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2.xml" ContentType="application/vnd.openxmlformats-officedocument.theme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3.xml" ContentType="application/vnd.openxmlformats-officedocument.theme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theme/theme4.xml" ContentType="application/vnd.openxmlformats-officedocument.theme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theme/theme5.xml" ContentType="application/vnd.openxmlformats-officedocument.theme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6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7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60" r:id="rId2"/>
    <p:sldMasterId id="2147483684" r:id="rId3"/>
    <p:sldMasterId id="2147483696" r:id="rId4"/>
    <p:sldMasterId id="2147483708" r:id="rId5"/>
    <p:sldMasterId id="2147483720" r:id="rId6"/>
    <p:sldMasterId id="2147483733" r:id="rId7"/>
    <p:sldMasterId id="2147483745" r:id="rId8"/>
  </p:sldMasterIdLst>
  <p:notesMasterIdLst>
    <p:notesMasterId r:id="rId17"/>
  </p:notesMasterIdLst>
  <p:handoutMasterIdLst>
    <p:handoutMasterId r:id="rId18"/>
  </p:handoutMasterIdLst>
  <p:sldIdLst>
    <p:sldId id="2147378087" r:id="rId9"/>
    <p:sldId id="2147378076" r:id="rId10"/>
    <p:sldId id="2147378074" r:id="rId11"/>
    <p:sldId id="2147378104" r:id="rId12"/>
    <p:sldId id="2147378073" r:id="rId13"/>
    <p:sldId id="2147378072" r:id="rId14"/>
    <p:sldId id="2147378077" r:id="rId15"/>
    <p:sldId id="2147378109" r:id="rId16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B0A0E"/>
    <a:srgbClr val="BEC9D9"/>
    <a:srgbClr val="DFDFDF"/>
    <a:srgbClr val="000000"/>
    <a:srgbClr val="ABBDC1"/>
    <a:srgbClr val="C7CFD1"/>
    <a:srgbClr val="F7FBFC"/>
    <a:srgbClr val="BFBFBF"/>
    <a:srgbClr val="840AAA"/>
    <a:srgbClr val="400E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945" autoAdjust="0"/>
    <p:restoredTop sz="75666" autoAdjust="0"/>
  </p:normalViewPr>
  <p:slideViewPr>
    <p:cSldViewPr snapToGrid="0">
      <p:cViewPr varScale="1">
        <p:scale>
          <a:sx n="54" d="100"/>
          <a:sy n="54" d="100"/>
        </p:scale>
        <p:origin x="108" y="168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5.xml"/><Relationship Id="rId18" Type="http://schemas.openxmlformats.org/officeDocument/2006/relationships/handoutMaster" Target="handoutMasters/handoutMaster1.xml"/><Relationship Id="rId3" Type="http://schemas.openxmlformats.org/officeDocument/2006/relationships/slideMaster" Target="slideMasters/slideMaster3.xml"/><Relationship Id="rId21" Type="http://schemas.openxmlformats.org/officeDocument/2006/relationships/theme" Target="theme/theme1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4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8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3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7.xml"/><Relationship Id="rId10" Type="http://schemas.openxmlformats.org/officeDocument/2006/relationships/slide" Target="slides/slide2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1.xml"/><Relationship Id="rId14" Type="http://schemas.openxmlformats.org/officeDocument/2006/relationships/slide" Target="slides/slide6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0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9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806209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8/26/2025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83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84617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50420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5050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55628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372661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516472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0666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38987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13.xml"/><Relationship Id="rId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Relationship Id="rId6" Type="http://schemas.openxmlformats.org/officeDocument/2006/relationships/slideLayout" Target="../slideLayouts/slideLayout16.xml"/><Relationship Id="rId5" Type="http://schemas.openxmlformats.org/officeDocument/2006/relationships/slideLayout" Target="../slideLayouts/slideLayout15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7.xml"/><Relationship Id="rId3" Type="http://schemas.openxmlformats.org/officeDocument/2006/relationships/slideLayout" Target="../slideLayouts/slideLayout22.xml"/><Relationship Id="rId7" Type="http://schemas.openxmlformats.org/officeDocument/2006/relationships/slideLayout" Target="../slideLayouts/slideLayout26.xml"/><Relationship Id="rId2" Type="http://schemas.openxmlformats.org/officeDocument/2006/relationships/slideLayout" Target="../slideLayouts/slideLayout21.xml"/><Relationship Id="rId1" Type="http://schemas.openxmlformats.org/officeDocument/2006/relationships/slideLayout" Target="../slideLayouts/slideLayout20.xml"/><Relationship Id="rId6" Type="http://schemas.openxmlformats.org/officeDocument/2006/relationships/slideLayout" Target="../slideLayouts/slideLayout25.xml"/><Relationship Id="rId5" Type="http://schemas.openxmlformats.org/officeDocument/2006/relationships/slideLayout" Target="../slideLayouts/slideLayout24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3.xml"/><Relationship Id="rId9" Type="http://schemas.openxmlformats.org/officeDocument/2006/relationships/slideLayout" Target="../slideLayouts/slideLayout28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6.xml"/><Relationship Id="rId3" Type="http://schemas.openxmlformats.org/officeDocument/2006/relationships/slideLayout" Target="../slideLayouts/slideLayout31.xml"/><Relationship Id="rId7" Type="http://schemas.openxmlformats.org/officeDocument/2006/relationships/slideLayout" Target="../slideLayouts/slideLayout35.xml"/><Relationship Id="rId2" Type="http://schemas.openxmlformats.org/officeDocument/2006/relationships/slideLayout" Target="../slideLayouts/slideLayout30.xml"/><Relationship Id="rId1" Type="http://schemas.openxmlformats.org/officeDocument/2006/relationships/slideLayout" Target="../slideLayouts/slideLayout29.xml"/><Relationship Id="rId6" Type="http://schemas.openxmlformats.org/officeDocument/2006/relationships/slideLayout" Target="../slideLayouts/slideLayout34.xml"/><Relationship Id="rId5" Type="http://schemas.openxmlformats.org/officeDocument/2006/relationships/slideLayout" Target="../slideLayouts/slideLayout33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2.xml"/><Relationship Id="rId9" Type="http://schemas.openxmlformats.org/officeDocument/2006/relationships/slideLayout" Target="../slideLayouts/slideLayout37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5.xml"/><Relationship Id="rId3" Type="http://schemas.openxmlformats.org/officeDocument/2006/relationships/slideLayout" Target="../slideLayouts/slideLayout40.xml"/><Relationship Id="rId7" Type="http://schemas.openxmlformats.org/officeDocument/2006/relationships/slideLayout" Target="../slideLayouts/slideLayout44.xml"/><Relationship Id="rId2" Type="http://schemas.openxmlformats.org/officeDocument/2006/relationships/slideLayout" Target="../slideLayouts/slideLayout39.xml"/><Relationship Id="rId1" Type="http://schemas.openxmlformats.org/officeDocument/2006/relationships/slideLayout" Target="../slideLayouts/slideLayout38.xml"/><Relationship Id="rId6" Type="http://schemas.openxmlformats.org/officeDocument/2006/relationships/slideLayout" Target="../slideLayouts/slideLayout43.xml"/><Relationship Id="rId5" Type="http://schemas.openxmlformats.org/officeDocument/2006/relationships/slideLayout" Target="../slideLayouts/slideLayout42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6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4.xml"/><Relationship Id="rId3" Type="http://schemas.openxmlformats.org/officeDocument/2006/relationships/slideLayout" Target="../slideLayouts/slideLayout49.xml"/><Relationship Id="rId7" Type="http://schemas.openxmlformats.org/officeDocument/2006/relationships/slideLayout" Target="../slideLayouts/slideLayout53.xml"/><Relationship Id="rId2" Type="http://schemas.openxmlformats.org/officeDocument/2006/relationships/slideLayout" Target="../slideLayouts/slideLayout48.xml"/><Relationship Id="rId1" Type="http://schemas.openxmlformats.org/officeDocument/2006/relationships/slideLayout" Target="../slideLayouts/slideLayout47.xml"/><Relationship Id="rId6" Type="http://schemas.openxmlformats.org/officeDocument/2006/relationships/slideLayout" Target="../slideLayouts/slideLayout52.xml"/><Relationship Id="rId5" Type="http://schemas.openxmlformats.org/officeDocument/2006/relationships/slideLayout" Target="../slideLayouts/slideLayout51.xml"/><Relationship Id="rId10" Type="http://schemas.openxmlformats.org/officeDocument/2006/relationships/theme" Target="../theme/theme6.xml"/><Relationship Id="rId4" Type="http://schemas.openxmlformats.org/officeDocument/2006/relationships/slideLayout" Target="../slideLayouts/slideLayout50.xml"/><Relationship Id="rId9" Type="http://schemas.openxmlformats.org/officeDocument/2006/relationships/slideLayout" Target="../slideLayouts/slideLayout55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4.xml"/><Relationship Id="rId3" Type="http://schemas.openxmlformats.org/officeDocument/2006/relationships/slideLayout" Target="../slideLayouts/slideLayout69.xml"/><Relationship Id="rId7" Type="http://schemas.openxmlformats.org/officeDocument/2006/relationships/slideLayout" Target="../slideLayouts/slideLayout73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8.xml"/><Relationship Id="rId1" Type="http://schemas.openxmlformats.org/officeDocument/2006/relationships/slideLayout" Target="../slideLayouts/slideLayout67.xml"/><Relationship Id="rId6" Type="http://schemas.openxmlformats.org/officeDocument/2006/relationships/slideLayout" Target="../slideLayouts/slideLayout72.xml"/><Relationship Id="rId11" Type="http://schemas.openxmlformats.org/officeDocument/2006/relationships/slideLayout" Target="../slideLayouts/slideLayout77.xml"/><Relationship Id="rId5" Type="http://schemas.openxmlformats.org/officeDocument/2006/relationships/slideLayout" Target="../slideLayouts/slideLayout71.xml"/><Relationship Id="rId10" Type="http://schemas.openxmlformats.org/officeDocument/2006/relationships/slideLayout" Target="../slideLayouts/slideLayout76.xml"/><Relationship Id="rId4" Type="http://schemas.openxmlformats.org/officeDocument/2006/relationships/slideLayout" Target="../slideLayouts/slideLayout70.xml"/><Relationship Id="rId9" Type="http://schemas.openxmlformats.org/officeDocument/2006/relationships/slideLayout" Target="../slideLayouts/slideLayout7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  <p:sldLayoutId id="2147483757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40291939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8/26/2025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B102C311-A561-4781-C03E-C0137E19122E}"/>
              </a:ext>
            </a:extLst>
          </p:cNvPr>
          <p:cNvSpPr/>
          <p:nvPr/>
        </p:nvSpPr>
        <p:spPr>
          <a:xfrm>
            <a:off x="10023511" y="3734234"/>
            <a:ext cx="4336978" cy="8721785"/>
          </a:xfrm>
          <a:custGeom>
            <a:avLst/>
            <a:gdLst>
              <a:gd name="connsiteX0" fmla="*/ 665468 w 5678500"/>
              <a:gd name="connsiteY0" fmla="*/ 8376554 h 11419626"/>
              <a:gd name="connsiteX1" fmla="*/ 615677 w 5678500"/>
              <a:gd name="connsiteY1" fmla="*/ 8393227 h 11419626"/>
              <a:gd name="connsiteX2" fmla="*/ 648089 w 5678500"/>
              <a:gd name="connsiteY2" fmla="*/ 8384168 h 11419626"/>
              <a:gd name="connsiteX3" fmla="*/ 5013025 w 5678500"/>
              <a:gd name="connsiteY3" fmla="*/ 8376551 h 11419626"/>
              <a:gd name="connsiteX4" fmla="*/ 5030410 w 5678500"/>
              <a:gd name="connsiteY4" fmla="*/ 8384168 h 11419626"/>
              <a:gd name="connsiteX5" fmla="*/ 5062835 w 5678500"/>
              <a:gd name="connsiteY5" fmla="*/ 8393231 h 11419626"/>
              <a:gd name="connsiteX6" fmla="*/ 1063305 w 5678500"/>
              <a:gd name="connsiteY6" fmla="*/ 8195013 h 11419626"/>
              <a:gd name="connsiteX7" fmla="*/ 978681 w 5678500"/>
              <a:gd name="connsiteY7" fmla="*/ 8239329 h 11419626"/>
              <a:gd name="connsiteX8" fmla="*/ 1007748 w 5678500"/>
              <a:gd name="connsiteY8" fmla="*/ 8226594 h 11419626"/>
              <a:gd name="connsiteX9" fmla="*/ 4615174 w 5678500"/>
              <a:gd name="connsiteY9" fmla="*/ 8195002 h 11419626"/>
              <a:gd name="connsiteX10" fmla="*/ 4670751 w 5678500"/>
              <a:gd name="connsiteY10" fmla="*/ 8226594 h 11419626"/>
              <a:gd name="connsiteX11" fmla="*/ 4699829 w 5678500"/>
              <a:gd name="connsiteY11" fmla="*/ 8239334 h 11419626"/>
              <a:gd name="connsiteX12" fmla="*/ 1246907 w 5678500"/>
              <a:gd name="connsiteY12" fmla="*/ 8084064 h 11419626"/>
              <a:gd name="connsiteX13" fmla="*/ 1137079 w 5678500"/>
              <a:gd name="connsiteY13" fmla="*/ 8153077 h 11419626"/>
              <a:gd name="connsiteX14" fmla="*/ 1177318 w 5678500"/>
              <a:gd name="connsiteY14" fmla="*/ 8130204 h 11419626"/>
              <a:gd name="connsiteX15" fmla="*/ 4431557 w 5678500"/>
              <a:gd name="connsiteY15" fmla="*/ 8084040 h 11419626"/>
              <a:gd name="connsiteX16" fmla="*/ 4501181 w 5678500"/>
              <a:gd name="connsiteY16" fmla="*/ 8130204 h 11419626"/>
              <a:gd name="connsiteX17" fmla="*/ 4541439 w 5678500"/>
              <a:gd name="connsiteY17" fmla="*/ 8153088 h 11419626"/>
              <a:gd name="connsiteX18" fmla="*/ 1427442 w 5678500"/>
              <a:gd name="connsiteY18" fmla="*/ 7955289 h 11419626"/>
              <a:gd name="connsiteX19" fmla="*/ 1314176 w 5678500"/>
              <a:gd name="connsiteY19" fmla="*/ 8039462 h 11419626"/>
              <a:gd name="connsiteX20" fmla="*/ 1339364 w 5678500"/>
              <a:gd name="connsiteY20" fmla="*/ 8022762 h 11419626"/>
              <a:gd name="connsiteX21" fmla="*/ 4250986 w 5678500"/>
              <a:gd name="connsiteY21" fmla="*/ 7955234 h 11419626"/>
              <a:gd name="connsiteX22" fmla="*/ 4339136 w 5678500"/>
              <a:gd name="connsiteY22" fmla="*/ 8022762 h 11419626"/>
              <a:gd name="connsiteX23" fmla="*/ 4364342 w 5678500"/>
              <a:gd name="connsiteY23" fmla="*/ 8039475 h 11419626"/>
              <a:gd name="connsiteX24" fmla="*/ 1638783 w 5678500"/>
              <a:gd name="connsiteY24" fmla="*/ 7776818 h 11419626"/>
              <a:gd name="connsiteX25" fmla="*/ 1481546 w 5678500"/>
              <a:gd name="connsiteY25" fmla="*/ 7913842 h 11419626"/>
              <a:gd name="connsiteX26" fmla="*/ 1493372 w 5678500"/>
              <a:gd name="connsiteY26" fmla="*/ 7904782 h 11419626"/>
              <a:gd name="connsiteX27" fmla="*/ 4628520 w 5678500"/>
              <a:gd name="connsiteY27" fmla="*/ 6376354 h 11419626"/>
              <a:gd name="connsiteX28" fmla="*/ 4785693 w 5678500"/>
              <a:gd name="connsiteY28" fmla="*/ 6513322 h 11419626"/>
              <a:gd name="connsiteX29" fmla="*/ 4640342 w 5678500"/>
              <a:gd name="connsiteY29" fmla="*/ 6385411 h 11419626"/>
              <a:gd name="connsiteX30" fmla="*/ 1049989 w 5678500"/>
              <a:gd name="connsiteY30" fmla="*/ 6376348 h 11419626"/>
              <a:gd name="connsiteX31" fmla="*/ 1038159 w 5678500"/>
              <a:gd name="connsiteY31" fmla="*/ 6385411 h 11419626"/>
              <a:gd name="connsiteX32" fmla="*/ 892713 w 5678500"/>
              <a:gd name="connsiteY32" fmla="*/ 6513405 h 11419626"/>
              <a:gd name="connsiteX33" fmla="*/ 4461150 w 5678500"/>
              <a:gd name="connsiteY33" fmla="*/ 6250732 h 11419626"/>
              <a:gd name="connsiteX34" fmla="*/ 4574393 w 5678500"/>
              <a:gd name="connsiteY34" fmla="*/ 6334889 h 11419626"/>
              <a:gd name="connsiteX35" fmla="*/ 4486333 w 5678500"/>
              <a:gd name="connsiteY35" fmla="*/ 6267430 h 11419626"/>
              <a:gd name="connsiteX36" fmla="*/ 1217363 w 5678500"/>
              <a:gd name="connsiteY36" fmla="*/ 6250725 h 11419626"/>
              <a:gd name="connsiteX37" fmla="*/ 1192168 w 5678500"/>
              <a:gd name="connsiteY37" fmla="*/ 6267430 h 11419626"/>
              <a:gd name="connsiteX38" fmla="*/ 1104074 w 5678500"/>
              <a:gd name="connsiteY38" fmla="*/ 6334916 h 11419626"/>
              <a:gd name="connsiteX39" fmla="*/ 4284051 w 5678500"/>
              <a:gd name="connsiteY39" fmla="*/ 6137116 h 11419626"/>
              <a:gd name="connsiteX40" fmla="*/ 4393870 w 5678500"/>
              <a:gd name="connsiteY40" fmla="*/ 6206123 h 11419626"/>
              <a:gd name="connsiteX41" fmla="*/ 4324288 w 5678500"/>
              <a:gd name="connsiteY41" fmla="*/ 6159988 h 11419626"/>
              <a:gd name="connsiteX42" fmla="*/ 1394461 w 5678500"/>
              <a:gd name="connsiteY42" fmla="*/ 6137109 h 11419626"/>
              <a:gd name="connsiteX43" fmla="*/ 1354213 w 5678500"/>
              <a:gd name="connsiteY43" fmla="*/ 6159988 h 11419626"/>
              <a:gd name="connsiteX44" fmla="*/ 1284609 w 5678500"/>
              <a:gd name="connsiteY44" fmla="*/ 6206138 h 11419626"/>
              <a:gd name="connsiteX45" fmla="*/ 4125651 w 5678500"/>
              <a:gd name="connsiteY45" fmla="*/ 6050863 h 11419626"/>
              <a:gd name="connsiteX46" fmla="*/ 4210274 w 5678500"/>
              <a:gd name="connsiteY46" fmla="*/ 6095178 h 11419626"/>
              <a:gd name="connsiteX47" fmla="*/ 4154718 w 5678500"/>
              <a:gd name="connsiteY47" fmla="*/ 6063598 h 11419626"/>
              <a:gd name="connsiteX48" fmla="*/ 1552857 w 5678500"/>
              <a:gd name="connsiteY48" fmla="*/ 6050860 h 11419626"/>
              <a:gd name="connsiteX49" fmla="*/ 1523783 w 5678500"/>
              <a:gd name="connsiteY49" fmla="*/ 6063598 h 11419626"/>
              <a:gd name="connsiteX50" fmla="*/ 1468215 w 5678500"/>
              <a:gd name="connsiteY50" fmla="*/ 6095185 h 11419626"/>
              <a:gd name="connsiteX51" fmla="*/ 3762645 w 5678500"/>
              <a:gd name="connsiteY51" fmla="*/ 5896964 h 11419626"/>
              <a:gd name="connsiteX52" fmla="*/ 3812439 w 5678500"/>
              <a:gd name="connsiteY52" fmla="*/ 5913638 h 11419626"/>
              <a:gd name="connsiteX53" fmla="*/ 3795059 w 5678500"/>
              <a:gd name="connsiteY53" fmla="*/ 5906023 h 11419626"/>
              <a:gd name="connsiteX54" fmla="*/ 1915863 w 5678500"/>
              <a:gd name="connsiteY54" fmla="*/ 5896962 h 11419626"/>
              <a:gd name="connsiteX55" fmla="*/ 1883442 w 5678500"/>
              <a:gd name="connsiteY55" fmla="*/ 5906023 h 11419626"/>
              <a:gd name="connsiteX56" fmla="*/ 1866058 w 5678500"/>
              <a:gd name="connsiteY56" fmla="*/ 5913639 h 11419626"/>
              <a:gd name="connsiteX57" fmla="*/ 3812443 w 5678500"/>
              <a:gd name="connsiteY57" fmla="*/ 5505987 h 11419626"/>
              <a:gd name="connsiteX58" fmla="*/ 3762639 w 5678500"/>
              <a:gd name="connsiteY58" fmla="*/ 5522664 h 11419626"/>
              <a:gd name="connsiteX59" fmla="*/ 3795059 w 5678500"/>
              <a:gd name="connsiteY59" fmla="*/ 5513603 h 11419626"/>
              <a:gd name="connsiteX60" fmla="*/ 1866057 w 5678500"/>
              <a:gd name="connsiteY60" fmla="*/ 5505986 h 11419626"/>
              <a:gd name="connsiteX61" fmla="*/ 1883442 w 5678500"/>
              <a:gd name="connsiteY61" fmla="*/ 5513603 h 11419626"/>
              <a:gd name="connsiteX62" fmla="*/ 1915866 w 5678500"/>
              <a:gd name="connsiteY62" fmla="*/ 5522665 h 11419626"/>
              <a:gd name="connsiteX63" fmla="*/ 4210283 w 5678500"/>
              <a:gd name="connsiteY63" fmla="*/ 5324444 h 11419626"/>
              <a:gd name="connsiteX64" fmla="*/ 4125647 w 5678500"/>
              <a:gd name="connsiteY64" fmla="*/ 5368766 h 11419626"/>
              <a:gd name="connsiteX65" fmla="*/ 4154718 w 5678500"/>
              <a:gd name="connsiteY65" fmla="*/ 5356029 h 11419626"/>
              <a:gd name="connsiteX66" fmla="*/ 1468206 w 5678500"/>
              <a:gd name="connsiteY66" fmla="*/ 5324437 h 11419626"/>
              <a:gd name="connsiteX67" fmla="*/ 1523783 w 5678500"/>
              <a:gd name="connsiteY67" fmla="*/ 5356029 h 11419626"/>
              <a:gd name="connsiteX68" fmla="*/ 1552860 w 5678500"/>
              <a:gd name="connsiteY68" fmla="*/ 5368768 h 11419626"/>
              <a:gd name="connsiteX69" fmla="*/ 4393884 w 5678500"/>
              <a:gd name="connsiteY69" fmla="*/ 5213494 h 11419626"/>
              <a:gd name="connsiteX70" fmla="*/ 4284043 w 5678500"/>
              <a:gd name="connsiteY70" fmla="*/ 5282515 h 11419626"/>
              <a:gd name="connsiteX71" fmla="*/ 4324288 w 5678500"/>
              <a:gd name="connsiteY71" fmla="*/ 5259639 h 11419626"/>
              <a:gd name="connsiteX72" fmla="*/ 1284595 w 5678500"/>
              <a:gd name="connsiteY72" fmla="*/ 5213479 h 11419626"/>
              <a:gd name="connsiteX73" fmla="*/ 1354213 w 5678500"/>
              <a:gd name="connsiteY73" fmla="*/ 5259639 h 11419626"/>
              <a:gd name="connsiteX74" fmla="*/ 1394469 w 5678500"/>
              <a:gd name="connsiteY74" fmla="*/ 5282522 h 11419626"/>
              <a:gd name="connsiteX75" fmla="*/ 4574415 w 5678500"/>
              <a:gd name="connsiteY75" fmla="*/ 5084721 h 11419626"/>
              <a:gd name="connsiteX76" fmla="*/ 4461143 w 5678500"/>
              <a:gd name="connsiteY76" fmla="*/ 5168898 h 11419626"/>
              <a:gd name="connsiteX77" fmla="*/ 4486333 w 5678500"/>
              <a:gd name="connsiteY77" fmla="*/ 5152197 h 11419626"/>
              <a:gd name="connsiteX78" fmla="*/ 1104051 w 5678500"/>
              <a:gd name="connsiteY78" fmla="*/ 5084694 h 11419626"/>
              <a:gd name="connsiteX79" fmla="*/ 1192168 w 5678500"/>
              <a:gd name="connsiteY79" fmla="*/ 5152197 h 11419626"/>
              <a:gd name="connsiteX80" fmla="*/ 1217369 w 5678500"/>
              <a:gd name="connsiteY80" fmla="*/ 5168906 h 11419626"/>
              <a:gd name="connsiteX81" fmla="*/ 4785753 w 5678500"/>
              <a:gd name="connsiteY81" fmla="*/ 4906252 h 11419626"/>
              <a:gd name="connsiteX82" fmla="*/ 4628515 w 5678500"/>
              <a:gd name="connsiteY82" fmla="*/ 5043276 h 11419626"/>
              <a:gd name="connsiteX83" fmla="*/ 4640342 w 5678500"/>
              <a:gd name="connsiteY83" fmla="*/ 5034216 h 11419626"/>
              <a:gd name="connsiteX84" fmla="*/ 1481547 w 5678500"/>
              <a:gd name="connsiteY84" fmla="*/ 3505790 h 11419626"/>
              <a:gd name="connsiteX85" fmla="*/ 1638724 w 5678500"/>
              <a:gd name="connsiteY85" fmla="*/ 3642760 h 11419626"/>
              <a:gd name="connsiteX86" fmla="*/ 1493372 w 5678500"/>
              <a:gd name="connsiteY86" fmla="*/ 3514849 h 11419626"/>
              <a:gd name="connsiteX87" fmla="*/ 1314174 w 5678500"/>
              <a:gd name="connsiteY87" fmla="*/ 3380167 h 11419626"/>
              <a:gd name="connsiteX88" fmla="*/ 1427441 w 5678500"/>
              <a:gd name="connsiteY88" fmla="*/ 3464341 h 11419626"/>
              <a:gd name="connsiteX89" fmla="*/ 1339364 w 5678500"/>
              <a:gd name="connsiteY89" fmla="*/ 3396868 h 11419626"/>
              <a:gd name="connsiteX90" fmla="*/ 4364343 w 5678500"/>
              <a:gd name="connsiteY90" fmla="*/ 3380155 h 11419626"/>
              <a:gd name="connsiteX91" fmla="*/ 4339136 w 5678500"/>
              <a:gd name="connsiteY91" fmla="*/ 3396868 h 11419626"/>
              <a:gd name="connsiteX92" fmla="*/ 4251000 w 5678500"/>
              <a:gd name="connsiteY92" fmla="*/ 3464386 h 11419626"/>
              <a:gd name="connsiteX93" fmla="*/ 1137078 w 5678500"/>
              <a:gd name="connsiteY93" fmla="*/ 3266553 h 11419626"/>
              <a:gd name="connsiteX94" fmla="*/ 1246910 w 5678500"/>
              <a:gd name="connsiteY94" fmla="*/ 3335569 h 11419626"/>
              <a:gd name="connsiteX95" fmla="*/ 1177318 w 5678500"/>
              <a:gd name="connsiteY95" fmla="*/ 3289426 h 11419626"/>
              <a:gd name="connsiteX96" fmla="*/ 4541442 w 5678500"/>
              <a:gd name="connsiteY96" fmla="*/ 3266541 h 11419626"/>
              <a:gd name="connsiteX97" fmla="*/ 4501181 w 5678500"/>
              <a:gd name="connsiteY97" fmla="*/ 3289426 h 11419626"/>
              <a:gd name="connsiteX98" fmla="*/ 4431554 w 5678500"/>
              <a:gd name="connsiteY98" fmla="*/ 3335592 h 11419626"/>
              <a:gd name="connsiteX99" fmla="*/ 978681 w 5678500"/>
              <a:gd name="connsiteY99" fmla="*/ 3180301 h 11419626"/>
              <a:gd name="connsiteX100" fmla="*/ 1063305 w 5678500"/>
              <a:gd name="connsiteY100" fmla="*/ 3224617 h 11419626"/>
              <a:gd name="connsiteX101" fmla="*/ 1007748 w 5678500"/>
              <a:gd name="connsiteY101" fmla="*/ 3193036 h 11419626"/>
              <a:gd name="connsiteX102" fmla="*/ 4699830 w 5678500"/>
              <a:gd name="connsiteY102" fmla="*/ 3180296 h 11419626"/>
              <a:gd name="connsiteX103" fmla="*/ 4670751 w 5678500"/>
              <a:gd name="connsiteY103" fmla="*/ 3193036 h 11419626"/>
              <a:gd name="connsiteX104" fmla="*/ 4615171 w 5678500"/>
              <a:gd name="connsiteY104" fmla="*/ 3224630 h 11419626"/>
              <a:gd name="connsiteX105" fmla="*/ 615678 w 5678500"/>
              <a:gd name="connsiteY105" fmla="*/ 3026404 h 11419626"/>
              <a:gd name="connsiteX106" fmla="*/ 665468 w 5678500"/>
              <a:gd name="connsiteY106" fmla="*/ 3043076 h 11419626"/>
              <a:gd name="connsiteX107" fmla="*/ 648089 w 5678500"/>
              <a:gd name="connsiteY107" fmla="*/ 3035463 h 11419626"/>
              <a:gd name="connsiteX108" fmla="*/ 5062832 w 5678500"/>
              <a:gd name="connsiteY108" fmla="*/ 3026401 h 11419626"/>
              <a:gd name="connsiteX109" fmla="*/ 5030410 w 5678500"/>
              <a:gd name="connsiteY109" fmla="*/ 3035463 h 11419626"/>
              <a:gd name="connsiteX110" fmla="*/ 5013026 w 5678500"/>
              <a:gd name="connsiteY110" fmla="*/ 3043079 h 11419626"/>
              <a:gd name="connsiteX111" fmla="*/ 5414011 w 5678500"/>
              <a:gd name="connsiteY111" fmla="*/ 2928248 h 11419626"/>
              <a:gd name="connsiteX112" fmla="*/ 5414008 w 5678500"/>
              <a:gd name="connsiteY112" fmla="*/ 2928249 h 11419626"/>
              <a:gd name="connsiteX113" fmla="*/ 5414012 w 5678500"/>
              <a:gd name="connsiteY113" fmla="*/ 2928248 h 11419626"/>
              <a:gd name="connsiteX114" fmla="*/ 2839250 w 5678500"/>
              <a:gd name="connsiteY114" fmla="*/ 1419625 h 11419626"/>
              <a:gd name="connsiteX115" fmla="*/ 1419625 w 5678500"/>
              <a:gd name="connsiteY115" fmla="*/ 2839250 h 11419626"/>
              <a:gd name="connsiteX116" fmla="*/ 1743798 w 5678500"/>
              <a:gd name="connsiteY116" fmla="*/ 3742262 h 11419626"/>
              <a:gd name="connsiteX117" fmla="*/ 1781803 w 5678500"/>
              <a:gd name="connsiteY117" fmla="*/ 3784077 h 11419626"/>
              <a:gd name="connsiteX118" fmla="*/ 1779140 w 5678500"/>
              <a:gd name="connsiteY118" fmla="*/ 3785695 h 11419626"/>
              <a:gd name="connsiteX119" fmla="*/ 1793945 w 5678500"/>
              <a:gd name="connsiteY119" fmla="*/ 3800768 h 11419626"/>
              <a:gd name="connsiteX120" fmla="*/ 2516872 w 5678500"/>
              <a:gd name="connsiteY120" fmla="*/ 5419518 h 11419626"/>
              <a:gd name="connsiteX121" fmla="*/ 2529056 w 5678500"/>
              <a:gd name="connsiteY121" fmla="*/ 5660804 h 11419626"/>
              <a:gd name="connsiteX122" fmla="*/ 2531531 w 5678500"/>
              <a:gd name="connsiteY122" fmla="*/ 5709815 h 11419626"/>
              <a:gd name="connsiteX123" fmla="*/ 2529056 w 5678500"/>
              <a:gd name="connsiteY123" fmla="*/ 5758822 h 11419626"/>
              <a:gd name="connsiteX124" fmla="*/ 2516872 w 5678500"/>
              <a:gd name="connsiteY124" fmla="*/ 6000112 h 11419626"/>
              <a:gd name="connsiteX125" fmla="*/ 1793945 w 5678500"/>
              <a:gd name="connsiteY125" fmla="*/ 7618863 h 11419626"/>
              <a:gd name="connsiteX126" fmla="*/ 1779140 w 5678500"/>
              <a:gd name="connsiteY126" fmla="*/ 7633935 h 11419626"/>
              <a:gd name="connsiteX127" fmla="*/ 1781800 w 5678500"/>
              <a:gd name="connsiteY127" fmla="*/ 7635551 h 11419626"/>
              <a:gd name="connsiteX128" fmla="*/ 1743798 w 5678500"/>
              <a:gd name="connsiteY128" fmla="*/ 7677363 h 11419626"/>
              <a:gd name="connsiteX129" fmla="*/ 1419625 w 5678500"/>
              <a:gd name="connsiteY129" fmla="*/ 8580376 h 11419626"/>
              <a:gd name="connsiteX130" fmla="*/ 2839250 w 5678500"/>
              <a:gd name="connsiteY130" fmla="*/ 10000001 h 11419626"/>
              <a:gd name="connsiteX131" fmla="*/ 4258875 w 5678500"/>
              <a:gd name="connsiteY131" fmla="*/ 8580376 h 11419626"/>
              <a:gd name="connsiteX132" fmla="*/ 3934702 w 5678500"/>
              <a:gd name="connsiteY132" fmla="*/ 7677363 h 11419626"/>
              <a:gd name="connsiteX133" fmla="*/ 3896700 w 5678500"/>
              <a:gd name="connsiteY133" fmla="*/ 7635551 h 11419626"/>
              <a:gd name="connsiteX134" fmla="*/ 3899360 w 5678500"/>
              <a:gd name="connsiteY134" fmla="*/ 7633935 h 11419626"/>
              <a:gd name="connsiteX135" fmla="*/ 4039667 w 5678500"/>
              <a:gd name="connsiteY135" fmla="*/ 7776775 h 11419626"/>
              <a:gd name="connsiteX136" fmla="*/ 4185127 w 5678500"/>
              <a:gd name="connsiteY136" fmla="*/ 7904782 h 11419626"/>
              <a:gd name="connsiteX137" fmla="*/ 4196972 w 5678500"/>
              <a:gd name="connsiteY137" fmla="*/ 7913856 h 11419626"/>
              <a:gd name="connsiteX138" fmla="*/ 4039668 w 5678500"/>
              <a:gd name="connsiteY138" fmla="*/ 7776775 h 11419626"/>
              <a:gd name="connsiteX139" fmla="*/ 3161629 w 5678500"/>
              <a:gd name="connsiteY139" fmla="*/ 6000112 h 11419626"/>
              <a:gd name="connsiteX140" fmla="*/ 3149445 w 5678500"/>
              <a:gd name="connsiteY140" fmla="*/ 5758822 h 11419626"/>
              <a:gd name="connsiteX141" fmla="*/ 3149444 w 5678500"/>
              <a:gd name="connsiteY141" fmla="*/ 5758822 h 11419626"/>
              <a:gd name="connsiteX142" fmla="*/ 3146969 w 5678500"/>
              <a:gd name="connsiteY142" fmla="*/ 5709815 h 11419626"/>
              <a:gd name="connsiteX143" fmla="*/ 3149444 w 5678500"/>
              <a:gd name="connsiteY143" fmla="*/ 5660804 h 11419626"/>
              <a:gd name="connsiteX144" fmla="*/ 3149445 w 5678500"/>
              <a:gd name="connsiteY144" fmla="*/ 5660804 h 11419626"/>
              <a:gd name="connsiteX145" fmla="*/ 3161629 w 5678500"/>
              <a:gd name="connsiteY145" fmla="*/ 5419518 h 11419626"/>
              <a:gd name="connsiteX146" fmla="*/ 4039668 w 5678500"/>
              <a:gd name="connsiteY146" fmla="*/ 3642856 h 11419626"/>
              <a:gd name="connsiteX147" fmla="*/ 4196967 w 5678500"/>
              <a:gd name="connsiteY147" fmla="*/ 3505778 h 11419626"/>
              <a:gd name="connsiteX148" fmla="*/ 4185127 w 5678500"/>
              <a:gd name="connsiteY148" fmla="*/ 3514849 h 11419626"/>
              <a:gd name="connsiteX149" fmla="*/ 4039667 w 5678500"/>
              <a:gd name="connsiteY149" fmla="*/ 3642856 h 11419626"/>
              <a:gd name="connsiteX150" fmla="*/ 3899361 w 5678500"/>
              <a:gd name="connsiteY150" fmla="*/ 3785695 h 11419626"/>
              <a:gd name="connsiteX151" fmla="*/ 3896697 w 5678500"/>
              <a:gd name="connsiteY151" fmla="*/ 3784077 h 11419626"/>
              <a:gd name="connsiteX152" fmla="*/ 3934702 w 5678500"/>
              <a:gd name="connsiteY152" fmla="*/ 3742262 h 11419626"/>
              <a:gd name="connsiteX153" fmla="*/ 4258875 w 5678500"/>
              <a:gd name="connsiteY153" fmla="*/ 2839250 h 11419626"/>
              <a:gd name="connsiteX154" fmla="*/ 2839250 w 5678500"/>
              <a:gd name="connsiteY154" fmla="*/ 1419625 h 11419626"/>
              <a:gd name="connsiteX155" fmla="*/ 2839250 w 5678500"/>
              <a:gd name="connsiteY155" fmla="*/ 0 h 11419626"/>
              <a:gd name="connsiteX156" fmla="*/ 5678500 w 5678500"/>
              <a:gd name="connsiteY156" fmla="*/ 2839250 h 11419626"/>
              <a:gd name="connsiteX157" fmla="*/ 5676025 w 5678500"/>
              <a:gd name="connsiteY157" fmla="*/ 2888262 h 11419626"/>
              <a:gd name="connsiteX158" fmla="*/ 5676026 w 5678500"/>
              <a:gd name="connsiteY158" fmla="*/ 2888261 h 11419626"/>
              <a:gd name="connsiteX159" fmla="*/ 5663842 w 5678500"/>
              <a:gd name="connsiteY159" fmla="*/ 3129546 h 11419626"/>
              <a:gd name="connsiteX160" fmla="*/ 4940915 w 5678500"/>
              <a:gd name="connsiteY160" fmla="*/ 4748297 h 11419626"/>
              <a:gd name="connsiteX161" fmla="*/ 4937894 w 5678500"/>
              <a:gd name="connsiteY161" fmla="*/ 4751373 h 11419626"/>
              <a:gd name="connsiteX162" fmla="*/ 4939021 w 5678500"/>
              <a:gd name="connsiteY162" fmla="*/ 4753710 h 11419626"/>
              <a:gd name="connsiteX163" fmla="*/ 4890767 w 5678500"/>
              <a:gd name="connsiteY163" fmla="*/ 4806802 h 11419626"/>
              <a:gd name="connsiteX164" fmla="*/ 4566594 w 5678500"/>
              <a:gd name="connsiteY164" fmla="*/ 5709815 h 11419626"/>
              <a:gd name="connsiteX165" fmla="*/ 4890767 w 5678500"/>
              <a:gd name="connsiteY165" fmla="*/ 6612828 h 11419626"/>
              <a:gd name="connsiteX166" fmla="*/ 4939021 w 5678500"/>
              <a:gd name="connsiteY166" fmla="*/ 6665920 h 11419626"/>
              <a:gd name="connsiteX167" fmla="*/ 4937896 w 5678500"/>
              <a:gd name="connsiteY167" fmla="*/ 6668255 h 11419626"/>
              <a:gd name="connsiteX168" fmla="*/ 4940915 w 5678500"/>
              <a:gd name="connsiteY168" fmla="*/ 6671329 h 11419626"/>
              <a:gd name="connsiteX169" fmla="*/ 5663842 w 5678500"/>
              <a:gd name="connsiteY169" fmla="*/ 8290079 h 11419626"/>
              <a:gd name="connsiteX170" fmla="*/ 5676026 w 5678500"/>
              <a:gd name="connsiteY170" fmla="*/ 8531369 h 11419626"/>
              <a:gd name="connsiteX171" fmla="*/ 5414012 w 5678500"/>
              <a:gd name="connsiteY171" fmla="*/ 8491382 h 11419626"/>
              <a:gd name="connsiteX172" fmla="*/ 5414003 w 5678500"/>
              <a:gd name="connsiteY172" fmla="*/ 8491380 h 11419626"/>
              <a:gd name="connsiteX173" fmla="*/ 5414011 w 5678500"/>
              <a:gd name="connsiteY173" fmla="*/ 8491382 h 11419626"/>
              <a:gd name="connsiteX174" fmla="*/ 5676025 w 5678500"/>
              <a:gd name="connsiteY174" fmla="*/ 8531369 h 11419626"/>
              <a:gd name="connsiteX175" fmla="*/ 5678500 w 5678500"/>
              <a:gd name="connsiteY175" fmla="*/ 8580376 h 11419626"/>
              <a:gd name="connsiteX176" fmla="*/ 2839250 w 5678500"/>
              <a:gd name="connsiteY176" fmla="*/ 11419626 h 11419626"/>
              <a:gd name="connsiteX177" fmla="*/ 0 w 5678500"/>
              <a:gd name="connsiteY177" fmla="*/ 8580376 h 11419626"/>
              <a:gd name="connsiteX178" fmla="*/ 2475 w 5678500"/>
              <a:gd name="connsiteY178" fmla="*/ 8531369 h 11419626"/>
              <a:gd name="connsiteX179" fmla="*/ 2476 w 5678500"/>
              <a:gd name="connsiteY179" fmla="*/ 8531369 h 11419626"/>
              <a:gd name="connsiteX180" fmla="*/ 14660 w 5678500"/>
              <a:gd name="connsiteY180" fmla="*/ 8290079 h 11419626"/>
              <a:gd name="connsiteX181" fmla="*/ 737587 w 5678500"/>
              <a:gd name="connsiteY181" fmla="*/ 6671329 h 11419626"/>
              <a:gd name="connsiteX182" fmla="*/ 740606 w 5678500"/>
              <a:gd name="connsiteY182" fmla="*/ 6668255 h 11419626"/>
              <a:gd name="connsiteX183" fmla="*/ 739480 w 5678500"/>
              <a:gd name="connsiteY183" fmla="*/ 6665919 h 11419626"/>
              <a:gd name="connsiteX184" fmla="*/ 787733 w 5678500"/>
              <a:gd name="connsiteY184" fmla="*/ 6612828 h 11419626"/>
              <a:gd name="connsiteX185" fmla="*/ 1111906 w 5678500"/>
              <a:gd name="connsiteY185" fmla="*/ 5709815 h 11419626"/>
              <a:gd name="connsiteX186" fmla="*/ 787733 w 5678500"/>
              <a:gd name="connsiteY186" fmla="*/ 4806802 h 11419626"/>
              <a:gd name="connsiteX187" fmla="*/ 739480 w 5678500"/>
              <a:gd name="connsiteY187" fmla="*/ 4753711 h 11419626"/>
              <a:gd name="connsiteX188" fmla="*/ 740607 w 5678500"/>
              <a:gd name="connsiteY188" fmla="*/ 4751372 h 11419626"/>
              <a:gd name="connsiteX189" fmla="*/ 892699 w 5678500"/>
              <a:gd name="connsiteY189" fmla="*/ 4906209 h 11419626"/>
              <a:gd name="connsiteX190" fmla="*/ 1038159 w 5678500"/>
              <a:gd name="connsiteY190" fmla="*/ 5034216 h 11419626"/>
              <a:gd name="connsiteX191" fmla="*/ 1049994 w 5678500"/>
              <a:gd name="connsiteY191" fmla="*/ 5043283 h 11419626"/>
              <a:gd name="connsiteX192" fmla="*/ 892699 w 5678500"/>
              <a:gd name="connsiteY192" fmla="*/ 4906209 h 11419626"/>
              <a:gd name="connsiteX193" fmla="*/ 14660 w 5678500"/>
              <a:gd name="connsiteY193" fmla="*/ 3129546 h 11419626"/>
              <a:gd name="connsiteX194" fmla="*/ 2476 w 5678500"/>
              <a:gd name="connsiteY194" fmla="*/ 2888262 h 11419626"/>
              <a:gd name="connsiteX195" fmla="*/ 2475 w 5678500"/>
              <a:gd name="connsiteY195" fmla="*/ 2888262 h 11419626"/>
              <a:gd name="connsiteX196" fmla="*/ 0 w 5678500"/>
              <a:gd name="connsiteY196" fmla="*/ 2839250 h 11419626"/>
              <a:gd name="connsiteX197" fmla="*/ 2839250 w 5678500"/>
              <a:gd name="connsiteY197" fmla="*/ 0 h 114196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</a:cxnLst>
            <a:rect l="l" t="t" r="r" b="b"/>
            <a:pathLst>
              <a:path w="5678500" h="11419626">
                <a:moveTo>
                  <a:pt x="665468" y="8376554"/>
                </a:moveTo>
                <a:lnTo>
                  <a:pt x="615677" y="8393227"/>
                </a:lnTo>
                <a:lnTo>
                  <a:pt x="648089" y="8384168"/>
                </a:lnTo>
                <a:close/>
                <a:moveTo>
                  <a:pt x="5013025" y="8376551"/>
                </a:moveTo>
                <a:lnTo>
                  <a:pt x="5030410" y="8384168"/>
                </a:lnTo>
                <a:lnTo>
                  <a:pt x="5062835" y="8393231"/>
                </a:lnTo>
                <a:close/>
                <a:moveTo>
                  <a:pt x="1063305" y="8195013"/>
                </a:moveTo>
                <a:lnTo>
                  <a:pt x="978681" y="8239329"/>
                </a:lnTo>
                <a:lnTo>
                  <a:pt x="1007748" y="8226594"/>
                </a:lnTo>
                <a:close/>
                <a:moveTo>
                  <a:pt x="4615174" y="8195002"/>
                </a:moveTo>
                <a:lnTo>
                  <a:pt x="4670751" y="8226594"/>
                </a:lnTo>
                <a:lnTo>
                  <a:pt x="4699829" y="8239334"/>
                </a:lnTo>
                <a:close/>
                <a:moveTo>
                  <a:pt x="1246907" y="8084064"/>
                </a:moveTo>
                <a:lnTo>
                  <a:pt x="1137079" y="8153077"/>
                </a:lnTo>
                <a:lnTo>
                  <a:pt x="1177318" y="8130204"/>
                </a:lnTo>
                <a:close/>
                <a:moveTo>
                  <a:pt x="4431557" y="8084040"/>
                </a:moveTo>
                <a:lnTo>
                  <a:pt x="4501181" y="8130204"/>
                </a:lnTo>
                <a:lnTo>
                  <a:pt x="4541439" y="8153088"/>
                </a:lnTo>
                <a:close/>
                <a:moveTo>
                  <a:pt x="1427442" y="7955289"/>
                </a:moveTo>
                <a:lnTo>
                  <a:pt x="1314176" y="8039462"/>
                </a:lnTo>
                <a:lnTo>
                  <a:pt x="1339364" y="8022762"/>
                </a:lnTo>
                <a:close/>
                <a:moveTo>
                  <a:pt x="4250986" y="7955234"/>
                </a:moveTo>
                <a:lnTo>
                  <a:pt x="4339136" y="8022762"/>
                </a:lnTo>
                <a:lnTo>
                  <a:pt x="4364342" y="8039475"/>
                </a:lnTo>
                <a:close/>
                <a:moveTo>
                  <a:pt x="1638783" y="7776818"/>
                </a:moveTo>
                <a:lnTo>
                  <a:pt x="1481546" y="7913842"/>
                </a:lnTo>
                <a:lnTo>
                  <a:pt x="1493372" y="7904782"/>
                </a:lnTo>
                <a:close/>
                <a:moveTo>
                  <a:pt x="4628520" y="6376354"/>
                </a:moveTo>
                <a:lnTo>
                  <a:pt x="4785693" y="6513322"/>
                </a:lnTo>
                <a:lnTo>
                  <a:pt x="4640342" y="6385411"/>
                </a:lnTo>
                <a:close/>
                <a:moveTo>
                  <a:pt x="1049989" y="6376348"/>
                </a:moveTo>
                <a:lnTo>
                  <a:pt x="1038159" y="6385411"/>
                </a:lnTo>
                <a:lnTo>
                  <a:pt x="892713" y="6513405"/>
                </a:lnTo>
                <a:close/>
                <a:moveTo>
                  <a:pt x="4461150" y="6250732"/>
                </a:moveTo>
                <a:lnTo>
                  <a:pt x="4574393" y="6334889"/>
                </a:lnTo>
                <a:lnTo>
                  <a:pt x="4486333" y="6267430"/>
                </a:lnTo>
                <a:close/>
                <a:moveTo>
                  <a:pt x="1217363" y="6250725"/>
                </a:moveTo>
                <a:lnTo>
                  <a:pt x="1192168" y="6267430"/>
                </a:lnTo>
                <a:lnTo>
                  <a:pt x="1104074" y="6334916"/>
                </a:lnTo>
                <a:close/>
                <a:moveTo>
                  <a:pt x="4284051" y="6137116"/>
                </a:moveTo>
                <a:lnTo>
                  <a:pt x="4393870" y="6206123"/>
                </a:lnTo>
                <a:lnTo>
                  <a:pt x="4324288" y="6159988"/>
                </a:lnTo>
                <a:close/>
                <a:moveTo>
                  <a:pt x="1394461" y="6137109"/>
                </a:moveTo>
                <a:lnTo>
                  <a:pt x="1354213" y="6159988"/>
                </a:lnTo>
                <a:lnTo>
                  <a:pt x="1284609" y="6206138"/>
                </a:lnTo>
                <a:close/>
                <a:moveTo>
                  <a:pt x="4125651" y="6050863"/>
                </a:moveTo>
                <a:lnTo>
                  <a:pt x="4210274" y="6095178"/>
                </a:lnTo>
                <a:lnTo>
                  <a:pt x="4154718" y="6063598"/>
                </a:lnTo>
                <a:close/>
                <a:moveTo>
                  <a:pt x="1552857" y="6050860"/>
                </a:moveTo>
                <a:lnTo>
                  <a:pt x="1523783" y="6063598"/>
                </a:lnTo>
                <a:lnTo>
                  <a:pt x="1468215" y="6095185"/>
                </a:lnTo>
                <a:close/>
                <a:moveTo>
                  <a:pt x="3762645" y="5896964"/>
                </a:moveTo>
                <a:lnTo>
                  <a:pt x="3812439" y="5913638"/>
                </a:lnTo>
                <a:lnTo>
                  <a:pt x="3795059" y="5906023"/>
                </a:lnTo>
                <a:close/>
                <a:moveTo>
                  <a:pt x="1915863" y="5896962"/>
                </a:moveTo>
                <a:lnTo>
                  <a:pt x="1883442" y="5906023"/>
                </a:lnTo>
                <a:lnTo>
                  <a:pt x="1866058" y="5913639"/>
                </a:lnTo>
                <a:close/>
                <a:moveTo>
                  <a:pt x="3812443" y="5505987"/>
                </a:moveTo>
                <a:lnTo>
                  <a:pt x="3762639" y="5522664"/>
                </a:lnTo>
                <a:lnTo>
                  <a:pt x="3795059" y="5513603"/>
                </a:lnTo>
                <a:close/>
                <a:moveTo>
                  <a:pt x="1866057" y="5505986"/>
                </a:moveTo>
                <a:lnTo>
                  <a:pt x="1883442" y="5513603"/>
                </a:lnTo>
                <a:lnTo>
                  <a:pt x="1915866" y="5522665"/>
                </a:lnTo>
                <a:close/>
                <a:moveTo>
                  <a:pt x="4210283" y="5324444"/>
                </a:moveTo>
                <a:lnTo>
                  <a:pt x="4125647" y="5368766"/>
                </a:lnTo>
                <a:lnTo>
                  <a:pt x="4154718" y="5356029"/>
                </a:lnTo>
                <a:close/>
                <a:moveTo>
                  <a:pt x="1468206" y="5324437"/>
                </a:moveTo>
                <a:lnTo>
                  <a:pt x="1523783" y="5356029"/>
                </a:lnTo>
                <a:lnTo>
                  <a:pt x="1552860" y="5368768"/>
                </a:lnTo>
                <a:close/>
                <a:moveTo>
                  <a:pt x="4393884" y="5213494"/>
                </a:moveTo>
                <a:lnTo>
                  <a:pt x="4284043" y="5282515"/>
                </a:lnTo>
                <a:lnTo>
                  <a:pt x="4324288" y="5259639"/>
                </a:lnTo>
                <a:close/>
                <a:moveTo>
                  <a:pt x="1284595" y="5213479"/>
                </a:moveTo>
                <a:lnTo>
                  <a:pt x="1354213" y="5259639"/>
                </a:lnTo>
                <a:lnTo>
                  <a:pt x="1394469" y="5282522"/>
                </a:lnTo>
                <a:close/>
                <a:moveTo>
                  <a:pt x="4574415" y="5084721"/>
                </a:moveTo>
                <a:lnTo>
                  <a:pt x="4461143" y="5168898"/>
                </a:lnTo>
                <a:lnTo>
                  <a:pt x="4486333" y="5152197"/>
                </a:lnTo>
                <a:close/>
                <a:moveTo>
                  <a:pt x="1104051" y="5084694"/>
                </a:moveTo>
                <a:lnTo>
                  <a:pt x="1192168" y="5152197"/>
                </a:lnTo>
                <a:lnTo>
                  <a:pt x="1217369" y="5168906"/>
                </a:lnTo>
                <a:close/>
                <a:moveTo>
                  <a:pt x="4785753" y="4906252"/>
                </a:moveTo>
                <a:lnTo>
                  <a:pt x="4628515" y="5043276"/>
                </a:lnTo>
                <a:lnTo>
                  <a:pt x="4640342" y="5034216"/>
                </a:lnTo>
                <a:close/>
                <a:moveTo>
                  <a:pt x="1481547" y="3505790"/>
                </a:moveTo>
                <a:lnTo>
                  <a:pt x="1638724" y="3642760"/>
                </a:lnTo>
                <a:lnTo>
                  <a:pt x="1493372" y="3514849"/>
                </a:lnTo>
                <a:close/>
                <a:moveTo>
                  <a:pt x="1314174" y="3380167"/>
                </a:moveTo>
                <a:lnTo>
                  <a:pt x="1427441" y="3464341"/>
                </a:lnTo>
                <a:lnTo>
                  <a:pt x="1339364" y="3396868"/>
                </a:lnTo>
                <a:close/>
                <a:moveTo>
                  <a:pt x="4364343" y="3380155"/>
                </a:moveTo>
                <a:lnTo>
                  <a:pt x="4339136" y="3396868"/>
                </a:lnTo>
                <a:lnTo>
                  <a:pt x="4251000" y="3464386"/>
                </a:lnTo>
                <a:close/>
                <a:moveTo>
                  <a:pt x="1137078" y="3266553"/>
                </a:moveTo>
                <a:lnTo>
                  <a:pt x="1246910" y="3335569"/>
                </a:lnTo>
                <a:lnTo>
                  <a:pt x="1177318" y="3289426"/>
                </a:lnTo>
                <a:close/>
                <a:moveTo>
                  <a:pt x="4541442" y="3266541"/>
                </a:moveTo>
                <a:lnTo>
                  <a:pt x="4501181" y="3289426"/>
                </a:lnTo>
                <a:lnTo>
                  <a:pt x="4431554" y="3335592"/>
                </a:lnTo>
                <a:close/>
                <a:moveTo>
                  <a:pt x="978681" y="3180301"/>
                </a:moveTo>
                <a:lnTo>
                  <a:pt x="1063305" y="3224617"/>
                </a:lnTo>
                <a:lnTo>
                  <a:pt x="1007748" y="3193036"/>
                </a:lnTo>
                <a:close/>
                <a:moveTo>
                  <a:pt x="4699830" y="3180296"/>
                </a:moveTo>
                <a:lnTo>
                  <a:pt x="4670751" y="3193036"/>
                </a:lnTo>
                <a:lnTo>
                  <a:pt x="4615171" y="3224630"/>
                </a:lnTo>
                <a:close/>
                <a:moveTo>
                  <a:pt x="615678" y="3026404"/>
                </a:moveTo>
                <a:lnTo>
                  <a:pt x="665468" y="3043076"/>
                </a:lnTo>
                <a:lnTo>
                  <a:pt x="648089" y="3035463"/>
                </a:lnTo>
                <a:close/>
                <a:moveTo>
                  <a:pt x="5062832" y="3026401"/>
                </a:moveTo>
                <a:lnTo>
                  <a:pt x="5030410" y="3035463"/>
                </a:lnTo>
                <a:lnTo>
                  <a:pt x="5013026" y="3043079"/>
                </a:lnTo>
                <a:close/>
                <a:moveTo>
                  <a:pt x="5414011" y="2928248"/>
                </a:moveTo>
                <a:lnTo>
                  <a:pt x="5414008" y="2928249"/>
                </a:lnTo>
                <a:lnTo>
                  <a:pt x="5414012" y="2928248"/>
                </a:lnTo>
                <a:close/>
                <a:moveTo>
                  <a:pt x="2839250" y="1419625"/>
                </a:move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182265"/>
                  <a:pt x="1541281" y="3496867"/>
                  <a:pt x="1743798" y="3742262"/>
                </a:cubicBezTo>
                <a:lnTo>
                  <a:pt x="1781803" y="3784077"/>
                </a:lnTo>
                <a:lnTo>
                  <a:pt x="1779140" y="3785695"/>
                </a:lnTo>
                <a:lnTo>
                  <a:pt x="1793945" y="3800768"/>
                </a:lnTo>
                <a:cubicBezTo>
                  <a:pt x="2191117" y="4237753"/>
                  <a:pt x="2453867" y="4799111"/>
                  <a:pt x="2516872" y="5419518"/>
                </a:cubicBezTo>
                <a:lnTo>
                  <a:pt x="2529056" y="5660804"/>
                </a:lnTo>
                <a:lnTo>
                  <a:pt x="2531531" y="5709815"/>
                </a:lnTo>
                <a:lnTo>
                  <a:pt x="2529056" y="5758822"/>
                </a:lnTo>
                <a:lnTo>
                  <a:pt x="2516872" y="6000112"/>
                </a:lnTo>
                <a:cubicBezTo>
                  <a:pt x="2453867" y="6620519"/>
                  <a:pt x="2191117" y="7181877"/>
                  <a:pt x="1793945" y="7618863"/>
                </a:cubicBezTo>
                <a:lnTo>
                  <a:pt x="1779140" y="7633935"/>
                </a:lnTo>
                <a:lnTo>
                  <a:pt x="1781800" y="7635551"/>
                </a:lnTo>
                <a:lnTo>
                  <a:pt x="1743798" y="7677363"/>
                </a:lnTo>
                <a:cubicBezTo>
                  <a:pt x="1541281" y="7922758"/>
                  <a:pt x="1419625" y="8237360"/>
                  <a:pt x="1419625" y="8580376"/>
                </a:cubicBezTo>
                <a:cubicBezTo>
                  <a:pt x="1419625" y="9364413"/>
                  <a:pt x="2055213" y="10000001"/>
                  <a:pt x="2839250" y="10000001"/>
                </a:cubicBezTo>
                <a:cubicBezTo>
                  <a:pt x="3623287" y="10000001"/>
                  <a:pt x="4258875" y="9364413"/>
                  <a:pt x="4258875" y="8580376"/>
                </a:cubicBezTo>
                <a:cubicBezTo>
                  <a:pt x="4258875" y="8237360"/>
                  <a:pt x="4137219" y="7922758"/>
                  <a:pt x="3934702" y="7677363"/>
                </a:cubicBezTo>
                <a:lnTo>
                  <a:pt x="3896700" y="7635551"/>
                </a:lnTo>
                <a:lnTo>
                  <a:pt x="3899360" y="7633935"/>
                </a:lnTo>
                <a:lnTo>
                  <a:pt x="4039667" y="7776775"/>
                </a:lnTo>
                <a:cubicBezTo>
                  <a:pt x="4086672" y="7821058"/>
                  <a:pt x="4135187" y="7863755"/>
                  <a:pt x="4185127" y="7904782"/>
                </a:cubicBezTo>
                <a:lnTo>
                  <a:pt x="4196972" y="7913856"/>
                </a:lnTo>
                <a:lnTo>
                  <a:pt x="4039668" y="7776775"/>
                </a:lnTo>
                <a:cubicBezTo>
                  <a:pt x="3556193" y="7321294"/>
                  <a:pt x="3232510" y="6698070"/>
                  <a:pt x="3161629" y="6000112"/>
                </a:cubicBezTo>
                <a:lnTo>
                  <a:pt x="3149445" y="5758822"/>
                </a:lnTo>
                <a:lnTo>
                  <a:pt x="3149444" y="5758822"/>
                </a:lnTo>
                <a:lnTo>
                  <a:pt x="3146969" y="5709815"/>
                </a:lnTo>
                <a:lnTo>
                  <a:pt x="3149444" y="5660804"/>
                </a:lnTo>
                <a:lnTo>
                  <a:pt x="3149445" y="5660804"/>
                </a:lnTo>
                <a:lnTo>
                  <a:pt x="3161629" y="5419518"/>
                </a:lnTo>
                <a:cubicBezTo>
                  <a:pt x="3232510" y="4721560"/>
                  <a:pt x="3556193" y="4098337"/>
                  <a:pt x="4039668" y="3642856"/>
                </a:cubicBezTo>
                <a:lnTo>
                  <a:pt x="4196967" y="3505778"/>
                </a:lnTo>
                <a:lnTo>
                  <a:pt x="4185127" y="3514849"/>
                </a:lnTo>
                <a:cubicBezTo>
                  <a:pt x="4135187" y="3555875"/>
                  <a:pt x="4086672" y="3598573"/>
                  <a:pt x="4039667" y="3642856"/>
                </a:cubicBezTo>
                <a:lnTo>
                  <a:pt x="3899361" y="3785695"/>
                </a:lnTo>
                <a:lnTo>
                  <a:pt x="3896697" y="3784077"/>
                </a:lnTo>
                <a:lnTo>
                  <a:pt x="3934702" y="3742262"/>
                </a:lnTo>
                <a:cubicBezTo>
                  <a:pt x="4137219" y="3496867"/>
                  <a:pt x="4258875" y="3182265"/>
                  <a:pt x="4258875" y="2839250"/>
                </a:cubicBezTo>
                <a:cubicBezTo>
                  <a:pt x="4258875" y="2055213"/>
                  <a:pt x="3623287" y="1419625"/>
                  <a:pt x="2839250" y="1419625"/>
                </a:cubicBezTo>
                <a:close/>
                <a:moveTo>
                  <a:pt x="2839250" y="0"/>
                </a:moveTo>
                <a:cubicBezTo>
                  <a:pt x="4407324" y="0"/>
                  <a:pt x="5678500" y="1271176"/>
                  <a:pt x="5678500" y="2839250"/>
                </a:cubicBezTo>
                <a:lnTo>
                  <a:pt x="5676025" y="2888262"/>
                </a:lnTo>
                <a:lnTo>
                  <a:pt x="5676026" y="2888261"/>
                </a:lnTo>
                <a:lnTo>
                  <a:pt x="5663842" y="3129546"/>
                </a:lnTo>
                <a:cubicBezTo>
                  <a:pt x="5600836" y="3749953"/>
                  <a:pt x="5338087" y="4311311"/>
                  <a:pt x="4940915" y="4748297"/>
                </a:cubicBezTo>
                <a:lnTo>
                  <a:pt x="4937894" y="4751373"/>
                </a:lnTo>
                <a:lnTo>
                  <a:pt x="4939021" y="4753710"/>
                </a:lnTo>
                <a:lnTo>
                  <a:pt x="4890767" y="4806802"/>
                </a:lnTo>
                <a:cubicBezTo>
                  <a:pt x="4688250" y="5052197"/>
                  <a:pt x="4566594" y="5366799"/>
                  <a:pt x="4566594" y="5709815"/>
                </a:cubicBezTo>
                <a:cubicBezTo>
                  <a:pt x="4566594" y="6052831"/>
                  <a:pt x="4688250" y="6367434"/>
                  <a:pt x="4890767" y="6612828"/>
                </a:cubicBezTo>
                <a:lnTo>
                  <a:pt x="4939021" y="6665920"/>
                </a:lnTo>
                <a:lnTo>
                  <a:pt x="4937896" y="6668255"/>
                </a:lnTo>
                <a:lnTo>
                  <a:pt x="4940915" y="6671329"/>
                </a:lnTo>
                <a:cubicBezTo>
                  <a:pt x="5338087" y="7108315"/>
                  <a:pt x="5600836" y="7669672"/>
                  <a:pt x="5663842" y="8290079"/>
                </a:cubicBezTo>
                <a:lnTo>
                  <a:pt x="5676026" y="8531369"/>
                </a:lnTo>
                <a:lnTo>
                  <a:pt x="5414012" y="8491382"/>
                </a:lnTo>
                <a:lnTo>
                  <a:pt x="5414003" y="8491380"/>
                </a:lnTo>
                <a:lnTo>
                  <a:pt x="5414011" y="8491382"/>
                </a:lnTo>
                <a:lnTo>
                  <a:pt x="5676025" y="8531369"/>
                </a:lnTo>
                <a:lnTo>
                  <a:pt x="5678500" y="8580376"/>
                </a:lnTo>
                <a:cubicBezTo>
                  <a:pt x="5678500" y="10148450"/>
                  <a:pt x="4407324" y="11419626"/>
                  <a:pt x="2839250" y="11419626"/>
                </a:cubicBezTo>
                <a:cubicBezTo>
                  <a:pt x="1271176" y="11419626"/>
                  <a:pt x="0" y="10148450"/>
                  <a:pt x="0" y="8580376"/>
                </a:cubicBezTo>
                <a:lnTo>
                  <a:pt x="2475" y="8531369"/>
                </a:lnTo>
                <a:lnTo>
                  <a:pt x="2476" y="8531369"/>
                </a:lnTo>
                <a:lnTo>
                  <a:pt x="14660" y="8290079"/>
                </a:lnTo>
                <a:cubicBezTo>
                  <a:pt x="77666" y="7669672"/>
                  <a:pt x="340415" y="7108315"/>
                  <a:pt x="737587" y="6671329"/>
                </a:cubicBezTo>
                <a:lnTo>
                  <a:pt x="740606" y="6668255"/>
                </a:lnTo>
                <a:lnTo>
                  <a:pt x="739480" y="6665919"/>
                </a:lnTo>
                <a:lnTo>
                  <a:pt x="787733" y="6612828"/>
                </a:lnTo>
                <a:cubicBezTo>
                  <a:pt x="990250" y="6367434"/>
                  <a:pt x="1111906" y="6052831"/>
                  <a:pt x="1111906" y="5709815"/>
                </a:cubicBezTo>
                <a:cubicBezTo>
                  <a:pt x="1111906" y="5366799"/>
                  <a:pt x="990250" y="5052197"/>
                  <a:pt x="787733" y="4806802"/>
                </a:cubicBezTo>
                <a:lnTo>
                  <a:pt x="739480" y="4753711"/>
                </a:lnTo>
                <a:lnTo>
                  <a:pt x="740607" y="4751372"/>
                </a:lnTo>
                <a:lnTo>
                  <a:pt x="892699" y="4906209"/>
                </a:lnTo>
                <a:cubicBezTo>
                  <a:pt x="939704" y="4950492"/>
                  <a:pt x="988219" y="4993190"/>
                  <a:pt x="1038159" y="5034216"/>
                </a:cubicBezTo>
                <a:lnTo>
                  <a:pt x="1049994" y="5043283"/>
                </a:lnTo>
                <a:lnTo>
                  <a:pt x="892699" y="4906209"/>
                </a:lnTo>
                <a:cubicBezTo>
                  <a:pt x="409224" y="4450727"/>
                  <a:pt x="85541" y="3827504"/>
                  <a:pt x="14660" y="3129546"/>
                </a:cubicBezTo>
                <a:lnTo>
                  <a:pt x="2476" y="2888262"/>
                </a:lnTo>
                <a:lnTo>
                  <a:pt x="2475" y="2888262"/>
                </a:lnTo>
                <a:lnTo>
                  <a:pt x="0" y="2839250"/>
                </a:ln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Circle: Hollow 2">
            <a:extLst>
              <a:ext uri="{FF2B5EF4-FFF2-40B4-BE49-F238E27FC236}">
                <a16:creationId xmlns:a16="http://schemas.microsoft.com/office/drawing/2014/main" id="{17E732EE-CD9D-AE68-7DD6-D8DB3E96945A}"/>
              </a:ext>
            </a:extLst>
          </p:cNvPr>
          <p:cNvSpPr/>
          <p:nvPr/>
        </p:nvSpPr>
        <p:spPr>
          <a:xfrm rot="16200000">
            <a:off x="10023512" y="8119043"/>
            <a:ext cx="4336976" cy="4336977"/>
          </a:xfrm>
          <a:prstGeom prst="donu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219F768A-D246-CC6E-8770-D794638F0713}"/>
              </a:ext>
            </a:extLst>
          </p:cNvPr>
          <p:cNvSpPr/>
          <p:nvPr/>
        </p:nvSpPr>
        <p:spPr>
          <a:xfrm>
            <a:off x="13794848" y="5926640"/>
            <a:ext cx="2969152" cy="4336977"/>
          </a:xfrm>
          <a:custGeom>
            <a:avLst/>
            <a:gdLst>
              <a:gd name="connsiteX0" fmla="*/ 1048325 w 3887576"/>
              <a:gd name="connsiteY0" fmla="*/ 0 h 5678500"/>
              <a:gd name="connsiteX1" fmla="*/ 3887576 w 3887576"/>
              <a:gd name="connsiteY1" fmla="*/ 2839250 h 5678500"/>
              <a:gd name="connsiteX2" fmla="*/ 1048325 w 3887576"/>
              <a:gd name="connsiteY2" fmla="*/ 5678500 h 5678500"/>
              <a:gd name="connsiteX3" fmla="*/ 758028 w 3887576"/>
              <a:gd name="connsiteY3" fmla="*/ 5663841 h 5678500"/>
              <a:gd name="connsiteX4" fmla="*/ 738131 w 3887576"/>
              <a:gd name="connsiteY4" fmla="*/ 5660804 h 5678500"/>
              <a:gd name="connsiteX5" fmla="*/ 725947 w 3887576"/>
              <a:gd name="connsiteY5" fmla="*/ 5419514 h 5678500"/>
              <a:gd name="connsiteX6" fmla="*/ 3020 w 3887576"/>
              <a:gd name="connsiteY6" fmla="*/ 3800764 h 5678500"/>
              <a:gd name="connsiteX7" fmla="*/ 1 w 3887576"/>
              <a:gd name="connsiteY7" fmla="*/ 3797691 h 5678500"/>
              <a:gd name="connsiteX8" fmla="*/ 1127 w 3887576"/>
              <a:gd name="connsiteY8" fmla="*/ 3795355 h 5678500"/>
              <a:gd name="connsiteX9" fmla="*/ 44499 w 3887576"/>
              <a:gd name="connsiteY9" fmla="*/ 3843076 h 5678500"/>
              <a:gd name="connsiteX10" fmla="*/ 1048325 w 3887576"/>
              <a:gd name="connsiteY10" fmla="*/ 4258875 h 5678500"/>
              <a:gd name="connsiteX11" fmla="*/ 2467950 w 3887576"/>
              <a:gd name="connsiteY11" fmla="*/ 2839250 h 5678500"/>
              <a:gd name="connsiteX12" fmla="*/ 1048325 w 3887576"/>
              <a:gd name="connsiteY12" fmla="*/ 1419625 h 5678500"/>
              <a:gd name="connsiteX13" fmla="*/ 44499 w 3887576"/>
              <a:gd name="connsiteY13" fmla="*/ 1835424 h 5678500"/>
              <a:gd name="connsiteX14" fmla="*/ 1127 w 3887576"/>
              <a:gd name="connsiteY14" fmla="*/ 1883145 h 5678500"/>
              <a:gd name="connsiteX15" fmla="*/ 0 w 3887576"/>
              <a:gd name="connsiteY15" fmla="*/ 1880807 h 5678500"/>
              <a:gd name="connsiteX16" fmla="*/ 3020 w 3887576"/>
              <a:gd name="connsiteY16" fmla="*/ 1877732 h 5678500"/>
              <a:gd name="connsiteX17" fmla="*/ 725947 w 3887576"/>
              <a:gd name="connsiteY17" fmla="*/ 258981 h 5678500"/>
              <a:gd name="connsiteX18" fmla="*/ 738131 w 3887576"/>
              <a:gd name="connsiteY18" fmla="*/ 17696 h 5678500"/>
              <a:gd name="connsiteX19" fmla="*/ 758028 w 3887576"/>
              <a:gd name="connsiteY19" fmla="*/ 14659 h 5678500"/>
              <a:gd name="connsiteX20" fmla="*/ 1048325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1048325" y="0"/>
                </a:moveTo>
                <a:cubicBezTo>
                  <a:pt x="2616400" y="0"/>
                  <a:pt x="3887576" y="1271176"/>
                  <a:pt x="3887576" y="2839250"/>
                </a:cubicBezTo>
                <a:cubicBezTo>
                  <a:pt x="3887576" y="4407324"/>
                  <a:pt x="2616400" y="5678500"/>
                  <a:pt x="1048325" y="5678500"/>
                </a:cubicBezTo>
                <a:cubicBezTo>
                  <a:pt x="950320" y="5678500"/>
                  <a:pt x="853476" y="5673534"/>
                  <a:pt x="758028" y="5663841"/>
                </a:cubicBezTo>
                <a:lnTo>
                  <a:pt x="738131" y="5660804"/>
                </a:lnTo>
                <a:lnTo>
                  <a:pt x="725947" y="5419514"/>
                </a:lnTo>
                <a:cubicBezTo>
                  <a:pt x="662942" y="4799107"/>
                  <a:pt x="400192" y="4237750"/>
                  <a:pt x="3020" y="3800764"/>
                </a:cubicBezTo>
                <a:lnTo>
                  <a:pt x="1" y="3797691"/>
                </a:lnTo>
                <a:lnTo>
                  <a:pt x="1127" y="3795355"/>
                </a:lnTo>
                <a:lnTo>
                  <a:pt x="44499" y="3843076"/>
                </a:lnTo>
                <a:cubicBezTo>
                  <a:pt x="301400" y="4099978"/>
                  <a:pt x="656306" y="4258875"/>
                  <a:pt x="1048325" y="4258875"/>
                </a:cubicBezTo>
                <a:cubicBezTo>
                  <a:pt x="1832362" y="4258875"/>
                  <a:pt x="2467950" y="3623287"/>
                  <a:pt x="2467950" y="2839250"/>
                </a:cubicBezTo>
                <a:cubicBezTo>
                  <a:pt x="2467950" y="2055213"/>
                  <a:pt x="1832362" y="1419625"/>
                  <a:pt x="1048325" y="1419625"/>
                </a:cubicBezTo>
                <a:cubicBezTo>
                  <a:pt x="656306" y="1419625"/>
                  <a:pt x="301400" y="1578522"/>
                  <a:pt x="44499" y="1835424"/>
                </a:cubicBezTo>
                <a:lnTo>
                  <a:pt x="1127" y="1883145"/>
                </a:lnTo>
                <a:lnTo>
                  <a:pt x="0" y="1880807"/>
                </a:lnTo>
                <a:lnTo>
                  <a:pt x="3020" y="1877732"/>
                </a:lnTo>
                <a:cubicBezTo>
                  <a:pt x="400192" y="1440746"/>
                  <a:pt x="662942" y="879388"/>
                  <a:pt x="725947" y="258981"/>
                </a:cubicBezTo>
                <a:lnTo>
                  <a:pt x="738131" y="17696"/>
                </a:lnTo>
                <a:lnTo>
                  <a:pt x="758028" y="14659"/>
                </a:lnTo>
                <a:cubicBezTo>
                  <a:pt x="853476" y="4966"/>
                  <a:pt x="950320" y="0"/>
                  <a:pt x="1048325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3153CA81-6AA7-50DD-199B-DF2FC6E99517}"/>
              </a:ext>
            </a:extLst>
          </p:cNvPr>
          <p:cNvSpPr/>
          <p:nvPr/>
        </p:nvSpPr>
        <p:spPr>
          <a:xfrm>
            <a:off x="7620000" y="5926640"/>
            <a:ext cx="2969152" cy="4336977"/>
          </a:xfrm>
          <a:custGeom>
            <a:avLst/>
            <a:gdLst>
              <a:gd name="connsiteX0" fmla="*/ 2839250 w 3887576"/>
              <a:gd name="connsiteY0" fmla="*/ 0 h 5678500"/>
              <a:gd name="connsiteX1" fmla="*/ 3129547 w 3887576"/>
              <a:gd name="connsiteY1" fmla="*/ 14659 h 5678500"/>
              <a:gd name="connsiteX2" fmla="*/ 3149445 w 3887576"/>
              <a:gd name="connsiteY2" fmla="*/ 17696 h 5678500"/>
              <a:gd name="connsiteX3" fmla="*/ 3161629 w 3887576"/>
              <a:gd name="connsiteY3" fmla="*/ 258981 h 5678500"/>
              <a:gd name="connsiteX4" fmla="*/ 3884556 w 3887576"/>
              <a:gd name="connsiteY4" fmla="*/ 1877732 h 5678500"/>
              <a:gd name="connsiteX5" fmla="*/ 3887576 w 3887576"/>
              <a:gd name="connsiteY5" fmla="*/ 1880807 h 5678500"/>
              <a:gd name="connsiteX6" fmla="*/ 3886449 w 3887576"/>
              <a:gd name="connsiteY6" fmla="*/ 1883146 h 5678500"/>
              <a:gd name="connsiteX7" fmla="*/ 3843076 w 3887576"/>
              <a:gd name="connsiteY7" fmla="*/ 1835424 h 5678500"/>
              <a:gd name="connsiteX8" fmla="*/ 2839250 w 3887576"/>
              <a:gd name="connsiteY8" fmla="*/ 1419625 h 5678500"/>
              <a:gd name="connsiteX9" fmla="*/ 1419625 w 3887576"/>
              <a:gd name="connsiteY9" fmla="*/ 2839250 h 5678500"/>
              <a:gd name="connsiteX10" fmla="*/ 2839250 w 3887576"/>
              <a:gd name="connsiteY10" fmla="*/ 4258875 h 5678500"/>
              <a:gd name="connsiteX11" fmla="*/ 3843076 w 3887576"/>
              <a:gd name="connsiteY11" fmla="*/ 3843076 h 5678500"/>
              <a:gd name="connsiteX12" fmla="*/ 3886449 w 3887576"/>
              <a:gd name="connsiteY12" fmla="*/ 3795354 h 5678500"/>
              <a:gd name="connsiteX13" fmla="*/ 3887575 w 3887576"/>
              <a:gd name="connsiteY13" fmla="*/ 3797691 h 5678500"/>
              <a:gd name="connsiteX14" fmla="*/ 3884556 w 3887576"/>
              <a:gd name="connsiteY14" fmla="*/ 3800764 h 5678500"/>
              <a:gd name="connsiteX15" fmla="*/ 3161629 w 3887576"/>
              <a:gd name="connsiteY15" fmla="*/ 5419514 h 5678500"/>
              <a:gd name="connsiteX16" fmla="*/ 3149445 w 3887576"/>
              <a:gd name="connsiteY16" fmla="*/ 5660804 h 5678500"/>
              <a:gd name="connsiteX17" fmla="*/ 3129547 w 3887576"/>
              <a:gd name="connsiteY17" fmla="*/ 5663841 h 5678500"/>
              <a:gd name="connsiteX18" fmla="*/ 2839250 w 3887576"/>
              <a:gd name="connsiteY18" fmla="*/ 5678500 h 5678500"/>
              <a:gd name="connsiteX19" fmla="*/ 0 w 3887576"/>
              <a:gd name="connsiteY19" fmla="*/ 2839250 h 5678500"/>
              <a:gd name="connsiteX20" fmla="*/ 2839250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2839250" y="0"/>
                </a:moveTo>
                <a:cubicBezTo>
                  <a:pt x="2937255" y="0"/>
                  <a:pt x="3034099" y="4966"/>
                  <a:pt x="3129547" y="14659"/>
                </a:cubicBezTo>
                <a:lnTo>
                  <a:pt x="3149445" y="17696"/>
                </a:lnTo>
                <a:lnTo>
                  <a:pt x="3161629" y="258981"/>
                </a:lnTo>
                <a:cubicBezTo>
                  <a:pt x="3224634" y="879388"/>
                  <a:pt x="3487384" y="1440746"/>
                  <a:pt x="3884556" y="1877732"/>
                </a:cubicBezTo>
                <a:lnTo>
                  <a:pt x="3887576" y="1880807"/>
                </a:lnTo>
                <a:lnTo>
                  <a:pt x="3886449" y="1883146"/>
                </a:lnTo>
                <a:lnTo>
                  <a:pt x="3843076" y="1835424"/>
                </a:lnTo>
                <a:cubicBezTo>
                  <a:pt x="3586175" y="1578522"/>
                  <a:pt x="3231268" y="1419625"/>
                  <a:pt x="2839250" y="1419625"/>
                </a:cubicBez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623287"/>
                  <a:pt x="2055213" y="4258875"/>
                  <a:pt x="2839250" y="4258875"/>
                </a:cubicBezTo>
                <a:cubicBezTo>
                  <a:pt x="3231268" y="4258875"/>
                  <a:pt x="3586175" y="4099978"/>
                  <a:pt x="3843076" y="3843076"/>
                </a:cubicBezTo>
                <a:lnTo>
                  <a:pt x="3886449" y="3795354"/>
                </a:lnTo>
                <a:lnTo>
                  <a:pt x="3887575" y="3797691"/>
                </a:lnTo>
                <a:lnTo>
                  <a:pt x="3884556" y="3800764"/>
                </a:lnTo>
                <a:cubicBezTo>
                  <a:pt x="3487384" y="4237750"/>
                  <a:pt x="3224634" y="4799107"/>
                  <a:pt x="3161629" y="5419514"/>
                </a:cubicBezTo>
                <a:lnTo>
                  <a:pt x="3149445" y="5660804"/>
                </a:lnTo>
                <a:lnTo>
                  <a:pt x="3129547" y="5663841"/>
                </a:lnTo>
                <a:cubicBezTo>
                  <a:pt x="3034099" y="5673534"/>
                  <a:pt x="2937255" y="5678500"/>
                  <a:pt x="2839250" y="5678500"/>
                </a:cubicBezTo>
                <a:cubicBezTo>
                  <a:pt x="1271176" y="5678500"/>
                  <a:pt x="0" y="4407324"/>
                  <a:pt x="0" y="2839250"/>
                </a:cubicBez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7E22868B-0F36-217E-E7D7-95010CE8FA07}"/>
              </a:ext>
            </a:extLst>
          </p:cNvPr>
          <p:cNvSpPr/>
          <p:nvPr/>
        </p:nvSpPr>
        <p:spPr>
          <a:xfrm rot="5400000">
            <a:off x="9987345" y="5978213"/>
            <a:ext cx="1442049" cy="1365934"/>
          </a:xfrm>
          <a:custGeom>
            <a:avLst/>
            <a:gdLst>
              <a:gd name="connsiteX0" fmla="*/ 0 w 1888107"/>
              <a:gd name="connsiteY0" fmla="*/ 1788448 h 1788448"/>
              <a:gd name="connsiteX1" fmla="*/ 39987 w 1888107"/>
              <a:gd name="connsiteY1" fmla="*/ 1526435 h 1788448"/>
              <a:gd name="connsiteX2" fmla="*/ 754595 w 1888107"/>
              <a:gd name="connsiteY2" fmla="*/ 152091 h 1788448"/>
              <a:gd name="connsiteX3" fmla="*/ 909431 w 1888107"/>
              <a:gd name="connsiteY3" fmla="*/ 0 h 1788448"/>
              <a:gd name="connsiteX4" fmla="*/ 1888107 w 1888107"/>
              <a:gd name="connsiteY4" fmla="*/ 0 h 1788448"/>
              <a:gd name="connsiteX5" fmla="*/ 1888107 w 1888107"/>
              <a:gd name="connsiteY5" fmla="*/ 1025764 h 1788448"/>
              <a:gd name="connsiteX6" fmla="*/ 1860036 w 1888107"/>
              <a:gd name="connsiteY6" fmla="*/ 1053337 h 1788448"/>
              <a:gd name="connsiteX7" fmla="*/ 241285 w 1888107"/>
              <a:gd name="connsiteY7" fmla="*/ 1776264 h 1788448"/>
              <a:gd name="connsiteX8" fmla="*/ 0 w 1888107"/>
              <a:gd name="connsiteY8" fmla="*/ 178844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788448"/>
                </a:moveTo>
                <a:lnTo>
                  <a:pt x="39987" y="1526435"/>
                </a:lnTo>
                <a:cubicBezTo>
                  <a:pt x="147542" y="1000830"/>
                  <a:pt x="400331" y="528128"/>
                  <a:pt x="754595" y="152091"/>
                </a:cubicBezTo>
                <a:lnTo>
                  <a:pt x="909431" y="0"/>
                </a:lnTo>
                <a:lnTo>
                  <a:pt x="1888107" y="0"/>
                </a:lnTo>
                <a:lnTo>
                  <a:pt x="1888107" y="1025764"/>
                </a:lnTo>
                <a:lnTo>
                  <a:pt x="1860036" y="1053337"/>
                </a:lnTo>
                <a:cubicBezTo>
                  <a:pt x="1423050" y="1450509"/>
                  <a:pt x="861692" y="1713258"/>
                  <a:pt x="241285" y="1776264"/>
                </a:cubicBezTo>
                <a:lnTo>
                  <a:pt x="0" y="178844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10800000" algn="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60A168C7-45D4-7E97-DC53-D333A5008279}"/>
              </a:ext>
            </a:extLst>
          </p:cNvPr>
          <p:cNvSpPr/>
          <p:nvPr/>
        </p:nvSpPr>
        <p:spPr>
          <a:xfrm rot="5400000">
            <a:off x="12954607" y="5978212"/>
            <a:ext cx="1442049" cy="1365936"/>
          </a:xfrm>
          <a:custGeom>
            <a:avLst/>
            <a:gdLst>
              <a:gd name="connsiteX0" fmla="*/ 0 w 1888107"/>
              <a:gd name="connsiteY0" fmla="*/ 0 h 1788450"/>
              <a:gd name="connsiteX1" fmla="*/ 241285 w 1888107"/>
              <a:gd name="connsiteY1" fmla="*/ 12184 h 1788450"/>
              <a:gd name="connsiteX2" fmla="*/ 1860036 w 1888107"/>
              <a:gd name="connsiteY2" fmla="*/ 735111 h 1788450"/>
              <a:gd name="connsiteX3" fmla="*/ 1888107 w 1888107"/>
              <a:gd name="connsiteY3" fmla="*/ 762684 h 1788450"/>
              <a:gd name="connsiteX4" fmla="*/ 1888107 w 1888107"/>
              <a:gd name="connsiteY4" fmla="*/ 1788450 h 1788450"/>
              <a:gd name="connsiteX5" fmla="*/ 909432 w 1888107"/>
              <a:gd name="connsiteY5" fmla="*/ 1788450 h 1788450"/>
              <a:gd name="connsiteX6" fmla="*/ 754595 w 1888107"/>
              <a:gd name="connsiteY6" fmla="*/ 1636358 h 1788450"/>
              <a:gd name="connsiteX7" fmla="*/ 39987 w 1888107"/>
              <a:gd name="connsiteY7" fmla="*/ 262014 h 1788450"/>
              <a:gd name="connsiteX8" fmla="*/ 0 w 1888107"/>
              <a:gd name="connsiteY8" fmla="*/ 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0"/>
                </a:moveTo>
                <a:lnTo>
                  <a:pt x="241285" y="12184"/>
                </a:lnTo>
                <a:cubicBezTo>
                  <a:pt x="861692" y="75190"/>
                  <a:pt x="1423050" y="337939"/>
                  <a:pt x="1860036" y="735111"/>
                </a:cubicBezTo>
                <a:lnTo>
                  <a:pt x="1888107" y="762684"/>
                </a:lnTo>
                <a:lnTo>
                  <a:pt x="1888107" y="1788450"/>
                </a:lnTo>
                <a:lnTo>
                  <a:pt x="909432" y="1788450"/>
                </a:lnTo>
                <a:lnTo>
                  <a:pt x="754595" y="1636358"/>
                </a:lnTo>
                <a:cubicBezTo>
                  <a:pt x="400331" y="1260321"/>
                  <a:pt x="147542" y="787620"/>
                  <a:pt x="39987" y="262014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algn="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3AC44F54-FB15-1188-E9E7-AA6AA87DBFDC}"/>
              </a:ext>
            </a:extLst>
          </p:cNvPr>
          <p:cNvSpPr/>
          <p:nvPr/>
        </p:nvSpPr>
        <p:spPr>
          <a:xfrm rot="5400000">
            <a:off x="9987345" y="8846110"/>
            <a:ext cx="1442049" cy="1365934"/>
          </a:xfrm>
          <a:custGeom>
            <a:avLst/>
            <a:gdLst>
              <a:gd name="connsiteX0" fmla="*/ 0 w 1888107"/>
              <a:gd name="connsiteY0" fmla="*/ 1025768 h 1788448"/>
              <a:gd name="connsiteX1" fmla="*/ 0 w 1888107"/>
              <a:gd name="connsiteY1" fmla="*/ 0 h 1788448"/>
              <a:gd name="connsiteX2" fmla="*/ 978677 w 1888107"/>
              <a:gd name="connsiteY2" fmla="*/ 0 h 1788448"/>
              <a:gd name="connsiteX3" fmla="*/ 1133513 w 1888107"/>
              <a:gd name="connsiteY3" fmla="*/ 152091 h 1788448"/>
              <a:gd name="connsiteX4" fmla="*/ 1848120 w 1888107"/>
              <a:gd name="connsiteY4" fmla="*/ 1526435 h 1788448"/>
              <a:gd name="connsiteX5" fmla="*/ 1888107 w 1888107"/>
              <a:gd name="connsiteY5" fmla="*/ 1788448 h 1788448"/>
              <a:gd name="connsiteX6" fmla="*/ 1646817 w 1888107"/>
              <a:gd name="connsiteY6" fmla="*/ 1776264 h 1788448"/>
              <a:gd name="connsiteX7" fmla="*/ 28067 w 1888107"/>
              <a:gd name="connsiteY7" fmla="*/ 1053337 h 1788448"/>
              <a:gd name="connsiteX8" fmla="*/ 0 w 1888107"/>
              <a:gd name="connsiteY8" fmla="*/ 102576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025768"/>
                </a:moveTo>
                <a:lnTo>
                  <a:pt x="0" y="0"/>
                </a:lnTo>
                <a:lnTo>
                  <a:pt x="978677" y="0"/>
                </a:lnTo>
                <a:lnTo>
                  <a:pt x="1133513" y="152091"/>
                </a:lnTo>
                <a:cubicBezTo>
                  <a:pt x="1487776" y="528128"/>
                  <a:pt x="1740565" y="1000830"/>
                  <a:pt x="1848120" y="1526435"/>
                </a:cubicBezTo>
                <a:lnTo>
                  <a:pt x="1888107" y="1788448"/>
                </a:lnTo>
                <a:lnTo>
                  <a:pt x="1646817" y="1776264"/>
                </a:lnTo>
                <a:cubicBezTo>
                  <a:pt x="1026410" y="1713258"/>
                  <a:pt x="465053" y="1450509"/>
                  <a:pt x="28067" y="1053337"/>
                </a:cubicBezTo>
                <a:lnTo>
                  <a:pt x="0" y="102576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7FCB42F9-B02E-BCBF-0D86-EFA55C767DC0}"/>
              </a:ext>
            </a:extLst>
          </p:cNvPr>
          <p:cNvSpPr/>
          <p:nvPr/>
        </p:nvSpPr>
        <p:spPr>
          <a:xfrm rot="5400000">
            <a:off x="12954607" y="8846109"/>
            <a:ext cx="1442049" cy="1365936"/>
          </a:xfrm>
          <a:custGeom>
            <a:avLst/>
            <a:gdLst>
              <a:gd name="connsiteX0" fmla="*/ 0 w 1888107"/>
              <a:gd name="connsiteY0" fmla="*/ 1788450 h 1788450"/>
              <a:gd name="connsiteX1" fmla="*/ 0 w 1888107"/>
              <a:gd name="connsiteY1" fmla="*/ 762680 h 1788450"/>
              <a:gd name="connsiteX2" fmla="*/ 28067 w 1888107"/>
              <a:gd name="connsiteY2" fmla="*/ 735111 h 1788450"/>
              <a:gd name="connsiteX3" fmla="*/ 1646817 w 1888107"/>
              <a:gd name="connsiteY3" fmla="*/ 12184 h 1788450"/>
              <a:gd name="connsiteX4" fmla="*/ 1888107 w 1888107"/>
              <a:gd name="connsiteY4" fmla="*/ 0 h 1788450"/>
              <a:gd name="connsiteX5" fmla="*/ 1848120 w 1888107"/>
              <a:gd name="connsiteY5" fmla="*/ 262014 h 1788450"/>
              <a:gd name="connsiteX6" fmla="*/ 1133513 w 1888107"/>
              <a:gd name="connsiteY6" fmla="*/ 1636358 h 1788450"/>
              <a:gd name="connsiteX7" fmla="*/ 978676 w 1888107"/>
              <a:gd name="connsiteY7" fmla="*/ 1788450 h 1788450"/>
              <a:gd name="connsiteX8" fmla="*/ 0 w 1888107"/>
              <a:gd name="connsiteY8" fmla="*/ 178845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1788450"/>
                </a:moveTo>
                <a:lnTo>
                  <a:pt x="0" y="762680"/>
                </a:lnTo>
                <a:lnTo>
                  <a:pt x="28067" y="735111"/>
                </a:lnTo>
                <a:cubicBezTo>
                  <a:pt x="465053" y="337939"/>
                  <a:pt x="1026410" y="75190"/>
                  <a:pt x="1646817" y="12184"/>
                </a:cubicBezTo>
                <a:lnTo>
                  <a:pt x="1888107" y="0"/>
                </a:lnTo>
                <a:lnTo>
                  <a:pt x="1848120" y="262014"/>
                </a:lnTo>
                <a:cubicBezTo>
                  <a:pt x="1740565" y="787620"/>
                  <a:pt x="1487776" y="1260321"/>
                  <a:pt x="1133513" y="1636358"/>
                </a:cubicBezTo>
                <a:lnTo>
                  <a:pt x="978676" y="1788450"/>
                </a:lnTo>
                <a:lnTo>
                  <a:pt x="0" y="178845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BF463082-1504-F2EF-D33E-6A63498748F6}"/>
              </a:ext>
            </a:extLst>
          </p:cNvPr>
          <p:cNvSpPr/>
          <p:nvPr/>
        </p:nvSpPr>
        <p:spPr>
          <a:xfrm>
            <a:off x="10023511" y="3747749"/>
            <a:ext cx="1933468" cy="6502641"/>
          </a:xfrm>
          <a:custGeom>
            <a:avLst/>
            <a:gdLst>
              <a:gd name="connsiteX0" fmla="*/ 737588 w 2531532"/>
              <a:gd name="connsiteY0" fmla="*/ 6653633 h 8514051"/>
              <a:gd name="connsiteX1" fmla="*/ 14661 w 2531532"/>
              <a:gd name="connsiteY1" fmla="*/ 8272383 h 8514051"/>
              <a:gd name="connsiteX2" fmla="*/ 737588 w 2531532"/>
              <a:gd name="connsiteY2" fmla="*/ 6653633 h 8514051"/>
              <a:gd name="connsiteX3" fmla="*/ 1050000 w 2531532"/>
              <a:gd name="connsiteY3" fmla="*/ 6358643 h 8514051"/>
              <a:gd name="connsiteX4" fmla="*/ 1038160 w 2531532"/>
              <a:gd name="connsiteY4" fmla="*/ 6367714 h 8514051"/>
              <a:gd name="connsiteX5" fmla="*/ 892700 w 2531532"/>
              <a:gd name="connsiteY5" fmla="*/ 6495720 h 8514051"/>
              <a:gd name="connsiteX6" fmla="*/ 757883 w 2531532"/>
              <a:gd name="connsiteY6" fmla="*/ 6632971 h 8514051"/>
              <a:gd name="connsiteX7" fmla="*/ 892700 w 2531532"/>
              <a:gd name="connsiteY7" fmla="*/ 6495721 h 8514051"/>
              <a:gd name="connsiteX8" fmla="*/ 892759 w 2531532"/>
              <a:gd name="connsiteY8" fmla="*/ 6495669 h 8514051"/>
              <a:gd name="connsiteX9" fmla="*/ 1038160 w 2531532"/>
              <a:gd name="connsiteY9" fmla="*/ 6367715 h 8514051"/>
              <a:gd name="connsiteX10" fmla="*/ 1049987 w 2531532"/>
              <a:gd name="connsiteY10" fmla="*/ 6358654 h 8514051"/>
              <a:gd name="connsiteX11" fmla="*/ 1217375 w 2531532"/>
              <a:gd name="connsiteY11" fmla="*/ 6233020 h 8514051"/>
              <a:gd name="connsiteX12" fmla="*/ 1192169 w 2531532"/>
              <a:gd name="connsiteY12" fmla="*/ 6249733 h 8514051"/>
              <a:gd name="connsiteX13" fmla="*/ 1104030 w 2531532"/>
              <a:gd name="connsiteY13" fmla="*/ 6317253 h 8514051"/>
              <a:gd name="connsiteX14" fmla="*/ 1104075 w 2531532"/>
              <a:gd name="connsiteY14" fmla="*/ 6317220 h 8514051"/>
              <a:gd name="connsiteX15" fmla="*/ 1192169 w 2531532"/>
              <a:gd name="connsiteY15" fmla="*/ 6249734 h 8514051"/>
              <a:gd name="connsiteX16" fmla="*/ 1217355 w 2531532"/>
              <a:gd name="connsiteY16" fmla="*/ 6233035 h 8514051"/>
              <a:gd name="connsiteX17" fmla="*/ 1394478 w 2531532"/>
              <a:gd name="connsiteY17" fmla="*/ 6119403 h 8514051"/>
              <a:gd name="connsiteX18" fmla="*/ 1354214 w 2531532"/>
              <a:gd name="connsiteY18" fmla="*/ 6142291 h 8514051"/>
              <a:gd name="connsiteX19" fmla="*/ 1284583 w 2531532"/>
              <a:gd name="connsiteY19" fmla="*/ 6188459 h 8514051"/>
              <a:gd name="connsiteX20" fmla="*/ 1284625 w 2531532"/>
              <a:gd name="connsiteY20" fmla="*/ 6188432 h 8514051"/>
              <a:gd name="connsiteX21" fmla="*/ 1354214 w 2531532"/>
              <a:gd name="connsiteY21" fmla="*/ 6142292 h 8514051"/>
              <a:gd name="connsiteX22" fmla="*/ 1394445 w 2531532"/>
              <a:gd name="connsiteY22" fmla="*/ 6119424 h 8514051"/>
              <a:gd name="connsiteX23" fmla="*/ 1581256 w 2531532"/>
              <a:gd name="connsiteY23" fmla="*/ 6018292 h 8514051"/>
              <a:gd name="connsiteX24" fmla="*/ 1523784 w 2531532"/>
              <a:gd name="connsiteY24" fmla="*/ 6045901 h 8514051"/>
              <a:gd name="connsiteX25" fmla="*/ 1468195 w 2531532"/>
              <a:gd name="connsiteY25" fmla="*/ 6077499 h 8514051"/>
              <a:gd name="connsiteX26" fmla="*/ 1468246 w 2531532"/>
              <a:gd name="connsiteY26" fmla="*/ 6077472 h 8514051"/>
              <a:gd name="connsiteX27" fmla="*/ 1523784 w 2531532"/>
              <a:gd name="connsiteY27" fmla="*/ 6045902 h 8514051"/>
              <a:gd name="connsiteX28" fmla="*/ 1552846 w 2531532"/>
              <a:gd name="connsiteY28" fmla="*/ 6033169 h 8514051"/>
              <a:gd name="connsiteX29" fmla="*/ 1778565 w 2531532"/>
              <a:gd name="connsiteY29" fmla="*/ 5930001 h 8514051"/>
              <a:gd name="connsiteX30" fmla="*/ 1700364 w 2531532"/>
              <a:gd name="connsiteY30" fmla="*/ 5961075 h 8514051"/>
              <a:gd name="connsiteX31" fmla="*/ 1658092 w 2531532"/>
              <a:gd name="connsiteY31" fmla="*/ 5981382 h 8514051"/>
              <a:gd name="connsiteX32" fmla="*/ 1991184 w 2531532"/>
              <a:gd name="connsiteY32" fmla="*/ 5854044 h 8514051"/>
              <a:gd name="connsiteX33" fmla="*/ 1883443 w 2531532"/>
              <a:gd name="connsiteY33" fmla="*/ 5888326 h 8514051"/>
              <a:gd name="connsiteX34" fmla="*/ 1854707 w 2531532"/>
              <a:gd name="connsiteY34" fmla="*/ 5899745 h 8514051"/>
              <a:gd name="connsiteX35" fmla="*/ 1866066 w 2531532"/>
              <a:gd name="connsiteY35" fmla="*/ 5895941 h 8514051"/>
              <a:gd name="connsiteX36" fmla="*/ 1883443 w 2531532"/>
              <a:gd name="connsiteY36" fmla="*/ 5888328 h 8514051"/>
              <a:gd name="connsiteX37" fmla="*/ 1915851 w 2531532"/>
              <a:gd name="connsiteY37" fmla="*/ 5879270 h 8514051"/>
              <a:gd name="connsiteX38" fmla="*/ 1866066 w 2531532"/>
              <a:gd name="connsiteY38" fmla="*/ 5488292 h 8514051"/>
              <a:gd name="connsiteX39" fmla="*/ 1883443 w 2531532"/>
              <a:gd name="connsiteY39" fmla="*/ 5495905 h 8514051"/>
              <a:gd name="connsiteX40" fmla="*/ 1915850 w 2531532"/>
              <a:gd name="connsiteY40" fmla="*/ 5504963 h 8514051"/>
              <a:gd name="connsiteX41" fmla="*/ 1468229 w 2531532"/>
              <a:gd name="connsiteY41" fmla="*/ 5306752 h 8514051"/>
              <a:gd name="connsiteX42" fmla="*/ 1523784 w 2531532"/>
              <a:gd name="connsiteY42" fmla="*/ 5338331 h 8514051"/>
              <a:gd name="connsiteX43" fmla="*/ 1552851 w 2531532"/>
              <a:gd name="connsiteY43" fmla="*/ 5351066 h 8514051"/>
              <a:gd name="connsiteX44" fmla="*/ 1284627 w 2531532"/>
              <a:gd name="connsiteY44" fmla="*/ 5195802 h 8514051"/>
              <a:gd name="connsiteX45" fmla="*/ 1354214 w 2531532"/>
              <a:gd name="connsiteY45" fmla="*/ 5241941 h 8514051"/>
              <a:gd name="connsiteX46" fmla="*/ 1394453 w 2531532"/>
              <a:gd name="connsiteY46" fmla="*/ 5264814 h 8514051"/>
              <a:gd name="connsiteX47" fmla="*/ 1104092 w 2531532"/>
              <a:gd name="connsiteY47" fmla="*/ 5067027 h 8514051"/>
              <a:gd name="connsiteX48" fmla="*/ 1192169 w 2531532"/>
              <a:gd name="connsiteY48" fmla="*/ 5134499 h 8514051"/>
              <a:gd name="connsiteX49" fmla="*/ 1217357 w 2531532"/>
              <a:gd name="connsiteY49" fmla="*/ 5151200 h 8514051"/>
              <a:gd name="connsiteX50" fmla="*/ 892764 w 2531532"/>
              <a:gd name="connsiteY50" fmla="*/ 4888568 h 8514051"/>
              <a:gd name="connsiteX51" fmla="*/ 1038160 w 2531532"/>
              <a:gd name="connsiteY51" fmla="*/ 5016518 h 8514051"/>
              <a:gd name="connsiteX52" fmla="*/ 1049987 w 2531532"/>
              <a:gd name="connsiteY52" fmla="*/ 5025579 h 8514051"/>
              <a:gd name="connsiteX53" fmla="*/ 1527636 w 2531532"/>
              <a:gd name="connsiteY53" fmla="*/ 3528256 h 8514051"/>
              <a:gd name="connsiteX54" fmla="*/ 1536597 w 2531532"/>
              <a:gd name="connsiteY54" fmla="*/ 3535189 h 8514051"/>
              <a:gd name="connsiteX55" fmla="*/ 1578395 w 2531532"/>
              <a:gd name="connsiteY55" fmla="*/ 3571972 h 8514051"/>
              <a:gd name="connsiteX56" fmla="*/ 1583187 w 2531532"/>
              <a:gd name="connsiteY56" fmla="*/ 3576665 h 8514051"/>
              <a:gd name="connsiteX57" fmla="*/ 1481549 w 2531532"/>
              <a:gd name="connsiteY57" fmla="*/ 3488094 h 8514051"/>
              <a:gd name="connsiteX58" fmla="*/ 1527636 w 2531532"/>
              <a:gd name="connsiteY58" fmla="*/ 3528256 h 8514051"/>
              <a:gd name="connsiteX59" fmla="*/ 1527625 w 2531532"/>
              <a:gd name="connsiteY59" fmla="*/ 3528247 h 8514051"/>
              <a:gd name="connsiteX60" fmla="*/ 1583201 w 2531532"/>
              <a:gd name="connsiteY60" fmla="*/ 3576679 h 8514051"/>
              <a:gd name="connsiteX61" fmla="*/ 1583187 w 2531532"/>
              <a:gd name="connsiteY61" fmla="*/ 3576665 h 8514051"/>
              <a:gd name="connsiteX62" fmla="*/ 1638726 w 2531532"/>
              <a:gd name="connsiteY62" fmla="*/ 3625064 h 8514051"/>
              <a:gd name="connsiteX63" fmla="*/ 1578395 w 2531532"/>
              <a:gd name="connsiteY63" fmla="*/ 3571972 h 8514051"/>
              <a:gd name="connsiteX64" fmla="*/ 1556792 w 2531532"/>
              <a:gd name="connsiteY64" fmla="*/ 3550815 h 8514051"/>
              <a:gd name="connsiteX65" fmla="*/ 1536597 w 2531532"/>
              <a:gd name="connsiteY65" fmla="*/ 3535189 h 8514051"/>
              <a:gd name="connsiteX66" fmla="*/ 1493374 w 2531532"/>
              <a:gd name="connsiteY66" fmla="*/ 3497153 h 8514051"/>
              <a:gd name="connsiteX67" fmla="*/ 1314176 w 2531532"/>
              <a:gd name="connsiteY67" fmla="*/ 3362471 h 8514051"/>
              <a:gd name="connsiteX68" fmla="*/ 1427443 w 2531532"/>
              <a:gd name="connsiteY68" fmla="*/ 3446645 h 8514051"/>
              <a:gd name="connsiteX69" fmla="*/ 1339366 w 2531532"/>
              <a:gd name="connsiteY69" fmla="*/ 3379172 h 8514051"/>
              <a:gd name="connsiteX70" fmla="*/ 2478 w 2531532"/>
              <a:gd name="connsiteY70" fmla="*/ 2870565 h 8514051"/>
              <a:gd name="connsiteX71" fmla="*/ 2478 w 2531532"/>
              <a:gd name="connsiteY71" fmla="*/ 2870565 h 8514051"/>
              <a:gd name="connsiteX72" fmla="*/ 264490 w 2531532"/>
              <a:gd name="connsiteY72" fmla="*/ 2910552 h 8514051"/>
              <a:gd name="connsiteX73" fmla="*/ 1293864 w 2531532"/>
              <a:gd name="connsiteY73" fmla="*/ 3347377 h 8514051"/>
              <a:gd name="connsiteX74" fmla="*/ 1293880 w 2531532"/>
              <a:gd name="connsiteY74" fmla="*/ 3347389 h 8514051"/>
              <a:gd name="connsiteX75" fmla="*/ 1293865 w 2531532"/>
              <a:gd name="connsiteY75" fmla="*/ 3347377 h 8514051"/>
              <a:gd name="connsiteX76" fmla="*/ 1246905 w 2531532"/>
              <a:gd name="connsiteY76" fmla="*/ 3317868 h 8514051"/>
              <a:gd name="connsiteX77" fmla="*/ 1177320 w 2531532"/>
              <a:gd name="connsiteY77" fmla="*/ 3271730 h 8514051"/>
              <a:gd name="connsiteX78" fmla="*/ 1137085 w 2531532"/>
              <a:gd name="connsiteY78" fmla="*/ 3248860 h 8514051"/>
              <a:gd name="connsiteX79" fmla="*/ 1105539 w 2531532"/>
              <a:gd name="connsiteY79" fmla="*/ 3229037 h 8514051"/>
              <a:gd name="connsiteX80" fmla="*/ 1063306 w 2531532"/>
              <a:gd name="connsiteY80" fmla="*/ 3206920 h 8514051"/>
              <a:gd name="connsiteX81" fmla="*/ 1007750 w 2531532"/>
              <a:gd name="connsiteY81" fmla="*/ 3175340 h 8514051"/>
              <a:gd name="connsiteX82" fmla="*/ 978683 w 2531532"/>
              <a:gd name="connsiteY82" fmla="*/ 3162605 h 8514051"/>
              <a:gd name="connsiteX83" fmla="*/ 993078 w 2531532"/>
              <a:gd name="connsiteY83" fmla="*/ 3170144 h 8514051"/>
              <a:gd name="connsiteX84" fmla="*/ 907674 w 2531532"/>
              <a:gd name="connsiteY84" fmla="*/ 3125419 h 8514051"/>
              <a:gd name="connsiteX85" fmla="*/ 701033 w 2531532"/>
              <a:gd name="connsiteY85" fmla="*/ 3037289 h 8514051"/>
              <a:gd name="connsiteX86" fmla="*/ 649304 w 2531532"/>
              <a:gd name="connsiteY86" fmla="*/ 3019967 h 8514051"/>
              <a:gd name="connsiteX87" fmla="*/ 665470 w 2531532"/>
              <a:gd name="connsiteY87" fmla="*/ 3025380 h 8514051"/>
              <a:gd name="connsiteX88" fmla="*/ 648091 w 2531532"/>
              <a:gd name="connsiteY88" fmla="*/ 3017767 h 8514051"/>
              <a:gd name="connsiteX89" fmla="*/ 615690 w 2531532"/>
              <a:gd name="connsiteY89" fmla="*/ 3008711 h 8514051"/>
              <a:gd name="connsiteX90" fmla="*/ 486384 w 2531532"/>
              <a:gd name="connsiteY90" fmla="*/ 2965411 h 8514051"/>
              <a:gd name="connsiteX91" fmla="*/ 264491 w 2531532"/>
              <a:gd name="connsiteY91" fmla="*/ 2910552 h 8514051"/>
              <a:gd name="connsiteX92" fmla="*/ 2529057 w 2531532"/>
              <a:gd name="connsiteY92" fmla="*/ 0 h 8514051"/>
              <a:gd name="connsiteX93" fmla="*/ 2529057 w 2531532"/>
              <a:gd name="connsiteY93" fmla="*/ 1436966 h 8514051"/>
              <a:gd name="connsiteX94" fmla="*/ 2417099 w 2531532"/>
              <a:gd name="connsiteY94" fmla="*/ 1465753 h 8514051"/>
              <a:gd name="connsiteX95" fmla="*/ 1419627 w 2531532"/>
              <a:gd name="connsiteY95" fmla="*/ 2821554 h 8514051"/>
              <a:gd name="connsiteX96" fmla="*/ 1743800 w 2531532"/>
              <a:gd name="connsiteY96" fmla="*/ 3724566 h 8514051"/>
              <a:gd name="connsiteX97" fmla="*/ 1781805 w 2531532"/>
              <a:gd name="connsiteY97" fmla="*/ 3766381 h 8514051"/>
              <a:gd name="connsiteX98" fmla="*/ 1779142 w 2531532"/>
              <a:gd name="connsiteY98" fmla="*/ 3767999 h 8514051"/>
              <a:gd name="connsiteX99" fmla="*/ 1793947 w 2531532"/>
              <a:gd name="connsiteY99" fmla="*/ 3783072 h 8514051"/>
              <a:gd name="connsiteX100" fmla="*/ 1793937 w 2531532"/>
              <a:gd name="connsiteY100" fmla="*/ 3783062 h 8514051"/>
              <a:gd name="connsiteX101" fmla="*/ 1793946 w 2531532"/>
              <a:gd name="connsiteY101" fmla="*/ 3783072 h 8514051"/>
              <a:gd name="connsiteX102" fmla="*/ 2516873 w 2531532"/>
              <a:gd name="connsiteY102" fmla="*/ 5401822 h 8514051"/>
              <a:gd name="connsiteX103" fmla="*/ 2529057 w 2531532"/>
              <a:gd name="connsiteY103" fmla="*/ 5643107 h 8514051"/>
              <a:gd name="connsiteX104" fmla="*/ 2531532 w 2531532"/>
              <a:gd name="connsiteY104" fmla="*/ 5692118 h 8514051"/>
              <a:gd name="connsiteX105" fmla="*/ 2529057 w 2531532"/>
              <a:gd name="connsiteY105" fmla="*/ 5741125 h 8514051"/>
              <a:gd name="connsiteX106" fmla="*/ 2267044 w 2531532"/>
              <a:gd name="connsiteY106" fmla="*/ 5781112 h 8514051"/>
              <a:gd name="connsiteX107" fmla="*/ 2072507 w 2531532"/>
              <a:gd name="connsiteY107" fmla="*/ 5828168 h 8514051"/>
              <a:gd name="connsiteX108" fmla="*/ 2057829 w 2531532"/>
              <a:gd name="connsiteY108" fmla="*/ 5832838 h 8514051"/>
              <a:gd name="connsiteX109" fmla="*/ 2267044 w 2531532"/>
              <a:gd name="connsiteY109" fmla="*/ 5781113 h 8514051"/>
              <a:gd name="connsiteX110" fmla="*/ 2529057 w 2531532"/>
              <a:gd name="connsiteY110" fmla="*/ 5741126 h 8514051"/>
              <a:gd name="connsiteX111" fmla="*/ 2529057 w 2531532"/>
              <a:gd name="connsiteY111" fmla="*/ 5741127 h 8514051"/>
              <a:gd name="connsiteX112" fmla="*/ 2516873 w 2531532"/>
              <a:gd name="connsiteY112" fmla="*/ 5982417 h 8514051"/>
              <a:gd name="connsiteX113" fmla="*/ 264490 w 2531532"/>
              <a:gd name="connsiteY113" fmla="*/ 8473687 h 8514051"/>
              <a:gd name="connsiteX114" fmla="*/ 2477 w 2531532"/>
              <a:gd name="connsiteY114" fmla="*/ 8513674 h 8514051"/>
              <a:gd name="connsiteX115" fmla="*/ 2477 w 2531532"/>
              <a:gd name="connsiteY115" fmla="*/ 8513673 h 8514051"/>
              <a:gd name="connsiteX116" fmla="*/ 0 w 2531532"/>
              <a:gd name="connsiteY116" fmla="*/ 8514051 h 8514051"/>
              <a:gd name="connsiteX117" fmla="*/ 0 w 2531532"/>
              <a:gd name="connsiteY117" fmla="*/ 7077345 h 8514051"/>
              <a:gd name="connsiteX118" fmla="*/ 114435 w 2531532"/>
              <a:gd name="connsiteY118" fmla="*/ 7047920 h 8514051"/>
              <a:gd name="connsiteX119" fmla="*/ 696108 w 2531532"/>
              <a:gd name="connsiteY119" fmla="*/ 6695945 h 8514051"/>
              <a:gd name="connsiteX120" fmla="*/ 739481 w 2531532"/>
              <a:gd name="connsiteY120" fmla="*/ 6648223 h 8514051"/>
              <a:gd name="connsiteX121" fmla="*/ 740607 w 2531532"/>
              <a:gd name="connsiteY121" fmla="*/ 6650560 h 8514051"/>
              <a:gd name="connsiteX122" fmla="*/ 740607 w 2531532"/>
              <a:gd name="connsiteY122" fmla="*/ 6650559 h 8514051"/>
              <a:gd name="connsiteX123" fmla="*/ 739481 w 2531532"/>
              <a:gd name="connsiteY123" fmla="*/ 6648222 h 8514051"/>
              <a:gd name="connsiteX124" fmla="*/ 787734 w 2531532"/>
              <a:gd name="connsiteY124" fmla="*/ 6595131 h 8514051"/>
              <a:gd name="connsiteX125" fmla="*/ 1111907 w 2531532"/>
              <a:gd name="connsiteY125" fmla="*/ 5692118 h 8514051"/>
              <a:gd name="connsiteX126" fmla="*/ 787734 w 2531532"/>
              <a:gd name="connsiteY126" fmla="*/ 4789105 h 8514051"/>
              <a:gd name="connsiteX127" fmla="*/ 739481 w 2531532"/>
              <a:gd name="connsiteY127" fmla="*/ 4736014 h 8514051"/>
              <a:gd name="connsiteX128" fmla="*/ 740608 w 2531532"/>
              <a:gd name="connsiteY128" fmla="*/ 4733675 h 8514051"/>
              <a:gd name="connsiteX129" fmla="*/ 737588 w 2531532"/>
              <a:gd name="connsiteY129" fmla="*/ 4730600 h 8514051"/>
              <a:gd name="connsiteX130" fmla="*/ 14661 w 2531532"/>
              <a:gd name="connsiteY130" fmla="*/ 3111850 h 8514051"/>
              <a:gd name="connsiteX131" fmla="*/ 2477 w 2531532"/>
              <a:gd name="connsiteY131" fmla="*/ 2870566 h 8514051"/>
              <a:gd name="connsiteX132" fmla="*/ 2477 w 2531532"/>
              <a:gd name="connsiteY132" fmla="*/ 2870566 h 8514051"/>
              <a:gd name="connsiteX133" fmla="*/ 2477 w 2531532"/>
              <a:gd name="connsiteY133" fmla="*/ 2870565 h 8514051"/>
              <a:gd name="connsiteX134" fmla="*/ 2 w 2531532"/>
              <a:gd name="connsiteY134" fmla="*/ 2821554 h 8514051"/>
              <a:gd name="connsiteX135" fmla="*/ 2267044 w 2531532"/>
              <a:gd name="connsiteY135" fmla="*/ 3998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</a:cxnLst>
            <a:rect l="l" t="t" r="r" b="b"/>
            <a:pathLst>
              <a:path w="2531532" h="8514051">
                <a:moveTo>
                  <a:pt x="737588" y="6653633"/>
                </a:moveTo>
                <a:cubicBezTo>
                  <a:pt x="340416" y="7090619"/>
                  <a:pt x="77666" y="7651976"/>
                  <a:pt x="14661" y="8272383"/>
                </a:cubicBezTo>
                <a:cubicBezTo>
                  <a:pt x="77667" y="7651976"/>
                  <a:pt x="340416" y="7090619"/>
                  <a:pt x="737588" y="6653633"/>
                </a:cubicBezTo>
                <a:close/>
                <a:moveTo>
                  <a:pt x="1050000" y="6358643"/>
                </a:moveTo>
                <a:lnTo>
                  <a:pt x="1038160" y="6367714"/>
                </a:lnTo>
                <a:cubicBezTo>
                  <a:pt x="988220" y="6408740"/>
                  <a:pt x="939705" y="6451437"/>
                  <a:pt x="892700" y="6495720"/>
                </a:cubicBezTo>
                <a:lnTo>
                  <a:pt x="757883" y="6632971"/>
                </a:lnTo>
                <a:lnTo>
                  <a:pt x="892700" y="6495721"/>
                </a:lnTo>
                <a:lnTo>
                  <a:pt x="892759" y="6495669"/>
                </a:lnTo>
                <a:lnTo>
                  <a:pt x="1038160" y="6367715"/>
                </a:lnTo>
                <a:lnTo>
                  <a:pt x="1049987" y="6358654"/>
                </a:lnTo>
                <a:close/>
                <a:moveTo>
                  <a:pt x="1217375" y="6233020"/>
                </a:moveTo>
                <a:lnTo>
                  <a:pt x="1192169" y="6249733"/>
                </a:lnTo>
                <a:lnTo>
                  <a:pt x="1104030" y="6317253"/>
                </a:lnTo>
                <a:lnTo>
                  <a:pt x="1104075" y="6317220"/>
                </a:lnTo>
                <a:lnTo>
                  <a:pt x="1192169" y="6249734"/>
                </a:lnTo>
                <a:lnTo>
                  <a:pt x="1217355" y="6233035"/>
                </a:lnTo>
                <a:close/>
                <a:moveTo>
                  <a:pt x="1394478" y="6119403"/>
                </a:moveTo>
                <a:lnTo>
                  <a:pt x="1354214" y="6142291"/>
                </a:lnTo>
                <a:lnTo>
                  <a:pt x="1284583" y="6188459"/>
                </a:lnTo>
                <a:lnTo>
                  <a:pt x="1284625" y="6188432"/>
                </a:lnTo>
                <a:lnTo>
                  <a:pt x="1354214" y="6142292"/>
                </a:lnTo>
                <a:lnTo>
                  <a:pt x="1394445" y="6119424"/>
                </a:lnTo>
                <a:close/>
                <a:moveTo>
                  <a:pt x="1581256" y="6018292"/>
                </a:moveTo>
                <a:lnTo>
                  <a:pt x="1523784" y="6045901"/>
                </a:lnTo>
                <a:lnTo>
                  <a:pt x="1468195" y="6077499"/>
                </a:lnTo>
                <a:lnTo>
                  <a:pt x="1468246" y="6077472"/>
                </a:lnTo>
                <a:lnTo>
                  <a:pt x="1523784" y="6045902"/>
                </a:lnTo>
                <a:lnTo>
                  <a:pt x="1552846" y="6033169"/>
                </a:lnTo>
                <a:close/>
                <a:moveTo>
                  <a:pt x="1778565" y="5930001"/>
                </a:moveTo>
                <a:lnTo>
                  <a:pt x="1700364" y="5961075"/>
                </a:lnTo>
                <a:lnTo>
                  <a:pt x="1658092" y="5981382"/>
                </a:lnTo>
                <a:close/>
                <a:moveTo>
                  <a:pt x="1991184" y="5854044"/>
                </a:moveTo>
                <a:lnTo>
                  <a:pt x="1883443" y="5888326"/>
                </a:lnTo>
                <a:lnTo>
                  <a:pt x="1854707" y="5899745"/>
                </a:lnTo>
                <a:lnTo>
                  <a:pt x="1866066" y="5895941"/>
                </a:lnTo>
                <a:lnTo>
                  <a:pt x="1883443" y="5888328"/>
                </a:lnTo>
                <a:lnTo>
                  <a:pt x="1915851" y="5879270"/>
                </a:lnTo>
                <a:close/>
                <a:moveTo>
                  <a:pt x="1866066" y="5488292"/>
                </a:moveTo>
                <a:lnTo>
                  <a:pt x="1883443" y="5495905"/>
                </a:lnTo>
                <a:lnTo>
                  <a:pt x="1915850" y="5504963"/>
                </a:lnTo>
                <a:close/>
                <a:moveTo>
                  <a:pt x="1468229" y="5306752"/>
                </a:moveTo>
                <a:lnTo>
                  <a:pt x="1523784" y="5338331"/>
                </a:lnTo>
                <a:lnTo>
                  <a:pt x="1552851" y="5351066"/>
                </a:lnTo>
                <a:close/>
                <a:moveTo>
                  <a:pt x="1284627" y="5195802"/>
                </a:moveTo>
                <a:lnTo>
                  <a:pt x="1354214" y="5241941"/>
                </a:lnTo>
                <a:lnTo>
                  <a:pt x="1394453" y="5264814"/>
                </a:lnTo>
                <a:close/>
                <a:moveTo>
                  <a:pt x="1104092" y="5067027"/>
                </a:moveTo>
                <a:lnTo>
                  <a:pt x="1192169" y="5134499"/>
                </a:lnTo>
                <a:lnTo>
                  <a:pt x="1217357" y="5151200"/>
                </a:lnTo>
                <a:close/>
                <a:moveTo>
                  <a:pt x="892764" y="4888568"/>
                </a:moveTo>
                <a:lnTo>
                  <a:pt x="1038160" y="5016518"/>
                </a:lnTo>
                <a:lnTo>
                  <a:pt x="1049987" y="5025579"/>
                </a:lnTo>
                <a:close/>
                <a:moveTo>
                  <a:pt x="1527636" y="3528256"/>
                </a:moveTo>
                <a:lnTo>
                  <a:pt x="1536597" y="3535189"/>
                </a:lnTo>
                <a:lnTo>
                  <a:pt x="1578395" y="3571972"/>
                </a:lnTo>
                <a:lnTo>
                  <a:pt x="1583187" y="3576665"/>
                </a:lnTo>
                <a:close/>
                <a:moveTo>
                  <a:pt x="1481549" y="3488094"/>
                </a:moveTo>
                <a:lnTo>
                  <a:pt x="1527636" y="3528256"/>
                </a:lnTo>
                <a:lnTo>
                  <a:pt x="1527625" y="3528247"/>
                </a:lnTo>
                <a:lnTo>
                  <a:pt x="1583201" y="3576679"/>
                </a:lnTo>
                <a:lnTo>
                  <a:pt x="1583187" y="3576665"/>
                </a:lnTo>
                <a:lnTo>
                  <a:pt x="1638726" y="3625064"/>
                </a:lnTo>
                <a:lnTo>
                  <a:pt x="1578395" y="3571972"/>
                </a:lnTo>
                <a:lnTo>
                  <a:pt x="1556792" y="3550815"/>
                </a:lnTo>
                <a:lnTo>
                  <a:pt x="1536597" y="3535189"/>
                </a:lnTo>
                <a:lnTo>
                  <a:pt x="1493374" y="3497153"/>
                </a:lnTo>
                <a:close/>
                <a:moveTo>
                  <a:pt x="1314176" y="3362471"/>
                </a:moveTo>
                <a:lnTo>
                  <a:pt x="1427443" y="3446645"/>
                </a:lnTo>
                <a:lnTo>
                  <a:pt x="1339366" y="3379172"/>
                </a:lnTo>
                <a:close/>
                <a:moveTo>
                  <a:pt x="2478" y="2870565"/>
                </a:moveTo>
                <a:lnTo>
                  <a:pt x="2478" y="2870565"/>
                </a:lnTo>
                <a:lnTo>
                  <a:pt x="264490" y="2910552"/>
                </a:lnTo>
                <a:cubicBezTo>
                  <a:pt x="639923" y="2987377"/>
                  <a:pt x="988363" y="3138301"/>
                  <a:pt x="1293864" y="3347377"/>
                </a:cubicBezTo>
                <a:lnTo>
                  <a:pt x="1293880" y="3347389"/>
                </a:lnTo>
                <a:lnTo>
                  <a:pt x="1293865" y="3347377"/>
                </a:lnTo>
                <a:lnTo>
                  <a:pt x="1246905" y="3317868"/>
                </a:lnTo>
                <a:lnTo>
                  <a:pt x="1177320" y="3271730"/>
                </a:lnTo>
                <a:lnTo>
                  <a:pt x="1137085" y="3248860"/>
                </a:lnTo>
                <a:lnTo>
                  <a:pt x="1105539" y="3229037"/>
                </a:lnTo>
                <a:lnTo>
                  <a:pt x="1063306" y="3206920"/>
                </a:lnTo>
                <a:lnTo>
                  <a:pt x="1007750" y="3175340"/>
                </a:lnTo>
                <a:lnTo>
                  <a:pt x="978683" y="3162605"/>
                </a:lnTo>
                <a:lnTo>
                  <a:pt x="993078" y="3170144"/>
                </a:lnTo>
                <a:lnTo>
                  <a:pt x="907674" y="3125419"/>
                </a:lnTo>
                <a:cubicBezTo>
                  <a:pt x="840213" y="3093419"/>
                  <a:pt x="771291" y="3064000"/>
                  <a:pt x="701033" y="3037289"/>
                </a:cubicBezTo>
                <a:lnTo>
                  <a:pt x="649304" y="3019967"/>
                </a:lnTo>
                <a:lnTo>
                  <a:pt x="665470" y="3025380"/>
                </a:lnTo>
                <a:lnTo>
                  <a:pt x="648091" y="3017767"/>
                </a:lnTo>
                <a:lnTo>
                  <a:pt x="615690" y="3008711"/>
                </a:lnTo>
                <a:lnTo>
                  <a:pt x="486384" y="2965411"/>
                </a:lnTo>
                <a:cubicBezTo>
                  <a:pt x="413584" y="2944246"/>
                  <a:pt x="339578" y="2925917"/>
                  <a:pt x="264491" y="2910552"/>
                </a:cubicBezTo>
                <a:close/>
                <a:moveTo>
                  <a:pt x="2529057" y="0"/>
                </a:moveTo>
                <a:lnTo>
                  <a:pt x="2529057" y="1436966"/>
                </a:lnTo>
                <a:lnTo>
                  <a:pt x="2417099" y="1465753"/>
                </a:lnTo>
                <a:cubicBezTo>
                  <a:pt x="1839214" y="1645494"/>
                  <a:pt x="1419627" y="2184524"/>
                  <a:pt x="1419627" y="2821554"/>
                </a:cubicBezTo>
                <a:cubicBezTo>
                  <a:pt x="1419627" y="3164569"/>
                  <a:pt x="1541283" y="3479171"/>
                  <a:pt x="1743800" y="3724566"/>
                </a:cubicBezTo>
                <a:lnTo>
                  <a:pt x="1781805" y="3766381"/>
                </a:lnTo>
                <a:lnTo>
                  <a:pt x="1779142" y="3767999"/>
                </a:lnTo>
                <a:lnTo>
                  <a:pt x="1793947" y="3783072"/>
                </a:lnTo>
                <a:lnTo>
                  <a:pt x="1793937" y="3783062"/>
                </a:lnTo>
                <a:lnTo>
                  <a:pt x="1793946" y="3783072"/>
                </a:lnTo>
                <a:cubicBezTo>
                  <a:pt x="2191118" y="4220057"/>
                  <a:pt x="2453868" y="4781415"/>
                  <a:pt x="2516873" y="5401822"/>
                </a:cubicBezTo>
                <a:lnTo>
                  <a:pt x="2529057" y="5643107"/>
                </a:lnTo>
                <a:lnTo>
                  <a:pt x="2531532" y="5692118"/>
                </a:lnTo>
                <a:lnTo>
                  <a:pt x="2529057" y="5741125"/>
                </a:lnTo>
                <a:lnTo>
                  <a:pt x="2267044" y="5781112"/>
                </a:lnTo>
                <a:cubicBezTo>
                  <a:pt x="2201343" y="5794557"/>
                  <a:pt x="2136469" y="5810270"/>
                  <a:pt x="2072507" y="5828168"/>
                </a:cubicBezTo>
                <a:lnTo>
                  <a:pt x="2057829" y="5832838"/>
                </a:lnTo>
                <a:lnTo>
                  <a:pt x="2267044" y="5781113"/>
                </a:lnTo>
                <a:lnTo>
                  <a:pt x="2529057" y="5741126"/>
                </a:lnTo>
                <a:lnTo>
                  <a:pt x="2529057" y="5741127"/>
                </a:lnTo>
                <a:lnTo>
                  <a:pt x="2516873" y="5982417"/>
                </a:lnTo>
                <a:cubicBezTo>
                  <a:pt x="2390862" y="7223231"/>
                  <a:pt x="1465874" y="8227848"/>
                  <a:pt x="264490" y="8473687"/>
                </a:cubicBezTo>
                <a:lnTo>
                  <a:pt x="2477" y="8513674"/>
                </a:lnTo>
                <a:lnTo>
                  <a:pt x="2477" y="8513673"/>
                </a:lnTo>
                <a:lnTo>
                  <a:pt x="0" y="8514051"/>
                </a:lnTo>
                <a:lnTo>
                  <a:pt x="0" y="7077345"/>
                </a:lnTo>
                <a:lnTo>
                  <a:pt x="114435" y="7047920"/>
                </a:lnTo>
                <a:cubicBezTo>
                  <a:pt x="336698" y="6978790"/>
                  <a:pt x="535545" y="6856509"/>
                  <a:pt x="696108" y="6695945"/>
                </a:cubicBezTo>
                <a:lnTo>
                  <a:pt x="739481" y="6648223"/>
                </a:lnTo>
                <a:lnTo>
                  <a:pt x="740607" y="6650560"/>
                </a:lnTo>
                <a:lnTo>
                  <a:pt x="740607" y="6650559"/>
                </a:lnTo>
                <a:lnTo>
                  <a:pt x="739481" y="6648222"/>
                </a:lnTo>
                <a:lnTo>
                  <a:pt x="787734" y="6595131"/>
                </a:lnTo>
                <a:cubicBezTo>
                  <a:pt x="990251" y="6349737"/>
                  <a:pt x="1111907" y="6035134"/>
                  <a:pt x="1111907" y="5692118"/>
                </a:cubicBezTo>
                <a:cubicBezTo>
                  <a:pt x="1111907" y="5349102"/>
                  <a:pt x="990251" y="5034500"/>
                  <a:pt x="787734" y="4789105"/>
                </a:cubicBezTo>
                <a:lnTo>
                  <a:pt x="739481" y="4736014"/>
                </a:lnTo>
                <a:lnTo>
                  <a:pt x="740608" y="4733675"/>
                </a:lnTo>
                <a:lnTo>
                  <a:pt x="737588" y="4730600"/>
                </a:lnTo>
                <a:cubicBezTo>
                  <a:pt x="340416" y="4293615"/>
                  <a:pt x="77667" y="3732257"/>
                  <a:pt x="14661" y="3111850"/>
                </a:cubicBezTo>
                <a:lnTo>
                  <a:pt x="2477" y="2870566"/>
                </a:lnTo>
                <a:lnTo>
                  <a:pt x="2477" y="2870566"/>
                </a:lnTo>
                <a:lnTo>
                  <a:pt x="2477" y="2870565"/>
                </a:lnTo>
                <a:lnTo>
                  <a:pt x="2" y="2821554"/>
                </a:lnTo>
                <a:cubicBezTo>
                  <a:pt x="2" y="1449489"/>
                  <a:pt x="973246" y="304737"/>
                  <a:pt x="2267044" y="39987"/>
                </a:cubicBezTo>
                <a:close/>
              </a:path>
            </a:pathLst>
          </a:custGeom>
          <a:gradFill>
            <a:gsLst>
              <a:gs pos="20000">
                <a:schemeClr val="accent5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425A1A32-A7D0-D27D-AE46-724F73FD0A99}"/>
              </a:ext>
            </a:extLst>
          </p:cNvPr>
          <p:cNvSpPr/>
          <p:nvPr/>
        </p:nvSpPr>
        <p:spPr>
          <a:xfrm>
            <a:off x="12428910" y="3747461"/>
            <a:ext cx="1931578" cy="6502641"/>
          </a:xfrm>
          <a:custGeom>
            <a:avLst/>
            <a:gdLst>
              <a:gd name="connsiteX0" fmla="*/ 2487268 w 2529058"/>
              <a:gd name="connsiteY0" fmla="*/ 8065775 h 8514051"/>
              <a:gd name="connsiteX1" fmla="*/ 2487270 w 2529058"/>
              <a:gd name="connsiteY1" fmla="*/ 8065785 h 8514051"/>
              <a:gd name="connsiteX2" fmla="*/ 2516860 w 2529058"/>
              <a:gd name="connsiteY2" fmla="*/ 8272663 h 8514051"/>
              <a:gd name="connsiteX3" fmla="*/ 2491568 w 2529058"/>
              <a:gd name="connsiteY3" fmla="*/ 8095839 h 8514051"/>
              <a:gd name="connsiteX4" fmla="*/ 2487267 w 2529058"/>
              <a:gd name="connsiteY4" fmla="*/ 8065767 h 8514051"/>
              <a:gd name="connsiteX5" fmla="*/ 2487268 w 2529058"/>
              <a:gd name="connsiteY5" fmla="*/ 8065775 h 8514051"/>
              <a:gd name="connsiteX6" fmla="*/ 2487267 w 2529058"/>
              <a:gd name="connsiteY6" fmla="*/ 8065769 h 8514051"/>
              <a:gd name="connsiteX7" fmla="*/ 2484696 w 2529058"/>
              <a:gd name="connsiteY7" fmla="*/ 8047796 h 8514051"/>
              <a:gd name="connsiteX8" fmla="*/ 2487267 w 2529058"/>
              <a:gd name="connsiteY8" fmla="*/ 8065767 h 8514051"/>
              <a:gd name="connsiteX9" fmla="*/ 2487266 w 2529058"/>
              <a:gd name="connsiteY9" fmla="*/ 8065765 h 8514051"/>
              <a:gd name="connsiteX10" fmla="*/ 2485195 w 2529058"/>
              <a:gd name="connsiteY10" fmla="*/ 8051280 h 8514051"/>
              <a:gd name="connsiteX11" fmla="*/ 2280723 w 2529058"/>
              <a:gd name="connsiteY11" fmla="*/ 7394603 h 8514051"/>
              <a:gd name="connsiteX12" fmla="*/ 2333778 w 2529058"/>
              <a:gd name="connsiteY12" fmla="*/ 7525633 h 8514051"/>
              <a:gd name="connsiteX13" fmla="*/ 2365170 w 2529058"/>
              <a:gd name="connsiteY13" fmla="*/ 7603158 h 8514051"/>
              <a:gd name="connsiteX14" fmla="*/ 2365195 w 2529058"/>
              <a:gd name="connsiteY14" fmla="*/ 7603240 h 8514051"/>
              <a:gd name="connsiteX15" fmla="*/ 2365218 w 2529058"/>
              <a:gd name="connsiteY15" fmla="*/ 7603308 h 8514051"/>
              <a:gd name="connsiteX16" fmla="*/ 2426317 w 2529058"/>
              <a:gd name="connsiteY16" fmla="*/ 7797687 h 8514051"/>
              <a:gd name="connsiteX17" fmla="*/ 2426322 w 2529058"/>
              <a:gd name="connsiteY17" fmla="*/ 7797704 h 8514051"/>
              <a:gd name="connsiteX18" fmla="*/ 2433188 w 2529058"/>
              <a:gd name="connsiteY18" fmla="*/ 7819547 h 8514051"/>
              <a:gd name="connsiteX19" fmla="*/ 2441592 w 2529058"/>
              <a:gd name="connsiteY19" fmla="*/ 7856500 h 8514051"/>
              <a:gd name="connsiteX20" fmla="*/ 2441601 w 2529058"/>
              <a:gd name="connsiteY20" fmla="*/ 7856532 h 8514051"/>
              <a:gd name="connsiteX21" fmla="*/ 2475455 w 2529058"/>
              <a:gd name="connsiteY21" fmla="*/ 8005382 h 8514051"/>
              <a:gd name="connsiteX22" fmla="*/ 2475462 w 2529058"/>
              <a:gd name="connsiteY22" fmla="*/ 8005415 h 8514051"/>
              <a:gd name="connsiteX23" fmla="*/ 2484011 w 2529058"/>
              <a:gd name="connsiteY23" fmla="*/ 8043003 h 8514051"/>
              <a:gd name="connsiteX24" fmla="*/ 2484696 w 2529058"/>
              <a:gd name="connsiteY24" fmla="*/ 8047796 h 8514051"/>
              <a:gd name="connsiteX25" fmla="*/ 2484011 w 2529058"/>
              <a:gd name="connsiteY25" fmla="*/ 8043004 h 8514051"/>
              <a:gd name="connsiteX26" fmla="*/ 2485195 w 2529058"/>
              <a:gd name="connsiteY26" fmla="*/ 8051280 h 8514051"/>
              <a:gd name="connsiteX27" fmla="*/ 2487266 w 2529058"/>
              <a:gd name="connsiteY27" fmla="*/ 8065764 h 8514051"/>
              <a:gd name="connsiteX28" fmla="*/ 2487266 w 2529058"/>
              <a:gd name="connsiteY28" fmla="*/ 8065765 h 8514051"/>
              <a:gd name="connsiteX29" fmla="*/ 2487267 w 2529058"/>
              <a:gd name="connsiteY29" fmla="*/ 8065769 h 8514051"/>
              <a:gd name="connsiteX30" fmla="*/ 2491568 w 2529058"/>
              <a:gd name="connsiteY30" fmla="*/ 8095839 h 8514051"/>
              <a:gd name="connsiteX31" fmla="*/ 2502375 w 2529058"/>
              <a:gd name="connsiteY31" fmla="*/ 8171399 h 8514051"/>
              <a:gd name="connsiteX32" fmla="*/ 2516871 w 2529058"/>
              <a:gd name="connsiteY32" fmla="*/ 8272747 h 8514051"/>
              <a:gd name="connsiteX33" fmla="*/ 2516860 w 2529058"/>
              <a:gd name="connsiteY33" fmla="*/ 8272663 h 8514051"/>
              <a:gd name="connsiteX34" fmla="*/ 2493940 w 2529058"/>
              <a:gd name="connsiteY34" fmla="*/ 8099882 h 8514051"/>
              <a:gd name="connsiteX35" fmla="*/ 2487270 w 2529058"/>
              <a:gd name="connsiteY35" fmla="*/ 8065785 h 8514051"/>
              <a:gd name="connsiteX36" fmla="*/ 2484012 w 2529058"/>
              <a:gd name="connsiteY36" fmla="*/ 8043004 h 8514051"/>
              <a:gd name="connsiteX37" fmla="*/ 2475455 w 2529058"/>
              <a:gd name="connsiteY37" fmla="*/ 8005382 h 8514051"/>
              <a:gd name="connsiteX38" fmla="*/ 2460796 w 2529058"/>
              <a:gd name="connsiteY38" fmla="*/ 7930441 h 8514051"/>
              <a:gd name="connsiteX39" fmla="*/ 2441601 w 2529058"/>
              <a:gd name="connsiteY39" fmla="*/ 7856532 h 8514051"/>
              <a:gd name="connsiteX40" fmla="*/ 2433189 w 2529058"/>
              <a:gd name="connsiteY40" fmla="*/ 7819548 h 8514051"/>
              <a:gd name="connsiteX41" fmla="*/ 2426317 w 2529058"/>
              <a:gd name="connsiteY41" fmla="*/ 7797687 h 8514051"/>
              <a:gd name="connsiteX42" fmla="*/ 2417765 w 2529058"/>
              <a:gd name="connsiteY42" fmla="*/ 7764759 h 8514051"/>
              <a:gd name="connsiteX43" fmla="*/ 2365218 w 2529058"/>
              <a:gd name="connsiteY43" fmla="*/ 7603308 h 8514051"/>
              <a:gd name="connsiteX44" fmla="*/ 2365171 w 2529058"/>
              <a:gd name="connsiteY44" fmla="*/ 7603160 h 8514051"/>
              <a:gd name="connsiteX45" fmla="*/ 2280723 w 2529058"/>
              <a:gd name="connsiteY45" fmla="*/ 7394603 h 8514051"/>
              <a:gd name="connsiteX46" fmla="*/ 2230530 w 2529058"/>
              <a:gd name="connsiteY46" fmla="*/ 7294351 h 8514051"/>
              <a:gd name="connsiteX47" fmla="*/ 2266322 w 2529058"/>
              <a:gd name="connsiteY47" fmla="*/ 7365841 h 8514051"/>
              <a:gd name="connsiteX48" fmla="*/ 2257133 w 2529058"/>
              <a:gd name="connsiteY48" fmla="*/ 7343778 h 8514051"/>
              <a:gd name="connsiteX49" fmla="*/ 2100011 w 2529058"/>
              <a:gd name="connsiteY49" fmla="*/ 7061074 h 8514051"/>
              <a:gd name="connsiteX50" fmla="*/ 2100609 w 2529058"/>
              <a:gd name="connsiteY50" fmla="*/ 7062066 h 8514051"/>
              <a:gd name="connsiteX51" fmla="*/ 2145953 w 2529058"/>
              <a:gd name="connsiteY51" fmla="*/ 7137210 h 8514051"/>
              <a:gd name="connsiteX52" fmla="*/ 2124920 w 2529058"/>
              <a:gd name="connsiteY52" fmla="*/ 7098129 h 8514051"/>
              <a:gd name="connsiteX53" fmla="*/ 1954882 w 2529058"/>
              <a:gd name="connsiteY53" fmla="*/ 6849329 h 8514051"/>
              <a:gd name="connsiteX54" fmla="*/ 2000885 w 2529058"/>
              <a:gd name="connsiteY54" fmla="*/ 6913615 h 8514051"/>
              <a:gd name="connsiteX55" fmla="*/ 1970026 w 2529058"/>
              <a:gd name="connsiteY55" fmla="*/ 6867708 h 8514051"/>
              <a:gd name="connsiteX56" fmla="*/ 1550657 w 2529058"/>
              <a:gd name="connsiteY56" fmla="*/ 6418501 h 8514051"/>
              <a:gd name="connsiteX57" fmla="*/ 1638761 w 2529058"/>
              <a:gd name="connsiteY57" fmla="*/ 6496034 h 8514051"/>
              <a:gd name="connsiteX58" fmla="*/ 1638833 w 2529058"/>
              <a:gd name="connsiteY58" fmla="*/ 6496097 h 8514051"/>
              <a:gd name="connsiteX59" fmla="*/ 1481541 w 2529058"/>
              <a:gd name="connsiteY59" fmla="*/ 6359026 h 8514051"/>
              <a:gd name="connsiteX60" fmla="*/ 1481547 w 2529058"/>
              <a:gd name="connsiteY60" fmla="*/ 6359031 h 8514051"/>
              <a:gd name="connsiteX61" fmla="*/ 1490382 w 2529058"/>
              <a:gd name="connsiteY61" fmla="*/ 6365800 h 8514051"/>
              <a:gd name="connsiteX62" fmla="*/ 1314167 w 2529058"/>
              <a:gd name="connsiteY62" fmla="*/ 6233403 h 8514051"/>
              <a:gd name="connsiteX63" fmla="*/ 1314177 w 2529058"/>
              <a:gd name="connsiteY63" fmla="*/ 6233410 h 8514051"/>
              <a:gd name="connsiteX64" fmla="*/ 1339366 w 2529058"/>
              <a:gd name="connsiteY64" fmla="*/ 6250111 h 8514051"/>
              <a:gd name="connsiteX65" fmla="*/ 1427442 w 2529058"/>
              <a:gd name="connsiteY65" fmla="*/ 6317583 h 8514051"/>
              <a:gd name="connsiteX66" fmla="*/ 1427471 w 2529058"/>
              <a:gd name="connsiteY66" fmla="*/ 6317605 h 8514051"/>
              <a:gd name="connsiteX67" fmla="*/ 1339365 w 2529058"/>
              <a:gd name="connsiteY67" fmla="*/ 6250110 h 8514051"/>
              <a:gd name="connsiteX68" fmla="*/ 1137065 w 2529058"/>
              <a:gd name="connsiteY68" fmla="*/ 6119786 h 8514051"/>
              <a:gd name="connsiteX69" fmla="*/ 1137081 w 2529058"/>
              <a:gd name="connsiteY69" fmla="*/ 6119796 h 8514051"/>
              <a:gd name="connsiteX70" fmla="*/ 1177320 w 2529058"/>
              <a:gd name="connsiteY70" fmla="*/ 6142669 h 8514051"/>
              <a:gd name="connsiteX71" fmla="*/ 1246911 w 2529058"/>
              <a:gd name="connsiteY71" fmla="*/ 6188810 h 8514051"/>
              <a:gd name="connsiteX72" fmla="*/ 1246932 w 2529058"/>
              <a:gd name="connsiteY72" fmla="*/ 6188824 h 8514051"/>
              <a:gd name="connsiteX73" fmla="*/ 1177319 w 2529058"/>
              <a:gd name="connsiteY73" fmla="*/ 6142668 h 8514051"/>
              <a:gd name="connsiteX74" fmla="*/ 950289 w 2529058"/>
              <a:gd name="connsiteY74" fmla="*/ 6018675 h 8514051"/>
              <a:gd name="connsiteX75" fmla="*/ 978681 w 2529058"/>
              <a:gd name="connsiteY75" fmla="*/ 6033543 h 8514051"/>
              <a:gd name="connsiteX76" fmla="*/ 1007750 w 2529058"/>
              <a:gd name="connsiteY76" fmla="*/ 6046279 h 8514051"/>
              <a:gd name="connsiteX77" fmla="*/ 1063310 w 2529058"/>
              <a:gd name="connsiteY77" fmla="*/ 6077862 h 8514051"/>
              <a:gd name="connsiteX78" fmla="*/ 1063326 w 2529058"/>
              <a:gd name="connsiteY78" fmla="*/ 6077870 h 8514051"/>
              <a:gd name="connsiteX79" fmla="*/ 1007749 w 2529058"/>
              <a:gd name="connsiteY79" fmla="*/ 6046278 h 8514051"/>
              <a:gd name="connsiteX80" fmla="*/ 752982 w 2529058"/>
              <a:gd name="connsiteY80" fmla="*/ 5930383 h 8514051"/>
              <a:gd name="connsiteX81" fmla="*/ 873433 w 2529058"/>
              <a:gd name="connsiteY81" fmla="*/ 5981755 h 8514051"/>
              <a:gd name="connsiteX82" fmla="*/ 831169 w 2529058"/>
              <a:gd name="connsiteY82" fmla="*/ 5961452 h 8514051"/>
              <a:gd name="connsiteX83" fmla="*/ 540369 w 2529058"/>
              <a:gd name="connsiteY83" fmla="*/ 5854427 h 8514051"/>
              <a:gd name="connsiteX84" fmla="*/ 615684 w 2529058"/>
              <a:gd name="connsiteY84" fmla="*/ 5879647 h 8514051"/>
              <a:gd name="connsiteX85" fmla="*/ 648091 w 2529058"/>
              <a:gd name="connsiteY85" fmla="*/ 5888705 h 8514051"/>
              <a:gd name="connsiteX86" fmla="*/ 665469 w 2529058"/>
              <a:gd name="connsiteY86" fmla="*/ 5896318 h 8514051"/>
              <a:gd name="connsiteX87" fmla="*/ 676821 w 2529058"/>
              <a:gd name="connsiteY87" fmla="*/ 5900120 h 8514051"/>
              <a:gd name="connsiteX88" fmla="*/ 648090 w 2529058"/>
              <a:gd name="connsiteY88" fmla="*/ 5888703 h 8514051"/>
              <a:gd name="connsiteX89" fmla="*/ 665464 w 2529058"/>
              <a:gd name="connsiteY89" fmla="*/ 5488671 h 8514051"/>
              <a:gd name="connsiteX90" fmla="*/ 615689 w 2529058"/>
              <a:gd name="connsiteY90" fmla="*/ 5505338 h 8514051"/>
              <a:gd name="connsiteX91" fmla="*/ 648090 w 2529058"/>
              <a:gd name="connsiteY91" fmla="*/ 5496282 h 8514051"/>
              <a:gd name="connsiteX92" fmla="*/ 1063293 w 2529058"/>
              <a:gd name="connsiteY92" fmla="*/ 5307135 h 8514051"/>
              <a:gd name="connsiteX93" fmla="*/ 978688 w 2529058"/>
              <a:gd name="connsiteY93" fmla="*/ 5351441 h 8514051"/>
              <a:gd name="connsiteX94" fmla="*/ 1007749 w 2529058"/>
              <a:gd name="connsiteY94" fmla="*/ 5338708 h 8514051"/>
              <a:gd name="connsiteX95" fmla="*/ 1246888 w 2529058"/>
              <a:gd name="connsiteY95" fmla="*/ 5196191 h 8514051"/>
              <a:gd name="connsiteX96" fmla="*/ 1137091 w 2529058"/>
              <a:gd name="connsiteY96" fmla="*/ 5265185 h 8514051"/>
              <a:gd name="connsiteX97" fmla="*/ 1177319 w 2529058"/>
              <a:gd name="connsiteY97" fmla="*/ 5242318 h 8514051"/>
              <a:gd name="connsiteX98" fmla="*/ 1427409 w 2529058"/>
              <a:gd name="connsiteY98" fmla="*/ 5067429 h 8514051"/>
              <a:gd name="connsiteX99" fmla="*/ 1314185 w 2529058"/>
              <a:gd name="connsiteY99" fmla="*/ 5151571 h 8514051"/>
              <a:gd name="connsiteX100" fmla="*/ 1339365 w 2529058"/>
              <a:gd name="connsiteY100" fmla="*/ 5134876 h 8514051"/>
              <a:gd name="connsiteX101" fmla="*/ 1638670 w 2529058"/>
              <a:gd name="connsiteY101" fmla="*/ 4889033 h 8514051"/>
              <a:gd name="connsiteX102" fmla="*/ 1481555 w 2529058"/>
              <a:gd name="connsiteY102" fmla="*/ 5025950 h 8514051"/>
              <a:gd name="connsiteX103" fmla="*/ 1493373 w 2529058"/>
              <a:gd name="connsiteY103" fmla="*/ 5016895 h 8514051"/>
              <a:gd name="connsiteX104" fmla="*/ 1049988 w 2529058"/>
              <a:gd name="connsiteY104" fmla="*/ 3488468 h 8514051"/>
              <a:gd name="connsiteX105" fmla="*/ 1038159 w 2529058"/>
              <a:gd name="connsiteY105" fmla="*/ 3497531 h 8514051"/>
              <a:gd name="connsiteX106" fmla="*/ 892827 w 2529058"/>
              <a:gd name="connsiteY106" fmla="*/ 3625425 h 8514051"/>
              <a:gd name="connsiteX107" fmla="*/ 1217353 w 2529058"/>
              <a:gd name="connsiteY107" fmla="*/ 3362851 h 8514051"/>
              <a:gd name="connsiteX108" fmla="*/ 1192168 w 2529058"/>
              <a:gd name="connsiteY108" fmla="*/ 3379550 h 8514051"/>
              <a:gd name="connsiteX109" fmla="*/ 1104110 w 2529058"/>
              <a:gd name="connsiteY109" fmla="*/ 3447008 h 8514051"/>
              <a:gd name="connsiteX110" fmla="*/ 1394427 w 2529058"/>
              <a:gd name="connsiteY110" fmla="*/ 3249250 h 8514051"/>
              <a:gd name="connsiteX111" fmla="*/ 1354213 w 2529058"/>
              <a:gd name="connsiteY111" fmla="*/ 3272108 h 8514051"/>
              <a:gd name="connsiteX112" fmla="*/ 1284640 w 2529058"/>
              <a:gd name="connsiteY112" fmla="*/ 3318238 h 8514051"/>
              <a:gd name="connsiteX113" fmla="*/ 1552850 w 2529058"/>
              <a:gd name="connsiteY113" fmla="*/ 3162983 h 8514051"/>
              <a:gd name="connsiteX114" fmla="*/ 1523783 w 2529058"/>
              <a:gd name="connsiteY114" fmla="*/ 3175718 h 8514051"/>
              <a:gd name="connsiteX115" fmla="*/ 1468235 w 2529058"/>
              <a:gd name="connsiteY115" fmla="*/ 3207294 h 8514051"/>
              <a:gd name="connsiteX116" fmla="*/ 1915825 w 2529058"/>
              <a:gd name="connsiteY116" fmla="*/ 3009094 h 8514051"/>
              <a:gd name="connsiteX117" fmla="*/ 1883442 w 2529058"/>
              <a:gd name="connsiteY117" fmla="*/ 3018145 h 8514051"/>
              <a:gd name="connsiteX118" fmla="*/ 1866073 w 2529058"/>
              <a:gd name="connsiteY118" fmla="*/ 3025754 h 8514051"/>
              <a:gd name="connsiteX119" fmla="*/ 1 w 2529058"/>
              <a:gd name="connsiteY119" fmla="*/ 0 h 8514051"/>
              <a:gd name="connsiteX120" fmla="*/ 264490 w 2529058"/>
              <a:gd name="connsiteY120" fmla="*/ 40365 h 8514051"/>
              <a:gd name="connsiteX121" fmla="*/ 2516873 w 2529058"/>
              <a:gd name="connsiteY121" fmla="*/ 2531635 h 8514051"/>
              <a:gd name="connsiteX122" fmla="*/ 2529058 w 2529058"/>
              <a:gd name="connsiteY122" fmla="*/ 2772939 h 8514051"/>
              <a:gd name="connsiteX123" fmla="*/ 2529058 w 2529058"/>
              <a:gd name="connsiteY123" fmla="*/ 2870924 h 8514051"/>
              <a:gd name="connsiteX124" fmla="*/ 2529057 w 2529058"/>
              <a:gd name="connsiteY124" fmla="*/ 2870943 h 8514051"/>
              <a:gd name="connsiteX125" fmla="*/ 2529057 w 2529058"/>
              <a:gd name="connsiteY125" fmla="*/ 2870943 h 8514051"/>
              <a:gd name="connsiteX126" fmla="*/ 2516873 w 2529058"/>
              <a:gd name="connsiteY126" fmla="*/ 3112227 h 8514051"/>
              <a:gd name="connsiteX127" fmla="*/ 1793946 w 2529058"/>
              <a:gd name="connsiteY127" fmla="*/ 4730977 h 8514051"/>
              <a:gd name="connsiteX128" fmla="*/ 1790926 w 2529058"/>
              <a:gd name="connsiteY128" fmla="*/ 4734053 h 8514051"/>
              <a:gd name="connsiteX129" fmla="*/ 1792052 w 2529058"/>
              <a:gd name="connsiteY129" fmla="*/ 4736390 h 8514051"/>
              <a:gd name="connsiteX130" fmla="*/ 1743798 w 2529058"/>
              <a:gd name="connsiteY130" fmla="*/ 4789482 h 8514051"/>
              <a:gd name="connsiteX131" fmla="*/ 1419625 w 2529058"/>
              <a:gd name="connsiteY131" fmla="*/ 5692495 h 8514051"/>
              <a:gd name="connsiteX132" fmla="*/ 1743798 w 2529058"/>
              <a:gd name="connsiteY132" fmla="*/ 6595508 h 8514051"/>
              <a:gd name="connsiteX133" fmla="*/ 1792052 w 2529058"/>
              <a:gd name="connsiteY133" fmla="*/ 6648600 h 8514051"/>
              <a:gd name="connsiteX134" fmla="*/ 1790926 w 2529058"/>
              <a:gd name="connsiteY134" fmla="*/ 6650935 h 8514051"/>
              <a:gd name="connsiteX135" fmla="*/ 1790928 w 2529058"/>
              <a:gd name="connsiteY135" fmla="*/ 6650937 h 8514051"/>
              <a:gd name="connsiteX136" fmla="*/ 1792053 w 2529058"/>
              <a:gd name="connsiteY136" fmla="*/ 6648602 h 8514051"/>
              <a:gd name="connsiteX137" fmla="*/ 1835425 w 2529058"/>
              <a:gd name="connsiteY137" fmla="*/ 6696323 h 8514051"/>
              <a:gd name="connsiteX138" fmla="*/ 2417098 w 2529058"/>
              <a:gd name="connsiteY138" fmla="*/ 7048298 h 8514051"/>
              <a:gd name="connsiteX139" fmla="*/ 2529058 w 2529058"/>
              <a:gd name="connsiteY139" fmla="*/ 7077086 h 8514051"/>
              <a:gd name="connsiteX140" fmla="*/ 2529058 w 2529058"/>
              <a:gd name="connsiteY140" fmla="*/ 8514051 h 8514051"/>
              <a:gd name="connsiteX141" fmla="*/ 2529057 w 2529058"/>
              <a:gd name="connsiteY141" fmla="*/ 8514051 h 8514051"/>
              <a:gd name="connsiteX142" fmla="*/ 2267043 w 2529058"/>
              <a:gd name="connsiteY142" fmla="*/ 8474064 h 8514051"/>
              <a:gd name="connsiteX143" fmla="*/ 14660 w 2529058"/>
              <a:gd name="connsiteY143" fmla="*/ 5982794 h 8514051"/>
              <a:gd name="connsiteX144" fmla="*/ 2476 w 2529058"/>
              <a:gd name="connsiteY144" fmla="*/ 5741504 h 8514051"/>
              <a:gd name="connsiteX145" fmla="*/ 2476 w 2529058"/>
              <a:gd name="connsiteY145" fmla="*/ 5741503 h 8514051"/>
              <a:gd name="connsiteX146" fmla="*/ 264490 w 2529058"/>
              <a:gd name="connsiteY146" fmla="*/ 5781490 h 8514051"/>
              <a:gd name="connsiteX147" fmla="*/ 473700 w 2529058"/>
              <a:gd name="connsiteY147" fmla="*/ 5833214 h 8514051"/>
              <a:gd name="connsiteX148" fmla="*/ 459026 w 2529058"/>
              <a:gd name="connsiteY148" fmla="*/ 5828545 h 8514051"/>
              <a:gd name="connsiteX149" fmla="*/ 264489 w 2529058"/>
              <a:gd name="connsiteY149" fmla="*/ 5781489 h 8514051"/>
              <a:gd name="connsiteX150" fmla="*/ 2475 w 2529058"/>
              <a:gd name="connsiteY150" fmla="*/ 5741502 h 8514051"/>
              <a:gd name="connsiteX151" fmla="*/ 0 w 2529058"/>
              <a:gd name="connsiteY151" fmla="*/ 5692495 h 8514051"/>
              <a:gd name="connsiteX152" fmla="*/ 2475 w 2529058"/>
              <a:gd name="connsiteY152" fmla="*/ 5643484 h 8514051"/>
              <a:gd name="connsiteX153" fmla="*/ 2476 w 2529058"/>
              <a:gd name="connsiteY153" fmla="*/ 5643484 h 8514051"/>
              <a:gd name="connsiteX154" fmla="*/ 14660 w 2529058"/>
              <a:gd name="connsiteY154" fmla="*/ 5402199 h 8514051"/>
              <a:gd name="connsiteX155" fmla="*/ 737587 w 2529058"/>
              <a:gd name="connsiteY155" fmla="*/ 3783449 h 8514051"/>
              <a:gd name="connsiteX156" fmla="*/ 752392 w 2529058"/>
              <a:gd name="connsiteY156" fmla="*/ 3768376 h 8514051"/>
              <a:gd name="connsiteX157" fmla="*/ 749729 w 2529058"/>
              <a:gd name="connsiteY157" fmla="*/ 3766759 h 8514051"/>
              <a:gd name="connsiteX158" fmla="*/ 787734 w 2529058"/>
              <a:gd name="connsiteY158" fmla="*/ 3724944 h 8514051"/>
              <a:gd name="connsiteX159" fmla="*/ 1111907 w 2529058"/>
              <a:gd name="connsiteY159" fmla="*/ 2821932 h 8514051"/>
              <a:gd name="connsiteX160" fmla="*/ 114435 w 2529058"/>
              <a:gd name="connsiteY160" fmla="*/ 1466131 h 8514051"/>
              <a:gd name="connsiteX161" fmla="*/ 1 w 2529058"/>
              <a:gd name="connsiteY161" fmla="*/ 143670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</a:cxnLst>
            <a:rect l="l" t="t" r="r" b="b"/>
            <a:pathLst>
              <a:path w="2529058" h="8514051">
                <a:moveTo>
                  <a:pt x="2487268" y="8065775"/>
                </a:moveTo>
                <a:lnTo>
                  <a:pt x="2487270" y="8065785"/>
                </a:lnTo>
                <a:lnTo>
                  <a:pt x="2516860" y="8272663"/>
                </a:lnTo>
                <a:lnTo>
                  <a:pt x="2491568" y="8095839"/>
                </a:lnTo>
                <a:close/>
                <a:moveTo>
                  <a:pt x="2487267" y="8065767"/>
                </a:moveTo>
                <a:lnTo>
                  <a:pt x="2487268" y="8065775"/>
                </a:lnTo>
                <a:lnTo>
                  <a:pt x="2487267" y="8065769"/>
                </a:lnTo>
                <a:close/>
                <a:moveTo>
                  <a:pt x="2484696" y="8047796"/>
                </a:moveTo>
                <a:lnTo>
                  <a:pt x="2487267" y="8065767"/>
                </a:lnTo>
                <a:lnTo>
                  <a:pt x="2487266" y="8065765"/>
                </a:lnTo>
                <a:lnTo>
                  <a:pt x="2485195" y="8051280"/>
                </a:lnTo>
                <a:close/>
                <a:moveTo>
                  <a:pt x="2280723" y="7394603"/>
                </a:moveTo>
                <a:lnTo>
                  <a:pt x="2333778" y="7525633"/>
                </a:lnTo>
                <a:lnTo>
                  <a:pt x="2365170" y="7603158"/>
                </a:lnTo>
                <a:lnTo>
                  <a:pt x="2365195" y="7603240"/>
                </a:lnTo>
                <a:lnTo>
                  <a:pt x="2365218" y="7603308"/>
                </a:lnTo>
                <a:lnTo>
                  <a:pt x="2426317" y="7797687"/>
                </a:lnTo>
                <a:lnTo>
                  <a:pt x="2426322" y="7797704"/>
                </a:lnTo>
                <a:lnTo>
                  <a:pt x="2433188" y="7819547"/>
                </a:lnTo>
                <a:lnTo>
                  <a:pt x="2441592" y="7856500"/>
                </a:lnTo>
                <a:lnTo>
                  <a:pt x="2441601" y="7856532"/>
                </a:lnTo>
                <a:lnTo>
                  <a:pt x="2475455" y="8005382"/>
                </a:lnTo>
                <a:lnTo>
                  <a:pt x="2475462" y="8005415"/>
                </a:lnTo>
                <a:lnTo>
                  <a:pt x="2484011" y="8043003"/>
                </a:lnTo>
                <a:lnTo>
                  <a:pt x="2484696" y="8047796"/>
                </a:lnTo>
                <a:lnTo>
                  <a:pt x="2484011" y="8043004"/>
                </a:lnTo>
                <a:lnTo>
                  <a:pt x="2485195" y="8051280"/>
                </a:lnTo>
                <a:lnTo>
                  <a:pt x="2487266" y="8065764"/>
                </a:lnTo>
                <a:lnTo>
                  <a:pt x="2487266" y="8065765"/>
                </a:lnTo>
                <a:lnTo>
                  <a:pt x="2487267" y="8065769"/>
                </a:lnTo>
                <a:lnTo>
                  <a:pt x="2491568" y="8095839"/>
                </a:lnTo>
                <a:lnTo>
                  <a:pt x="2502375" y="8171399"/>
                </a:lnTo>
                <a:lnTo>
                  <a:pt x="2516871" y="8272747"/>
                </a:lnTo>
                <a:lnTo>
                  <a:pt x="2516860" y="8272663"/>
                </a:lnTo>
                <a:lnTo>
                  <a:pt x="2493940" y="8099882"/>
                </a:lnTo>
                <a:lnTo>
                  <a:pt x="2487270" y="8065785"/>
                </a:lnTo>
                <a:lnTo>
                  <a:pt x="2484012" y="8043004"/>
                </a:lnTo>
                <a:lnTo>
                  <a:pt x="2475455" y="8005382"/>
                </a:lnTo>
                <a:lnTo>
                  <a:pt x="2460796" y="7930441"/>
                </a:lnTo>
                <a:lnTo>
                  <a:pt x="2441601" y="7856532"/>
                </a:lnTo>
                <a:lnTo>
                  <a:pt x="2433189" y="7819548"/>
                </a:lnTo>
                <a:lnTo>
                  <a:pt x="2426317" y="7797687"/>
                </a:lnTo>
                <a:lnTo>
                  <a:pt x="2417765" y="7764759"/>
                </a:lnTo>
                <a:lnTo>
                  <a:pt x="2365218" y="7603308"/>
                </a:lnTo>
                <a:lnTo>
                  <a:pt x="2365171" y="7603160"/>
                </a:lnTo>
                <a:cubicBezTo>
                  <a:pt x="2339717" y="7532293"/>
                  <a:pt x="2311525" y="7462731"/>
                  <a:pt x="2280723" y="7394603"/>
                </a:cubicBezTo>
                <a:close/>
                <a:moveTo>
                  <a:pt x="2230530" y="7294351"/>
                </a:moveTo>
                <a:lnTo>
                  <a:pt x="2266322" y="7365841"/>
                </a:lnTo>
                <a:lnTo>
                  <a:pt x="2257133" y="7343778"/>
                </a:lnTo>
                <a:close/>
                <a:moveTo>
                  <a:pt x="2100011" y="7061074"/>
                </a:moveTo>
                <a:lnTo>
                  <a:pt x="2100609" y="7062066"/>
                </a:lnTo>
                <a:lnTo>
                  <a:pt x="2145953" y="7137210"/>
                </a:lnTo>
                <a:lnTo>
                  <a:pt x="2124920" y="7098129"/>
                </a:lnTo>
                <a:close/>
                <a:moveTo>
                  <a:pt x="1954882" y="6849329"/>
                </a:moveTo>
                <a:lnTo>
                  <a:pt x="2000885" y="6913615"/>
                </a:lnTo>
                <a:lnTo>
                  <a:pt x="1970026" y="6867708"/>
                </a:lnTo>
                <a:close/>
                <a:moveTo>
                  <a:pt x="1550657" y="6418501"/>
                </a:moveTo>
                <a:lnTo>
                  <a:pt x="1638761" y="6496034"/>
                </a:lnTo>
                <a:lnTo>
                  <a:pt x="1638833" y="6496097"/>
                </a:lnTo>
                <a:close/>
                <a:moveTo>
                  <a:pt x="1481541" y="6359026"/>
                </a:moveTo>
                <a:lnTo>
                  <a:pt x="1481547" y="6359031"/>
                </a:lnTo>
                <a:lnTo>
                  <a:pt x="1490382" y="6365800"/>
                </a:lnTo>
                <a:close/>
                <a:moveTo>
                  <a:pt x="1314167" y="6233403"/>
                </a:moveTo>
                <a:lnTo>
                  <a:pt x="1314177" y="6233410"/>
                </a:lnTo>
                <a:lnTo>
                  <a:pt x="1339366" y="6250111"/>
                </a:lnTo>
                <a:lnTo>
                  <a:pt x="1427442" y="6317583"/>
                </a:lnTo>
                <a:lnTo>
                  <a:pt x="1427471" y="6317605"/>
                </a:lnTo>
                <a:lnTo>
                  <a:pt x="1339365" y="6250110"/>
                </a:lnTo>
                <a:close/>
                <a:moveTo>
                  <a:pt x="1137065" y="6119786"/>
                </a:moveTo>
                <a:lnTo>
                  <a:pt x="1137081" y="6119796"/>
                </a:lnTo>
                <a:lnTo>
                  <a:pt x="1177320" y="6142669"/>
                </a:lnTo>
                <a:lnTo>
                  <a:pt x="1246911" y="6188810"/>
                </a:lnTo>
                <a:lnTo>
                  <a:pt x="1246932" y="6188824"/>
                </a:lnTo>
                <a:lnTo>
                  <a:pt x="1177319" y="6142668"/>
                </a:lnTo>
                <a:close/>
                <a:moveTo>
                  <a:pt x="950289" y="6018675"/>
                </a:moveTo>
                <a:lnTo>
                  <a:pt x="978681" y="6033543"/>
                </a:lnTo>
                <a:lnTo>
                  <a:pt x="1007750" y="6046279"/>
                </a:lnTo>
                <a:lnTo>
                  <a:pt x="1063310" y="6077862"/>
                </a:lnTo>
                <a:lnTo>
                  <a:pt x="1063326" y="6077870"/>
                </a:lnTo>
                <a:lnTo>
                  <a:pt x="1007749" y="6046278"/>
                </a:lnTo>
                <a:close/>
                <a:moveTo>
                  <a:pt x="752982" y="5930383"/>
                </a:moveTo>
                <a:lnTo>
                  <a:pt x="873433" y="5981755"/>
                </a:lnTo>
                <a:lnTo>
                  <a:pt x="831169" y="5961452"/>
                </a:lnTo>
                <a:close/>
                <a:moveTo>
                  <a:pt x="540369" y="5854427"/>
                </a:moveTo>
                <a:lnTo>
                  <a:pt x="615684" y="5879647"/>
                </a:lnTo>
                <a:lnTo>
                  <a:pt x="648091" y="5888705"/>
                </a:lnTo>
                <a:lnTo>
                  <a:pt x="665469" y="5896318"/>
                </a:lnTo>
                <a:lnTo>
                  <a:pt x="676821" y="5900120"/>
                </a:lnTo>
                <a:lnTo>
                  <a:pt x="648090" y="5888703"/>
                </a:lnTo>
                <a:close/>
                <a:moveTo>
                  <a:pt x="665464" y="5488671"/>
                </a:moveTo>
                <a:lnTo>
                  <a:pt x="615689" y="5505338"/>
                </a:lnTo>
                <a:lnTo>
                  <a:pt x="648090" y="5496282"/>
                </a:lnTo>
                <a:close/>
                <a:moveTo>
                  <a:pt x="1063293" y="5307135"/>
                </a:moveTo>
                <a:lnTo>
                  <a:pt x="978688" y="5351441"/>
                </a:lnTo>
                <a:lnTo>
                  <a:pt x="1007749" y="5338708"/>
                </a:lnTo>
                <a:close/>
                <a:moveTo>
                  <a:pt x="1246888" y="5196191"/>
                </a:moveTo>
                <a:lnTo>
                  <a:pt x="1137091" y="5265185"/>
                </a:lnTo>
                <a:lnTo>
                  <a:pt x="1177319" y="5242318"/>
                </a:lnTo>
                <a:close/>
                <a:moveTo>
                  <a:pt x="1427409" y="5067429"/>
                </a:moveTo>
                <a:lnTo>
                  <a:pt x="1314185" y="5151571"/>
                </a:lnTo>
                <a:lnTo>
                  <a:pt x="1339365" y="5134876"/>
                </a:lnTo>
                <a:close/>
                <a:moveTo>
                  <a:pt x="1638670" y="4889033"/>
                </a:moveTo>
                <a:lnTo>
                  <a:pt x="1481555" y="5025950"/>
                </a:lnTo>
                <a:lnTo>
                  <a:pt x="1493373" y="5016895"/>
                </a:lnTo>
                <a:close/>
                <a:moveTo>
                  <a:pt x="1049988" y="3488468"/>
                </a:moveTo>
                <a:lnTo>
                  <a:pt x="1038159" y="3497531"/>
                </a:lnTo>
                <a:lnTo>
                  <a:pt x="892827" y="3625425"/>
                </a:lnTo>
                <a:close/>
                <a:moveTo>
                  <a:pt x="1217353" y="3362851"/>
                </a:moveTo>
                <a:lnTo>
                  <a:pt x="1192168" y="3379550"/>
                </a:lnTo>
                <a:lnTo>
                  <a:pt x="1104110" y="3447008"/>
                </a:lnTo>
                <a:close/>
                <a:moveTo>
                  <a:pt x="1394427" y="3249250"/>
                </a:moveTo>
                <a:lnTo>
                  <a:pt x="1354213" y="3272108"/>
                </a:lnTo>
                <a:lnTo>
                  <a:pt x="1284640" y="3318238"/>
                </a:lnTo>
                <a:close/>
                <a:moveTo>
                  <a:pt x="1552850" y="3162983"/>
                </a:moveTo>
                <a:lnTo>
                  <a:pt x="1523783" y="3175718"/>
                </a:lnTo>
                <a:lnTo>
                  <a:pt x="1468235" y="3207294"/>
                </a:lnTo>
                <a:close/>
                <a:moveTo>
                  <a:pt x="1915825" y="3009094"/>
                </a:moveTo>
                <a:lnTo>
                  <a:pt x="1883442" y="3018145"/>
                </a:lnTo>
                <a:lnTo>
                  <a:pt x="1866073" y="3025754"/>
                </a:lnTo>
                <a:close/>
                <a:moveTo>
                  <a:pt x="1" y="0"/>
                </a:moveTo>
                <a:lnTo>
                  <a:pt x="264490" y="40365"/>
                </a:lnTo>
                <a:cubicBezTo>
                  <a:pt x="1465874" y="286204"/>
                  <a:pt x="2390862" y="1290821"/>
                  <a:pt x="2516873" y="2531635"/>
                </a:cubicBezTo>
                <a:lnTo>
                  <a:pt x="2529058" y="2772939"/>
                </a:lnTo>
                <a:lnTo>
                  <a:pt x="2529058" y="2870924"/>
                </a:lnTo>
                <a:lnTo>
                  <a:pt x="2529057" y="2870943"/>
                </a:lnTo>
                <a:lnTo>
                  <a:pt x="2529057" y="2870943"/>
                </a:lnTo>
                <a:lnTo>
                  <a:pt x="2516873" y="3112227"/>
                </a:lnTo>
                <a:cubicBezTo>
                  <a:pt x="2453868" y="3732634"/>
                  <a:pt x="2191118" y="4293992"/>
                  <a:pt x="1793946" y="4730977"/>
                </a:cubicBezTo>
                <a:lnTo>
                  <a:pt x="1790926" y="4734053"/>
                </a:lnTo>
                <a:lnTo>
                  <a:pt x="1792052" y="4736390"/>
                </a:lnTo>
                <a:lnTo>
                  <a:pt x="1743798" y="4789482"/>
                </a:lnTo>
                <a:cubicBezTo>
                  <a:pt x="1541281" y="5034877"/>
                  <a:pt x="1419625" y="5349479"/>
                  <a:pt x="1419625" y="5692495"/>
                </a:cubicBezTo>
                <a:cubicBezTo>
                  <a:pt x="1419625" y="6035511"/>
                  <a:pt x="1541281" y="6350114"/>
                  <a:pt x="1743798" y="6595508"/>
                </a:cubicBezTo>
                <a:lnTo>
                  <a:pt x="1792052" y="6648600"/>
                </a:lnTo>
                <a:lnTo>
                  <a:pt x="1790926" y="6650935"/>
                </a:lnTo>
                <a:lnTo>
                  <a:pt x="1790928" y="6650937"/>
                </a:lnTo>
                <a:lnTo>
                  <a:pt x="1792053" y="6648602"/>
                </a:lnTo>
                <a:lnTo>
                  <a:pt x="1835425" y="6696323"/>
                </a:lnTo>
                <a:cubicBezTo>
                  <a:pt x="1995988" y="6856887"/>
                  <a:pt x="2194834" y="6979168"/>
                  <a:pt x="2417098" y="7048298"/>
                </a:cubicBezTo>
                <a:lnTo>
                  <a:pt x="2529058" y="7077086"/>
                </a:lnTo>
                <a:lnTo>
                  <a:pt x="2529058" y="8514051"/>
                </a:lnTo>
                <a:lnTo>
                  <a:pt x="2529057" y="8514051"/>
                </a:lnTo>
                <a:lnTo>
                  <a:pt x="2267043" y="8474064"/>
                </a:lnTo>
                <a:cubicBezTo>
                  <a:pt x="1065659" y="8228225"/>
                  <a:pt x="140671" y="7223608"/>
                  <a:pt x="14660" y="5982794"/>
                </a:cubicBezTo>
                <a:lnTo>
                  <a:pt x="2476" y="5741504"/>
                </a:lnTo>
                <a:lnTo>
                  <a:pt x="2476" y="5741503"/>
                </a:lnTo>
                <a:lnTo>
                  <a:pt x="264490" y="5781490"/>
                </a:lnTo>
                <a:lnTo>
                  <a:pt x="473700" y="5833214"/>
                </a:lnTo>
                <a:lnTo>
                  <a:pt x="459026" y="5828545"/>
                </a:lnTo>
                <a:cubicBezTo>
                  <a:pt x="395064" y="5810647"/>
                  <a:pt x="330190" y="5794934"/>
                  <a:pt x="264489" y="5781489"/>
                </a:cubicBezTo>
                <a:lnTo>
                  <a:pt x="2475" y="5741502"/>
                </a:lnTo>
                <a:lnTo>
                  <a:pt x="0" y="5692495"/>
                </a:lnTo>
                <a:lnTo>
                  <a:pt x="2475" y="5643484"/>
                </a:lnTo>
                <a:lnTo>
                  <a:pt x="2476" y="5643484"/>
                </a:lnTo>
                <a:lnTo>
                  <a:pt x="14660" y="5402199"/>
                </a:lnTo>
                <a:cubicBezTo>
                  <a:pt x="77666" y="4781792"/>
                  <a:pt x="340415" y="4220434"/>
                  <a:pt x="737587" y="3783449"/>
                </a:cubicBezTo>
                <a:lnTo>
                  <a:pt x="752392" y="3768376"/>
                </a:lnTo>
                <a:lnTo>
                  <a:pt x="749729" y="3766759"/>
                </a:lnTo>
                <a:lnTo>
                  <a:pt x="787734" y="3724944"/>
                </a:lnTo>
                <a:cubicBezTo>
                  <a:pt x="990251" y="3479549"/>
                  <a:pt x="1111907" y="3164947"/>
                  <a:pt x="1111907" y="2821932"/>
                </a:cubicBezTo>
                <a:cubicBezTo>
                  <a:pt x="1111907" y="2184902"/>
                  <a:pt x="692320" y="1645872"/>
                  <a:pt x="114435" y="1466131"/>
                </a:cubicBezTo>
                <a:lnTo>
                  <a:pt x="1" y="1436707"/>
                </a:lnTo>
                <a:close/>
              </a:path>
            </a:pathLst>
          </a:custGeom>
          <a:gradFill>
            <a:gsLst>
              <a:gs pos="20000">
                <a:schemeClr val="accent6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TextBox 48">
            <a:extLst>
              <a:ext uri="{FF2B5EF4-FFF2-40B4-BE49-F238E27FC236}">
                <a16:creationId xmlns:a16="http://schemas.microsoft.com/office/drawing/2014/main" id="{1F50C8B3-0770-8E58-9A7C-45D94F0732E1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678E5849-40CA-6B20-EA11-16A51CE30986}"/>
              </a:ext>
            </a:extLst>
          </p:cNvPr>
          <p:cNvGrpSpPr/>
          <p:nvPr/>
        </p:nvGrpSpPr>
        <p:grpSpPr>
          <a:xfrm>
            <a:off x="7066863" y="818641"/>
            <a:ext cx="10250275" cy="1323439"/>
            <a:chOff x="9417946" y="818641"/>
            <a:chExt cx="10250275" cy="1323439"/>
          </a:xfrm>
        </p:grpSpPr>
        <p:sp>
          <p:nvSpPr>
            <p:cNvPr id="14" name="TextBox 48">
              <a:extLst>
                <a:ext uri="{FF2B5EF4-FFF2-40B4-BE49-F238E27FC236}">
                  <a16:creationId xmlns:a16="http://schemas.microsoft.com/office/drawing/2014/main" id="{C8FA9672-E4CE-D18C-12F3-DCAEE297696B}"/>
                </a:ext>
              </a:extLst>
            </p:cNvPr>
            <p:cNvSpPr txBox="1"/>
            <p:nvPr/>
          </p:nvSpPr>
          <p:spPr>
            <a:xfrm>
              <a:off x="10968402" y="818641"/>
              <a:ext cx="8699819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accent1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MAR</a:t>
              </a:r>
              <a:r>
                <a:rPr lang="en-US" sz="8000" b="1" dirty="0">
                  <a:solidFill>
                    <a:schemeClr val="accent4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KET</a:t>
              </a:r>
              <a:r>
                <a:rPr lang="en-US" sz="8000" b="1" dirty="0">
                  <a:solidFill>
                    <a:schemeClr val="accent5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ING</a:t>
              </a:r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 </a:t>
              </a:r>
              <a:r>
                <a:rPr lang="en-US" sz="8000" b="1" dirty="0">
                  <a:solidFill>
                    <a:schemeClr val="accent6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MIX</a:t>
              </a:r>
            </a:p>
          </p:txBody>
        </p:sp>
        <p:sp>
          <p:nvSpPr>
            <p:cNvPr id="15" name="TextBox 48">
              <a:extLst>
                <a:ext uri="{FF2B5EF4-FFF2-40B4-BE49-F238E27FC236}">
                  <a16:creationId xmlns:a16="http://schemas.microsoft.com/office/drawing/2014/main" id="{5BF0857E-B991-9C8B-4735-88808501A8A3}"/>
                </a:ext>
              </a:extLst>
            </p:cNvPr>
            <p:cNvSpPr txBox="1"/>
            <p:nvPr/>
          </p:nvSpPr>
          <p:spPr>
            <a:xfrm>
              <a:off x="9417946" y="818641"/>
              <a:ext cx="1470275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4P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D1D97BDB-59BA-BCDC-89AE-07FCB2E98C11}"/>
              </a:ext>
            </a:extLst>
          </p:cNvPr>
          <p:cNvSpPr txBox="1"/>
          <p:nvPr/>
        </p:nvSpPr>
        <p:spPr>
          <a:xfrm>
            <a:off x="2169990" y="5018802"/>
            <a:ext cx="4740537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Tập trung vào việc thiết kế và phát triển sản phẩm/dịch vụ đáp ứng đúng nhu cầu, mang lại giá trị khác biệt và lợi ích cụ thể cho khách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3CD6C17-CC62-A6DD-6268-2F60509D0C5A}"/>
              </a:ext>
            </a:extLst>
          </p:cNvPr>
          <p:cNvSpPr txBox="1"/>
          <p:nvPr/>
        </p:nvSpPr>
        <p:spPr>
          <a:xfrm>
            <a:off x="2169992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1"/>
                </a:solidFill>
                <a:latin typeface="+mj-lt"/>
              </a:rPr>
              <a:t>PRODUCT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5607327-4672-2E2E-C6F9-650D4FE895C9}"/>
              </a:ext>
            </a:extLst>
          </p:cNvPr>
          <p:cNvSpPr txBox="1"/>
          <p:nvPr/>
        </p:nvSpPr>
        <p:spPr>
          <a:xfrm>
            <a:off x="17458473" y="5018802"/>
            <a:ext cx="4755535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/>
              <a:t>Xác định các kênh phân phối hiệu quả để đảm bảo sản phẩm đến đúng khách hàng mục tiêu, tại đúng nơi và đúng thời điểm.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DA056A8-D10C-9DBE-01B1-FB395F40DB05}"/>
              </a:ext>
            </a:extLst>
          </p:cNvPr>
          <p:cNvSpPr txBox="1"/>
          <p:nvPr/>
        </p:nvSpPr>
        <p:spPr>
          <a:xfrm>
            <a:off x="18842164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6"/>
                </a:solidFill>
                <a:latin typeface="+mj-lt"/>
              </a:rPr>
              <a:t>PLACE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3EFFEC24-EED6-3CD6-6D05-586B295D52E0}"/>
              </a:ext>
            </a:extLst>
          </p:cNvPr>
          <p:cNvSpPr txBox="1"/>
          <p:nvPr/>
        </p:nvSpPr>
        <p:spPr>
          <a:xfrm rot="10800000" flipV="1">
            <a:off x="2169989" y="9858313"/>
            <a:ext cx="4740537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Đưa ra mức giá hợp lý, cân bằng giữa khả năng chi trả của khách hàng, giá trị sản phẩm và vị thế cạnh tranh trên thị trường.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B51BEB14-DDB8-5A5D-D5C4-99603A499C80}"/>
              </a:ext>
            </a:extLst>
          </p:cNvPr>
          <p:cNvSpPr txBox="1"/>
          <p:nvPr/>
        </p:nvSpPr>
        <p:spPr>
          <a:xfrm rot="10800000" flipV="1">
            <a:off x="2169992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3600" b="1" dirty="0">
                <a:solidFill>
                  <a:schemeClr val="accent5"/>
                </a:solidFill>
                <a:latin typeface="+mj-lt"/>
              </a:rPr>
              <a:t>PRICE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CCF6BEC-2B13-E58B-2089-91705C8148A5}"/>
              </a:ext>
            </a:extLst>
          </p:cNvPr>
          <p:cNvSpPr txBox="1"/>
          <p:nvPr/>
        </p:nvSpPr>
        <p:spPr>
          <a:xfrm rot="10800000" flipV="1">
            <a:off x="17458473" y="9858313"/>
            <a:ext cx="4755535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>
                <a:solidFill>
                  <a:schemeClr val="tx2"/>
                </a:solidFill>
              </a:rPr>
              <a:t>Triển khai các hoạt động truyền thông, quảng bá, khuyến mãi nhằm nâng cao nhận diện thương hiệu và thúc đẩy quyết định mua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A4823A33-C720-9FBE-560B-8C5EEA6BAA7E}"/>
              </a:ext>
            </a:extLst>
          </p:cNvPr>
          <p:cNvSpPr txBox="1"/>
          <p:nvPr/>
        </p:nvSpPr>
        <p:spPr>
          <a:xfrm rot="10800000" flipV="1">
            <a:off x="18842164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4"/>
                </a:solidFill>
                <a:latin typeface="+mj-lt"/>
              </a:rPr>
              <a:t>PROMOTION</a:t>
            </a:r>
          </a:p>
        </p:txBody>
      </p:sp>
      <p:sp>
        <p:nvSpPr>
          <p:cNvPr id="24" name="TextBox 25">
            <a:extLst>
              <a:ext uri="{FF2B5EF4-FFF2-40B4-BE49-F238E27FC236}">
                <a16:creationId xmlns:a16="http://schemas.microsoft.com/office/drawing/2014/main" id="{F490949D-EBBF-501A-FE79-40A8335BD6DE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C0C7DC5E-C054-3C86-E25B-402D8AC5FD67}"/>
              </a:ext>
            </a:extLst>
          </p:cNvPr>
          <p:cNvSpPr/>
          <p:nvPr/>
        </p:nvSpPr>
        <p:spPr>
          <a:xfrm>
            <a:off x="8704245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6AAABB6C-B521-C04E-1E88-A73034939544}"/>
              </a:ext>
            </a:extLst>
          </p:cNvPr>
          <p:cNvSpPr/>
          <p:nvPr/>
        </p:nvSpPr>
        <p:spPr>
          <a:xfrm>
            <a:off x="13511267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C901044E-267C-1665-ED01-DA9C1C65E422}"/>
              </a:ext>
            </a:extLst>
          </p:cNvPr>
          <p:cNvSpPr/>
          <p:nvPr/>
        </p:nvSpPr>
        <p:spPr>
          <a:xfrm>
            <a:off x="11107756" y="4818478"/>
            <a:ext cx="2168489" cy="6553298"/>
          </a:xfrm>
          <a:custGeom>
            <a:avLst/>
            <a:gdLst>
              <a:gd name="connsiteX0" fmla="*/ 1109431 w 2839250"/>
              <a:gd name="connsiteY0" fmla="*/ 4241181 h 8580377"/>
              <a:gd name="connsiteX1" fmla="*/ 1129329 w 2839250"/>
              <a:gd name="connsiteY1" fmla="*/ 4244217 h 8580377"/>
              <a:gd name="connsiteX2" fmla="*/ 1419626 w 2839250"/>
              <a:gd name="connsiteY2" fmla="*/ 4258876 h 8580377"/>
              <a:gd name="connsiteX3" fmla="*/ 1709923 w 2839250"/>
              <a:gd name="connsiteY3" fmla="*/ 4244217 h 8580377"/>
              <a:gd name="connsiteX4" fmla="*/ 1729820 w 2839250"/>
              <a:gd name="connsiteY4" fmla="*/ 4241181 h 8580377"/>
              <a:gd name="connsiteX5" fmla="*/ 1727345 w 2839250"/>
              <a:gd name="connsiteY5" fmla="*/ 4290192 h 8580377"/>
              <a:gd name="connsiteX6" fmla="*/ 1729820 w 2839250"/>
              <a:gd name="connsiteY6" fmla="*/ 4339199 h 8580377"/>
              <a:gd name="connsiteX7" fmla="*/ 1729819 w 2839250"/>
              <a:gd name="connsiteY7" fmla="*/ 4339199 h 8580377"/>
              <a:gd name="connsiteX8" fmla="*/ 1742003 w 2839250"/>
              <a:gd name="connsiteY8" fmla="*/ 4580488 h 8580377"/>
              <a:gd name="connsiteX9" fmla="*/ 2464930 w 2839250"/>
              <a:gd name="connsiteY9" fmla="*/ 6199239 h 8580377"/>
              <a:gd name="connsiteX10" fmla="*/ 2475821 w 2839250"/>
              <a:gd name="connsiteY10" fmla="*/ 6210327 h 8580377"/>
              <a:gd name="connsiteX11" fmla="*/ 2473350 w 2839250"/>
              <a:gd name="connsiteY11" fmla="*/ 6211828 h 8580377"/>
              <a:gd name="connsiteX12" fmla="*/ 2515077 w 2839250"/>
              <a:gd name="connsiteY12" fmla="*/ 6257739 h 8580377"/>
              <a:gd name="connsiteX13" fmla="*/ 2839250 w 2839250"/>
              <a:gd name="connsiteY13" fmla="*/ 7160752 h 8580377"/>
              <a:gd name="connsiteX14" fmla="*/ 1419625 w 2839250"/>
              <a:gd name="connsiteY14" fmla="*/ 8580377 h 8580377"/>
              <a:gd name="connsiteX15" fmla="*/ 0 w 2839250"/>
              <a:gd name="connsiteY15" fmla="*/ 7160752 h 8580377"/>
              <a:gd name="connsiteX16" fmla="*/ 324173 w 2839250"/>
              <a:gd name="connsiteY16" fmla="*/ 6257739 h 8580377"/>
              <a:gd name="connsiteX17" fmla="*/ 365900 w 2839250"/>
              <a:gd name="connsiteY17" fmla="*/ 6211828 h 8580377"/>
              <a:gd name="connsiteX18" fmla="*/ 365899 w 2839250"/>
              <a:gd name="connsiteY18" fmla="*/ 6211828 h 8580377"/>
              <a:gd name="connsiteX19" fmla="*/ 365899 w 2839250"/>
              <a:gd name="connsiteY19" fmla="*/ 6211828 h 8580377"/>
              <a:gd name="connsiteX20" fmla="*/ 363428 w 2839250"/>
              <a:gd name="connsiteY20" fmla="*/ 6210327 h 8580377"/>
              <a:gd name="connsiteX21" fmla="*/ 374319 w 2839250"/>
              <a:gd name="connsiteY21" fmla="*/ 6199239 h 8580377"/>
              <a:gd name="connsiteX22" fmla="*/ 1097246 w 2839250"/>
              <a:gd name="connsiteY22" fmla="*/ 4580488 h 8580377"/>
              <a:gd name="connsiteX23" fmla="*/ 1109430 w 2839250"/>
              <a:gd name="connsiteY23" fmla="*/ 4339198 h 8580377"/>
              <a:gd name="connsiteX24" fmla="*/ 1109431 w 2839250"/>
              <a:gd name="connsiteY24" fmla="*/ 4339198 h 8580377"/>
              <a:gd name="connsiteX25" fmla="*/ 1111906 w 2839250"/>
              <a:gd name="connsiteY25" fmla="*/ 4290192 h 8580377"/>
              <a:gd name="connsiteX26" fmla="*/ 1419625 w 2839250"/>
              <a:gd name="connsiteY26" fmla="*/ 0 h 8580377"/>
              <a:gd name="connsiteX27" fmla="*/ 2839250 w 2839250"/>
              <a:gd name="connsiteY27" fmla="*/ 1419626 h 8580377"/>
              <a:gd name="connsiteX28" fmla="*/ 2515077 w 2839250"/>
              <a:gd name="connsiteY28" fmla="*/ 2322639 h 8580377"/>
              <a:gd name="connsiteX29" fmla="*/ 2473347 w 2839250"/>
              <a:gd name="connsiteY29" fmla="*/ 2368553 h 8580377"/>
              <a:gd name="connsiteX30" fmla="*/ 2475822 w 2839250"/>
              <a:gd name="connsiteY30" fmla="*/ 2370056 h 8580377"/>
              <a:gd name="connsiteX31" fmla="*/ 2464930 w 2839250"/>
              <a:gd name="connsiteY31" fmla="*/ 2381144 h 8580377"/>
              <a:gd name="connsiteX32" fmla="*/ 1742003 w 2839250"/>
              <a:gd name="connsiteY32" fmla="*/ 3999894 h 8580377"/>
              <a:gd name="connsiteX33" fmla="*/ 1729819 w 2839250"/>
              <a:gd name="connsiteY33" fmla="*/ 4241180 h 8580377"/>
              <a:gd name="connsiteX34" fmla="*/ 1709922 w 2839250"/>
              <a:gd name="connsiteY34" fmla="*/ 4244216 h 8580377"/>
              <a:gd name="connsiteX35" fmla="*/ 1419625 w 2839250"/>
              <a:gd name="connsiteY35" fmla="*/ 4258875 h 8580377"/>
              <a:gd name="connsiteX36" fmla="*/ 1129328 w 2839250"/>
              <a:gd name="connsiteY36" fmla="*/ 4244216 h 8580377"/>
              <a:gd name="connsiteX37" fmla="*/ 1109430 w 2839250"/>
              <a:gd name="connsiteY37" fmla="*/ 4241180 h 8580377"/>
              <a:gd name="connsiteX38" fmla="*/ 1097246 w 2839250"/>
              <a:gd name="connsiteY38" fmla="*/ 3999894 h 8580377"/>
              <a:gd name="connsiteX39" fmla="*/ 374319 w 2839250"/>
              <a:gd name="connsiteY39" fmla="*/ 2381144 h 8580377"/>
              <a:gd name="connsiteX40" fmla="*/ 363427 w 2839250"/>
              <a:gd name="connsiteY40" fmla="*/ 2370056 h 8580377"/>
              <a:gd name="connsiteX41" fmla="*/ 365903 w 2839250"/>
              <a:gd name="connsiteY41" fmla="*/ 2368553 h 8580377"/>
              <a:gd name="connsiteX42" fmla="*/ 324173 w 2839250"/>
              <a:gd name="connsiteY42" fmla="*/ 2322639 h 8580377"/>
              <a:gd name="connsiteX43" fmla="*/ 0 w 2839250"/>
              <a:gd name="connsiteY43" fmla="*/ 1419626 h 8580377"/>
              <a:gd name="connsiteX44" fmla="*/ 1419625 w 2839250"/>
              <a:gd name="connsiteY44" fmla="*/ 0 h 85803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</a:cxnLst>
            <a:rect l="l" t="t" r="r" b="b"/>
            <a:pathLst>
              <a:path w="2839250" h="8580377">
                <a:moveTo>
                  <a:pt x="1109431" y="4241181"/>
                </a:moveTo>
                <a:lnTo>
                  <a:pt x="1129329" y="4244217"/>
                </a:lnTo>
                <a:cubicBezTo>
                  <a:pt x="1224777" y="4253911"/>
                  <a:pt x="1321621" y="4258876"/>
                  <a:pt x="1419626" y="4258876"/>
                </a:cubicBezTo>
                <a:cubicBezTo>
                  <a:pt x="1517631" y="4258876"/>
                  <a:pt x="1614475" y="4253911"/>
                  <a:pt x="1709923" y="4244217"/>
                </a:cubicBezTo>
                <a:lnTo>
                  <a:pt x="1729820" y="4241181"/>
                </a:lnTo>
                <a:lnTo>
                  <a:pt x="1727345" y="4290192"/>
                </a:lnTo>
                <a:lnTo>
                  <a:pt x="1729820" y="4339199"/>
                </a:lnTo>
                <a:lnTo>
                  <a:pt x="1729819" y="4339199"/>
                </a:lnTo>
                <a:lnTo>
                  <a:pt x="1742003" y="4580488"/>
                </a:lnTo>
                <a:cubicBezTo>
                  <a:pt x="1805009" y="5200895"/>
                  <a:pt x="2067758" y="5762253"/>
                  <a:pt x="2464930" y="6199239"/>
                </a:cubicBezTo>
                <a:lnTo>
                  <a:pt x="2475821" y="6210327"/>
                </a:lnTo>
                <a:lnTo>
                  <a:pt x="2473350" y="6211828"/>
                </a:lnTo>
                <a:lnTo>
                  <a:pt x="2515077" y="6257739"/>
                </a:lnTo>
                <a:cubicBezTo>
                  <a:pt x="2717594" y="6503134"/>
                  <a:pt x="2839250" y="6817736"/>
                  <a:pt x="2839250" y="7160752"/>
                </a:cubicBezTo>
                <a:cubicBezTo>
                  <a:pt x="2839250" y="7944789"/>
                  <a:pt x="2203662" y="8580377"/>
                  <a:pt x="1419625" y="8580377"/>
                </a:cubicBezTo>
                <a:cubicBezTo>
                  <a:pt x="635588" y="8580377"/>
                  <a:pt x="0" y="7944789"/>
                  <a:pt x="0" y="7160752"/>
                </a:cubicBezTo>
                <a:cubicBezTo>
                  <a:pt x="0" y="6817736"/>
                  <a:pt x="121656" y="6503134"/>
                  <a:pt x="324173" y="6257739"/>
                </a:cubicBezTo>
                <a:lnTo>
                  <a:pt x="365900" y="6211828"/>
                </a:lnTo>
                <a:lnTo>
                  <a:pt x="365899" y="6211828"/>
                </a:lnTo>
                <a:lnTo>
                  <a:pt x="365899" y="6211828"/>
                </a:lnTo>
                <a:lnTo>
                  <a:pt x="363428" y="6210327"/>
                </a:lnTo>
                <a:lnTo>
                  <a:pt x="374319" y="6199239"/>
                </a:lnTo>
                <a:cubicBezTo>
                  <a:pt x="771491" y="5762253"/>
                  <a:pt x="1034241" y="5200895"/>
                  <a:pt x="1097246" y="4580488"/>
                </a:cubicBezTo>
                <a:lnTo>
                  <a:pt x="1109430" y="4339198"/>
                </a:lnTo>
                <a:lnTo>
                  <a:pt x="1109431" y="4339198"/>
                </a:lnTo>
                <a:lnTo>
                  <a:pt x="1111906" y="4290192"/>
                </a:lnTo>
                <a:close/>
                <a:moveTo>
                  <a:pt x="1419625" y="0"/>
                </a:moveTo>
                <a:cubicBezTo>
                  <a:pt x="2203662" y="0"/>
                  <a:pt x="2839250" y="635589"/>
                  <a:pt x="2839250" y="1419626"/>
                </a:cubicBezTo>
                <a:cubicBezTo>
                  <a:pt x="2839250" y="1762642"/>
                  <a:pt x="2717594" y="2077244"/>
                  <a:pt x="2515077" y="2322639"/>
                </a:cubicBezTo>
                <a:lnTo>
                  <a:pt x="2473347" y="2368553"/>
                </a:lnTo>
                <a:lnTo>
                  <a:pt x="2475822" y="2370056"/>
                </a:lnTo>
                <a:lnTo>
                  <a:pt x="2464930" y="2381144"/>
                </a:lnTo>
                <a:cubicBezTo>
                  <a:pt x="2067758" y="2818130"/>
                  <a:pt x="1805009" y="3379487"/>
                  <a:pt x="1742003" y="3999894"/>
                </a:cubicBezTo>
                <a:lnTo>
                  <a:pt x="1729819" y="4241180"/>
                </a:lnTo>
                <a:lnTo>
                  <a:pt x="1709922" y="4244216"/>
                </a:lnTo>
                <a:cubicBezTo>
                  <a:pt x="1614474" y="4253910"/>
                  <a:pt x="1517630" y="4258875"/>
                  <a:pt x="1419625" y="4258875"/>
                </a:cubicBezTo>
                <a:cubicBezTo>
                  <a:pt x="1321620" y="4258875"/>
                  <a:pt x="1224776" y="4253910"/>
                  <a:pt x="1129328" y="4244216"/>
                </a:cubicBezTo>
                <a:lnTo>
                  <a:pt x="1109430" y="4241180"/>
                </a:lnTo>
                <a:lnTo>
                  <a:pt x="1097246" y="3999894"/>
                </a:lnTo>
                <a:cubicBezTo>
                  <a:pt x="1034241" y="3379487"/>
                  <a:pt x="771491" y="2818130"/>
                  <a:pt x="374319" y="2381144"/>
                </a:cubicBezTo>
                <a:lnTo>
                  <a:pt x="363427" y="2370056"/>
                </a:lnTo>
                <a:lnTo>
                  <a:pt x="365903" y="2368553"/>
                </a:lnTo>
                <a:lnTo>
                  <a:pt x="324173" y="2322639"/>
                </a:lnTo>
                <a:cubicBezTo>
                  <a:pt x="121656" y="2077244"/>
                  <a:pt x="0" y="1762642"/>
                  <a:pt x="0" y="1419626"/>
                </a:cubicBezTo>
                <a:cubicBezTo>
                  <a:pt x="0" y="635589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Google Shape;11806;p81">
            <a:extLst>
              <a:ext uri="{FF2B5EF4-FFF2-40B4-BE49-F238E27FC236}">
                <a16:creationId xmlns:a16="http://schemas.microsoft.com/office/drawing/2014/main" id="{668E6BDA-6D9D-9CDF-3D52-3414C391C4F2}"/>
              </a:ext>
            </a:extLst>
          </p:cNvPr>
          <p:cNvSpPr/>
          <p:nvPr/>
        </p:nvSpPr>
        <p:spPr>
          <a:xfrm>
            <a:off x="9397928" y="7759775"/>
            <a:ext cx="781122" cy="670710"/>
          </a:xfrm>
          <a:custGeom>
            <a:avLst/>
            <a:gdLst/>
            <a:ahLst/>
            <a:cxnLst/>
            <a:rect l="l" t="t" r="r" b="b"/>
            <a:pathLst>
              <a:path w="11871" h="10193" extrusionOk="0">
                <a:moveTo>
                  <a:pt x="6787" y="358"/>
                </a:moveTo>
                <a:cubicBezTo>
                  <a:pt x="6965" y="358"/>
                  <a:pt x="7132" y="465"/>
                  <a:pt x="7168" y="655"/>
                </a:cubicBezTo>
                <a:lnTo>
                  <a:pt x="7382" y="1679"/>
                </a:lnTo>
                <a:lnTo>
                  <a:pt x="4465" y="1679"/>
                </a:lnTo>
                <a:lnTo>
                  <a:pt x="4703" y="655"/>
                </a:lnTo>
                <a:cubicBezTo>
                  <a:pt x="4751" y="465"/>
                  <a:pt x="4906" y="358"/>
                  <a:pt x="5084" y="358"/>
                </a:cubicBezTo>
                <a:close/>
                <a:moveTo>
                  <a:pt x="2786" y="2024"/>
                </a:moveTo>
                <a:lnTo>
                  <a:pt x="2786" y="5751"/>
                </a:lnTo>
                <a:lnTo>
                  <a:pt x="2381" y="5751"/>
                </a:lnTo>
                <a:lnTo>
                  <a:pt x="2381" y="2024"/>
                </a:lnTo>
                <a:close/>
                <a:moveTo>
                  <a:pt x="9478" y="2024"/>
                </a:moveTo>
                <a:lnTo>
                  <a:pt x="9478" y="5751"/>
                </a:lnTo>
                <a:lnTo>
                  <a:pt x="9085" y="5751"/>
                </a:lnTo>
                <a:lnTo>
                  <a:pt x="9085" y="2024"/>
                </a:lnTo>
                <a:close/>
                <a:moveTo>
                  <a:pt x="2048" y="2024"/>
                </a:moveTo>
                <a:lnTo>
                  <a:pt x="2048" y="5751"/>
                </a:lnTo>
                <a:lnTo>
                  <a:pt x="2024" y="5751"/>
                </a:lnTo>
                <a:cubicBezTo>
                  <a:pt x="1834" y="5751"/>
                  <a:pt x="1667" y="5918"/>
                  <a:pt x="1667" y="6108"/>
                </a:cubicBezTo>
                <a:lnTo>
                  <a:pt x="1667" y="6501"/>
                </a:lnTo>
                <a:lnTo>
                  <a:pt x="1655" y="6501"/>
                </a:lnTo>
                <a:cubicBezTo>
                  <a:pt x="929" y="6501"/>
                  <a:pt x="345" y="5906"/>
                  <a:pt x="345" y="5191"/>
                </a:cubicBezTo>
                <a:lnTo>
                  <a:pt x="345" y="2584"/>
                </a:lnTo>
                <a:cubicBezTo>
                  <a:pt x="345" y="2274"/>
                  <a:pt x="595" y="2024"/>
                  <a:pt x="917" y="2024"/>
                </a:cubicBezTo>
                <a:close/>
                <a:moveTo>
                  <a:pt x="8727" y="2024"/>
                </a:moveTo>
                <a:lnTo>
                  <a:pt x="8727" y="5751"/>
                </a:lnTo>
                <a:lnTo>
                  <a:pt x="8716" y="5751"/>
                </a:lnTo>
                <a:cubicBezTo>
                  <a:pt x="8513" y="5751"/>
                  <a:pt x="8358" y="5918"/>
                  <a:pt x="8358" y="6108"/>
                </a:cubicBezTo>
                <a:lnTo>
                  <a:pt x="8358" y="6501"/>
                </a:lnTo>
                <a:lnTo>
                  <a:pt x="3501" y="6501"/>
                </a:lnTo>
                <a:lnTo>
                  <a:pt x="3501" y="6108"/>
                </a:lnTo>
                <a:cubicBezTo>
                  <a:pt x="3501" y="5918"/>
                  <a:pt x="3334" y="5751"/>
                  <a:pt x="3143" y="5751"/>
                </a:cubicBezTo>
                <a:lnTo>
                  <a:pt x="3132" y="5751"/>
                </a:lnTo>
                <a:lnTo>
                  <a:pt x="3132" y="2024"/>
                </a:lnTo>
                <a:close/>
                <a:moveTo>
                  <a:pt x="10942" y="2024"/>
                </a:moveTo>
                <a:cubicBezTo>
                  <a:pt x="11252" y="2024"/>
                  <a:pt x="11514" y="2274"/>
                  <a:pt x="11514" y="2584"/>
                </a:cubicBezTo>
                <a:lnTo>
                  <a:pt x="11514" y="5191"/>
                </a:lnTo>
                <a:cubicBezTo>
                  <a:pt x="11514" y="5906"/>
                  <a:pt x="10930" y="6501"/>
                  <a:pt x="10204" y="6501"/>
                </a:cubicBezTo>
                <a:lnTo>
                  <a:pt x="10180" y="6108"/>
                </a:lnTo>
                <a:cubicBezTo>
                  <a:pt x="10180" y="5918"/>
                  <a:pt x="10025" y="5751"/>
                  <a:pt x="9823" y="5751"/>
                </a:cubicBezTo>
                <a:lnTo>
                  <a:pt x="9811" y="5751"/>
                </a:lnTo>
                <a:lnTo>
                  <a:pt x="9811" y="2024"/>
                </a:lnTo>
                <a:close/>
                <a:moveTo>
                  <a:pt x="3143" y="6096"/>
                </a:moveTo>
                <a:cubicBezTo>
                  <a:pt x="3143" y="6096"/>
                  <a:pt x="3155" y="6096"/>
                  <a:pt x="3155" y="6108"/>
                </a:cubicBezTo>
                <a:lnTo>
                  <a:pt x="3155" y="7037"/>
                </a:lnTo>
                <a:cubicBezTo>
                  <a:pt x="3155" y="7037"/>
                  <a:pt x="3155" y="7049"/>
                  <a:pt x="3143" y="7049"/>
                </a:cubicBezTo>
                <a:lnTo>
                  <a:pt x="2024" y="7049"/>
                </a:lnTo>
                <a:cubicBezTo>
                  <a:pt x="2024" y="7049"/>
                  <a:pt x="2012" y="7049"/>
                  <a:pt x="2012" y="7037"/>
                </a:cubicBezTo>
                <a:lnTo>
                  <a:pt x="2012" y="6108"/>
                </a:lnTo>
                <a:cubicBezTo>
                  <a:pt x="2012" y="6108"/>
                  <a:pt x="2012" y="6096"/>
                  <a:pt x="2024" y="6096"/>
                </a:cubicBezTo>
                <a:lnTo>
                  <a:pt x="2417" y="6096"/>
                </a:lnTo>
                <a:lnTo>
                  <a:pt x="2417" y="6489"/>
                </a:lnTo>
                <a:cubicBezTo>
                  <a:pt x="2417" y="6585"/>
                  <a:pt x="2489" y="6668"/>
                  <a:pt x="2584" y="6668"/>
                </a:cubicBezTo>
                <a:cubicBezTo>
                  <a:pt x="2667" y="6668"/>
                  <a:pt x="2762" y="6585"/>
                  <a:pt x="2762" y="6489"/>
                </a:cubicBezTo>
                <a:lnTo>
                  <a:pt x="2762" y="6096"/>
                </a:lnTo>
                <a:close/>
                <a:moveTo>
                  <a:pt x="9847" y="6108"/>
                </a:moveTo>
                <a:cubicBezTo>
                  <a:pt x="9847" y="6108"/>
                  <a:pt x="9859" y="6108"/>
                  <a:pt x="9859" y="6120"/>
                </a:cubicBezTo>
                <a:lnTo>
                  <a:pt x="9847" y="7049"/>
                </a:lnTo>
                <a:lnTo>
                  <a:pt x="8716" y="7061"/>
                </a:lnTo>
                <a:cubicBezTo>
                  <a:pt x="8716" y="7061"/>
                  <a:pt x="8692" y="7061"/>
                  <a:pt x="8692" y="7049"/>
                </a:cubicBezTo>
                <a:lnTo>
                  <a:pt x="8692" y="6120"/>
                </a:lnTo>
                <a:cubicBezTo>
                  <a:pt x="8692" y="6120"/>
                  <a:pt x="8692" y="6108"/>
                  <a:pt x="8716" y="6108"/>
                </a:cubicBezTo>
                <a:lnTo>
                  <a:pt x="9097" y="6108"/>
                </a:lnTo>
                <a:lnTo>
                  <a:pt x="9097" y="6501"/>
                </a:lnTo>
                <a:cubicBezTo>
                  <a:pt x="9097" y="6585"/>
                  <a:pt x="9168" y="6680"/>
                  <a:pt x="9275" y="6680"/>
                </a:cubicBezTo>
                <a:cubicBezTo>
                  <a:pt x="9370" y="6680"/>
                  <a:pt x="9454" y="6608"/>
                  <a:pt x="9454" y="6501"/>
                </a:cubicBezTo>
                <a:lnTo>
                  <a:pt x="9454" y="6108"/>
                </a:lnTo>
                <a:close/>
                <a:moveTo>
                  <a:pt x="703" y="6561"/>
                </a:moveTo>
                <a:cubicBezTo>
                  <a:pt x="976" y="6739"/>
                  <a:pt x="1298" y="6858"/>
                  <a:pt x="1643" y="6858"/>
                </a:cubicBezTo>
                <a:lnTo>
                  <a:pt x="1655" y="6858"/>
                </a:lnTo>
                <a:lnTo>
                  <a:pt x="1655" y="7049"/>
                </a:lnTo>
                <a:cubicBezTo>
                  <a:pt x="1655" y="7239"/>
                  <a:pt x="1822" y="7406"/>
                  <a:pt x="2012" y="7406"/>
                </a:cubicBezTo>
                <a:lnTo>
                  <a:pt x="2774" y="7406"/>
                </a:lnTo>
                <a:lnTo>
                  <a:pt x="2774" y="9847"/>
                </a:lnTo>
                <a:lnTo>
                  <a:pt x="2381" y="9847"/>
                </a:lnTo>
                <a:lnTo>
                  <a:pt x="2381" y="7978"/>
                </a:lnTo>
                <a:cubicBezTo>
                  <a:pt x="2381" y="7882"/>
                  <a:pt x="2310" y="7799"/>
                  <a:pt x="2203" y="7799"/>
                </a:cubicBezTo>
                <a:cubicBezTo>
                  <a:pt x="2108" y="7799"/>
                  <a:pt x="2024" y="7870"/>
                  <a:pt x="2024" y="7978"/>
                </a:cubicBezTo>
                <a:lnTo>
                  <a:pt x="2024" y="9847"/>
                </a:lnTo>
                <a:lnTo>
                  <a:pt x="1096" y="9847"/>
                </a:lnTo>
                <a:cubicBezTo>
                  <a:pt x="881" y="9847"/>
                  <a:pt x="703" y="9668"/>
                  <a:pt x="703" y="9466"/>
                </a:cubicBezTo>
                <a:lnTo>
                  <a:pt x="703" y="6561"/>
                </a:lnTo>
                <a:close/>
                <a:moveTo>
                  <a:pt x="8335" y="6858"/>
                </a:moveTo>
                <a:lnTo>
                  <a:pt x="8335" y="7049"/>
                </a:lnTo>
                <a:cubicBezTo>
                  <a:pt x="8335" y="7239"/>
                  <a:pt x="8501" y="7406"/>
                  <a:pt x="8692" y="7406"/>
                </a:cubicBezTo>
                <a:lnTo>
                  <a:pt x="9454" y="7406"/>
                </a:lnTo>
                <a:lnTo>
                  <a:pt x="9466" y="9847"/>
                </a:lnTo>
                <a:lnTo>
                  <a:pt x="9073" y="9847"/>
                </a:lnTo>
                <a:lnTo>
                  <a:pt x="9073" y="7978"/>
                </a:lnTo>
                <a:cubicBezTo>
                  <a:pt x="9073" y="7882"/>
                  <a:pt x="8989" y="7799"/>
                  <a:pt x="8894" y="7799"/>
                </a:cubicBezTo>
                <a:cubicBezTo>
                  <a:pt x="8787" y="7799"/>
                  <a:pt x="8716" y="7870"/>
                  <a:pt x="8716" y="7978"/>
                </a:cubicBezTo>
                <a:lnTo>
                  <a:pt x="8716" y="9847"/>
                </a:lnTo>
                <a:lnTo>
                  <a:pt x="3120" y="9847"/>
                </a:lnTo>
                <a:lnTo>
                  <a:pt x="3120" y="7406"/>
                </a:lnTo>
                <a:lnTo>
                  <a:pt x="3132" y="7406"/>
                </a:lnTo>
                <a:cubicBezTo>
                  <a:pt x="3322" y="7406"/>
                  <a:pt x="3489" y="7239"/>
                  <a:pt x="3489" y="7049"/>
                </a:cubicBezTo>
                <a:lnTo>
                  <a:pt x="3489" y="6858"/>
                </a:lnTo>
                <a:close/>
                <a:moveTo>
                  <a:pt x="11133" y="6561"/>
                </a:moveTo>
                <a:lnTo>
                  <a:pt x="11133" y="9466"/>
                </a:lnTo>
                <a:cubicBezTo>
                  <a:pt x="11133" y="9668"/>
                  <a:pt x="10954" y="9847"/>
                  <a:pt x="10752" y="9847"/>
                </a:cubicBezTo>
                <a:lnTo>
                  <a:pt x="9811" y="9847"/>
                </a:lnTo>
                <a:lnTo>
                  <a:pt x="9811" y="7406"/>
                </a:lnTo>
                <a:lnTo>
                  <a:pt x="9823" y="7406"/>
                </a:lnTo>
                <a:cubicBezTo>
                  <a:pt x="10025" y="7406"/>
                  <a:pt x="10180" y="7239"/>
                  <a:pt x="10180" y="7049"/>
                </a:cubicBezTo>
                <a:lnTo>
                  <a:pt x="10180" y="6858"/>
                </a:lnTo>
                <a:lnTo>
                  <a:pt x="10204" y="6858"/>
                </a:lnTo>
                <a:cubicBezTo>
                  <a:pt x="10537" y="6858"/>
                  <a:pt x="10871" y="6751"/>
                  <a:pt x="11133" y="6561"/>
                </a:cubicBezTo>
                <a:close/>
                <a:moveTo>
                  <a:pt x="5084" y="0"/>
                </a:moveTo>
                <a:cubicBezTo>
                  <a:pt x="4739" y="0"/>
                  <a:pt x="4441" y="238"/>
                  <a:pt x="4358" y="560"/>
                </a:cubicBezTo>
                <a:lnTo>
                  <a:pt x="4120" y="1667"/>
                </a:lnTo>
                <a:lnTo>
                  <a:pt x="929" y="1667"/>
                </a:lnTo>
                <a:cubicBezTo>
                  <a:pt x="417" y="1667"/>
                  <a:pt x="0" y="2084"/>
                  <a:pt x="0" y="2584"/>
                </a:cubicBezTo>
                <a:lnTo>
                  <a:pt x="0" y="5191"/>
                </a:lnTo>
                <a:cubicBezTo>
                  <a:pt x="0" y="5596"/>
                  <a:pt x="143" y="5953"/>
                  <a:pt x="381" y="6227"/>
                </a:cubicBezTo>
                <a:lnTo>
                  <a:pt x="381" y="9466"/>
                </a:lnTo>
                <a:cubicBezTo>
                  <a:pt x="381" y="9859"/>
                  <a:pt x="703" y="10192"/>
                  <a:pt x="1107" y="10192"/>
                </a:cubicBezTo>
                <a:lnTo>
                  <a:pt x="10763" y="10192"/>
                </a:lnTo>
                <a:cubicBezTo>
                  <a:pt x="11168" y="10192"/>
                  <a:pt x="11490" y="9859"/>
                  <a:pt x="11490" y="9466"/>
                </a:cubicBezTo>
                <a:lnTo>
                  <a:pt x="11490" y="6227"/>
                </a:lnTo>
                <a:cubicBezTo>
                  <a:pt x="11728" y="5953"/>
                  <a:pt x="11871" y="5572"/>
                  <a:pt x="11871" y="5191"/>
                </a:cubicBezTo>
                <a:lnTo>
                  <a:pt x="11871" y="2584"/>
                </a:lnTo>
                <a:cubicBezTo>
                  <a:pt x="11871" y="2084"/>
                  <a:pt x="11454" y="1667"/>
                  <a:pt x="10942" y="1667"/>
                </a:cubicBezTo>
                <a:lnTo>
                  <a:pt x="7739" y="1667"/>
                </a:lnTo>
                <a:lnTo>
                  <a:pt x="7501" y="560"/>
                </a:lnTo>
                <a:cubicBezTo>
                  <a:pt x="7430" y="215"/>
                  <a:pt x="7132" y="0"/>
                  <a:pt x="6787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sp>
        <p:nvSpPr>
          <p:cNvPr id="29" name="Google Shape;11807;p81">
            <a:extLst>
              <a:ext uri="{FF2B5EF4-FFF2-40B4-BE49-F238E27FC236}">
                <a16:creationId xmlns:a16="http://schemas.microsoft.com/office/drawing/2014/main" id="{438A0A4C-A0D3-0BE3-6E47-5B299718E9C0}"/>
              </a:ext>
            </a:extLst>
          </p:cNvPr>
          <p:cNvSpPr/>
          <p:nvPr/>
        </p:nvSpPr>
        <p:spPr>
          <a:xfrm>
            <a:off x="9716010" y="8059432"/>
            <a:ext cx="144960" cy="71394"/>
          </a:xfrm>
          <a:custGeom>
            <a:avLst/>
            <a:gdLst/>
            <a:ahLst/>
            <a:cxnLst/>
            <a:rect l="l" t="t" r="r" b="b"/>
            <a:pathLst>
              <a:path w="2203" h="1085" extrusionOk="0">
                <a:moveTo>
                  <a:pt x="357" y="1"/>
                </a:moveTo>
                <a:cubicBezTo>
                  <a:pt x="167" y="1"/>
                  <a:pt x="0" y="168"/>
                  <a:pt x="0" y="358"/>
                </a:cubicBezTo>
                <a:lnTo>
                  <a:pt x="0" y="727"/>
                </a:lnTo>
                <a:cubicBezTo>
                  <a:pt x="0" y="918"/>
                  <a:pt x="167" y="1084"/>
                  <a:pt x="357" y="1084"/>
                </a:cubicBezTo>
                <a:lnTo>
                  <a:pt x="1846" y="1084"/>
                </a:lnTo>
                <a:cubicBezTo>
                  <a:pt x="2048" y="1084"/>
                  <a:pt x="2203" y="918"/>
                  <a:pt x="2203" y="727"/>
                </a:cubicBezTo>
                <a:lnTo>
                  <a:pt x="2203" y="358"/>
                </a:lnTo>
                <a:cubicBezTo>
                  <a:pt x="2203" y="168"/>
                  <a:pt x="2048" y="1"/>
                  <a:pt x="1846" y="1"/>
                </a:cubicBezTo>
                <a:lnTo>
                  <a:pt x="1667" y="1"/>
                </a:lnTo>
                <a:cubicBezTo>
                  <a:pt x="1584" y="1"/>
                  <a:pt x="1488" y="72"/>
                  <a:pt x="1488" y="179"/>
                </a:cubicBezTo>
                <a:cubicBezTo>
                  <a:pt x="1488" y="287"/>
                  <a:pt x="1572" y="358"/>
                  <a:pt x="1667" y="358"/>
                </a:cubicBezTo>
                <a:lnTo>
                  <a:pt x="1846" y="358"/>
                </a:lnTo>
                <a:cubicBezTo>
                  <a:pt x="1846" y="358"/>
                  <a:pt x="1869" y="358"/>
                  <a:pt x="1869" y="370"/>
                </a:cubicBezTo>
                <a:lnTo>
                  <a:pt x="1869" y="739"/>
                </a:lnTo>
                <a:cubicBezTo>
                  <a:pt x="1869" y="739"/>
                  <a:pt x="1869" y="763"/>
                  <a:pt x="1846" y="763"/>
                </a:cubicBezTo>
                <a:lnTo>
                  <a:pt x="357" y="763"/>
                </a:lnTo>
                <a:cubicBezTo>
                  <a:pt x="357" y="763"/>
                  <a:pt x="345" y="763"/>
                  <a:pt x="345" y="739"/>
                </a:cubicBezTo>
                <a:lnTo>
                  <a:pt x="345" y="370"/>
                </a:lnTo>
                <a:cubicBezTo>
                  <a:pt x="345" y="370"/>
                  <a:pt x="345" y="358"/>
                  <a:pt x="357" y="358"/>
                </a:cubicBezTo>
                <a:lnTo>
                  <a:pt x="917" y="358"/>
                </a:lnTo>
                <a:cubicBezTo>
                  <a:pt x="1000" y="358"/>
                  <a:pt x="1084" y="287"/>
                  <a:pt x="1084" y="179"/>
                </a:cubicBezTo>
                <a:cubicBezTo>
                  <a:pt x="1084" y="72"/>
                  <a:pt x="1012" y="1"/>
                  <a:pt x="917" y="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30" name="Google Shape;10710;p79">
            <a:extLst>
              <a:ext uri="{FF2B5EF4-FFF2-40B4-BE49-F238E27FC236}">
                <a16:creationId xmlns:a16="http://schemas.microsoft.com/office/drawing/2014/main" id="{8DE8822A-B11E-AA5F-0B29-2070BF88684B}"/>
              </a:ext>
            </a:extLst>
          </p:cNvPr>
          <p:cNvGrpSpPr/>
          <p:nvPr/>
        </p:nvGrpSpPr>
        <p:grpSpPr>
          <a:xfrm>
            <a:off x="11808329" y="5572936"/>
            <a:ext cx="769232" cy="734438"/>
            <a:chOff x="7390435" y="3680868"/>
            <a:chExt cx="372073" cy="355243"/>
          </a:xfrm>
          <a:solidFill>
            <a:schemeClr val="tx2"/>
          </a:solidFill>
        </p:grpSpPr>
        <p:sp>
          <p:nvSpPr>
            <p:cNvPr id="31" name="Google Shape;10711;p79">
              <a:extLst>
                <a:ext uri="{FF2B5EF4-FFF2-40B4-BE49-F238E27FC236}">
                  <a16:creationId xmlns:a16="http://schemas.microsoft.com/office/drawing/2014/main" id="{3BFB6A39-1A47-16D1-6433-C34130518202}"/>
                </a:ext>
              </a:extLst>
            </p:cNvPr>
            <p:cNvSpPr/>
            <p:nvPr/>
          </p:nvSpPr>
          <p:spPr>
            <a:xfrm>
              <a:off x="7390435" y="3744950"/>
              <a:ext cx="294178" cy="291162"/>
            </a:xfrm>
            <a:custGeom>
              <a:avLst/>
              <a:gdLst/>
              <a:ahLst/>
              <a:cxnLst/>
              <a:rect l="l" t="t" r="r" b="b"/>
              <a:pathLst>
                <a:path w="9264" h="9169" extrusionOk="0">
                  <a:moveTo>
                    <a:pt x="4668" y="0"/>
                  </a:moveTo>
                  <a:cubicBezTo>
                    <a:pt x="3441" y="0"/>
                    <a:pt x="2287" y="477"/>
                    <a:pt x="1417" y="1334"/>
                  </a:cubicBezTo>
                  <a:cubicBezTo>
                    <a:pt x="1358" y="1393"/>
                    <a:pt x="1358" y="1501"/>
                    <a:pt x="1417" y="1572"/>
                  </a:cubicBezTo>
                  <a:cubicBezTo>
                    <a:pt x="1447" y="1602"/>
                    <a:pt x="1489" y="1617"/>
                    <a:pt x="1532" y="1617"/>
                  </a:cubicBezTo>
                  <a:cubicBezTo>
                    <a:pt x="1575" y="1617"/>
                    <a:pt x="1620" y="1602"/>
                    <a:pt x="1655" y="1572"/>
                  </a:cubicBezTo>
                  <a:cubicBezTo>
                    <a:pt x="2465" y="774"/>
                    <a:pt x="3537" y="322"/>
                    <a:pt x="4668" y="322"/>
                  </a:cubicBezTo>
                  <a:cubicBezTo>
                    <a:pt x="5799" y="322"/>
                    <a:pt x="6870" y="774"/>
                    <a:pt x="7668" y="1572"/>
                  </a:cubicBezTo>
                  <a:cubicBezTo>
                    <a:pt x="8478" y="2382"/>
                    <a:pt x="8918" y="3453"/>
                    <a:pt x="8918" y="4584"/>
                  </a:cubicBezTo>
                  <a:cubicBezTo>
                    <a:pt x="8918" y="5715"/>
                    <a:pt x="8478" y="6787"/>
                    <a:pt x="7668" y="7585"/>
                  </a:cubicBezTo>
                  <a:cubicBezTo>
                    <a:pt x="6841" y="8412"/>
                    <a:pt x="5751" y="8826"/>
                    <a:pt x="4662" y="8826"/>
                  </a:cubicBezTo>
                  <a:cubicBezTo>
                    <a:pt x="3572" y="8826"/>
                    <a:pt x="2483" y="8412"/>
                    <a:pt x="1655" y="7585"/>
                  </a:cubicBezTo>
                  <a:cubicBezTo>
                    <a:pt x="953" y="6882"/>
                    <a:pt x="524" y="5965"/>
                    <a:pt x="441" y="4977"/>
                  </a:cubicBezTo>
                  <a:cubicBezTo>
                    <a:pt x="346" y="4013"/>
                    <a:pt x="596" y="3037"/>
                    <a:pt x="1132" y="2227"/>
                  </a:cubicBezTo>
                  <a:cubicBezTo>
                    <a:pt x="1179" y="2155"/>
                    <a:pt x="1167" y="2048"/>
                    <a:pt x="1096" y="1989"/>
                  </a:cubicBezTo>
                  <a:cubicBezTo>
                    <a:pt x="1066" y="1972"/>
                    <a:pt x="1035" y="1964"/>
                    <a:pt x="1005" y="1964"/>
                  </a:cubicBezTo>
                  <a:cubicBezTo>
                    <a:pt x="950" y="1964"/>
                    <a:pt x="896" y="1990"/>
                    <a:pt x="858" y="2036"/>
                  </a:cubicBezTo>
                  <a:cubicBezTo>
                    <a:pt x="274" y="2894"/>
                    <a:pt x="1" y="3953"/>
                    <a:pt x="108" y="5013"/>
                  </a:cubicBezTo>
                  <a:cubicBezTo>
                    <a:pt x="215" y="6073"/>
                    <a:pt x="679" y="7085"/>
                    <a:pt x="1429" y="7823"/>
                  </a:cubicBezTo>
                  <a:cubicBezTo>
                    <a:pt x="2322" y="8716"/>
                    <a:pt x="3501" y="9168"/>
                    <a:pt x="4680" y="9168"/>
                  </a:cubicBezTo>
                  <a:cubicBezTo>
                    <a:pt x="5858" y="9168"/>
                    <a:pt x="7025" y="8716"/>
                    <a:pt x="7918" y="7823"/>
                  </a:cubicBezTo>
                  <a:cubicBezTo>
                    <a:pt x="8787" y="6966"/>
                    <a:pt x="9264" y="5799"/>
                    <a:pt x="9264" y="4584"/>
                  </a:cubicBezTo>
                  <a:cubicBezTo>
                    <a:pt x="9264" y="3358"/>
                    <a:pt x="8787" y="2203"/>
                    <a:pt x="7906" y="1334"/>
                  </a:cubicBezTo>
                  <a:cubicBezTo>
                    <a:pt x="7049" y="477"/>
                    <a:pt x="5882" y="0"/>
                    <a:pt x="4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2" name="Google Shape;10712;p79">
              <a:extLst>
                <a:ext uri="{FF2B5EF4-FFF2-40B4-BE49-F238E27FC236}">
                  <a16:creationId xmlns:a16="http://schemas.microsoft.com/office/drawing/2014/main" id="{53DCD08A-9591-9419-98AA-A8B2DC219875}"/>
                </a:ext>
              </a:extLst>
            </p:cNvPr>
            <p:cNvSpPr/>
            <p:nvPr/>
          </p:nvSpPr>
          <p:spPr>
            <a:xfrm>
              <a:off x="7408948" y="3772259"/>
              <a:ext cx="259407" cy="236257"/>
            </a:xfrm>
            <a:custGeom>
              <a:avLst/>
              <a:gdLst/>
              <a:ahLst/>
              <a:cxnLst/>
              <a:rect l="l" t="t" r="r" b="b"/>
              <a:pathLst>
                <a:path w="8169" h="7440" extrusionOk="0">
                  <a:moveTo>
                    <a:pt x="4085" y="319"/>
                  </a:moveTo>
                  <a:cubicBezTo>
                    <a:pt x="4942" y="319"/>
                    <a:pt x="5823" y="653"/>
                    <a:pt x="6478" y="1319"/>
                  </a:cubicBezTo>
                  <a:cubicBezTo>
                    <a:pt x="7800" y="2653"/>
                    <a:pt x="7800" y="4796"/>
                    <a:pt x="6478" y="6117"/>
                  </a:cubicBezTo>
                  <a:cubicBezTo>
                    <a:pt x="5817" y="6778"/>
                    <a:pt x="4951" y="7109"/>
                    <a:pt x="4083" y="7109"/>
                  </a:cubicBezTo>
                  <a:cubicBezTo>
                    <a:pt x="3216" y="7109"/>
                    <a:pt x="2346" y="6778"/>
                    <a:pt x="1680" y="6117"/>
                  </a:cubicBezTo>
                  <a:cubicBezTo>
                    <a:pt x="358" y="4796"/>
                    <a:pt x="358" y="2653"/>
                    <a:pt x="1680" y="1319"/>
                  </a:cubicBezTo>
                  <a:cubicBezTo>
                    <a:pt x="2335" y="664"/>
                    <a:pt x="3216" y="319"/>
                    <a:pt x="4085" y="319"/>
                  </a:cubicBezTo>
                  <a:close/>
                  <a:moveTo>
                    <a:pt x="4088" y="1"/>
                  </a:moveTo>
                  <a:cubicBezTo>
                    <a:pt x="3132" y="1"/>
                    <a:pt x="2174" y="361"/>
                    <a:pt x="1442" y="1081"/>
                  </a:cubicBezTo>
                  <a:cubicBezTo>
                    <a:pt x="1" y="2534"/>
                    <a:pt x="1" y="4891"/>
                    <a:pt x="1442" y="6356"/>
                  </a:cubicBezTo>
                  <a:cubicBezTo>
                    <a:pt x="2180" y="7082"/>
                    <a:pt x="3120" y="7439"/>
                    <a:pt x="4085" y="7439"/>
                  </a:cubicBezTo>
                  <a:cubicBezTo>
                    <a:pt x="5037" y="7439"/>
                    <a:pt x="5978" y="7082"/>
                    <a:pt x="6716" y="6356"/>
                  </a:cubicBezTo>
                  <a:cubicBezTo>
                    <a:pt x="8169" y="4891"/>
                    <a:pt x="8169" y="2546"/>
                    <a:pt x="6716" y="1081"/>
                  </a:cubicBezTo>
                  <a:cubicBezTo>
                    <a:pt x="5996" y="361"/>
                    <a:pt x="5043" y="1"/>
                    <a:pt x="4088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7" name="Google Shape;10713;p79">
              <a:extLst>
                <a:ext uri="{FF2B5EF4-FFF2-40B4-BE49-F238E27FC236}">
                  <a16:creationId xmlns:a16="http://schemas.microsoft.com/office/drawing/2014/main" id="{1ED3D098-C1C8-B5EE-6109-8C6469FDED91}"/>
                </a:ext>
              </a:extLst>
            </p:cNvPr>
            <p:cNvSpPr/>
            <p:nvPr/>
          </p:nvSpPr>
          <p:spPr>
            <a:xfrm>
              <a:off x="7487986" y="3680868"/>
              <a:ext cx="274522" cy="259565"/>
            </a:xfrm>
            <a:custGeom>
              <a:avLst/>
              <a:gdLst/>
              <a:ahLst/>
              <a:cxnLst/>
              <a:rect l="l" t="t" r="r" b="b"/>
              <a:pathLst>
                <a:path w="8645" h="8174" extrusionOk="0">
                  <a:moveTo>
                    <a:pt x="3614" y="0"/>
                  </a:moveTo>
                  <a:cubicBezTo>
                    <a:pt x="2438" y="0"/>
                    <a:pt x="1262" y="447"/>
                    <a:pt x="369" y="1340"/>
                  </a:cubicBezTo>
                  <a:cubicBezTo>
                    <a:pt x="262" y="1447"/>
                    <a:pt x="167" y="1566"/>
                    <a:pt x="60" y="1685"/>
                  </a:cubicBezTo>
                  <a:cubicBezTo>
                    <a:pt x="0" y="1756"/>
                    <a:pt x="12" y="1864"/>
                    <a:pt x="84" y="1923"/>
                  </a:cubicBezTo>
                  <a:cubicBezTo>
                    <a:pt x="118" y="1948"/>
                    <a:pt x="155" y="1960"/>
                    <a:pt x="191" y="1960"/>
                  </a:cubicBezTo>
                  <a:cubicBezTo>
                    <a:pt x="240" y="1960"/>
                    <a:pt x="287" y="1936"/>
                    <a:pt x="322" y="1887"/>
                  </a:cubicBezTo>
                  <a:cubicBezTo>
                    <a:pt x="417" y="1792"/>
                    <a:pt x="500" y="1685"/>
                    <a:pt x="608" y="1578"/>
                  </a:cubicBezTo>
                  <a:cubicBezTo>
                    <a:pt x="1435" y="750"/>
                    <a:pt x="2524" y="337"/>
                    <a:pt x="3614" y="337"/>
                  </a:cubicBezTo>
                  <a:cubicBezTo>
                    <a:pt x="4703" y="337"/>
                    <a:pt x="5793" y="750"/>
                    <a:pt x="6620" y="1578"/>
                  </a:cubicBezTo>
                  <a:cubicBezTo>
                    <a:pt x="8275" y="3233"/>
                    <a:pt x="8275" y="5936"/>
                    <a:pt x="6620" y="7591"/>
                  </a:cubicBezTo>
                  <a:cubicBezTo>
                    <a:pt x="6513" y="7698"/>
                    <a:pt x="6418" y="7781"/>
                    <a:pt x="6311" y="7876"/>
                  </a:cubicBezTo>
                  <a:cubicBezTo>
                    <a:pt x="6239" y="7936"/>
                    <a:pt x="6215" y="8043"/>
                    <a:pt x="6275" y="8114"/>
                  </a:cubicBezTo>
                  <a:cubicBezTo>
                    <a:pt x="6311" y="8162"/>
                    <a:pt x="6358" y="8174"/>
                    <a:pt x="6418" y="8174"/>
                  </a:cubicBezTo>
                  <a:cubicBezTo>
                    <a:pt x="6454" y="8174"/>
                    <a:pt x="6489" y="8162"/>
                    <a:pt x="6513" y="8126"/>
                  </a:cubicBezTo>
                  <a:cubicBezTo>
                    <a:pt x="6632" y="8043"/>
                    <a:pt x="6751" y="7936"/>
                    <a:pt x="6858" y="7817"/>
                  </a:cubicBezTo>
                  <a:cubicBezTo>
                    <a:pt x="8644" y="6031"/>
                    <a:pt x="8644" y="3126"/>
                    <a:pt x="6858" y="1340"/>
                  </a:cubicBezTo>
                  <a:cubicBezTo>
                    <a:pt x="5965" y="447"/>
                    <a:pt x="4790" y="0"/>
                    <a:pt x="361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8" name="Google Shape;10714;p79">
              <a:extLst>
                <a:ext uri="{FF2B5EF4-FFF2-40B4-BE49-F238E27FC236}">
                  <a16:creationId xmlns:a16="http://schemas.microsoft.com/office/drawing/2014/main" id="{DB85F804-05A8-E370-9377-D3A014D6E453}"/>
                </a:ext>
              </a:extLst>
            </p:cNvPr>
            <p:cNvSpPr/>
            <p:nvPr/>
          </p:nvSpPr>
          <p:spPr>
            <a:xfrm>
              <a:off x="7691758" y="3789502"/>
              <a:ext cx="34073" cy="102918"/>
            </a:xfrm>
            <a:custGeom>
              <a:avLst/>
              <a:gdLst/>
              <a:ahLst/>
              <a:cxnLst/>
              <a:rect l="l" t="t" r="r" b="b"/>
              <a:pathLst>
                <a:path w="1073" h="3241" extrusionOk="0">
                  <a:moveTo>
                    <a:pt x="589" y="1"/>
                  </a:moveTo>
                  <a:cubicBezTo>
                    <a:pt x="580" y="1"/>
                    <a:pt x="570" y="1"/>
                    <a:pt x="560" y="2"/>
                  </a:cubicBezTo>
                  <a:cubicBezTo>
                    <a:pt x="477" y="38"/>
                    <a:pt x="429" y="121"/>
                    <a:pt x="441" y="217"/>
                  </a:cubicBezTo>
                  <a:cubicBezTo>
                    <a:pt x="715" y="1157"/>
                    <a:pt x="560" y="2145"/>
                    <a:pt x="37" y="2967"/>
                  </a:cubicBezTo>
                  <a:cubicBezTo>
                    <a:pt x="1" y="3038"/>
                    <a:pt x="13" y="3146"/>
                    <a:pt x="84" y="3205"/>
                  </a:cubicBezTo>
                  <a:cubicBezTo>
                    <a:pt x="120" y="3217"/>
                    <a:pt x="144" y="3241"/>
                    <a:pt x="167" y="3241"/>
                  </a:cubicBezTo>
                  <a:cubicBezTo>
                    <a:pt x="239" y="3241"/>
                    <a:pt x="275" y="3205"/>
                    <a:pt x="310" y="3158"/>
                  </a:cubicBezTo>
                  <a:cubicBezTo>
                    <a:pt x="906" y="2265"/>
                    <a:pt x="1072" y="1169"/>
                    <a:pt x="775" y="121"/>
                  </a:cubicBezTo>
                  <a:cubicBezTo>
                    <a:pt x="743" y="47"/>
                    <a:pt x="672" y="1"/>
                    <a:pt x="58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9" name="Google Shape;10715;p79">
              <a:extLst>
                <a:ext uri="{FF2B5EF4-FFF2-40B4-BE49-F238E27FC236}">
                  <a16:creationId xmlns:a16="http://schemas.microsoft.com/office/drawing/2014/main" id="{0B277FCF-A98D-9D63-C389-718CB6228B21}"/>
                </a:ext>
              </a:extLst>
            </p:cNvPr>
            <p:cNvSpPr/>
            <p:nvPr/>
          </p:nvSpPr>
          <p:spPr>
            <a:xfrm>
              <a:off x="7536000" y="3708082"/>
              <a:ext cx="173192" cy="72052"/>
            </a:xfrm>
            <a:custGeom>
              <a:avLst/>
              <a:gdLst/>
              <a:ahLst/>
              <a:cxnLst/>
              <a:rect l="l" t="t" r="r" b="b"/>
              <a:pathLst>
                <a:path w="5454" h="2269" extrusionOk="0">
                  <a:moveTo>
                    <a:pt x="2121" y="0"/>
                  </a:moveTo>
                  <a:cubicBezTo>
                    <a:pt x="1410" y="0"/>
                    <a:pt x="707" y="204"/>
                    <a:pt x="108" y="590"/>
                  </a:cubicBezTo>
                  <a:cubicBezTo>
                    <a:pt x="36" y="638"/>
                    <a:pt x="0" y="733"/>
                    <a:pt x="60" y="828"/>
                  </a:cubicBezTo>
                  <a:cubicBezTo>
                    <a:pt x="91" y="874"/>
                    <a:pt x="147" y="906"/>
                    <a:pt x="205" y="906"/>
                  </a:cubicBezTo>
                  <a:cubicBezTo>
                    <a:pt x="237" y="906"/>
                    <a:pt x="269" y="897"/>
                    <a:pt x="298" y="876"/>
                  </a:cubicBezTo>
                  <a:cubicBezTo>
                    <a:pt x="841" y="534"/>
                    <a:pt x="1478" y="344"/>
                    <a:pt x="2123" y="344"/>
                  </a:cubicBezTo>
                  <a:cubicBezTo>
                    <a:pt x="2241" y="344"/>
                    <a:pt x="2359" y="351"/>
                    <a:pt x="2477" y="364"/>
                  </a:cubicBezTo>
                  <a:cubicBezTo>
                    <a:pt x="3251" y="435"/>
                    <a:pt x="3977" y="792"/>
                    <a:pt x="4513" y="1328"/>
                  </a:cubicBezTo>
                  <a:cubicBezTo>
                    <a:pt x="4763" y="1590"/>
                    <a:pt x="4977" y="1864"/>
                    <a:pt x="5120" y="2185"/>
                  </a:cubicBezTo>
                  <a:cubicBezTo>
                    <a:pt x="5156" y="2245"/>
                    <a:pt x="5215" y="2269"/>
                    <a:pt x="5275" y="2269"/>
                  </a:cubicBezTo>
                  <a:cubicBezTo>
                    <a:pt x="5299" y="2269"/>
                    <a:pt x="5323" y="2269"/>
                    <a:pt x="5346" y="2257"/>
                  </a:cubicBezTo>
                  <a:cubicBezTo>
                    <a:pt x="5418" y="2197"/>
                    <a:pt x="5453" y="2102"/>
                    <a:pt x="5406" y="2019"/>
                  </a:cubicBezTo>
                  <a:cubicBezTo>
                    <a:pt x="5227" y="1673"/>
                    <a:pt x="5001" y="1364"/>
                    <a:pt x="4739" y="1102"/>
                  </a:cubicBezTo>
                  <a:cubicBezTo>
                    <a:pt x="4144" y="507"/>
                    <a:pt x="3334" y="114"/>
                    <a:pt x="2489" y="18"/>
                  </a:cubicBezTo>
                  <a:cubicBezTo>
                    <a:pt x="2366" y="6"/>
                    <a:pt x="2243" y="0"/>
                    <a:pt x="2121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0" name="Google Shape;10716;p79">
              <a:extLst>
                <a:ext uri="{FF2B5EF4-FFF2-40B4-BE49-F238E27FC236}">
                  <a16:creationId xmlns:a16="http://schemas.microsoft.com/office/drawing/2014/main" id="{9F1383C2-05CE-9800-88B0-26206405B9C2}"/>
                </a:ext>
              </a:extLst>
            </p:cNvPr>
            <p:cNvSpPr/>
            <p:nvPr/>
          </p:nvSpPr>
          <p:spPr>
            <a:xfrm>
              <a:off x="7501228" y="3819415"/>
              <a:ext cx="75640" cy="141437"/>
            </a:xfrm>
            <a:custGeom>
              <a:avLst/>
              <a:gdLst/>
              <a:ahLst/>
              <a:cxnLst/>
              <a:rect l="l" t="t" r="r" b="b"/>
              <a:pathLst>
                <a:path w="2382" h="4454" extrusionOk="0">
                  <a:moveTo>
                    <a:pt x="1012" y="692"/>
                  </a:moveTo>
                  <a:lnTo>
                    <a:pt x="1012" y="2061"/>
                  </a:lnTo>
                  <a:cubicBezTo>
                    <a:pt x="607" y="2001"/>
                    <a:pt x="310" y="1715"/>
                    <a:pt x="310" y="1370"/>
                  </a:cubicBezTo>
                  <a:cubicBezTo>
                    <a:pt x="310" y="1025"/>
                    <a:pt x="607" y="763"/>
                    <a:pt x="1012" y="692"/>
                  </a:cubicBezTo>
                  <a:close/>
                  <a:moveTo>
                    <a:pt x="1357" y="2418"/>
                  </a:moveTo>
                  <a:cubicBezTo>
                    <a:pt x="1750" y="2477"/>
                    <a:pt x="2048" y="2751"/>
                    <a:pt x="2048" y="3097"/>
                  </a:cubicBezTo>
                  <a:cubicBezTo>
                    <a:pt x="2048" y="3430"/>
                    <a:pt x="1738" y="3704"/>
                    <a:pt x="1357" y="3763"/>
                  </a:cubicBezTo>
                  <a:lnTo>
                    <a:pt x="1357" y="2418"/>
                  </a:lnTo>
                  <a:close/>
                  <a:moveTo>
                    <a:pt x="1191" y="1"/>
                  </a:moveTo>
                  <a:cubicBezTo>
                    <a:pt x="1095" y="1"/>
                    <a:pt x="1024" y="72"/>
                    <a:pt x="1024" y="168"/>
                  </a:cubicBezTo>
                  <a:lnTo>
                    <a:pt x="1024" y="358"/>
                  </a:lnTo>
                  <a:cubicBezTo>
                    <a:pt x="441" y="430"/>
                    <a:pt x="0" y="870"/>
                    <a:pt x="0" y="1370"/>
                  </a:cubicBezTo>
                  <a:cubicBezTo>
                    <a:pt x="0" y="1882"/>
                    <a:pt x="441" y="2323"/>
                    <a:pt x="1024" y="2382"/>
                  </a:cubicBezTo>
                  <a:lnTo>
                    <a:pt x="1024" y="3763"/>
                  </a:lnTo>
                  <a:cubicBezTo>
                    <a:pt x="619" y="3704"/>
                    <a:pt x="322" y="3430"/>
                    <a:pt x="322" y="3085"/>
                  </a:cubicBezTo>
                  <a:cubicBezTo>
                    <a:pt x="322" y="2989"/>
                    <a:pt x="250" y="2918"/>
                    <a:pt x="167" y="2918"/>
                  </a:cubicBezTo>
                  <a:cubicBezTo>
                    <a:pt x="71" y="2918"/>
                    <a:pt x="0" y="2989"/>
                    <a:pt x="0" y="3085"/>
                  </a:cubicBezTo>
                  <a:cubicBezTo>
                    <a:pt x="0" y="3609"/>
                    <a:pt x="441" y="4037"/>
                    <a:pt x="1024" y="4097"/>
                  </a:cubicBezTo>
                  <a:lnTo>
                    <a:pt x="1024" y="4287"/>
                  </a:lnTo>
                  <a:cubicBezTo>
                    <a:pt x="1024" y="4371"/>
                    <a:pt x="1095" y="4454"/>
                    <a:pt x="1191" y="4454"/>
                  </a:cubicBezTo>
                  <a:cubicBezTo>
                    <a:pt x="1274" y="4454"/>
                    <a:pt x="1357" y="4371"/>
                    <a:pt x="1357" y="4287"/>
                  </a:cubicBezTo>
                  <a:lnTo>
                    <a:pt x="1357" y="4097"/>
                  </a:lnTo>
                  <a:cubicBezTo>
                    <a:pt x="1929" y="4025"/>
                    <a:pt x="2381" y="3585"/>
                    <a:pt x="2381" y="3085"/>
                  </a:cubicBezTo>
                  <a:cubicBezTo>
                    <a:pt x="2381" y="2573"/>
                    <a:pt x="1929" y="2144"/>
                    <a:pt x="1357" y="2073"/>
                  </a:cubicBezTo>
                  <a:lnTo>
                    <a:pt x="1357" y="692"/>
                  </a:lnTo>
                  <a:cubicBezTo>
                    <a:pt x="1750" y="751"/>
                    <a:pt x="2048" y="1025"/>
                    <a:pt x="2048" y="1370"/>
                  </a:cubicBezTo>
                  <a:cubicBezTo>
                    <a:pt x="2048" y="1465"/>
                    <a:pt x="2131" y="1537"/>
                    <a:pt x="2215" y="1537"/>
                  </a:cubicBezTo>
                  <a:cubicBezTo>
                    <a:pt x="2298" y="1537"/>
                    <a:pt x="2381" y="1465"/>
                    <a:pt x="2381" y="1370"/>
                  </a:cubicBezTo>
                  <a:cubicBezTo>
                    <a:pt x="2381" y="846"/>
                    <a:pt x="1929" y="418"/>
                    <a:pt x="1345" y="358"/>
                  </a:cubicBezTo>
                  <a:lnTo>
                    <a:pt x="1345" y="168"/>
                  </a:lnTo>
                  <a:cubicBezTo>
                    <a:pt x="1345" y="72"/>
                    <a:pt x="1274" y="1"/>
                    <a:pt x="119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41" name="Google Shape;14080;p85">
            <a:extLst>
              <a:ext uri="{FF2B5EF4-FFF2-40B4-BE49-F238E27FC236}">
                <a16:creationId xmlns:a16="http://schemas.microsoft.com/office/drawing/2014/main" id="{FC9AC2F6-9718-856C-74FE-8673E927525E}"/>
              </a:ext>
            </a:extLst>
          </p:cNvPr>
          <p:cNvGrpSpPr/>
          <p:nvPr/>
        </p:nvGrpSpPr>
        <p:grpSpPr>
          <a:xfrm>
            <a:off x="14161421" y="7810682"/>
            <a:ext cx="868180" cy="568894"/>
            <a:chOff x="3207778" y="2474632"/>
            <a:chExt cx="419933" cy="275170"/>
          </a:xfrm>
          <a:solidFill>
            <a:schemeClr val="tx2"/>
          </a:solidFill>
        </p:grpSpPr>
        <p:sp>
          <p:nvSpPr>
            <p:cNvPr id="142" name="Google Shape;14081;p85">
              <a:extLst>
                <a:ext uri="{FF2B5EF4-FFF2-40B4-BE49-F238E27FC236}">
                  <a16:creationId xmlns:a16="http://schemas.microsoft.com/office/drawing/2014/main" id="{0B674605-B165-A954-F8A5-3A309FA8836E}"/>
                </a:ext>
              </a:extLst>
            </p:cNvPr>
            <p:cNvSpPr/>
            <p:nvPr/>
          </p:nvSpPr>
          <p:spPr>
            <a:xfrm>
              <a:off x="3207778" y="2474632"/>
              <a:ext cx="419933" cy="275170"/>
            </a:xfrm>
            <a:custGeom>
              <a:avLst/>
              <a:gdLst/>
              <a:ahLst/>
              <a:cxnLst/>
              <a:rect l="l" t="t" r="r" b="b"/>
              <a:pathLst>
                <a:path w="13193" h="8645" extrusionOk="0">
                  <a:moveTo>
                    <a:pt x="9906" y="370"/>
                  </a:moveTo>
                  <a:lnTo>
                    <a:pt x="9906" y="3918"/>
                  </a:lnTo>
                  <a:lnTo>
                    <a:pt x="381" y="3918"/>
                  </a:lnTo>
                  <a:lnTo>
                    <a:pt x="381" y="370"/>
                  </a:lnTo>
                  <a:close/>
                  <a:moveTo>
                    <a:pt x="9906" y="4323"/>
                  </a:moveTo>
                  <a:lnTo>
                    <a:pt x="9906" y="7014"/>
                  </a:lnTo>
                  <a:cubicBezTo>
                    <a:pt x="9906" y="7514"/>
                    <a:pt x="10133" y="7966"/>
                    <a:pt x="10490" y="8264"/>
                  </a:cubicBezTo>
                  <a:lnTo>
                    <a:pt x="1632" y="8264"/>
                  </a:lnTo>
                  <a:cubicBezTo>
                    <a:pt x="953" y="8264"/>
                    <a:pt x="381" y="7692"/>
                    <a:pt x="381" y="7014"/>
                  </a:cubicBezTo>
                  <a:lnTo>
                    <a:pt x="381" y="4323"/>
                  </a:lnTo>
                  <a:close/>
                  <a:moveTo>
                    <a:pt x="12169" y="1620"/>
                  </a:moveTo>
                  <a:cubicBezTo>
                    <a:pt x="12514" y="1620"/>
                    <a:pt x="12812" y="1906"/>
                    <a:pt x="12812" y="2263"/>
                  </a:cubicBezTo>
                  <a:lnTo>
                    <a:pt x="12812" y="7014"/>
                  </a:lnTo>
                  <a:cubicBezTo>
                    <a:pt x="12812" y="7692"/>
                    <a:pt x="12240" y="8264"/>
                    <a:pt x="11561" y="8264"/>
                  </a:cubicBezTo>
                  <a:cubicBezTo>
                    <a:pt x="10871" y="8264"/>
                    <a:pt x="10311" y="7692"/>
                    <a:pt x="10311" y="7014"/>
                  </a:cubicBezTo>
                  <a:lnTo>
                    <a:pt x="10311" y="6371"/>
                  </a:lnTo>
                  <a:lnTo>
                    <a:pt x="11347" y="6371"/>
                  </a:lnTo>
                  <a:cubicBezTo>
                    <a:pt x="11454" y="6371"/>
                    <a:pt x="11549" y="6276"/>
                    <a:pt x="11549" y="6180"/>
                  </a:cubicBezTo>
                  <a:lnTo>
                    <a:pt x="11549" y="3799"/>
                  </a:lnTo>
                  <a:cubicBezTo>
                    <a:pt x="11549" y="3692"/>
                    <a:pt x="11454" y="3597"/>
                    <a:pt x="11347" y="3597"/>
                  </a:cubicBezTo>
                  <a:cubicBezTo>
                    <a:pt x="11252" y="3597"/>
                    <a:pt x="11157" y="3692"/>
                    <a:pt x="11157" y="3799"/>
                  </a:cubicBezTo>
                  <a:lnTo>
                    <a:pt x="11157" y="5978"/>
                  </a:lnTo>
                  <a:lnTo>
                    <a:pt x="10299" y="5978"/>
                  </a:lnTo>
                  <a:lnTo>
                    <a:pt x="10299" y="1620"/>
                  </a:lnTo>
                  <a:lnTo>
                    <a:pt x="11371" y="1620"/>
                  </a:lnTo>
                  <a:cubicBezTo>
                    <a:pt x="11228" y="1799"/>
                    <a:pt x="11145" y="2013"/>
                    <a:pt x="11145" y="2263"/>
                  </a:cubicBezTo>
                  <a:lnTo>
                    <a:pt x="11145" y="2906"/>
                  </a:lnTo>
                  <a:cubicBezTo>
                    <a:pt x="11145" y="3001"/>
                    <a:pt x="11228" y="3097"/>
                    <a:pt x="11335" y="3097"/>
                  </a:cubicBezTo>
                  <a:cubicBezTo>
                    <a:pt x="11442" y="3097"/>
                    <a:pt x="11526" y="3001"/>
                    <a:pt x="11526" y="2906"/>
                  </a:cubicBezTo>
                  <a:lnTo>
                    <a:pt x="11526" y="2263"/>
                  </a:lnTo>
                  <a:cubicBezTo>
                    <a:pt x="11526" y="1918"/>
                    <a:pt x="11811" y="1620"/>
                    <a:pt x="12169" y="1620"/>
                  </a:cubicBezTo>
                  <a:close/>
                  <a:moveTo>
                    <a:pt x="191" y="1"/>
                  </a:moveTo>
                  <a:cubicBezTo>
                    <a:pt x="84" y="1"/>
                    <a:pt x="0" y="96"/>
                    <a:pt x="0" y="191"/>
                  </a:cubicBezTo>
                  <a:lnTo>
                    <a:pt x="0" y="7014"/>
                  </a:lnTo>
                  <a:cubicBezTo>
                    <a:pt x="0" y="7919"/>
                    <a:pt x="727" y="8645"/>
                    <a:pt x="1632" y="8645"/>
                  </a:cubicBezTo>
                  <a:lnTo>
                    <a:pt x="11549" y="8645"/>
                  </a:lnTo>
                  <a:cubicBezTo>
                    <a:pt x="12454" y="8645"/>
                    <a:pt x="13181" y="7919"/>
                    <a:pt x="13181" y="7014"/>
                  </a:cubicBezTo>
                  <a:lnTo>
                    <a:pt x="13181" y="2263"/>
                  </a:lnTo>
                  <a:cubicBezTo>
                    <a:pt x="13193" y="1680"/>
                    <a:pt x="12740" y="1239"/>
                    <a:pt x="12169" y="1239"/>
                  </a:cubicBezTo>
                  <a:lnTo>
                    <a:pt x="10299" y="1239"/>
                  </a:lnTo>
                  <a:lnTo>
                    <a:pt x="10299" y="191"/>
                  </a:lnTo>
                  <a:cubicBezTo>
                    <a:pt x="10299" y="96"/>
                    <a:pt x="10204" y="1"/>
                    <a:pt x="1009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3" name="Google Shape;14082;p85">
              <a:extLst>
                <a:ext uri="{FF2B5EF4-FFF2-40B4-BE49-F238E27FC236}">
                  <a16:creationId xmlns:a16="http://schemas.microsoft.com/office/drawing/2014/main" id="{6CA9F933-9ACD-C9CF-F17F-69B8D155D253}"/>
                </a:ext>
              </a:extLst>
            </p:cNvPr>
            <p:cNvSpPr/>
            <p:nvPr/>
          </p:nvSpPr>
          <p:spPr>
            <a:xfrm>
              <a:off x="3449559" y="2493985"/>
              <a:ext cx="46663" cy="98546"/>
            </a:xfrm>
            <a:custGeom>
              <a:avLst/>
              <a:gdLst/>
              <a:ahLst/>
              <a:cxnLst/>
              <a:rect l="l" t="t" r="r" b="b"/>
              <a:pathLst>
                <a:path w="1466" h="3096" extrusionOk="0">
                  <a:moveTo>
                    <a:pt x="739" y="0"/>
                  </a:moveTo>
                  <a:cubicBezTo>
                    <a:pt x="632" y="0"/>
                    <a:pt x="536" y="95"/>
                    <a:pt x="536" y="203"/>
                  </a:cubicBezTo>
                  <a:lnTo>
                    <a:pt x="536" y="417"/>
                  </a:lnTo>
                  <a:cubicBezTo>
                    <a:pt x="227" y="476"/>
                    <a:pt x="1" y="750"/>
                    <a:pt x="1" y="1072"/>
                  </a:cubicBezTo>
                  <a:cubicBezTo>
                    <a:pt x="1" y="1453"/>
                    <a:pt x="298" y="1750"/>
                    <a:pt x="679" y="1750"/>
                  </a:cubicBezTo>
                  <a:lnTo>
                    <a:pt x="810" y="1750"/>
                  </a:lnTo>
                  <a:cubicBezTo>
                    <a:pt x="953" y="1750"/>
                    <a:pt x="1096" y="1869"/>
                    <a:pt x="1096" y="2024"/>
                  </a:cubicBezTo>
                  <a:cubicBezTo>
                    <a:pt x="1096" y="2191"/>
                    <a:pt x="977" y="2310"/>
                    <a:pt x="810" y="2310"/>
                  </a:cubicBezTo>
                  <a:lnTo>
                    <a:pt x="596" y="2310"/>
                  </a:lnTo>
                  <a:cubicBezTo>
                    <a:pt x="477" y="2310"/>
                    <a:pt x="393" y="2215"/>
                    <a:pt x="393" y="2096"/>
                  </a:cubicBezTo>
                  <a:cubicBezTo>
                    <a:pt x="393" y="2000"/>
                    <a:pt x="298" y="1905"/>
                    <a:pt x="203" y="1905"/>
                  </a:cubicBezTo>
                  <a:cubicBezTo>
                    <a:pt x="96" y="1905"/>
                    <a:pt x="1" y="2000"/>
                    <a:pt x="1" y="2096"/>
                  </a:cubicBezTo>
                  <a:cubicBezTo>
                    <a:pt x="1" y="2417"/>
                    <a:pt x="239" y="2667"/>
                    <a:pt x="536" y="2691"/>
                  </a:cubicBezTo>
                  <a:lnTo>
                    <a:pt x="536" y="2905"/>
                  </a:lnTo>
                  <a:cubicBezTo>
                    <a:pt x="536" y="3012"/>
                    <a:pt x="632" y="3096"/>
                    <a:pt x="739" y="3096"/>
                  </a:cubicBezTo>
                  <a:cubicBezTo>
                    <a:pt x="834" y="3096"/>
                    <a:pt x="929" y="3012"/>
                    <a:pt x="929" y="2905"/>
                  </a:cubicBezTo>
                  <a:lnTo>
                    <a:pt x="929" y="2679"/>
                  </a:lnTo>
                  <a:cubicBezTo>
                    <a:pt x="1239" y="2620"/>
                    <a:pt x="1465" y="2358"/>
                    <a:pt x="1465" y="2024"/>
                  </a:cubicBezTo>
                  <a:cubicBezTo>
                    <a:pt x="1465" y="1655"/>
                    <a:pt x="1167" y="1358"/>
                    <a:pt x="798" y="1358"/>
                  </a:cubicBezTo>
                  <a:lnTo>
                    <a:pt x="655" y="1358"/>
                  </a:lnTo>
                  <a:cubicBezTo>
                    <a:pt x="513" y="1358"/>
                    <a:pt x="382" y="1238"/>
                    <a:pt x="382" y="1072"/>
                  </a:cubicBezTo>
                  <a:cubicBezTo>
                    <a:pt x="382" y="929"/>
                    <a:pt x="501" y="798"/>
                    <a:pt x="655" y="798"/>
                  </a:cubicBezTo>
                  <a:lnTo>
                    <a:pt x="870" y="798"/>
                  </a:lnTo>
                  <a:cubicBezTo>
                    <a:pt x="989" y="798"/>
                    <a:pt x="1072" y="881"/>
                    <a:pt x="1072" y="1000"/>
                  </a:cubicBezTo>
                  <a:lnTo>
                    <a:pt x="1072" y="1131"/>
                  </a:lnTo>
                  <a:cubicBezTo>
                    <a:pt x="1072" y="1238"/>
                    <a:pt x="1167" y="1334"/>
                    <a:pt x="1275" y="1334"/>
                  </a:cubicBezTo>
                  <a:cubicBezTo>
                    <a:pt x="1370" y="1334"/>
                    <a:pt x="1465" y="1238"/>
                    <a:pt x="1465" y="1131"/>
                  </a:cubicBezTo>
                  <a:lnTo>
                    <a:pt x="1465" y="1000"/>
                  </a:lnTo>
                  <a:cubicBezTo>
                    <a:pt x="1465" y="691"/>
                    <a:pt x="1227" y="441"/>
                    <a:pt x="929" y="405"/>
                  </a:cubicBezTo>
                  <a:lnTo>
                    <a:pt x="929" y="203"/>
                  </a:lnTo>
                  <a:cubicBezTo>
                    <a:pt x="929" y="95"/>
                    <a:pt x="834" y="0"/>
                    <a:pt x="73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4" name="Google Shape;14083;p85">
              <a:extLst>
                <a:ext uri="{FF2B5EF4-FFF2-40B4-BE49-F238E27FC236}">
                  <a16:creationId xmlns:a16="http://schemas.microsoft.com/office/drawing/2014/main" id="{D2C595E6-AD48-991A-51C0-5339B34ADE82}"/>
                </a:ext>
              </a:extLst>
            </p:cNvPr>
            <p:cNvSpPr/>
            <p:nvPr/>
          </p:nvSpPr>
          <p:spPr>
            <a:xfrm>
              <a:off x="3247566" y="2507226"/>
              <a:ext cx="51565" cy="71681"/>
            </a:xfrm>
            <a:custGeom>
              <a:avLst/>
              <a:gdLst/>
              <a:ahLst/>
              <a:cxnLst/>
              <a:rect l="l" t="t" r="r" b="b"/>
              <a:pathLst>
                <a:path w="1620" h="2252" extrusionOk="0">
                  <a:moveTo>
                    <a:pt x="1429" y="1"/>
                  </a:moveTo>
                  <a:cubicBezTo>
                    <a:pt x="1322" y="1"/>
                    <a:pt x="1227" y="96"/>
                    <a:pt x="1227" y="203"/>
                  </a:cubicBezTo>
                  <a:lnTo>
                    <a:pt x="1227" y="1418"/>
                  </a:lnTo>
                  <a:lnTo>
                    <a:pt x="358" y="96"/>
                  </a:lnTo>
                  <a:cubicBezTo>
                    <a:pt x="323" y="44"/>
                    <a:pt x="256" y="11"/>
                    <a:pt x="195" y="11"/>
                  </a:cubicBezTo>
                  <a:cubicBezTo>
                    <a:pt x="172" y="11"/>
                    <a:pt x="151" y="15"/>
                    <a:pt x="132" y="25"/>
                  </a:cubicBezTo>
                  <a:cubicBezTo>
                    <a:pt x="60" y="49"/>
                    <a:pt x="1" y="120"/>
                    <a:pt x="1" y="203"/>
                  </a:cubicBezTo>
                  <a:lnTo>
                    <a:pt x="1" y="2061"/>
                  </a:lnTo>
                  <a:cubicBezTo>
                    <a:pt x="1" y="2168"/>
                    <a:pt x="84" y="2251"/>
                    <a:pt x="191" y="2251"/>
                  </a:cubicBezTo>
                  <a:cubicBezTo>
                    <a:pt x="298" y="2251"/>
                    <a:pt x="382" y="2168"/>
                    <a:pt x="382" y="2061"/>
                  </a:cubicBezTo>
                  <a:lnTo>
                    <a:pt x="382" y="834"/>
                  </a:lnTo>
                  <a:lnTo>
                    <a:pt x="1263" y="2168"/>
                  </a:lnTo>
                  <a:cubicBezTo>
                    <a:pt x="1289" y="2221"/>
                    <a:pt x="1356" y="2248"/>
                    <a:pt x="1428" y="2248"/>
                  </a:cubicBezTo>
                  <a:cubicBezTo>
                    <a:pt x="1452" y="2248"/>
                    <a:pt x="1477" y="2245"/>
                    <a:pt x="1501" y="2239"/>
                  </a:cubicBezTo>
                  <a:cubicBezTo>
                    <a:pt x="1572" y="2204"/>
                    <a:pt x="1620" y="2132"/>
                    <a:pt x="1620" y="2061"/>
                  </a:cubicBezTo>
                  <a:lnTo>
                    <a:pt x="1620" y="203"/>
                  </a:lnTo>
                  <a:cubicBezTo>
                    <a:pt x="1620" y="96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5" name="Google Shape;14084;p85">
              <a:extLst>
                <a:ext uri="{FF2B5EF4-FFF2-40B4-BE49-F238E27FC236}">
                  <a16:creationId xmlns:a16="http://schemas.microsoft.com/office/drawing/2014/main" id="{97EB27CE-1C04-27E3-35C5-D1F0753B6F1D}"/>
                </a:ext>
              </a:extLst>
            </p:cNvPr>
            <p:cNvSpPr/>
            <p:nvPr/>
          </p:nvSpPr>
          <p:spPr>
            <a:xfrm>
              <a:off x="3312754" y="2507990"/>
              <a:ext cx="45135" cy="71299"/>
            </a:xfrm>
            <a:custGeom>
              <a:avLst/>
              <a:gdLst/>
              <a:ahLst/>
              <a:cxnLst/>
              <a:rect l="l" t="t" r="r" b="b"/>
              <a:pathLst>
                <a:path w="1418" h="2240" extrusionOk="0">
                  <a:moveTo>
                    <a:pt x="191" y="1"/>
                  </a:moveTo>
                  <a:cubicBezTo>
                    <a:pt x="96" y="1"/>
                    <a:pt x="0" y="84"/>
                    <a:pt x="0" y="191"/>
                  </a:cubicBezTo>
                  <a:lnTo>
                    <a:pt x="0" y="2049"/>
                  </a:lnTo>
                  <a:cubicBezTo>
                    <a:pt x="0" y="2156"/>
                    <a:pt x="96" y="2239"/>
                    <a:pt x="191" y="2239"/>
                  </a:cubicBezTo>
                  <a:lnTo>
                    <a:pt x="1227" y="2239"/>
                  </a:lnTo>
                  <a:cubicBezTo>
                    <a:pt x="1322" y="2239"/>
                    <a:pt x="1417" y="2156"/>
                    <a:pt x="1417" y="2049"/>
                  </a:cubicBezTo>
                  <a:cubicBezTo>
                    <a:pt x="1417" y="1930"/>
                    <a:pt x="1346" y="1846"/>
                    <a:pt x="1227" y="1846"/>
                  </a:cubicBezTo>
                  <a:lnTo>
                    <a:pt x="393" y="1846"/>
                  </a:lnTo>
                  <a:lnTo>
                    <a:pt x="393" y="1203"/>
                  </a:lnTo>
                  <a:lnTo>
                    <a:pt x="1024" y="1203"/>
                  </a:lnTo>
                  <a:cubicBezTo>
                    <a:pt x="1132" y="1203"/>
                    <a:pt x="1227" y="1108"/>
                    <a:pt x="1227" y="1013"/>
                  </a:cubicBezTo>
                  <a:cubicBezTo>
                    <a:pt x="1227" y="906"/>
                    <a:pt x="1132" y="810"/>
                    <a:pt x="1024" y="810"/>
                  </a:cubicBezTo>
                  <a:lnTo>
                    <a:pt x="393" y="810"/>
                  </a:lnTo>
                  <a:lnTo>
                    <a:pt x="393" y="382"/>
                  </a:lnTo>
                  <a:lnTo>
                    <a:pt x="1227" y="382"/>
                  </a:lnTo>
                  <a:cubicBezTo>
                    <a:pt x="1322" y="382"/>
                    <a:pt x="1417" y="298"/>
                    <a:pt x="1417" y="191"/>
                  </a:cubicBezTo>
                  <a:cubicBezTo>
                    <a:pt x="1417" y="84"/>
                    <a:pt x="1322" y="1"/>
                    <a:pt x="12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6" name="Google Shape;14085;p85">
              <a:extLst>
                <a:ext uri="{FF2B5EF4-FFF2-40B4-BE49-F238E27FC236}">
                  <a16:creationId xmlns:a16="http://schemas.microsoft.com/office/drawing/2014/main" id="{B07989F8-6318-5A7E-2D55-44686E21ECB6}"/>
                </a:ext>
              </a:extLst>
            </p:cNvPr>
            <p:cNvSpPr/>
            <p:nvPr/>
          </p:nvSpPr>
          <p:spPr>
            <a:xfrm>
              <a:off x="3372626" y="2507194"/>
              <a:ext cx="65602" cy="71395"/>
            </a:xfrm>
            <a:custGeom>
              <a:avLst/>
              <a:gdLst/>
              <a:ahLst/>
              <a:cxnLst/>
              <a:rect l="l" t="t" r="r" b="b"/>
              <a:pathLst>
                <a:path w="2061" h="2243" extrusionOk="0">
                  <a:moveTo>
                    <a:pt x="200" y="1"/>
                  </a:moveTo>
                  <a:cubicBezTo>
                    <a:pt x="193" y="1"/>
                    <a:pt x="186" y="1"/>
                    <a:pt x="179" y="2"/>
                  </a:cubicBezTo>
                  <a:cubicBezTo>
                    <a:pt x="72" y="26"/>
                    <a:pt x="1" y="109"/>
                    <a:pt x="13" y="216"/>
                  </a:cubicBezTo>
                  <a:lnTo>
                    <a:pt x="215" y="2074"/>
                  </a:lnTo>
                  <a:cubicBezTo>
                    <a:pt x="239" y="2169"/>
                    <a:pt x="298" y="2228"/>
                    <a:pt x="382" y="2240"/>
                  </a:cubicBezTo>
                  <a:cubicBezTo>
                    <a:pt x="391" y="2242"/>
                    <a:pt x="401" y="2242"/>
                    <a:pt x="410" y="2242"/>
                  </a:cubicBezTo>
                  <a:cubicBezTo>
                    <a:pt x="493" y="2242"/>
                    <a:pt x="564" y="2196"/>
                    <a:pt x="596" y="2121"/>
                  </a:cubicBezTo>
                  <a:lnTo>
                    <a:pt x="1036" y="1097"/>
                  </a:lnTo>
                  <a:lnTo>
                    <a:pt x="1489" y="2121"/>
                  </a:lnTo>
                  <a:cubicBezTo>
                    <a:pt x="1510" y="2196"/>
                    <a:pt x="1589" y="2242"/>
                    <a:pt x="1665" y="2242"/>
                  </a:cubicBezTo>
                  <a:cubicBezTo>
                    <a:pt x="1674" y="2242"/>
                    <a:pt x="1683" y="2242"/>
                    <a:pt x="1691" y="2240"/>
                  </a:cubicBezTo>
                  <a:cubicBezTo>
                    <a:pt x="1787" y="2228"/>
                    <a:pt x="1846" y="2145"/>
                    <a:pt x="1858" y="2074"/>
                  </a:cubicBezTo>
                  <a:lnTo>
                    <a:pt x="2060" y="216"/>
                  </a:lnTo>
                  <a:cubicBezTo>
                    <a:pt x="2037" y="109"/>
                    <a:pt x="1965" y="26"/>
                    <a:pt x="1846" y="2"/>
                  </a:cubicBezTo>
                  <a:cubicBezTo>
                    <a:pt x="1838" y="1"/>
                    <a:pt x="1830" y="1"/>
                    <a:pt x="1823" y="1"/>
                  </a:cubicBezTo>
                  <a:cubicBezTo>
                    <a:pt x="1724" y="1"/>
                    <a:pt x="1632" y="69"/>
                    <a:pt x="1632" y="169"/>
                  </a:cubicBezTo>
                  <a:lnTo>
                    <a:pt x="1513" y="1300"/>
                  </a:lnTo>
                  <a:lnTo>
                    <a:pt x="1191" y="526"/>
                  </a:lnTo>
                  <a:cubicBezTo>
                    <a:pt x="1161" y="454"/>
                    <a:pt x="1087" y="419"/>
                    <a:pt x="1013" y="419"/>
                  </a:cubicBezTo>
                  <a:cubicBezTo>
                    <a:pt x="938" y="419"/>
                    <a:pt x="864" y="454"/>
                    <a:pt x="834" y="526"/>
                  </a:cubicBezTo>
                  <a:lnTo>
                    <a:pt x="501" y="1300"/>
                  </a:lnTo>
                  <a:lnTo>
                    <a:pt x="382" y="169"/>
                  </a:lnTo>
                  <a:cubicBezTo>
                    <a:pt x="371" y="69"/>
                    <a:pt x="288" y="1"/>
                    <a:pt x="20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7" name="Google Shape;14086;p85">
              <a:extLst>
                <a:ext uri="{FF2B5EF4-FFF2-40B4-BE49-F238E27FC236}">
                  <a16:creationId xmlns:a16="http://schemas.microsoft.com/office/drawing/2014/main" id="{D6F5A25A-E241-7101-F8A4-D19682CA4968}"/>
                </a:ext>
              </a:extLst>
            </p:cNvPr>
            <p:cNvSpPr/>
            <p:nvPr/>
          </p:nvSpPr>
          <p:spPr>
            <a:xfrm>
              <a:off x="3247566" y="2632286"/>
              <a:ext cx="97432" cy="12541"/>
            </a:xfrm>
            <a:custGeom>
              <a:avLst/>
              <a:gdLst/>
              <a:ahLst/>
              <a:cxnLst/>
              <a:rect l="l" t="t" r="r" b="b"/>
              <a:pathLst>
                <a:path w="3061" h="394" extrusionOk="0">
                  <a:moveTo>
                    <a:pt x="191" y="1"/>
                  </a:moveTo>
                  <a:cubicBezTo>
                    <a:pt x="84" y="1"/>
                    <a:pt x="1" y="96"/>
                    <a:pt x="1" y="203"/>
                  </a:cubicBezTo>
                  <a:cubicBezTo>
                    <a:pt x="1" y="299"/>
                    <a:pt x="84" y="394"/>
                    <a:pt x="191" y="394"/>
                  </a:cubicBezTo>
                  <a:lnTo>
                    <a:pt x="2870" y="394"/>
                  </a:lnTo>
                  <a:cubicBezTo>
                    <a:pt x="2977" y="394"/>
                    <a:pt x="3060" y="299"/>
                    <a:pt x="3060" y="203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8" name="Google Shape;14087;p85">
              <a:extLst>
                <a:ext uri="{FF2B5EF4-FFF2-40B4-BE49-F238E27FC236}">
                  <a16:creationId xmlns:a16="http://schemas.microsoft.com/office/drawing/2014/main" id="{CBB12776-4CFD-51BC-C55D-61884AA631F7}"/>
                </a:ext>
              </a:extLst>
            </p:cNvPr>
            <p:cNvSpPr/>
            <p:nvPr/>
          </p:nvSpPr>
          <p:spPr>
            <a:xfrm>
              <a:off x="3371862" y="2632286"/>
              <a:ext cx="124360" cy="12541"/>
            </a:xfrm>
            <a:custGeom>
              <a:avLst/>
              <a:gdLst/>
              <a:ahLst/>
              <a:cxnLst/>
              <a:rect l="l" t="t" r="r" b="b"/>
              <a:pathLst>
                <a:path w="3907" h="394" extrusionOk="0">
                  <a:moveTo>
                    <a:pt x="203" y="1"/>
                  </a:moveTo>
                  <a:cubicBezTo>
                    <a:pt x="96" y="1"/>
                    <a:pt x="1" y="96"/>
                    <a:pt x="1" y="203"/>
                  </a:cubicBezTo>
                  <a:cubicBezTo>
                    <a:pt x="1" y="299"/>
                    <a:pt x="96" y="394"/>
                    <a:pt x="203" y="394"/>
                  </a:cubicBezTo>
                  <a:lnTo>
                    <a:pt x="3716" y="394"/>
                  </a:lnTo>
                  <a:cubicBezTo>
                    <a:pt x="3811" y="394"/>
                    <a:pt x="3906" y="299"/>
                    <a:pt x="3906" y="203"/>
                  </a:cubicBezTo>
                  <a:cubicBezTo>
                    <a:pt x="3906" y="84"/>
                    <a:pt x="3811" y="1"/>
                    <a:pt x="371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9" name="Google Shape;14088;p85">
              <a:extLst>
                <a:ext uri="{FF2B5EF4-FFF2-40B4-BE49-F238E27FC236}">
                  <a16:creationId xmlns:a16="http://schemas.microsoft.com/office/drawing/2014/main" id="{1DD11725-96AE-BF5E-B2EA-C58A4392DC9B}"/>
                </a:ext>
              </a:extLst>
            </p:cNvPr>
            <p:cNvSpPr/>
            <p:nvPr/>
          </p:nvSpPr>
          <p:spPr>
            <a:xfrm>
              <a:off x="3247566" y="2665262"/>
              <a:ext cx="51565" cy="12159"/>
            </a:xfrm>
            <a:custGeom>
              <a:avLst/>
              <a:gdLst/>
              <a:ahLst/>
              <a:cxnLst/>
              <a:rect l="l" t="t" r="r" b="b"/>
              <a:pathLst>
                <a:path w="1620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29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0" name="Google Shape;14089;p85">
              <a:extLst>
                <a:ext uri="{FF2B5EF4-FFF2-40B4-BE49-F238E27FC236}">
                  <a16:creationId xmlns:a16="http://schemas.microsoft.com/office/drawing/2014/main" id="{5E37AC85-DDAE-AE4B-D245-7526EFD2489C}"/>
                </a:ext>
              </a:extLst>
            </p:cNvPr>
            <p:cNvSpPr/>
            <p:nvPr/>
          </p:nvSpPr>
          <p:spPr>
            <a:xfrm>
              <a:off x="3247566" y="2697856"/>
              <a:ext cx="97432" cy="12159"/>
            </a:xfrm>
            <a:custGeom>
              <a:avLst/>
              <a:gdLst/>
              <a:ahLst/>
              <a:cxnLst/>
              <a:rect l="l" t="t" r="r" b="b"/>
              <a:pathLst>
                <a:path w="306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2870" y="382"/>
                  </a:lnTo>
                  <a:cubicBezTo>
                    <a:pt x="2977" y="382"/>
                    <a:pt x="3060" y="298"/>
                    <a:pt x="3060" y="191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1" name="Google Shape;14090;p85">
              <a:extLst>
                <a:ext uri="{FF2B5EF4-FFF2-40B4-BE49-F238E27FC236}">
                  <a16:creationId xmlns:a16="http://schemas.microsoft.com/office/drawing/2014/main" id="{C46E7D98-F9CB-8F2C-DE0E-B0750AD1F82A}"/>
                </a:ext>
              </a:extLst>
            </p:cNvPr>
            <p:cNvSpPr/>
            <p:nvPr/>
          </p:nvSpPr>
          <p:spPr>
            <a:xfrm>
              <a:off x="3312754" y="2665262"/>
              <a:ext cx="32244" cy="12159"/>
            </a:xfrm>
            <a:custGeom>
              <a:avLst/>
              <a:gdLst/>
              <a:ahLst/>
              <a:cxnLst/>
              <a:rect l="l" t="t" r="r" b="b"/>
              <a:pathLst>
                <a:path w="1013" h="382" extrusionOk="0">
                  <a:moveTo>
                    <a:pt x="191" y="1"/>
                  </a:moveTo>
                  <a:cubicBezTo>
                    <a:pt x="84" y="1"/>
                    <a:pt x="0" y="84"/>
                    <a:pt x="0" y="191"/>
                  </a:cubicBezTo>
                  <a:cubicBezTo>
                    <a:pt x="0" y="298"/>
                    <a:pt x="96" y="382"/>
                    <a:pt x="191" y="382"/>
                  </a:cubicBezTo>
                  <a:lnTo>
                    <a:pt x="822" y="382"/>
                  </a:lnTo>
                  <a:cubicBezTo>
                    <a:pt x="929" y="382"/>
                    <a:pt x="1012" y="298"/>
                    <a:pt x="1012" y="191"/>
                  </a:cubicBezTo>
                  <a:cubicBezTo>
                    <a:pt x="1012" y="84"/>
                    <a:pt x="929" y="1"/>
                    <a:pt x="82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2" name="Google Shape;14091;p85">
              <a:extLst>
                <a:ext uri="{FF2B5EF4-FFF2-40B4-BE49-F238E27FC236}">
                  <a16:creationId xmlns:a16="http://schemas.microsoft.com/office/drawing/2014/main" id="{F6E80574-E2F0-7504-D6D4-9F8159681AC9}"/>
                </a:ext>
              </a:extLst>
            </p:cNvPr>
            <p:cNvSpPr/>
            <p:nvPr/>
          </p:nvSpPr>
          <p:spPr>
            <a:xfrm>
              <a:off x="3371862" y="2665262"/>
              <a:ext cx="58408" cy="12159"/>
            </a:xfrm>
            <a:custGeom>
              <a:avLst/>
              <a:gdLst/>
              <a:ahLst/>
              <a:cxnLst/>
              <a:rect l="l" t="t" r="r" b="b"/>
              <a:pathLst>
                <a:path w="1835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1644" y="382"/>
                  </a:lnTo>
                  <a:cubicBezTo>
                    <a:pt x="1751" y="382"/>
                    <a:pt x="1834" y="298"/>
                    <a:pt x="1834" y="191"/>
                  </a:cubicBezTo>
                  <a:cubicBezTo>
                    <a:pt x="1834" y="84"/>
                    <a:pt x="1751" y="1"/>
                    <a:pt x="164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3" name="Google Shape;14092;p85">
              <a:extLst>
                <a:ext uri="{FF2B5EF4-FFF2-40B4-BE49-F238E27FC236}">
                  <a16:creationId xmlns:a16="http://schemas.microsoft.com/office/drawing/2014/main" id="{CD50A5C9-DBB0-CC48-D60B-9A428BBD4D3E}"/>
                </a:ext>
              </a:extLst>
            </p:cNvPr>
            <p:cNvSpPr/>
            <p:nvPr/>
          </p:nvSpPr>
          <p:spPr>
            <a:xfrm>
              <a:off x="3444625" y="2665262"/>
              <a:ext cx="51596" cy="12159"/>
            </a:xfrm>
            <a:custGeom>
              <a:avLst/>
              <a:gdLst/>
              <a:ahLst/>
              <a:cxnLst/>
              <a:rect l="l" t="t" r="r" b="b"/>
              <a:pathLst>
                <a:path w="162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30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3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4" name="Google Shape;14093;p85">
              <a:extLst>
                <a:ext uri="{FF2B5EF4-FFF2-40B4-BE49-F238E27FC236}">
                  <a16:creationId xmlns:a16="http://schemas.microsoft.com/office/drawing/2014/main" id="{1E0F85F0-E43E-E5EC-CAE1-AD65B6960F17}"/>
                </a:ext>
              </a:extLst>
            </p:cNvPr>
            <p:cNvSpPr/>
            <p:nvPr/>
          </p:nvSpPr>
          <p:spPr>
            <a:xfrm>
              <a:off x="3371862" y="2697856"/>
              <a:ext cx="84922" cy="12159"/>
            </a:xfrm>
            <a:custGeom>
              <a:avLst/>
              <a:gdLst/>
              <a:ahLst/>
              <a:cxnLst/>
              <a:rect l="l" t="t" r="r" b="b"/>
              <a:pathLst>
                <a:path w="2668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2477" y="382"/>
                  </a:lnTo>
                  <a:cubicBezTo>
                    <a:pt x="2584" y="382"/>
                    <a:pt x="2668" y="298"/>
                    <a:pt x="2668" y="191"/>
                  </a:cubicBezTo>
                  <a:cubicBezTo>
                    <a:pt x="2668" y="84"/>
                    <a:pt x="2584" y="1"/>
                    <a:pt x="2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5" name="Google Shape;14094;p85">
              <a:extLst>
                <a:ext uri="{FF2B5EF4-FFF2-40B4-BE49-F238E27FC236}">
                  <a16:creationId xmlns:a16="http://schemas.microsoft.com/office/drawing/2014/main" id="{6F3996FB-102B-CC16-F16A-30B1379652E7}"/>
                </a:ext>
              </a:extLst>
            </p:cNvPr>
            <p:cNvSpPr/>
            <p:nvPr/>
          </p:nvSpPr>
          <p:spPr>
            <a:xfrm>
              <a:off x="3470408" y="2697856"/>
              <a:ext cx="25814" cy="12159"/>
            </a:xfrm>
            <a:custGeom>
              <a:avLst/>
              <a:gdLst/>
              <a:ahLst/>
              <a:cxnLst/>
              <a:rect l="l" t="t" r="r" b="b"/>
              <a:pathLst>
                <a:path w="811" h="382" extrusionOk="0">
                  <a:moveTo>
                    <a:pt x="203" y="1"/>
                  </a:moveTo>
                  <a:cubicBezTo>
                    <a:pt x="96" y="1"/>
                    <a:pt x="0" y="84"/>
                    <a:pt x="0" y="191"/>
                  </a:cubicBezTo>
                  <a:cubicBezTo>
                    <a:pt x="0" y="298"/>
                    <a:pt x="96" y="382"/>
                    <a:pt x="203" y="382"/>
                  </a:cubicBezTo>
                  <a:lnTo>
                    <a:pt x="620" y="382"/>
                  </a:lnTo>
                  <a:cubicBezTo>
                    <a:pt x="715" y="382"/>
                    <a:pt x="810" y="298"/>
                    <a:pt x="810" y="191"/>
                  </a:cubicBezTo>
                  <a:cubicBezTo>
                    <a:pt x="810" y="84"/>
                    <a:pt x="715" y="1"/>
                    <a:pt x="6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56" name="Google Shape;14013;p85">
            <a:extLst>
              <a:ext uri="{FF2B5EF4-FFF2-40B4-BE49-F238E27FC236}">
                <a16:creationId xmlns:a16="http://schemas.microsoft.com/office/drawing/2014/main" id="{41F3EC65-B051-044D-89F8-BD07DFA1DB96}"/>
              </a:ext>
            </a:extLst>
          </p:cNvPr>
          <p:cNvGrpSpPr/>
          <p:nvPr/>
        </p:nvGrpSpPr>
        <p:grpSpPr>
          <a:xfrm>
            <a:off x="11834154" y="9936911"/>
            <a:ext cx="732618" cy="731104"/>
            <a:chOff x="7990840" y="2435226"/>
            <a:chExt cx="354363" cy="353631"/>
          </a:xfrm>
          <a:solidFill>
            <a:schemeClr val="tx2"/>
          </a:solidFill>
        </p:grpSpPr>
        <p:sp>
          <p:nvSpPr>
            <p:cNvPr id="157" name="Google Shape;14014;p85">
              <a:extLst>
                <a:ext uri="{FF2B5EF4-FFF2-40B4-BE49-F238E27FC236}">
                  <a16:creationId xmlns:a16="http://schemas.microsoft.com/office/drawing/2014/main" id="{A70203B3-DD4C-500C-9206-76818982F86D}"/>
                </a:ext>
              </a:extLst>
            </p:cNvPr>
            <p:cNvSpPr/>
            <p:nvPr/>
          </p:nvSpPr>
          <p:spPr>
            <a:xfrm>
              <a:off x="7990840" y="2435226"/>
              <a:ext cx="354363" cy="353631"/>
            </a:xfrm>
            <a:custGeom>
              <a:avLst/>
              <a:gdLst/>
              <a:ahLst/>
              <a:cxnLst/>
              <a:rect l="l" t="t" r="r" b="b"/>
              <a:pathLst>
                <a:path w="11133" h="11110" extrusionOk="0">
                  <a:moveTo>
                    <a:pt x="3477" y="1727"/>
                  </a:moveTo>
                  <a:cubicBezTo>
                    <a:pt x="3679" y="1727"/>
                    <a:pt x="3834" y="1894"/>
                    <a:pt x="3834" y="2084"/>
                  </a:cubicBezTo>
                  <a:lnTo>
                    <a:pt x="3834" y="2430"/>
                  </a:lnTo>
                  <a:cubicBezTo>
                    <a:pt x="3834" y="2727"/>
                    <a:pt x="3596" y="2965"/>
                    <a:pt x="3298" y="2965"/>
                  </a:cubicBezTo>
                  <a:cubicBezTo>
                    <a:pt x="3024" y="2965"/>
                    <a:pt x="2786" y="2727"/>
                    <a:pt x="2786" y="2430"/>
                  </a:cubicBezTo>
                  <a:lnTo>
                    <a:pt x="2786" y="2084"/>
                  </a:lnTo>
                  <a:cubicBezTo>
                    <a:pt x="2786" y="1894"/>
                    <a:pt x="2941" y="1727"/>
                    <a:pt x="3143" y="1727"/>
                  </a:cubicBezTo>
                  <a:close/>
                  <a:moveTo>
                    <a:pt x="3477" y="3299"/>
                  </a:moveTo>
                  <a:lnTo>
                    <a:pt x="3477" y="3311"/>
                  </a:lnTo>
                  <a:cubicBezTo>
                    <a:pt x="3501" y="3382"/>
                    <a:pt x="3513" y="3454"/>
                    <a:pt x="3536" y="3537"/>
                  </a:cubicBezTo>
                  <a:lnTo>
                    <a:pt x="3322" y="3751"/>
                  </a:lnTo>
                  <a:lnTo>
                    <a:pt x="3286" y="3751"/>
                  </a:lnTo>
                  <a:lnTo>
                    <a:pt x="3060" y="3537"/>
                  </a:lnTo>
                  <a:cubicBezTo>
                    <a:pt x="3096" y="3489"/>
                    <a:pt x="3108" y="3430"/>
                    <a:pt x="3108" y="3370"/>
                  </a:cubicBezTo>
                  <a:lnTo>
                    <a:pt x="3108" y="3299"/>
                  </a:lnTo>
                  <a:close/>
                  <a:moveTo>
                    <a:pt x="5418" y="4966"/>
                  </a:moveTo>
                  <a:lnTo>
                    <a:pt x="5418" y="7025"/>
                  </a:lnTo>
                  <a:lnTo>
                    <a:pt x="5406" y="7025"/>
                  </a:lnTo>
                  <a:lnTo>
                    <a:pt x="4346" y="7787"/>
                  </a:lnTo>
                  <a:lnTo>
                    <a:pt x="4346" y="5180"/>
                  </a:lnTo>
                  <a:cubicBezTo>
                    <a:pt x="4429" y="5239"/>
                    <a:pt x="4536" y="5287"/>
                    <a:pt x="4656" y="5299"/>
                  </a:cubicBezTo>
                  <a:lnTo>
                    <a:pt x="4786" y="5299"/>
                  </a:lnTo>
                  <a:cubicBezTo>
                    <a:pt x="4929" y="5287"/>
                    <a:pt x="5060" y="5239"/>
                    <a:pt x="5167" y="5156"/>
                  </a:cubicBezTo>
                  <a:lnTo>
                    <a:pt x="5418" y="4966"/>
                  </a:lnTo>
                  <a:close/>
                  <a:moveTo>
                    <a:pt x="2846" y="3739"/>
                  </a:moveTo>
                  <a:lnTo>
                    <a:pt x="3096" y="3989"/>
                  </a:lnTo>
                  <a:cubicBezTo>
                    <a:pt x="3155" y="4049"/>
                    <a:pt x="3239" y="4096"/>
                    <a:pt x="3334" y="4096"/>
                  </a:cubicBezTo>
                  <a:cubicBezTo>
                    <a:pt x="3417" y="4096"/>
                    <a:pt x="3513" y="4073"/>
                    <a:pt x="3572" y="3989"/>
                  </a:cubicBezTo>
                  <a:lnTo>
                    <a:pt x="3798" y="3775"/>
                  </a:lnTo>
                  <a:cubicBezTo>
                    <a:pt x="3870" y="3799"/>
                    <a:pt x="3941" y="3823"/>
                    <a:pt x="4013" y="3823"/>
                  </a:cubicBezTo>
                  <a:cubicBezTo>
                    <a:pt x="4072" y="3823"/>
                    <a:pt x="4120" y="3858"/>
                    <a:pt x="4167" y="3906"/>
                  </a:cubicBezTo>
                  <a:lnTo>
                    <a:pt x="4644" y="4501"/>
                  </a:lnTo>
                  <a:cubicBezTo>
                    <a:pt x="4676" y="4541"/>
                    <a:pt x="4724" y="4558"/>
                    <a:pt x="4769" y="4558"/>
                  </a:cubicBezTo>
                  <a:cubicBezTo>
                    <a:pt x="4807" y="4558"/>
                    <a:pt x="4843" y="4547"/>
                    <a:pt x="4870" y="4525"/>
                  </a:cubicBezTo>
                  <a:lnTo>
                    <a:pt x="5441" y="4061"/>
                  </a:lnTo>
                  <a:cubicBezTo>
                    <a:pt x="5483" y="4031"/>
                    <a:pt x="5534" y="4016"/>
                    <a:pt x="5581" y="4016"/>
                  </a:cubicBezTo>
                  <a:cubicBezTo>
                    <a:pt x="5629" y="4016"/>
                    <a:pt x="5674" y="4031"/>
                    <a:pt x="5703" y="4061"/>
                  </a:cubicBezTo>
                  <a:cubicBezTo>
                    <a:pt x="5739" y="4108"/>
                    <a:pt x="5763" y="4156"/>
                    <a:pt x="5763" y="4216"/>
                  </a:cubicBezTo>
                  <a:cubicBezTo>
                    <a:pt x="5739" y="4227"/>
                    <a:pt x="5727" y="4275"/>
                    <a:pt x="5679" y="4311"/>
                  </a:cubicBezTo>
                  <a:lnTo>
                    <a:pt x="4953" y="4882"/>
                  </a:lnTo>
                  <a:cubicBezTo>
                    <a:pt x="4894" y="4930"/>
                    <a:pt x="4834" y="4966"/>
                    <a:pt x="4763" y="4966"/>
                  </a:cubicBezTo>
                  <a:lnTo>
                    <a:pt x="4691" y="4966"/>
                  </a:lnTo>
                  <a:cubicBezTo>
                    <a:pt x="4596" y="4942"/>
                    <a:pt x="4513" y="4906"/>
                    <a:pt x="4453" y="4823"/>
                  </a:cubicBezTo>
                  <a:lnTo>
                    <a:pt x="4310" y="4644"/>
                  </a:lnTo>
                  <a:cubicBezTo>
                    <a:pt x="4288" y="4607"/>
                    <a:pt x="4247" y="4588"/>
                    <a:pt x="4205" y="4588"/>
                  </a:cubicBezTo>
                  <a:cubicBezTo>
                    <a:pt x="4180" y="4588"/>
                    <a:pt x="4154" y="4595"/>
                    <a:pt x="4132" y="4608"/>
                  </a:cubicBezTo>
                  <a:cubicBezTo>
                    <a:pt x="4072" y="4632"/>
                    <a:pt x="4036" y="4692"/>
                    <a:pt x="4036" y="4751"/>
                  </a:cubicBezTo>
                  <a:lnTo>
                    <a:pt x="4036" y="8014"/>
                  </a:lnTo>
                  <a:lnTo>
                    <a:pt x="3655" y="8276"/>
                  </a:lnTo>
                  <a:lnTo>
                    <a:pt x="3655" y="6763"/>
                  </a:lnTo>
                  <a:cubicBezTo>
                    <a:pt x="3655" y="6668"/>
                    <a:pt x="3584" y="6597"/>
                    <a:pt x="3501" y="6597"/>
                  </a:cubicBezTo>
                  <a:cubicBezTo>
                    <a:pt x="3405" y="6597"/>
                    <a:pt x="3334" y="6668"/>
                    <a:pt x="3334" y="6763"/>
                  </a:cubicBezTo>
                  <a:lnTo>
                    <a:pt x="3334" y="8502"/>
                  </a:lnTo>
                  <a:lnTo>
                    <a:pt x="2798" y="8895"/>
                  </a:lnTo>
                  <a:lnTo>
                    <a:pt x="2798" y="6811"/>
                  </a:lnTo>
                  <a:cubicBezTo>
                    <a:pt x="2798" y="6644"/>
                    <a:pt x="2751" y="6490"/>
                    <a:pt x="2691" y="6347"/>
                  </a:cubicBezTo>
                  <a:lnTo>
                    <a:pt x="2524" y="6013"/>
                  </a:lnTo>
                  <a:cubicBezTo>
                    <a:pt x="2489" y="5918"/>
                    <a:pt x="2453" y="5811"/>
                    <a:pt x="2453" y="5704"/>
                  </a:cubicBezTo>
                  <a:lnTo>
                    <a:pt x="2453" y="4037"/>
                  </a:lnTo>
                  <a:cubicBezTo>
                    <a:pt x="2453" y="3966"/>
                    <a:pt x="2500" y="3906"/>
                    <a:pt x="2560" y="3870"/>
                  </a:cubicBezTo>
                  <a:lnTo>
                    <a:pt x="2846" y="3739"/>
                  </a:lnTo>
                  <a:close/>
                  <a:moveTo>
                    <a:pt x="5560" y="1"/>
                  </a:moveTo>
                  <a:cubicBezTo>
                    <a:pt x="5477" y="1"/>
                    <a:pt x="5406" y="84"/>
                    <a:pt x="5406" y="167"/>
                  </a:cubicBezTo>
                  <a:lnTo>
                    <a:pt x="5406" y="3680"/>
                  </a:lnTo>
                  <a:cubicBezTo>
                    <a:pt x="5346" y="3692"/>
                    <a:pt x="5287" y="3727"/>
                    <a:pt x="5239" y="3775"/>
                  </a:cubicBezTo>
                  <a:lnTo>
                    <a:pt x="4775" y="4132"/>
                  </a:lnTo>
                  <a:lnTo>
                    <a:pt x="4405" y="3656"/>
                  </a:lnTo>
                  <a:cubicBezTo>
                    <a:pt x="4298" y="3537"/>
                    <a:pt x="4167" y="3454"/>
                    <a:pt x="4001" y="3454"/>
                  </a:cubicBezTo>
                  <a:cubicBezTo>
                    <a:pt x="3894" y="3454"/>
                    <a:pt x="3822" y="3370"/>
                    <a:pt x="3822" y="3275"/>
                  </a:cubicBezTo>
                  <a:lnTo>
                    <a:pt x="3822" y="3096"/>
                  </a:lnTo>
                  <a:cubicBezTo>
                    <a:pt x="4036" y="2953"/>
                    <a:pt x="4167" y="2703"/>
                    <a:pt x="4167" y="2418"/>
                  </a:cubicBezTo>
                  <a:lnTo>
                    <a:pt x="4167" y="2072"/>
                  </a:lnTo>
                  <a:cubicBezTo>
                    <a:pt x="4167" y="1703"/>
                    <a:pt x="3858" y="1394"/>
                    <a:pt x="3477" y="1394"/>
                  </a:cubicBezTo>
                  <a:lnTo>
                    <a:pt x="3143" y="1394"/>
                  </a:lnTo>
                  <a:cubicBezTo>
                    <a:pt x="2762" y="1394"/>
                    <a:pt x="2453" y="1703"/>
                    <a:pt x="2453" y="2072"/>
                  </a:cubicBezTo>
                  <a:lnTo>
                    <a:pt x="2453" y="2418"/>
                  </a:lnTo>
                  <a:cubicBezTo>
                    <a:pt x="2453" y="2703"/>
                    <a:pt x="2584" y="2953"/>
                    <a:pt x="2798" y="3096"/>
                  </a:cubicBezTo>
                  <a:lnTo>
                    <a:pt x="2798" y="3358"/>
                  </a:lnTo>
                  <a:lnTo>
                    <a:pt x="2798" y="3370"/>
                  </a:lnTo>
                  <a:lnTo>
                    <a:pt x="2393" y="3573"/>
                  </a:lnTo>
                  <a:cubicBezTo>
                    <a:pt x="2215" y="3668"/>
                    <a:pt x="2108" y="3846"/>
                    <a:pt x="2108" y="4037"/>
                  </a:cubicBezTo>
                  <a:lnTo>
                    <a:pt x="2108" y="5704"/>
                  </a:lnTo>
                  <a:cubicBezTo>
                    <a:pt x="2108" y="5871"/>
                    <a:pt x="2155" y="6013"/>
                    <a:pt x="2215" y="6168"/>
                  </a:cubicBezTo>
                  <a:lnTo>
                    <a:pt x="2381" y="6490"/>
                  </a:lnTo>
                  <a:cubicBezTo>
                    <a:pt x="2429" y="6597"/>
                    <a:pt x="2453" y="6704"/>
                    <a:pt x="2453" y="6811"/>
                  </a:cubicBezTo>
                  <a:lnTo>
                    <a:pt x="2453" y="9133"/>
                  </a:lnTo>
                  <a:lnTo>
                    <a:pt x="84" y="10812"/>
                  </a:lnTo>
                  <a:cubicBezTo>
                    <a:pt x="12" y="10859"/>
                    <a:pt x="0" y="10954"/>
                    <a:pt x="48" y="11038"/>
                  </a:cubicBezTo>
                  <a:cubicBezTo>
                    <a:pt x="69" y="11081"/>
                    <a:pt x="116" y="11102"/>
                    <a:pt x="166" y="11102"/>
                  </a:cubicBezTo>
                  <a:cubicBezTo>
                    <a:pt x="199" y="11102"/>
                    <a:pt x="234" y="11093"/>
                    <a:pt x="262" y="11074"/>
                  </a:cubicBezTo>
                  <a:lnTo>
                    <a:pt x="5548" y="7323"/>
                  </a:lnTo>
                  <a:lnTo>
                    <a:pt x="10835" y="11074"/>
                  </a:lnTo>
                  <a:cubicBezTo>
                    <a:pt x="10859" y="11097"/>
                    <a:pt x="10894" y="11109"/>
                    <a:pt x="10918" y="11109"/>
                  </a:cubicBezTo>
                  <a:cubicBezTo>
                    <a:pt x="10966" y="11109"/>
                    <a:pt x="11025" y="11074"/>
                    <a:pt x="11061" y="11038"/>
                  </a:cubicBezTo>
                  <a:cubicBezTo>
                    <a:pt x="11133" y="10954"/>
                    <a:pt x="11121" y="10859"/>
                    <a:pt x="11037" y="10812"/>
                  </a:cubicBezTo>
                  <a:lnTo>
                    <a:pt x="5727" y="7049"/>
                  </a:lnTo>
                  <a:lnTo>
                    <a:pt x="5727" y="4692"/>
                  </a:lnTo>
                  <a:lnTo>
                    <a:pt x="5882" y="4573"/>
                  </a:lnTo>
                  <a:cubicBezTo>
                    <a:pt x="6001" y="4477"/>
                    <a:pt x="6072" y="4335"/>
                    <a:pt x="6072" y="4180"/>
                  </a:cubicBezTo>
                  <a:cubicBezTo>
                    <a:pt x="6072" y="4037"/>
                    <a:pt x="6013" y="3882"/>
                    <a:pt x="5906" y="3787"/>
                  </a:cubicBezTo>
                  <a:cubicBezTo>
                    <a:pt x="5858" y="3739"/>
                    <a:pt x="5787" y="3704"/>
                    <a:pt x="5727" y="3680"/>
                  </a:cubicBezTo>
                  <a:lnTo>
                    <a:pt x="5727" y="667"/>
                  </a:lnTo>
                  <a:lnTo>
                    <a:pt x="7906" y="667"/>
                  </a:lnTo>
                  <a:lnTo>
                    <a:pt x="7680" y="1132"/>
                  </a:lnTo>
                  <a:cubicBezTo>
                    <a:pt x="7644" y="1179"/>
                    <a:pt x="7644" y="1239"/>
                    <a:pt x="7680" y="1287"/>
                  </a:cubicBezTo>
                  <a:lnTo>
                    <a:pt x="7906" y="1751"/>
                  </a:lnTo>
                  <a:lnTo>
                    <a:pt x="6251" y="1751"/>
                  </a:lnTo>
                  <a:cubicBezTo>
                    <a:pt x="6156" y="1751"/>
                    <a:pt x="6084" y="1822"/>
                    <a:pt x="6084" y="1906"/>
                  </a:cubicBezTo>
                  <a:cubicBezTo>
                    <a:pt x="6084" y="2001"/>
                    <a:pt x="6156" y="2072"/>
                    <a:pt x="6251" y="2072"/>
                  </a:cubicBezTo>
                  <a:lnTo>
                    <a:pt x="8156" y="2072"/>
                  </a:lnTo>
                  <a:cubicBezTo>
                    <a:pt x="8215" y="2072"/>
                    <a:pt x="8263" y="2049"/>
                    <a:pt x="8287" y="2001"/>
                  </a:cubicBezTo>
                  <a:cubicBezTo>
                    <a:pt x="8323" y="1953"/>
                    <a:pt x="8323" y="1894"/>
                    <a:pt x="8287" y="1834"/>
                  </a:cubicBezTo>
                  <a:lnTo>
                    <a:pt x="7977" y="1215"/>
                  </a:lnTo>
                  <a:lnTo>
                    <a:pt x="8287" y="584"/>
                  </a:lnTo>
                  <a:cubicBezTo>
                    <a:pt x="8323" y="537"/>
                    <a:pt x="8323" y="477"/>
                    <a:pt x="8287" y="417"/>
                  </a:cubicBezTo>
                  <a:cubicBezTo>
                    <a:pt x="8263" y="382"/>
                    <a:pt x="8204" y="346"/>
                    <a:pt x="8156" y="346"/>
                  </a:cubicBezTo>
                  <a:lnTo>
                    <a:pt x="5727" y="346"/>
                  </a:lnTo>
                  <a:lnTo>
                    <a:pt x="5727" y="167"/>
                  </a:lnTo>
                  <a:cubicBezTo>
                    <a:pt x="5727" y="84"/>
                    <a:pt x="5656" y="1"/>
                    <a:pt x="556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 dirty="0"/>
            </a:p>
          </p:txBody>
        </p:sp>
        <p:sp>
          <p:nvSpPr>
            <p:cNvPr id="158" name="Google Shape;14015;p85">
              <a:extLst>
                <a:ext uri="{FF2B5EF4-FFF2-40B4-BE49-F238E27FC236}">
                  <a16:creationId xmlns:a16="http://schemas.microsoft.com/office/drawing/2014/main" id="{76FE25CD-3B9C-227B-48E5-91C84826D833}"/>
                </a:ext>
              </a:extLst>
            </p:cNvPr>
            <p:cNvSpPr/>
            <p:nvPr/>
          </p:nvSpPr>
          <p:spPr>
            <a:xfrm>
              <a:off x="8190160" y="2704158"/>
              <a:ext cx="61814" cy="45644"/>
            </a:xfrm>
            <a:custGeom>
              <a:avLst/>
              <a:gdLst/>
              <a:ahLst/>
              <a:cxnLst/>
              <a:rect l="l" t="t" r="r" b="b"/>
              <a:pathLst>
                <a:path w="1942" h="1434" extrusionOk="0">
                  <a:moveTo>
                    <a:pt x="173" y="0"/>
                  </a:moveTo>
                  <a:cubicBezTo>
                    <a:pt x="123" y="0"/>
                    <a:pt x="77" y="22"/>
                    <a:pt x="48" y="65"/>
                  </a:cubicBezTo>
                  <a:cubicBezTo>
                    <a:pt x="1" y="148"/>
                    <a:pt x="13" y="243"/>
                    <a:pt x="96" y="291"/>
                  </a:cubicBezTo>
                  <a:lnTo>
                    <a:pt x="1668" y="1410"/>
                  </a:lnTo>
                  <a:cubicBezTo>
                    <a:pt x="1703" y="1422"/>
                    <a:pt x="1727" y="1434"/>
                    <a:pt x="1763" y="1434"/>
                  </a:cubicBezTo>
                  <a:cubicBezTo>
                    <a:pt x="1799" y="1434"/>
                    <a:pt x="1858" y="1410"/>
                    <a:pt x="1894" y="1362"/>
                  </a:cubicBezTo>
                  <a:cubicBezTo>
                    <a:pt x="1942" y="1291"/>
                    <a:pt x="1918" y="1196"/>
                    <a:pt x="1846" y="1136"/>
                  </a:cubicBezTo>
                  <a:lnTo>
                    <a:pt x="275" y="29"/>
                  </a:lnTo>
                  <a:cubicBezTo>
                    <a:pt x="241" y="10"/>
                    <a:pt x="206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9" name="Google Shape;14016;p85">
              <a:extLst>
                <a:ext uri="{FF2B5EF4-FFF2-40B4-BE49-F238E27FC236}">
                  <a16:creationId xmlns:a16="http://schemas.microsoft.com/office/drawing/2014/main" id="{D4C6AF72-0D04-9D57-7DE0-0317DA7A48DF}"/>
                </a:ext>
              </a:extLst>
            </p:cNvPr>
            <p:cNvSpPr/>
            <p:nvPr/>
          </p:nvSpPr>
          <p:spPr>
            <a:xfrm>
              <a:off x="8162882" y="2684201"/>
              <a:ext cx="22026" cy="18239"/>
            </a:xfrm>
            <a:custGeom>
              <a:avLst/>
              <a:gdLst/>
              <a:ahLst/>
              <a:cxnLst/>
              <a:rect l="l" t="t" r="r" b="b"/>
              <a:pathLst>
                <a:path w="692" h="573" extrusionOk="0">
                  <a:moveTo>
                    <a:pt x="177" y="0"/>
                  </a:moveTo>
                  <a:cubicBezTo>
                    <a:pt x="123" y="0"/>
                    <a:pt x="67" y="26"/>
                    <a:pt x="36" y="73"/>
                  </a:cubicBezTo>
                  <a:cubicBezTo>
                    <a:pt x="1" y="144"/>
                    <a:pt x="13" y="251"/>
                    <a:pt x="84" y="299"/>
                  </a:cubicBezTo>
                  <a:lnTo>
                    <a:pt x="429" y="549"/>
                  </a:lnTo>
                  <a:cubicBezTo>
                    <a:pt x="453" y="561"/>
                    <a:pt x="489" y="573"/>
                    <a:pt x="513" y="573"/>
                  </a:cubicBezTo>
                  <a:cubicBezTo>
                    <a:pt x="560" y="573"/>
                    <a:pt x="620" y="549"/>
                    <a:pt x="655" y="501"/>
                  </a:cubicBezTo>
                  <a:cubicBezTo>
                    <a:pt x="691" y="430"/>
                    <a:pt x="679" y="323"/>
                    <a:pt x="608" y="275"/>
                  </a:cubicBezTo>
                  <a:lnTo>
                    <a:pt x="263" y="25"/>
                  </a:lnTo>
                  <a:cubicBezTo>
                    <a:pt x="237" y="8"/>
                    <a:pt x="207" y="0"/>
                    <a:pt x="17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173476564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1D86CF16-1321-5DB6-8E57-2D217C457C21}"/>
              </a:ext>
            </a:extLst>
          </p:cNvPr>
          <p:cNvSpPr/>
          <p:nvPr/>
        </p:nvSpPr>
        <p:spPr>
          <a:xfrm>
            <a:off x="10023511" y="3734234"/>
            <a:ext cx="4336978" cy="8721785"/>
          </a:xfrm>
          <a:custGeom>
            <a:avLst/>
            <a:gdLst>
              <a:gd name="connsiteX0" fmla="*/ 665468 w 5678500"/>
              <a:gd name="connsiteY0" fmla="*/ 8376554 h 11419626"/>
              <a:gd name="connsiteX1" fmla="*/ 615677 w 5678500"/>
              <a:gd name="connsiteY1" fmla="*/ 8393227 h 11419626"/>
              <a:gd name="connsiteX2" fmla="*/ 648089 w 5678500"/>
              <a:gd name="connsiteY2" fmla="*/ 8384168 h 11419626"/>
              <a:gd name="connsiteX3" fmla="*/ 5013025 w 5678500"/>
              <a:gd name="connsiteY3" fmla="*/ 8376551 h 11419626"/>
              <a:gd name="connsiteX4" fmla="*/ 5030410 w 5678500"/>
              <a:gd name="connsiteY4" fmla="*/ 8384168 h 11419626"/>
              <a:gd name="connsiteX5" fmla="*/ 5062835 w 5678500"/>
              <a:gd name="connsiteY5" fmla="*/ 8393231 h 11419626"/>
              <a:gd name="connsiteX6" fmla="*/ 1063305 w 5678500"/>
              <a:gd name="connsiteY6" fmla="*/ 8195013 h 11419626"/>
              <a:gd name="connsiteX7" fmla="*/ 978681 w 5678500"/>
              <a:gd name="connsiteY7" fmla="*/ 8239329 h 11419626"/>
              <a:gd name="connsiteX8" fmla="*/ 1007748 w 5678500"/>
              <a:gd name="connsiteY8" fmla="*/ 8226594 h 11419626"/>
              <a:gd name="connsiteX9" fmla="*/ 4615174 w 5678500"/>
              <a:gd name="connsiteY9" fmla="*/ 8195002 h 11419626"/>
              <a:gd name="connsiteX10" fmla="*/ 4670751 w 5678500"/>
              <a:gd name="connsiteY10" fmla="*/ 8226594 h 11419626"/>
              <a:gd name="connsiteX11" fmla="*/ 4699829 w 5678500"/>
              <a:gd name="connsiteY11" fmla="*/ 8239334 h 11419626"/>
              <a:gd name="connsiteX12" fmla="*/ 1246907 w 5678500"/>
              <a:gd name="connsiteY12" fmla="*/ 8084064 h 11419626"/>
              <a:gd name="connsiteX13" fmla="*/ 1137079 w 5678500"/>
              <a:gd name="connsiteY13" fmla="*/ 8153077 h 11419626"/>
              <a:gd name="connsiteX14" fmla="*/ 1177318 w 5678500"/>
              <a:gd name="connsiteY14" fmla="*/ 8130204 h 11419626"/>
              <a:gd name="connsiteX15" fmla="*/ 4431557 w 5678500"/>
              <a:gd name="connsiteY15" fmla="*/ 8084040 h 11419626"/>
              <a:gd name="connsiteX16" fmla="*/ 4501181 w 5678500"/>
              <a:gd name="connsiteY16" fmla="*/ 8130204 h 11419626"/>
              <a:gd name="connsiteX17" fmla="*/ 4541439 w 5678500"/>
              <a:gd name="connsiteY17" fmla="*/ 8153088 h 11419626"/>
              <a:gd name="connsiteX18" fmla="*/ 1427442 w 5678500"/>
              <a:gd name="connsiteY18" fmla="*/ 7955289 h 11419626"/>
              <a:gd name="connsiteX19" fmla="*/ 1314176 w 5678500"/>
              <a:gd name="connsiteY19" fmla="*/ 8039462 h 11419626"/>
              <a:gd name="connsiteX20" fmla="*/ 1339364 w 5678500"/>
              <a:gd name="connsiteY20" fmla="*/ 8022762 h 11419626"/>
              <a:gd name="connsiteX21" fmla="*/ 4250986 w 5678500"/>
              <a:gd name="connsiteY21" fmla="*/ 7955234 h 11419626"/>
              <a:gd name="connsiteX22" fmla="*/ 4339136 w 5678500"/>
              <a:gd name="connsiteY22" fmla="*/ 8022762 h 11419626"/>
              <a:gd name="connsiteX23" fmla="*/ 4364342 w 5678500"/>
              <a:gd name="connsiteY23" fmla="*/ 8039475 h 11419626"/>
              <a:gd name="connsiteX24" fmla="*/ 1638783 w 5678500"/>
              <a:gd name="connsiteY24" fmla="*/ 7776818 h 11419626"/>
              <a:gd name="connsiteX25" fmla="*/ 1481546 w 5678500"/>
              <a:gd name="connsiteY25" fmla="*/ 7913842 h 11419626"/>
              <a:gd name="connsiteX26" fmla="*/ 1493372 w 5678500"/>
              <a:gd name="connsiteY26" fmla="*/ 7904782 h 11419626"/>
              <a:gd name="connsiteX27" fmla="*/ 4628520 w 5678500"/>
              <a:gd name="connsiteY27" fmla="*/ 6376354 h 11419626"/>
              <a:gd name="connsiteX28" fmla="*/ 4785693 w 5678500"/>
              <a:gd name="connsiteY28" fmla="*/ 6513322 h 11419626"/>
              <a:gd name="connsiteX29" fmla="*/ 4640342 w 5678500"/>
              <a:gd name="connsiteY29" fmla="*/ 6385411 h 11419626"/>
              <a:gd name="connsiteX30" fmla="*/ 1049989 w 5678500"/>
              <a:gd name="connsiteY30" fmla="*/ 6376348 h 11419626"/>
              <a:gd name="connsiteX31" fmla="*/ 1038159 w 5678500"/>
              <a:gd name="connsiteY31" fmla="*/ 6385411 h 11419626"/>
              <a:gd name="connsiteX32" fmla="*/ 892713 w 5678500"/>
              <a:gd name="connsiteY32" fmla="*/ 6513405 h 11419626"/>
              <a:gd name="connsiteX33" fmla="*/ 4461150 w 5678500"/>
              <a:gd name="connsiteY33" fmla="*/ 6250732 h 11419626"/>
              <a:gd name="connsiteX34" fmla="*/ 4574393 w 5678500"/>
              <a:gd name="connsiteY34" fmla="*/ 6334889 h 11419626"/>
              <a:gd name="connsiteX35" fmla="*/ 4486333 w 5678500"/>
              <a:gd name="connsiteY35" fmla="*/ 6267430 h 11419626"/>
              <a:gd name="connsiteX36" fmla="*/ 1217363 w 5678500"/>
              <a:gd name="connsiteY36" fmla="*/ 6250725 h 11419626"/>
              <a:gd name="connsiteX37" fmla="*/ 1192168 w 5678500"/>
              <a:gd name="connsiteY37" fmla="*/ 6267430 h 11419626"/>
              <a:gd name="connsiteX38" fmla="*/ 1104074 w 5678500"/>
              <a:gd name="connsiteY38" fmla="*/ 6334916 h 11419626"/>
              <a:gd name="connsiteX39" fmla="*/ 4284051 w 5678500"/>
              <a:gd name="connsiteY39" fmla="*/ 6137116 h 11419626"/>
              <a:gd name="connsiteX40" fmla="*/ 4393870 w 5678500"/>
              <a:gd name="connsiteY40" fmla="*/ 6206123 h 11419626"/>
              <a:gd name="connsiteX41" fmla="*/ 4324288 w 5678500"/>
              <a:gd name="connsiteY41" fmla="*/ 6159988 h 11419626"/>
              <a:gd name="connsiteX42" fmla="*/ 1394461 w 5678500"/>
              <a:gd name="connsiteY42" fmla="*/ 6137109 h 11419626"/>
              <a:gd name="connsiteX43" fmla="*/ 1354213 w 5678500"/>
              <a:gd name="connsiteY43" fmla="*/ 6159988 h 11419626"/>
              <a:gd name="connsiteX44" fmla="*/ 1284609 w 5678500"/>
              <a:gd name="connsiteY44" fmla="*/ 6206138 h 11419626"/>
              <a:gd name="connsiteX45" fmla="*/ 4125651 w 5678500"/>
              <a:gd name="connsiteY45" fmla="*/ 6050863 h 11419626"/>
              <a:gd name="connsiteX46" fmla="*/ 4210274 w 5678500"/>
              <a:gd name="connsiteY46" fmla="*/ 6095178 h 11419626"/>
              <a:gd name="connsiteX47" fmla="*/ 4154718 w 5678500"/>
              <a:gd name="connsiteY47" fmla="*/ 6063598 h 11419626"/>
              <a:gd name="connsiteX48" fmla="*/ 1552857 w 5678500"/>
              <a:gd name="connsiteY48" fmla="*/ 6050860 h 11419626"/>
              <a:gd name="connsiteX49" fmla="*/ 1523783 w 5678500"/>
              <a:gd name="connsiteY49" fmla="*/ 6063598 h 11419626"/>
              <a:gd name="connsiteX50" fmla="*/ 1468215 w 5678500"/>
              <a:gd name="connsiteY50" fmla="*/ 6095185 h 11419626"/>
              <a:gd name="connsiteX51" fmla="*/ 3762645 w 5678500"/>
              <a:gd name="connsiteY51" fmla="*/ 5896964 h 11419626"/>
              <a:gd name="connsiteX52" fmla="*/ 3812439 w 5678500"/>
              <a:gd name="connsiteY52" fmla="*/ 5913638 h 11419626"/>
              <a:gd name="connsiteX53" fmla="*/ 3795059 w 5678500"/>
              <a:gd name="connsiteY53" fmla="*/ 5906023 h 11419626"/>
              <a:gd name="connsiteX54" fmla="*/ 1915863 w 5678500"/>
              <a:gd name="connsiteY54" fmla="*/ 5896962 h 11419626"/>
              <a:gd name="connsiteX55" fmla="*/ 1883442 w 5678500"/>
              <a:gd name="connsiteY55" fmla="*/ 5906023 h 11419626"/>
              <a:gd name="connsiteX56" fmla="*/ 1866058 w 5678500"/>
              <a:gd name="connsiteY56" fmla="*/ 5913639 h 11419626"/>
              <a:gd name="connsiteX57" fmla="*/ 3812443 w 5678500"/>
              <a:gd name="connsiteY57" fmla="*/ 5505987 h 11419626"/>
              <a:gd name="connsiteX58" fmla="*/ 3762639 w 5678500"/>
              <a:gd name="connsiteY58" fmla="*/ 5522664 h 11419626"/>
              <a:gd name="connsiteX59" fmla="*/ 3795059 w 5678500"/>
              <a:gd name="connsiteY59" fmla="*/ 5513603 h 11419626"/>
              <a:gd name="connsiteX60" fmla="*/ 1866057 w 5678500"/>
              <a:gd name="connsiteY60" fmla="*/ 5505986 h 11419626"/>
              <a:gd name="connsiteX61" fmla="*/ 1883442 w 5678500"/>
              <a:gd name="connsiteY61" fmla="*/ 5513603 h 11419626"/>
              <a:gd name="connsiteX62" fmla="*/ 1915866 w 5678500"/>
              <a:gd name="connsiteY62" fmla="*/ 5522665 h 11419626"/>
              <a:gd name="connsiteX63" fmla="*/ 4210283 w 5678500"/>
              <a:gd name="connsiteY63" fmla="*/ 5324444 h 11419626"/>
              <a:gd name="connsiteX64" fmla="*/ 4125647 w 5678500"/>
              <a:gd name="connsiteY64" fmla="*/ 5368766 h 11419626"/>
              <a:gd name="connsiteX65" fmla="*/ 4154718 w 5678500"/>
              <a:gd name="connsiteY65" fmla="*/ 5356029 h 11419626"/>
              <a:gd name="connsiteX66" fmla="*/ 1468206 w 5678500"/>
              <a:gd name="connsiteY66" fmla="*/ 5324437 h 11419626"/>
              <a:gd name="connsiteX67" fmla="*/ 1523783 w 5678500"/>
              <a:gd name="connsiteY67" fmla="*/ 5356029 h 11419626"/>
              <a:gd name="connsiteX68" fmla="*/ 1552860 w 5678500"/>
              <a:gd name="connsiteY68" fmla="*/ 5368768 h 11419626"/>
              <a:gd name="connsiteX69" fmla="*/ 4393884 w 5678500"/>
              <a:gd name="connsiteY69" fmla="*/ 5213494 h 11419626"/>
              <a:gd name="connsiteX70" fmla="*/ 4284043 w 5678500"/>
              <a:gd name="connsiteY70" fmla="*/ 5282515 h 11419626"/>
              <a:gd name="connsiteX71" fmla="*/ 4324288 w 5678500"/>
              <a:gd name="connsiteY71" fmla="*/ 5259639 h 11419626"/>
              <a:gd name="connsiteX72" fmla="*/ 1284595 w 5678500"/>
              <a:gd name="connsiteY72" fmla="*/ 5213479 h 11419626"/>
              <a:gd name="connsiteX73" fmla="*/ 1354213 w 5678500"/>
              <a:gd name="connsiteY73" fmla="*/ 5259639 h 11419626"/>
              <a:gd name="connsiteX74" fmla="*/ 1394469 w 5678500"/>
              <a:gd name="connsiteY74" fmla="*/ 5282522 h 11419626"/>
              <a:gd name="connsiteX75" fmla="*/ 4574415 w 5678500"/>
              <a:gd name="connsiteY75" fmla="*/ 5084721 h 11419626"/>
              <a:gd name="connsiteX76" fmla="*/ 4461143 w 5678500"/>
              <a:gd name="connsiteY76" fmla="*/ 5168898 h 11419626"/>
              <a:gd name="connsiteX77" fmla="*/ 4486333 w 5678500"/>
              <a:gd name="connsiteY77" fmla="*/ 5152197 h 11419626"/>
              <a:gd name="connsiteX78" fmla="*/ 1104051 w 5678500"/>
              <a:gd name="connsiteY78" fmla="*/ 5084694 h 11419626"/>
              <a:gd name="connsiteX79" fmla="*/ 1192168 w 5678500"/>
              <a:gd name="connsiteY79" fmla="*/ 5152197 h 11419626"/>
              <a:gd name="connsiteX80" fmla="*/ 1217369 w 5678500"/>
              <a:gd name="connsiteY80" fmla="*/ 5168906 h 11419626"/>
              <a:gd name="connsiteX81" fmla="*/ 4785753 w 5678500"/>
              <a:gd name="connsiteY81" fmla="*/ 4906252 h 11419626"/>
              <a:gd name="connsiteX82" fmla="*/ 4628515 w 5678500"/>
              <a:gd name="connsiteY82" fmla="*/ 5043276 h 11419626"/>
              <a:gd name="connsiteX83" fmla="*/ 4640342 w 5678500"/>
              <a:gd name="connsiteY83" fmla="*/ 5034216 h 11419626"/>
              <a:gd name="connsiteX84" fmla="*/ 1481547 w 5678500"/>
              <a:gd name="connsiteY84" fmla="*/ 3505790 h 11419626"/>
              <a:gd name="connsiteX85" fmla="*/ 1638724 w 5678500"/>
              <a:gd name="connsiteY85" fmla="*/ 3642760 h 11419626"/>
              <a:gd name="connsiteX86" fmla="*/ 1493372 w 5678500"/>
              <a:gd name="connsiteY86" fmla="*/ 3514849 h 11419626"/>
              <a:gd name="connsiteX87" fmla="*/ 1314174 w 5678500"/>
              <a:gd name="connsiteY87" fmla="*/ 3380167 h 11419626"/>
              <a:gd name="connsiteX88" fmla="*/ 1427441 w 5678500"/>
              <a:gd name="connsiteY88" fmla="*/ 3464341 h 11419626"/>
              <a:gd name="connsiteX89" fmla="*/ 1339364 w 5678500"/>
              <a:gd name="connsiteY89" fmla="*/ 3396868 h 11419626"/>
              <a:gd name="connsiteX90" fmla="*/ 4364343 w 5678500"/>
              <a:gd name="connsiteY90" fmla="*/ 3380155 h 11419626"/>
              <a:gd name="connsiteX91" fmla="*/ 4339136 w 5678500"/>
              <a:gd name="connsiteY91" fmla="*/ 3396868 h 11419626"/>
              <a:gd name="connsiteX92" fmla="*/ 4251000 w 5678500"/>
              <a:gd name="connsiteY92" fmla="*/ 3464386 h 11419626"/>
              <a:gd name="connsiteX93" fmla="*/ 1137078 w 5678500"/>
              <a:gd name="connsiteY93" fmla="*/ 3266553 h 11419626"/>
              <a:gd name="connsiteX94" fmla="*/ 1246910 w 5678500"/>
              <a:gd name="connsiteY94" fmla="*/ 3335569 h 11419626"/>
              <a:gd name="connsiteX95" fmla="*/ 1177318 w 5678500"/>
              <a:gd name="connsiteY95" fmla="*/ 3289426 h 11419626"/>
              <a:gd name="connsiteX96" fmla="*/ 4541442 w 5678500"/>
              <a:gd name="connsiteY96" fmla="*/ 3266541 h 11419626"/>
              <a:gd name="connsiteX97" fmla="*/ 4501181 w 5678500"/>
              <a:gd name="connsiteY97" fmla="*/ 3289426 h 11419626"/>
              <a:gd name="connsiteX98" fmla="*/ 4431554 w 5678500"/>
              <a:gd name="connsiteY98" fmla="*/ 3335592 h 11419626"/>
              <a:gd name="connsiteX99" fmla="*/ 978681 w 5678500"/>
              <a:gd name="connsiteY99" fmla="*/ 3180301 h 11419626"/>
              <a:gd name="connsiteX100" fmla="*/ 1063305 w 5678500"/>
              <a:gd name="connsiteY100" fmla="*/ 3224617 h 11419626"/>
              <a:gd name="connsiteX101" fmla="*/ 1007748 w 5678500"/>
              <a:gd name="connsiteY101" fmla="*/ 3193036 h 11419626"/>
              <a:gd name="connsiteX102" fmla="*/ 4699830 w 5678500"/>
              <a:gd name="connsiteY102" fmla="*/ 3180296 h 11419626"/>
              <a:gd name="connsiteX103" fmla="*/ 4670751 w 5678500"/>
              <a:gd name="connsiteY103" fmla="*/ 3193036 h 11419626"/>
              <a:gd name="connsiteX104" fmla="*/ 4615171 w 5678500"/>
              <a:gd name="connsiteY104" fmla="*/ 3224630 h 11419626"/>
              <a:gd name="connsiteX105" fmla="*/ 615678 w 5678500"/>
              <a:gd name="connsiteY105" fmla="*/ 3026404 h 11419626"/>
              <a:gd name="connsiteX106" fmla="*/ 665468 w 5678500"/>
              <a:gd name="connsiteY106" fmla="*/ 3043076 h 11419626"/>
              <a:gd name="connsiteX107" fmla="*/ 648089 w 5678500"/>
              <a:gd name="connsiteY107" fmla="*/ 3035463 h 11419626"/>
              <a:gd name="connsiteX108" fmla="*/ 5062832 w 5678500"/>
              <a:gd name="connsiteY108" fmla="*/ 3026401 h 11419626"/>
              <a:gd name="connsiteX109" fmla="*/ 5030410 w 5678500"/>
              <a:gd name="connsiteY109" fmla="*/ 3035463 h 11419626"/>
              <a:gd name="connsiteX110" fmla="*/ 5013026 w 5678500"/>
              <a:gd name="connsiteY110" fmla="*/ 3043079 h 11419626"/>
              <a:gd name="connsiteX111" fmla="*/ 5414011 w 5678500"/>
              <a:gd name="connsiteY111" fmla="*/ 2928248 h 11419626"/>
              <a:gd name="connsiteX112" fmla="*/ 5414008 w 5678500"/>
              <a:gd name="connsiteY112" fmla="*/ 2928249 h 11419626"/>
              <a:gd name="connsiteX113" fmla="*/ 5414012 w 5678500"/>
              <a:gd name="connsiteY113" fmla="*/ 2928248 h 11419626"/>
              <a:gd name="connsiteX114" fmla="*/ 2839250 w 5678500"/>
              <a:gd name="connsiteY114" fmla="*/ 1419625 h 11419626"/>
              <a:gd name="connsiteX115" fmla="*/ 1419625 w 5678500"/>
              <a:gd name="connsiteY115" fmla="*/ 2839250 h 11419626"/>
              <a:gd name="connsiteX116" fmla="*/ 1743798 w 5678500"/>
              <a:gd name="connsiteY116" fmla="*/ 3742262 h 11419626"/>
              <a:gd name="connsiteX117" fmla="*/ 1781803 w 5678500"/>
              <a:gd name="connsiteY117" fmla="*/ 3784077 h 11419626"/>
              <a:gd name="connsiteX118" fmla="*/ 1779140 w 5678500"/>
              <a:gd name="connsiteY118" fmla="*/ 3785695 h 11419626"/>
              <a:gd name="connsiteX119" fmla="*/ 1793945 w 5678500"/>
              <a:gd name="connsiteY119" fmla="*/ 3800768 h 11419626"/>
              <a:gd name="connsiteX120" fmla="*/ 2516872 w 5678500"/>
              <a:gd name="connsiteY120" fmla="*/ 5419518 h 11419626"/>
              <a:gd name="connsiteX121" fmla="*/ 2529056 w 5678500"/>
              <a:gd name="connsiteY121" fmla="*/ 5660804 h 11419626"/>
              <a:gd name="connsiteX122" fmla="*/ 2531531 w 5678500"/>
              <a:gd name="connsiteY122" fmla="*/ 5709815 h 11419626"/>
              <a:gd name="connsiteX123" fmla="*/ 2529056 w 5678500"/>
              <a:gd name="connsiteY123" fmla="*/ 5758822 h 11419626"/>
              <a:gd name="connsiteX124" fmla="*/ 2516872 w 5678500"/>
              <a:gd name="connsiteY124" fmla="*/ 6000112 h 11419626"/>
              <a:gd name="connsiteX125" fmla="*/ 1793945 w 5678500"/>
              <a:gd name="connsiteY125" fmla="*/ 7618863 h 11419626"/>
              <a:gd name="connsiteX126" fmla="*/ 1779140 w 5678500"/>
              <a:gd name="connsiteY126" fmla="*/ 7633935 h 11419626"/>
              <a:gd name="connsiteX127" fmla="*/ 1781800 w 5678500"/>
              <a:gd name="connsiteY127" fmla="*/ 7635551 h 11419626"/>
              <a:gd name="connsiteX128" fmla="*/ 1743798 w 5678500"/>
              <a:gd name="connsiteY128" fmla="*/ 7677363 h 11419626"/>
              <a:gd name="connsiteX129" fmla="*/ 1419625 w 5678500"/>
              <a:gd name="connsiteY129" fmla="*/ 8580376 h 11419626"/>
              <a:gd name="connsiteX130" fmla="*/ 2839250 w 5678500"/>
              <a:gd name="connsiteY130" fmla="*/ 10000001 h 11419626"/>
              <a:gd name="connsiteX131" fmla="*/ 4258875 w 5678500"/>
              <a:gd name="connsiteY131" fmla="*/ 8580376 h 11419626"/>
              <a:gd name="connsiteX132" fmla="*/ 3934702 w 5678500"/>
              <a:gd name="connsiteY132" fmla="*/ 7677363 h 11419626"/>
              <a:gd name="connsiteX133" fmla="*/ 3896700 w 5678500"/>
              <a:gd name="connsiteY133" fmla="*/ 7635551 h 11419626"/>
              <a:gd name="connsiteX134" fmla="*/ 3899360 w 5678500"/>
              <a:gd name="connsiteY134" fmla="*/ 7633935 h 11419626"/>
              <a:gd name="connsiteX135" fmla="*/ 4039667 w 5678500"/>
              <a:gd name="connsiteY135" fmla="*/ 7776775 h 11419626"/>
              <a:gd name="connsiteX136" fmla="*/ 4185127 w 5678500"/>
              <a:gd name="connsiteY136" fmla="*/ 7904782 h 11419626"/>
              <a:gd name="connsiteX137" fmla="*/ 4196972 w 5678500"/>
              <a:gd name="connsiteY137" fmla="*/ 7913856 h 11419626"/>
              <a:gd name="connsiteX138" fmla="*/ 4039668 w 5678500"/>
              <a:gd name="connsiteY138" fmla="*/ 7776775 h 11419626"/>
              <a:gd name="connsiteX139" fmla="*/ 3161629 w 5678500"/>
              <a:gd name="connsiteY139" fmla="*/ 6000112 h 11419626"/>
              <a:gd name="connsiteX140" fmla="*/ 3149445 w 5678500"/>
              <a:gd name="connsiteY140" fmla="*/ 5758822 h 11419626"/>
              <a:gd name="connsiteX141" fmla="*/ 3149444 w 5678500"/>
              <a:gd name="connsiteY141" fmla="*/ 5758822 h 11419626"/>
              <a:gd name="connsiteX142" fmla="*/ 3146969 w 5678500"/>
              <a:gd name="connsiteY142" fmla="*/ 5709815 h 11419626"/>
              <a:gd name="connsiteX143" fmla="*/ 3149444 w 5678500"/>
              <a:gd name="connsiteY143" fmla="*/ 5660804 h 11419626"/>
              <a:gd name="connsiteX144" fmla="*/ 3149445 w 5678500"/>
              <a:gd name="connsiteY144" fmla="*/ 5660804 h 11419626"/>
              <a:gd name="connsiteX145" fmla="*/ 3161629 w 5678500"/>
              <a:gd name="connsiteY145" fmla="*/ 5419518 h 11419626"/>
              <a:gd name="connsiteX146" fmla="*/ 4039668 w 5678500"/>
              <a:gd name="connsiteY146" fmla="*/ 3642856 h 11419626"/>
              <a:gd name="connsiteX147" fmla="*/ 4196967 w 5678500"/>
              <a:gd name="connsiteY147" fmla="*/ 3505778 h 11419626"/>
              <a:gd name="connsiteX148" fmla="*/ 4185127 w 5678500"/>
              <a:gd name="connsiteY148" fmla="*/ 3514849 h 11419626"/>
              <a:gd name="connsiteX149" fmla="*/ 4039667 w 5678500"/>
              <a:gd name="connsiteY149" fmla="*/ 3642856 h 11419626"/>
              <a:gd name="connsiteX150" fmla="*/ 3899361 w 5678500"/>
              <a:gd name="connsiteY150" fmla="*/ 3785695 h 11419626"/>
              <a:gd name="connsiteX151" fmla="*/ 3896697 w 5678500"/>
              <a:gd name="connsiteY151" fmla="*/ 3784077 h 11419626"/>
              <a:gd name="connsiteX152" fmla="*/ 3934702 w 5678500"/>
              <a:gd name="connsiteY152" fmla="*/ 3742262 h 11419626"/>
              <a:gd name="connsiteX153" fmla="*/ 4258875 w 5678500"/>
              <a:gd name="connsiteY153" fmla="*/ 2839250 h 11419626"/>
              <a:gd name="connsiteX154" fmla="*/ 2839250 w 5678500"/>
              <a:gd name="connsiteY154" fmla="*/ 1419625 h 11419626"/>
              <a:gd name="connsiteX155" fmla="*/ 2839250 w 5678500"/>
              <a:gd name="connsiteY155" fmla="*/ 0 h 11419626"/>
              <a:gd name="connsiteX156" fmla="*/ 5678500 w 5678500"/>
              <a:gd name="connsiteY156" fmla="*/ 2839250 h 11419626"/>
              <a:gd name="connsiteX157" fmla="*/ 5676025 w 5678500"/>
              <a:gd name="connsiteY157" fmla="*/ 2888262 h 11419626"/>
              <a:gd name="connsiteX158" fmla="*/ 5676026 w 5678500"/>
              <a:gd name="connsiteY158" fmla="*/ 2888261 h 11419626"/>
              <a:gd name="connsiteX159" fmla="*/ 5663842 w 5678500"/>
              <a:gd name="connsiteY159" fmla="*/ 3129546 h 11419626"/>
              <a:gd name="connsiteX160" fmla="*/ 4940915 w 5678500"/>
              <a:gd name="connsiteY160" fmla="*/ 4748297 h 11419626"/>
              <a:gd name="connsiteX161" fmla="*/ 4937894 w 5678500"/>
              <a:gd name="connsiteY161" fmla="*/ 4751373 h 11419626"/>
              <a:gd name="connsiteX162" fmla="*/ 4939021 w 5678500"/>
              <a:gd name="connsiteY162" fmla="*/ 4753710 h 11419626"/>
              <a:gd name="connsiteX163" fmla="*/ 4890767 w 5678500"/>
              <a:gd name="connsiteY163" fmla="*/ 4806802 h 11419626"/>
              <a:gd name="connsiteX164" fmla="*/ 4566594 w 5678500"/>
              <a:gd name="connsiteY164" fmla="*/ 5709815 h 11419626"/>
              <a:gd name="connsiteX165" fmla="*/ 4890767 w 5678500"/>
              <a:gd name="connsiteY165" fmla="*/ 6612828 h 11419626"/>
              <a:gd name="connsiteX166" fmla="*/ 4939021 w 5678500"/>
              <a:gd name="connsiteY166" fmla="*/ 6665920 h 11419626"/>
              <a:gd name="connsiteX167" fmla="*/ 4937896 w 5678500"/>
              <a:gd name="connsiteY167" fmla="*/ 6668255 h 11419626"/>
              <a:gd name="connsiteX168" fmla="*/ 4940915 w 5678500"/>
              <a:gd name="connsiteY168" fmla="*/ 6671329 h 11419626"/>
              <a:gd name="connsiteX169" fmla="*/ 5663842 w 5678500"/>
              <a:gd name="connsiteY169" fmla="*/ 8290079 h 11419626"/>
              <a:gd name="connsiteX170" fmla="*/ 5676026 w 5678500"/>
              <a:gd name="connsiteY170" fmla="*/ 8531369 h 11419626"/>
              <a:gd name="connsiteX171" fmla="*/ 5414012 w 5678500"/>
              <a:gd name="connsiteY171" fmla="*/ 8491382 h 11419626"/>
              <a:gd name="connsiteX172" fmla="*/ 5414003 w 5678500"/>
              <a:gd name="connsiteY172" fmla="*/ 8491380 h 11419626"/>
              <a:gd name="connsiteX173" fmla="*/ 5414011 w 5678500"/>
              <a:gd name="connsiteY173" fmla="*/ 8491382 h 11419626"/>
              <a:gd name="connsiteX174" fmla="*/ 5676025 w 5678500"/>
              <a:gd name="connsiteY174" fmla="*/ 8531369 h 11419626"/>
              <a:gd name="connsiteX175" fmla="*/ 5678500 w 5678500"/>
              <a:gd name="connsiteY175" fmla="*/ 8580376 h 11419626"/>
              <a:gd name="connsiteX176" fmla="*/ 2839250 w 5678500"/>
              <a:gd name="connsiteY176" fmla="*/ 11419626 h 11419626"/>
              <a:gd name="connsiteX177" fmla="*/ 0 w 5678500"/>
              <a:gd name="connsiteY177" fmla="*/ 8580376 h 11419626"/>
              <a:gd name="connsiteX178" fmla="*/ 2475 w 5678500"/>
              <a:gd name="connsiteY178" fmla="*/ 8531369 h 11419626"/>
              <a:gd name="connsiteX179" fmla="*/ 2476 w 5678500"/>
              <a:gd name="connsiteY179" fmla="*/ 8531369 h 11419626"/>
              <a:gd name="connsiteX180" fmla="*/ 14660 w 5678500"/>
              <a:gd name="connsiteY180" fmla="*/ 8290079 h 11419626"/>
              <a:gd name="connsiteX181" fmla="*/ 737587 w 5678500"/>
              <a:gd name="connsiteY181" fmla="*/ 6671329 h 11419626"/>
              <a:gd name="connsiteX182" fmla="*/ 740606 w 5678500"/>
              <a:gd name="connsiteY182" fmla="*/ 6668255 h 11419626"/>
              <a:gd name="connsiteX183" fmla="*/ 739480 w 5678500"/>
              <a:gd name="connsiteY183" fmla="*/ 6665919 h 11419626"/>
              <a:gd name="connsiteX184" fmla="*/ 787733 w 5678500"/>
              <a:gd name="connsiteY184" fmla="*/ 6612828 h 11419626"/>
              <a:gd name="connsiteX185" fmla="*/ 1111906 w 5678500"/>
              <a:gd name="connsiteY185" fmla="*/ 5709815 h 11419626"/>
              <a:gd name="connsiteX186" fmla="*/ 787733 w 5678500"/>
              <a:gd name="connsiteY186" fmla="*/ 4806802 h 11419626"/>
              <a:gd name="connsiteX187" fmla="*/ 739480 w 5678500"/>
              <a:gd name="connsiteY187" fmla="*/ 4753711 h 11419626"/>
              <a:gd name="connsiteX188" fmla="*/ 740607 w 5678500"/>
              <a:gd name="connsiteY188" fmla="*/ 4751372 h 11419626"/>
              <a:gd name="connsiteX189" fmla="*/ 892699 w 5678500"/>
              <a:gd name="connsiteY189" fmla="*/ 4906209 h 11419626"/>
              <a:gd name="connsiteX190" fmla="*/ 1038159 w 5678500"/>
              <a:gd name="connsiteY190" fmla="*/ 5034216 h 11419626"/>
              <a:gd name="connsiteX191" fmla="*/ 1049994 w 5678500"/>
              <a:gd name="connsiteY191" fmla="*/ 5043283 h 11419626"/>
              <a:gd name="connsiteX192" fmla="*/ 892699 w 5678500"/>
              <a:gd name="connsiteY192" fmla="*/ 4906209 h 11419626"/>
              <a:gd name="connsiteX193" fmla="*/ 14660 w 5678500"/>
              <a:gd name="connsiteY193" fmla="*/ 3129546 h 11419626"/>
              <a:gd name="connsiteX194" fmla="*/ 2476 w 5678500"/>
              <a:gd name="connsiteY194" fmla="*/ 2888262 h 11419626"/>
              <a:gd name="connsiteX195" fmla="*/ 2475 w 5678500"/>
              <a:gd name="connsiteY195" fmla="*/ 2888262 h 11419626"/>
              <a:gd name="connsiteX196" fmla="*/ 0 w 5678500"/>
              <a:gd name="connsiteY196" fmla="*/ 2839250 h 11419626"/>
              <a:gd name="connsiteX197" fmla="*/ 2839250 w 5678500"/>
              <a:gd name="connsiteY197" fmla="*/ 0 h 114196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</a:cxnLst>
            <a:rect l="l" t="t" r="r" b="b"/>
            <a:pathLst>
              <a:path w="5678500" h="11419626">
                <a:moveTo>
                  <a:pt x="665468" y="8376554"/>
                </a:moveTo>
                <a:lnTo>
                  <a:pt x="615677" y="8393227"/>
                </a:lnTo>
                <a:lnTo>
                  <a:pt x="648089" y="8384168"/>
                </a:lnTo>
                <a:close/>
                <a:moveTo>
                  <a:pt x="5013025" y="8376551"/>
                </a:moveTo>
                <a:lnTo>
                  <a:pt x="5030410" y="8384168"/>
                </a:lnTo>
                <a:lnTo>
                  <a:pt x="5062835" y="8393231"/>
                </a:lnTo>
                <a:close/>
                <a:moveTo>
                  <a:pt x="1063305" y="8195013"/>
                </a:moveTo>
                <a:lnTo>
                  <a:pt x="978681" y="8239329"/>
                </a:lnTo>
                <a:lnTo>
                  <a:pt x="1007748" y="8226594"/>
                </a:lnTo>
                <a:close/>
                <a:moveTo>
                  <a:pt x="4615174" y="8195002"/>
                </a:moveTo>
                <a:lnTo>
                  <a:pt x="4670751" y="8226594"/>
                </a:lnTo>
                <a:lnTo>
                  <a:pt x="4699829" y="8239334"/>
                </a:lnTo>
                <a:close/>
                <a:moveTo>
                  <a:pt x="1246907" y="8084064"/>
                </a:moveTo>
                <a:lnTo>
                  <a:pt x="1137079" y="8153077"/>
                </a:lnTo>
                <a:lnTo>
                  <a:pt x="1177318" y="8130204"/>
                </a:lnTo>
                <a:close/>
                <a:moveTo>
                  <a:pt x="4431557" y="8084040"/>
                </a:moveTo>
                <a:lnTo>
                  <a:pt x="4501181" y="8130204"/>
                </a:lnTo>
                <a:lnTo>
                  <a:pt x="4541439" y="8153088"/>
                </a:lnTo>
                <a:close/>
                <a:moveTo>
                  <a:pt x="1427442" y="7955289"/>
                </a:moveTo>
                <a:lnTo>
                  <a:pt x="1314176" y="8039462"/>
                </a:lnTo>
                <a:lnTo>
                  <a:pt x="1339364" y="8022762"/>
                </a:lnTo>
                <a:close/>
                <a:moveTo>
                  <a:pt x="4250986" y="7955234"/>
                </a:moveTo>
                <a:lnTo>
                  <a:pt x="4339136" y="8022762"/>
                </a:lnTo>
                <a:lnTo>
                  <a:pt x="4364342" y="8039475"/>
                </a:lnTo>
                <a:close/>
                <a:moveTo>
                  <a:pt x="1638783" y="7776818"/>
                </a:moveTo>
                <a:lnTo>
                  <a:pt x="1481546" y="7913842"/>
                </a:lnTo>
                <a:lnTo>
                  <a:pt x="1493372" y="7904782"/>
                </a:lnTo>
                <a:close/>
                <a:moveTo>
                  <a:pt x="4628520" y="6376354"/>
                </a:moveTo>
                <a:lnTo>
                  <a:pt x="4785693" y="6513322"/>
                </a:lnTo>
                <a:lnTo>
                  <a:pt x="4640342" y="6385411"/>
                </a:lnTo>
                <a:close/>
                <a:moveTo>
                  <a:pt x="1049989" y="6376348"/>
                </a:moveTo>
                <a:lnTo>
                  <a:pt x="1038159" y="6385411"/>
                </a:lnTo>
                <a:lnTo>
                  <a:pt x="892713" y="6513405"/>
                </a:lnTo>
                <a:close/>
                <a:moveTo>
                  <a:pt x="4461150" y="6250732"/>
                </a:moveTo>
                <a:lnTo>
                  <a:pt x="4574393" y="6334889"/>
                </a:lnTo>
                <a:lnTo>
                  <a:pt x="4486333" y="6267430"/>
                </a:lnTo>
                <a:close/>
                <a:moveTo>
                  <a:pt x="1217363" y="6250725"/>
                </a:moveTo>
                <a:lnTo>
                  <a:pt x="1192168" y="6267430"/>
                </a:lnTo>
                <a:lnTo>
                  <a:pt x="1104074" y="6334916"/>
                </a:lnTo>
                <a:close/>
                <a:moveTo>
                  <a:pt x="4284051" y="6137116"/>
                </a:moveTo>
                <a:lnTo>
                  <a:pt x="4393870" y="6206123"/>
                </a:lnTo>
                <a:lnTo>
                  <a:pt x="4324288" y="6159988"/>
                </a:lnTo>
                <a:close/>
                <a:moveTo>
                  <a:pt x="1394461" y="6137109"/>
                </a:moveTo>
                <a:lnTo>
                  <a:pt x="1354213" y="6159988"/>
                </a:lnTo>
                <a:lnTo>
                  <a:pt x="1284609" y="6206138"/>
                </a:lnTo>
                <a:close/>
                <a:moveTo>
                  <a:pt x="4125651" y="6050863"/>
                </a:moveTo>
                <a:lnTo>
                  <a:pt x="4210274" y="6095178"/>
                </a:lnTo>
                <a:lnTo>
                  <a:pt x="4154718" y="6063598"/>
                </a:lnTo>
                <a:close/>
                <a:moveTo>
                  <a:pt x="1552857" y="6050860"/>
                </a:moveTo>
                <a:lnTo>
                  <a:pt x="1523783" y="6063598"/>
                </a:lnTo>
                <a:lnTo>
                  <a:pt x="1468215" y="6095185"/>
                </a:lnTo>
                <a:close/>
                <a:moveTo>
                  <a:pt x="3762645" y="5896964"/>
                </a:moveTo>
                <a:lnTo>
                  <a:pt x="3812439" y="5913638"/>
                </a:lnTo>
                <a:lnTo>
                  <a:pt x="3795059" y="5906023"/>
                </a:lnTo>
                <a:close/>
                <a:moveTo>
                  <a:pt x="1915863" y="5896962"/>
                </a:moveTo>
                <a:lnTo>
                  <a:pt x="1883442" y="5906023"/>
                </a:lnTo>
                <a:lnTo>
                  <a:pt x="1866058" y="5913639"/>
                </a:lnTo>
                <a:close/>
                <a:moveTo>
                  <a:pt x="3812443" y="5505987"/>
                </a:moveTo>
                <a:lnTo>
                  <a:pt x="3762639" y="5522664"/>
                </a:lnTo>
                <a:lnTo>
                  <a:pt x="3795059" y="5513603"/>
                </a:lnTo>
                <a:close/>
                <a:moveTo>
                  <a:pt x="1866057" y="5505986"/>
                </a:moveTo>
                <a:lnTo>
                  <a:pt x="1883442" y="5513603"/>
                </a:lnTo>
                <a:lnTo>
                  <a:pt x="1915866" y="5522665"/>
                </a:lnTo>
                <a:close/>
                <a:moveTo>
                  <a:pt x="4210283" y="5324444"/>
                </a:moveTo>
                <a:lnTo>
                  <a:pt x="4125647" y="5368766"/>
                </a:lnTo>
                <a:lnTo>
                  <a:pt x="4154718" y="5356029"/>
                </a:lnTo>
                <a:close/>
                <a:moveTo>
                  <a:pt x="1468206" y="5324437"/>
                </a:moveTo>
                <a:lnTo>
                  <a:pt x="1523783" y="5356029"/>
                </a:lnTo>
                <a:lnTo>
                  <a:pt x="1552860" y="5368768"/>
                </a:lnTo>
                <a:close/>
                <a:moveTo>
                  <a:pt x="4393884" y="5213494"/>
                </a:moveTo>
                <a:lnTo>
                  <a:pt x="4284043" y="5282515"/>
                </a:lnTo>
                <a:lnTo>
                  <a:pt x="4324288" y="5259639"/>
                </a:lnTo>
                <a:close/>
                <a:moveTo>
                  <a:pt x="1284595" y="5213479"/>
                </a:moveTo>
                <a:lnTo>
                  <a:pt x="1354213" y="5259639"/>
                </a:lnTo>
                <a:lnTo>
                  <a:pt x="1394469" y="5282522"/>
                </a:lnTo>
                <a:close/>
                <a:moveTo>
                  <a:pt x="4574415" y="5084721"/>
                </a:moveTo>
                <a:lnTo>
                  <a:pt x="4461143" y="5168898"/>
                </a:lnTo>
                <a:lnTo>
                  <a:pt x="4486333" y="5152197"/>
                </a:lnTo>
                <a:close/>
                <a:moveTo>
                  <a:pt x="1104051" y="5084694"/>
                </a:moveTo>
                <a:lnTo>
                  <a:pt x="1192168" y="5152197"/>
                </a:lnTo>
                <a:lnTo>
                  <a:pt x="1217369" y="5168906"/>
                </a:lnTo>
                <a:close/>
                <a:moveTo>
                  <a:pt x="4785753" y="4906252"/>
                </a:moveTo>
                <a:lnTo>
                  <a:pt x="4628515" y="5043276"/>
                </a:lnTo>
                <a:lnTo>
                  <a:pt x="4640342" y="5034216"/>
                </a:lnTo>
                <a:close/>
                <a:moveTo>
                  <a:pt x="1481547" y="3505790"/>
                </a:moveTo>
                <a:lnTo>
                  <a:pt x="1638724" y="3642760"/>
                </a:lnTo>
                <a:lnTo>
                  <a:pt x="1493372" y="3514849"/>
                </a:lnTo>
                <a:close/>
                <a:moveTo>
                  <a:pt x="1314174" y="3380167"/>
                </a:moveTo>
                <a:lnTo>
                  <a:pt x="1427441" y="3464341"/>
                </a:lnTo>
                <a:lnTo>
                  <a:pt x="1339364" y="3396868"/>
                </a:lnTo>
                <a:close/>
                <a:moveTo>
                  <a:pt x="4364343" y="3380155"/>
                </a:moveTo>
                <a:lnTo>
                  <a:pt x="4339136" y="3396868"/>
                </a:lnTo>
                <a:lnTo>
                  <a:pt x="4251000" y="3464386"/>
                </a:lnTo>
                <a:close/>
                <a:moveTo>
                  <a:pt x="1137078" y="3266553"/>
                </a:moveTo>
                <a:lnTo>
                  <a:pt x="1246910" y="3335569"/>
                </a:lnTo>
                <a:lnTo>
                  <a:pt x="1177318" y="3289426"/>
                </a:lnTo>
                <a:close/>
                <a:moveTo>
                  <a:pt x="4541442" y="3266541"/>
                </a:moveTo>
                <a:lnTo>
                  <a:pt x="4501181" y="3289426"/>
                </a:lnTo>
                <a:lnTo>
                  <a:pt x="4431554" y="3335592"/>
                </a:lnTo>
                <a:close/>
                <a:moveTo>
                  <a:pt x="978681" y="3180301"/>
                </a:moveTo>
                <a:lnTo>
                  <a:pt x="1063305" y="3224617"/>
                </a:lnTo>
                <a:lnTo>
                  <a:pt x="1007748" y="3193036"/>
                </a:lnTo>
                <a:close/>
                <a:moveTo>
                  <a:pt x="4699830" y="3180296"/>
                </a:moveTo>
                <a:lnTo>
                  <a:pt x="4670751" y="3193036"/>
                </a:lnTo>
                <a:lnTo>
                  <a:pt x="4615171" y="3224630"/>
                </a:lnTo>
                <a:close/>
                <a:moveTo>
                  <a:pt x="615678" y="3026404"/>
                </a:moveTo>
                <a:lnTo>
                  <a:pt x="665468" y="3043076"/>
                </a:lnTo>
                <a:lnTo>
                  <a:pt x="648089" y="3035463"/>
                </a:lnTo>
                <a:close/>
                <a:moveTo>
                  <a:pt x="5062832" y="3026401"/>
                </a:moveTo>
                <a:lnTo>
                  <a:pt x="5030410" y="3035463"/>
                </a:lnTo>
                <a:lnTo>
                  <a:pt x="5013026" y="3043079"/>
                </a:lnTo>
                <a:close/>
                <a:moveTo>
                  <a:pt x="5414011" y="2928248"/>
                </a:moveTo>
                <a:lnTo>
                  <a:pt x="5414008" y="2928249"/>
                </a:lnTo>
                <a:lnTo>
                  <a:pt x="5414012" y="2928248"/>
                </a:lnTo>
                <a:close/>
                <a:moveTo>
                  <a:pt x="2839250" y="1419625"/>
                </a:move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182265"/>
                  <a:pt x="1541281" y="3496867"/>
                  <a:pt x="1743798" y="3742262"/>
                </a:cubicBezTo>
                <a:lnTo>
                  <a:pt x="1781803" y="3784077"/>
                </a:lnTo>
                <a:lnTo>
                  <a:pt x="1779140" y="3785695"/>
                </a:lnTo>
                <a:lnTo>
                  <a:pt x="1793945" y="3800768"/>
                </a:lnTo>
                <a:cubicBezTo>
                  <a:pt x="2191117" y="4237753"/>
                  <a:pt x="2453867" y="4799111"/>
                  <a:pt x="2516872" y="5419518"/>
                </a:cubicBezTo>
                <a:lnTo>
                  <a:pt x="2529056" y="5660804"/>
                </a:lnTo>
                <a:lnTo>
                  <a:pt x="2531531" y="5709815"/>
                </a:lnTo>
                <a:lnTo>
                  <a:pt x="2529056" y="5758822"/>
                </a:lnTo>
                <a:lnTo>
                  <a:pt x="2516872" y="6000112"/>
                </a:lnTo>
                <a:cubicBezTo>
                  <a:pt x="2453867" y="6620519"/>
                  <a:pt x="2191117" y="7181877"/>
                  <a:pt x="1793945" y="7618863"/>
                </a:cubicBezTo>
                <a:lnTo>
                  <a:pt x="1779140" y="7633935"/>
                </a:lnTo>
                <a:lnTo>
                  <a:pt x="1781800" y="7635551"/>
                </a:lnTo>
                <a:lnTo>
                  <a:pt x="1743798" y="7677363"/>
                </a:lnTo>
                <a:cubicBezTo>
                  <a:pt x="1541281" y="7922758"/>
                  <a:pt x="1419625" y="8237360"/>
                  <a:pt x="1419625" y="8580376"/>
                </a:cubicBezTo>
                <a:cubicBezTo>
                  <a:pt x="1419625" y="9364413"/>
                  <a:pt x="2055213" y="10000001"/>
                  <a:pt x="2839250" y="10000001"/>
                </a:cubicBezTo>
                <a:cubicBezTo>
                  <a:pt x="3623287" y="10000001"/>
                  <a:pt x="4258875" y="9364413"/>
                  <a:pt x="4258875" y="8580376"/>
                </a:cubicBezTo>
                <a:cubicBezTo>
                  <a:pt x="4258875" y="8237360"/>
                  <a:pt x="4137219" y="7922758"/>
                  <a:pt x="3934702" y="7677363"/>
                </a:cubicBezTo>
                <a:lnTo>
                  <a:pt x="3896700" y="7635551"/>
                </a:lnTo>
                <a:lnTo>
                  <a:pt x="3899360" y="7633935"/>
                </a:lnTo>
                <a:lnTo>
                  <a:pt x="4039667" y="7776775"/>
                </a:lnTo>
                <a:cubicBezTo>
                  <a:pt x="4086672" y="7821058"/>
                  <a:pt x="4135187" y="7863755"/>
                  <a:pt x="4185127" y="7904782"/>
                </a:cubicBezTo>
                <a:lnTo>
                  <a:pt x="4196972" y="7913856"/>
                </a:lnTo>
                <a:lnTo>
                  <a:pt x="4039668" y="7776775"/>
                </a:lnTo>
                <a:cubicBezTo>
                  <a:pt x="3556193" y="7321294"/>
                  <a:pt x="3232510" y="6698070"/>
                  <a:pt x="3161629" y="6000112"/>
                </a:cubicBezTo>
                <a:lnTo>
                  <a:pt x="3149445" y="5758822"/>
                </a:lnTo>
                <a:lnTo>
                  <a:pt x="3149444" y="5758822"/>
                </a:lnTo>
                <a:lnTo>
                  <a:pt x="3146969" y="5709815"/>
                </a:lnTo>
                <a:lnTo>
                  <a:pt x="3149444" y="5660804"/>
                </a:lnTo>
                <a:lnTo>
                  <a:pt x="3149445" y="5660804"/>
                </a:lnTo>
                <a:lnTo>
                  <a:pt x="3161629" y="5419518"/>
                </a:lnTo>
                <a:cubicBezTo>
                  <a:pt x="3232510" y="4721560"/>
                  <a:pt x="3556193" y="4098337"/>
                  <a:pt x="4039668" y="3642856"/>
                </a:cubicBezTo>
                <a:lnTo>
                  <a:pt x="4196967" y="3505778"/>
                </a:lnTo>
                <a:lnTo>
                  <a:pt x="4185127" y="3514849"/>
                </a:lnTo>
                <a:cubicBezTo>
                  <a:pt x="4135187" y="3555875"/>
                  <a:pt x="4086672" y="3598573"/>
                  <a:pt x="4039667" y="3642856"/>
                </a:cubicBezTo>
                <a:lnTo>
                  <a:pt x="3899361" y="3785695"/>
                </a:lnTo>
                <a:lnTo>
                  <a:pt x="3896697" y="3784077"/>
                </a:lnTo>
                <a:lnTo>
                  <a:pt x="3934702" y="3742262"/>
                </a:lnTo>
                <a:cubicBezTo>
                  <a:pt x="4137219" y="3496867"/>
                  <a:pt x="4258875" y="3182265"/>
                  <a:pt x="4258875" y="2839250"/>
                </a:cubicBezTo>
                <a:cubicBezTo>
                  <a:pt x="4258875" y="2055213"/>
                  <a:pt x="3623287" y="1419625"/>
                  <a:pt x="2839250" y="1419625"/>
                </a:cubicBezTo>
                <a:close/>
                <a:moveTo>
                  <a:pt x="2839250" y="0"/>
                </a:moveTo>
                <a:cubicBezTo>
                  <a:pt x="4407324" y="0"/>
                  <a:pt x="5678500" y="1271176"/>
                  <a:pt x="5678500" y="2839250"/>
                </a:cubicBezTo>
                <a:lnTo>
                  <a:pt x="5676025" y="2888262"/>
                </a:lnTo>
                <a:lnTo>
                  <a:pt x="5676026" y="2888261"/>
                </a:lnTo>
                <a:lnTo>
                  <a:pt x="5663842" y="3129546"/>
                </a:lnTo>
                <a:cubicBezTo>
                  <a:pt x="5600836" y="3749953"/>
                  <a:pt x="5338087" y="4311311"/>
                  <a:pt x="4940915" y="4748297"/>
                </a:cubicBezTo>
                <a:lnTo>
                  <a:pt x="4937894" y="4751373"/>
                </a:lnTo>
                <a:lnTo>
                  <a:pt x="4939021" y="4753710"/>
                </a:lnTo>
                <a:lnTo>
                  <a:pt x="4890767" y="4806802"/>
                </a:lnTo>
                <a:cubicBezTo>
                  <a:pt x="4688250" y="5052197"/>
                  <a:pt x="4566594" y="5366799"/>
                  <a:pt x="4566594" y="5709815"/>
                </a:cubicBezTo>
                <a:cubicBezTo>
                  <a:pt x="4566594" y="6052831"/>
                  <a:pt x="4688250" y="6367434"/>
                  <a:pt x="4890767" y="6612828"/>
                </a:cubicBezTo>
                <a:lnTo>
                  <a:pt x="4939021" y="6665920"/>
                </a:lnTo>
                <a:lnTo>
                  <a:pt x="4937896" y="6668255"/>
                </a:lnTo>
                <a:lnTo>
                  <a:pt x="4940915" y="6671329"/>
                </a:lnTo>
                <a:cubicBezTo>
                  <a:pt x="5338087" y="7108315"/>
                  <a:pt x="5600836" y="7669672"/>
                  <a:pt x="5663842" y="8290079"/>
                </a:cubicBezTo>
                <a:lnTo>
                  <a:pt x="5676026" y="8531369"/>
                </a:lnTo>
                <a:lnTo>
                  <a:pt x="5414012" y="8491382"/>
                </a:lnTo>
                <a:lnTo>
                  <a:pt x="5414003" y="8491380"/>
                </a:lnTo>
                <a:lnTo>
                  <a:pt x="5414011" y="8491382"/>
                </a:lnTo>
                <a:lnTo>
                  <a:pt x="5676025" y="8531369"/>
                </a:lnTo>
                <a:lnTo>
                  <a:pt x="5678500" y="8580376"/>
                </a:lnTo>
                <a:cubicBezTo>
                  <a:pt x="5678500" y="10148450"/>
                  <a:pt x="4407324" y="11419626"/>
                  <a:pt x="2839250" y="11419626"/>
                </a:cubicBezTo>
                <a:cubicBezTo>
                  <a:pt x="1271176" y="11419626"/>
                  <a:pt x="0" y="10148450"/>
                  <a:pt x="0" y="8580376"/>
                </a:cubicBezTo>
                <a:lnTo>
                  <a:pt x="2475" y="8531369"/>
                </a:lnTo>
                <a:lnTo>
                  <a:pt x="2476" y="8531369"/>
                </a:lnTo>
                <a:lnTo>
                  <a:pt x="14660" y="8290079"/>
                </a:lnTo>
                <a:cubicBezTo>
                  <a:pt x="77666" y="7669672"/>
                  <a:pt x="340415" y="7108315"/>
                  <a:pt x="737587" y="6671329"/>
                </a:cubicBezTo>
                <a:lnTo>
                  <a:pt x="740606" y="6668255"/>
                </a:lnTo>
                <a:lnTo>
                  <a:pt x="739480" y="6665919"/>
                </a:lnTo>
                <a:lnTo>
                  <a:pt x="787733" y="6612828"/>
                </a:lnTo>
                <a:cubicBezTo>
                  <a:pt x="990250" y="6367434"/>
                  <a:pt x="1111906" y="6052831"/>
                  <a:pt x="1111906" y="5709815"/>
                </a:cubicBezTo>
                <a:cubicBezTo>
                  <a:pt x="1111906" y="5366799"/>
                  <a:pt x="990250" y="5052197"/>
                  <a:pt x="787733" y="4806802"/>
                </a:cubicBezTo>
                <a:lnTo>
                  <a:pt x="739480" y="4753711"/>
                </a:lnTo>
                <a:lnTo>
                  <a:pt x="740607" y="4751372"/>
                </a:lnTo>
                <a:lnTo>
                  <a:pt x="892699" y="4906209"/>
                </a:lnTo>
                <a:cubicBezTo>
                  <a:pt x="939704" y="4950492"/>
                  <a:pt x="988219" y="4993190"/>
                  <a:pt x="1038159" y="5034216"/>
                </a:cubicBezTo>
                <a:lnTo>
                  <a:pt x="1049994" y="5043283"/>
                </a:lnTo>
                <a:lnTo>
                  <a:pt x="892699" y="4906209"/>
                </a:lnTo>
                <a:cubicBezTo>
                  <a:pt x="409224" y="4450727"/>
                  <a:pt x="85541" y="3827504"/>
                  <a:pt x="14660" y="3129546"/>
                </a:cubicBezTo>
                <a:lnTo>
                  <a:pt x="2476" y="2888262"/>
                </a:lnTo>
                <a:lnTo>
                  <a:pt x="2475" y="2888262"/>
                </a:lnTo>
                <a:lnTo>
                  <a:pt x="0" y="2839250"/>
                </a:ln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Circle: Hollow 2">
            <a:extLst>
              <a:ext uri="{FF2B5EF4-FFF2-40B4-BE49-F238E27FC236}">
                <a16:creationId xmlns:a16="http://schemas.microsoft.com/office/drawing/2014/main" id="{19E4F27C-098B-8F78-10E6-F10D103674E6}"/>
              </a:ext>
            </a:extLst>
          </p:cNvPr>
          <p:cNvSpPr/>
          <p:nvPr/>
        </p:nvSpPr>
        <p:spPr>
          <a:xfrm rot="16200000">
            <a:off x="10023512" y="8119043"/>
            <a:ext cx="4336976" cy="4336977"/>
          </a:xfrm>
          <a:prstGeom prst="donu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E11DA7FD-0BC3-04CC-B946-B78ACF41A702}"/>
              </a:ext>
            </a:extLst>
          </p:cNvPr>
          <p:cNvSpPr/>
          <p:nvPr/>
        </p:nvSpPr>
        <p:spPr>
          <a:xfrm>
            <a:off x="13794848" y="5926640"/>
            <a:ext cx="2969152" cy="4336977"/>
          </a:xfrm>
          <a:custGeom>
            <a:avLst/>
            <a:gdLst>
              <a:gd name="connsiteX0" fmla="*/ 1048325 w 3887576"/>
              <a:gd name="connsiteY0" fmla="*/ 0 h 5678500"/>
              <a:gd name="connsiteX1" fmla="*/ 3887576 w 3887576"/>
              <a:gd name="connsiteY1" fmla="*/ 2839250 h 5678500"/>
              <a:gd name="connsiteX2" fmla="*/ 1048325 w 3887576"/>
              <a:gd name="connsiteY2" fmla="*/ 5678500 h 5678500"/>
              <a:gd name="connsiteX3" fmla="*/ 758028 w 3887576"/>
              <a:gd name="connsiteY3" fmla="*/ 5663841 h 5678500"/>
              <a:gd name="connsiteX4" fmla="*/ 738131 w 3887576"/>
              <a:gd name="connsiteY4" fmla="*/ 5660804 h 5678500"/>
              <a:gd name="connsiteX5" fmla="*/ 725947 w 3887576"/>
              <a:gd name="connsiteY5" fmla="*/ 5419514 h 5678500"/>
              <a:gd name="connsiteX6" fmla="*/ 3020 w 3887576"/>
              <a:gd name="connsiteY6" fmla="*/ 3800764 h 5678500"/>
              <a:gd name="connsiteX7" fmla="*/ 1 w 3887576"/>
              <a:gd name="connsiteY7" fmla="*/ 3797691 h 5678500"/>
              <a:gd name="connsiteX8" fmla="*/ 1127 w 3887576"/>
              <a:gd name="connsiteY8" fmla="*/ 3795355 h 5678500"/>
              <a:gd name="connsiteX9" fmla="*/ 44499 w 3887576"/>
              <a:gd name="connsiteY9" fmla="*/ 3843076 h 5678500"/>
              <a:gd name="connsiteX10" fmla="*/ 1048325 w 3887576"/>
              <a:gd name="connsiteY10" fmla="*/ 4258875 h 5678500"/>
              <a:gd name="connsiteX11" fmla="*/ 2467950 w 3887576"/>
              <a:gd name="connsiteY11" fmla="*/ 2839250 h 5678500"/>
              <a:gd name="connsiteX12" fmla="*/ 1048325 w 3887576"/>
              <a:gd name="connsiteY12" fmla="*/ 1419625 h 5678500"/>
              <a:gd name="connsiteX13" fmla="*/ 44499 w 3887576"/>
              <a:gd name="connsiteY13" fmla="*/ 1835424 h 5678500"/>
              <a:gd name="connsiteX14" fmla="*/ 1127 w 3887576"/>
              <a:gd name="connsiteY14" fmla="*/ 1883145 h 5678500"/>
              <a:gd name="connsiteX15" fmla="*/ 0 w 3887576"/>
              <a:gd name="connsiteY15" fmla="*/ 1880807 h 5678500"/>
              <a:gd name="connsiteX16" fmla="*/ 3020 w 3887576"/>
              <a:gd name="connsiteY16" fmla="*/ 1877732 h 5678500"/>
              <a:gd name="connsiteX17" fmla="*/ 725947 w 3887576"/>
              <a:gd name="connsiteY17" fmla="*/ 258981 h 5678500"/>
              <a:gd name="connsiteX18" fmla="*/ 738131 w 3887576"/>
              <a:gd name="connsiteY18" fmla="*/ 17696 h 5678500"/>
              <a:gd name="connsiteX19" fmla="*/ 758028 w 3887576"/>
              <a:gd name="connsiteY19" fmla="*/ 14659 h 5678500"/>
              <a:gd name="connsiteX20" fmla="*/ 1048325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1048325" y="0"/>
                </a:moveTo>
                <a:cubicBezTo>
                  <a:pt x="2616400" y="0"/>
                  <a:pt x="3887576" y="1271176"/>
                  <a:pt x="3887576" y="2839250"/>
                </a:cubicBezTo>
                <a:cubicBezTo>
                  <a:pt x="3887576" y="4407324"/>
                  <a:pt x="2616400" y="5678500"/>
                  <a:pt x="1048325" y="5678500"/>
                </a:cubicBezTo>
                <a:cubicBezTo>
                  <a:pt x="950320" y="5678500"/>
                  <a:pt x="853476" y="5673534"/>
                  <a:pt x="758028" y="5663841"/>
                </a:cubicBezTo>
                <a:lnTo>
                  <a:pt x="738131" y="5660804"/>
                </a:lnTo>
                <a:lnTo>
                  <a:pt x="725947" y="5419514"/>
                </a:lnTo>
                <a:cubicBezTo>
                  <a:pt x="662942" y="4799107"/>
                  <a:pt x="400192" y="4237750"/>
                  <a:pt x="3020" y="3800764"/>
                </a:cubicBezTo>
                <a:lnTo>
                  <a:pt x="1" y="3797691"/>
                </a:lnTo>
                <a:lnTo>
                  <a:pt x="1127" y="3795355"/>
                </a:lnTo>
                <a:lnTo>
                  <a:pt x="44499" y="3843076"/>
                </a:lnTo>
                <a:cubicBezTo>
                  <a:pt x="301400" y="4099978"/>
                  <a:pt x="656306" y="4258875"/>
                  <a:pt x="1048325" y="4258875"/>
                </a:cubicBezTo>
                <a:cubicBezTo>
                  <a:pt x="1832362" y="4258875"/>
                  <a:pt x="2467950" y="3623287"/>
                  <a:pt x="2467950" y="2839250"/>
                </a:cubicBezTo>
                <a:cubicBezTo>
                  <a:pt x="2467950" y="2055213"/>
                  <a:pt x="1832362" y="1419625"/>
                  <a:pt x="1048325" y="1419625"/>
                </a:cubicBezTo>
                <a:cubicBezTo>
                  <a:pt x="656306" y="1419625"/>
                  <a:pt x="301400" y="1578522"/>
                  <a:pt x="44499" y="1835424"/>
                </a:cubicBezTo>
                <a:lnTo>
                  <a:pt x="1127" y="1883145"/>
                </a:lnTo>
                <a:lnTo>
                  <a:pt x="0" y="1880807"/>
                </a:lnTo>
                <a:lnTo>
                  <a:pt x="3020" y="1877732"/>
                </a:lnTo>
                <a:cubicBezTo>
                  <a:pt x="400192" y="1440746"/>
                  <a:pt x="662942" y="879388"/>
                  <a:pt x="725947" y="258981"/>
                </a:cubicBezTo>
                <a:lnTo>
                  <a:pt x="738131" y="17696"/>
                </a:lnTo>
                <a:lnTo>
                  <a:pt x="758028" y="14659"/>
                </a:lnTo>
                <a:cubicBezTo>
                  <a:pt x="853476" y="4966"/>
                  <a:pt x="950320" y="0"/>
                  <a:pt x="1048325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BD52BDD3-C449-440D-5F3D-8C6E21E54C49}"/>
              </a:ext>
            </a:extLst>
          </p:cNvPr>
          <p:cNvSpPr/>
          <p:nvPr/>
        </p:nvSpPr>
        <p:spPr>
          <a:xfrm>
            <a:off x="7620000" y="5926640"/>
            <a:ext cx="2969152" cy="4336977"/>
          </a:xfrm>
          <a:custGeom>
            <a:avLst/>
            <a:gdLst>
              <a:gd name="connsiteX0" fmla="*/ 2839250 w 3887576"/>
              <a:gd name="connsiteY0" fmla="*/ 0 h 5678500"/>
              <a:gd name="connsiteX1" fmla="*/ 3129547 w 3887576"/>
              <a:gd name="connsiteY1" fmla="*/ 14659 h 5678500"/>
              <a:gd name="connsiteX2" fmla="*/ 3149445 w 3887576"/>
              <a:gd name="connsiteY2" fmla="*/ 17696 h 5678500"/>
              <a:gd name="connsiteX3" fmla="*/ 3161629 w 3887576"/>
              <a:gd name="connsiteY3" fmla="*/ 258981 h 5678500"/>
              <a:gd name="connsiteX4" fmla="*/ 3884556 w 3887576"/>
              <a:gd name="connsiteY4" fmla="*/ 1877732 h 5678500"/>
              <a:gd name="connsiteX5" fmla="*/ 3887576 w 3887576"/>
              <a:gd name="connsiteY5" fmla="*/ 1880807 h 5678500"/>
              <a:gd name="connsiteX6" fmla="*/ 3886449 w 3887576"/>
              <a:gd name="connsiteY6" fmla="*/ 1883146 h 5678500"/>
              <a:gd name="connsiteX7" fmla="*/ 3843076 w 3887576"/>
              <a:gd name="connsiteY7" fmla="*/ 1835424 h 5678500"/>
              <a:gd name="connsiteX8" fmla="*/ 2839250 w 3887576"/>
              <a:gd name="connsiteY8" fmla="*/ 1419625 h 5678500"/>
              <a:gd name="connsiteX9" fmla="*/ 1419625 w 3887576"/>
              <a:gd name="connsiteY9" fmla="*/ 2839250 h 5678500"/>
              <a:gd name="connsiteX10" fmla="*/ 2839250 w 3887576"/>
              <a:gd name="connsiteY10" fmla="*/ 4258875 h 5678500"/>
              <a:gd name="connsiteX11" fmla="*/ 3843076 w 3887576"/>
              <a:gd name="connsiteY11" fmla="*/ 3843076 h 5678500"/>
              <a:gd name="connsiteX12" fmla="*/ 3886449 w 3887576"/>
              <a:gd name="connsiteY12" fmla="*/ 3795354 h 5678500"/>
              <a:gd name="connsiteX13" fmla="*/ 3887575 w 3887576"/>
              <a:gd name="connsiteY13" fmla="*/ 3797691 h 5678500"/>
              <a:gd name="connsiteX14" fmla="*/ 3884556 w 3887576"/>
              <a:gd name="connsiteY14" fmla="*/ 3800764 h 5678500"/>
              <a:gd name="connsiteX15" fmla="*/ 3161629 w 3887576"/>
              <a:gd name="connsiteY15" fmla="*/ 5419514 h 5678500"/>
              <a:gd name="connsiteX16" fmla="*/ 3149445 w 3887576"/>
              <a:gd name="connsiteY16" fmla="*/ 5660804 h 5678500"/>
              <a:gd name="connsiteX17" fmla="*/ 3129547 w 3887576"/>
              <a:gd name="connsiteY17" fmla="*/ 5663841 h 5678500"/>
              <a:gd name="connsiteX18" fmla="*/ 2839250 w 3887576"/>
              <a:gd name="connsiteY18" fmla="*/ 5678500 h 5678500"/>
              <a:gd name="connsiteX19" fmla="*/ 0 w 3887576"/>
              <a:gd name="connsiteY19" fmla="*/ 2839250 h 5678500"/>
              <a:gd name="connsiteX20" fmla="*/ 2839250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2839250" y="0"/>
                </a:moveTo>
                <a:cubicBezTo>
                  <a:pt x="2937255" y="0"/>
                  <a:pt x="3034099" y="4966"/>
                  <a:pt x="3129547" y="14659"/>
                </a:cubicBezTo>
                <a:lnTo>
                  <a:pt x="3149445" y="17696"/>
                </a:lnTo>
                <a:lnTo>
                  <a:pt x="3161629" y="258981"/>
                </a:lnTo>
                <a:cubicBezTo>
                  <a:pt x="3224634" y="879388"/>
                  <a:pt x="3487384" y="1440746"/>
                  <a:pt x="3884556" y="1877732"/>
                </a:cubicBezTo>
                <a:lnTo>
                  <a:pt x="3887576" y="1880807"/>
                </a:lnTo>
                <a:lnTo>
                  <a:pt x="3886449" y="1883146"/>
                </a:lnTo>
                <a:lnTo>
                  <a:pt x="3843076" y="1835424"/>
                </a:lnTo>
                <a:cubicBezTo>
                  <a:pt x="3586175" y="1578522"/>
                  <a:pt x="3231268" y="1419625"/>
                  <a:pt x="2839250" y="1419625"/>
                </a:cubicBez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623287"/>
                  <a:pt x="2055213" y="4258875"/>
                  <a:pt x="2839250" y="4258875"/>
                </a:cubicBezTo>
                <a:cubicBezTo>
                  <a:pt x="3231268" y="4258875"/>
                  <a:pt x="3586175" y="4099978"/>
                  <a:pt x="3843076" y="3843076"/>
                </a:cubicBezTo>
                <a:lnTo>
                  <a:pt x="3886449" y="3795354"/>
                </a:lnTo>
                <a:lnTo>
                  <a:pt x="3887575" y="3797691"/>
                </a:lnTo>
                <a:lnTo>
                  <a:pt x="3884556" y="3800764"/>
                </a:lnTo>
                <a:cubicBezTo>
                  <a:pt x="3487384" y="4237750"/>
                  <a:pt x="3224634" y="4799107"/>
                  <a:pt x="3161629" y="5419514"/>
                </a:cubicBezTo>
                <a:lnTo>
                  <a:pt x="3149445" y="5660804"/>
                </a:lnTo>
                <a:lnTo>
                  <a:pt x="3129547" y="5663841"/>
                </a:lnTo>
                <a:cubicBezTo>
                  <a:pt x="3034099" y="5673534"/>
                  <a:pt x="2937255" y="5678500"/>
                  <a:pt x="2839250" y="5678500"/>
                </a:cubicBezTo>
                <a:cubicBezTo>
                  <a:pt x="1271176" y="5678500"/>
                  <a:pt x="0" y="4407324"/>
                  <a:pt x="0" y="2839250"/>
                </a:cubicBez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B5188FAE-FA3F-F350-6EFD-53142B4ECC5B}"/>
              </a:ext>
            </a:extLst>
          </p:cNvPr>
          <p:cNvSpPr/>
          <p:nvPr/>
        </p:nvSpPr>
        <p:spPr>
          <a:xfrm rot="5400000">
            <a:off x="9987345" y="5978213"/>
            <a:ext cx="1442049" cy="1365934"/>
          </a:xfrm>
          <a:custGeom>
            <a:avLst/>
            <a:gdLst>
              <a:gd name="connsiteX0" fmla="*/ 0 w 1888107"/>
              <a:gd name="connsiteY0" fmla="*/ 1788448 h 1788448"/>
              <a:gd name="connsiteX1" fmla="*/ 39987 w 1888107"/>
              <a:gd name="connsiteY1" fmla="*/ 1526435 h 1788448"/>
              <a:gd name="connsiteX2" fmla="*/ 754595 w 1888107"/>
              <a:gd name="connsiteY2" fmla="*/ 152091 h 1788448"/>
              <a:gd name="connsiteX3" fmla="*/ 909431 w 1888107"/>
              <a:gd name="connsiteY3" fmla="*/ 0 h 1788448"/>
              <a:gd name="connsiteX4" fmla="*/ 1888107 w 1888107"/>
              <a:gd name="connsiteY4" fmla="*/ 0 h 1788448"/>
              <a:gd name="connsiteX5" fmla="*/ 1888107 w 1888107"/>
              <a:gd name="connsiteY5" fmla="*/ 1025764 h 1788448"/>
              <a:gd name="connsiteX6" fmla="*/ 1860036 w 1888107"/>
              <a:gd name="connsiteY6" fmla="*/ 1053337 h 1788448"/>
              <a:gd name="connsiteX7" fmla="*/ 241285 w 1888107"/>
              <a:gd name="connsiteY7" fmla="*/ 1776264 h 1788448"/>
              <a:gd name="connsiteX8" fmla="*/ 0 w 1888107"/>
              <a:gd name="connsiteY8" fmla="*/ 178844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788448"/>
                </a:moveTo>
                <a:lnTo>
                  <a:pt x="39987" y="1526435"/>
                </a:lnTo>
                <a:cubicBezTo>
                  <a:pt x="147542" y="1000830"/>
                  <a:pt x="400331" y="528128"/>
                  <a:pt x="754595" y="152091"/>
                </a:cubicBezTo>
                <a:lnTo>
                  <a:pt x="909431" y="0"/>
                </a:lnTo>
                <a:lnTo>
                  <a:pt x="1888107" y="0"/>
                </a:lnTo>
                <a:lnTo>
                  <a:pt x="1888107" y="1025764"/>
                </a:lnTo>
                <a:lnTo>
                  <a:pt x="1860036" y="1053337"/>
                </a:lnTo>
                <a:cubicBezTo>
                  <a:pt x="1423050" y="1450509"/>
                  <a:pt x="861692" y="1713258"/>
                  <a:pt x="241285" y="1776264"/>
                </a:cubicBezTo>
                <a:lnTo>
                  <a:pt x="0" y="178844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10800000" algn="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F011E95A-637F-59AA-FB38-5BFBC8367DBD}"/>
              </a:ext>
            </a:extLst>
          </p:cNvPr>
          <p:cNvSpPr/>
          <p:nvPr/>
        </p:nvSpPr>
        <p:spPr>
          <a:xfrm rot="5400000">
            <a:off x="12954607" y="5978212"/>
            <a:ext cx="1442049" cy="1365936"/>
          </a:xfrm>
          <a:custGeom>
            <a:avLst/>
            <a:gdLst>
              <a:gd name="connsiteX0" fmla="*/ 0 w 1888107"/>
              <a:gd name="connsiteY0" fmla="*/ 0 h 1788450"/>
              <a:gd name="connsiteX1" fmla="*/ 241285 w 1888107"/>
              <a:gd name="connsiteY1" fmla="*/ 12184 h 1788450"/>
              <a:gd name="connsiteX2" fmla="*/ 1860036 w 1888107"/>
              <a:gd name="connsiteY2" fmla="*/ 735111 h 1788450"/>
              <a:gd name="connsiteX3" fmla="*/ 1888107 w 1888107"/>
              <a:gd name="connsiteY3" fmla="*/ 762684 h 1788450"/>
              <a:gd name="connsiteX4" fmla="*/ 1888107 w 1888107"/>
              <a:gd name="connsiteY4" fmla="*/ 1788450 h 1788450"/>
              <a:gd name="connsiteX5" fmla="*/ 909432 w 1888107"/>
              <a:gd name="connsiteY5" fmla="*/ 1788450 h 1788450"/>
              <a:gd name="connsiteX6" fmla="*/ 754595 w 1888107"/>
              <a:gd name="connsiteY6" fmla="*/ 1636358 h 1788450"/>
              <a:gd name="connsiteX7" fmla="*/ 39987 w 1888107"/>
              <a:gd name="connsiteY7" fmla="*/ 262014 h 1788450"/>
              <a:gd name="connsiteX8" fmla="*/ 0 w 1888107"/>
              <a:gd name="connsiteY8" fmla="*/ 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0"/>
                </a:moveTo>
                <a:lnTo>
                  <a:pt x="241285" y="12184"/>
                </a:lnTo>
                <a:cubicBezTo>
                  <a:pt x="861692" y="75190"/>
                  <a:pt x="1423050" y="337939"/>
                  <a:pt x="1860036" y="735111"/>
                </a:cubicBezTo>
                <a:lnTo>
                  <a:pt x="1888107" y="762684"/>
                </a:lnTo>
                <a:lnTo>
                  <a:pt x="1888107" y="1788450"/>
                </a:lnTo>
                <a:lnTo>
                  <a:pt x="909432" y="1788450"/>
                </a:lnTo>
                <a:lnTo>
                  <a:pt x="754595" y="1636358"/>
                </a:lnTo>
                <a:cubicBezTo>
                  <a:pt x="400331" y="1260321"/>
                  <a:pt x="147542" y="787620"/>
                  <a:pt x="39987" y="262014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algn="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1B31CC6B-A577-7597-99BB-EE35DF282A80}"/>
              </a:ext>
            </a:extLst>
          </p:cNvPr>
          <p:cNvSpPr/>
          <p:nvPr/>
        </p:nvSpPr>
        <p:spPr>
          <a:xfrm rot="5400000">
            <a:off x="9987345" y="8846110"/>
            <a:ext cx="1442049" cy="1365934"/>
          </a:xfrm>
          <a:custGeom>
            <a:avLst/>
            <a:gdLst>
              <a:gd name="connsiteX0" fmla="*/ 0 w 1888107"/>
              <a:gd name="connsiteY0" fmla="*/ 1025768 h 1788448"/>
              <a:gd name="connsiteX1" fmla="*/ 0 w 1888107"/>
              <a:gd name="connsiteY1" fmla="*/ 0 h 1788448"/>
              <a:gd name="connsiteX2" fmla="*/ 978677 w 1888107"/>
              <a:gd name="connsiteY2" fmla="*/ 0 h 1788448"/>
              <a:gd name="connsiteX3" fmla="*/ 1133513 w 1888107"/>
              <a:gd name="connsiteY3" fmla="*/ 152091 h 1788448"/>
              <a:gd name="connsiteX4" fmla="*/ 1848120 w 1888107"/>
              <a:gd name="connsiteY4" fmla="*/ 1526435 h 1788448"/>
              <a:gd name="connsiteX5" fmla="*/ 1888107 w 1888107"/>
              <a:gd name="connsiteY5" fmla="*/ 1788448 h 1788448"/>
              <a:gd name="connsiteX6" fmla="*/ 1646817 w 1888107"/>
              <a:gd name="connsiteY6" fmla="*/ 1776264 h 1788448"/>
              <a:gd name="connsiteX7" fmla="*/ 28067 w 1888107"/>
              <a:gd name="connsiteY7" fmla="*/ 1053337 h 1788448"/>
              <a:gd name="connsiteX8" fmla="*/ 0 w 1888107"/>
              <a:gd name="connsiteY8" fmla="*/ 102576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025768"/>
                </a:moveTo>
                <a:lnTo>
                  <a:pt x="0" y="0"/>
                </a:lnTo>
                <a:lnTo>
                  <a:pt x="978677" y="0"/>
                </a:lnTo>
                <a:lnTo>
                  <a:pt x="1133513" y="152091"/>
                </a:lnTo>
                <a:cubicBezTo>
                  <a:pt x="1487776" y="528128"/>
                  <a:pt x="1740565" y="1000830"/>
                  <a:pt x="1848120" y="1526435"/>
                </a:cubicBezTo>
                <a:lnTo>
                  <a:pt x="1888107" y="1788448"/>
                </a:lnTo>
                <a:lnTo>
                  <a:pt x="1646817" y="1776264"/>
                </a:lnTo>
                <a:cubicBezTo>
                  <a:pt x="1026410" y="1713258"/>
                  <a:pt x="465053" y="1450509"/>
                  <a:pt x="28067" y="1053337"/>
                </a:cubicBezTo>
                <a:lnTo>
                  <a:pt x="0" y="102576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945EBFB6-E544-D75C-1500-9454B68C658C}"/>
              </a:ext>
            </a:extLst>
          </p:cNvPr>
          <p:cNvSpPr/>
          <p:nvPr/>
        </p:nvSpPr>
        <p:spPr>
          <a:xfrm rot="5400000">
            <a:off x="12954607" y="8846109"/>
            <a:ext cx="1442049" cy="1365936"/>
          </a:xfrm>
          <a:custGeom>
            <a:avLst/>
            <a:gdLst>
              <a:gd name="connsiteX0" fmla="*/ 0 w 1888107"/>
              <a:gd name="connsiteY0" fmla="*/ 1788450 h 1788450"/>
              <a:gd name="connsiteX1" fmla="*/ 0 w 1888107"/>
              <a:gd name="connsiteY1" fmla="*/ 762680 h 1788450"/>
              <a:gd name="connsiteX2" fmla="*/ 28067 w 1888107"/>
              <a:gd name="connsiteY2" fmla="*/ 735111 h 1788450"/>
              <a:gd name="connsiteX3" fmla="*/ 1646817 w 1888107"/>
              <a:gd name="connsiteY3" fmla="*/ 12184 h 1788450"/>
              <a:gd name="connsiteX4" fmla="*/ 1888107 w 1888107"/>
              <a:gd name="connsiteY4" fmla="*/ 0 h 1788450"/>
              <a:gd name="connsiteX5" fmla="*/ 1848120 w 1888107"/>
              <a:gd name="connsiteY5" fmla="*/ 262014 h 1788450"/>
              <a:gd name="connsiteX6" fmla="*/ 1133513 w 1888107"/>
              <a:gd name="connsiteY6" fmla="*/ 1636358 h 1788450"/>
              <a:gd name="connsiteX7" fmla="*/ 978676 w 1888107"/>
              <a:gd name="connsiteY7" fmla="*/ 1788450 h 1788450"/>
              <a:gd name="connsiteX8" fmla="*/ 0 w 1888107"/>
              <a:gd name="connsiteY8" fmla="*/ 178845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1788450"/>
                </a:moveTo>
                <a:lnTo>
                  <a:pt x="0" y="762680"/>
                </a:lnTo>
                <a:lnTo>
                  <a:pt x="28067" y="735111"/>
                </a:lnTo>
                <a:cubicBezTo>
                  <a:pt x="465053" y="337939"/>
                  <a:pt x="1026410" y="75190"/>
                  <a:pt x="1646817" y="12184"/>
                </a:cubicBezTo>
                <a:lnTo>
                  <a:pt x="1888107" y="0"/>
                </a:lnTo>
                <a:lnTo>
                  <a:pt x="1848120" y="262014"/>
                </a:lnTo>
                <a:cubicBezTo>
                  <a:pt x="1740565" y="787620"/>
                  <a:pt x="1487776" y="1260321"/>
                  <a:pt x="1133513" y="1636358"/>
                </a:cubicBezTo>
                <a:lnTo>
                  <a:pt x="978676" y="1788450"/>
                </a:lnTo>
                <a:lnTo>
                  <a:pt x="0" y="178845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855BCC41-66D9-D522-6829-25C279651BBA}"/>
              </a:ext>
            </a:extLst>
          </p:cNvPr>
          <p:cNvSpPr/>
          <p:nvPr/>
        </p:nvSpPr>
        <p:spPr>
          <a:xfrm>
            <a:off x="10023511" y="3747749"/>
            <a:ext cx="1933468" cy="6502641"/>
          </a:xfrm>
          <a:custGeom>
            <a:avLst/>
            <a:gdLst>
              <a:gd name="connsiteX0" fmla="*/ 737588 w 2531532"/>
              <a:gd name="connsiteY0" fmla="*/ 6653633 h 8514051"/>
              <a:gd name="connsiteX1" fmla="*/ 14661 w 2531532"/>
              <a:gd name="connsiteY1" fmla="*/ 8272383 h 8514051"/>
              <a:gd name="connsiteX2" fmla="*/ 737588 w 2531532"/>
              <a:gd name="connsiteY2" fmla="*/ 6653633 h 8514051"/>
              <a:gd name="connsiteX3" fmla="*/ 1050000 w 2531532"/>
              <a:gd name="connsiteY3" fmla="*/ 6358643 h 8514051"/>
              <a:gd name="connsiteX4" fmla="*/ 1038160 w 2531532"/>
              <a:gd name="connsiteY4" fmla="*/ 6367714 h 8514051"/>
              <a:gd name="connsiteX5" fmla="*/ 892700 w 2531532"/>
              <a:gd name="connsiteY5" fmla="*/ 6495720 h 8514051"/>
              <a:gd name="connsiteX6" fmla="*/ 757883 w 2531532"/>
              <a:gd name="connsiteY6" fmla="*/ 6632971 h 8514051"/>
              <a:gd name="connsiteX7" fmla="*/ 892700 w 2531532"/>
              <a:gd name="connsiteY7" fmla="*/ 6495721 h 8514051"/>
              <a:gd name="connsiteX8" fmla="*/ 892759 w 2531532"/>
              <a:gd name="connsiteY8" fmla="*/ 6495669 h 8514051"/>
              <a:gd name="connsiteX9" fmla="*/ 1038160 w 2531532"/>
              <a:gd name="connsiteY9" fmla="*/ 6367715 h 8514051"/>
              <a:gd name="connsiteX10" fmla="*/ 1049987 w 2531532"/>
              <a:gd name="connsiteY10" fmla="*/ 6358654 h 8514051"/>
              <a:gd name="connsiteX11" fmla="*/ 1217375 w 2531532"/>
              <a:gd name="connsiteY11" fmla="*/ 6233020 h 8514051"/>
              <a:gd name="connsiteX12" fmla="*/ 1192169 w 2531532"/>
              <a:gd name="connsiteY12" fmla="*/ 6249733 h 8514051"/>
              <a:gd name="connsiteX13" fmla="*/ 1104030 w 2531532"/>
              <a:gd name="connsiteY13" fmla="*/ 6317253 h 8514051"/>
              <a:gd name="connsiteX14" fmla="*/ 1104075 w 2531532"/>
              <a:gd name="connsiteY14" fmla="*/ 6317220 h 8514051"/>
              <a:gd name="connsiteX15" fmla="*/ 1192169 w 2531532"/>
              <a:gd name="connsiteY15" fmla="*/ 6249734 h 8514051"/>
              <a:gd name="connsiteX16" fmla="*/ 1217355 w 2531532"/>
              <a:gd name="connsiteY16" fmla="*/ 6233035 h 8514051"/>
              <a:gd name="connsiteX17" fmla="*/ 1394478 w 2531532"/>
              <a:gd name="connsiteY17" fmla="*/ 6119403 h 8514051"/>
              <a:gd name="connsiteX18" fmla="*/ 1354214 w 2531532"/>
              <a:gd name="connsiteY18" fmla="*/ 6142291 h 8514051"/>
              <a:gd name="connsiteX19" fmla="*/ 1284583 w 2531532"/>
              <a:gd name="connsiteY19" fmla="*/ 6188459 h 8514051"/>
              <a:gd name="connsiteX20" fmla="*/ 1284625 w 2531532"/>
              <a:gd name="connsiteY20" fmla="*/ 6188432 h 8514051"/>
              <a:gd name="connsiteX21" fmla="*/ 1354214 w 2531532"/>
              <a:gd name="connsiteY21" fmla="*/ 6142292 h 8514051"/>
              <a:gd name="connsiteX22" fmla="*/ 1394445 w 2531532"/>
              <a:gd name="connsiteY22" fmla="*/ 6119424 h 8514051"/>
              <a:gd name="connsiteX23" fmla="*/ 1581256 w 2531532"/>
              <a:gd name="connsiteY23" fmla="*/ 6018292 h 8514051"/>
              <a:gd name="connsiteX24" fmla="*/ 1523784 w 2531532"/>
              <a:gd name="connsiteY24" fmla="*/ 6045901 h 8514051"/>
              <a:gd name="connsiteX25" fmla="*/ 1468195 w 2531532"/>
              <a:gd name="connsiteY25" fmla="*/ 6077499 h 8514051"/>
              <a:gd name="connsiteX26" fmla="*/ 1468246 w 2531532"/>
              <a:gd name="connsiteY26" fmla="*/ 6077472 h 8514051"/>
              <a:gd name="connsiteX27" fmla="*/ 1523784 w 2531532"/>
              <a:gd name="connsiteY27" fmla="*/ 6045902 h 8514051"/>
              <a:gd name="connsiteX28" fmla="*/ 1552846 w 2531532"/>
              <a:gd name="connsiteY28" fmla="*/ 6033169 h 8514051"/>
              <a:gd name="connsiteX29" fmla="*/ 1778565 w 2531532"/>
              <a:gd name="connsiteY29" fmla="*/ 5930001 h 8514051"/>
              <a:gd name="connsiteX30" fmla="*/ 1700364 w 2531532"/>
              <a:gd name="connsiteY30" fmla="*/ 5961075 h 8514051"/>
              <a:gd name="connsiteX31" fmla="*/ 1658092 w 2531532"/>
              <a:gd name="connsiteY31" fmla="*/ 5981382 h 8514051"/>
              <a:gd name="connsiteX32" fmla="*/ 1991184 w 2531532"/>
              <a:gd name="connsiteY32" fmla="*/ 5854044 h 8514051"/>
              <a:gd name="connsiteX33" fmla="*/ 1883443 w 2531532"/>
              <a:gd name="connsiteY33" fmla="*/ 5888326 h 8514051"/>
              <a:gd name="connsiteX34" fmla="*/ 1854707 w 2531532"/>
              <a:gd name="connsiteY34" fmla="*/ 5899745 h 8514051"/>
              <a:gd name="connsiteX35" fmla="*/ 1866066 w 2531532"/>
              <a:gd name="connsiteY35" fmla="*/ 5895941 h 8514051"/>
              <a:gd name="connsiteX36" fmla="*/ 1883443 w 2531532"/>
              <a:gd name="connsiteY36" fmla="*/ 5888328 h 8514051"/>
              <a:gd name="connsiteX37" fmla="*/ 1915851 w 2531532"/>
              <a:gd name="connsiteY37" fmla="*/ 5879270 h 8514051"/>
              <a:gd name="connsiteX38" fmla="*/ 1866066 w 2531532"/>
              <a:gd name="connsiteY38" fmla="*/ 5488292 h 8514051"/>
              <a:gd name="connsiteX39" fmla="*/ 1883443 w 2531532"/>
              <a:gd name="connsiteY39" fmla="*/ 5495905 h 8514051"/>
              <a:gd name="connsiteX40" fmla="*/ 1915850 w 2531532"/>
              <a:gd name="connsiteY40" fmla="*/ 5504963 h 8514051"/>
              <a:gd name="connsiteX41" fmla="*/ 1468229 w 2531532"/>
              <a:gd name="connsiteY41" fmla="*/ 5306752 h 8514051"/>
              <a:gd name="connsiteX42" fmla="*/ 1523784 w 2531532"/>
              <a:gd name="connsiteY42" fmla="*/ 5338331 h 8514051"/>
              <a:gd name="connsiteX43" fmla="*/ 1552851 w 2531532"/>
              <a:gd name="connsiteY43" fmla="*/ 5351066 h 8514051"/>
              <a:gd name="connsiteX44" fmla="*/ 1284627 w 2531532"/>
              <a:gd name="connsiteY44" fmla="*/ 5195802 h 8514051"/>
              <a:gd name="connsiteX45" fmla="*/ 1354214 w 2531532"/>
              <a:gd name="connsiteY45" fmla="*/ 5241941 h 8514051"/>
              <a:gd name="connsiteX46" fmla="*/ 1394453 w 2531532"/>
              <a:gd name="connsiteY46" fmla="*/ 5264814 h 8514051"/>
              <a:gd name="connsiteX47" fmla="*/ 1104092 w 2531532"/>
              <a:gd name="connsiteY47" fmla="*/ 5067027 h 8514051"/>
              <a:gd name="connsiteX48" fmla="*/ 1192169 w 2531532"/>
              <a:gd name="connsiteY48" fmla="*/ 5134499 h 8514051"/>
              <a:gd name="connsiteX49" fmla="*/ 1217357 w 2531532"/>
              <a:gd name="connsiteY49" fmla="*/ 5151200 h 8514051"/>
              <a:gd name="connsiteX50" fmla="*/ 892764 w 2531532"/>
              <a:gd name="connsiteY50" fmla="*/ 4888568 h 8514051"/>
              <a:gd name="connsiteX51" fmla="*/ 1038160 w 2531532"/>
              <a:gd name="connsiteY51" fmla="*/ 5016518 h 8514051"/>
              <a:gd name="connsiteX52" fmla="*/ 1049987 w 2531532"/>
              <a:gd name="connsiteY52" fmla="*/ 5025579 h 8514051"/>
              <a:gd name="connsiteX53" fmla="*/ 1527636 w 2531532"/>
              <a:gd name="connsiteY53" fmla="*/ 3528256 h 8514051"/>
              <a:gd name="connsiteX54" fmla="*/ 1536597 w 2531532"/>
              <a:gd name="connsiteY54" fmla="*/ 3535189 h 8514051"/>
              <a:gd name="connsiteX55" fmla="*/ 1578395 w 2531532"/>
              <a:gd name="connsiteY55" fmla="*/ 3571972 h 8514051"/>
              <a:gd name="connsiteX56" fmla="*/ 1583187 w 2531532"/>
              <a:gd name="connsiteY56" fmla="*/ 3576665 h 8514051"/>
              <a:gd name="connsiteX57" fmla="*/ 1481549 w 2531532"/>
              <a:gd name="connsiteY57" fmla="*/ 3488094 h 8514051"/>
              <a:gd name="connsiteX58" fmla="*/ 1527636 w 2531532"/>
              <a:gd name="connsiteY58" fmla="*/ 3528256 h 8514051"/>
              <a:gd name="connsiteX59" fmla="*/ 1527625 w 2531532"/>
              <a:gd name="connsiteY59" fmla="*/ 3528247 h 8514051"/>
              <a:gd name="connsiteX60" fmla="*/ 1583201 w 2531532"/>
              <a:gd name="connsiteY60" fmla="*/ 3576679 h 8514051"/>
              <a:gd name="connsiteX61" fmla="*/ 1583187 w 2531532"/>
              <a:gd name="connsiteY61" fmla="*/ 3576665 h 8514051"/>
              <a:gd name="connsiteX62" fmla="*/ 1638726 w 2531532"/>
              <a:gd name="connsiteY62" fmla="*/ 3625064 h 8514051"/>
              <a:gd name="connsiteX63" fmla="*/ 1578395 w 2531532"/>
              <a:gd name="connsiteY63" fmla="*/ 3571972 h 8514051"/>
              <a:gd name="connsiteX64" fmla="*/ 1556792 w 2531532"/>
              <a:gd name="connsiteY64" fmla="*/ 3550815 h 8514051"/>
              <a:gd name="connsiteX65" fmla="*/ 1536597 w 2531532"/>
              <a:gd name="connsiteY65" fmla="*/ 3535189 h 8514051"/>
              <a:gd name="connsiteX66" fmla="*/ 1493374 w 2531532"/>
              <a:gd name="connsiteY66" fmla="*/ 3497153 h 8514051"/>
              <a:gd name="connsiteX67" fmla="*/ 1314176 w 2531532"/>
              <a:gd name="connsiteY67" fmla="*/ 3362471 h 8514051"/>
              <a:gd name="connsiteX68" fmla="*/ 1427443 w 2531532"/>
              <a:gd name="connsiteY68" fmla="*/ 3446645 h 8514051"/>
              <a:gd name="connsiteX69" fmla="*/ 1339366 w 2531532"/>
              <a:gd name="connsiteY69" fmla="*/ 3379172 h 8514051"/>
              <a:gd name="connsiteX70" fmla="*/ 2478 w 2531532"/>
              <a:gd name="connsiteY70" fmla="*/ 2870565 h 8514051"/>
              <a:gd name="connsiteX71" fmla="*/ 2478 w 2531532"/>
              <a:gd name="connsiteY71" fmla="*/ 2870565 h 8514051"/>
              <a:gd name="connsiteX72" fmla="*/ 264490 w 2531532"/>
              <a:gd name="connsiteY72" fmla="*/ 2910552 h 8514051"/>
              <a:gd name="connsiteX73" fmla="*/ 1293864 w 2531532"/>
              <a:gd name="connsiteY73" fmla="*/ 3347377 h 8514051"/>
              <a:gd name="connsiteX74" fmla="*/ 1293880 w 2531532"/>
              <a:gd name="connsiteY74" fmla="*/ 3347389 h 8514051"/>
              <a:gd name="connsiteX75" fmla="*/ 1293865 w 2531532"/>
              <a:gd name="connsiteY75" fmla="*/ 3347377 h 8514051"/>
              <a:gd name="connsiteX76" fmla="*/ 1246905 w 2531532"/>
              <a:gd name="connsiteY76" fmla="*/ 3317868 h 8514051"/>
              <a:gd name="connsiteX77" fmla="*/ 1177320 w 2531532"/>
              <a:gd name="connsiteY77" fmla="*/ 3271730 h 8514051"/>
              <a:gd name="connsiteX78" fmla="*/ 1137085 w 2531532"/>
              <a:gd name="connsiteY78" fmla="*/ 3248860 h 8514051"/>
              <a:gd name="connsiteX79" fmla="*/ 1105539 w 2531532"/>
              <a:gd name="connsiteY79" fmla="*/ 3229037 h 8514051"/>
              <a:gd name="connsiteX80" fmla="*/ 1063306 w 2531532"/>
              <a:gd name="connsiteY80" fmla="*/ 3206920 h 8514051"/>
              <a:gd name="connsiteX81" fmla="*/ 1007750 w 2531532"/>
              <a:gd name="connsiteY81" fmla="*/ 3175340 h 8514051"/>
              <a:gd name="connsiteX82" fmla="*/ 978683 w 2531532"/>
              <a:gd name="connsiteY82" fmla="*/ 3162605 h 8514051"/>
              <a:gd name="connsiteX83" fmla="*/ 993078 w 2531532"/>
              <a:gd name="connsiteY83" fmla="*/ 3170144 h 8514051"/>
              <a:gd name="connsiteX84" fmla="*/ 907674 w 2531532"/>
              <a:gd name="connsiteY84" fmla="*/ 3125419 h 8514051"/>
              <a:gd name="connsiteX85" fmla="*/ 701033 w 2531532"/>
              <a:gd name="connsiteY85" fmla="*/ 3037289 h 8514051"/>
              <a:gd name="connsiteX86" fmla="*/ 649304 w 2531532"/>
              <a:gd name="connsiteY86" fmla="*/ 3019967 h 8514051"/>
              <a:gd name="connsiteX87" fmla="*/ 665470 w 2531532"/>
              <a:gd name="connsiteY87" fmla="*/ 3025380 h 8514051"/>
              <a:gd name="connsiteX88" fmla="*/ 648091 w 2531532"/>
              <a:gd name="connsiteY88" fmla="*/ 3017767 h 8514051"/>
              <a:gd name="connsiteX89" fmla="*/ 615690 w 2531532"/>
              <a:gd name="connsiteY89" fmla="*/ 3008711 h 8514051"/>
              <a:gd name="connsiteX90" fmla="*/ 486384 w 2531532"/>
              <a:gd name="connsiteY90" fmla="*/ 2965411 h 8514051"/>
              <a:gd name="connsiteX91" fmla="*/ 264491 w 2531532"/>
              <a:gd name="connsiteY91" fmla="*/ 2910552 h 8514051"/>
              <a:gd name="connsiteX92" fmla="*/ 2529057 w 2531532"/>
              <a:gd name="connsiteY92" fmla="*/ 0 h 8514051"/>
              <a:gd name="connsiteX93" fmla="*/ 2529057 w 2531532"/>
              <a:gd name="connsiteY93" fmla="*/ 1436966 h 8514051"/>
              <a:gd name="connsiteX94" fmla="*/ 2417099 w 2531532"/>
              <a:gd name="connsiteY94" fmla="*/ 1465753 h 8514051"/>
              <a:gd name="connsiteX95" fmla="*/ 1419627 w 2531532"/>
              <a:gd name="connsiteY95" fmla="*/ 2821554 h 8514051"/>
              <a:gd name="connsiteX96" fmla="*/ 1743800 w 2531532"/>
              <a:gd name="connsiteY96" fmla="*/ 3724566 h 8514051"/>
              <a:gd name="connsiteX97" fmla="*/ 1781805 w 2531532"/>
              <a:gd name="connsiteY97" fmla="*/ 3766381 h 8514051"/>
              <a:gd name="connsiteX98" fmla="*/ 1779142 w 2531532"/>
              <a:gd name="connsiteY98" fmla="*/ 3767999 h 8514051"/>
              <a:gd name="connsiteX99" fmla="*/ 1793947 w 2531532"/>
              <a:gd name="connsiteY99" fmla="*/ 3783072 h 8514051"/>
              <a:gd name="connsiteX100" fmla="*/ 1793937 w 2531532"/>
              <a:gd name="connsiteY100" fmla="*/ 3783062 h 8514051"/>
              <a:gd name="connsiteX101" fmla="*/ 1793946 w 2531532"/>
              <a:gd name="connsiteY101" fmla="*/ 3783072 h 8514051"/>
              <a:gd name="connsiteX102" fmla="*/ 2516873 w 2531532"/>
              <a:gd name="connsiteY102" fmla="*/ 5401822 h 8514051"/>
              <a:gd name="connsiteX103" fmla="*/ 2529057 w 2531532"/>
              <a:gd name="connsiteY103" fmla="*/ 5643107 h 8514051"/>
              <a:gd name="connsiteX104" fmla="*/ 2531532 w 2531532"/>
              <a:gd name="connsiteY104" fmla="*/ 5692118 h 8514051"/>
              <a:gd name="connsiteX105" fmla="*/ 2529057 w 2531532"/>
              <a:gd name="connsiteY105" fmla="*/ 5741125 h 8514051"/>
              <a:gd name="connsiteX106" fmla="*/ 2267044 w 2531532"/>
              <a:gd name="connsiteY106" fmla="*/ 5781112 h 8514051"/>
              <a:gd name="connsiteX107" fmla="*/ 2072507 w 2531532"/>
              <a:gd name="connsiteY107" fmla="*/ 5828168 h 8514051"/>
              <a:gd name="connsiteX108" fmla="*/ 2057829 w 2531532"/>
              <a:gd name="connsiteY108" fmla="*/ 5832838 h 8514051"/>
              <a:gd name="connsiteX109" fmla="*/ 2267044 w 2531532"/>
              <a:gd name="connsiteY109" fmla="*/ 5781113 h 8514051"/>
              <a:gd name="connsiteX110" fmla="*/ 2529057 w 2531532"/>
              <a:gd name="connsiteY110" fmla="*/ 5741126 h 8514051"/>
              <a:gd name="connsiteX111" fmla="*/ 2529057 w 2531532"/>
              <a:gd name="connsiteY111" fmla="*/ 5741127 h 8514051"/>
              <a:gd name="connsiteX112" fmla="*/ 2516873 w 2531532"/>
              <a:gd name="connsiteY112" fmla="*/ 5982417 h 8514051"/>
              <a:gd name="connsiteX113" fmla="*/ 264490 w 2531532"/>
              <a:gd name="connsiteY113" fmla="*/ 8473687 h 8514051"/>
              <a:gd name="connsiteX114" fmla="*/ 2477 w 2531532"/>
              <a:gd name="connsiteY114" fmla="*/ 8513674 h 8514051"/>
              <a:gd name="connsiteX115" fmla="*/ 2477 w 2531532"/>
              <a:gd name="connsiteY115" fmla="*/ 8513673 h 8514051"/>
              <a:gd name="connsiteX116" fmla="*/ 0 w 2531532"/>
              <a:gd name="connsiteY116" fmla="*/ 8514051 h 8514051"/>
              <a:gd name="connsiteX117" fmla="*/ 0 w 2531532"/>
              <a:gd name="connsiteY117" fmla="*/ 7077345 h 8514051"/>
              <a:gd name="connsiteX118" fmla="*/ 114435 w 2531532"/>
              <a:gd name="connsiteY118" fmla="*/ 7047920 h 8514051"/>
              <a:gd name="connsiteX119" fmla="*/ 696108 w 2531532"/>
              <a:gd name="connsiteY119" fmla="*/ 6695945 h 8514051"/>
              <a:gd name="connsiteX120" fmla="*/ 739481 w 2531532"/>
              <a:gd name="connsiteY120" fmla="*/ 6648223 h 8514051"/>
              <a:gd name="connsiteX121" fmla="*/ 740607 w 2531532"/>
              <a:gd name="connsiteY121" fmla="*/ 6650560 h 8514051"/>
              <a:gd name="connsiteX122" fmla="*/ 740607 w 2531532"/>
              <a:gd name="connsiteY122" fmla="*/ 6650559 h 8514051"/>
              <a:gd name="connsiteX123" fmla="*/ 739481 w 2531532"/>
              <a:gd name="connsiteY123" fmla="*/ 6648222 h 8514051"/>
              <a:gd name="connsiteX124" fmla="*/ 787734 w 2531532"/>
              <a:gd name="connsiteY124" fmla="*/ 6595131 h 8514051"/>
              <a:gd name="connsiteX125" fmla="*/ 1111907 w 2531532"/>
              <a:gd name="connsiteY125" fmla="*/ 5692118 h 8514051"/>
              <a:gd name="connsiteX126" fmla="*/ 787734 w 2531532"/>
              <a:gd name="connsiteY126" fmla="*/ 4789105 h 8514051"/>
              <a:gd name="connsiteX127" fmla="*/ 739481 w 2531532"/>
              <a:gd name="connsiteY127" fmla="*/ 4736014 h 8514051"/>
              <a:gd name="connsiteX128" fmla="*/ 740608 w 2531532"/>
              <a:gd name="connsiteY128" fmla="*/ 4733675 h 8514051"/>
              <a:gd name="connsiteX129" fmla="*/ 737588 w 2531532"/>
              <a:gd name="connsiteY129" fmla="*/ 4730600 h 8514051"/>
              <a:gd name="connsiteX130" fmla="*/ 14661 w 2531532"/>
              <a:gd name="connsiteY130" fmla="*/ 3111850 h 8514051"/>
              <a:gd name="connsiteX131" fmla="*/ 2477 w 2531532"/>
              <a:gd name="connsiteY131" fmla="*/ 2870566 h 8514051"/>
              <a:gd name="connsiteX132" fmla="*/ 2477 w 2531532"/>
              <a:gd name="connsiteY132" fmla="*/ 2870566 h 8514051"/>
              <a:gd name="connsiteX133" fmla="*/ 2477 w 2531532"/>
              <a:gd name="connsiteY133" fmla="*/ 2870565 h 8514051"/>
              <a:gd name="connsiteX134" fmla="*/ 2 w 2531532"/>
              <a:gd name="connsiteY134" fmla="*/ 2821554 h 8514051"/>
              <a:gd name="connsiteX135" fmla="*/ 2267044 w 2531532"/>
              <a:gd name="connsiteY135" fmla="*/ 3998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</a:cxnLst>
            <a:rect l="l" t="t" r="r" b="b"/>
            <a:pathLst>
              <a:path w="2531532" h="8514051">
                <a:moveTo>
                  <a:pt x="737588" y="6653633"/>
                </a:moveTo>
                <a:cubicBezTo>
                  <a:pt x="340416" y="7090619"/>
                  <a:pt x="77666" y="7651976"/>
                  <a:pt x="14661" y="8272383"/>
                </a:cubicBezTo>
                <a:cubicBezTo>
                  <a:pt x="77667" y="7651976"/>
                  <a:pt x="340416" y="7090619"/>
                  <a:pt x="737588" y="6653633"/>
                </a:cubicBezTo>
                <a:close/>
                <a:moveTo>
                  <a:pt x="1050000" y="6358643"/>
                </a:moveTo>
                <a:lnTo>
                  <a:pt x="1038160" y="6367714"/>
                </a:lnTo>
                <a:cubicBezTo>
                  <a:pt x="988220" y="6408740"/>
                  <a:pt x="939705" y="6451437"/>
                  <a:pt x="892700" y="6495720"/>
                </a:cubicBezTo>
                <a:lnTo>
                  <a:pt x="757883" y="6632971"/>
                </a:lnTo>
                <a:lnTo>
                  <a:pt x="892700" y="6495721"/>
                </a:lnTo>
                <a:lnTo>
                  <a:pt x="892759" y="6495669"/>
                </a:lnTo>
                <a:lnTo>
                  <a:pt x="1038160" y="6367715"/>
                </a:lnTo>
                <a:lnTo>
                  <a:pt x="1049987" y="6358654"/>
                </a:lnTo>
                <a:close/>
                <a:moveTo>
                  <a:pt x="1217375" y="6233020"/>
                </a:moveTo>
                <a:lnTo>
                  <a:pt x="1192169" y="6249733"/>
                </a:lnTo>
                <a:lnTo>
                  <a:pt x="1104030" y="6317253"/>
                </a:lnTo>
                <a:lnTo>
                  <a:pt x="1104075" y="6317220"/>
                </a:lnTo>
                <a:lnTo>
                  <a:pt x="1192169" y="6249734"/>
                </a:lnTo>
                <a:lnTo>
                  <a:pt x="1217355" y="6233035"/>
                </a:lnTo>
                <a:close/>
                <a:moveTo>
                  <a:pt x="1394478" y="6119403"/>
                </a:moveTo>
                <a:lnTo>
                  <a:pt x="1354214" y="6142291"/>
                </a:lnTo>
                <a:lnTo>
                  <a:pt x="1284583" y="6188459"/>
                </a:lnTo>
                <a:lnTo>
                  <a:pt x="1284625" y="6188432"/>
                </a:lnTo>
                <a:lnTo>
                  <a:pt x="1354214" y="6142292"/>
                </a:lnTo>
                <a:lnTo>
                  <a:pt x="1394445" y="6119424"/>
                </a:lnTo>
                <a:close/>
                <a:moveTo>
                  <a:pt x="1581256" y="6018292"/>
                </a:moveTo>
                <a:lnTo>
                  <a:pt x="1523784" y="6045901"/>
                </a:lnTo>
                <a:lnTo>
                  <a:pt x="1468195" y="6077499"/>
                </a:lnTo>
                <a:lnTo>
                  <a:pt x="1468246" y="6077472"/>
                </a:lnTo>
                <a:lnTo>
                  <a:pt x="1523784" y="6045902"/>
                </a:lnTo>
                <a:lnTo>
                  <a:pt x="1552846" y="6033169"/>
                </a:lnTo>
                <a:close/>
                <a:moveTo>
                  <a:pt x="1778565" y="5930001"/>
                </a:moveTo>
                <a:lnTo>
                  <a:pt x="1700364" y="5961075"/>
                </a:lnTo>
                <a:lnTo>
                  <a:pt x="1658092" y="5981382"/>
                </a:lnTo>
                <a:close/>
                <a:moveTo>
                  <a:pt x="1991184" y="5854044"/>
                </a:moveTo>
                <a:lnTo>
                  <a:pt x="1883443" y="5888326"/>
                </a:lnTo>
                <a:lnTo>
                  <a:pt x="1854707" y="5899745"/>
                </a:lnTo>
                <a:lnTo>
                  <a:pt x="1866066" y="5895941"/>
                </a:lnTo>
                <a:lnTo>
                  <a:pt x="1883443" y="5888328"/>
                </a:lnTo>
                <a:lnTo>
                  <a:pt x="1915851" y="5879270"/>
                </a:lnTo>
                <a:close/>
                <a:moveTo>
                  <a:pt x="1866066" y="5488292"/>
                </a:moveTo>
                <a:lnTo>
                  <a:pt x="1883443" y="5495905"/>
                </a:lnTo>
                <a:lnTo>
                  <a:pt x="1915850" y="5504963"/>
                </a:lnTo>
                <a:close/>
                <a:moveTo>
                  <a:pt x="1468229" y="5306752"/>
                </a:moveTo>
                <a:lnTo>
                  <a:pt x="1523784" y="5338331"/>
                </a:lnTo>
                <a:lnTo>
                  <a:pt x="1552851" y="5351066"/>
                </a:lnTo>
                <a:close/>
                <a:moveTo>
                  <a:pt x="1284627" y="5195802"/>
                </a:moveTo>
                <a:lnTo>
                  <a:pt x="1354214" y="5241941"/>
                </a:lnTo>
                <a:lnTo>
                  <a:pt x="1394453" y="5264814"/>
                </a:lnTo>
                <a:close/>
                <a:moveTo>
                  <a:pt x="1104092" y="5067027"/>
                </a:moveTo>
                <a:lnTo>
                  <a:pt x="1192169" y="5134499"/>
                </a:lnTo>
                <a:lnTo>
                  <a:pt x="1217357" y="5151200"/>
                </a:lnTo>
                <a:close/>
                <a:moveTo>
                  <a:pt x="892764" y="4888568"/>
                </a:moveTo>
                <a:lnTo>
                  <a:pt x="1038160" y="5016518"/>
                </a:lnTo>
                <a:lnTo>
                  <a:pt x="1049987" y="5025579"/>
                </a:lnTo>
                <a:close/>
                <a:moveTo>
                  <a:pt x="1527636" y="3528256"/>
                </a:moveTo>
                <a:lnTo>
                  <a:pt x="1536597" y="3535189"/>
                </a:lnTo>
                <a:lnTo>
                  <a:pt x="1578395" y="3571972"/>
                </a:lnTo>
                <a:lnTo>
                  <a:pt x="1583187" y="3576665"/>
                </a:lnTo>
                <a:close/>
                <a:moveTo>
                  <a:pt x="1481549" y="3488094"/>
                </a:moveTo>
                <a:lnTo>
                  <a:pt x="1527636" y="3528256"/>
                </a:lnTo>
                <a:lnTo>
                  <a:pt x="1527625" y="3528247"/>
                </a:lnTo>
                <a:lnTo>
                  <a:pt x="1583201" y="3576679"/>
                </a:lnTo>
                <a:lnTo>
                  <a:pt x="1583187" y="3576665"/>
                </a:lnTo>
                <a:lnTo>
                  <a:pt x="1638726" y="3625064"/>
                </a:lnTo>
                <a:lnTo>
                  <a:pt x="1578395" y="3571972"/>
                </a:lnTo>
                <a:lnTo>
                  <a:pt x="1556792" y="3550815"/>
                </a:lnTo>
                <a:lnTo>
                  <a:pt x="1536597" y="3535189"/>
                </a:lnTo>
                <a:lnTo>
                  <a:pt x="1493374" y="3497153"/>
                </a:lnTo>
                <a:close/>
                <a:moveTo>
                  <a:pt x="1314176" y="3362471"/>
                </a:moveTo>
                <a:lnTo>
                  <a:pt x="1427443" y="3446645"/>
                </a:lnTo>
                <a:lnTo>
                  <a:pt x="1339366" y="3379172"/>
                </a:lnTo>
                <a:close/>
                <a:moveTo>
                  <a:pt x="2478" y="2870565"/>
                </a:moveTo>
                <a:lnTo>
                  <a:pt x="2478" y="2870565"/>
                </a:lnTo>
                <a:lnTo>
                  <a:pt x="264490" y="2910552"/>
                </a:lnTo>
                <a:cubicBezTo>
                  <a:pt x="639923" y="2987377"/>
                  <a:pt x="988363" y="3138301"/>
                  <a:pt x="1293864" y="3347377"/>
                </a:cubicBezTo>
                <a:lnTo>
                  <a:pt x="1293880" y="3347389"/>
                </a:lnTo>
                <a:lnTo>
                  <a:pt x="1293865" y="3347377"/>
                </a:lnTo>
                <a:lnTo>
                  <a:pt x="1246905" y="3317868"/>
                </a:lnTo>
                <a:lnTo>
                  <a:pt x="1177320" y="3271730"/>
                </a:lnTo>
                <a:lnTo>
                  <a:pt x="1137085" y="3248860"/>
                </a:lnTo>
                <a:lnTo>
                  <a:pt x="1105539" y="3229037"/>
                </a:lnTo>
                <a:lnTo>
                  <a:pt x="1063306" y="3206920"/>
                </a:lnTo>
                <a:lnTo>
                  <a:pt x="1007750" y="3175340"/>
                </a:lnTo>
                <a:lnTo>
                  <a:pt x="978683" y="3162605"/>
                </a:lnTo>
                <a:lnTo>
                  <a:pt x="993078" y="3170144"/>
                </a:lnTo>
                <a:lnTo>
                  <a:pt x="907674" y="3125419"/>
                </a:lnTo>
                <a:cubicBezTo>
                  <a:pt x="840213" y="3093419"/>
                  <a:pt x="771291" y="3064000"/>
                  <a:pt x="701033" y="3037289"/>
                </a:cubicBezTo>
                <a:lnTo>
                  <a:pt x="649304" y="3019967"/>
                </a:lnTo>
                <a:lnTo>
                  <a:pt x="665470" y="3025380"/>
                </a:lnTo>
                <a:lnTo>
                  <a:pt x="648091" y="3017767"/>
                </a:lnTo>
                <a:lnTo>
                  <a:pt x="615690" y="3008711"/>
                </a:lnTo>
                <a:lnTo>
                  <a:pt x="486384" y="2965411"/>
                </a:lnTo>
                <a:cubicBezTo>
                  <a:pt x="413584" y="2944246"/>
                  <a:pt x="339578" y="2925917"/>
                  <a:pt x="264491" y="2910552"/>
                </a:cubicBezTo>
                <a:close/>
                <a:moveTo>
                  <a:pt x="2529057" y="0"/>
                </a:moveTo>
                <a:lnTo>
                  <a:pt x="2529057" y="1436966"/>
                </a:lnTo>
                <a:lnTo>
                  <a:pt x="2417099" y="1465753"/>
                </a:lnTo>
                <a:cubicBezTo>
                  <a:pt x="1839214" y="1645494"/>
                  <a:pt x="1419627" y="2184524"/>
                  <a:pt x="1419627" y="2821554"/>
                </a:cubicBezTo>
                <a:cubicBezTo>
                  <a:pt x="1419627" y="3164569"/>
                  <a:pt x="1541283" y="3479171"/>
                  <a:pt x="1743800" y="3724566"/>
                </a:cubicBezTo>
                <a:lnTo>
                  <a:pt x="1781805" y="3766381"/>
                </a:lnTo>
                <a:lnTo>
                  <a:pt x="1779142" y="3767999"/>
                </a:lnTo>
                <a:lnTo>
                  <a:pt x="1793947" y="3783072"/>
                </a:lnTo>
                <a:lnTo>
                  <a:pt x="1793937" y="3783062"/>
                </a:lnTo>
                <a:lnTo>
                  <a:pt x="1793946" y="3783072"/>
                </a:lnTo>
                <a:cubicBezTo>
                  <a:pt x="2191118" y="4220057"/>
                  <a:pt x="2453868" y="4781415"/>
                  <a:pt x="2516873" y="5401822"/>
                </a:cubicBezTo>
                <a:lnTo>
                  <a:pt x="2529057" y="5643107"/>
                </a:lnTo>
                <a:lnTo>
                  <a:pt x="2531532" y="5692118"/>
                </a:lnTo>
                <a:lnTo>
                  <a:pt x="2529057" y="5741125"/>
                </a:lnTo>
                <a:lnTo>
                  <a:pt x="2267044" y="5781112"/>
                </a:lnTo>
                <a:cubicBezTo>
                  <a:pt x="2201343" y="5794557"/>
                  <a:pt x="2136469" y="5810270"/>
                  <a:pt x="2072507" y="5828168"/>
                </a:cubicBezTo>
                <a:lnTo>
                  <a:pt x="2057829" y="5832838"/>
                </a:lnTo>
                <a:lnTo>
                  <a:pt x="2267044" y="5781113"/>
                </a:lnTo>
                <a:lnTo>
                  <a:pt x="2529057" y="5741126"/>
                </a:lnTo>
                <a:lnTo>
                  <a:pt x="2529057" y="5741127"/>
                </a:lnTo>
                <a:lnTo>
                  <a:pt x="2516873" y="5982417"/>
                </a:lnTo>
                <a:cubicBezTo>
                  <a:pt x="2390862" y="7223231"/>
                  <a:pt x="1465874" y="8227848"/>
                  <a:pt x="264490" y="8473687"/>
                </a:cubicBezTo>
                <a:lnTo>
                  <a:pt x="2477" y="8513674"/>
                </a:lnTo>
                <a:lnTo>
                  <a:pt x="2477" y="8513673"/>
                </a:lnTo>
                <a:lnTo>
                  <a:pt x="0" y="8514051"/>
                </a:lnTo>
                <a:lnTo>
                  <a:pt x="0" y="7077345"/>
                </a:lnTo>
                <a:lnTo>
                  <a:pt x="114435" y="7047920"/>
                </a:lnTo>
                <a:cubicBezTo>
                  <a:pt x="336698" y="6978790"/>
                  <a:pt x="535545" y="6856509"/>
                  <a:pt x="696108" y="6695945"/>
                </a:cubicBezTo>
                <a:lnTo>
                  <a:pt x="739481" y="6648223"/>
                </a:lnTo>
                <a:lnTo>
                  <a:pt x="740607" y="6650560"/>
                </a:lnTo>
                <a:lnTo>
                  <a:pt x="740607" y="6650559"/>
                </a:lnTo>
                <a:lnTo>
                  <a:pt x="739481" y="6648222"/>
                </a:lnTo>
                <a:lnTo>
                  <a:pt x="787734" y="6595131"/>
                </a:lnTo>
                <a:cubicBezTo>
                  <a:pt x="990251" y="6349737"/>
                  <a:pt x="1111907" y="6035134"/>
                  <a:pt x="1111907" y="5692118"/>
                </a:cubicBezTo>
                <a:cubicBezTo>
                  <a:pt x="1111907" y="5349102"/>
                  <a:pt x="990251" y="5034500"/>
                  <a:pt x="787734" y="4789105"/>
                </a:cubicBezTo>
                <a:lnTo>
                  <a:pt x="739481" y="4736014"/>
                </a:lnTo>
                <a:lnTo>
                  <a:pt x="740608" y="4733675"/>
                </a:lnTo>
                <a:lnTo>
                  <a:pt x="737588" y="4730600"/>
                </a:lnTo>
                <a:cubicBezTo>
                  <a:pt x="340416" y="4293615"/>
                  <a:pt x="77667" y="3732257"/>
                  <a:pt x="14661" y="3111850"/>
                </a:cubicBezTo>
                <a:lnTo>
                  <a:pt x="2477" y="2870566"/>
                </a:lnTo>
                <a:lnTo>
                  <a:pt x="2477" y="2870566"/>
                </a:lnTo>
                <a:lnTo>
                  <a:pt x="2477" y="2870565"/>
                </a:lnTo>
                <a:lnTo>
                  <a:pt x="2" y="2821554"/>
                </a:lnTo>
                <a:cubicBezTo>
                  <a:pt x="2" y="1449489"/>
                  <a:pt x="973246" y="304737"/>
                  <a:pt x="2267044" y="39987"/>
                </a:cubicBezTo>
                <a:close/>
              </a:path>
            </a:pathLst>
          </a:custGeom>
          <a:gradFill>
            <a:gsLst>
              <a:gs pos="20000">
                <a:schemeClr val="accent5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97E3F476-36D6-FD57-6A78-9777CFF0688A}"/>
              </a:ext>
            </a:extLst>
          </p:cNvPr>
          <p:cNvSpPr/>
          <p:nvPr/>
        </p:nvSpPr>
        <p:spPr>
          <a:xfrm>
            <a:off x="12428910" y="3747461"/>
            <a:ext cx="1931578" cy="6502641"/>
          </a:xfrm>
          <a:custGeom>
            <a:avLst/>
            <a:gdLst>
              <a:gd name="connsiteX0" fmla="*/ 2487268 w 2529058"/>
              <a:gd name="connsiteY0" fmla="*/ 8065775 h 8514051"/>
              <a:gd name="connsiteX1" fmla="*/ 2487270 w 2529058"/>
              <a:gd name="connsiteY1" fmla="*/ 8065785 h 8514051"/>
              <a:gd name="connsiteX2" fmla="*/ 2516860 w 2529058"/>
              <a:gd name="connsiteY2" fmla="*/ 8272663 h 8514051"/>
              <a:gd name="connsiteX3" fmla="*/ 2491568 w 2529058"/>
              <a:gd name="connsiteY3" fmla="*/ 8095839 h 8514051"/>
              <a:gd name="connsiteX4" fmla="*/ 2487267 w 2529058"/>
              <a:gd name="connsiteY4" fmla="*/ 8065767 h 8514051"/>
              <a:gd name="connsiteX5" fmla="*/ 2487268 w 2529058"/>
              <a:gd name="connsiteY5" fmla="*/ 8065775 h 8514051"/>
              <a:gd name="connsiteX6" fmla="*/ 2487267 w 2529058"/>
              <a:gd name="connsiteY6" fmla="*/ 8065769 h 8514051"/>
              <a:gd name="connsiteX7" fmla="*/ 2484696 w 2529058"/>
              <a:gd name="connsiteY7" fmla="*/ 8047796 h 8514051"/>
              <a:gd name="connsiteX8" fmla="*/ 2487267 w 2529058"/>
              <a:gd name="connsiteY8" fmla="*/ 8065767 h 8514051"/>
              <a:gd name="connsiteX9" fmla="*/ 2487266 w 2529058"/>
              <a:gd name="connsiteY9" fmla="*/ 8065765 h 8514051"/>
              <a:gd name="connsiteX10" fmla="*/ 2485195 w 2529058"/>
              <a:gd name="connsiteY10" fmla="*/ 8051280 h 8514051"/>
              <a:gd name="connsiteX11" fmla="*/ 2280723 w 2529058"/>
              <a:gd name="connsiteY11" fmla="*/ 7394603 h 8514051"/>
              <a:gd name="connsiteX12" fmla="*/ 2333778 w 2529058"/>
              <a:gd name="connsiteY12" fmla="*/ 7525633 h 8514051"/>
              <a:gd name="connsiteX13" fmla="*/ 2365170 w 2529058"/>
              <a:gd name="connsiteY13" fmla="*/ 7603158 h 8514051"/>
              <a:gd name="connsiteX14" fmla="*/ 2365195 w 2529058"/>
              <a:gd name="connsiteY14" fmla="*/ 7603240 h 8514051"/>
              <a:gd name="connsiteX15" fmla="*/ 2365218 w 2529058"/>
              <a:gd name="connsiteY15" fmla="*/ 7603308 h 8514051"/>
              <a:gd name="connsiteX16" fmla="*/ 2426317 w 2529058"/>
              <a:gd name="connsiteY16" fmla="*/ 7797687 h 8514051"/>
              <a:gd name="connsiteX17" fmla="*/ 2426322 w 2529058"/>
              <a:gd name="connsiteY17" fmla="*/ 7797704 h 8514051"/>
              <a:gd name="connsiteX18" fmla="*/ 2433188 w 2529058"/>
              <a:gd name="connsiteY18" fmla="*/ 7819547 h 8514051"/>
              <a:gd name="connsiteX19" fmla="*/ 2441592 w 2529058"/>
              <a:gd name="connsiteY19" fmla="*/ 7856500 h 8514051"/>
              <a:gd name="connsiteX20" fmla="*/ 2441601 w 2529058"/>
              <a:gd name="connsiteY20" fmla="*/ 7856532 h 8514051"/>
              <a:gd name="connsiteX21" fmla="*/ 2475455 w 2529058"/>
              <a:gd name="connsiteY21" fmla="*/ 8005382 h 8514051"/>
              <a:gd name="connsiteX22" fmla="*/ 2475462 w 2529058"/>
              <a:gd name="connsiteY22" fmla="*/ 8005415 h 8514051"/>
              <a:gd name="connsiteX23" fmla="*/ 2484011 w 2529058"/>
              <a:gd name="connsiteY23" fmla="*/ 8043003 h 8514051"/>
              <a:gd name="connsiteX24" fmla="*/ 2484696 w 2529058"/>
              <a:gd name="connsiteY24" fmla="*/ 8047796 h 8514051"/>
              <a:gd name="connsiteX25" fmla="*/ 2484011 w 2529058"/>
              <a:gd name="connsiteY25" fmla="*/ 8043004 h 8514051"/>
              <a:gd name="connsiteX26" fmla="*/ 2485195 w 2529058"/>
              <a:gd name="connsiteY26" fmla="*/ 8051280 h 8514051"/>
              <a:gd name="connsiteX27" fmla="*/ 2487266 w 2529058"/>
              <a:gd name="connsiteY27" fmla="*/ 8065764 h 8514051"/>
              <a:gd name="connsiteX28" fmla="*/ 2487266 w 2529058"/>
              <a:gd name="connsiteY28" fmla="*/ 8065765 h 8514051"/>
              <a:gd name="connsiteX29" fmla="*/ 2487267 w 2529058"/>
              <a:gd name="connsiteY29" fmla="*/ 8065769 h 8514051"/>
              <a:gd name="connsiteX30" fmla="*/ 2491568 w 2529058"/>
              <a:gd name="connsiteY30" fmla="*/ 8095839 h 8514051"/>
              <a:gd name="connsiteX31" fmla="*/ 2502375 w 2529058"/>
              <a:gd name="connsiteY31" fmla="*/ 8171399 h 8514051"/>
              <a:gd name="connsiteX32" fmla="*/ 2516871 w 2529058"/>
              <a:gd name="connsiteY32" fmla="*/ 8272747 h 8514051"/>
              <a:gd name="connsiteX33" fmla="*/ 2516860 w 2529058"/>
              <a:gd name="connsiteY33" fmla="*/ 8272663 h 8514051"/>
              <a:gd name="connsiteX34" fmla="*/ 2493940 w 2529058"/>
              <a:gd name="connsiteY34" fmla="*/ 8099882 h 8514051"/>
              <a:gd name="connsiteX35" fmla="*/ 2487270 w 2529058"/>
              <a:gd name="connsiteY35" fmla="*/ 8065785 h 8514051"/>
              <a:gd name="connsiteX36" fmla="*/ 2484012 w 2529058"/>
              <a:gd name="connsiteY36" fmla="*/ 8043004 h 8514051"/>
              <a:gd name="connsiteX37" fmla="*/ 2475455 w 2529058"/>
              <a:gd name="connsiteY37" fmla="*/ 8005382 h 8514051"/>
              <a:gd name="connsiteX38" fmla="*/ 2460796 w 2529058"/>
              <a:gd name="connsiteY38" fmla="*/ 7930441 h 8514051"/>
              <a:gd name="connsiteX39" fmla="*/ 2441601 w 2529058"/>
              <a:gd name="connsiteY39" fmla="*/ 7856532 h 8514051"/>
              <a:gd name="connsiteX40" fmla="*/ 2433189 w 2529058"/>
              <a:gd name="connsiteY40" fmla="*/ 7819548 h 8514051"/>
              <a:gd name="connsiteX41" fmla="*/ 2426317 w 2529058"/>
              <a:gd name="connsiteY41" fmla="*/ 7797687 h 8514051"/>
              <a:gd name="connsiteX42" fmla="*/ 2417765 w 2529058"/>
              <a:gd name="connsiteY42" fmla="*/ 7764759 h 8514051"/>
              <a:gd name="connsiteX43" fmla="*/ 2365218 w 2529058"/>
              <a:gd name="connsiteY43" fmla="*/ 7603308 h 8514051"/>
              <a:gd name="connsiteX44" fmla="*/ 2365171 w 2529058"/>
              <a:gd name="connsiteY44" fmla="*/ 7603160 h 8514051"/>
              <a:gd name="connsiteX45" fmla="*/ 2280723 w 2529058"/>
              <a:gd name="connsiteY45" fmla="*/ 7394603 h 8514051"/>
              <a:gd name="connsiteX46" fmla="*/ 2230530 w 2529058"/>
              <a:gd name="connsiteY46" fmla="*/ 7294351 h 8514051"/>
              <a:gd name="connsiteX47" fmla="*/ 2266322 w 2529058"/>
              <a:gd name="connsiteY47" fmla="*/ 7365841 h 8514051"/>
              <a:gd name="connsiteX48" fmla="*/ 2257133 w 2529058"/>
              <a:gd name="connsiteY48" fmla="*/ 7343778 h 8514051"/>
              <a:gd name="connsiteX49" fmla="*/ 2100011 w 2529058"/>
              <a:gd name="connsiteY49" fmla="*/ 7061074 h 8514051"/>
              <a:gd name="connsiteX50" fmla="*/ 2100609 w 2529058"/>
              <a:gd name="connsiteY50" fmla="*/ 7062066 h 8514051"/>
              <a:gd name="connsiteX51" fmla="*/ 2145953 w 2529058"/>
              <a:gd name="connsiteY51" fmla="*/ 7137210 h 8514051"/>
              <a:gd name="connsiteX52" fmla="*/ 2124920 w 2529058"/>
              <a:gd name="connsiteY52" fmla="*/ 7098129 h 8514051"/>
              <a:gd name="connsiteX53" fmla="*/ 1954882 w 2529058"/>
              <a:gd name="connsiteY53" fmla="*/ 6849329 h 8514051"/>
              <a:gd name="connsiteX54" fmla="*/ 2000885 w 2529058"/>
              <a:gd name="connsiteY54" fmla="*/ 6913615 h 8514051"/>
              <a:gd name="connsiteX55" fmla="*/ 1970026 w 2529058"/>
              <a:gd name="connsiteY55" fmla="*/ 6867708 h 8514051"/>
              <a:gd name="connsiteX56" fmla="*/ 1550657 w 2529058"/>
              <a:gd name="connsiteY56" fmla="*/ 6418501 h 8514051"/>
              <a:gd name="connsiteX57" fmla="*/ 1638761 w 2529058"/>
              <a:gd name="connsiteY57" fmla="*/ 6496034 h 8514051"/>
              <a:gd name="connsiteX58" fmla="*/ 1638833 w 2529058"/>
              <a:gd name="connsiteY58" fmla="*/ 6496097 h 8514051"/>
              <a:gd name="connsiteX59" fmla="*/ 1481541 w 2529058"/>
              <a:gd name="connsiteY59" fmla="*/ 6359026 h 8514051"/>
              <a:gd name="connsiteX60" fmla="*/ 1481547 w 2529058"/>
              <a:gd name="connsiteY60" fmla="*/ 6359031 h 8514051"/>
              <a:gd name="connsiteX61" fmla="*/ 1490382 w 2529058"/>
              <a:gd name="connsiteY61" fmla="*/ 6365800 h 8514051"/>
              <a:gd name="connsiteX62" fmla="*/ 1314167 w 2529058"/>
              <a:gd name="connsiteY62" fmla="*/ 6233403 h 8514051"/>
              <a:gd name="connsiteX63" fmla="*/ 1314177 w 2529058"/>
              <a:gd name="connsiteY63" fmla="*/ 6233410 h 8514051"/>
              <a:gd name="connsiteX64" fmla="*/ 1339366 w 2529058"/>
              <a:gd name="connsiteY64" fmla="*/ 6250111 h 8514051"/>
              <a:gd name="connsiteX65" fmla="*/ 1427442 w 2529058"/>
              <a:gd name="connsiteY65" fmla="*/ 6317583 h 8514051"/>
              <a:gd name="connsiteX66" fmla="*/ 1427471 w 2529058"/>
              <a:gd name="connsiteY66" fmla="*/ 6317605 h 8514051"/>
              <a:gd name="connsiteX67" fmla="*/ 1339365 w 2529058"/>
              <a:gd name="connsiteY67" fmla="*/ 6250110 h 8514051"/>
              <a:gd name="connsiteX68" fmla="*/ 1137065 w 2529058"/>
              <a:gd name="connsiteY68" fmla="*/ 6119786 h 8514051"/>
              <a:gd name="connsiteX69" fmla="*/ 1137081 w 2529058"/>
              <a:gd name="connsiteY69" fmla="*/ 6119796 h 8514051"/>
              <a:gd name="connsiteX70" fmla="*/ 1177320 w 2529058"/>
              <a:gd name="connsiteY70" fmla="*/ 6142669 h 8514051"/>
              <a:gd name="connsiteX71" fmla="*/ 1246911 w 2529058"/>
              <a:gd name="connsiteY71" fmla="*/ 6188810 h 8514051"/>
              <a:gd name="connsiteX72" fmla="*/ 1246932 w 2529058"/>
              <a:gd name="connsiteY72" fmla="*/ 6188824 h 8514051"/>
              <a:gd name="connsiteX73" fmla="*/ 1177319 w 2529058"/>
              <a:gd name="connsiteY73" fmla="*/ 6142668 h 8514051"/>
              <a:gd name="connsiteX74" fmla="*/ 950289 w 2529058"/>
              <a:gd name="connsiteY74" fmla="*/ 6018675 h 8514051"/>
              <a:gd name="connsiteX75" fmla="*/ 978681 w 2529058"/>
              <a:gd name="connsiteY75" fmla="*/ 6033543 h 8514051"/>
              <a:gd name="connsiteX76" fmla="*/ 1007750 w 2529058"/>
              <a:gd name="connsiteY76" fmla="*/ 6046279 h 8514051"/>
              <a:gd name="connsiteX77" fmla="*/ 1063310 w 2529058"/>
              <a:gd name="connsiteY77" fmla="*/ 6077862 h 8514051"/>
              <a:gd name="connsiteX78" fmla="*/ 1063326 w 2529058"/>
              <a:gd name="connsiteY78" fmla="*/ 6077870 h 8514051"/>
              <a:gd name="connsiteX79" fmla="*/ 1007749 w 2529058"/>
              <a:gd name="connsiteY79" fmla="*/ 6046278 h 8514051"/>
              <a:gd name="connsiteX80" fmla="*/ 752982 w 2529058"/>
              <a:gd name="connsiteY80" fmla="*/ 5930383 h 8514051"/>
              <a:gd name="connsiteX81" fmla="*/ 873433 w 2529058"/>
              <a:gd name="connsiteY81" fmla="*/ 5981755 h 8514051"/>
              <a:gd name="connsiteX82" fmla="*/ 831169 w 2529058"/>
              <a:gd name="connsiteY82" fmla="*/ 5961452 h 8514051"/>
              <a:gd name="connsiteX83" fmla="*/ 540369 w 2529058"/>
              <a:gd name="connsiteY83" fmla="*/ 5854427 h 8514051"/>
              <a:gd name="connsiteX84" fmla="*/ 615684 w 2529058"/>
              <a:gd name="connsiteY84" fmla="*/ 5879647 h 8514051"/>
              <a:gd name="connsiteX85" fmla="*/ 648091 w 2529058"/>
              <a:gd name="connsiteY85" fmla="*/ 5888705 h 8514051"/>
              <a:gd name="connsiteX86" fmla="*/ 665469 w 2529058"/>
              <a:gd name="connsiteY86" fmla="*/ 5896318 h 8514051"/>
              <a:gd name="connsiteX87" fmla="*/ 676821 w 2529058"/>
              <a:gd name="connsiteY87" fmla="*/ 5900120 h 8514051"/>
              <a:gd name="connsiteX88" fmla="*/ 648090 w 2529058"/>
              <a:gd name="connsiteY88" fmla="*/ 5888703 h 8514051"/>
              <a:gd name="connsiteX89" fmla="*/ 665464 w 2529058"/>
              <a:gd name="connsiteY89" fmla="*/ 5488671 h 8514051"/>
              <a:gd name="connsiteX90" fmla="*/ 615689 w 2529058"/>
              <a:gd name="connsiteY90" fmla="*/ 5505338 h 8514051"/>
              <a:gd name="connsiteX91" fmla="*/ 648090 w 2529058"/>
              <a:gd name="connsiteY91" fmla="*/ 5496282 h 8514051"/>
              <a:gd name="connsiteX92" fmla="*/ 1063293 w 2529058"/>
              <a:gd name="connsiteY92" fmla="*/ 5307135 h 8514051"/>
              <a:gd name="connsiteX93" fmla="*/ 978688 w 2529058"/>
              <a:gd name="connsiteY93" fmla="*/ 5351441 h 8514051"/>
              <a:gd name="connsiteX94" fmla="*/ 1007749 w 2529058"/>
              <a:gd name="connsiteY94" fmla="*/ 5338708 h 8514051"/>
              <a:gd name="connsiteX95" fmla="*/ 1246888 w 2529058"/>
              <a:gd name="connsiteY95" fmla="*/ 5196191 h 8514051"/>
              <a:gd name="connsiteX96" fmla="*/ 1137091 w 2529058"/>
              <a:gd name="connsiteY96" fmla="*/ 5265185 h 8514051"/>
              <a:gd name="connsiteX97" fmla="*/ 1177319 w 2529058"/>
              <a:gd name="connsiteY97" fmla="*/ 5242318 h 8514051"/>
              <a:gd name="connsiteX98" fmla="*/ 1427409 w 2529058"/>
              <a:gd name="connsiteY98" fmla="*/ 5067429 h 8514051"/>
              <a:gd name="connsiteX99" fmla="*/ 1314185 w 2529058"/>
              <a:gd name="connsiteY99" fmla="*/ 5151571 h 8514051"/>
              <a:gd name="connsiteX100" fmla="*/ 1339365 w 2529058"/>
              <a:gd name="connsiteY100" fmla="*/ 5134876 h 8514051"/>
              <a:gd name="connsiteX101" fmla="*/ 1638670 w 2529058"/>
              <a:gd name="connsiteY101" fmla="*/ 4889033 h 8514051"/>
              <a:gd name="connsiteX102" fmla="*/ 1481555 w 2529058"/>
              <a:gd name="connsiteY102" fmla="*/ 5025950 h 8514051"/>
              <a:gd name="connsiteX103" fmla="*/ 1493373 w 2529058"/>
              <a:gd name="connsiteY103" fmla="*/ 5016895 h 8514051"/>
              <a:gd name="connsiteX104" fmla="*/ 1049988 w 2529058"/>
              <a:gd name="connsiteY104" fmla="*/ 3488468 h 8514051"/>
              <a:gd name="connsiteX105" fmla="*/ 1038159 w 2529058"/>
              <a:gd name="connsiteY105" fmla="*/ 3497531 h 8514051"/>
              <a:gd name="connsiteX106" fmla="*/ 892827 w 2529058"/>
              <a:gd name="connsiteY106" fmla="*/ 3625425 h 8514051"/>
              <a:gd name="connsiteX107" fmla="*/ 1217353 w 2529058"/>
              <a:gd name="connsiteY107" fmla="*/ 3362851 h 8514051"/>
              <a:gd name="connsiteX108" fmla="*/ 1192168 w 2529058"/>
              <a:gd name="connsiteY108" fmla="*/ 3379550 h 8514051"/>
              <a:gd name="connsiteX109" fmla="*/ 1104110 w 2529058"/>
              <a:gd name="connsiteY109" fmla="*/ 3447008 h 8514051"/>
              <a:gd name="connsiteX110" fmla="*/ 1394427 w 2529058"/>
              <a:gd name="connsiteY110" fmla="*/ 3249250 h 8514051"/>
              <a:gd name="connsiteX111" fmla="*/ 1354213 w 2529058"/>
              <a:gd name="connsiteY111" fmla="*/ 3272108 h 8514051"/>
              <a:gd name="connsiteX112" fmla="*/ 1284640 w 2529058"/>
              <a:gd name="connsiteY112" fmla="*/ 3318238 h 8514051"/>
              <a:gd name="connsiteX113" fmla="*/ 1552850 w 2529058"/>
              <a:gd name="connsiteY113" fmla="*/ 3162983 h 8514051"/>
              <a:gd name="connsiteX114" fmla="*/ 1523783 w 2529058"/>
              <a:gd name="connsiteY114" fmla="*/ 3175718 h 8514051"/>
              <a:gd name="connsiteX115" fmla="*/ 1468235 w 2529058"/>
              <a:gd name="connsiteY115" fmla="*/ 3207294 h 8514051"/>
              <a:gd name="connsiteX116" fmla="*/ 1915825 w 2529058"/>
              <a:gd name="connsiteY116" fmla="*/ 3009094 h 8514051"/>
              <a:gd name="connsiteX117" fmla="*/ 1883442 w 2529058"/>
              <a:gd name="connsiteY117" fmla="*/ 3018145 h 8514051"/>
              <a:gd name="connsiteX118" fmla="*/ 1866073 w 2529058"/>
              <a:gd name="connsiteY118" fmla="*/ 3025754 h 8514051"/>
              <a:gd name="connsiteX119" fmla="*/ 1 w 2529058"/>
              <a:gd name="connsiteY119" fmla="*/ 0 h 8514051"/>
              <a:gd name="connsiteX120" fmla="*/ 264490 w 2529058"/>
              <a:gd name="connsiteY120" fmla="*/ 40365 h 8514051"/>
              <a:gd name="connsiteX121" fmla="*/ 2516873 w 2529058"/>
              <a:gd name="connsiteY121" fmla="*/ 2531635 h 8514051"/>
              <a:gd name="connsiteX122" fmla="*/ 2529058 w 2529058"/>
              <a:gd name="connsiteY122" fmla="*/ 2772939 h 8514051"/>
              <a:gd name="connsiteX123" fmla="*/ 2529058 w 2529058"/>
              <a:gd name="connsiteY123" fmla="*/ 2870924 h 8514051"/>
              <a:gd name="connsiteX124" fmla="*/ 2529057 w 2529058"/>
              <a:gd name="connsiteY124" fmla="*/ 2870943 h 8514051"/>
              <a:gd name="connsiteX125" fmla="*/ 2529057 w 2529058"/>
              <a:gd name="connsiteY125" fmla="*/ 2870943 h 8514051"/>
              <a:gd name="connsiteX126" fmla="*/ 2516873 w 2529058"/>
              <a:gd name="connsiteY126" fmla="*/ 3112227 h 8514051"/>
              <a:gd name="connsiteX127" fmla="*/ 1793946 w 2529058"/>
              <a:gd name="connsiteY127" fmla="*/ 4730977 h 8514051"/>
              <a:gd name="connsiteX128" fmla="*/ 1790926 w 2529058"/>
              <a:gd name="connsiteY128" fmla="*/ 4734053 h 8514051"/>
              <a:gd name="connsiteX129" fmla="*/ 1792052 w 2529058"/>
              <a:gd name="connsiteY129" fmla="*/ 4736390 h 8514051"/>
              <a:gd name="connsiteX130" fmla="*/ 1743798 w 2529058"/>
              <a:gd name="connsiteY130" fmla="*/ 4789482 h 8514051"/>
              <a:gd name="connsiteX131" fmla="*/ 1419625 w 2529058"/>
              <a:gd name="connsiteY131" fmla="*/ 5692495 h 8514051"/>
              <a:gd name="connsiteX132" fmla="*/ 1743798 w 2529058"/>
              <a:gd name="connsiteY132" fmla="*/ 6595508 h 8514051"/>
              <a:gd name="connsiteX133" fmla="*/ 1792052 w 2529058"/>
              <a:gd name="connsiteY133" fmla="*/ 6648600 h 8514051"/>
              <a:gd name="connsiteX134" fmla="*/ 1790926 w 2529058"/>
              <a:gd name="connsiteY134" fmla="*/ 6650935 h 8514051"/>
              <a:gd name="connsiteX135" fmla="*/ 1790928 w 2529058"/>
              <a:gd name="connsiteY135" fmla="*/ 6650937 h 8514051"/>
              <a:gd name="connsiteX136" fmla="*/ 1792053 w 2529058"/>
              <a:gd name="connsiteY136" fmla="*/ 6648602 h 8514051"/>
              <a:gd name="connsiteX137" fmla="*/ 1835425 w 2529058"/>
              <a:gd name="connsiteY137" fmla="*/ 6696323 h 8514051"/>
              <a:gd name="connsiteX138" fmla="*/ 2417098 w 2529058"/>
              <a:gd name="connsiteY138" fmla="*/ 7048298 h 8514051"/>
              <a:gd name="connsiteX139" fmla="*/ 2529058 w 2529058"/>
              <a:gd name="connsiteY139" fmla="*/ 7077086 h 8514051"/>
              <a:gd name="connsiteX140" fmla="*/ 2529058 w 2529058"/>
              <a:gd name="connsiteY140" fmla="*/ 8514051 h 8514051"/>
              <a:gd name="connsiteX141" fmla="*/ 2529057 w 2529058"/>
              <a:gd name="connsiteY141" fmla="*/ 8514051 h 8514051"/>
              <a:gd name="connsiteX142" fmla="*/ 2267043 w 2529058"/>
              <a:gd name="connsiteY142" fmla="*/ 8474064 h 8514051"/>
              <a:gd name="connsiteX143" fmla="*/ 14660 w 2529058"/>
              <a:gd name="connsiteY143" fmla="*/ 5982794 h 8514051"/>
              <a:gd name="connsiteX144" fmla="*/ 2476 w 2529058"/>
              <a:gd name="connsiteY144" fmla="*/ 5741504 h 8514051"/>
              <a:gd name="connsiteX145" fmla="*/ 2476 w 2529058"/>
              <a:gd name="connsiteY145" fmla="*/ 5741503 h 8514051"/>
              <a:gd name="connsiteX146" fmla="*/ 264490 w 2529058"/>
              <a:gd name="connsiteY146" fmla="*/ 5781490 h 8514051"/>
              <a:gd name="connsiteX147" fmla="*/ 473700 w 2529058"/>
              <a:gd name="connsiteY147" fmla="*/ 5833214 h 8514051"/>
              <a:gd name="connsiteX148" fmla="*/ 459026 w 2529058"/>
              <a:gd name="connsiteY148" fmla="*/ 5828545 h 8514051"/>
              <a:gd name="connsiteX149" fmla="*/ 264489 w 2529058"/>
              <a:gd name="connsiteY149" fmla="*/ 5781489 h 8514051"/>
              <a:gd name="connsiteX150" fmla="*/ 2475 w 2529058"/>
              <a:gd name="connsiteY150" fmla="*/ 5741502 h 8514051"/>
              <a:gd name="connsiteX151" fmla="*/ 0 w 2529058"/>
              <a:gd name="connsiteY151" fmla="*/ 5692495 h 8514051"/>
              <a:gd name="connsiteX152" fmla="*/ 2475 w 2529058"/>
              <a:gd name="connsiteY152" fmla="*/ 5643484 h 8514051"/>
              <a:gd name="connsiteX153" fmla="*/ 2476 w 2529058"/>
              <a:gd name="connsiteY153" fmla="*/ 5643484 h 8514051"/>
              <a:gd name="connsiteX154" fmla="*/ 14660 w 2529058"/>
              <a:gd name="connsiteY154" fmla="*/ 5402199 h 8514051"/>
              <a:gd name="connsiteX155" fmla="*/ 737587 w 2529058"/>
              <a:gd name="connsiteY155" fmla="*/ 3783449 h 8514051"/>
              <a:gd name="connsiteX156" fmla="*/ 752392 w 2529058"/>
              <a:gd name="connsiteY156" fmla="*/ 3768376 h 8514051"/>
              <a:gd name="connsiteX157" fmla="*/ 749729 w 2529058"/>
              <a:gd name="connsiteY157" fmla="*/ 3766759 h 8514051"/>
              <a:gd name="connsiteX158" fmla="*/ 787734 w 2529058"/>
              <a:gd name="connsiteY158" fmla="*/ 3724944 h 8514051"/>
              <a:gd name="connsiteX159" fmla="*/ 1111907 w 2529058"/>
              <a:gd name="connsiteY159" fmla="*/ 2821932 h 8514051"/>
              <a:gd name="connsiteX160" fmla="*/ 114435 w 2529058"/>
              <a:gd name="connsiteY160" fmla="*/ 1466131 h 8514051"/>
              <a:gd name="connsiteX161" fmla="*/ 1 w 2529058"/>
              <a:gd name="connsiteY161" fmla="*/ 143670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</a:cxnLst>
            <a:rect l="l" t="t" r="r" b="b"/>
            <a:pathLst>
              <a:path w="2529058" h="8514051">
                <a:moveTo>
                  <a:pt x="2487268" y="8065775"/>
                </a:moveTo>
                <a:lnTo>
                  <a:pt x="2487270" y="8065785"/>
                </a:lnTo>
                <a:lnTo>
                  <a:pt x="2516860" y="8272663"/>
                </a:lnTo>
                <a:lnTo>
                  <a:pt x="2491568" y="8095839"/>
                </a:lnTo>
                <a:close/>
                <a:moveTo>
                  <a:pt x="2487267" y="8065767"/>
                </a:moveTo>
                <a:lnTo>
                  <a:pt x="2487268" y="8065775"/>
                </a:lnTo>
                <a:lnTo>
                  <a:pt x="2487267" y="8065769"/>
                </a:lnTo>
                <a:close/>
                <a:moveTo>
                  <a:pt x="2484696" y="8047796"/>
                </a:moveTo>
                <a:lnTo>
                  <a:pt x="2487267" y="8065767"/>
                </a:lnTo>
                <a:lnTo>
                  <a:pt x="2487266" y="8065765"/>
                </a:lnTo>
                <a:lnTo>
                  <a:pt x="2485195" y="8051280"/>
                </a:lnTo>
                <a:close/>
                <a:moveTo>
                  <a:pt x="2280723" y="7394603"/>
                </a:moveTo>
                <a:lnTo>
                  <a:pt x="2333778" y="7525633"/>
                </a:lnTo>
                <a:lnTo>
                  <a:pt x="2365170" y="7603158"/>
                </a:lnTo>
                <a:lnTo>
                  <a:pt x="2365195" y="7603240"/>
                </a:lnTo>
                <a:lnTo>
                  <a:pt x="2365218" y="7603308"/>
                </a:lnTo>
                <a:lnTo>
                  <a:pt x="2426317" y="7797687"/>
                </a:lnTo>
                <a:lnTo>
                  <a:pt x="2426322" y="7797704"/>
                </a:lnTo>
                <a:lnTo>
                  <a:pt x="2433188" y="7819547"/>
                </a:lnTo>
                <a:lnTo>
                  <a:pt x="2441592" y="7856500"/>
                </a:lnTo>
                <a:lnTo>
                  <a:pt x="2441601" y="7856532"/>
                </a:lnTo>
                <a:lnTo>
                  <a:pt x="2475455" y="8005382"/>
                </a:lnTo>
                <a:lnTo>
                  <a:pt x="2475462" y="8005415"/>
                </a:lnTo>
                <a:lnTo>
                  <a:pt x="2484011" y="8043003"/>
                </a:lnTo>
                <a:lnTo>
                  <a:pt x="2484696" y="8047796"/>
                </a:lnTo>
                <a:lnTo>
                  <a:pt x="2484011" y="8043004"/>
                </a:lnTo>
                <a:lnTo>
                  <a:pt x="2485195" y="8051280"/>
                </a:lnTo>
                <a:lnTo>
                  <a:pt x="2487266" y="8065764"/>
                </a:lnTo>
                <a:lnTo>
                  <a:pt x="2487266" y="8065765"/>
                </a:lnTo>
                <a:lnTo>
                  <a:pt x="2487267" y="8065769"/>
                </a:lnTo>
                <a:lnTo>
                  <a:pt x="2491568" y="8095839"/>
                </a:lnTo>
                <a:lnTo>
                  <a:pt x="2502375" y="8171399"/>
                </a:lnTo>
                <a:lnTo>
                  <a:pt x="2516871" y="8272747"/>
                </a:lnTo>
                <a:lnTo>
                  <a:pt x="2516860" y="8272663"/>
                </a:lnTo>
                <a:lnTo>
                  <a:pt x="2493940" y="8099882"/>
                </a:lnTo>
                <a:lnTo>
                  <a:pt x="2487270" y="8065785"/>
                </a:lnTo>
                <a:lnTo>
                  <a:pt x="2484012" y="8043004"/>
                </a:lnTo>
                <a:lnTo>
                  <a:pt x="2475455" y="8005382"/>
                </a:lnTo>
                <a:lnTo>
                  <a:pt x="2460796" y="7930441"/>
                </a:lnTo>
                <a:lnTo>
                  <a:pt x="2441601" y="7856532"/>
                </a:lnTo>
                <a:lnTo>
                  <a:pt x="2433189" y="7819548"/>
                </a:lnTo>
                <a:lnTo>
                  <a:pt x="2426317" y="7797687"/>
                </a:lnTo>
                <a:lnTo>
                  <a:pt x="2417765" y="7764759"/>
                </a:lnTo>
                <a:lnTo>
                  <a:pt x="2365218" y="7603308"/>
                </a:lnTo>
                <a:lnTo>
                  <a:pt x="2365171" y="7603160"/>
                </a:lnTo>
                <a:cubicBezTo>
                  <a:pt x="2339717" y="7532293"/>
                  <a:pt x="2311525" y="7462731"/>
                  <a:pt x="2280723" y="7394603"/>
                </a:cubicBezTo>
                <a:close/>
                <a:moveTo>
                  <a:pt x="2230530" y="7294351"/>
                </a:moveTo>
                <a:lnTo>
                  <a:pt x="2266322" y="7365841"/>
                </a:lnTo>
                <a:lnTo>
                  <a:pt x="2257133" y="7343778"/>
                </a:lnTo>
                <a:close/>
                <a:moveTo>
                  <a:pt x="2100011" y="7061074"/>
                </a:moveTo>
                <a:lnTo>
                  <a:pt x="2100609" y="7062066"/>
                </a:lnTo>
                <a:lnTo>
                  <a:pt x="2145953" y="7137210"/>
                </a:lnTo>
                <a:lnTo>
                  <a:pt x="2124920" y="7098129"/>
                </a:lnTo>
                <a:close/>
                <a:moveTo>
                  <a:pt x="1954882" y="6849329"/>
                </a:moveTo>
                <a:lnTo>
                  <a:pt x="2000885" y="6913615"/>
                </a:lnTo>
                <a:lnTo>
                  <a:pt x="1970026" y="6867708"/>
                </a:lnTo>
                <a:close/>
                <a:moveTo>
                  <a:pt x="1550657" y="6418501"/>
                </a:moveTo>
                <a:lnTo>
                  <a:pt x="1638761" y="6496034"/>
                </a:lnTo>
                <a:lnTo>
                  <a:pt x="1638833" y="6496097"/>
                </a:lnTo>
                <a:close/>
                <a:moveTo>
                  <a:pt x="1481541" y="6359026"/>
                </a:moveTo>
                <a:lnTo>
                  <a:pt x="1481547" y="6359031"/>
                </a:lnTo>
                <a:lnTo>
                  <a:pt x="1490382" y="6365800"/>
                </a:lnTo>
                <a:close/>
                <a:moveTo>
                  <a:pt x="1314167" y="6233403"/>
                </a:moveTo>
                <a:lnTo>
                  <a:pt x="1314177" y="6233410"/>
                </a:lnTo>
                <a:lnTo>
                  <a:pt x="1339366" y="6250111"/>
                </a:lnTo>
                <a:lnTo>
                  <a:pt x="1427442" y="6317583"/>
                </a:lnTo>
                <a:lnTo>
                  <a:pt x="1427471" y="6317605"/>
                </a:lnTo>
                <a:lnTo>
                  <a:pt x="1339365" y="6250110"/>
                </a:lnTo>
                <a:close/>
                <a:moveTo>
                  <a:pt x="1137065" y="6119786"/>
                </a:moveTo>
                <a:lnTo>
                  <a:pt x="1137081" y="6119796"/>
                </a:lnTo>
                <a:lnTo>
                  <a:pt x="1177320" y="6142669"/>
                </a:lnTo>
                <a:lnTo>
                  <a:pt x="1246911" y="6188810"/>
                </a:lnTo>
                <a:lnTo>
                  <a:pt x="1246932" y="6188824"/>
                </a:lnTo>
                <a:lnTo>
                  <a:pt x="1177319" y="6142668"/>
                </a:lnTo>
                <a:close/>
                <a:moveTo>
                  <a:pt x="950289" y="6018675"/>
                </a:moveTo>
                <a:lnTo>
                  <a:pt x="978681" y="6033543"/>
                </a:lnTo>
                <a:lnTo>
                  <a:pt x="1007750" y="6046279"/>
                </a:lnTo>
                <a:lnTo>
                  <a:pt x="1063310" y="6077862"/>
                </a:lnTo>
                <a:lnTo>
                  <a:pt x="1063326" y="6077870"/>
                </a:lnTo>
                <a:lnTo>
                  <a:pt x="1007749" y="6046278"/>
                </a:lnTo>
                <a:close/>
                <a:moveTo>
                  <a:pt x="752982" y="5930383"/>
                </a:moveTo>
                <a:lnTo>
                  <a:pt x="873433" y="5981755"/>
                </a:lnTo>
                <a:lnTo>
                  <a:pt x="831169" y="5961452"/>
                </a:lnTo>
                <a:close/>
                <a:moveTo>
                  <a:pt x="540369" y="5854427"/>
                </a:moveTo>
                <a:lnTo>
                  <a:pt x="615684" y="5879647"/>
                </a:lnTo>
                <a:lnTo>
                  <a:pt x="648091" y="5888705"/>
                </a:lnTo>
                <a:lnTo>
                  <a:pt x="665469" y="5896318"/>
                </a:lnTo>
                <a:lnTo>
                  <a:pt x="676821" y="5900120"/>
                </a:lnTo>
                <a:lnTo>
                  <a:pt x="648090" y="5888703"/>
                </a:lnTo>
                <a:close/>
                <a:moveTo>
                  <a:pt x="665464" y="5488671"/>
                </a:moveTo>
                <a:lnTo>
                  <a:pt x="615689" y="5505338"/>
                </a:lnTo>
                <a:lnTo>
                  <a:pt x="648090" y="5496282"/>
                </a:lnTo>
                <a:close/>
                <a:moveTo>
                  <a:pt x="1063293" y="5307135"/>
                </a:moveTo>
                <a:lnTo>
                  <a:pt x="978688" y="5351441"/>
                </a:lnTo>
                <a:lnTo>
                  <a:pt x="1007749" y="5338708"/>
                </a:lnTo>
                <a:close/>
                <a:moveTo>
                  <a:pt x="1246888" y="5196191"/>
                </a:moveTo>
                <a:lnTo>
                  <a:pt x="1137091" y="5265185"/>
                </a:lnTo>
                <a:lnTo>
                  <a:pt x="1177319" y="5242318"/>
                </a:lnTo>
                <a:close/>
                <a:moveTo>
                  <a:pt x="1427409" y="5067429"/>
                </a:moveTo>
                <a:lnTo>
                  <a:pt x="1314185" y="5151571"/>
                </a:lnTo>
                <a:lnTo>
                  <a:pt x="1339365" y="5134876"/>
                </a:lnTo>
                <a:close/>
                <a:moveTo>
                  <a:pt x="1638670" y="4889033"/>
                </a:moveTo>
                <a:lnTo>
                  <a:pt x="1481555" y="5025950"/>
                </a:lnTo>
                <a:lnTo>
                  <a:pt x="1493373" y="5016895"/>
                </a:lnTo>
                <a:close/>
                <a:moveTo>
                  <a:pt x="1049988" y="3488468"/>
                </a:moveTo>
                <a:lnTo>
                  <a:pt x="1038159" y="3497531"/>
                </a:lnTo>
                <a:lnTo>
                  <a:pt x="892827" y="3625425"/>
                </a:lnTo>
                <a:close/>
                <a:moveTo>
                  <a:pt x="1217353" y="3362851"/>
                </a:moveTo>
                <a:lnTo>
                  <a:pt x="1192168" y="3379550"/>
                </a:lnTo>
                <a:lnTo>
                  <a:pt x="1104110" y="3447008"/>
                </a:lnTo>
                <a:close/>
                <a:moveTo>
                  <a:pt x="1394427" y="3249250"/>
                </a:moveTo>
                <a:lnTo>
                  <a:pt x="1354213" y="3272108"/>
                </a:lnTo>
                <a:lnTo>
                  <a:pt x="1284640" y="3318238"/>
                </a:lnTo>
                <a:close/>
                <a:moveTo>
                  <a:pt x="1552850" y="3162983"/>
                </a:moveTo>
                <a:lnTo>
                  <a:pt x="1523783" y="3175718"/>
                </a:lnTo>
                <a:lnTo>
                  <a:pt x="1468235" y="3207294"/>
                </a:lnTo>
                <a:close/>
                <a:moveTo>
                  <a:pt x="1915825" y="3009094"/>
                </a:moveTo>
                <a:lnTo>
                  <a:pt x="1883442" y="3018145"/>
                </a:lnTo>
                <a:lnTo>
                  <a:pt x="1866073" y="3025754"/>
                </a:lnTo>
                <a:close/>
                <a:moveTo>
                  <a:pt x="1" y="0"/>
                </a:moveTo>
                <a:lnTo>
                  <a:pt x="264490" y="40365"/>
                </a:lnTo>
                <a:cubicBezTo>
                  <a:pt x="1465874" y="286204"/>
                  <a:pt x="2390862" y="1290821"/>
                  <a:pt x="2516873" y="2531635"/>
                </a:cubicBezTo>
                <a:lnTo>
                  <a:pt x="2529058" y="2772939"/>
                </a:lnTo>
                <a:lnTo>
                  <a:pt x="2529058" y="2870924"/>
                </a:lnTo>
                <a:lnTo>
                  <a:pt x="2529057" y="2870943"/>
                </a:lnTo>
                <a:lnTo>
                  <a:pt x="2529057" y="2870943"/>
                </a:lnTo>
                <a:lnTo>
                  <a:pt x="2516873" y="3112227"/>
                </a:lnTo>
                <a:cubicBezTo>
                  <a:pt x="2453868" y="3732634"/>
                  <a:pt x="2191118" y="4293992"/>
                  <a:pt x="1793946" y="4730977"/>
                </a:cubicBezTo>
                <a:lnTo>
                  <a:pt x="1790926" y="4734053"/>
                </a:lnTo>
                <a:lnTo>
                  <a:pt x="1792052" y="4736390"/>
                </a:lnTo>
                <a:lnTo>
                  <a:pt x="1743798" y="4789482"/>
                </a:lnTo>
                <a:cubicBezTo>
                  <a:pt x="1541281" y="5034877"/>
                  <a:pt x="1419625" y="5349479"/>
                  <a:pt x="1419625" y="5692495"/>
                </a:cubicBezTo>
                <a:cubicBezTo>
                  <a:pt x="1419625" y="6035511"/>
                  <a:pt x="1541281" y="6350114"/>
                  <a:pt x="1743798" y="6595508"/>
                </a:cubicBezTo>
                <a:lnTo>
                  <a:pt x="1792052" y="6648600"/>
                </a:lnTo>
                <a:lnTo>
                  <a:pt x="1790926" y="6650935"/>
                </a:lnTo>
                <a:lnTo>
                  <a:pt x="1790928" y="6650937"/>
                </a:lnTo>
                <a:lnTo>
                  <a:pt x="1792053" y="6648602"/>
                </a:lnTo>
                <a:lnTo>
                  <a:pt x="1835425" y="6696323"/>
                </a:lnTo>
                <a:cubicBezTo>
                  <a:pt x="1995988" y="6856887"/>
                  <a:pt x="2194834" y="6979168"/>
                  <a:pt x="2417098" y="7048298"/>
                </a:cubicBezTo>
                <a:lnTo>
                  <a:pt x="2529058" y="7077086"/>
                </a:lnTo>
                <a:lnTo>
                  <a:pt x="2529058" y="8514051"/>
                </a:lnTo>
                <a:lnTo>
                  <a:pt x="2529057" y="8514051"/>
                </a:lnTo>
                <a:lnTo>
                  <a:pt x="2267043" y="8474064"/>
                </a:lnTo>
                <a:cubicBezTo>
                  <a:pt x="1065659" y="8228225"/>
                  <a:pt x="140671" y="7223608"/>
                  <a:pt x="14660" y="5982794"/>
                </a:cubicBezTo>
                <a:lnTo>
                  <a:pt x="2476" y="5741504"/>
                </a:lnTo>
                <a:lnTo>
                  <a:pt x="2476" y="5741503"/>
                </a:lnTo>
                <a:lnTo>
                  <a:pt x="264490" y="5781490"/>
                </a:lnTo>
                <a:lnTo>
                  <a:pt x="473700" y="5833214"/>
                </a:lnTo>
                <a:lnTo>
                  <a:pt x="459026" y="5828545"/>
                </a:lnTo>
                <a:cubicBezTo>
                  <a:pt x="395064" y="5810647"/>
                  <a:pt x="330190" y="5794934"/>
                  <a:pt x="264489" y="5781489"/>
                </a:cubicBezTo>
                <a:lnTo>
                  <a:pt x="2475" y="5741502"/>
                </a:lnTo>
                <a:lnTo>
                  <a:pt x="0" y="5692495"/>
                </a:lnTo>
                <a:lnTo>
                  <a:pt x="2475" y="5643484"/>
                </a:lnTo>
                <a:lnTo>
                  <a:pt x="2476" y="5643484"/>
                </a:lnTo>
                <a:lnTo>
                  <a:pt x="14660" y="5402199"/>
                </a:lnTo>
                <a:cubicBezTo>
                  <a:pt x="77666" y="4781792"/>
                  <a:pt x="340415" y="4220434"/>
                  <a:pt x="737587" y="3783449"/>
                </a:cubicBezTo>
                <a:lnTo>
                  <a:pt x="752392" y="3768376"/>
                </a:lnTo>
                <a:lnTo>
                  <a:pt x="749729" y="3766759"/>
                </a:lnTo>
                <a:lnTo>
                  <a:pt x="787734" y="3724944"/>
                </a:lnTo>
                <a:cubicBezTo>
                  <a:pt x="990251" y="3479549"/>
                  <a:pt x="1111907" y="3164947"/>
                  <a:pt x="1111907" y="2821932"/>
                </a:cubicBezTo>
                <a:cubicBezTo>
                  <a:pt x="1111907" y="2184902"/>
                  <a:pt x="692320" y="1645872"/>
                  <a:pt x="114435" y="1466131"/>
                </a:cubicBezTo>
                <a:lnTo>
                  <a:pt x="1" y="1436707"/>
                </a:lnTo>
                <a:close/>
              </a:path>
            </a:pathLst>
          </a:custGeom>
          <a:gradFill>
            <a:gsLst>
              <a:gs pos="20000">
                <a:schemeClr val="accent6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TextBox 48">
            <a:extLst>
              <a:ext uri="{FF2B5EF4-FFF2-40B4-BE49-F238E27FC236}">
                <a16:creationId xmlns:a16="http://schemas.microsoft.com/office/drawing/2014/main" id="{572E4B76-FEFE-7904-B317-63B5C46AF55B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06EC6447-46C3-8451-A32F-68C3CCF13099}"/>
              </a:ext>
            </a:extLst>
          </p:cNvPr>
          <p:cNvGrpSpPr/>
          <p:nvPr/>
        </p:nvGrpSpPr>
        <p:grpSpPr>
          <a:xfrm>
            <a:off x="7066863" y="818641"/>
            <a:ext cx="10250275" cy="1323439"/>
            <a:chOff x="9417946" y="818641"/>
            <a:chExt cx="10250275" cy="1323439"/>
          </a:xfrm>
        </p:grpSpPr>
        <p:sp>
          <p:nvSpPr>
            <p:cNvPr id="14" name="TextBox 48">
              <a:extLst>
                <a:ext uri="{FF2B5EF4-FFF2-40B4-BE49-F238E27FC236}">
                  <a16:creationId xmlns:a16="http://schemas.microsoft.com/office/drawing/2014/main" id="{0FB52598-1DD5-C99F-9D92-33671597997B}"/>
                </a:ext>
              </a:extLst>
            </p:cNvPr>
            <p:cNvSpPr txBox="1"/>
            <p:nvPr/>
          </p:nvSpPr>
          <p:spPr>
            <a:xfrm>
              <a:off x="10968402" y="818641"/>
              <a:ext cx="8699819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accent1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MAR</a:t>
              </a:r>
              <a:r>
                <a:rPr lang="en-US" sz="8000" b="1" dirty="0">
                  <a:solidFill>
                    <a:schemeClr val="accent4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KET</a:t>
              </a:r>
              <a:r>
                <a:rPr lang="en-US" sz="8000" b="1" dirty="0">
                  <a:solidFill>
                    <a:schemeClr val="accent5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ING</a:t>
              </a:r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 </a:t>
              </a:r>
              <a:r>
                <a:rPr lang="en-US" sz="8000" b="1" dirty="0">
                  <a:solidFill>
                    <a:schemeClr val="accent6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MIX</a:t>
              </a:r>
            </a:p>
          </p:txBody>
        </p:sp>
        <p:sp>
          <p:nvSpPr>
            <p:cNvPr id="15" name="TextBox 48">
              <a:extLst>
                <a:ext uri="{FF2B5EF4-FFF2-40B4-BE49-F238E27FC236}">
                  <a16:creationId xmlns:a16="http://schemas.microsoft.com/office/drawing/2014/main" id="{EDA8DD87-69A6-7994-7065-0142ECC7ECB0}"/>
                </a:ext>
              </a:extLst>
            </p:cNvPr>
            <p:cNvSpPr txBox="1"/>
            <p:nvPr/>
          </p:nvSpPr>
          <p:spPr>
            <a:xfrm>
              <a:off x="9417946" y="818641"/>
              <a:ext cx="1470275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4P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0BCAB4B3-89BC-4818-0873-9C215F604B74}"/>
              </a:ext>
            </a:extLst>
          </p:cNvPr>
          <p:cNvSpPr txBox="1"/>
          <p:nvPr/>
        </p:nvSpPr>
        <p:spPr>
          <a:xfrm>
            <a:off x="2169990" y="5018802"/>
            <a:ext cx="4740537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Tập trung vào việc thiết kế và phát triển sản phẩm/dịch vụ đáp ứng đúng nhu cầu, mang lại giá trị khác biệt và lợi ích cụ thể cho khách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4AE887A5-78BC-55CF-DACC-46C1864C3231}"/>
              </a:ext>
            </a:extLst>
          </p:cNvPr>
          <p:cNvSpPr txBox="1"/>
          <p:nvPr/>
        </p:nvSpPr>
        <p:spPr>
          <a:xfrm>
            <a:off x="2169992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1"/>
                </a:solidFill>
                <a:latin typeface="+mj-lt"/>
              </a:rPr>
              <a:t>PRODUCT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D1092FC2-83D8-20B4-686C-EBA7B277D08D}"/>
              </a:ext>
            </a:extLst>
          </p:cNvPr>
          <p:cNvSpPr txBox="1"/>
          <p:nvPr/>
        </p:nvSpPr>
        <p:spPr>
          <a:xfrm>
            <a:off x="17458473" y="5018802"/>
            <a:ext cx="4755535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/>
              <a:t>Xác định các kênh phân phối hiệu quả để đảm bảo sản phẩm đến đúng khách hàng mục tiêu, tại đúng nơi và đúng thời điểm.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430E6DA-0A20-0884-DB77-3E831444BD4F}"/>
              </a:ext>
            </a:extLst>
          </p:cNvPr>
          <p:cNvSpPr txBox="1"/>
          <p:nvPr/>
        </p:nvSpPr>
        <p:spPr>
          <a:xfrm>
            <a:off x="18842164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6"/>
                </a:solidFill>
                <a:latin typeface="+mj-lt"/>
              </a:rPr>
              <a:t>PLACE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639EFFFD-9346-8762-310C-E94DCC2F4726}"/>
              </a:ext>
            </a:extLst>
          </p:cNvPr>
          <p:cNvSpPr txBox="1"/>
          <p:nvPr/>
        </p:nvSpPr>
        <p:spPr>
          <a:xfrm rot="10800000" flipV="1">
            <a:off x="2169989" y="9858313"/>
            <a:ext cx="4740537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Đưa ra mức giá hợp lý, cân bằng giữa khả năng chi trả của khách hàng, giá trị sản phẩm và vị thế cạnh tranh trên thị trường.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ECE417CE-142F-26EB-1B5F-25646FE9D7B7}"/>
              </a:ext>
            </a:extLst>
          </p:cNvPr>
          <p:cNvSpPr txBox="1"/>
          <p:nvPr/>
        </p:nvSpPr>
        <p:spPr>
          <a:xfrm rot="10800000" flipV="1">
            <a:off x="2169992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3600" b="1" dirty="0">
                <a:solidFill>
                  <a:schemeClr val="accent5"/>
                </a:solidFill>
                <a:latin typeface="+mj-lt"/>
              </a:rPr>
              <a:t>PRICE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5D88A871-8D97-540D-DF0C-DE05826C6F48}"/>
              </a:ext>
            </a:extLst>
          </p:cNvPr>
          <p:cNvSpPr txBox="1"/>
          <p:nvPr/>
        </p:nvSpPr>
        <p:spPr>
          <a:xfrm rot="10800000" flipV="1">
            <a:off x="17458473" y="9858313"/>
            <a:ext cx="4755535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>
                <a:solidFill>
                  <a:schemeClr val="tx2"/>
                </a:solidFill>
              </a:rPr>
              <a:t>Triển khai các hoạt động truyền thông, quảng bá, khuyến mãi nhằm nâng cao nhận diện thương hiệu và thúc đẩy quyết định mua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AFA7B6A-A7E0-69D2-BBCC-49ABB0C8888C}"/>
              </a:ext>
            </a:extLst>
          </p:cNvPr>
          <p:cNvSpPr txBox="1"/>
          <p:nvPr/>
        </p:nvSpPr>
        <p:spPr>
          <a:xfrm rot="10800000" flipV="1">
            <a:off x="18842164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4"/>
                </a:solidFill>
                <a:latin typeface="+mj-lt"/>
              </a:rPr>
              <a:t>PROMOTION</a:t>
            </a:r>
          </a:p>
        </p:txBody>
      </p:sp>
      <p:sp>
        <p:nvSpPr>
          <p:cNvPr id="24" name="TextBox 25">
            <a:extLst>
              <a:ext uri="{FF2B5EF4-FFF2-40B4-BE49-F238E27FC236}">
                <a16:creationId xmlns:a16="http://schemas.microsoft.com/office/drawing/2014/main" id="{CFD3A6D4-7CC8-646F-E62E-6444DF2583F9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14FCB4F7-774B-F78D-A4B5-AA6A659D725D}"/>
              </a:ext>
            </a:extLst>
          </p:cNvPr>
          <p:cNvSpPr/>
          <p:nvPr/>
        </p:nvSpPr>
        <p:spPr>
          <a:xfrm>
            <a:off x="8704245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DB550CF6-1D23-480D-F280-7CF9603D0FF3}"/>
              </a:ext>
            </a:extLst>
          </p:cNvPr>
          <p:cNvSpPr/>
          <p:nvPr/>
        </p:nvSpPr>
        <p:spPr>
          <a:xfrm>
            <a:off x="13511267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3B270790-56BC-9D68-0F71-FD89FFDD6EC4}"/>
              </a:ext>
            </a:extLst>
          </p:cNvPr>
          <p:cNvSpPr/>
          <p:nvPr/>
        </p:nvSpPr>
        <p:spPr>
          <a:xfrm>
            <a:off x="11107756" y="4818478"/>
            <a:ext cx="2168489" cy="6553298"/>
          </a:xfrm>
          <a:custGeom>
            <a:avLst/>
            <a:gdLst>
              <a:gd name="connsiteX0" fmla="*/ 1109431 w 2839250"/>
              <a:gd name="connsiteY0" fmla="*/ 4241181 h 8580377"/>
              <a:gd name="connsiteX1" fmla="*/ 1129329 w 2839250"/>
              <a:gd name="connsiteY1" fmla="*/ 4244217 h 8580377"/>
              <a:gd name="connsiteX2" fmla="*/ 1419626 w 2839250"/>
              <a:gd name="connsiteY2" fmla="*/ 4258876 h 8580377"/>
              <a:gd name="connsiteX3" fmla="*/ 1709923 w 2839250"/>
              <a:gd name="connsiteY3" fmla="*/ 4244217 h 8580377"/>
              <a:gd name="connsiteX4" fmla="*/ 1729820 w 2839250"/>
              <a:gd name="connsiteY4" fmla="*/ 4241181 h 8580377"/>
              <a:gd name="connsiteX5" fmla="*/ 1727345 w 2839250"/>
              <a:gd name="connsiteY5" fmla="*/ 4290192 h 8580377"/>
              <a:gd name="connsiteX6" fmla="*/ 1729820 w 2839250"/>
              <a:gd name="connsiteY6" fmla="*/ 4339199 h 8580377"/>
              <a:gd name="connsiteX7" fmla="*/ 1729819 w 2839250"/>
              <a:gd name="connsiteY7" fmla="*/ 4339199 h 8580377"/>
              <a:gd name="connsiteX8" fmla="*/ 1742003 w 2839250"/>
              <a:gd name="connsiteY8" fmla="*/ 4580488 h 8580377"/>
              <a:gd name="connsiteX9" fmla="*/ 2464930 w 2839250"/>
              <a:gd name="connsiteY9" fmla="*/ 6199239 h 8580377"/>
              <a:gd name="connsiteX10" fmla="*/ 2475821 w 2839250"/>
              <a:gd name="connsiteY10" fmla="*/ 6210327 h 8580377"/>
              <a:gd name="connsiteX11" fmla="*/ 2473350 w 2839250"/>
              <a:gd name="connsiteY11" fmla="*/ 6211828 h 8580377"/>
              <a:gd name="connsiteX12" fmla="*/ 2515077 w 2839250"/>
              <a:gd name="connsiteY12" fmla="*/ 6257739 h 8580377"/>
              <a:gd name="connsiteX13" fmla="*/ 2839250 w 2839250"/>
              <a:gd name="connsiteY13" fmla="*/ 7160752 h 8580377"/>
              <a:gd name="connsiteX14" fmla="*/ 1419625 w 2839250"/>
              <a:gd name="connsiteY14" fmla="*/ 8580377 h 8580377"/>
              <a:gd name="connsiteX15" fmla="*/ 0 w 2839250"/>
              <a:gd name="connsiteY15" fmla="*/ 7160752 h 8580377"/>
              <a:gd name="connsiteX16" fmla="*/ 324173 w 2839250"/>
              <a:gd name="connsiteY16" fmla="*/ 6257739 h 8580377"/>
              <a:gd name="connsiteX17" fmla="*/ 365900 w 2839250"/>
              <a:gd name="connsiteY17" fmla="*/ 6211828 h 8580377"/>
              <a:gd name="connsiteX18" fmla="*/ 365899 w 2839250"/>
              <a:gd name="connsiteY18" fmla="*/ 6211828 h 8580377"/>
              <a:gd name="connsiteX19" fmla="*/ 365899 w 2839250"/>
              <a:gd name="connsiteY19" fmla="*/ 6211828 h 8580377"/>
              <a:gd name="connsiteX20" fmla="*/ 363428 w 2839250"/>
              <a:gd name="connsiteY20" fmla="*/ 6210327 h 8580377"/>
              <a:gd name="connsiteX21" fmla="*/ 374319 w 2839250"/>
              <a:gd name="connsiteY21" fmla="*/ 6199239 h 8580377"/>
              <a:gd name="connsiteX22" fmla="*/ 1097246 w 2839250"/>
              <a:gd name="connsiteY22" fmla="*/ 4580488 h 8580377"/>
              <a:gd name="connsiteX23" fmla="*/ 1109430 w 2839250"/>
              <a:gd name="connsiteY23" fmla="*/ 4339198 h 8580377"/>
              <a:gd name="connsiteX24" fmla="*/ 1109431 w 2839250"/>
              <a:gd name="connsiteY24" fmla="*/ 4339198 h 8580377"/>
              <a:gd name="connsiteX25" fmla="*/ 1111906 w 2839250"/>
              <a:gd name="connsiteY25" fmla="*/ 4290192 h 8580377"/>
              <a:gd name="connsiteX26" fmla="*/ 1419625 w 2839250"/>
              <a:gd name="connsiteY26" fmla="*/ 0 h 8580377"/>
              <a:gd name="connsiteX27" fmla="*/ 2839250 w 2839250"/>
              <a:gd name="connsiteY27" fmla="*/ 1419626 h 8580377"/>
              <a:gd name="connsiteX28" fmla="*/ 2515077 w 2839250"/>
              <a:gd name="connsiteY28" fmla="*/ 2322639 h 8580377"/>
              <a:gd name="connsiteX29" fmla="*/ 2473347 w 2839250"/>
              <a:gd name="connsiteY29" fmla="*/ 2368553 h 8580377"/>
              <a:gd name="connsiteX30" fmla="*/ 2475822 w 2839250"/>
              <a:gd name="connsiteY30" fmla="*/ 2370056 h 8580377"/>
              <a:gd name="connsiteX31" fmla="*/ 2464930 w 2839250"/>
              <a:gd name="connsiteY31" fmla="*/ 2381144 h 8580377"/>
              <a:gd name="connsiteX32" fmla="*/ 1742003 w 2839250"/>
              <a:gd name="connsiteY32" fmla="*/ 3999894 h 8580377"/>
              <a:gd name="connsiteX33" fmla="*/ 1729819 w 2839250"/>
              <a:gd name="connsiteY33" fmla="*/ 4241180 h 8580377"/>
              <a:gd name="connsiteX34" fmla="*/ 1709922 w 2839250"/>
              <a:gd name="connsiteY34" fmla="*/ 4244216 h 8580377"/>
              <a:gd name="connsiteX35" fmla="*/ 1419625 w 2839250"/>
              <a:gd name="connsiteY35" fmla="*/ 4258875 h 8580377"/>
              <a:gd name="connsiteX36" fmla="*/ 1129328 w 2839250"/>
              <a:gd name="connsiteY36" fmla="*/ 4244216 h 8580377"/>
              <a:gd name="connsiteX37" fmla="*/ 1109430 w 2839250"/>
              <a:gd name="connsiteY37" fmla="*/ 4241180 h 8580377"/>
              <a:gd name="connsiteX38" fmla="*/ 1097246 w 2839250"/>
              <a:gd name="connsiteY38" fmla="*/ 3999894 h 8580377"/>
              <a:gd name="connsiteX39" fmla="*/ 374319 w 2839250"/>
              <a:gd name="connsiteY39" fmla="*/ 2381144 h 8580377"/>
              <a:gd name="connsiteX40" fmla="*/ 363427 w 2839250"/>
              <a:gd name="connsiteY40" fmla="*/ 2370056 h 8580377"/>
              <a:gd name="connsiteX41" fmla="*/ 365903 w 2839250"/>
              <a:gd name="connsiteY41" fmla="*/ 2368553 h 8580377"/>
              <a:gd name="connsiteX42" fmla="*/ 324173 w 2839250"/>
              <a:gd name="connsiteY42" fmla="*/ 2322639 h 8580377"/>
              <a:gd name="connsiteX43" fmla="*/ 0 w 2839250"/>
              <a:gd name="connsiteY43" fmla="*/ 1419626 h 8580377"/>
              <a:gd name="connsiteX44" fmla="*/ 1419625 w 2839250"/>
              <a:gd name="connsiteY44" fmla="*/ 0 h 85803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</a:cxnLst>
            <a:rect l="l" t="t" r="r" b="b"/>
            <a:pathLst>
              <a:path w="2839250" h="8580377">
                <a:moveTo>
                  <a:pt x="1109431" y="4241181"/>
                </a:moveTo>
                <a:lnTo>
                  <a:pt x="1129329" y="4244217"/>
                </a:lnTo>
                <a:cubicBezTo>
                  <a:pt x="1224777" y="4253911"/>
                  <a:pt x="1321621" y="4258876"/>
                  <a:pt x="1419626" y="4258876"/>
                </a:cubicBezTo>
                <a:cubicBezTo>
                  <a:pt x="1517631" y="4258876"/>
                  <a:pt x="1614475" y="4253911"/>
                  <a:pt x="1709923" y="4244217"/>
                </a:cubicBezTo>
                <a:lnTo>
                  <a:pt x="1729820" y="4241181"/>
                </a:lnTo>
                <a:lnTo>
                  <a:pt x="1727345" y="4290192"/>
                </a:lnTo>
                <a:lnTo>
                  <a:pt x="1729820" y="4339199"/>
                </a:lnTo>
                <a:lnTo>
                  <a:pt x="1729819" y="4339199"/>
                </a:lnTo>
                <a:lnTo>
                  <a:pt x="1742003" y="4580488"/>
                </a:lnTo>
                <a:cubicBezTo>
                  <a:pt x="1805009" y="5200895"/>
                  <a:pt x="2067758" y="5762253"/>
                  <a:pt x="2464930" y="6199239"/>
                </a:cubicBezTo>
                <a:lnTo>
                  <a:pt x="2475821" y="6210327"/>
                </a:lnTo>
                <a:lnTo>
                  <a:pt x="2473350" y="6211828"/>
                </a:lnTo>
                <a:lnTo>
                  <a:pt x="2515077" y="6257739"/>
                </a:lnTo>
                <a:cubicBezTo>
                  <a:pt x="2717594" y="6503134"/>
                  <a:pt x="2839250" y="6817736"/>
                  <a:pt x="2839250" y="7160752"/>
                </a:cubicBezTo>
                <a:cubicBezTo>
                  <a:pt x="2839250" y="7944789"/>
                  <a:pt x="2203662" y="8580377"/>
                  <a:pt x="1419625" y="8580377"/>
                </a:cubicBezTo>
                <a:cubicBezTo>
                  <a:pt x="635588" y="8580377"/>
                  <a:pt x="0" y="7944789"/>
                  <a:pt x="0" y="7160752"/>
                </a:cubicBezTo>
                <a:cubicBezTo>
                  <a:pt x="0" y="6817736"/>
                  <a:pt x="121656" y="6503134"/>
                  <a:pt x="324173" y="6257739"/>
                </a:cubicBezTo>
                <a:lnTo>
                  <a:pt x="365900" y="6211828"/>
                </a:lnTo>
                <a:lnTo>
                  <a:pt x="365899" y="6211828"/>
                </a:lnTo>
                <a:lnTo>
                  <a:pt x="365899" y="6211828"/>
                </a:lnTo>
                <a:lnTo>
                  <a:pt x="363428" y="6210327"/>
                </a:lnTo>
                <a:lnTo>
                  <a:pt x="374319" y="6199239"/>
                </a:lnTo>
                <a:cubicBezTo>
                  <a:pt x="771491" y="5762253"/>
                  <a:pt x="1034241" y="5200895"/>
                  <a:pt x="1097246" y="4580488"/>
                </a:cubicBezTo>
                <a:lnTo>
                  <a:pt x="1109430" y="4339198"/>
                </a:lnTo>
                <a:lnTo>
                  <a:pt x="1109431" y="4339198"/>
                </a:lnTo>
                <a:lnTo>
                  <a:pt x="1111906" y="4290192"/>
                </a:lnTo>
                <a:close/>
                <a:moveTo>
                  <a:pt x="1419625" y="0"/>
                </a:moveTo>
                <a:cubicBezTo>
                  <a:pt x="2203662" y="0"/>
                  <a:pt x="2839250" y="635589"/>
                  <a:pt x="2839250" y="1419626"/>
                </a:cubicBezTo>
                <a:cubicBezTo>
                  <a:pt x="2839250" y="1762642"/>
                  <a:pt x="2717594" y="2077244"/>
                  <a:pt x="2515077" y="2322639"/>
                </a:cubicBezTo>
                <a:lnTo>
                  <a:pt x="2473347" y="2368553"/>
                </a:lnTo>
                <a:lnTo>
                  <a:pt x="2475822" y="2370056"/>
                </a:lnTo>
                <a:lnTo>
                  <a:pt x="2464930" y="2381144"/>
                </a:lnTo>
                <a:cubicBezTo>
                  <a:pt x="2067758" y="2818130"/>
                  <a:pt x="1805009" y="3379487"/>
                  <a:pt x="1742003" y="3999894"/>
                </a:cubicBezTo>
                <a:lnTo>
                  <a:pt x="1729819" y="4241180"/>
                </a:lnTo>
                <a:lnTo>
                  <a:pt x="1709922" y="4244216"/>
                </a:lnTo>
                <a:cubicBezTo>
                  <a:pt x="1614474" y="4253910"/>
                  <a:pt x="1517630" y="4258875"/>
                  <a:pt x="1419625" y="4258875"/>
                </a:cubicBezTo>
                <a:cubicBezTo>
                  <a:pt x="1321620" y="4258875"/>
                  <a:pt x="1224776" y="4253910"/>
                  <a:pt x="1129328" y="4244216"/>
                </a:cubicBezTo>
                <a:lnTo>
                  <a:pt x="1109430" y="4241180"/>
                </a:lnTo>
                <a:lnTo>
                  <a:pt x="1097246" y="3999894"/>
                </a:lnTo>
                <a:cubicBezTo>
                  <a:pt x="1034241" y="3379487"/>
                  <a:pt x="771491" y="2818130"/>
                  <a:pt x="374319" y="2381144"/>
                </a:cubicBezTo>
                <a:lnTo>
                  <a:pt x="363427" y="2370056"/>
                </a:lnTo>
                <a:lnTo>
                  <a:pt x="365903" y="2368553"/>
                </a:lnTo>
                <a:lnTo>
                  <a:pt x="324173" y="2322639"/>
                </a:lnTo>
                <a:cubicBezTo>
                  <a:pt x="121656" y="2077244"/>
                  <a:pt x="0" y="1762642"/>
                  <a:pt x="0" y="1419626"/>
                </a:cubicBezTo>
                <a:cubicBezTo>
                  <a:pt x="0" y="635589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Google Shape;11806;p81">
            <a:extLst>
              <a:ext uri="{FF2B5EF4-FFF2-40B4-BE49-F238E27FC236}">
                <a16:creationId xmlns:a16="http://schemas.microsoft.com/office/drawing/2014/main" id="{BF16989E-FC6F-D8F5-5ACB-F00ED8B81A80}"/>
              </a:ext>
            </a:extLst>
          </p:cNvPr>
          <p:cNvSpPr/>
          <p:nvPr/>
        </p:nvSpPr>
        <p:spPr>
          <a:xfrm>
            <a:off x="9397928" y="7759775"/>
            <a:ext cx="781122" cy="670710"/>
          </a:xfrm>
          <a:custGeom>
            <a:avLst/>
            <a:gdLst/>
            <a:ahLst/>
            <a:cxnLst/>
            <a:rect l="l" t="t" r="r" b="b"/>
            <a:pathLst>
              <a:path w="11871" h="10193" extrusionOk="0">
                <a:moveTo>
                  <a:pt x="6787" y="358"/>
                </a:moveTo>
                <a:cubicBezTo>
                  <a:pt x="6965" y="358"/>
                  <a:pt x="7132" y="465"/>
                  <a:pt x="7168" y="655"/>
                </a:cubicBezTo>
                <a:lnTo>
                  <a:pt x="7382" y="1679"/>
                </a:lnTo>
                <a:lnTo>
                  <a:pt x="4465" y="1679"/>
                </a:lnTo>
                <a:lnTo>
                  <a:pt x="4703" y="655"/>
                </a:lnTo>
                <a:cubicBezTo>
                  <a:pt x="4751" y="465"/>
                  <a:pt x="4906" y="358"/>
                  <a:pt x="5084" y="358"/>
                </a:cubicBezTo>
                <a:close/>
                <a:moveTo>
                  <a:pt x="2786" y="2024"/>
                </a:moveTo>
                <a:lnTo>
                  <a:pt x="2786" y="5751"/>
                </a:lnTo>
                <a:lnTo>
                  <a:pt x="2381" y="5751"/>
                </a:lnTo>
                <a:lnTo>
                  <a:pt x="2381" y="2024"/>
                </a:lnTo>
                <a:close/>
                <a:moveTo>
                  <a:pt x="9478" y="2024"/>
                </a:moveTo>
                <a:lnTo>
                  <a:pt x="9478" y="5751"/>
                </a:lnTo>
                <a:lnTo>
                  <a:pt x="9085" y="5751"/>
                </a:lnTo>
                <a:lnTo>
                  <a:pt x="9085" y="2024"/>
                </a:lnTo>
                <a:close/>
                <a:moveTo>
                  <a:pt x="2048" y="2024"/>
                </a:moveTo>
                <a:lnTo>
                  <a:pt x="2048" y="5751"/>
                </a:lnTo>
                <a:lnTo>
                  <a:pt x="2024" y="5751"/>
                </a:lnTo>
                <a:cubicBezTo>
                  <a:pt x="1834" y="5751"/>
                  <a:pt x="1667" y="5918"/>
                  <a:pt x="1667" y="6108"/>
                </a:cubicBezTo>
                <a:lnTo>
                  <a:pt x="1667" y="6501"/>
                </a:lnTo>
                <a:lnTo>
                  <a:pt x="1655" y="6501"/>
                </a:lnTo>
                <a:cubicBezTo>
                  <a:pt x="929" y="6501"/>
                  <a:pt x="345" y="5906"/>
                  <a:pt x="345" y="5191"/>
                </a:cubicBezTo>
                <a:lnTo>
                  <a:pt x="345" y="2584"/>
                </a:lnTo>
                <a:cubicBezTo>
                  <a:pt x="345" y="2274"/>
                  <a:pt x="595" y="2024"/>
                  <a:pt x="917" y="2024"/>
                </a:cubicBezTo>
                <a:close/>
                <a:moveTo>
                  <a:pt x="8727" y="2024"/>
                </a:moveTo>
                <a:lnTo>
                  <a:pt x="8727" y="5751"/>
                </a:lnTo>
                <a:lnTo>
                  <a:pt x="8716" y="5751"/>
                </a:lnTo>
                <a:cubicBezTo>
                  <a:pt x="8513" y="5751"/>
                  <a:pt x="8358" y="5918"/>
                  <a:pt x="8358" y="6108"/>
                </a:cubicBezTo>
                <a:lnTo>
                  <a:pt x="8358" y="6501"/>
                </a:lnTo>
                <a:lnTo>
                  <a:pt x="3501" y="6501"/>
                </a:lnTo>
                <a:lnTo>
                  <a:pt x="3501" y="6108"/>
                </a:lnTo>
                <a:cubicBezTo>
                  <a:pt x="3501" y="5918"/>
                  <a:pt x="3334" y="5751"/>
                  <a:pt x="3143" y="5751"/>
                </a:cubicBezTo>
                <a:lnTo>
                  <a:pt x="3132" y="5751"/>
                </a:lnTo>
                <a:lnTo>
                  <a:pt x="3132" y="2024"/>
                </a:lnTo>
                <a:close/>
                <a:moveTo>
                  <a:pt x="10942" y="2024"/>
                </a:moveTo>
                <a:cubicBezTo>
                  <a:pt x="11252" y="2024"/>
                  <a:pt x="11514" y="2274"/>
                  <a:pt x="11514" y="2584"/>
                </a:cubicBezTo>
                <a:lnTo>
                  <a:pt x="11514" y="5191"/>
                </a:lnTo>
                <a:cubicBezTo>
                  <a:pt x="11514" y="5906"/>
                  <a:pt x="10930" y="6501"/>
                  <a:pt x="10204" y="6501"/>
                </a:cubicBezTo>
                <a:lnTo>
                  <a:pt x="10180" y="6108"/>
                </a:lnTo>
                <a:cubicBezTo>
                  <a:pt x="10180" y="5918"/>
                  <a:pt x="10025" y="5751"/>
                  <a:pt x="9823" y="5751"/>
                </a:cubicBezTo>
                <a:lnTo>
                  <a:pt x="9811" y="5751"/>
                </a:lnTo>
                <a:lnTo>
                  <a:pt x="9811" y="2024"/>
                </a:lnTo>
                <a:close/>
                <a:moveTo>
                  <a:pt x="3143" y="6096"/>
                </a:moveTo>
                <a:cubicBezTo>
                  <a:pt x="3143" y="6096"/>
                  <a:pt x="3155" y="6096"/>
                  <a:pt x="3155" y="6108"/>
                </a:cubicBezTo>
                <a:lnTo>
                  <a:pt x="3155" y="7037"/>
                </a:lnTo>
                <a:cubicBezTo>
                  <a:pt x="3155" y="7037"/>
                  <a:pt x="3155" y="7049"/>
                  <a:pt x="3143" y="7049"/>
                </a:cubicBezTo>
                <a:lnTo>
                  <a:pt x="2024" y="7049"/>
                </a:lnTo>
                <a:cubicBezTo>
                  <a:pt x="2024" y="7049"/>
                  <a:pt x="2012" y="7049"/>
                  <a:pt x="2012" y="7037"/>
                </a:cubicBezTo>
                <a:lnTo>
                  <a:pt x="2012" y="6108"/>
                </a:lnTo>
                <a:cubicBezTo>
                  <a:pt x="2012" y="6108"/>
                  <a:pt x="2012" y="6096"/>
                  <a:pt x="2024" y="6096"/>
                </a:cubicBezTo>
                <a:lnTo>
                  <a:pt x="2417" y="6096"/>
                </a:lnTo>
                <a:lnTo>
                  <a:pt x="2417" y="6489"/>
                </a:lnTo>
                <a:cubicBezTo>
                  <a:pt x="2417" y="6585"/>
                  <a:pt x="2489" y="6668"/>
                  <a:pt x="2584" y="6668"/>
                </a:cubicBezTo>
                <a:cubicBezTo>
                  <a:pt x="2667" y="6668"/>
                  <a:pt x="2762" y="6585"/>
                  <a:pt x="2762" y="6489"/>
                </a:cubicBezTo>
                <a:lnTo>
                  <a:pt x="2762" y="6096"/>
                </a:lnTo>
                <a:close/>
                <a:moveTo>
                  <a:pt x="9847" y="6108"/>
                </a:moveTo>
                <a:cubicBezTo>
                  <a:pt x="9847" y="6108"/>
                  <a:pt x="9859" y="6108"/>
                  <a:pt x="9859" y="6120"/>
                </a:cubicBezTo>
                <a:lnTo>
                  <a:pt x="9847" y="7049"/>
                </a:lnTo>
                <a:lnTo>
                  <a:pt x="8716" y="7061"/>
                </a:lnTo>
                <a:cubicBezTo>
                  <a:pt x="8716" y="7061"/>
                  <a:pt x="8692" y="7061"/>
                  <a:pt x="8692" y="7049"/>
                </a:cubicBezTo>
                <a:lnTo>
                  <a:pt x="8692" y="6120"/>
                </a:lnTo>
                <a:cubicBezTo>
                  <a:pt x="8692" y="6120"/>
                  <a:pt x="8692" y="6108"/>
                  <a:pt x="8716" y="6108"/>
                </a:cubicBezTo>
                <a:lnTo>
                  <a:pt x="9097" y="6108"/>
                </a:lnTo>
                <a:lnTo>
                  <a:pt x="9097" y="6501"/>
                </a:lnTo>
                <a:cubicBezTo>
                  <a:pt x="9097" y="6585"/>
                  <a:pt x="9168" y="6680"/>
                  <a:pt x="9275" y="6680"/>
                </a:cubicBezTo>
                <a:cubicBezTo>
                  <a:pt x="9370" y="6680"/>
                  <a:pt x="9454" y="6608"/>
                  <a:pt x="9454" y="6501"/>
                </a:cubicBezTo>
                <a:lnTo>
                  <a:pt x="9454" y="6108"/>
                </a:lnTo>
                <a:close/>
                <a:moveTo>
                  <a:pt x="703" y="6561"/>
                </a:moveTo>
                <a:cubicBezTo>
                  <a:pt x="976" y="6739"/>
                  <a:pt x="1298" y="6858"/>
                  <a:pt x="1643" y="6858"/>
                </a:cubicBezTo>
                <a:lnTo>
                  <a:pt x="1655" y="6858"/>
                </a:lnTo>
                <a:lnTo>
                  <a:pt x="1655" y="7049"/>
                </a:lnTo>
                <a:cubicBezTo>
                  <a:pt x="1655" y="7239"/>
                  <a:pt x="1822" y="7406"/>
                  <a:pt x="2012" y="7406"/>
                </a:cubicBezTo>
                <a:lnTo>
                  <a:pt x="2774" y="7406"/>
                </a:lnTo>
                <a:lnTo>
                  <a:pt x="2774" y="9847"/>
                </a:lnTo>
                <a:lnTo>
                  <a:pt x="2381" y="9847"/>
                </a:lnTo>
                <a:lnTo>
                  <a:pt x="2381" y="7978"/>
                </a:lnTo>
                <a:cubicBezTo>
                  <a:pt x="2381" y="7882"/>
                  <a:pt x="2310" y="7799"/>
                  <a:pt x="2203" y="7799"/>
                </a:cubicBezTo>
                <a:cubicBezTo>
                  <a:pt x="2108" y="7799"/>
                  <a:pt x="2024" y="7870"/>
                  <a:pt x="2024" y="7978"/>
                </a:cubicBezTo>
                <a:lnTo>
                  <a:pt x="2024" y="9847"/>
                </a:lnTo>
                <a:lnTo>
                  <a:pt x="1096" y="9847"/>
                </a:lnTo>
                <a:cubicBezTo>
                  <a:pt x="881" y="9847"/>
                  <a:pt x="703" y="9668"/>
                  <a:pt x="703" y="9466"/>
                </a:cubicBezTo>
                <a:lnTo>
                  <a:pt x="703" y="6561"/>
                </a:lnTo>
                <a:close/>
                <a:moveTo>
                  <a:pt x="8335" y="6858"/>
                </a:moveTo>
                <a:lnTo>
                  <a:pt x="8335" y="7049"/>
                </a:lnTo>
                <a:cubicBezTo>
                  <a:pt x="8335" y="7239"/>
                  <a:pt x="8501" y="7406"/>
                  <a:pt x="8692" y="7406"/>
                </a:cubicBezTo>
                <a:lnTo>
                  <a:pt x="9454" y="7406"/>
                </a:lnTo>
                <a:lnTo>
                  <a:pt x="9466" y="9847"/>
                </a:lnTo>
                <a:lnTo>
                  <a:pt x="9073" y="9847"/>
                </a:lnTo>
                <a:lnTo>
                  <a:pt x="9073" y="7978"/>
                </a:lnTo>
                <a:cubicBezTo>
                  <a:pt x="9073" y="7882"/>
                  <a:pt x="8989" y="7799"/>
                  <a:pt x="8894" y="7799"/>
                </a:cubicBezTo>
                <a:cubicBezTo>
                  <a:pt x="8787" y="7799"/>
                  <a:pt x="8716" y="7870"/>
                  <a:pt x="8716" y="7978"/>
                </a:cubicBezTo>
                <a:lnTo>
                  <a:pt x="8716" y="9847"/>
                </a:lnTo>
                <a:lnTo>
                  <a:pt x="3120" y="9847"/>
                </a:lnTo>
                <a:lnTo>
                  <a:pt x="3120" y="7406"/>
                </a:lnTo>
                <a:lnTo>
                  <a:pt x="3132" y="7406"/>
                </a:lnTo>
                <a:cubicBezTo>
                  <a:pt x="3322" y="7406"/>
                  <a:pt x="3489" y="7239"/>
                  <a:pt x="3489" y="7049"/>
                </a:cubicBezTo>
                <a:lnTo>
                  <a:pt x="3489" y="6858"/>
                </a:lnTo>
                <a:close/>
                <a:moveTo>
                  <a:pt x="11133" y="6561"/>
                </a:moveTo>
                <a:lnTo>
                  <a:pt x="11133" y="9466"/>
                </a:lnTo>
                <a:cubicBezTo>
                  <a:pt x="11133" y="9668"/>
                  <a:pt x="10954" y="9847"/>
                  <a:pt x="10752" y="9847"/>
                </a:cubicBezTo>
                <a:lnTo>
                  <a:pt x="9811" y="9847"/>
                </a:lnTo>
                <a:lnTo>
                  <a:pt x="9811" y="7406"/>
                </a:lnTo>
                <a:lnTo>
                  <a:pt x="9823" y="7406"/>
                </a:lnTo>
                <a:cubicBezTo>
                  <a:pt x="10025" y="7406"/>
                  <a:pt x="10180" y="7239"/>
                  <a:pt x="10180" y="7049"/>
                </a:cubicBezTo>
                <a:lnTo>
                  <a:pt x="10180" y="6858"/>
                </a:lnTo>
                <a:lnTo>
                  <a:pt x="10204" y="6858"/>
                </a:lnTo>
                <a:cubicBezTo>
                  <a:pt x="10537" y="6858"/>
                  <a:pt x="10871" y="6751"/>
                  <a:pt x="11133" y="6561"/>
                </a:cubicBezTo>
                <a:close/>
                <a:moveTo>
                  <a:pt x="5084" y="0"/>
                </a:moveTo>
                <a:cubicBezTo>
                  <a:pt x="4739" y="0"/>
                  <a:pt x="4441" y="238"/>
                  <a:pt x="4358" y="560"/>
                </a:cubicBezTo>
                <a:lnTo>
                  <a:pt x="4120" y="1667"/>
                </a:lnTo>
                <a:lnTo>
                  <a:pt x="929" y="1667"/>
                </a:lnTo>
                <a:cubicBezTo>
                  <a:pt x="417" y="1667"/>
                  <a:pt x="0" y="2084"/>
                  <a:pt x="0" y="2584"/>
                </a:cubicBezTo>
                <a:lnTo>
                  <a:pt x="0" y="5191"/>
                </a:lnTo>
                <a:cubicBezTo>
                  <a:pt x="0" y="5596"/>
                  <a:pt x="143" y="5953"/>
                  <a:pt x="381" y="6227"/>
                </a:cubicBezTo>
                <a:lnTo>
                  <a:pt x="381" y="9466"/>
                </a:lnTo>
                <a:cubicBezTo>
                  <a:pt x="381" y="9859"/>
                  <a:pt x="703" y="10192"/>
                  <a:pt x="1107" y="10192"/>
                </a:cubicBezTo>
                <a:lnTo>
                  <a:pt x="10763" y="10192"/>
                </a:lnTo>
                <a:cubicBezTo>
                  <a:pt x="11168" y="10192"/>
                  <a:pt x="11490" y="9859"/>
                  <a:pt x="11490" y="9466"/>
                </a:cubicBezTo>
                <a:lnTo>
                  <a:pt x="11490" y="6227"/>
                </a:lnTo>
                <a:cubicBezTo>
                  <a:pt x="11728" y="5953"/>
                  <a:pt x="11871" y="5572"/>
                  <a:pt x="11871" y="5191"/>
                </a:cubicBezTo>
                <a:lnTo>
                  <a:pt x="11871" y="2584"/>
                </a:lnTo>
                <a:cubicBezTo>
                  <a:pt x="11871" y="2084"/>
                  <a:pt x="11454" y="1667"/>
                  <a:pt x="10942" y="1667"/>
                </a:cubicBezTo>
                <a:lnTo>
                  <a:pt x="7739" y="1667"/>
                </a:lnTo>
                <a:lnTo>
                  <a:pt x="7501" y="560"/>
                </a:lnTo>
                <a:cubicBezTo>
                  <a:pt x="7430" y="215"/>
                  <a:pt x="7132" y="0"/>
                  <a:pt x="6787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sp>
        <p:nvSpPr>
          <p:cNvPr id="29" name="Google Shape;11807;p81">
            <a:extLst>
              <a:ext uri="{FF2B5EF4-FFF2-40B4-BE49-F238E27FC236}">
                <a16:creationId xmlns:a16="http://schemas.microsoft.com/office/drawing/2014/main" id="{7E3B466C-D037-AD30-6758-F79727B0A836}"/>
              </a:ext>
            </a:extLst>
          </p:cNvPr>
          <p:cNvSpPr/>
          <p:nvPr/>
        </p:nvSpPr>
        <p:spPr>
          <a:xfrm>
            <a:off x="9716010" y="8059432"/>
            <a:ext cx="144960" cy="71394"/>
          </a:xfrm>
          <a:custGeom>
            <a:avLst/>
            <a:gdLst/>
            <a:ahLst/>
            <a:cxnLst/>
            <a:rect l="l" t="t" r="r" b="b"/>
            <a:pathLst>
              <a:path w="2203" h="1085" extrusionOk="0">
                <a:moveTo>
                  <a:pt x="357" y="1"/>
                </a:moveTo>
                <a:cubicBezTo>
                  <a:pt x="167" y="1"/>
                  <a:pt x="0" y="168"/>
                  <a:pt x="0" y="358"/>
                </a:cubicBezTo>
                <a:lnTo>
                  <a:pt x="0" y="727"/>
                </a:lnTo>
                <a:cubicBezTo>
                  <a:pt x="0" y="918"/>
                  <a:pt x="167" y="1084"/>
                  <a:pt x="357" y="1084"/>
                </a:cubicBezTo>
                <a:lnTo>
                  <a:pt x="1846" y="1084"/>
                </a:lnTo>
                <a:cubicBezTo>
                  <a:pt x="2048" y="1084"/>
                  <a:pt x="2203" y="918"/>
                  <a:pt x="2203" y="727"/>
                </a:cubicBezTo>
                <a:lnTo>
                  <a:pt x="2203" y="358"/>
                </a:lnTo>
                <a:cubicBezTo>
                  <a:pt x="2203" y="168"/>
                  <a:pt x="2048" y="1"/>
                  <a:pt x="1846" y="1"/>
                </a:cubicBezTo>
                <a:lnTo>
                  <a:pt x="1667" y="1"/>
                </a:lnTo>
                <a:cubicBezTo>
                  <a:pt x="1584" y="1"/>
                  <a:pt x="1488" y="72"/>
                  <a:pt x="1488" y="179"/>
                </a:cubicBezTo>
                <a:cubicBezTo>
                  <a:pt x="1488" y="287"/>
                  <a:pt x="1572" y="358"/>
                  <a:pt x="1667" y="358"/>
                </a:cubicBezTo>
                <a:lnTo>
                  <a:pt x="1846" y="358"/>
                </a:lnTo>
                <a:cubicBezTo>
                  <a:pt x="1846" y="358"/>
                  <a:pt x="1869" y="358"/>
                  <a:pt x="1869" y="370"/>
                </a:cubicBezTo>
                <a:lnTo>
                  <a:pt x="1869" y="739"/>
                </a:lnTo>
                <a:cubicBezTo>
                  <a:pt x="1869" y="739"/>
                  <a:pt x="1869" y="763"/>
                  <a:pt x="1846" y="763"/>
                </a:cubicBezTo>
                <a:lnTo>
                  <a:pt x="357" y="763"/>
                </a:lnTo>
                <a:cubicBezTo>
                  <a:pt x="357" y="763"/>
                  <a:pt x="345" y="763"/>
                  <a:pt x="345" y="739"/>
                </a:cubicBezTo>
                <a:lnTo>
                  <a:pt x="345" y="370"/>
                </a:lnTo>
                <a:cubicBezTo>
                  <a:pt x="345" y="370"/>
                  <a:pt x="345" y="358"/>
                  <a:pt x="357" y="358"/>
                </a:cubicBezTo>
                <a:lnTo>
                  <a:pt x="917" y="358"/>
                </a:lnTo>
                <a:cubicBezTo>
                  <a:pt x="1000" y="358"/>
                  <a:pt x="1084" y="287"/>
                  <a:pt x="1084" y="179"/>
                </a:cubicBezTo>
                <a:cubicBezTo>
                  <a:pt x="1084" y="72"/>
                  <a:pt x="1012" y="1"/>
                  <a:pt x="917" y="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30" name="Google Shape;10710;p79">
            <a:extLst>
              <a:ext uri="{FF2B5EF4-FFF2-40B4-BE49-F238E27FC236}">
                <a16:creationId xmlns:a16="http://schemas.microsoft.com/office/drawing/2014/main" id="{483567C8-2123-FED7-2F3E-E62FB71D0836}"/>
              </a:ext>
            </a:extLst>
          </p:cNvPr>
          <p:cNvGrpSpPr/>
          <p:nvPr/>
        </p:nvGrpSpPr>
        <p:grpSpPr>
          <a:xfrm>
            <a:off x="11808329" y="5572936"/>
            <a:ext cx="769232" cy="734438"/>
            <a:chOff x="7390435" y="3680868"/>
            <a:chExt cx="372073" cy="355243"/>
          </a:xfrm>
          <a:solidFill>
            <a:schemeClr val="tx2"/>
          </a:solidFill>
        </p:grpSpPr>
        <p:sp>
          <p:nvSpPr>
            <p:cNvPr id="31" name="Google Shape;10711;p79">
              <a:extLst>
                <a:ext uri="{FF2B5EF4-FFF2-40B4-BE49-F238E27FC236}">
                  <a16:creationId xmlns:a16="http://schemas.microsoft.com/office/drawing/2014/main" id="{81776FF4-54AD-2D3E-61F0-68141847C8E1}"/>
                </a:ext>
              </a:extLst>
            </p:cNvPr>
            <p:cNvSpPr/>
            <p:nvPr/>
          </p:nvSpPr>
          <p:spPr>
            <a:xfrm>
              <a:off x="7390435" y="3744950"/>
              <a:ext cx="294178" cy="291162"/>
            </a:xfrm>
            <a:custGeom>
              <a:avLst/>
              <a:gdLst/>
              <a:ahLst/>
              <a:cxnLst/>
              <a:rect l="l" t="t" r="r" b="b"/>
              <a:pathLst>
                <a:path w="9264" h="9169" extrusionOk="0">
                  <a:moveTo>
                    <a:pt x="4668" y="0"/>
                  </a:moveTo>
                  <a:cubicBezTo>
                    <a:pt x="3441" y="0"/>
                    <a:pt x="2287" y="477"/>
                    <a:pt x="1417" y="1334"/>
                  </a:cubicBezTo>
                  <a:cubicBezTo>
                    <a:pt x="1358" y="1393"/>
                    <a:pt x="1358" y="1501"/>
                    <a:pt x="1417" y="1572"/>
                  </a:cubicBezTo>
                  <a:cubicBezTo>
                    <a:pt x="1447" y="1602"/>
                    <a:pt x="1489" y="1617"/>
                    <a:pt x="1532" y="1617"/>
                  </a:cubicBezTo>
                  <a:cubicBezTo>
                    <a:pt x="1575" y="1617"/>
                    <a:pt x="1620" y="1602"/>
                    <a:pt x="1655" y="1572"/>
                  </a:cubicBezTo>
                  <a:cubicBezTo>
                    <a:pt x="2465" y="774"/>
                    <a:pt x="3537" y="322"/>
                    <a:pt x="4668" y="322"/>
                  </a:cubicBezTo>
                  <a:cubicBezTo>
                    <a:pt x="5799" y="322"/>
                    <a:pt x="6870" y="774"/>
                    <a:pt x="7668" y="1572"/>
                  </a:cubicBezTo>
                  <a:cubicBezTo>
                    <a:pt x="8478" y="2382"/>
                    <a:pt x="8918" y="3453"/>
                    <a:pt x="8918" y="4584"/>
                  </a:cubicBezTo>
                  <a:cubicBezTo>
                    <a:pt x="8918" y="5715"/>
                    <a:pt x="8478" y="6787"/>
                    <a:pt x="7668" y="7585"/>
                  </a:cubicBezTo>
                  <a:cubicBezTo>
                    <a:pt x="6841" y="8412"/>
                    <a:pt x="5751" y="8826"/>
                    <a:pt x="4662" y="8826"/>
                  </a:cubicBezTo>
                  <a:cubicBezTo>
                    <a:pt x="3572" y="8826"/>
                    <a:pt x="2483" y="8412"/>
                    <a:pt x="1655" y="7585"/>
                  </a:cubicBezTo>
                  <a:cubicBezTo>
                    <a:pt x="953" y="6882"/>
                    <a:pt x="524" y="5965"/>
                    <a:pt x="441" y="4977"/>
                  </a:cubicBezTo>
                  <a:cubicBezTo>
                    <a:pt x="346" y="4013"/>
                    <a:pt x="596" y="3037"/>
                    <a:pt x="1132" y="2227"/>
                  </a:cubicBezTo>
                  <a:cubicBezTo>
                    <a:pt x="1179" y="2155"/>
                    <a:pt x="1167" y="2048"/>
                    <a:pt x="1096" y="1989"/>
                  </a:cubicBezTo>
                  <a:cubicBezTo>
                    <a:pt x="1066" y="1972"/>
                    <a:pt x="1035" y="1964"/>
                    <a:pt x="1005" y="1964"/>
                  </a:cubicBezTo>
                  <a:cubicBezTo>
                    <a:pt x="950" y="1964"/>
                    <a:pt x="896" y="1990"/>
                    <a:pt x="858" y="2036"/>
                  </a:cubicBezTo>
                  <a:cubicBezTo>
                    <a:pt x="274" y="2894"/>
                    <a:pt x="1" y="3953"/>
                    <a:pt x="108" y="5013"/>
                  </a:cubicBezTo>
                  <a:cubicBezTo>
                    <a:pt x="215" y="6073"/>
                    <a:pt x="679" y="7085"/>
                    <a:pt x="1429" y="7823"/>
                  </a:cubicBezTo>
                  <a:cubicBezTo>
                    <a:pt x="2322" y="8716"/>
                    <a:pt x="3501" y="9168"/>
                    <a:pt x="4680" y="9168"/>
                  </a:cubicBezTo>
                  <a:cubicBezTo>
                    <a:pt x="5858" y="9168"/>
                    <a:pt x="7025" y="8716"/>
                    <a:pt x="7918" y="7823"/>
                  </a:cubicBezTo>
                  <a:cubicBezTo>
                    <a:pt x="8787" y="6966"/>
                    <a:pt x="9264" y="5799"/>
                    <a:pt x="9264" y="4584"/>
                  </a:cubicBezTo>
                  <a:cubicBezTo>
                    <a:pt x="9264" y="3358"/>
                    <a:pt x="8787" y="2203"/>
                    <a:pt x="7906" y="1334"/>
                  </a:cubicBezTo>
                  <a:cubicBezTo>
                    <a:pt x="7049" y="477"/>
                    <a:pt x="5882" y="0"/>
                    <a:pt x="4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2" name="Google Shape;10712;p79">
              <a:extLst>
                <a:ext uri="{FF2B5EF4-FFF2-40B4-BE49-F238E27FC236}">
                  <a16:creationId xmlns:a16="http://schemas.microsoft.com/office/drawing/2014/main" id="{D596330F-D349-875A-6A6B-68BE2D90F1B4}"/>
                </a:ext>
              </a:extLst>
            </p:cNvPr>
            <p:cNvSpPr/>
            <p:nvPr/>
          </p:nvSpPr>
          <p:spPr>
            <a:xfrm>
              <a:off x="7408948" y="3772259"/>
              <a:ext cx="259407" cy="236257"/>
            </a:xfrm>
            <a:custGeom>
              <a:avLst/>
              <a:gdLst/>
              <a:ahLst/>
              <a:cxnLst/>
              <a:rect l="l" t="t" r="r" b="b"/>
              <a:pathLst>
                <a:path w="8169" h="7440" extrusionOk="0">
                  <a:moveTo>
                    <a:pt x="4085" y="319"/>
                  </a:moveTo>
                  <a:cubicBezTo>
                    <a:pt x="4942" y="319"/>
                    <a:pt x="5823" y="653"/>
                    <a:pt x="6478" y="1319"/>
                  </a:cubicBezTo>
                  <a:cubicBezTo>
                    <a:pt x="7800" y="2653"/>
                    <a:pt x="7800" y="4796"/>
                    <a:pt x="6478" y="6117"/>
                  </a:cubicBezTo>
                  <a:cubicBezTo>
                    <a:pt x="5817" y="6778"/>
                    <a:pt x="4951" y="7109"/>
                    <a:pt x="4083" y="7109"/>
                  </a:cubicBezTo>
                  <a:cubicBezTo>
                    <a:pt x="3216" y="7109"/>
                    <a:pt x="2346" y="6778"/>
                    <a:pt x="1680" y="6117"/>
                  </a:cubicBezTo>
                  <a:cubicBezTo>
                    <a:pt x="358" y="4796"/>
                    <a:pt x="358" y="2653"/>
                    <a:pt x="1680" y="1319"/>
                  </a:cubicBezTo>
                  <a:cubicBezTo>
                    <a:pt x="2335" y="664"/>
                    <a:pt x="3216" y="319"/>
                    <a:pt x="4085" y="319"/>
                  </a:cubicBezTo>
                  <a:close/>
                  <a:moveTo>
                    <a:pt x="4088" y="1"/>
                  </a:moveTo>
                  <a:cubicBezTo>
                    <a:pt x="3132" y="1"/>
                    <a:pt x="2174" y="361"/>
                    <a:pt x="1442" y="1081"/>
                  </a:cubicBezTo>
                  <a:cubicBezTo>
                    <a:pt x="1" y="2534"/>
                    <a:pt x="1" y="4891"/>
                    <a:pt x="1442" y="6356"/>
                  </a:cubicBezTo>
                  <a:cubicBezTo>
                    <a:pt x="2180" y="7082"/>
                    <a:pt x="3120" y="7439"/>
                    <a:pt x="4085" y="7439"/>
                  </a:cubicBezTo>
                  <a:cubicBezTo>
                    <a:pt x="5037" y="7439"/>
                    <a:pt x="5978" y="7082"/>
                    <a:pt x="6716" y="6356"/>
                  </a:cubicBezTo>
                  <a:cubicBezTo>
                    <a:pt x="8169" y="4891"/>
                    <a:pt x="8169" y="2546"/>
                    <a:pt x="6716" y="1081"/>
                  </a:cubicBezTo>
                  <a:cubicBezTo>
                    <a:pt x="5996" y="361"/>
                    <a:pt x="5043" y="1"/>
                    <a:pt x="4088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7" name="Google Shape;10713;p79">
              <a:extLst>
                <a:ext uri="{FF2B5EF4-FFF2-40B4-BE49-F238E27FC236}">
                  <a16:creationId xmlns:a16="http://schemas.microsoft.com/office/drawing/2014/main" id="{4E354963-18C3-8A93-3999-49A1C621FD15}"/>
                </a:ext>
              </a:extLst>
            </p:cNvPr>
            <p:cNvSpPr/>
            <p:nvPr/>
          </p:nvSpPr>
          <p:spPr>
            <a:xfrm>
              <a:off x="7487986" y="3680868"/>
              <a:ext cx="274522" cy="259565"/>
            </a:xfrm>
            <a:custGeom>
              <a:avLst/>
              <a:gdLst/>
              <a:ahLst/>
              <a:cxnLst/>
              <a:rect l="l" t="t" r="r" b="b"/>
              <a:pathLst>
                <a:path w="8645" h="8174" extrusionOk="0">
                  <a:moveTo>
                    <a:pt x="3614" y="0"/>
                  </a:moveTo>
                  <a:cubicBezTo>
                    <a:pt x="2438" y="0"/>
                    <a:pt x="1262" y="447"/>
                    <a:pt x="369" y="1340"/>
                  </a:cubicBezTo>
                  <a:cubicBezTo>
                    <a:pt x="262" y="1447"/>
                    <a:pt x="167" y="1566"/>
                    <a:pt x="60" y="1685"/>
                  </a:cubicBezTo>
                  <a:cubicBezTo>
                    <a:pt x="0" y="1756"/>
                    <a:pt x="12" y="1864"/>
                    <a:pt x="84" y="1923"/>
                  </a:cubicBezTo>
                  <a:cubicBezTo>
                    <a:pt x="118" y="1948"/>
                    <a:pt x="155" y="1960"/>
                    <a:pt x="191" y="1960"/>
                  </a:cubicBezTo>
                  <a:cubicBezTo>
                    <a:pt x="240" y="1960"/>
                    <a:pt x="287" y="1936"/>
                    <a:pt x="322" y="1887"/>
                  </a:cubicBezTo>
                  <a:cubicBezTo>
                    <a:pt x="417" y="1792"/>
                    <a:pt x="500" y="1685"/>
                    <a:pt x="608" y="1578"/>
                  </a:cubicBezTo>
                  <a:cubicBezTo>
                    <a:pt x="1435" y="750"/>
                    <a:pt x="2524" y="337"/>
                    <a:pt x="3614" y="337"/>
                  </a:cubicBezTo>
                  <a:cubicBezTo>
                    <a:pt x="4703" y="337"/>
                    <a:pt x="5793" y="750"/>
                    <a:pt x="6620" y="1578"/>
                  </a:cubicBezTo>
                  <a:cubicBezTo>
                    <a:pt x="8275" y="3233"/>
                    <a:pt x="8275" y="5936"/>
                    <a:pt x="6620" y="7591"/>
                  </a:cubicBezTo>
                  <a:cubicBezTo>
                    <a:pt x="6513" y="7698"/>
                    <a:pt x="6418" y="7781"/>
                    <a:pt x="6311" y="7876"/>
                  </a:cubicBezTo>
                  <a:cubicBezTo>
                    <a:pt x="6239" y="7936"/>
                    <a:pt x="6215" y="8043"/>
                    <a:pt x="6275" y="8114"/>
                  </a:cubicBezTo>
                  <a:cubicBezTo>
                    <a:pt x="6311" y="8162"/>
                    <a:pt x="6358" y="8174"/>
                    <a:pt x="6418" y="8174"/>
                  </a:cubicBezTo>
                  <a:cubicBezTo>
                    <a:pt x="6454" y="8174"/>
                    <a:pt x="6489" y="8162"/>
                    <a:pt x="6513" y="8126"/>
                  </a:cubicBezTo>
                  <a:cubicBezTo>
                    <a:pt x="6632" y="8043"/>
                    <a:pt x="6751" y="7936"/>
                    <a:pt x="6858" y="7817"/>
                  </a:cubicBezTo>
                  <a:cubicBezTo>
                    <a:pt x="8644" y="6031"/>
                    <a:pt x="8644" y="3126"/>
                    <a:pt x="6858" y="1340"/>
                  </a:cubicBezTo>
                  <a:cubicBezTo>
                    <a:pt x="5965" y="447"/>
                    <a:pt x="4790" y="0"/>
                    <a:pt x="361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8" name="Google Shape;10714;p79">
              <a:extLst>
                <a:ext uri="{FF2B5EF4-FFF2-40B4-BE49-F238E27FC236}">
                  <a16:creationId xmlns:a16="http://schemas.microsoft.com/office/drawing/2014/main" id="{2B0788E5-C00A-E63C-B9F1-6BA65E741BD7}"/>
                </a:ext>
              </a:extLst>
            </p:cNvPr>
            <p:cNvSpPr/>
            <p:nvPr/>
          </p:nvSpPr>
          <p:spPr>
            <a:xfrm>
              <a:off x="7691758" y="3789502"/>
              <a:ext cx="34073" cy="102918"/>
            </a:xfrm>
            <a:custGeom>
              <a:avLst/>
              <a:gdLst/>
              <a:ahLst/>
              <a:cxnLst/>
              <a:rect l="l" t="t" r="r" b="b"/>
              <a:pathLst>
                <a:path w="1073" h="3241" extrusionOk="0">
                  <a:moveTo>
                    <a:pt x="589" y="1"/>
                  </a:moveTo>
                  <a:cubicBezTo>
                    <a:pt x="580" y="1"/>
                    <a:pt x="570" y="1"/>
                    <a:pt x="560" y="2"/>
                  </a:cubicBezTo>
                  <a:cubicBezTo>
                    <a:pt x="477" y="38"/>
                    <a:pt x="429" y="121"/>
                    <a:pt x="441" y="217"/>
                  </a:cubicBezTo>
                  <a:cubicBezTo>
                    <a:pt x="715" y="1157"/>
                    <a:pt x="560" y="2145"/>
                    <a:pt x="37" y="2967"/>
                  </a:cubicBezTo>
                  <a:cubicBezTo>
                    <a:pt x="1" y="3038"/>
                    <a:pt x="13" y="3146"/>
                    <a:pt x="84" y="3205"/>
                  </a:cubicBezTo>
                  <a:cubicBezTo>
                    <a:pt x="120" y="3217"/>
                    <a:pt x="144" y="3241"/>
                    <a:pt x="167" y="3241"/>
                  </a:cubicBezTo>
                  <a:cubicBezTo>
                    <a:pt x="239" y="3241"/>
                    <a:pt x="275" y="3205"/>
                    <a:pt x="310" y="3158"/>
                  </a:cubicBezTo>
                  <a:cubicBezTo>
                    <a:pt x="906" y="2265"/>
                    <a:pt x="1072" y="1169"/>
                    <a:pt x="775" y="121"/>
                  </a:cubicBezTo>
                  <a:cubicBezTo>
                    <a:pt x="743" y="47"/>
                    <a:pt x="672" y="1"/>
                    <a:pt x="58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9" name="Google Shape;10715;p79">
              <a:extLst>
                <a:ext uri="{FF2B5EF4-FFF2-40B4-BE49-F238E27FC236}">
                  <a16:creationId xmlns:a16="http://schemas.microsoft.com/office/drawing/2014/main" id="{E57CB901-E92A-BC02-8CC9-E4A93F52FF6B}"/>
                </a:ext>
              </a:extLst>
            </p:cNvPr>
            <p:cNvSpPr/>
            <p:nvPr/>
          </p:nvSpPr>
          <p:spPr>
            <a:xfrm>
              <a:off x="7536000" y="3708082"/>
              <a:ext cx="173192" cy="72052"/>
            </a:xfrm>
            <a:custGeom>
              <a:avLst/>
              <a:gdLst/>
              <a:ahLst/>
              <a:cxnLst/>
              <a:rect l="l" t="t" r="r" b="b"/>
              <a:pathLst>
                <a:path w="5454" h="2269" extrusionOk="0">
                  <a:moveTo>
                    <a:pt x="2121" y="0"/>
                  </a:moveTo>
                  <a:cubicBezTo>
                    <a:pt x="1410" y="0"/>
                    <a:pt x="707" y="204"/>
                    <a:pt x="108" y="590"/>
                  </a:cubicBezTo>
                  <a:cubicBezTo>
                    <a:pt x="36" y="638"/>
                    <a:pt x="0" y="733"/>
                    <a:pt x="60" y="828"/>
                  </a:cubicBezTo>
                  <a:cubicBezTo>
                    <a:pt x="91" y="874"/>
                    <a:pt x="147" y="906"/>
                    <a:pt x="205" y="906"/>
                  </a:cubicBezTo>
                  <a:cubicBezTo>
                    <a:pt x="237" y="906"/>
                    <a:pt x="269" y="897"/>
                    <a:pt x="298" y="876"/>
                  </a:cubicBezTo>
                  <a:cubicBezTo>
                    <a:pt x="841" y="534"/>
                    <a:pt x="1478" y="344"/>
                    <a:pt x="2123" y="344"/>
                  </a:cubicBezTo>
                  <a:cubicBezTo>
                    <a:pt x="2241" y="344"/>
                    <a:pt x="2359" y="351"/>
                    <a:pt x="2477" y="364"/>
                  </a:cubicBezTo>
                  <a:cubicBezTo>
                    <a:pt x="3251" y="435"/>
                    <a:pt x="3977" y="792"/>
                    <a:pt x="4513" y="1328"/>
                  </a:cubicBezTo>
                  <a:cubicBezTo>
                    <a:pt x="4763" y="1590"/>
                    <a:pt x="4977" y="1864"/>
                    <a:pt x="5120" y="2185"/>
                  </a:cubicBezTo>
                  <a:cubicBezTo>
                    <a:pt x="5156" y="2245"/>
                    <a:pt x="5215" y="2269"/>
                    <a:pt x="5275" y="2269"/>
                  </a:cubicBezTo>
                  <a:cubicBezTo>
                    <a:pt x="5299" y="2269"/>
                    <a:pt x="5323" y="2269"/>
                    <a:pt x="5346" y="2257"/>
                  </a:cubicBezTo>
                  <a:cubicBezTo>
                    <a:pt x="5418" y="2197"/>
                    <a:pt x="5453" y="2102"/>
                    <a:pt x="5406" y="2019"/>
                  </a:cubicBezTo>
                  <a:cubicBezTo>
                    <a:pt x="5227" y="1673"/>
                    <a:pt x="5001" y="1364"/>
                    <a:pt x="4739" y="1102"/>
                  </a:cubicBezTo>
                  <a:cubicBezTo>
                    <a:pt x="4144" y="507"/>
                    <a:pt x="3334" y="114"/>
                    <a:pt x="2489" y="18"/>
                  </a:cubicBezTo>
                  <a:cubicBezTo>
                    <a:pt x="2366" y="6"/>
                    <a:pt x="2243" y="0"/>
                    <a:pt x="2121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0" name="Google Shape;10716;p79">
              <a:extLst>
                <a:ext uri="{FF2B5EF4-FFF2-40B4-BE49-F238E27FC236}">
                  <a16:creationId xmlns:a16="http://schemas.microsoft.com/office/drawing/2014/main" id="{444D0C6A-67AB-257A-C9F0-992C89E97E33}"/>
                </a:ext>
              </a:extLst>
            </p:cNvPr>
            <p:cNvSpPr/>
            <p:nvPr/>
          </p:nvSpPr>
          <p:spPr>
            <a:xfrm>
              <a:off x="7501228" y="3819415"/>
              <a:ext cx="75640" cy="141437"/>
            </a:xfrm>
            <a:custGeom>
              <a:avLst/>
              <a:gdLst/>
              <a:ahLst/>
              <a:cxnLst/>
              <a:rect l="l" t="t" r="r" b="b"/>
              <a:pathLst>
                <a:path w="2382" h="4454" extrusionOk="0">
                  <a:moveTo>
                    <a:pt x="1012" y="692"/>
                  </a:moveTo>
                  <a:lnTo>
                    <a:pt x="1012" y="2061"/>
                  </a:lnTo>
                  <a:cubicBezTo>
                    <a:pt x="607" y="2001"/>
                    <a:pt x="310" y="1715"/>
                    <a:pt x="310" y="1370"/>
                  </a:cubicBezTo>
                  <a:cubicBezTo>
                    <a:pt x="310" y="1025"/>
                    <a:pt x="607" y="763"/>
                    <a:pt x="1012" y="692"/>
                  </a:cubicBezTo>
                  <a:close/>
                  <a:moveTo>
                    <a:pt x="1357" y="2418"/>
                  </a:moveTo>
                  <a:cubicBezTo>
                    <a:pt x="1750" y="2477"/>
                    <a:pt x="2048" y="2751"/>
                    <a:pt x="2048" y="3097"/>
                  </a:cubicBezTo>
                  <a:cubicBezTo>
                    <a:pt x="2048" y="3430"/>
                    <a:pt x="1738" y="3704"/>
                    <a:pt x="1357" y="3763"/>
                  </a:cubicBezTo>
                  <a:lnTo>
                    <a:pt x="1357" y="2418"/>
                  </a:lnTo>
                  <a:close/>
                  <a:moveTo>
                    <a:pt x="1191" y="1"/>
                  </a:moveTo>
                  <a:cubicBezTo>
                    <a:pt x="1095" y="1"/>
                    <a:pt x="1024" y="72"/>
                    <a:pt x="1024" y="168"/>
                  </a:cubicBezTo>
                  <a:lnTo>
                    <a:pt x="1024" y="358"/>
                  </a:lnTo>
                  <a:cubicBezTo>
                    <a:pt x="441" y="430"/>
                    <a:pt x="0" y="870"/>
                    <a:pt x="0" y="1370"/>
                  </a:cubicBezTo>
                  <a:cubicBezTo>
                    <a:pt x="0" y="1882"/>
                    <a:pt x="441" y="2323"/>
                    <a:pt x="1024" y="2382"/>
                  </a:cubicBezTo>
                  <a:lnTo>
                    <a:pt x="1024" y="3763"/>
                  </a:lnTo>
                  <a:cubicBezTo>
                    <a:pt x="619" y="3704"/>
                    <a:pt x="322" y="3430"/>
                    <a:pt x="322" y="3085"/>
                  </a:cubicBezTo>
                  <a:cubicBezTo>
                    <a:pt x="322" y="2989"/>
                    <a:pt x="250" y="2918"/>
                    <a:pt x="167" y="2918"/>
                  </a:cubicBezTo>
                  <a:cubicBezTo>
                    <a:pt x="71" y="2918"/>
                    <a:pt x="0" y="2989"/>
                    <a:pt x="0" y="3085"/>
                  </a:cubicBezTo>
                  <a:cubicBezTo>
                    <a:pt x="0" y="3609"/>
                    <a:pt x="441" y="4037"/>
                    <a:pt x="1024" y="4097"/>
                  </a:cubicBezTo>
                  <a:lnTo>
                    <a:pt x="1024" y="4287"/>
                  </a:lnTo>
                  <a:cubicBezTo>
                    <a:pt x="1024" y="4371"/>
                    <a:pt x="1095" y="4454"/>
                    <a:pt x="1191" y="4454"/>
                  </a:cubicBezTo>
                  <a:cubicBezTo>
                    <a:pt x="1274" y="4454"/>
                    <a:pt x="1357" y="4371"/>
                    <a:pt x="1357" y="4287"/>
                  </a:cubicBezTo>
                  <a:lnTo>
                    <a:pt x="1357" y="4097"/>
                  </a:lnTo>
                  <a:cubicBezTo>
                    <a:pt x="1929" y="4025"/>
                    <a:pt x="2381" y="3585"/>
                    <a:pt x="2381" y="3085"/>
                  </a:cubicBezTo>
                  <a:cubicBezTo>
                    <a:pt x="2381" y="2573"/>
                    <a:pt x="1929" y="2144"/>
                    <a:pt x="1357" y="2073"/>
                  </a:cubicBezTo>
                  <a:lnTo>
                    <a:pt x="1357" y="692"/>
                  </a:lnTo>
                  <a:cubicBezTo>
                    <a:pt x="1750" y="751"/>
                    <a:pt x="2048" y="1025"/>
                    <a:pt x="2048" y="1370"/>
                  </a:cubicBezTo>
                  <a:cubicBezTo>
                    <a:pt x="2048" y="1465"/>
                    <a:pt x="2131" y="1537"/>
                    <a:pt x="2215" y="1537"/>
                  </a:cubicBezTo>
                  <a:cubicBezTo>
                    <a:pt x="2298" y="1537"/>
                    <a:pt x="2381" y="1465"/>
                    <a:pt x="2381" y="1370"/>
                  </a:cubicBezTo>
                  <a:cubicBezTo>
                    <a:pt x="2381" y="846"/>
                    <a:pt x="1929" y="418"/>
                    <a:pt x="1345" y="358"/>
                  </a:cubicBezTo>
                  <a:lnTo>
                    <a:pt x="1345" y="168"/>
                  </a:lnTo>
                  <a:cubicBezTo>
                    <a:pt x="1345" y="72"/>
                    <a:pt x="1274" y="1"/>
                    <a:pt x="119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41" name="Google Shape;14080;p85">
            <a:extLst>
              <a:ext uri="{FF2B5EF4-FFF2-40B4-BE49-F238E27FC236}">
                <a16:creationId xmlns:a16="http://schemas.microsoft.com/office/drawing/2014/main" id="{8CB98C8F-519F-A11D-076A-3843FE873BFE}"/>
              </a:ext>
            </a:extLst>
          </p:cNvPr>
          <p:cNvGrpSpPr/>
          <p:nvPr/>
        </p:nvGrpSpPr>
        <p:grpSpPr>
          <a:xfrm>
            <a:off x="14161421" y="7810682"/>
            <a:ext cx="868180" cy="568894"/>
            <a:chOff x="3207778" y="2474632"/>
            <a:chExt cx="419933" cy="275170"/>
          </a:xfrm>
          <a:solidFill>
            <a:schemeClr val="tx2"/>
          </a:solidFill>
        </p:grpSpPr>
        <p:sp>
          <p:nvSpPr>
            <p:cNvPr id="142" name="Google Shape;14081;p85">
              <a:extLst>
                <a:ext uri="{FF2B5EF4-FFF2-40B4-BE49-F238E27FC236}">
                  <a16:creationId xmlns:a16="http://schemas.microsoft.com/office/drawing/2014/main" id="{DC451B40-1C20-7179-45C9-C4391FB939DB}"/>
                </a:ext>
              </a:extLst>
            </p:cNvPr>
            <p:cNvSpPr/>
            <p:nvPr/>
          </p:nvSpPr>
          <p:spPr>
            <a:xfrm>
              <a:off x="3207778" y="2474632"/>
              <a:ext cx="419933" cy="275170"/>
            </a:xfrm>
            <a:custGeom>
              <a:avLst/>
              <a:gdLst/>
              <a:ahLst/>
              <a:cxnLst/>
              <a:rect l="l" t="t" r="r" b="b"/>
              <a:pathLst>
                <a:path w="13193" h="8645" extrusionOk="0">
                  <a:moveTo>
                    <a:pt x="9906" y="370"/>
                  </a:moveTo>
                  <a:lnTo>
                    <a:pt x="9906" y="3918"/>
                  </a:lnTo>
                  <a:lnTo>
                    <a:pt x="381" y="3918"/>
                  </a:lnTo>
                  <a:lnTo>
                    <a:pt x="381" y="370"/>
                  </a:lnTo>
                  <a:close/>
                  <a:moveTo>
                    <a:pt x="9906" y="4323"/>
                  </a:moveTo>
                  <a:lnTo>
                    <a:pt x="9906" y="7014"/>
                  </a:lnTo>
                  <a:cubicBezTo>
                    <a:pt x="9906" y="7514"/>
                    <a:pt x="10133" y="7966"/>
                    <a:pt x="10490" y="8264"/>
                  </a:cubicBezTo>
                  <a:lnTo>
                    <a:pt x="1632" y="8264"/>
                  </a:lnTo>
                  <a:cubicBezTo>
                    <a:pt x="953" y="8264"/>
                    <a:pt x="381" y="7692"/>
                    <a:pt x="381" y="7014"/>
                  </a:cubicBezTo>
                  <a:lnTo>
                    <a:pt x="381" y="4323"/>
                  </a:lnTo>
                  <a:close/>
                  <a:moveTo>
                    <a:pt x="12169" y="1620"/>
                  </a:moveTo>
                  <a:cubicBezTo>
                    <a:pt x="12514" y="1620"/>
                    <a:pt x="12812" y="1906"/>
                    <a:pt x="12812" y="2263"/>
                  </a:cubicBezTo>
                  <a:lnTo>
                    <a:pt x="12812" y="7014"/>
                  </a:lnTo>
                  <a:cubicBezTo>
                    <a:pt x="12812" y="7692"/>
                    <a:pt x="12240" y="8264"/>
                    <a:pt x="11561" y="8264"/>
                  </a:cubicBezTo>
                  <a:cubicBezTo>
                    <a:pt x="10871" y="8264"/>
                    <a:pt x="10311" y="7692"/>
                    <a:pt x="10311" y="7014"/>
                  </a:cubicBezTo>
                  <a:lnTo>
                    <a:pt x="10311" y="6371"/>
                  </a:lnTo>
                  <a:lnTo>
                    <a:pt x="11347" y="6371"/>
                  </a:lnTo>
                  <a:cubicBezTo>
                    <a:pt x="11454" y="6371"/>
                    <a:pt x="11549" y="6276"/>
                    <a:pt x="11549" y="6180"/>
                  </a:cubicBezTo>
                  <a:lnTo>
                    <a:pt x="11549" y="3799"/>
                  </a:lnTo>
                  <a:cubicBezTo>
                    <a:pt x="11549" y="3692"/>
                    <a:pt x="11454" y="3597"/>
                    <a:pt x="11347" y="3597"/>
                  </a:cubicBezTo>
                  <a:cubicBezTo>
                    <a:pt x="11252" y="3597"/>
                    <a:pt x="11157" y="3692"/>
                    <a:pt x="11157" y="3799"/>
                  </a:cubicBezTo>
                  <a:lnTo>
                    <a:pt x="11157" y="5978"/>
                  </a:lnTo>
                  <a:lnTo>
                    <a:pt x="10299" y="5978"/>
                  </a:lnTo>
                  <a:lnTo>
                    <a:pt x="10299" y="1620"/>
                  </a:lnTo>
                  <a:lnTo>
                    <a:pt x="11371" y="1620"/>
                  </a:lnTo>
                  <a:cubicBezTo>
                    <a:pt x="11228" y="1799"/>
                    <a:pt x="11145" y="2013"/>
                    <a:pt x="11145" y="2263"/>
                  </a:cubicBezTo>
                  <a:lnTo>
                    <a:pt x="11145" y="2906"/>
                  </a:lnTo>
                  <a:cubicBezTo>
                    <a:pt x="11145" y="3001"/>
                    <a:pt x="11228" y="3097"/>
                    <a:pt x="11335" y="3097"/>
                  </a:cubicBezTo>
                  <a:cubicBezTo>
                    <a:pt x="11442" y="3097"/>
                    <a:pt x="11526" y="3001"/>
                    <a:pt x="11526" y="2906"/>
                  </a:cubicBezTo>
                  <a:lnTo>
                    <a:pt x="11526" y="2263"/>
                  </a:lnTo>
                  <a:cubicBezTo>
                    <a:pt x="11526" y="1918"/>
                    <a:pt x="11811" y="1620"/>
                    <a:pt x="12169" y="1620"/>
                  </a:cubicBezTo>
                  <a:close/>
                  <a:moveTo>
                    <a:pt x="191" y="1"/>
                  </a:moveTo>
                  <a:cubicBezTo>
                    <a:pt x="84" y="1"/>
                    <a:pt x="0" y="96"/>
                    <a:pt x="0" y="191"/>
                  </a:cubicBezTo>
                  <a:lnTo>
                    <a:pt x="0" y="7014"/>
                  </a:lnTo>
                  <a:cubicBezTo>
                    <a:pt x="0" y="7919"/>
                    <a:pt x="727" y="8645"/>
                    <a:pt x="1632" y="8645"/>
                  </a:cubicBezTo>
                  <a:lnTo>
                    <a:pt x="11549" y="8645"/>
                  </a:lnTo>
                  <a:cubicBezTo>
                    <a:pt x="12454" y="8645"/>
                    <a:pt x="13181" y="7919"/>
                    <a:pt x="13181" y="7014"/>
                  </a:cubicBezTo>
                  <a:lnTo>
                    <a:pt x="13181" y="2263"/>
                  </a:lnTo>
                  <a:cubicBezTo>
                    <a:pt x="13193" y="1680"/>
                    <a:pt x="12740" y="1239"/>
                    <a:pt x="12169" y="1239"/>
                  </a:cubicBezTo>
                  <a:lnTo>
                    <a:pt x="10299" y="1239"/>
                  </a:lnTo>
                  <a:lnTo>
                    <a:pt x="10299" y="191"/>
                  </a:lnTo>
                  <a:cubicBezTo>
                    <a:pt x="10299" y="96"/>
                    <a:pt x="10204" y="1"/>
                    <a:pt x="1009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3" name="Google Shape;14082;p85">
              <a:extLst>
                <a:ext uri="{FF2B5EF4-FFF2-40B4-BE49-F238E27FC236}">
                  <a16:creationId xmlns:a16="http://schemas.microsoft.com/office/drawing/2014/main" id="{FF5B999D-618F-1B45-D2AA-D818CE5949C1}"/>
                </a:ext>
              </a:extLst>
            </p:cNvPr>
            <p:cNvSpPr/>
            <p:nvPr/>
          </p:nvSpPr>
          <p:spPr>
            <a:xfrm>
              <a:off x="3449559" y="2493985"/>
              <a:ext cx="46663" cy="98546"/>
            </a:xfrm>
            <a:custGeom>
              <a:avLst/>
              <a:gdLst/>
              <a:ahLst/>
              <a:cxnLst/>
              <a:rect l="l" t="t" r="r" b="b"/>
              <a:pathLst>
                <a:path w="1466" h="3096" extrusionOk="0">
                  <a:moveTo>
                    <a:pt x="739" y="0"/>
                  </a:moveTo>
                  <a:cubicBezTo>
                    <a:pt x="632" y="0"/>
                    <a:pt x="536" y="95"/>
                    <a:pt x="536" y="203"/>
                  </a:cubicBezTo>
                  <a:lnTo>
                    <a:pt x="536" y="417"/>
                  </a:lnTo>
                  <a:cubicBezTo>
                    <a:pt x="227" y="476"/>
                    <a:pt x="1" y="750"/>
                    <a:pt x="1" y="1072"/>
                  </a:cubicBezTo>
                  <a:cubicBezTo>
                    <a:pt x="1" y="1453"/>
                    <a:pt x="298" y="1750"/>
                    <a:pt x="679" y="1750"/>
                  </a:cubicBezTo>
                  <a:lnTo>
                    <a:pt x="810" y="1750"/>
                  </a:lnTo>
                  <a:cubicBezTo>
                    <a:pt x="953" y="1750"/>
                    <a:pt x="1096" y="1869"/>
                    <a:pt x="1096" y="2024"/>
                  </a:cubicBezTo>
                  <a:cubicBezTo>
                    <a:pt x="1096" y="2191"/>
                    <a:pt x="977" y="2310"/>
                    <a:pt x="810" y="2310"/>
                  </a:cubicBezTo>
                  <a:lnTo>
                    <a:pt x="596" y="2310"/>
                  </a:lnTo>
                  <a:cubicBezTo>
                    <a:pt x="477" y="2310"/>
                    <a:pt x="393" y="2215"/>
                    <a:pt x="393" y="2096"/>
                  </a:cubicBezTo>
                  <a:cubicBezTo>
                    <a:pt x="393" y="2000"/>
                    <a:pt x="298" y="1905"/>
                    <a:pt x="203" y="1905"/>
                  </a:cubicBezTo>
                  <a:cubicBezTo>
                    <a:pt x="96" y="1905"/>
                    <a:pt x="1" y="2000"/>
                    <a:pt x="1" y="2096"/>
                  </a:cubicBezTo>
                  <a:cubicBezTo>
                    <a:pt x="1" y="2417"/>
                    <a:pt x="239" y="2667"/>
                    <a:pt x="536" y="2691"/>
                  </a:cubicBezTo>
                  <a:lnTo>
                    <a:pt x="536" y="2905"/>
                  </a:lnTo>
                  <a:cubicBezTo>
                    <a:pt x="536" y="3012"/>
                    <a:pt x="632" y="3096"/>
                    <a:pt x="739" y="3096"/>
                  </a:cubicBezTo>
                  <a:cubicBezTo>
                    <a:pt x="834" y="3096"/>
                    <a:pt x="929" y="3012"/>
                    <a:pt x="929" y="2905"/>
                  </a:cubicBezTo>
                  <a:lnTo>
                    <a:pt x="929" y="2679"/>
                  </a:lnTo>
                  <a:cubicBezTo>
                    <a:pt x="1239" y="2620"/>
                    <a:pt x="1465" y="2358"/>
                    <a:pt x="1465" y="2024"/>
                  </a:cubicBezTo>
                  <a:cubicBezTo>
                    <a:pt x="1465" y="1655"/>
                    <a:pt x="1167" y="1358"/>
                    <a:pt x="798" y="1358"/>
                  </a:cubicBezTo>
                  <a:lnTo>
                    <a:pt x="655" y="1358"/>
                  </a:lnTo>
                  <a:cubicBezTo>
                    <a:pt x="513" y="1358"/>
                    <a:pt x="382" y="1238"/>
                    <a:pt x="382" y="1072"/>
                  </a:cubicBezTo>
                  <a:cubicBezTo>
                    <a:pt x="382" y="929"/>
                    <a:pt x="501" y="798"/>
                    <a:pt x="655" y="798"/>
                  </a:cubicBezTo>
                  <a:lnTo>
                    <a:pt x="870" y="798"/>
                  </a:lnTo>
                  <a:cubicBezTo>
                    <a:pt x="989" y="798"/>
                    <a:pt x="1072" y="881"/>
                    <a:pt x="1072" y="1000"/>
                  </a:cubicBezTo>
                  <a:lnTo>
                    <a:pt x="1072" y="1131"/>
                  </a:lnTo>
                  <a:cubicBezTo>
                    <a:pt x="1072" y="1238"/>
                    <a:pt x="1167" y="1334"/>
                    <a:pt x="1275" y="1334"/>
                  </a:cubicBezTo>
                  <a:cubicBezTo>
                    <a:pt x="1370" y="1334"/>
                    <a:pt x="1465" y="1238"/>
                    <a:pt x="1465" y="1131"/>
                  </a:cubicBezTo>
                  <a:lnTo>
                    <a:pt x="1465" y="1000"/>
                  </a:lnTo>
                  <a:cubicBezTo>
                    <a:pt x="1465" y="691"/>
                    <a:pt x="1227" y="441"/>
                    <a:pt x="929" y="405"/>
                  </a:cubicBezTo>
                  <a:lnTo>
                    <a:pt x="929" y="203"/>
                  </a:lnTo>
                  <a:cubicBezTo>
                    <a:pt x="929" y="95"/>
                    <a:pt x="834" y="0"/>
                    <a:pt x="73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4" name="Google Shape;14083;p85">
              <a:extLst>
                <a:ext uri="{FF2B5EF4-FFF2-40B4-BE49-F238E27FC236}">
                  <a16:creationId xmlns:a16="http://schemas.microsoft.com/office/drawing/2014/main" id="{95C4305B-3D27-886B-8756-7CE2774875E0}"/>
                </a:ext>
              </a:extLst>
            </p:cNvPr>
            <p:cNvSpPr/>
            <p:nvPr/>
          </p:nvSpPr>
          <p:spPr>
            <a:xfrm>
              <a:off x="3247566" y="2507226"/>
              <a:ext cx="51565" cy="71681"/>
            </a:xfrm>
            <a:custGeom>
              <a:avLst/>
              <a:gdLst/>
              <a:ahLst/>
              <a:cxnLst/>
              <a:rect l="l" t="t" r="r" b="b"/>
              <a:pathLst>
                <a:path w="1620" h="2252" extrusionOk="0">
                  <a:moveTo>
                    <a:pt x="1429" y="1"/>
                  </a:moveTo>
                  <a:cubicBezTo>
                    <a:pt x="1322" y="1"/>
                    <a:pt x="1227" y="96"/>
                    <a:pt x="1227" y="203"/>
                  </a:cubicBezTo>
                  <a:lnTo>
                    <a:pt x="1227" y="1418"/>
                  </a:lnTo>
                  <a:lnTo>
                    <a:pt x="358" y="96"/>
                  </a:lnTo>
                  <a:cubicBezTo>
                    <a:pt x="323" y="44"/>
                    <a:pt x="256" y="11"/>
                    <a:pt x="195" y="11"/>
                  </a:cubicBezTo>
                  <a:cubicBezTo>
                    <a:pt x="172" y="11"/>
                    <a:pt x="151" y="15"/>
                    <a:pt x="132" y="25"/>
                  </a:cubicBezTo>
                  <a:cubicBezTo>
                    <a:pt x="60" y="49"/>
                    <a:pt x="1" y="120"/>
                    <a:pt x="1" y="203"/>
                  </a:cubicBezTo>
                  <a:lnTo>
                    <a:pt x="1" y="2061"/>
                  </a:lnTo>
                  <a:cubicBezTo>
                    <a:pt x="1" y="2168"/>
                    <a:pt x="84" y="2251"/>
                    <a:pt x="191" y="2251"/>
                  </a:cubicBezTo>
                  <a:cubicBezTo>
                    <a:pt x="298" y="2251"/>
                    <a:pt x="382" y="2168"/>
                    <a:pt x="382" y="2061"/>
                  </a:cubicBezTo>
                  <a:lnTo>
                    <a:pt x="382" y="834"/>
                  </a:lnTo>
                  <a:lnTo>
                    <a:pt x="1263" y="2168"/>
                  </a:lnTo>
                  <a:cubicBezTo>
                    <a:pt x="1289" y="2221"/>
                    <a:pt x="1356" y="2248"/>
                    <a:pt x="1428" y="2248"/>
                  </a:cubicBezTo>
                  <a:cubicBezTo>
                    <a:pt x="1452" y="2248"/>
                    <a:pt x="1477" y="2245"/>
                    <a:pt x="1501" y="2239"/>
                  </a:cubicBezTo>
                  <a:cubicBezTo>
                    <a:pt x="1572" y="2204"/>
                    <a:pt x="1620" y="2132"/>
                    <a:pt x="1620" y="2061"/>
                  </a:cubicBezTo>
                  <a:lnTo>
                    <a:pt x="1620" y="203"/>
                  </a:lnTo>
                  <a:cubicBezTo>
                    <a:pt x="1620" y="96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5" name="Google Shape;14084;p85">
              <a:extLst>
                <a:ext uri="{FF2B5EF4-FFF2-40B4-BE49-F238E27FC236}">
                  <a16:creationId xmlns:a16="http://schemas.microsoft.com/office/drawing/2014/main" id="{4330D4DB-BF47-DE2B-BA66-C2B7B780326E}"/>
                </a:ext>
              </a:extLst>
            </p:cNvPr>
            <p:cNvSpPr/>
            <p:nvPr/>
          </p:nvSpPr>
          <p:spPr>
            <a:xfrm>
              <a:off x="3312754" y="2507990"/>
              <a:ext cx="45135" cy="71299"/>
            </a:xfrm>
            <a:custGeom>
              <a:avLst/>
              <a:gdLst/>
              <a:ahLst/>
              <a:cxnLst/>
              <a:rect l="l" t="t" r="r" b="b"/>
              <a:pathLst>
                <a:path w="1418" h="2240" extrusionOk="0">
                  <a:moveTo>
                    <a:pt x="191" y="1"/>
                  </a:moveTo>
                  <a:cubicBezTo>
                    <a:pt x="96" y="1"/>
                    <a:pt x="0" y="84"/>
                    <a:pt x="0" y="191"/>
                  </a:cubicBezTo>
                  <a:lnTo>
                    <a:pt x="0" y="2049"/>
                  </a:lnTo>
                  <a:cubicBezTo>
                    <a:pt x="0" y="2156"/>
                    <a:pt x="96" y="2239"/>
                    <a:pt x="191" y="2239"/>
                  </a:cubicBezTo>
                  <a:lnTo>
                    <a:pt x="1227" y="2239"/>
                  </a:lnTo>
                  <a:cubicBezTo>
                    <a:pt x="1322" y="2239"/>
                    <a:pt x="1417" y="2156"/>
                    <a:pt x="1417" y="2049"/>
                  </a:cubicBezTo>
                  <a:cubicBezTo>
                    <a:pt x="1417" y="1930"/>
                    <a:pt x="1346" y="1846"/>
                    <a:pt x="1227" y="1846"/>
                  </a:cubicBezTo>
                  <a:lnTo>
                    <a:pt x="393" y="1846"/>
                  </a:lnTo>
                  <a:lnTo>
                    <a:pt x="393" y="1203"/>
                  </a:lnTo>
                  <a:lnTo>
                    <a:pt x="1024" y="1203"/>
                  </a:lnTo>
                  <a:cubicBezTo>
                    <a:pt x="1132" y="1203"/>
                    <a:pt x="1227" y="1108"/>
                    <a:pt x="1227" y="1013"/>
                  </a:cubicBezTo>
                  <a:cubicBezTo>
                    <a:pt x="1227" y="906"/>
                    <a:pt x="1132" y="810"/>
                    <a:pt x="1024" y="810"/>
                  </a:cubicBezTo>
                  <a:lnTo>
                    <a:pt x="393" y="810"/>
                  </a:lnTo>
                  <a:lnTo>
                    <a:pt x="393" y="382"/>
                  </a:lnTo>
                  <a:lnTo>
                    <a:pt x="1227" y="382"/>
                  </a:lnTo>
                  <a:cubicBezTo>
                    <a:pt x="1322" y="382"/>
                    <a:pt x="1417" y="298"/>
                    <a:pt x="1417" y="191"/>
                  </a:cubicBezTo>
                  <a:cubicBezTo>
                    <a:pt x="1417" y="84"/>
                    <a:pt x="1322" y="1"/>
                    <a:pt x="12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6" name="Google Shape;14085;p85">
              <a:extLst>
                <a:ext uri="{FF2B5EF4-FFF2-40B4-BE49-F238E27FC236}">
                  <a16:creationId xmlns:a16="http://schemas.microsoft.com/office/drawing/2014/main" id="{046270E6-C849-5A2C-1895-D23D5A47F28A}"/>
                </a:ext>
              </a:extLst>
            </p:cNvPr>
            <p:cNvSpPr/>
            <p:nvPr/>
          </p:nvSpPr>
          <p:spPr>
            <a:xfrm>
              <a:off x="3372626" y="2507194"/>
              <a:ext cx="65602" cy="71395"/>
            </a:xfrm>
            <a:custGeom>
              <a:avLst/>
              <a:gdLst/>
              <a:ahLst/>
              <a:cxnLst/>
              <a:rect l="l" t="t" r="r" b="b"/>
              <a:pathLst>
                <a:path w="2061" h="2243" extrusionOk="0">
                  <a:moveTo>
                    <a:pt x="200" y="1"/>
                  </a:moveTo>
                  <a:cubicBezTo>
                    <a:pt x="193" y="1"/>
                    <a:pt x="186" y="1"/>
                    <a:pt x="179" y="2"/>
                  </a:cubicBezTo>
                  <a:cubicBezTo>
                    <a:pt x="72" y="26"/>
                    <a:pt x="1" y="109"/>
                    <a:pt x="13" y="216"/>
                  </a:cubicBezTo>
                  <a:lnTo>
                    <a:pt x="215" y="2074"/>
                  </a:lnTo>
                  <a:cubicBezTo>
                    <a:pt x="239" y="2169"/>
                    <a:pt x="298" y="2228"/>
                    <a:pt x="382" y="2240"/>
                  </a:cubicBezTo>
                  <a:cubicBezTo>
                    <a:pt x="391" y="2242"/>
                    <a:pt x="401" y="2242"/>
                    <a:pt x="410" y="2242"/>
                  </a:cubicBezTo>
                  <a:cubicBezTo>
                    <a:pt x="493" y="2242"/>
                    <a:pt x="564" y="2196"/>
                    <a:pt x="596" y="2121"/>
                  </a:cubicBezTo>
                  <a:lnTo>
                    <a:pt x="1036" y="1097"/>
                  </a:lnTo>
                  <a:lnTo>
                    <a:pt x="1489" y="2121"/>
                  </a:lnTo>
                  <a:cubicBezTo>
                    <a:pt x="1510" y="2196"/>
                    <a:pt x="1589" y="2242"/>
                    <a:pt x="1665" y="2242"/>
                  </a:cubicBezTo>
                  <a:cubicBezTo>
                    <a:pt x="1674" y="2242"/>
                    <a:pt x="1683" y="2242"/>
                    <a:pt x="1691" y="2240"/>
                  </a:cubicBezTo>
                  <a:cubicBezTo>
                    <a:pt x="1787" y="2228"/>
                    <a:pt x="1846" y="2145"/>
                    <a:pt x="1858" y="2074"/>
                  </a:cubicBezTo>
                  <a:lnTo>
                    <a:pt x="2060" y="216"/>
                  </a:lnTo>
                  <a:cubicBezTo>
                    <a:pt x="2037" y="109"/>
                    <a:pt x="1965" y="26"/>
                    <a:pt x="1846" y="2"/>
                  </a:cubicBezTo>
                  <a:cubicBezTo>
                    <a:pt x="1838" y="1"/>
                    <a:pt x="1830" y="1"/>
                    <a:pt x="1823" y="1"/>
                  </a:cubicBezTo>
                  <a:cubicBezTo>
                    <a:pt x="1724" y="1"/>
                    <a:pt x="1632" y="69"/>
                    <a:pt x="1632" y="169"/>
                  </a:cubicBezTo>
                  <a:lnTo>
                    <a:pt x="1513" y="1300"/>
                  </a:lnTo>
                  <a:lnTo>
                    <a:pt x="1191" y="526"/>
                  </a:lnTo>
                  <a:cubicBezTo>
                    <a:pt x="1161" y="454"/>
                    <a:pt x="1087" y="419"/>
                    <a:pt x="1013" y="419"/>
                  </a:cubicBezTo>
                  <a:cubicBezTo>
                    <a:pt x="938" y="419"/>
                    <a:pt x="864" y="454"/>
                    <a:pt x="834" y="526"/>
                  </a:cubicBezTo>
                  <a:lnTo>
                    <a:pt x="501" y="1300"/>
                  </a:lnTo>
                  <a:lnTo>
                    <a:pt x="382" y="169"/>
                  </a:lnTo>
                  <a:cubicBezTo>
                    <a:pt x="371" y="69"/>
                    <a:pt x="288" y="1"/>
                    <a:pt x="20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7" name="Google Shape;14086;p85">
              <a:extLst>
                <a:ext uri="{FF2B5EF4-FFF2-40B4-BE49-F238E27FC236}">
                  <a16:creationId xmlns:a16="http://schemas.microsoft.com/office/drawing/2014/main" id="{9A754274-81E3-9E2B-1CF6-284195B308E0}"/>
                </a:ext>
              </a:extLst>
            </p:cNvPr>
            <p:cNvSpPr/>
            <p:nvPr/>
          </p:nvSpPr>
          <p:spPr>
            <a:xfrm>
              <a:off x="3247566" y="2632286"/>
              <a:ext cx="97432" cy="12541"/>
            </a:xfrm>
            <a:custGeom>
              <a:avLst/>
              <a:gdLst/>
              <a:ahLst/>
              <a:cxnLst/>
              <a:rect l="l" t="t" r="r" b="b"/>
              <a:pathLst>
                <a:path w="3061" h="394" extrusionOk="0">
                  <a:moveTo>
                    <a:pt x="191" y="1"/>
                  </a:moveTo>
                  <a:cubicBezTo>
                    <a:pt x="84" y="1"/>
                    <a:pt x="1" y="96"/>
                    <a:pt x="1" y="203"/>
                  </a:cubicBezTo>
                  <a:cubicBezTo>
                    <a:pt x="1" y="299"/>
                    <a:pt x="84" y="394"/>
                    <a:pt x="191" y="394"/>
                  </a:cubicBezTo>
                  <a:lnTo>
                    <a:pt x="2870" y="394"/>
                  </a:lnTo>
                  <a:cubicBezTo>
                    <a:pt x="2977" y="394"/>
                    <a:pt x="3060" y="299"/>
                    <a:pt x="3060" y="203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8" name="Google Shape;14087;p85">
              <a:extLst>
                <a:ext uri="{FF2B5EF4-FFF2-40B4-BE49-F238E27FC236}">
                  <a16:creationId xmlns:a16="http://schemas.microsoft.com/office/drawing/2014/main" id="{2ED2D60E-E336-8817-7937-1ED8E52165BA}"/>
                </a:ext>
              </a:extLst>
            </p:cNvPr>
            <p:cNvSpPr/>
            <p:nvPr/>
          </p:nvSpPr>
          <p:spPr>
            <a:xfrm>
              <a:off x="3371862" y="2632286"/>
              <a:ext cx="124360" cy="12541"/>
            </a:xfrm>
            <a:custGeom>
              <a:avLst/>
              <a:gdLst/>
              <a:ahLst/>
              <a:cxnLst/>
              <a:rect l="l" t="t" r="r" b="b"/>
              <a:pathLst>
                <a:path w="3907" h="394" extrusionOk="0">
                  <a:moveTo>
                    <a:pt x="203" y="1"/>
                  </a:moveTo>
                  <a:cubicBezTo>
                    <a:pt x="96" y="1"/>
                    <a:pt x="1" y="96"/>
                    <a:pt x="1" y="203"/>
                  </a:cubicBezTo>
                  <a:cubicBezTo>
                    <a:pt x="1" y="299"/>
                    <a:pt x="96" y="394"/>
                    <a:pt x="203" y="394"/>
                  </a:cubicBezTo>
                  <a:lnTo>
                    <a:pt x="3716" y="394"/>
                  </a:lnTo>
                  <a:cubicBezTo>
                    <a:pt x="3811" y="394"/>
                    <a:pt x="3906" y="299"/>
                    <a:pt x="3906" y="203"/>
                  </a:cubicBezTo>
                  <a:cubicBezTo>
                    <a:pt x="3906" y="84"/>
                    <a:pt x="3811" y="1"/>
                    <a:pt x="371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9" name="Google Shape;14088;p85">
              <a:extLst>
                <a:ext uri="{FF2B5EF4-FFF2-40B4-BE49-F238E27FC236}">
                  <a16:creationId xmlns:a16="http://schemas.microsoft.com/office/drawing/2014/main" id="{FD66A738-6529-ED7A-00AD-E61C84E73466}"/>
                </a:ext>
              </a:extLst>
            </p:cNvPr>
            <p:cNvSpPr/>
            <p:nvPr/>
          </p:nvSpPr>
          <p:spPr>
            <a:xfrm>
              <a:off x="3247566" y="2665262"/>
              <a:ext cx="51565" cy="12159"/>
            </a:xfrm>
            <a:custGeom>
              <a:avLst/>
              <a:gdLst/>
              <a:ahLst/>
              <a:cxnLst/>
              <a:rect l="l" t="t" r="r" b="b"/>
              <a:pathLst>
                <a:path w="1620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29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0" name="Google Shape;14089;p85">
              <a:extLst>
                <a:ext uri="{FF2B5EF4-FFF2-40B4-BE49-F238E27FC236}">
                  <a16:creationId xmlns:a16="http://schemas.microsoft.com/office/drawing/2014/main" id="{5669CFAC-E972-8E80-A0F6-56133B75ABF4}"/>
                </a:ext>
              </a:extLst>
            </p:cNvPr>
            <p:cNvSpPr/>
            <p:nvPr/>
          </p:nvSpPr>
          <p:spPr>
            <a:xfrm>
              <a:off x="3247566" y="2697856"/>
              <a:ext cx="97432" cy="12159"/>
            </a:xfrm>
            <a:custGeom>
              <a:avLst/>
              <a:gdLst/>
              <a:ahLst/>
              <a:cxnLst/>
              <a:rect l="l" t="t" r="r" b="b"/>
              <a:pathLst>
                <a:path w="306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2870" y="382"/>
                  </a:lnTo>
                  <a:cubicBezTo>
                    <a:pt x="2977" y="382"/>
                    <a:pt x="3060" y="298"/>
                    <a:pt x="3060" y="191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1" name="Google Shape;14090;p85">
              <a:extLst>
                <a:ext uri="{FF2B5EF4-FFF2-40B4-BE49-F238E27FC236}">
                  <a16:creationId xmlns:a16="http://schemas.microsoft.com/office/drawing/2014/main" id="{0B1637A1-818D-096D-64FC-5D69E3990C04}"/>
                </a:ext>
              </a:extLst>
            </p:cNvPr>
            <p:cNvSpPr/>
            <p:nvPr/>
          </p:nvSpPr>
          <p:spPr>
            <a:xfrm>
              <a:off x="3312754" y="2665262"/>
              <a:ext cx="32244" cy="12159"/>
            </a:xfrm>
            <a:custGeom>
              <a:avLst/>
              <a:gdLst/>
              <a:ahLst/>
              <a:cxnLst/>
              <a:rect l="l" t="t" r="r" b="b"/>
              <a:pathLst>
                <a:path w="1013" h="382" extrusionOk="0">
                  <a:moveTo>
                    <a:pt x="191" y="1"/>
                  </a:moveTo>
                  <a:cubicBezTo>
                    <a:pt x="84" y="1"/>
                    <a:pt x="0" y="84"/>
                    <a:pt x="0" y="191"/>
                  </a:cubicBezTo>
                  <a:cubicBezTo>
                    <a:pt x="0" y="298"/>
                    <a:pt x="96" y="382"/>
                    <a:pt x="191" y="382"/>
                  </a:cubicBezTo>
                  <a:lnTo>
                    <a:pt x="822" y="382"/>
                  </a:lnTo>
                  <a:cubicBezTo>
                    <a:pt x="929" y="382"/>
                    <a:pt x="1012" y="298"/>
                    <a:pt x="1012" y="191"/>
                  </a:cubicBezTo>
                  <a:cubicBezTo>
                    <a:pt x="1012" y="84"/>
                    <a:pt x="929" y="1"/>
                    <a:pt x="82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2" name="Google Shape;14091;p85">
              <a:extLst>
                <a:ext uri="{FF2B5EF4-FFF2-40B4-BE49-F238E27FC236}">
                  <a16:creationId xmlns:a16="http://schemas.microsoft.com/office/drawing/2014/main" id="{985FEF2D-8BB7-94BD-2C4D-5D03AAC62AAF}"/>
                </a:ext>
              </a:extLst>
            </p:cNvPr>
            <p:cNvSpPr/>
            <p:nvPr/>
          </p:nvSpPr>
          <p:spPr>
            <a:xfrm>
              <a:off x="3371862" y="2665262"/>
              <a:ext cx="58408" cy="12159"/>
            </a:xfrm>
            <a:custGeom>
              <a:avLst/>
              <a:gdLst/>
              <a:ahLst/>
              <a:cxnLst/>
              <a:rect l="l" t="t" r="r" b="b"/>
              <a:pathLst>
                <a:path w="1835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1644" y="382"/>
                  </a:lnTo>
                  <a:cubicBezTo>
                    <a:pt x="1751" y="382"/>
                    <a:pt x="1834" y="298"/>
                    <a:pt x="1834" y="191"/>
                  </a:cubicBezTo>
                  <a:cubicBezTo>
                    <a:pt x="1834" y="84"/>
                    <a:pt x="1751" y="1"/>
                    <a:pt x="164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3" name="Google Shape;14092;p85">
              <a:extLst>
                <a:ext uri="{FF2B5EF4-FFF2-40B4-BE49-F238E27FC236}">
                  <a16:creationId xmlns:a16="http://schemas.microsoft.com/office/drawing/2014/main" id="{B53085BD-5603-2C2E-3AAE-2258E32450EE}"/>
                </a:ext>
              </a:extLst>
            </p:cNvPr>
            <p:cNvSpPr/>
            <p:nvPr/>
          </p:nvSpPr>
          <p:spPr>
            <a:xfrm>
              <a:off x="3444625" y="2665262"/>
              <a:ext cx="51596" cy="12159"/>
            </a:xfrm>
            <a:custGeom>
              <a:avLst/>
              <a:gdLst/>
              <a:ahLst/>
              <a:cxnLst/>
              <a:rect l="l" t="t" r="r" b="b"/>
              <a:pathLst>
                <a:path w="162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30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3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4" name="Google Shape;14093;p85">
              <a:extLst>
                <a:ext uri="{FF2B5EF4-FFF2-40B4-BE49-F238E27FC236}">
                  <a16:creationId xmlns:a16="http://schemas.microsoft.com/office/drawing/2014/main" id="{A2BBC912-9F53-202A-1B79-9E0AAFFC8ADA}"/>
                </a:ext>
              </a:extLst>
            </p:cNvPr>
            <p:cNvSpPr/>
            <p:nvPr/>
          </p:nvSpPr>
          <p:spPr>
            <a:xfrm>
              <a:off x="3371862" y="2697856"/>
              <a:ext cx="84922" cy="12159"/>
            </a:xfrm>
            <a:custGeom>
              <a:avLst/>
              <a:gdLst/>
              <a:ahLst/>
              <a:cxnLst/>
              <a:rect l="l" t="t" r="r" b="b"/>
              <a:pathLst>
                <a:path w="2668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2477" y="382"/>
                  </a:lnTo>
                  <a:cubicBezTo>
                    <a:pt x="2584" y="382"/>
                    <a:pt x="2668" y="298"/>
                    <a:pt x="2668" y="191"/>
                  </a:cubicBezTo>
                  <a:cubicBezTo>
                    <a:pt x="2668" y="84"/>
                    <a:pt x="2584" y="1"/>
                    <a:pt x="2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5" name="Google Shape;14094;p85">
              <a:extLst>
                <a:ext uri="{FF2B5EF4-FFF2-40B4-BE49-F238E27FC236}">
                  <a16:creationId xmlns:a16="http://schemas.microsoft.com/office/drawing/2014/main" id="{1734970E-907F-B388-6E4E-0F0417FD9286}"/>
                </a:ext>
              </a:extLst>
            </p:cNvPr>
            <p:cNvSpPr/>
            <p:nvPr/>
          </p:nvSpPr>
          <p:spPr>
            <a:xfrm>
              <a:off x="3470408" y="2697856"/>
              <a:ext cx="25814" cy="12159"/>
            </a:xfrm>
            <a:custGeom>
              <a:avLst/>
              <a:gdLst/>
              <a:ahLst/>
              <a:cxnLst/>
              <a:rect l="l" t="t" r="r" b="b"/>
              <a:pathLst>
                <a:path w="811" h="382" extrusionOk="0">
                  <a:moveTo>
                    <a:pt x="203" y="1"/>
                  </a:moveTo>
                  <a:cubicBezTo>
                    <a:pt x="96" y="1"/>
                    <a:pt x="0" y="84"/>
                    <a:pt x="0" y="191"/>
                  </a:cubicBezTo>
                  <a:cubicBezTo>
                    <a:pt x="0" y="298"/>
                    <a:pt x="96" y="382"/>
                    <a:pt x="203" y="382"/>
                  </a:cubicBezTo>
                  <a:lnTo>
                    <a:pt x="620" y="382"/>
                  </a:lnTo>
                  <a:cubicBezTo>
                    <a:pt x="715" y="382"/>
                    <a:pt x="810" y="298"/>
                    <a:pt x="810" y="191"/>
                  </a:cubicBezTo>
                  <a:cubicBezTo>
                    <a:pt x="810" y="84"/>
                    <a:pt x="715" y="1"/>
                    <a:pt x="6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56" name="Google Shape;14013;p85">
            <a:extLst>
              <a:ext uri="{FF2B5EF4-FFF2-40B4-BE49-F238E27FC236}">
                <a16:creationId xmlns:a16="http://schemas.microsoft.com/office/drawing/2014/main" id="{B0D83433-7C9D-7C8A-8D4B-26454A04967B}"/>
              </a:ext>
            </a:extLst>
          </p:cNvPr>
          <p:cNvGrpSpPr/>
          <p:nvPr/>
        </p:nvGrpSpPr>
        <p:grpSpPr>
          <a:xfrm>
            <a:off x="11834154" y="9936911"/>
            <a:ext cx="732618" cy="731104"/>
            <a:chOff x="7990840" y="2435226"/>
            <a:chExt cx="354363" cy="353631"/>
          </a:xfrm>
          <a:solidFill>
            <a:schemeClr val="tx2"/>
          </a:solidFill>
        </p:grpSpPr>
        <p:sp>
          <p:nvSpPr>
            <p:cNvPr id="157" name="Google Shape;14014;p85">
              <a:extLst>
                <a:ext uri="{FF2B5EF4-FFF2-40B4-BE49-F238E27FC236}">
                  <a16:creationId xmlns:a16="http://schemas.microsoft.com/office/drawing/2014/main" id="{64FE0182-BE41-6738-3636-32A975DC5213}"/>
                </a:ext>
              </a:extLst>
            </p:cNvPr>
            <p:cNvSpPr/>
            <p:nvPr/>
          </p:nvSpPr>
          <p:spPr>
            <a:xfrm>
              <a:off x="7990840" y="2435226"/>
              <a:ext cx="354363" cy="353631"/>
            </a:xfrm>
            <a:custGeom>
              <a:avLst/>
              <a:gdLst/>
              <a:ahLst/>
              <a:cxnLst/>
              <a:rect l="l" t="t" r="r" b="b"/>
              <a:pathLst>
                <a:path w="11133" h="11110" extrusionOk="0">
                  <a:moveTo>
                    <a:pt x="3477" y="1727"/>
                  </a:moveTo>
                  <a:cubicBezTo>
                    <a:pt x="3679" y="1727"/>
                    <a:pt x="3834" y="1894"/>
                    <a:pt x="3834" y="2084"/>
                  </a:cubicBezTo>
                  <a:lnTo>
                    <a:pt x="3834" y="2430"/>
                  </a:lnTo>
                  <a:cubicBezTo>
                    <a:pt x="3834" y="2727"/>
                    <a:pt x="3596" y="2965"/>
                    <a:pt x="3298" y="2965"/>
                  </a:cubicBezTo>
                  <a:cubicBezTo>
                    <a:pt x="3024" y="2965"/>
                    <a:pt x="2786" y="2727"/>
                    <a:pt x="2786" y="2430"/>
                  </a:cubicBezTo>
                  <a:lnTo>
                    <a:pt x="2786" y="2084"/>
                  </a:lnTo>
                  <a:cubicBezTo>
                    <a:pt x="2786" y="1894"/>
                    <a:pt x="2941" y="1727"/>
                    <a:pt x="3143" y="1727"/>
                  </a:cubicBezTo>
                  <a:close/>
                  <a:moveTo>
                    <a:pt x="3477" y="3299"/>
                  </a:moveTo>
                  <a:lnTo>
                    <a:pt x="3477" y="3311"/>
                  </a:lnTo>
                  <a:cubicBezTo>
                    <a:pt x="3501" y="3382"/>
                    <a:pt x="3513" y="3454"/>
                    <a:pt x="3536" y="3537"/>
                  </a:cubicBezTo>
                  <a:lnTo>
                    <a:pt x="3322" y="3751"/>
                  </a:lnTo>
                  <a:lnTo>
                    <a:pt x="3286" y="3751"/>
                  </a:lnTo>
                  <a:lnTo>
                    <a:pt x="3060" y="3537"/>
                  </a:lnTo>
                  <a:cubicBezTo>
                    <a:pt x="3096" y="3489"/>
                    <a:pt x="3108" y="3430"/>
                    <a:pt x="3108" y="3370"/>
                  </a:cubicBezTo>
                  <a:lnTo>
                    <a:pt x="3108" y="3299"/>
                  </a:lnTo>
                  <a:close/>
                  <a:moveTo>
                    <a:pt x="5418" y="4966"/>
                  </a:moveTo>
                  <a:lnTo>
                    <a:pt x="5418" y="7025"/>
                  </a:lnTo>
                  <a:lnTo>
                    <a:pt x="5406" y="7025"/>
                  </a:lnTo>
                  <a:lnTo>
                    <a:pt x="4346" y="7787"/>
                  </a:lnTo>
                  <a:lnTo>
                    <a:pt x="4346" y="5180"/>
                  </a:lnTo>
                  <a:cubicBezTo>
                    <a:pt x="4429" y="5239"/>
                    <a:pt x="4536" y="5287"/>
                    <a:pt x="4656" y="5299"/>
                  </a:cubicBezTo>
                  <a:lnTo>
                    <a:pt x="4786" y="5299"/>
                  </a:lnTo>
                  <a:cubicBezTo>
                    <a:pt x="4929" y="5287"/>
                    <a:pt x="5060" y="5239"/>
                    <a:pt x="5167" y="5156"/>
                  </a:cubicBezTo>
                  <a:lnTo>
                    <a:pt x="5418" y="4966"/>
                  </a:lnTo>
                  <a:close/>
                  <a:moveTo>
                    <a:pt x="2846" y="3739"/>
                  </a:moveTo>
                  <a:lnTo>
                    <a:pt x="3096" y="3989"/>
                  </a:lnTo>
                  <a:cubicBezTo>
                    <a:pt x="3155" y="4049"/>
                    <a:pt x="3239" y="4096"/>
                    <a:pt x="3334" y="4096"/>
                  </a:cubicBezTo>
                  <a:cubicBezTo>
                    <a:pt x="3417" y="4096"/>
                    <a:pt x="3513" y="4073"/>
                    <a:pt x="3572" y="3989"/>
                  </a:cubicBezTo>
                  <a:lnTo>
                    <a:pt x="3798" y="3775"/>
                  </a:lnTo>
                  <a:cubicBezTo>
                    <a:pt x="3870" y="3799"/>
                    <a:pt x="3941" y="3823"/>
                    <a:pt x="4013" y="3823"/>
                  </a:cubicBezTo>
                  <a:cubicBezTo>
                    <a:pt x="4072" y="3823"/>
                    <a:pt x="4120" y="3858"/>
                    <a:pt x="4167" y="3906"/>
                  </a:cubicBezTo>
                  <a:lnTo>
                    <a:pt x="4644" y="4501"/>
                  </a:lnTo>
                  <a:cubicBezTo>
                    <a:pt x="4676" y="4541"/>
                    <a:pt x="4724" y="4558"/>
                    <a:pt x="4769" y="4558"/>
                  </a:cubicBezTo>
                  <a:cubicBezTo>
                    <a:pt x="4807" y="4558"/>
                    <a:pt x="4843" y="4547"/>
                    <a:pt x="4870" y="4525"/>
                  </a:cubicBezTo>
                  <a:lnTo>
                    <a:pt x="5441" y="4061"/>
                  </a:lnTo>
                  <a:cubicBezTo>
                    <a:pt x="5483" y="4031"/>
                    <a:pt x="5534" y="4016"/>
                    <a:pt x="5581" y="4016"/>
                  </a:cubicBezTo>
                  <a:cubicBezTo>
                    <a:pt x="5629" y="4016"/>
                    <a:pt x="5674" y="4031"/>
                    <a:pt x="5703" y="4061"/>
                  </a:cubicBezTo>
                  <a:cubicBezTo>
                    <a:pt x="5739" y="4108"/>
                    <a:pt x="5763" y="4156"/>
                    <a:pt x="5763" y="4216"/>
                  </a:cubicBezTo>
                  <a:cubicBezTo>
                    <a:pt x="5739" y="4227"/>
                    <a:pt x="5727" y="4275"/>
                    <a:pt x="5679" y="4311"/>
                  </a:cubicBezTo>
                  <a:lnTo>
                    <a:pt x="4953" y="4882"/>
                  </a:lnTo>
                  <a:cubicBezTo>
                    <a:pt x="4894" y="4930"/>
                    <a:pt x="4834" y="4966"/>
                    <a:pt x="4763" y="4966"/>
                  </a:cubicBezTo>
                  <a:lnTo>
                    <a:pt x="4691" y="4966"/>
                  </a:lnTo>
                  <a:cubicBezTo>
                    <a:pt x="4596" y="4942"/>
                    <a:pt x="4513" y="4906"/>
                    <a:pt x="4453" y="4823"/>
                  </a:cubicBezTo>
                  <a:lnTo>
                    <a:pt x="4310" y="4644"/>
                  </a:lnTo>
                  <a:cubicBezTo>
                    <a:pt x="4288" y="4607"/>
                    <a:pt x="4247" y="4588"/>
                    <a:pt x="4205" y="4588"/>
                  </a:cubicBezTo>
                  <a:cubicBezTo>
                    <a:pt x="4180" y="4588"/>
                    <a:pt x="4154" y="4595"/>
                    <a:pt x="4132" y="4608"/>
                  </a:cubicBezTo>
                  <a:cubicBezTo>
                    <a:pt x="4072" y="4632"/>
                    <a:pt x="4036" y="4692"/>
                    <a:pt x="4036" y="4751"/>
                  </a:cubicBezTo>
                  <a:lnTo>
                    <a:pt x="4036" y="8014"/>
                  </a:lnTo>
                  <a:lnTo>
                    <a:pt x="3655" y="8276"/>
                  </a:lnTo>
                  <a:lnTo>
                    <a:pt x="3655" y="6763"/>
                  </a:lnTo>
                  <a:cubicBezTo>
                    <a:pt x="3655" y="6668"/>
                    <a:pt x="3584" y="6597"/>
                    <a:pt x="3501" y="6597"/>
                  </a:cubicBezTo>
                  <a:cubicBezTo>
                    <a:pt x="3405" y="6597"/>
                    <a:pt x="3334" y="6668"/>
                    <a:pt x="3334" y="6763"/>
                  </a:cubicBezTo>
                  <a:lnTo>
                    <a:pt x="3334" y="8502"/>
                  </a:lnTo>
                  <a:lnTo>
                    <a:pt x="2798" y="8895"/>
                  </a:lnTo>
                  <a:lnTo>
                    <a:pt x="2798" y="6811"/>
                  </a:lnTo>
                  <a:cubicBezTo>
                    <a:pt x="2798" y="6644"/>
                    <a:pt x="2751" y="6490"/>
                    <a:pt x="2691" y="6347"/>
                  </a:cubicBezTo>
                  <a:lnTo>
                    <a:pt x="2524" y="6013"/>
                  </a:lnTo>
                  <a:cubicBezTo>
                    <a:pt x="2489" y="5918"/>
                    <a:pt x="2453" y="5811"/>
                    <a:pt x="2453" y="5704"/>
                  </a:cubicBezTo>
                  <a:lnTo>
                    <a:pt x="2453" y="4037"/>
                  </a:lnTo>
                  <a:cubicBezTo>
                    <a:pt x="2453" y="3966"/>
                    <a:pt x="2500" y="3906"/>
                    <a:pt x="2560" y="3870"/>
                  </a:cubicBezTo>
                  <a:lnTo>
                    <a:pt x="2846" y="3739"/>
                  </a:lnTo>
                  <a:close/>
                  <a:moveTo>
                    <a:pt x="5560" y="1"/>
                  </a:moveTo>
                  <a:cubicBezTo>
                    <a:pt x="5477" y="1"/>
                    <a:pt x="5406" y="84"/>
                    <a:pt x="5406" y="167"/>
                  </a:cubicBezTo>
                  <a:lnTo>
                    <a:pt x="5406" y="3680"/>
                  </a:lnTo>
                  <a:cubicBezTo>
                    <a:pt x="5346" y="3692"/>
                    <a:pt x="5287" y="3727"/>
                    <a:pt x="5239" y="3775"/>
                  </a:cubicBezTo>
                  <a:lnTo>
                    <a:pt x="4775" y="4132"/>
                  </a:lnTo>
                  <a:lnTo>
                    <a:pt x="4405" y="3656"/>
                  </a:lnTo>
                  <a:cubicBezTo>
                    <a:pt x="4298" y="3537"/>
                    <a:pt x="4167" y="3454"/>
                    <a:pt x="4001" y="3454"/>
                  </a:cubicBezTo>
                  <a:cubicBezTo>
                    <a:pt x="3894" y="3454"/>
                    <a:pt x="3822" y="3370"/>
                    <a:pt x="3822" y="3275"/>
                  </a:cubicBezTo>
                  <a:lnTo>
                    <a:pt x="3822" y="3096"/>
                  </a:lnTo>
                  <a:cubicBezTo>
                    <a:pt x="4036" y="2953"/>
                    <a:pt x="4167" y="2703"/>
                    <a:pt x="4167" y="2418"/>
                  </a:cubicBezTo>
                  <a:lnTo>
                    <a:pt x="4167" y="2072"/>
                  </a:lnTo>
                  <a:cubicBezTo>
                    <a:pt x="4167" y="1703"/>
                    <a:pt x="3858" y="1394"/>
                    <a:pt x="3477" y="1394"/>
                  </a:cubicBezTo>
                  <a:lnTo>
                    <a:pt x="3143" y="1394"/>
                  </a:lnTo>
                  <a:cubicBezTo>
                    <a:pt x="2762" y="1394"/>
                    <a:pt x="2453" y="1703"/>
                    <a:pt x="2453" y="2072"/>
                  </a:cubicBezTo>
                  <a:lnTo>
                    <a:pt x="2453" y="2418"/>
                  </a:lnTo>
                  <a:cubicBezTo>
                    <a:pt x="2453" y="2703"/>
                    <a:pt x="2584" y="2953"/>
                    <a:pt x="2798" y="3096"/>
                  </a:cubicBezTo>
                  <a:lnTo>
                    <a:pt x="2798" y="3358"/>
                  </a:lnTo>
                  <a:lnTo>
                    <a:pt x="2798" y="3370"/>
                  </a:lnTo>
                  <a:lnTo>
                    <a:pt x="2393" y="3573"/>
                  </a:lnTo>
                  <a:cubicBezTo>
                    <a:pt x="2215" y="3668"/>
                    <a:pt x="2108" y="3846"/>
                    <a:pt x="2108" y="4037"/>
                  </a:cubicBezTo>
                  <a:lnTo>
                    <a:pt x="2108" y="5704"/>
                  </a:lnTo>
                  <a:cubicBezTo>
                    <a:pt x="2108" y="5871"/>
                    <a:pt x="2155" y="6013"/>
                    <a:pt x="2215" y="6168"/>
                  </a:cubicBezTo>
                  <a:lnTo>
                    <a:pt x="2381" y="6490"/>
                  </a:lnTo>
                  <a:cubicBezTo>
                    <a:pt x="2429" y="6597"/>
                    <a:pt x="2453" y="6704"/>
                    <a:pt x="2453" y="6811"/>
                  </a:cubicBezTo>
                  <a:lnTo>
                    <a:pt x="2453" y="9133"/>
                  </a:lnTo>
                  <a:lnTo>
                    <a:pt x="84" y="10812"/>
                  </a:lnTo>
                  <a:cubicBezTo>
                    <a:pt x="12" y="10859"/>
                    <a:pt x="0" y="10954"/>
                    <a:pt x="48" y="11038"/>
                  </a:cubicBezTo>
                  <a:cubicBezTo>
                    <a:pt x="69" y="11081"/>
                    <a:pt x="116" y="11102"/>
                    <a:pt x="166" y="11102"/>
                  </a:cubicBezTo>
                  <a:cubicBezTo>
                    <a:pt x="199" y="11102"/>
                    <a:pt x="234" y="11093"/>
                    <a:pt x="262" y="11074"/>
                  </a:cubicBezTo>
                  <a:lnTo>
                    <a:pt x="5548" y="7323"/>
                  </a:lnTo>
                  <a:lnTo>
                    <a:pt x="10835" y="11074"/>
                  </a:lnTo>
                  <a:cubicBezTo>
                    <a:pt x="10859" y="11097"/>
                    <a:pt x="10894" y="11109"/>
                    <a:pt x="10918" y="11109"/>
                  </a:cubicBezTo>
                  <a:cubicBezTo>
                    <a:pt x="10966" y="11109"/>
                    <a:pt x="11025" y="11074"/>
                    <a:pt x="11061" y="11038"/>
                  </a:cubicBezTo>
                  <a:cubicBezTo>
                    <a:pt x="11133" y="10954"/>
                    <a:pt x="11121" y="10859"/>
                    <a:pt x="11037" y="10812"/>
                  </a:cubicBezTo>
                  <a:lnTo>
                    <a:pt x="5727" y="7049"/>
                  </a:lnTo>
                  <a:lnTo>
                    <a:pt x="5727" y="4692"/>
                  </a:lnTo>
                  <a:lnTo>
                    <a:pt x="5882" y="4573"/>
                  </a:lnTo>
                  <a:cubicBezTo>
                    <a:pt x="6001" y="4477"/>
                    <a:pt x="6072" y="4335"/>
                    <a:pt x="6072" y="4180"/>
                  </a:cubicBezTo>
                  <a:cubicBezTo>
                    <a:pt x="6072" y="4037"/>
                    <a:pt x="6013" y="3882"/>
                    <a:pt x="5906" y="3787"/>
                  </a:cubicBezTo>
                  <a:cubicBezTo>
                    <a:pt x="5858" y="3739"/>
                    <a:pt x="5787" y="3704"/>
                    <a:pt x="5727" y="3680"/>
                  </a:cubicBezTo>
                  <a:lnTo>
                    <a:pt x="5727" y="667"/>
                  </a:lnTo>
                  <a:lnTo>
                    <a:pt x="7906" y="667"/>
                  </a:lnTo>
                  <a:lnTo>
                    <a:pt x="7680" y="1132"/>
                  </a:lnTo>
                  <a:cubicBezTo>
                    <a:pt x="7644" y="1179"/>
                    <a:pt x="7644" y="1239"/>
                    <a:pt x="7680" y="1287"/>
                  </a:cubicBezTo>
                  <a:lnTo>
                    <a:pt x="7906" y="1751"/>
                  </a:lnTo>
                  <a:lnTo>
                    <a:pt x="6251" y="1751"/>
                  </a:lnTo>
                  <a:cubicBezTo>
                    <a:pt x="6156" y="1751"/>
                    <a:pt x="6084" y="1822"/>
                    <a:pt x="6084" y="1906"/>
                  </a:cubicBezTo>
                  <a:cubicBezTo>
                    <a:pt x="6084" y="2001"/>
                    <a:pt x="6156" y="2072"/>
                    <a:pt x="6251" y="2072"/>
                  </a:cubicBezTo>
                  <a:lnTo>
                    <a:pt x="8156" y="2072"/>
                  </a:lnTo>
                  <a:cubicBezTo>
                    <a:pt x="8215" y="2072"/>
                    <a:pt x="8263" y="2049"/>
                    <a:pt x="8287" y="2001"/>
                  </a:cubicBezTo>
                  <a:cubicBezTo>
                    <a:pt x="8323" y="1953"/>
                    <a:pt x="8323" y="1894"/>
                    <a:pt x="8287" y="1834"/>
                  </a:cubicBezTo>
                  <a:lnTo>
                    <a:pt x="7977" y="1215"/>
                  </a:lnTo>
                  <a:lnTo>
                    <a:pt x="8287" y="584"/>
                  </a:lnTo>
                  <a:cubicBezTo>
                    <a:pt x="8323" y="537"/>
                    <a:pt x="8323" y="477"/>
                    <a:pt x="8287" y="417"/>
                  </a:cubicBezTo>
                  <a:cubicBezTo>
                    <a:pt x="8263" y="382"/>
                    <a:pt x="8204" y="346"/>
                    <a:pt x="8156" y="346"/>
                  </a:cubicBezTo>
                  <a:lnTo>
                    <a:pt x="5727" y="346"/>
                  </a:lnTo>
                  <a:lnTo>
                    <a:pt x="5727" y="167"/>
                  </a:lnTo>
                  <a:cubicBezTo>
                    <a:pt x="5727" y="84"/>
                    <a:pt x="5656" y="1"/>
                    <a:pt x="556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 dirty="0"/>
            </a:p>
          </p:txBody>
        </p:sp>
        <p:sp>
          <p:nvSpPr>
            <p:cNvPr id="158" name="Google Shape;14015;p85">
              <a:extLst>
                <a:ext uri="{FF2B5EF4-FFF2-40B4-BE49-F238E27FC236}">
                  <a16:creationId xmlns:a16="http://schemas.microsoft.com/office/drawing/2014/main" id="{060F8E4F-2512-5586-A1E7-215A8469AC90}"/>
                </a:ext>
              </a:extLst>
            </p:cNvPr>
            <p:cNvSpPr/>
            <p:nvPr/>
          </p:nvSpPr>
          <p:spPr>
            <a:xfrm>
              <a:off x="8190160" y="2704158"/>
              <a:ext cx="61814" cy="45644"/>
            </a:xfrm>
            <a:custGeom>
              <a:avLst/>
              <a:gdLst/>
              <a:ahLst/>
              <a:cxnLst/>
              <a:rect l="l" t="t" r="r" b="b"/>
              <a:pathLst>
                <a:path w="1942" h="1434" extrusionOk="0">
                  <a:moveTo>
                    <a:pt x="173" y="0"/>
                  </a:moveTo>
                  <a:cubicBezTo>
                    <a:pt x="123" y="0"/>
                    <a:pt x="77" y="22"/>
                    <a:pt x="48" y="65"/>
                  </a:cubicBezTo>
                  <a:cubicBezTo>
                    <a:pt x="1" y="148"/>
                    <a:pt x="13" y="243"/>
                    <a:pt x="96" y="291"/>
                  </a:cubicBezTo>
                  <a:lnTo>
                    <a:pt x="1668" y="1410"/>
                  </a:lnTo>
                  <a:cubicBezTo>
                    <a:pt x="1703" y="1422"/>
                    <a:pt x="1727" y="1434"/>
                    <a:pt x="1763" y="1434"/>
                  </a:cubicBezTo>
                  <a:cubicBezTo>
                    <a:pt x="1799" y="1434"/>
                    <a:pt x="1858" y="1410"/>
                    <a:pt x="1894" y="1362"/>
                  </a:cubicBezTo>
                  <a:cubicBezTo>
                    <a:pt x="1942" y="1291"/>
                    <a:pt x="1918" y="1196"/>
                    <a:pt x="1846" y="1136"/>
                  </a:cubicBezTo>
                  <a:lnTo>
                    <a:pt x="275" y="29"/>
                  </a:lnTo>
                  <a:cubicBezTo>
                    <a:pt x="241" y="10"/>
                    <a:pt x="206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9" name="Google Shape;14016;p85">
              <a:extLst>
                <a:ext uri="{FF2B5EF4-FFF2-40B4-BE49-F238E27FC236}">
                  <a16:creationId xmlns:a16="http://schemas.microsoft.com/office/drawing/2014/main" id="{38CC340D-08DA-6BB4-1316-7553AC44B7F7}"/>
                </a:ext>
              </a:extLst>
            </p:cNvPr>
            <p:cNvSpPr/>
            <p:nvPr/>
          </p:nvSpPr>
          <p:spPr>
            <a:xfrm>
              <a:off x="8162882" y="2684201"/>
              <a:ext cx="22026" cy="18239"/>
            </a:xfrm>
            <a:custGeom>
              <a:avLst/>
              <a:gdLst/>
              <a:ahLst/>
              <a:cxnLst/>
              <a:rect l="l" t="t" r="r" b="b"/>
              <a:pathLst>
                <a:path w="692" h="573" extrusionOk="0">
                  <a:moveTo>
                    <a:pt x="177" y="0"/>
                  </a:moveTo>
                  <a:cubicBezTo>
                    <a:pt x="123" y="0"/>
                    <a:pt x="67" y="26"/>
                    <a:pt x="36" y="73"/>
                  </a:cubicBezTo>
                  <a:cubicBezTo>
                    <a:pt x="1" y="144"/>
                    <a:pt x="13" y="251"/>
                    <a:pt x="84" y="299"/>
                  </a:cubicBezTo>
                  <a:lnTo>
                    <a:pt x="429" y="549"/>
                  </a:lnTo>
                  <a:cubicBezTo>
                    <a:pt x="453" y="561"/>
                    <a:pt x="489" y="573"/>
                    <a:pt x="513" y="573"/>
                  </a:cubicBezTo>
                  <a:cubicBezTo>
                    <a:pt x="560" y="573"/>
                    <a:pt x="620" y="549"/>
                    <a:pt x="655" y="501"/>
                  </a:cubicBezTo>
                  <a:cubicBezTo>
                    <a:pt x="691" y="430"/>
                    <a:pt x="679" y="323"/>
                    <a:pt x="608" y="275"/>
                  </a:cubicBezTo>
                  <a:lnTo>
                    <a:pt x="263" y="25"/>
                  </a:lnTo>
                  <a:cubicBezTo>
                    <a:pt x="237" y="8"/>
                    <a:pt x="207" y="0"/>
                    <a:pt x="17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15099817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1DED5EA6-1D56-6F09-5BCE-D69D45DDE09C}"/>
              </a:ext>
            </a:extLst>
          </p:cNvPr>
          <p:cNvSpPr/>
          <p:nvPr/>
        </p:nvSpPr>
        <p:spPr>
          <a:xfrm>
            <a:off x="10023511" y="3734234"/>
            <a:ext cx="4336978" cy="8721785"/>
          </a:xfrm>
          <a:custGeom>
            <a:avLst/>
            <a:gdLst>
              <a:gd name="connsiteX0" fmla="*/ 665468 w 5678500"/>
              <a:gd name="connsiteY0" fmla="*/ 8376554 h 11419626"/>
              <a:gd name="connsiteX1" fmla="*/ 615677 w 5678500"/>
              <a:gd name="connsiteY1" fmla="*/ 8393227 h 11419626"/>
              <a:gd name="connsiteX2" fmla="*/ 648089 w 5678500"/>
              <a:gd name="connsiteY2" fmla="*/ 8384168 h 11419626"/>
              <a:gd name="connsiteX3" fmla="*/ 5013025 w 5678500"/>
              <a:gd name="connsiteY3" fmla="*/ 8376551 h 11419626"/>
              <a:gd name="connsiteX4" fmla="*/ 5030410 w 5678500"/>
              <a:gd name="connsiteY4" fmla="*/ 8384168 h 11419626"/>
              <a:gd name="connsiteX5" fmla="*/ 5062835 w 5678500"/>
              <a:gd name="connsiteY5" fmla="*/ 8393231 h 11419626"/>
              <a:gd name="connsiteX6" fmla="*/ 1063305 w 5678500"/>
              <a:gd name="connsiteY6" fmla="*/ 8195013 h 11419626"/>
              <a:gd name="connsiteX7" fmla="*/ 978681 w 5678500"/>
              <a:gd name="connsiteY7" fmla="*/ 8239329 h 11419626"/>
              <a:gd name="connsiteX8" fmla="*/ 1007748 w 5678500"/>
              <a:gd name="connsiteY8" fmla="*/ 8226594 h 11419626"/>
              <a:gd name="connsiteX9" fmla="*/ 4615174 w 5678500"/>
              <a:gd name="connsiteY9" fmla="*/ 8195002 h 11419626"/>
              <a:gd name="connsiteX10" fmla="*/ 4670751 w 5678500"/>
              <a:gd name="connsiteY10" fmla="*/ 8226594 h 11419626"/>
              <a:gd name="connsiteX11" fmla="*/ 4699829 w 5678500"/>
              <a:gd name="connsiteY11" fmla="*/ 8239334 h 11419626"/>
              <a:gd name="connsiteX12" fmla="*/ 1246907 w 5678500"/>
              <a:gd name="connsiteY12" fmla="*/ 8084064 h 11419626"/>
              <a:gd name="connsiteX13" fmla="*/ 1137079 w 5678500"/>
              <a:gd name="connsiteY13" fmla="*/ 8153077 h 11419626"/>
              <a:gd name="connsiteX14" fmla="*/ 1177318 w 5678500"/>
              <a:gd name="connsiteY14" fmla="*/ 8130204 h 11419626"/>
              <a:gd name="connsiteX15" fmla="*/ 4431557 w 5678500"/>
              <a:gd name="connsiteY15" fmla="*/ 8084040 h 11419626"/>
              <a:gd name="connsiteX16" fmla="*/ 4501181 w 5678500"/>
              <a:gd name="connsiteY16" fmla="*/ 8130204 h 11419626"/>
              <a:gd name="connsiteX17" fmla="*/ 4541439 w 5678500"/>
              <a:gd name="connsiteY17" fmla="*/ 8153088 h 11419626"/>
              <a:gd name="connsiteX18" fmla="*/ 1427442 w 5678500"/>
              <a:gd name="connsiteY18" fmla="*/ 7955289 h 11419626"/>
              <a:gd name="connsiteX19" fmla="*/ 1314176 w 5678500"/>
              <a:gd name="connsiteY19" fmla="*/ 8039462 h 11419626"/>
              <a:gd name="connsiteX20" fmla="*/ 1339364 w 5678500"/>
              <a:gd name="connsiteY20" fmla="*/ 8022762 h 11419626"/>
              <a:gd name="connsiteX21" fmla="*/ 4250986 w 5678500"/>
              <a:gd name="connsiteY21" fmla="*/ 7955234 h 11419626"/>
              <a:gd name="connsiteX22" fmla="*/ 4339136 w 5678500"/>
              <a:gd name="connsiteY22" fmla="*/ 8022762 h 11419626"/>
              <a:gd name="connsiteX23" fmla="*/ 4364342 w 5678500"/>
              <a:gd name="connsiteY23" fmla="*/ 8039475 h 11419626"/>
              <a:gd name="connsiteX24" fmla="*/ 1638783 w 5678500"/>
              <a:gd name="connsiteY24" fmla="*/ 7776818 h 11419626"/>
              <a:gd name="connsiteX25" fmla="*/ 1481546 w 5678500"/>
              <a:gd name="connsiteY25" fmla="*/ 7913842 h 11419626"/>
              <a:gd name="connsiteX26" fmla="*/ 1493372 w 5678500"/>
              <a:gd name="connsiteY26" fmla="*/ 7904782 h 11419626"/>
              <a:gd name="connsiteX27" fmla="*/ 4628520 w 5678500"/>
              <a:gd name="connsiteY27" fmla="*/ 6376354 h 11419626"/>
              <a:gd name="connsiteX28" fmla="*/ 4785693 w 5678500"/>
              <a:gd name="connsiteY28" fmla="*/ 6513322 h 11419626"/>
              <a:gd name="connsiteX29" fmla="*/ 4640342 w 5678500"/>
              <a:gd name="connsiteY29" fmla="*/ 6385411 h 11419626"/>
              <a:gd name="connsiteX30" fmla="*/ 1049989 w 5678500"/>
              <a:gd name="connsiteY30" fmla="*/ 6376348 h 11419626"/>
              <a:gd name="connsiteX31" fmla="*/ 1038159 w 5678500"/>
              <a:gd name="connsiteY31" fmla="*/ 6385411 h 11419626"/>
              <a:gd name="connsiteX32" fmla="*/ 892713 w 5678500"/>
              <a:gd name="connsiteY32" fmla="*/ 6513405 h 11419626"/>
              <a:gd name="connsiteX33" fmla="*/ 4461150 w 5678500"/>
              <a:gd name="connsiteY33" fmla="*/ 6250732 h 11419626"/>
              <a:gd name="connsiteX34" fmla="*/ 4574393 w 5678500"/>
              <a:gd name="connsiteY34" fmla="*/ 6334889 h 11419626"/>
              <a:gd name="connsiteX35" fmla="*/ 4486333 w 5678500"/>
              <a:gd name="connsiteY35" fmla="*/ 6267430 h 11419626"/>
              <a:gd name="connsiteX36" fmla="*/ 1217363 w 5678500"/>
              <a:gd name="connsiteY36" fmla="*/ 6250725 h 11419626"/>
              <a:gd name="connsiteX37" fmla="*/ 1192168 w 5678500"/>
              <a:gd name="connsiteY37" fmla="*/ 6267430 h 11419626"/>
              <a:gd name="connsiteX38" fmla="*/ 1104074 w 5678500"/>
              <a:gd name="connsiteY38" fmla="*/ 6334916 h 11419626"/>
              <a:gd name="connsiteX39" fmla="*/ 4284051 w 5678500"/>
              <a:gd name="connsiteY39" fmla="*/ 6137116 h 11419626"/>
              <a:gd name="connsiteX40" fmla="*/ 4393870 w 5678500"/>
              <a:gd name="connsiteY40" fmla="*/ 6206123 h 11419626"/>
              <a:gd name="connsiteX41" fmla="*/ 4324288 w 5678500"/>
              <a:gd name="connsiteY41" fmla="*/ 6159988 h 11419626"/>
              <a:gd name="connsiteX42" fmla="*/ 1394461 w 5678500"/>
              <a:gd name="connsiteY42" fmla="*/ 6137109 h 11419626"/>
              <a:gd name="connsiteX43" fmla="*/ 1354213 w 5678500"/>
              <a:gd name="connsiteY43" fmla="*/ 6159988 h 11419626"/>
              <a:gd name="connsiteX44" fmla="*/ 1284609 w 5678500"/>
              <a:gd name="connsiteY44" fmla="*/ 6206138 h 11419626"/>
              <a:gd name="connsiteX45" fmla="*/ 4125651 w 5678500"/>
              <a:gd name="connsiteY45" fmla="*/ 6050863 h 11419626"/>
              <a:gd name="connsiteX46" fmla="*/ 4210274 w 5678500"/>
              <a:gd name="connsiteY46" fmla="*/ 6095178 h 11419626"/>
              <a:gd name="connsiteX47" fmla="*/ 4154718 w 5678500"/>
              <a:gd name="connsiteY47" fmla="*/ 6063598 h 11419626"/>
              <a:gd name="connsiteX48" fmla="*/ 1552857 w 5678500"/>
              <a:gd name="connsiteY48" fmla="*/ 6050860 h 11419626"/>
              <a:gd name="connsiteX49" fmla="*/ 1523783 w 5678500"/>
              <a:gd name="connsiteY49" fmla="*/ 6063598 h 11419626"/>
              <a:gd name="connsiteX50" fmla="*/ 1468215 w 5678500"/>
              <a:gd name="connsiteY50" fmla="*/ 6095185 h 11419626"/>
              <a:gd name="connsiteX51" fmla="*/ 3762645 w 5678500"/>
              <a:gd name="connsiteY51" fmla="*/ 5896964 h 11419626"/>
              <a:gd name="connsiteX52" fmla="*/ 3812439 w 5678500"/>
              <a:gd name="connsiteY52" fmla="*/ 5913638 h 11419626"/>
              <a:gd name="connsiteX53" fmla="*/ 3795059 w 5678500"/>
              <a:gd name="connsiteY53" fmla="*/ 5906023 h 11419626"/>
              <a:gd name="connsiteX54" fmla="*/ 1915863 w 5678500"/>
              <a:gd name="connsiteY54" fmla="*/ 5896962 h 11419626"/>
              <a:gd name="connsiteX55" fmla="*/ 1883442 w 5678500"/>
              <a:gd name="connsiteY55" fmla="*/ 5906023 h 11419626"/>
              <a:gd name="connsiteX56" fmla="*/ 1866058 w 5678500"/>
              <a:gd name="connsiteY56" fmla="*/ 5913639 h 11419626"/>
              <a:gd name="connsiteX57" fmla="*/ 3812443 w 5678500"/>
              <a:gd name="connsiteY57" fmla="*/ 5505987 h 11419626"/>
              <a:gd name="connsiteX58" fmla="*/ 3762639 w 5678500"/>
              <a:gd name="connsiteY58" fmla="*/ 5522664 h 11419626"/>
              <a:gd name="connsiteX59" fmla="*/ 3795059 w 5678500"/>
              <a:gd name="connsiteY59" fmla="*/ 5513603 h 11419626"/>
              <a:gd name="connsiteX60" fmla="*/ 1866057 w 5678500"/>
              <a:gd name="connsiteY60" fmla="*/ 5505986 h 11419626"/>
              <a:gd name="connsiteX61" fmla="*/ 1883442 w 5678500"/>
              <a:gd name="connsiteY61" fmla="*/ 5513603 h 11419626"/>
              <a:gd name="connsiteX62" fmla="*/ 1915866 w 5678500"/>
              <a:gd name="connsiteY62" fmla="*/ 5522665 h 11419626"/>
              <a:gd name="connsiteX63" fmla="*/ 4210283 w 5678500"/>
              <a:gd name="connsiteY63" fmla="*/ 5324444 h 11419626"/>
              <a:gd name="connsiteX64" fmla="*/ 4125647 w 5678500"/>
              <a:gd name="connsiteY64" fmla="*/ 5368766 h 11419626"/>
              <a:gd name="connsiteX65" fmla="*/ 4154718 w 5678500"/>
              <a:gd name="connsiteY65" fmla="*/ 5356029 h 11419626"/>
              <a:gd name="connsiteX66" fmla="*/ 1468206 w 5678500"/>
              <a:gd name="connsiteY66" fmla="*/ 5324437 h 11419626"/>
              <a:gd name="connsiteX67" fmla="*/ 1523783 w 5678500"/>
              <a:gd name="connsiteY67" fmla="*/ 5356029 h 11419626"/>
              <a:gd name="connsiteX68" fmla="*/ 1552860 w 5678500"/>
              <a:gd name="connsiteY68" fmla="*/ 5368768 h 11419626"/>
              <a:gd name="connsiteX69" fmla="*/ 4393884 w 5678500"/>
              <a:gd name="connsiteY69" fmla="*/ 5213494 h 11419626"/>
              <a:gd name="connsiteX70" fmla="*/ 4284043 w 5678500"/>
              <a:gd name="connsiteY70" fmla="*/ 5282515 h 11419626"/>
              <a:gd name="connsiteX71" fmla="*/ 4324288 w 5678500"/>
              <a:gd name="connsiteY71" fmla="*/ 5259639 h 11419626"/>
              <a:gd name="connsiteX72" fmla="*/ 1284595 w 5678500"/>
              <a:gd name="connsiteY72" fmla="*/ 5213479 h 11419626"/>
              <a:gd name="connsiteX73" fmla="*/ 1354213 w 5678500"/>
              <a:gd name="connsiteY73" fmla="*/ 5259639 h 11419626"/>
              <a:gd name="connsiteX74" fmla="*/ 1394469 w 5678500"/>
              <a:gd name="connsiteY74" fmla="*/ 5282522 h 11419626"/>
              <a:gd name="connsiteX75" fmla="*/ 4574415 w 5678500"/>
              <a:gd name="connsiteY75" fmla="*/ 5084721 h 11419626"/>
              <a:gd name="connsiteX76" fmla="*/ 4461143 w 5678500"/>
              <a:gd name="connsiteY76" fmla="*/ 5168898 h 11419626"/>
              <a:gd name="connsiteX77" fmla="*/ 4486333 w 5678500"/>
              <a:gd name="connsiteY77" fmla="*/ 5152197 h 11419626"/>
              <a:gd name="connsiteX78" fmla="*/ 1104051 w 5678500"/>
              <a:gd name="connsiteY78" fmla="*/ 5084694 h 11419626"/>
              <a:gd name="connsiteX79" fmla="*/ 1192168 w 5678500"/>
              <a:gd name="connsiteY79" fmla="*/ 5152197 h 11419626"/>
              <a:gd name="connsiteX80" fmla="*/ 1217369 w 5678500"/>
              <a:gd name="connsiteY80" fmla="*/ 5168906 h 11419626"/>
              <a:gd name="connsiteX81" fmla="*/ 4785753 w 5678500"/>
              <a:gd name="connsiteY81" fmla="*/ 4906252 h 11419626"/>
              <a:gd name="connsiteX82" fmla="*/ 4628515 w 5678500"/>
              <a:gd name="connsiteY82" fmla="*/ 5043276 h 11419626"/>
              <a:gd name="connsiteX83" fmla="*/ 4640342 w 5678500"/>
              <a:gd name="connsiteY83" fmla="*/ 5034216 h 11419626"/>
              <a:gd name="connsiteX84" fmla="*/ 1481547 w 5678500"/>
              <a:gd name="connsiteY84" fmla="*/ 3505790 h 11419626"/>
              <a:gd name="connsiteX85" fmla="*/ 1638724 w 5678500"/>
              <a:gd name="connsiteY85" fmla="*/ 3642760 h 11419626"/>
              <a:gd name="connsiteX86" fmla="*/ 1493372 w 5678500"/>
              <a:gd name="connsiteY86" fmla="*/ 3514849 h 11419626"/>
              <a:gd name="connsiteX87" fmla="*/ 1314174 w 5678500"/>
              <a:gd name="connsiteY87" fmla="*/ 3380167 h 11419626"/>
              <a:gd name="connsiteX88" fmla="*/ 1427441 w 5678500"/>
              <a:gd name="connsiteY88" fmla="*/ 3464341 h 11419626"/>
              <a:gd name="connsiteX89" fmla="*/ 1339364 w 5678500"/>
              <a:gd name="connsiteY89" fmla="*/ 3396868 h 11419626"/>
              <a:gd name="connsiteX90" fmla="*/ 4364343 w 5678500"/>
              <a:gd name="connsiteY90" fmla="*/ 3380155 h 11419626"/>
              <a:gd name="connsiteX91" fmla="*/ 4339136 w 5678500"/>
              <a:gd name="connsiteY91" fmla="*/ 3396868 h 11419626"/>
              <a:gd name="connsiteX92" fmla="*/ 4251000 w 5678500"/>
              <a:gd name="connsiteY92" fmla="*/ 3464386 h 11419626"/>
              <a:gd name="connsiteX93" fmla="*/ 1137078 w 5678500"/>
              <a:gd name="connsiteY93" fmla="*/ 3266553 h 11419626"/>
              <a:gd name="connsiteX94" fmla="*/ 1246910 w 5678500"/>
              <a:gd name="connsiteY94" fmla="*/ 3335569 h 11419626"/>
              <a:gd name="connsiteX95" fmla="*/ 1177318 w 5678500"/>
              <a:gd name="connsiteY95" fmla="*/ 3289426 h 11419626"/>
              <a:gd name="connsiteX96" fmla="*/ 4541442 w 5678500"/>
              <a:gd name="connsiteY96" fmla="*/ 3266541 h 11419626"/>
              <a:gd name="connsiteX97" fmla="*/ 4501181 w 5678500"/>
              <a:gd name="connsiteY97" fmla="*/ 3289426 h 11419626"/>
              <a:gd name="connsiteX98" fmla="*/ 4431554 w 5678500"/>
              <a:gd name="connsiteY98" fmla="*/ 3335592 h 11419626"/>
              <a:gd name="connsiteX99" fmla="*/ 978681 w 5678500"/>
              <a:gd name="connsiteY99" fmla="*/ 3180301 h 11419626"/>
              <a:gd name="connsiteX100" fmla="*/ 1063305 w 5678500"/>
              <a:gd name="connsiteY100" fmla="*/ 3224617 h 11419626"/>
              <a:gd name="connsiteX101" fmla="*/ 1007748 w 5678500"/>
              <a:gd name="connsiteY101" fmla="*/ 3193036 h 11419626"/>
              <a:gd name="connsiteX102" fmla="*/ 4699830 w 5678500"/>
              <a:gd name="connsiteY102" fmla="*/ 3180296 h 11419626"/>
              <a:gd name="connsiteX103" fmla="*/ 4670751 w 5678500"/>
              <a:gd name="connsiteY103" fmla="*/ 3193036 h 11419626"/>
              <a:gd name="connsiteX104" fmla="*/ 4615171 w 5678500"/>
              <a:gd name="connsiteY104" fmla="*/ 3224630 h 11419626"/>
              <a:gd name="connsiteX105" fmla="*/ 615678 w 5678500"/>
              <a:gd name="connsiteY105" fmla="*/ 3026404 h 11419626"/>
              <a:gd name="connsiteX106" fmla="*/ 665468 w 5678500"/>
              <a:gd name="connsiteY106" fmla="*/ 3043076 h 11419626"/>
              <a:gd name="connsiteX107" fmla="*/ 648089 w 5678500"/>
              <a:gd name="connsiteY107" fmla="*/ 3035463 h 11419626"/>
              <a:gd name="connsiteX108" fmla="*/ 5062832 w 5678500"/>
              <a:gd name="connsiteY108" fmla="*/ 3026401 h 11419626"/>
              <a:gd name="connsiteX109" fmla="*/ 5030410 w 5678500"/>
              <a:gd name="connsiteY109" fmla="*/ 3035463 h 11419626"/>
              <a:gd name="connsiteX110" fmla="*/ 5013026 w 5678500"/>
              <a:gd name="connsiteY110" fmla="*/ 3043079 h 11419626"/>
              <a:gd name="connsiteX111" fmla="*/ 5414011 w 5678500"/>
              <a:gd name="connsiteY111" fmla="*/ 2928248 h 11419626"/>
              <a:gd name="connsiteX112" fmla="*/ 5414008 w 5678500"/>
              <a:gd name="connsiteY112" fmla="*/ 2928249 h 11419626"/>
              <a:gd name="connsiteX113" fmla="*/ 5414012 w 5678500"/>
              <a:gd name="connsiteY113" fmla="*/ 2928248 h 11419626"/>
              <a:gd name="connsiteX114" fmla="*/ 2839250 w 5678500"/>
              <a:gd name="connsiteY114" fmla="*/ 1419625 h 11419626"/>
              <a:gd name="connsiteX115" fmla="*/ 1419625 w 5678500"/>
              <a:gd name="connsiteY115" fmla="*/ 2839250 h 11419626"/>
              <a:gd name="connsiteX116" fmla="*/ 1743798 w 5678500"/>
              <a:gd name="connsiteY116" fmla="*/ 3742262 h 11419626"/>
              <a:gd name="connsiteX117" fmla="*/ 1781803 w 5678500"/>
              <a:gd name="connsiteY117" fmla="*/ 3784077 h 11419626"/>
              <a:gd name="connsiteX118" fmla="*/ 1779140 w 5678500"/>
              <a:gd name="connsiteY118" fmla="*/ 3785695 h 11419626"/>
              <a:gd name="connsiteX119" fmla="*/ 1793945 w 5678500"/>
              <a:gd name="connsiteY119" fmla="*/ 3800768 h 11419626"/>
              <a:gd name="connsiteX120" fmla="*/ 2516872 w 5678500"/>
              <a:gd name="connsiteY120" fmla="*/ 5419518 h 11419626"/>
              <a:gd name="connsiteX121" fmla="*/ 2529056 w 5678500"/>
              <a:gd name="connsiteY121" fmla="*/ 5660804 h 11419626"/>
              <a:gd name="connsiteX122" fmla="*/ 2531531 w 5678500"/>
              <a:gd name="connsiteY122" fmla="*/ 5709815 h 11419626"/>
              <a:gd name="connsiteX123" fmla="*/ 2529056 w 5678500"/>
              <a:gd name="connsiteY123" fmla="*/ 5758822 h 11419626"/>
              <a:gd name="connsiteX124" fmla="*/ 2516872 w 5678500"/>
              <a:gd name="connsiteY124" fmla="*/ 6000112 h 11419626"/>
              <a:gd name="connsiteX125" fmla="*/ 1793945 w 5678500"/>
              <a:gd name="connsiteY125" fmla="*/ 7618863 h 11419626"/>
              <a:gd name="connsiteX126" fmla="*/ 1779140 w 5678500"/>
              <a:gd name="connsiteY126" fmla="*/ 7633935 h 11419626"/>
              <a:gd name="connsiteX127" fmla="*/ 1781800 w 5678500"/>
              <a:gd name="connsiteY127" fmla="*/ 7635551 h 11419626"/>
              <a:gd name="connsiteX128" fmla="*/ 1743798 w 5678500"/>
              <a:gd name="connsiteY128" fmla="*/ 7677363 h 11419626"/>
              <a:gd name="connsiteX129" fmla="*/ 1419625 w 5678500"/>
              <a:gd name="connsiteY129" fmla="*/ 8580376 h 11419626"/>
              <a:gd name="connsiteX130" fmla="*/ 2839250 w 5678500"/>
              <a:gd name="connsiteY130" fmla="*/ 10000001 h 11419626"/>
              <a:gd name="connsiteX131" fmla="*/ 4258875 w 5678500"/>
              <a:gd name="connsiteY131" fmla="*/ 8580376 h 11419626"/>
              <a:gd name="connsiteX132" fmla="*/ 3934702 w 5678500"/>
              <a:gd name="connsiteY132" fmla="*/ 7677363 h 11419626"/>
              <a:gd name="connsiteX133" fmla="*/ 3896700 w 5678500"/>
              <a:gd name="connsiteY133" fmla="*/ 7635551 h 11419626"/>
              <a:gd name="connsiteX134" fmla="*/ 3899360 w 5678500"/>
              <a:gd name="connsiteY134" fmla="*/ 7633935 h 11419626"/>
              <a:gd name="connsiteX135" fmla="*/ 4039667 w 5678500"/>
              <a:gd name="connsiteY135" fmla="*/ 7776775 h 11419626"/>
              <a:gd name="connsiteX136" fmla="*/ 4185127 w 5678500"/>
              <a:gd name="connsiteY136" fmla="*/ 7904782 h 11419626"/>
              <a:gd name="connsiteX137" fmla="*/ 4196972 w 5678500"/>
              <a:gd name="connsiteY137" fmla="*/ 7913856 h 11419626"/>
              <a:gd name="connsiteX138" fmla="*/ 4039668 w 5678500"/>
              <a:gd name="connsiteY138" fmla="*/ 7776775 h 11419626"/>
              <a:gd name="connsiteX139" fmla="*/ 3161629 w 5678500"/>
              <a:gd name="connsiteY139" fmla="*/ 6000112 h 11419626"/>
              <a:gd name="connsiteX140" fmla="*/ 3149445 w 5678500"/>
              <a:gd name="connsiteY140" fmla="*/ 5758822 h 11419626"/>
              <a:gd name="connsiteX141" fmla="*/ 3149444 w 5678500"/>
              <a:gd name="connsiteY141" fmla="*/ 5758822 h 11419626"/>
              <a:gd name="connsiteX142" fmla="*/ 3146969 w 5678500"/>
              <a:gd name="connsiteY142" fmla="*/ 5709815 h 11419626"/>
              <a:gd name="connsiteX143" fmla="*/ 3149444 w 5678500"/>
              <a:gd name="connsiteY143" fmla="*/ 5660804 h 11419626"/>
              <a:gd name="connsiteX144" fmla="*/ 3149445 w 5678500"/>
              <a:gd name="connsiteY144" fmla="*/ 5660804 h 11419626"/>
              <a:gd name="connsiteX145" fmla="*/ 3161629 w 5678500"/>
              <a:gd name="connsiteY145" fmla="*/ 5419518 h 11419626"/>
              <a:gd name="connsiteX146" fmla="*/ 4039668 w 5678500"/>
              <a:gd name="connsiteY146" fmla="*/ 3642856 h 11419626"/>
              <a:gd name="connsiteX147" fmla="*/ 4196967 w 5678500"/>
              <a:gd name="connsiteY147" fmla="*/ 3505778 h 11419626"/>
              <a:gd name="connsiteX148" fmla="*/ 4185127 w 5678500"/>
              <a:gd name="connsiteY148" fmla="*/ 3514849 h 11419626"/>
              <a:gd name="connsiteX149" fmla="*/ 4039667 w 5678500"/>
              <a:gd name="connsiteY149" fmla="*/ 3642856 h 11419626"/>
              <a:gd name="connsiteX150" fmla="*/ 3899361 w 5678500"/>
              <a:gd name="connsiteY150" fmla="*/ 3785695 h 11419626"/>
              <a:gd name="connsiteX151" fmla="*/ 3896697 w 5678500"/>
              <a:gd name="connsiteY151" fmla="*/ 3784077 h 11419626"/>
              <a:gd name="connsiteX152" fmla="*/ 3934702 w 5678500"/>
              <a:gd name="connsiteY152" fmla="*/ 3742262 h 11419626"/>
              <a:gd name="connsiteX153" fmla="*/ 4258875 w 5678500"/>
              <a:gd name="connsiteY153" fmla="*/ 2839250 h 11419626"/>
              <a:gd name="connsiteX154" fmla="*/ 2839250 w 5678500"/>
              <a:gd name="connsiteY154" fmla="*/ 1419625 h 11419626"/>
              <a:gd name="connsiteX155" fmla="*/ 2839250 w 5678500"/>
              <a:gd name="connsiteY155" fmla="*/ 0 h 11419626"/>
              <a:gd name="connsiteX156" fmla="*/ 5678500 w 5678500"/>
              <a:gd name="connsiteY156" fmla="*/ 2839250 h 11419626"/>
              <a:gd name="connsiteX157" fmla="*/ 5676025 w 5678500"/>
              <a:gd name="connsiteY157" fmla="*/ 2888262 h 11419626"/>
              <a:gd name="connsiteX158" fmla="*/ 5676026 w 5678500"/>
              <a:gd name="connsiteY158" fmla="*/ 2888261 h 11419626"/>
              <a:gd name="connsiteX159" fmla="*/ 5663842 w 5678500"/>
              <a:gd name="connsiteY159" fmla="*/ 3129546 h 11419626"/>
              <a:gd name="connsiteX160" fmla="*/ 4940915 w 5678500"/>
              <a:gd name="connsiteY160" fmla="*/ 4748297 h 11419626"/>
              <a:gd name="connsiteX161" fmla="*/ 4937894 w 5678500"/>
              <a:gd name="connsiteY161" fmla="*/ 4751373 h 11419626"/>
              <a:gd name="connsiteX162" fmla="*/ 4939021 w 5678500"/>
              <a:gd name="connsiteY162" fmla="*/ 4753710 h 11419626"/>
              <a:gd name="connsiteX163" fmla="*/ 4890767 w 5678500"/>
              <a:gd name="connsiteY163" fmla="*/ 4806802 h 11419626"/>
              <a:gd name="connsiteX164" fmla="*/ 4566594 w 5678500"/>
              <a:gd name="connsiteY164" fmla="*/ 5709815 h 11419626"/>
              <a:gd name="connsiteX165" fmla="*/ 4890767 w 5678500"/>
              <a:gd name="connsiteY165" fmla="*/ 6612828 h 11419626"/>
              <a:gd name="connsiteX166" fmla="*/ 4939021 w 5678500"/>
              <a:gd name="connsiteY166" fmla="*/ 6665920 h 11419626"/>
              <a:gd name="connsiteX167" fmla="*/ 4937896 w 5678500"/>
              <a:gd name="connsiteY167" fmla="*/ 6668255 h 11419626"/>
              <a:gd name="connsiteX168" fmla="*/ 4940915 w 5678500"/>
              <a:gd name="connsiteY168" fmla="*/ 6671329 h 11419626"/>
              <a:gd name="connsiteX169" fmla="*/ 5663842 w 5678500"/>
              <a:gd name="connsiteY169" fmla="*/ 8290079 h 11419626"/>
              <a:gd name="connsiteX170" fmla="*/ 5676026 w 5678500"/>
              <a:gd name="connsiteY170" fmla="*/ 8531369 h 11419626"/>
              <a:gd name="connsiteX171" fmla="*/ 5414012 w 5678500"/>
              <a:gd name="connsiteY171" fmla="*/ 8491382 h 11419626"/>
              <a:gd name="connsiteX172" fmla="*/ 5414003 w 5678500"/>
              <a:gd name="connsiteY172" fmla="*/ 8491380 h 11419626"/>
              <a:gd name="connsiteX173" fmla="*/ 5414011 w 5678500"/>
              <a:gd name="connsiteY173" fmla="*/ 8491382 h 11419626"/>
              <a:gd name="connsiteX174" fmla="*/ 5676025 w 5678500"/>
              <a:gd name="connsiteY174" fmla="*/ 8531369 h 11419626"/>
              <a:gd name="connsiteX175" fmla="*/ 5678500 w 5678500"/>
              <a:gd name="connsiteY175" fmla="*/ 8580376 h 11419626"/>
              <a:gd name="connsiteX176" fmla="*/ 2839250 w 5678500"/>
              <a:gd name="connsiteY176" fmla="*/ 11419626 h 11419626"/>
              <a:gd name="connsiteX177" fmla="*/ 0 w 5678500"/>
              <a:gd name="connsiteY177" fmla="*/ 8580376 h 11419626"/>
              <a:gd name="connsiteX178" fmla="*/ 2475 w 5678500"/>
              <a:gd name="connsiteY178" fmla="*/ 8531369 h 11419626"/>
              <a:gd name="connsiteX179" fmla="*/ 2476 w 5678500"/>
              <a:gd name="connsiteY179" fmla="*/ 8531369 h 11419626"/>
              <a:gd name="connsiteX180" fmla="*/ 14660 w 5678500"/>
              <a:gd name="connsiteY180" fmla="*/ 8290079 h 11419626"/>
              <a:gd name="connsiteX181" fmla="*/ 737587 w 5678500"/>
              <a:gd name="connsiteY181" fmla="*/ 6671329 h 11419626"/>
              <a:gd name="connsiteX182" fmla="*/ 740606 w 5678500"/>
              <a:gd name="connsiteY182" fmla="*/ 6668255 h 11419626"/>
              <a:gd name="connsiteX183" fmla="*/ 739480 w 5678500"/>
              <a:gd name="connsiteY183" fmla="*/ 6665919 h 11419626"/>
              <a:gd name="connsiteX184" fmla="*/ 787733 w 5678500"/>
              <a:gd name="connsiteY184" fmla="*/ 6612828 h 11419626"/>
              <a:gd name="connsiteX185" fmla="*/ 1111906 w 5678500"/>
              <a:gd name="connsiteY185" fmla="*/ 5709815 h 11419626"/>
              <a:gd name="connsiteX186" fmla="*/ 787733 w 5678500"/>
              <a:gd name="connsiteY186" fmla="*/ 4806802 h 11419626"/>
              <a:gd name="connsiteX187" fmla="*/ 739480 w 5678500"/>
              <a:gd name="connsiteY187" fmla="*/ 4753711 h 11419626"/>
              <a:gd name="connsiteX188" fmla="*/ 740607 w 5678500"/>
              <a:gd name="connsiteY188" fmla="*/ 4751372 h 11419626"/>
              <a:gd name="connsiteX189" fmla="*/ 892699 w 5678500"/>
              <a:gd name="connsiteY189" fmla="*/ 4906209 h 11419626"/>
              <a:gd name="connsiteX190" fmla="*/ 1038159 w 5678500"/>
              <a:gd name="connsiteY190" fmla="*/ 5034216 h 11419626"/>
              <a:gd name="connsiteX191" fmla="*/ 1049994 w 5678500"/>
              <a:gd name="connsiteY191" fmla="*/ 5043283 h 11419626"/>
              <a:gd name="connsiteX192" fmla="*/ 892699 w 5678500"/>
              <a:gd name="connsiteY192" fmla="*/ 4906209 h 11419626"/>
              <a:gd name="connsiteX193" fmla="*/ 14660 w 5678500"/>
              <a:gd name="connsiteY193" fmla="*/ 3129546 h 11419626"/>
              <a:gd name="connsiteX194" fmla="*/ 2476 w 5678500"/>
              <a:gd name="connsiteY194" fmla="*/ 2888262 h 11419626"/>
              <a:gd name="connsiteX195" fmla="*/ 2475 w 5678500"/>
              <a:gd name="connsiteY195" fmla="*/ 2888262 h 11419626"/>
              <a:gd name="connsiteX196" fmla="*/ 0 w 5678500"/>
              <a:gd name="connsiteY196" fmla="*/ 2839250 h 11419626"/>
              <a:gd name="connsiteX197" fmla="*/ 2839250 w 5678500"/>
              <a:gd name="connsiteY197" fmla="*/ 0 h 114196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</a:cxnLst>
            <a:rect l="l" t="t" r="r" b="b"/>
            <a:pathLst>
              <a:path w="5678500" h="11419626">
                <a:moveTo>
                  <a:pt x="665468" y="8376554"/>
                </a:moveTo>
                <a:lnTo>
                  <a:pt x="615677" y="8393227"/>
                </a:lnTo>
                <a:lnTo>
                  <a:pt x="648089" y="8384168"/>
                </a:lnTo>
                <a:close/>
                <a:moveTo>
                  <a:pt x="5013025" y="8376551"/>
                </a:moveTo>
                <a:lnTo>
                  <a:pt x="5030410" y="8384168"/>
                </a:lnTo>
                <a:lnTo>
                  <a:pt x="5062835" y="8393231"/>
                </a:lnTo>
                <a:close/>
                <a:moveTo>
                  <a:pt x="1063305" y="8195013"/>
                </a:moveTo>
                <a:lnTo>
                  <a:pt x="978681" y="8239329"/>
                </a:lnTo>
                <a:lnTo>
                  <a:pt x="1007748" y="8226594"/>
                </a:lnTo>
                <a:close/>
                <a:moveTo>
                  <a:pt x="4615174" y="8195002"/>
                </a:moveTo>
                <a:lnTo>
                  <a:pt x="4670751" y="8226594"/>
                </a:lnTo>
                <a:lnTo>
                  <a:pt x="4699829" y="8239334"/>
                </a:lnTo>
                <a:close/>
                <a:moveTo>
                  <a:pt x="1246907" y="8084064"/>
                </a:moveTo>
                <a:lnTo>
                  <a:pt x="1137079" y="8153077"/>
                </a:lnTo>
                <a:lnTo>
                  <a:pt x="1177318" y="8130204"/>
                </a:lnTo>
                <a:close/>
                <a:moveTo>
                  <a:pt x="4431557" y="8084040"/>
                </a:moveTo>
                <a:lnTo>
                  <a:pt x="4501181" y="8130204"/>
                </a:lnTo>
                <a:lnTo>
                  <a:pt x="4541439" y="8153088"/>
                </a:lnTo>
                <a:close/>
                <a:moveTo>
                  <a:pt x="1427442" y="7955289"/>
                </a:moveTo>
                <a:lnTo>
                  <a:pt x="1314176" y="8039462"/>
                </a:lnTo>
                <a:lnTo>
                  <a:pt x="1339364" y="8022762"/>
                </a:lnTo>
                <a:close/>
                <a:moveTo>
                  <a:pt x="4250986" y="7955234"/>
                </a:moveTo>
                <a:lnTo>
                  <a:pt x="4339136" y="8022762"/>
                </a:lnTo>
                <a:lnTo>
                  <a:pt x="4364342" y="8039475"/>
                </a:lnTo>
                <a:close/>
                <a:moveTo>
                  <a:pt x="1638783" y="7776818"/>
                </a:moveTo>
                <a:lnTo>
                  <a:pt x="1481546" y="7913842"/>
                </a:lnTo>
                <a:lnTo>
                  <a:pt x="1493372" y="7904782"/>
                </a:lnTo>
                <a:close/>
                <a:moveTo>
                  <a:pt x="4628520" y="6376354"/>
                </a:moveTo>
                <a:lnTo>
                  <a:pt x="4785693" y="6513322"/>
                </a:lnTo>
                <a:lnTo>
                  <a:pt x="4640342" y="6385411"/>
                </a:lnTo>
                <a:close/>
                <a:moveTo>
                  <a:pt x="1049989" y="6376348"/>
                </a:moveTo>
                <a:lnTo>
                  <a:pt x="1038159" y="6385411"/>
                </a:lnTo>
                <a:lnTo>
                  <a:pt x="892713" y="6513405"/>
                </a:lnTo>
                <a:close/>
                <a:moveTo>
                  <a:pt x="4461150" y="6250732"/>
                </a:moveTo>
                <a:lnTo>
                  <a:pt x="4574393" y="6334889"/>
                </a:lnTo>
                <a:lnTo>
                  <a:pt x="4486333" y="6267430"/>
                </a:lnTo>
                <a:close/>
                <a:moveTo>
                  <a:pt x="1217363" y="6250725"/>
                </a:moveTo>
                <a:lnTo>
                  <a:pt x="1192168" y="6267430"/>
                </a:lnTo>
                <a:lnTo>
                  <a:pt x="1104074" y="6334916"/>
                </a:lnTo>
                <a:close/>
                <a:moveTo>
                  <a:pt x="4284051" y="6137116"/>
                </a:moveTo>
                <a:lnTo>
                  <a:pt x="4393870" y="6206123"/>
                </a:lnTo>
                <a:lnTo>
                  <a:pt x="4324288" y="6159988"/>
                </a:lnTo>
                <a:close/>
                <a:moveTo>
                  <a:pt x="1394461" y="6137109"/>
                </a:moveTo>
                <a:lnTo>
                  <a:pt x="1354213" y="6159988"/>
                </a:lnTo>
                <a:lnTo>
                  <a:pt x="1284609" y="6206138"/>
                </a:lnTo>
                <a:close/>
                <a:moveTo>
                  <a:pt x="4125651" y="6050863"/>
                </a:moveTo>
                <a:lnTo>
                  <a:pt x="4210274" y="6095178"/>
                </a:lnTo>
                <a:lnTo>
                  <a:pt x="4154718" y="6063598"/>
                </a:lnTo>
                <a:close/>
                <a:moveTo>
                  <a:pt x="1552857" y="6050860"/>
                </a:moveTo>
                <a:lnTo>
                  <a:pt x="1523783" y="6063598"/>
                </a:lnTo>
                <a:lnTo>
                  <a:pt x="1468215" y="6095185"/>
                </a:lnTo>
                <a:close/>
                <a:moveTo>
                  <a:pt x="3762645" y="5896964"/>
                </a:moveTo>
                <a:lnTo>
                  <a:pt x="3812439" y="5913638"/>
                </a:lnTo>
                <a:lnTo>
                  <a:pt x="3795059" y="5906023"/>
                </a:lnTo>
                <a:close/>
                <a:moveTo>
                  <a:pt x="1915863" y="5896962"/>
                </a:moveTo>
                <a:lnTo>
                  <a:pt x="1883442" y="5906023"/>
                </a:lnTo>
                <a:lnTo>
                  <a:pt x="1866058" y="5913639"/>
                </a:lnTo>
                <a:close/>
                <a:moveTo>
                  <a:pt x="3812443" y="5505987"/>
                </a:moveTo>
                <a:lnTo>
                  <a:pt x="3762639" y="5522664"/>
                </a:lnTo>
                <a:lnTo>
                  <a:pt x="3795059" y="5513603"/>
                </a:lnTo>
                <a:close/>
                <a:moveTo>
                  <a:pt x="1866057" y="5505986"/>
                </a:moveTo>
                <a:lnTo>
                  <a:pt x="1883442" y="5513603"/>
                </a:lnTo>
                <a:lnTo>
                  <a:pt x="1915866" y="5522665"/>
                </a:lnTo>
                <a:close/>
                <a:moveTo>
                  <a:pt x="4210283" y="5324444"/>
                </a:moveTo>
                <a:lnTo>
                  <a:pt x="4125647" y="5368766"/>
                </a:lnTo>
                <a:lnTo>
                  <a:pt x="4154718" y="5356029"/>
                </a:lnTo>
                <a:close/>
                <a:moveTo>
                  <a:pt x="1468206" y="5324437"/>
                </a:moveTo>
                <a:lnTo>
                  <a:pt x="1523783" y="5356029"/>
                </a:lnTo>
                <a:lnTo>
                  <a:pt x="1552860" y="5368768"/>
                </a:lnTo>
                <a:close/>
                <a:moveTo>
                  <a:pt x="4393884" y="5213494"/>
                </a:moveTo>
                <a:lnTo>
                  <a:pt x="4284043" y="5282515"/>
                </a:lnTo>
                <a:lnTo>
                  <a:pt x="4324288" y="5259639"/>
                </a:lnTo>
                <a:close/>
                <a:moveTo>
                  <a:pt x="1284595" y="5213479"/>
                </a:moveTo>
                <a:lnTo>
                  <a:pt x="1354213" y="5259639"/>
                </a:lnTo>
                <a:lnTo>
                  <a:pt x="1394469" y="5282522"/>
                </a:lnTo>
                <a:close/>
                <a:moveTo>
                  <a:pt x="4574415" y="5084721"/>
                </a:moveTo>
                <a:lnTo>
                  <a:pt x="4461143" y="5168898"/>
                </a:lnTo>
                <a:lnTo>
                  <a:pt x="4486333" y="5152197"/>
                </a:lnTo>
                <a:close/>
                <a:moveTo>
                  <a:pt x="1104051" y="5084694"/>
                </a:moveTo>
                <a:lnTo>
                  <a:pt x="1192168" y="5152197"/>
                </a:lnTo>
                <a:lnTo>
                  <a:pt x="1217369" y="5168906"/>
                </a:lnTo>
                <a:close/>
                <a:moveTo>
                  <a:pt x="4785753" y="4906252"/>
                </a:moveTo>
                <a:lnTo>
                  <a:pt x="4628515" y="5043276"/>
                </a:lnTo>
                <a:lnTo>
                  <a:pt x="4640342" y="5034216"/>
                </a:lnTo>
                <a:close/>
                <a:moveTo>
                  <a:pt x="1481547" y="3505790"/>
                </a:moveTo>
                <a:lnTo>
                  <a:pt x="1638724" y="3642760"/>
                </a:lnTo>
                <a:lnTo>
                  <a:pt x="1493372" y="3514849"/>
                </a:lnTo>
                <a:close/>
                <a:moveTo>
                  <a:pt x="1314174" y="3380167"/>
                </a:moveTo>
                <a:lnTo>
                  <a:pt x="1427441" y="3464341"/>
                </a:lnTo>
                <a:lnTo>
                  <a:pt x="1339364" y="3396868"/>
                </a:lnTo>
                <a:close/>
                <a:moveTo>
                  <a:pt x="4364343" y="3380155"/>
                </a:moveTo>
                <a:lnTo>
                  <a:pt x="4339136" y="3396868"/>
                </a:lnTo>
                <a:lnTo>
                  <a:pt x="4251000" y="3464386"/>
                </a:lnTo>
                <a:close/>
                <a:moveTo>
                  <a:pt x="1137078" y="3266553"/>
                </a:moveTo>
                <a:lnTo>
                  <a:pt x="1246910" y="3335569"/>
                </a:lnTo>
                <a:lnTo>
                  <a:pt x="1177318" y="3289426"/>
                </a:lnTo>
                <a:close/>
                <a:moveTo>
                  <a:pt x="4541442" y="3266541"/>
                </a:moveTo>
                <a:lnTo>
                  <a:pt x="4501181" y="3289426"/>
                </a:lnTo>
                <a:lnTo>
                  <a:pt x="4431554" y="3335592"/>
                </a:lnTo>
                <a:close/>
                <a:moveTo>
                  <a:pt x="978681" y="3180301"/>
                </a:moveTo>
                <a:lnTo>
                  <a:pt x="1063305" y="3224617"/>
                </a:lnTo>
                <a:lnTo>
                  <a:pt x="1007748" y="3193036"/>
                </a:lnTo>
                <a:close/>
                <a:moveTo>
                  <a:pt x="4699830" y="3180296"/>
                </a:moveTo>
                <a:lnTo>
                  <a:pt x="4670751" y="3193036"/>
                </a:lnTo>
                <a:lnTo>
                  <a:pt x="4615171" y="3224630"/>
                </a:lnTo>
                <a:close/>
                <a:moveTo>
                  <a:pt x="615678" y="3026404"/>
                </a:moveTo>
                <a:lnTo>
                  <a:pt x="665468" y="3043076"/>
                </a:lnTo>
                <a:lnTo>
                  <a:pt x="648089" y="3035463"/>
                </a:lnTo>
                <a:close/>
                <a:moveTo>
                  <a:pt x="5062832" y="3026401"/>
                </a:moveTo>
                <a:lnTo>
                  <a:pt x="5030410" y="3035463"/>
                </a:lnTo>
                <a:lnTo>
                  <a:pt x="5013026" y="3043079"/>
                </a:lnTo>
                <a:close/>
                <a:moveTo>
                  <a:pt x="5414011" y="2928248"/>
                </a:moveTo>
                <a:lnTo>
                  <a:pt x="5414008" y="2928249"/>
                </a:lnTo>
                <a:lnTo>
                  <a:pt x="5414012" y="2928248"/>
                </a:lnTo>
                <a:close/>
                <a:moveTo>
                  <a:pt x="2839250" y="1419625"/>
                </a:move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182265"/>
                  <a:pt x="1541281" y="3496867"/>
                  <a:pt x="1743798" y="3742262"/>
                </a:cubicBezTo>
                <a:lnTo>
                  <a:pt x="1781803" y="3784077"/>
                </a:lnTo>
                <a:lnTo>
                  <a:pt x="1779140" y="3785695"/>
                </a:lnTo>
                <a:lnTo>
                  <a:pt x="1793945" y="3800768"/>
                </a:lnTo>
                <a:cubicBezTo>
                  <a:pt x="2191117" y="4237753"/>
                  <a:pt x="2453867" y="4799111"/>
                  <a:pt x="2516872" y="5419518"/>
                </a:cubicBezTo>
                <a:lnTo>
                  <a:pt x="2529056" y="5660804"/>
                </a:lnTo>
                <a:lnTo>
                  <a:pt x="2531531" y="5709815"/>
                </a:lnTo>
                <a:lnTo>
                  <a:pt x="2529056" y="5758822"/>
                </a:lnTo>
                <a:lnTo>
                  <a:pt x="2516872" y="6000112"/>
                </a:lnTo>
                <a:cubicBezTo>
                  <a:pt x="2453867" y="6620519"/>
                  <a:pt x="2191117" y="7181877"/>
                  <a:pt x="1793945" y="7618863"/>
                </a:cubicBezTo>
                <a:lnTo>
                  <a:pt x="1779140" y="7633935"/>
                </a:lnTo>
                <a:lnTo>
                  <a:pt x="1781800" y="7635551"/>
                </a:lnTo>
                <a:lnTo>
                  <a:pt x="1743798" y="7677363"/>
                </a:lnTo>
                <a:cubicBezTo>
                  <a:pt x="1541281" y="7922758"/>
                  <a:pt x="1419625" y="8237360"/>
                  <a:pt x="1419625" y="8580376"/>
                </a:cubicBezTo>
                <a:cubicBezTo>
                  <a:pt x="1419625" y="9364413"/>
                  <a:pt x="2055213" y="10000001"/>
                  <a:pt x="2839250" y="10000001"/>
                </a:cubicBezTo>
                <a:cubicBezTo>
                  <a:pt x="3623287" y="10000001"/>
                  <a:pt x="4258875" y="9364413"/>
                  <a:pt x="4258875" y="8580376"/>
                </a:cubicBezTo>
                <a:cubicBezTo>
                  <a:pt x="4258875" y="8237360"/>
                  <a:pt x="4137219" y="7922758"/>
                  <a:pt x="3934702" y="7677363"/>
                </a:cubicBezTo>
                <a:lnTo>
                  <a:pt x="3896700" y="7635551"/>
                </a:lnTo>
                <a:lnTo>
                  <a:pt x="3899360" y="7633935"/>
                </a:lnTo>
                <a:lnTo>
                  <a:pt x="4039667" y="7776775"/>
                </a:lnTo>
                <a:cubicBezTo>
                  <a:pt x="4086672" y="7821058"/>
                  <a:pt x="4135187" y="7863755"/>
                  <a:pt x="4185127" y="7904782"/>
                </a:cubicBezTo>
                <a:lnTo>
                  <a:pt x="4196972" y="7913856"/>
                </a:lnTo>
                <a:lnTo>
                  <a:pt x="4039668" y="7776775"/>
                </a:lnTo>
                <a:cubicBezTo>
                  <a:pt x="3556193" y="7321294"/>
                  <a:pt x="3232510" y="6698070"/>
                  <a:pt x="3161629" y="6000112"/>
                </a:cubicBezTo>
                <a:lnTo>
                  <a:pt x="3149445" y="5758822"/>
                </a:lnTo>
                <a:lnTo>
                  <a:pt x="3149444" y="5758822"/>
                </a:lnTo>
                <a:lnTo>
                  <a:pt x="3146969" y="5709815"/>
                </a:lnTo>
                <a:lnTo>
                  <a:pt x="3149444" y="5660804"/>
                </a:lnTo>
                <a:lnTo>
                  <a:pt x="3149445" y="5660804"/>
                </a:lnTo>
                <a:lnTo>
                  <a:pt x="3161629" y="5419518"/>
                </a:lnTo>
                <a:cubicBezTo>
                  <a:pt x="3232510" y="4721560"/>
                  <a:pt x="3556193" y="4098337"/>
                  <a:pt x="4039668" y="3642856"/>
                </a:cubicBezTo>
                <a:lnTo>
                  <a:pt x="4196967" y="3505778"/>
                </a:lnTo>
                <a:lnTo>
                  <a:pt x="4185127" y="3514849"/>
                </a:lnTo>
                <a:cubicBezTo>
                  <a:pt x="4135187" y="3555875"/>
                  <a:pt x="4086672" y="3598573"/>
                  <a:pt x="4039667" y="3642856"/>
                </a:cubicBezTo>
                <a:lnTo>
                  <a:pt x="3899361" y="3785695"/>
                </a:lnTo>
                <a:lnTo>
                  <a:pt x="3896697" y="3784077"/>
                </a:lnTo>
                <a:lnTo>
                  <a:pt x="3934702" y="3742262"/>
                </a:lnTo>
                <a:cubicBezTo>
                  <a:pt x="4137219" y="3496867"/>
                  <a:pt x="4258875" y="3182265"/>
                  <a:pt x="4258875" y="2839250"/>
                </a:cubicBezTo>
                <a:cubicBezTo>
                  <a:pt x="4258875" y="2055213"/>
                  <a:pt x="3623287" y="1419625"/>
                  <a:pt x="2839250" y="1419625"/>
                </a:cubicBezTo>
                <a:close/>
                <a:moveTo>
                  <a:pt x="2839250" y="0"/>
                </a:moveTo>
                <a:cubicBezTo>
                  <a:pt x="4407324" y="0"/>
                  <a:pt x="5678500" y="1271176"/>
                  <a:pt x="5678500" y="2839250"/>
                </a:cubicBezTo>
                <a:lnTo>
                  <a:pt x="5676025" y="2888262"/>
                </a:lnTo>
                <a:lnTo>
                  <a:pt x="5676026" y="2888261"/>
                </a:lnTo>
                <a:lnTo>
                  <a:pt x="5663842" y="3129546"/>
                </a:lnTo>
                <a:cubicBezTo>
                  <a:pt x="5600836" y="3749953"/>
                  <a:pt x="5338087" y="4311311"/>
                  <a:pt x="4940915" y="4748297"/>
                </a:cubicBezTo>
                <a:lnTo>
                  <a:pt x="4937894" y="4751373"/>
                </a:lnTo>
                <a:lnTo>
                  <a:pt x="4939021" y="4753710"/>
                </a:lnTo>
                <a:lnTo>
                  <a:pt x="4890767" y="4806802"/>
                </a:lnTo>
                <a:cubicBezTo>
                  <a:pt x="4688250" y="5052197"/>
                  <a:pt x="4566594" y="5366799"/>
                  <a:pt x="4566594" y="5709815"/>
                </a:cubicBezTo>
                <a:cubicBezTo>
                  <a:pt x="4566594" y="6052831"/>
                  <a:pt x="4688250" y="6367434"/>
                  <a:pt x="4890767" y="6612828"/>
                </a:cubicBezTo>
                <a:lnTo>
                  <a:pt x="4939021" y="6665920"/>
                </a:lnTo>
                <a:lnTo>
                  <a:pt x="4937896" y="6668255"/>
                </a:lnTo>
                <a:lnTo>
                  <a:pt x="4940915" y="6671329"/>
                </a:lnTo>
                <a:cubicBezTo>
                  <a:pt x="5338087" y="7108315"/>
                  <a:pt x="5600836" y="7669672"/>
                  <a:pt x="5663842" y="8290079"/>
                </a:cubicBezTo>
                <a:lnTo>
                  <a:pt x="5676026" y="8531369"/>
                </a:lnTo>
                <a:lnTo>
                  <a:pt x="5414012" y="8491382"/>
                </a:lnTo>
                <a:lnTo>
                  <a:pt x="5414003" y="8491380"/>
                </a:lnTo>
                <a:lnTo>
                  <a:pt x="5414011" y="8491382"/>
                </a:lnTo>
                <a:lnTo>
                  <a:pt x="5676025" y="8531369"/>
                </a:lnTo>
                <a:lnTo>
                  <a:pt x="5678500" y="8580376"/>
                </a:lnTo>
                <a:cubicBezTo>
                  <a:pt x="5678500" y="10148450"/>
                  <a:pt x="4407324" y="11419626"/>
                  <a:pt x="2839250" y="11419626"/>
                </a:cubicBezTo>
                <a:cubicBezTo>
                  <a:pt x="1271176" y="11419626"/>
                  <a:pt x="0" y="10148450"/>
                  <a:pt x="0" y="8580376"/>
                </a:cubicBezTo>
                <a:lnTo>
                  <a:pt x="2475" y="8531369"/>
                </a:lnTo>
                <a:lnTo>
                  <a:pt x="2476" y="8531369"/>
                </a:lnTo>
                <a:lnTo>
                  <a:pt x="14660" y="8290079"/>
                </a:lnTo>
                <a:cubicBezTo>
                  <a:pt x="77666" y="7669672"/>
                  <a:pt x="340415" y="7108315"/>
                  <a:pt x="737587" y="6671329"/>
                </a:cubicBezTo>
                <a:lnTo>
                  <a:pt x="740606" y="6668255"/>
                </a:lnTo>
                <a:lnTo>
                  <a:pt x="739480" y="6665919"/>
                </a:lnTo>
                <a:lnTo>
                  <a:pt x="787733" y="6612828"/>
                </a:lnTo>
                <a:cubicBezTo>
                  <a:pt x="990250" y="6367434"/>
                  <a:pt x="1111906" y="6052831"/>
                  <a:pt x="1111906" y="5709815"/>
                </a:cubicBezTo>
                <a:cubicBezTo>
                  <a:pt x="1111906" y="5366799"/>
                  <a:pt x="990250" y="5052197"/>
                  <a:pt x="787733" y="4806802"/>
                </a:cubicBezTo>
                <a:lnTo>
                  <a:pt x="739480" y="4753711"/>
                </a:lnTo>
                <a:lnTo>
                  <a:pt x="740607" y="4751372"/>
                </a:lnTo>
                <a:lnTo>
                  <a:pt x="892699" y="4906209"/>
                </a:lnTo>
                <a:cubicBezTo>
                  <a:pt x="939704" y="4950492"/>
                  <a:pt x="988219" y="4993190"/>
                  <a:pt x="1038159" y="5034216"/>
                </a:cubicBezTo>
                <a:lnTo>
                  <a:pt x="1049994" y="5043283"/>
                </a:lnTo>
                <a:lnTo>
                  <a:pt x="892699" y="4906209"/>
                </a:lnTo>
                <a:cubicBezTo>
                  <a:pt x="409224" y="4450727"/>
                  <a:pt x="85541" y="3827504"/>
                  <a:pt x="14660" y="3129546"/>
                </a:cubicBezTo>
                <a:lnTo>
                  <a:pt x="2476" y="2888262"/>
                </a:lnTo>
                <a:lnTo>
                  <a:pt x="2475" y="2888262"/>
                </a:lnTo>
                <a:lnTo>
                  <a:pt x="0" y="2839250"/>
                </a:ln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3" name="Circle: Hollow 32">
            <a:extLst>
              <a:ext uri="{FF2B5EF4-FFF2-40B4-BE49-F238E27FC236}">
                <a16:creationId xmlns:a16="http://schemas.microsoft.com/office/drawing/2014/main" id="{6BBD5520-2078-6FC3-85C2-7EB0CF23F6D0}"/>
              </a:ext>
            </a:extLst>
          </p:cNvPr>
          <p:cNvSpPr/>
          <p:nvPr/>
        </p:nvSpPr>
        <p:spPr>
          <a:xfrm rot="16200000">
            <a:off x="10023512" y="8119043"/>
            <a:ext cx="4336976" cy="4336977"/>
          </a:xfrm>
          <a:prstGeom prst="donu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DBD0C031-93D1-5BB3-684A-52E339860B4A}"/>
              </a:ext>
            </a:extLst>
          </p:cNvPr>
          <p:cNvSpPr/>
          <p:nvPr/>
        </p:nvSpPr>
        <p:spPr>
          <a:xfrm>
            <a:off x="13794848" y="5926640"/>
            <a:ext cx="2969152" cy="4336977"/>
          </a:xfrm>
          <a:custGeom>
            <a:avLst/>
            <a:gdLst>
              <a:gd name="connsiteX0" fmla="*/ 1048325 w 3887576"/>
              <a:gd name="connsiteY0" fmla="*/ 0 h 5678500"/>
              <a:gd name="connsiteX1" fmla="*/ 3887576 w 3887576"/>
              <a:gd name="connsiteY1" fmla="*/ 2839250 h 5678500"/>
              <a:gd name="connsiteX2" fmla="*/ 1048325 w 3887576"/>
              <a:gd name="connsiteY2" fmla="*/ 5678500 h 5678500"/>
              <a:gd name="connsiteX3" fmla="*/ 758028 w 3887576"/>
              <a:gd name="connsiteY3" fmla="*/ 5663841 h 5678500"/>
              <a:gd name="connsiteX4" fmla="*/ 738131 w 3887576"/>
              <a:gd name="connsiteY4" fmla="*/ 5660804 h 5678500"/>
              <a:gd name="connsiteX5" fmla="*/ 725947 w 3887576"/>
              <a:gd name="connsiteY5" fmla="*/ 5419514 h 5678500"/>
              <a:gd name="connsiteX6" fmla="*/ 3020 w 3887576"/>
              <a:gd name="connsiteY6" fmla="*/ 3800764 h 5678500"/>
              <a:gd name="connsiteX7" fmla="*/ 1 w 3887576"/>
              <a:gd name="connsiteY7" fmla="*/ 3797691 h 5678500"/>
              <a:gd name="connsiteX8" fmla="*/ 1127 w 3887576"/>
              <a:gd name="connsiteY8" fmla="*/ 3795355 h 5678500"/>
              <a:gd name="connsiteX9" fmla="*/ 44499 w 3887576"/>
              <a:gd name="connsiteY9" fmla="*/ 3843076 h 5678500"/>
              <a:gd name="connsiteX10" fmla="*/ 1048325 w 3887576"/>
              <a:gd name="connsiteY10" fmla="*/ 4258875 h 5678500"/>
              <a:gd name="connsiteX11" fmla="*/ 2467950 w 3887576"/>
              <a:gd name="connsiteY11" fmla="*/ 2839250 h 5678500"/>
              <a:gd name="connsiteX12" fmla="*/ 1048325 w 3887576"/>
              <a:gd name="connsiteY12" fmla="*/ 1419625 h 5678500"/>
              <a:gd name="connsiteX13" fmla="*/ 44499 w 3887576"/>
              <a:gd name="connsiteY13" fmla="*/ 1835424 h 5678500"/>
              <a:gd name="connsiteX14" fmla="*/ 1127 w 3887576"/>
              <a:gd name="connsiteY14" fmla="*/ 1883145 h 5678500"/>
              <a:gd name="connsiteX15" fmla="*/ 0 w 3887576"/>
              <a:gd name="connsiteY15" fmla="*/ 1880807 h 5678500"/>
              <a:gd name="connsiteX16" fmla="*/ 3020 w 3887576"/>
              <a:gd name="connsiteY16" fmla="*/ 1877732 h 5678500"/>
              <a:gd name="connsiteX17" fmla="*/ 725947 w 3887576"/>
              <a:gd name="connsiteY17" fmla="*/ 258981 h 5678500"/>
              <a:gd name="connsiteX18" fmla="*/ 738131 w 3887576"/>
              <a:gd name="connsiteY18" fmla="*/ 17696 h 5678500"/>
              <a:gd name="connsiteX19" fmla="*/ 758028 w 3887576"/>
              <a:gd name="connsiteY19" fmla="*/ 14659 h 5678500"/>
              <a:gd name="connsiteX20" fmla="*/ 1048325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1048325" y="0"/>
                </a:moveTo>
                <a:cubicBezTo>
                  <a:pt x="2616400" y="0"/>
                  <a:pt x="3887576" y="1271176"/>
                  <a:pt x="3887576" y="2839250"/>
                </a:cubicBezTo>
                <a:cubicBezTo>
                  <a:pt x="3887576" y="4407324"/>
                  <a:pt x="2616400" y="5678500"/>
                  <a:pt x="1048325" y="5678500"/>
                </a:cubicBezTo>
                <a:cubicBezTo>
                  <a:pt x="950320" y="5678500"/>
                  <a:pt x="853476" y="5673534"/>
                  <a:pt x="758028" y="5663841"/>
                </a:cubicBezTo>
                <a:lnTo>
                  <a:pt x="738131" y="5660804"/>
                </a:lnTo>
                <a:lnTo>
                  <a:pt x="725947" y="5419514"/>
                </a:lnTo>
                <a:cubicBezTo>
                  <a:pt x="662942" y="4799107"/>
                  <a:pt x="400192" y="4237750"/>
                  <a:pt x="3020" y="3800764"/>
                </a:cubicBezTo>
                <a:lnTo>
                  <a:pt x="1" y="3797691"/>
                </a:lnTo>
                <a:lnTo>
                  <a:pt x="1127" y="3795355"/>
                </a:lnTo>
                <a:lnTo>
                  <a:pt x="44499" y="3843076"/>
                </a:lnTo>
                <a:cubicBezTo>
                  <a:pt x="301400" y="4099978"/>
                  <a:pt x="656306" y="4258875"/>
                  <a:pt x="1048325" y="4258875"/>
                </a:cubicBezTo>
                <a:cubicBezTo>
                  <a:pt x="1832362" y="4258875"/>
                  <a:pt x="2467950" y="3623287"/>
                  <a:pt x="2467950" y="2839250"/>
                </a:cubicBezTo>
                <a:cubicBezTo>
                  <a:pt x="2467950" y="2055213"/>
                  <a:pt x="1832362" y="1419625"/>
                  <a:pt x="1048325" y="1419625"/>
                </a:cubicBezTo>
                <a:cubicBezTo>
                  <a:pt x="656306" y="1419625"/>
                  <a:pt x="301400" y="1578522"/>
                  <a:pt x="44499" y="1835424"/>
                </a:cubicBezTo>
                <a:lnTo>
                  <a:pt x="1127" y="1883145"/>
                </a:lnTo>
                <a:lnTo>
                  <a:pt x="0" y="1880807"/>
                </a:lnTo>
                <a:lnTo>
                  <a:pt x="3020" y="1877732"/>
                </a:lnTo>
                <a:cubicBezTo>
                  <a:pt x="400192" y="1440746"/>
                  <a:pt x="662942" y="879388"/>
                  <a:pt x="725947" y="258981"/>
                </a:cubicBezTo>
                <a:lnTo>
                  <a:pt x="738131" y="17696"/>
                </a:lnTo>
                <a:lnTo>
                  <a:pt x="758028" y="14659"/>
                </a:lnTo>
                <a:cubicBezTo>
                  <a:pt x="853476" y="4966"/>
                  <a:pt x="950320" y="0"/>
                  <a:pt x="1048325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F916E109-8EBD-0466-3AA9-69E757508FB0}"/>
              </a:ext>
            </a:extLst>
          </p:cNvPr>
          <p:cNvSpPr/>
          <p:nvPr/>
        </p:nvSpPr>
        <p:spPr>
          <a:xfrm>
            <a:off x="7620000" y="5926640"/>
            <a:ext cx="2969152" cy="4336977"/>
          </a:xfrm>
          <a:custGeom>
            <a:avLst/>
            <a:gdLst>
              <a:gd name="connsiteX0" fmla="*/ 2839250 w 3887576"/>
              <a:gd name="connsiteY0" fmla="*/ 0 h 5678500"/>
              <a:gd name="connsiteX1" fmla="*/ 3129547 w 3887576"/>
              <a:gd name="connsiteY1" fmla="*/ 14659 h 5678500"/>
              <a:gd name="connsiteX2" fmla="*/ 3149445 w 3887576"/>
              <a:gd name="connsiteY2" fmla="*/ 17696 h 5678500"/>
              <a:gd name="connsiteX3" fmla="*/ 3161629 w 3887576"/>
              <a:gd name="connsiteY3" fmla="*/ 258981 h 5678500"/>
              <a:gd name="connsiteX4" fmla="*/ 3884556 w 3887576"/>
              <a:gd name="connsiteY4" fmla="*/ 1877732 h 5678500"/>
              <a:gd name="connsiteX5" fmla="*/ 3887576 w 3887576"/>
              <a:gd name="connsiteY5" fmla="*/ 1880807 h 5678500"/>
              <a:gd name="connsiteX6" fmla="*/ 3886449 w 3887576"/>
              <a:gd name="connsiteY6" fmla="*/ 1883146 h 5678500"/>
              <a:gd name="connsiteX7" fmla="*/ 3843076 w 3887576"/>
              <a:gd name="connsiteY7" fmla="*/ 1835424 h 5678500"/>
              <a:gd name="connsiteX8" fmla="*/ 2839250 w 3887576"/>
              <a:gd name="connsiteY8" fmla="*/ 1419625 h 5678500"/>
              <a:gd name="connsiteX9" fmla="*/ 1419625 w 3887576"/>
              <a:gd name="connsiteY9" fmla="*/ 2839250 h 5678500"/>
              <a:gd name="connsiteX10" fmla="*/ 2839250 w 3887576"/>
              <a:gd name="connsiteY10" fmla="*/ 4258875 h 5678500"/>
              <a:gd name="connsiteX11" fmla="*/ 3843076 w 3887576"/>
              <a:gd name="connsiteY11" fmla="*/ 3843076 h 5678500"/>
              <a:gd name="connsiteX12" fmla="*/ 3886449 w 3887576"/>
              <a:gd name="connsiteY12" fmla="*/ 3795354 h 5678500"/>
              <a:gd name="connsiteX13" fmla="*/ 3887575 w 3887576"/>
              <a:gd name="connsiteY13" fmla="*/ 3797691 h 5678500"/>
              <a:gd name="connsiteX14" fmla="*/ 3884556 w 3887576"/>
              <a:gd name="connsiteY14" fmla="*/ 3800764 h 5678500"/>
              <a:gd name="connsiteX15" fmla="*/ 3161629 w 3887576"/>
              <a:gd name="connsiteY15" fmla="*/ 5419514 h 5678500"/>
              <a:gd name="connsiteX16" fmla="*/ 3149445 w 3887576"/>
              <a:gd name="connsiteY16" fmla="*/ 5660804 h 5678500"/>
              <a:gd name="connsiteX17" fmla="*/ 3129547 w 3887576"/>
              <a:gd name="connsiteY17" fmla="*/ 5663841 h 5678500"/>
              <a:gd name="connsiteX18" fmla="*/ 2839250 w 3887576"/>
              <a:gd name="connsiteY18" fmla="*/ 5678500 h 5678500"/>
              <a:gd name="connsiteX19" fmla="*/ 0 w 3887576"/>
              <a:gd name="connsiteY19" fmla="*/ 2839250 h 5678500"/>
              <a:gd name="connsiteX20" fmla="*/ 2839250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2839250" y="0"/>
                </a:moveTo>
                <a:cubicBezTo>
                  <a:pt x="2937255" y="0"/>
                  <a:pt x="3034099" y="4966"/>
                  <a:pt x="3129547" y="14659"/>
                </a:cubicBezTo>
                <a:lnTo>
                  <a:pt x="3149445" y="17696"/>
                </a:lnTo>
                <a:lnTo>
                  <a:pt x="3161629" y="258981"/>
                </a:lnTo>
                <a:cubicBezTo>
                  <a:pt x="3224634" y="879388"/>
                  <a:pt x="3487384" y="1440746"/>
                  <a:pt x="3884556" y="1877732"/>
                </a:cubicBezTo>
                <a:lnTo>
                  <a:pt x="3887576" y="1880807"/>
                </a:lnTo>
                <a:lnTo>
                  <a:pt x="3886449" y="1883146"/>
                </a:lnTo>
                <a:lnTo>
                  <a:pt x="3843076" y="1835424"/>
                </a:lnTo>
                <a:cubicBezTo>
                  <a:pt x="3586175" y="1578522"/>
                  <a:pt x="3231268" y="1419625"/>
                  <a:pt x="2839250" y="1419625"/>
                </a:cubicBez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623287"/>
                  <a:pt x="2055213" y="4258875"/>
                  <a:pt x="2839250" y="4258875"/>
                </a:cubicBezTo>
                <a:cubicBezTo>
                  <a:pt x="3231268" y="4258875"/>
                  <a:pt x="3586175" y="4099978"/>
                  <a:pt x="3843076" y="3843076"/>
                </a:cubicBezTo>
                <a:lnTo>
                  <a:pt x="3886449" y="3795354"/>
                </a:lnTo>
                <a:lnTo>
                  <a:pt x="3887575" y="3797691"/>
                </a:lnTo>
                <a:lnTo>
                  <a:pt x="3884556" y="3800764"/>
                </a:lnTo>
                <a:cubicBezTo>
                  <a:pt x="3487384" y="4237750"/>
                  <a:pt x="3224634" y="4799107"/>
                  <a:pt x="3161629" y="5419514"/>
                </a:cubicBezTo>
                <a:lnTo>
                  <a:pt x="3149445" y="5660804"/>
                </a:lnTo>
                <a:lnTo>
                  <a:pt x="3129547" y="5663841"/>
                </a:lnTo>
                <a:cubicBezTo>
                  <a:pt x="3034099" y="5673534"/>
                  <a:pt x="2937255" y="5678500"/>
                  <a:pt x="2839250" y="5678500"/>
                </a:cubicBezTo>
                <a:cubicBezTo>
                  <a:pt x="1271176" y="5678500"/>
                  <a:pt x="0" y="4407324"/>
                  <a:pt x="0" y="2839250"/>
                </a:cubicBez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6" name="Freeform: Shape 35">
            <a:extLst>
              <a:ext uri="{FF2B5EF4-FFF2-40B4-BE49-F238E27FC236}">
                <a16:creationId xmlns:a16="http://schemas.microsoft.com/office/drawing/2014/main" id="{6E48FA7D-305E-9C7A-03FC-D9CE7FD3C18E}"/>
              </a:ext>
            </a:extLst>
          </p:cNvPr>
          <p:cNvSpPr/>
          <p:nvPr/>
        </p:nvSpPr>
        <p:spPr>
          <a:xfrm rot="5400000">
            <a:off x="9987345" y="5978213"/>
            <a:ext cx="1442049" cy="1365934"/>
          </a:xfrm>
          <a:custGeom>
            <a:avLst/>
            <a:gdLst>
              <a:gd name="connsiteX0" fmla="*/ 0 w 1888107"/>
              <a:gd name="connsiteY0" fmla="*/ 1788448 h 1788448"/>
              <a:gd name="connsiteX1" fmla="*/ 39987 w 1888107"/>
              <a:gd name="connsiteY1" fmla="*/ 1526435 h 1788448"/>
              <a:gd name="connsiteX2" fmla="*/ 754595 w 1888107"/>
              <a:gd name="connsiteY2" fmla="*/ 152091 h 1788448"/>
              <a:gd name="connsiteX3" fmla="*/ 909431 w 1888107"/>
              <a:gd name="connsiteY3" fmla="*/ 0 h 1788448"/>
              <a:gd name="connsiteX4" fmla="*/ 1888107 w 1888107"/>
              <a:gd name="connsiteY4" fmla="*/ 0 h 1788448"/>
              <a:gd name="connsiteX5" fmla="*/ 1888107 w 1888107"/>
              <a:gd name="connsiteY5" fmla="*/ 1025764 h 1788448"/>
              <a:gd name="connsiteX6" fmla="*/ 1860036 w 1888107"/>
              <a:gd name="connsiteY6" fmla="*/ 1053337 h 1788448"/>
              <a:gd name="connsiteX7" fmla="*/ 241285 w 1888107"/>
              <a:gd name="connsiteY7" fmla="*/ 1776264 h 1788448"/>
              <a:gd name="connsiteX8" fmla="*/ 0 w 1888107"/>
              <a:gd name="connsiteY8" fmla="*/ 178844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788448"/>
                </a:moveTo>
                <a:lnTo>
                  <a:pt x="39987" y="1526435"/>
                </a:lnTo>
                <a:cubicBezTo>
                  <a:pt x="147542" y="1000830"/>
                  <a:pt x="400331" y="528128"/>
                  <a:pt x="754595" y="152091"/>
                </a:cubicBezTo>
                <a:lnTo>
                  <a:pt x="909431" y="0"/>
                </a:lnTo>
                <a:lnTo>
                  <a:pt x="1888107" y="0"/>
                </a:lnTo>
                <a:lnTo>
                  <a:pt x="1888107" y="1025764"/>
                </a:lnTo>
                <a:lnTo>
                  <a:pt x="1860036" y="1053337"/>
                </a:lnTo>
                <a:cubicBezTo>
                  <a:pt x="1423050" y="1450509"/>
                  <a:pt x="861692" y="1713258"/>
                  <a:pt x="241285" y="1776264"/>
                </a:cubicBezTo>
                <a:lnTo>
                  <a:pt x="0" y="178844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10800000" algn="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2C519A62-9059-7089-827D-BC79406F1AA7}"/>
              </a:ext>
            </a:extLst>
          </p:cNvPr>
          <p:cNvSpPr/>
          <p:nvPr/>
        </p:nvSpPr>
        <p:spPr>
          <a:xfrm rot="5400000">
            <a:off x="12954607" y="5978212"/>
            <a:ext cx="1442049" cy="1365936"/>
          </a:xfrm>
          <a:custGeom>
            <a:avLst/>
            <a:gdLst>
              <a:gd name="connsiteX0" fmla="*/ 0 w 1888107"/>
              <a:gd name="connsiteY0" fmla="*/ 0 h 1788450"/>
              <a:gd name="connsiteX1" fmla="*/ 241285 w 1888107"/>
              <a:gd name="connsiteY1" fmla="*/ 12184 h 1788450"/>
              <a:gd name="connsiteX2" fmla="*/ 1860036 w 1888107"/>
              <a:gd name="connsiteY2" fmla="*/ 735111 h 1788450"/>
              <a:gd name="connsiteX3" fmla="*/ 1888107 w 1888107"/>
              <a:gd name="connsiteY3" fmla="*/ 762684 h 1788450"/>
              <a:gd name="connsiteX4" fmla="*/ 1888107 w 1888107"/>
              <a:gd name="connsiteY4" fmla="*/ 1788450 h 1788450"/>
              <a:gd name="connsiteX5" fmla="*/ 909432 w 1888107"/>
              <a:gd name="connsiteY5" fmla="*/ 1788450 h 1788450"/>
              <a:gd name="connsiteX6" fmla="*/ 754595 w 1888107"/>
              <a:gd name="connsiteY6" fmla="*/ 1636358 h 1788450"/>
              <a:gd name="connsiteX7" fmla="*/ 39987 w 1888107"/>
              <a:gd name="connsiteY7" fmla="*/ 262014 h 1788450"/>
              <a:gd name="connsiteX8" fmla="*/ 0 w 1888107"/>
              <a:gd name="connsiteY8" fmla="*/ 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0"/>
                </a:moveTo>
                <a:lnTo>
                  <a:pt x="241285" y="12184"/>
                </a:lnTo>
                <a:cubicBezTo>
                  <a:pt x="861692" y="75190"/>
                  <a:pt x="1423050" y="337939"/>
                  <a:pt x="1860036" y="735111"/>
                </a:cubicBezTo>
                <a:lnTo>
                  <a:pt x="1888107" y="762684"/>
                </a:lnTo>
                <a:lnTo>
                  <a:pt x="1888107" y="1788450"/>
                </a:lnTo>
                <a:lnTo>
                  <a:pt x="909432" y="1788450"/>
                </a:lnTo>
                <a:lnTo>
                  <a:pt x="754595" y="1636358"/>
                </a:lnTo>
                <a:cubicBezTo>
                  <a:pt x="400331" y="1260321"/>
                  <a:pt x="147542" y="787620"/>
                  <a:pt x="39987" y="262014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algn="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1EE620A2-43DF-DC4E-A391-FC3890342F4C}"/>
              </a:ext>
            </a:extLst>
          </p:cNvPr>
          <p:cNvSpPr/>
          <p:nvPr/>
        </p:nvSpPr>
        <p:spPr>
          <a:xfrm rot="5400000">
            <a:off x="9987345" y="8846110"/>
            <a:ext cx="1442049" cy="1365934"/>
          </a:xfrm>
          <a:custGeom>
            <a:avLst/>
            <a:gdLst>
              <a:gd name="connsiteX0" fmla="*/ 0 w 1888107"/>
              <a:gd name="connsiteY0" fmla="*/ 1025768 h 1788448"/>
              <a:gd name="connsiteX1" fmla="*/ 0 w 1888107"/>
              <a:gd name="connsiteY1" fmla="*/ 0 h 1788448"/>
              <a:gd name="connsiteX2" fmla="*/ 978677 w 1888107"/>
              <a:gd name="connsiteY2" fmla="*/ 0 h 1788448"/>
              <a:gd name="connsiteX3" fmla="*/ 1133513 w 1888107"/>
              <a:gd name="connsiteY3" fmla="*/ 152091 h 1788448"/>
              <a:gd name="connsiteX4" fmla="*/ 1848120 w 1888107"/>
              <a:gd name="connsiteY4" fmla="*/ 1526435 h 1788448"/>
              <a:gd name="connsiteX5" fmla="*/ 1888107 w 1888107"/>
              <a:gd name="connsiteY5" fmla="*/ 1788448 h 1788448"/>
              <a:gd name="connsiteX6" fmla="*/ 1646817 w 1888107"/>
              <a:gd name="connsiteY6" fmla="*/ 1776264 h 1788448"/>
              <a:gd name="connsiteX7" fmla="*/ 28067 w 1888107"/>
              <a:gd name="connsiteY7" fmla="*/ 1053337 h 1788448"/>
              <a:gd name="connsiteX8" fmla="*/ 0 w 1888107"/>
              <a:gd name="connsiteY8" fmla="*/ 102576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025768"/>
                </a:moveTo>
                <a:lnTo>
                  <a:pt x="0" y="0"/>
                </a:lnTo>
                <a:lnTo>
                  <a:pt x="978677" y="0"/>
                </a:lnTo>
                <a:lnTo>
                  <a:pt x="1133513" y="152091"/>
                </a:lnTo>
                <a:cubicBezTo>
                  <a:pt x="1487776" y="528128"/>
                  <a:pt x="1740565" y="1000830"/>
                  <a:pt x="1848120" y="1526435"/>
                </a:cubicBezTo>
                <a:lnTo>
                  <a:pt x="1888107" y="1788448"/>
                </a:lnTo>
                <a:lnTo>
                  <a:pt x="1646817" y="1776264"/>
                </a:lnTo>
                <a:cubicBezTo>
                  <a:pt x="1026410" y="1713258"/>
                  <a:pt x="465053" y="1450509"/>
                  <a:pt x="28067" y="1053337"/>
                </a:cubicBezTo>
                <a:lnTo>
                  <a:pt x="0" y="102576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81C7A263-2051-8CE1-D1AF-369AB539A7B1}"/>
              </a:ext>
            </a:extLst>
          </p:cNvPr>
          <p:cNvSpPr/>
          <p:nvPr/>
        </p:nvSpPr>
        <p:spPr>
          <a:xfrm rot="5400000">
            <a:off x="12954607" y="8846109"/>
            <a:ext cx="1442049" cy="1365936"/>
          </a:xfrm>
          <a:custGeom>
            <a:avLst/>
            <a:gdLst>
              <a:gd name="connsiteX0" fmla="*/ 0 w 1888107"/>
              <a:gd name="connsiteY0" fmla="*/ 1788450 h 1788450"/>
              <a:gd name="connsiteX1" fmla="*/ 0 w 1888107"/>
              <a:gd name="connsiteY1" fmla="*/ 762680 h 1788450"/>
              <a:gd name="connsiteX2" fmla="*/ 28067 w 1888107"/>
              <a:gd name="connsiteY2" fmla="*/ 735111 h 1788450"/>
              <a:gd name="connsiteX3" fmla="*/ 1646817 w 1888107"/>
              <a:gd name="connsiteY3" fmla="*/ 12184 h 1788450"/>
              <a:gd name="connsiteX4" fmla="*/ 1888107 w 1888107"/>
              <a:gd name="connsiteY4" fmla="*/ 0 h 1788450"/>
              <a:gd name="connsiteX5" fmla="*/ 1848120 w 1888107"/>
              <a:gd name="connsiteY5" fmla="*/ 262014 h 1788450"/>
              <a:gd name="connsiteX6" fmla="*/ 1133513 w 1888107"/>
              <a:gd name="connsiteY6" fmla="*/ 1636358 h 1788450"/>
              <a:gd name="connsiteX7" fmla="*/ 978676 w 1888107"/>
              <a:gd name="connsiteY7" fmla="*/ 1788450 h 1788450"/>
              <a:gd name="connsiteX8" fmla="*/ 0 w 1888107"/>
              <a:gd name="connsiteY8" fmla="*/ 178845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1788450"/>
                </a:moveTo>
                <a:lnTo>
                  <a:pt x="0" y="762680"/>
                </a:lnTo>
                <a:lnTo>
                  <a:pt x="28067" y="735111"/>
                </a:lnTo>
                <a:cubicBezTo>
                  <a:pt x="465053" y="337939"/>
                  <a:pt x="1026410" y="75190"/>
                  <a:pt x="1646817" y="12184"/>
                </a:cubicBezTo>
                <a:lnTo>
                  <a:pt x="1888107" y="0"/>
                </a:lnTo>
                <a:lnTo>
                  <a:pt x="1848120" y="262014"/>
                </a:lnTo>
                <a:cubicBezTo>
                  <a:pt x="1740565" y="787620"/>
                  <a:pt x="1487776" y="1260321"/>
                  <a:pt x="1133513" y="1636358"/>
                </a:cubicBezTo>
                <a:lnTo>
                  <a:pt x="978676" y="1788450"/>
                </a:lnTo>
                <a:lnTo>
                  <a:pt x="0" y="178845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83C57192-6390-9715-E129-BCF5557DB73D}"/>
              </a:ext>
            </a:extLst>
          </p:cNvPr>
          <p:cNvSpPr/>
          <p:nvPr/>
        </p:nvSpPr>
        <p:spPr>
          <a:xfrm>
            <a:off x="10023511" y="3747749"/>
            <a:ext cx="1933468" cy="6502641"/>
          </a:xfrm>
          <a:custGeom>
            <a:avLst/>
            <a:gdLst>
              <a:gd name="connsiteX0" fmla="*/ 737588 w 2531532"/>
              <a:gd name="connsiteY0" fmla="*/ 6653633 h 8514051"/>
              <a:gd name="connsiteX1" fmla="*/ 14661 w 2531532"/>
              <a:gd name="connsiteY1" fmla="*/ 8272383 h 8514051"/>
              <a:gd name="connsiteX2" fmla="*/ 737588 w 2531532"/>
              <a:gd name="connsiteY2" fmla="*/ 6653633 h 8514051"/>
              <a:gd name="connsiteX3" fmla="*/ 1050000 w 2531532"/>
              <a:gd name="connsiteY3" fmla="*/ 6358643 h 8514051"/>
              <a:gd name="connsiteX4" fmla="*/ 1038160 w 2531532"/>
              <a:gd name="connsiteY4" fmla="*/ 6367714 h 8514051"/>
              <a:gd name="connsiteX5" fmla="*/ 892700 w 2531532"/>
              <a:gd name="connsiteY5" fmla="*/ 6495720 h 8514051"/>
              <a:gd name="connsiteX6" fmla="*/ 757883 w 2531532"/>
              <a:gd name="connsiteY6" fmla="*/ 6632971 h 8514051"/>
              <a:gd name="connsiteX7" fmla="*/ 892700 w 2531532"/>
              <a:gd name="connsiteY7" fmla="*/ 6495721 h 8514051"/>
              <a:gd name="connsiteX8" fmla="*/ 892759 w 2531532"/>
              <a:gd name="connsiteY8" fmla="*/ 6495669 h 8514051"/>
              <a:gd name="connsiteX9" fmla="*/ 1038160 w 2531532"/>
              <a:gd name="connsiteY9" fmla="*/ 6367715 h 8514051"/>
              <a:gd name="connsiteX10" fmla="*/ 1049987 w 2531532"/>
              <a:gd name="connsiteY10" fmla="*/ 6358654 h 8514051"/>
              <a:gd name="connsiteX11" fmla="*/ 1217375 w 2531532"/>
              <a:gd name="connsiteY11" fmla="*/ 6233020 h 8514051"/>
              <a:gd name="connsiteX12" fmla="*/ 1192169 w 2531532"/>
              <a:gd name="connsiteY12" fmla="*/ 6249733 h 8514051"/>
              <a:gd name="connsiteX13" fmla="*/ 1104030 w 2531532"/>
              <a:gd name="connsiteY13" fmla="*/ 6317253 h 8514051"/>
              <a:gd name="connsiteX14" fmla="*/ 1104075 w 2531532"/>
              <a:gd name="connsiteY14" fmla="*/ 6317220 h 8514051"/>
              <a:gd name="connsiteX15" fmla="*/ 1192169 w 2531532"/>
              <a:gd name="connsiteY15" fmla="*/ 6249734 h 8514051"/>
              <a:gd name="connsiteX16" fmla="*/ 1217355 w 2531532"/>
              <a:gd name="connsiteY16" fmla="*/ 6233035 h 8514051"/>
              <a:gd name="connsiteX17" fmla="*/ 1394478 w 2531532"/>
              <a:gd name="connsiteY17" fmla="*/ 6119403 h 8514051"/>
              <a:gd name="connsiteX18" fmla="*/ 1354214 w 2531532"/>
              <a:gd name="connsiteY18" fmla="*/ 6142291 h 8514051"/>
              <a:gd name="connsiteX19" fmla="*/ 1284583 w 2531532"/>
              <a:gd name="connsiteY19" fmla="*/ 6188459 h 8514051"/>
              <a:gd name="connsiteX20" fmla="*/ 1284625 w 2531532"/>
              <a:gd name="connsiteY20" fmla="*/ 6188432 h 8514051"/>
              <a:gd name="connsiteX21" fmla="*/ 1354214 w 2531532"/>
              <a:gd name="connsiteY21" fmla="*/ 6142292 h 8514051"/>
              <a:gd name="connsiteX22" fmla="*/ 1394445 w 2531532"/>
              <a:gd name="connsiteY22" fmla="*/ 6119424 h 8514051"/>
              <a:gd name="connsiteX23" fmla="*/ 1581256 w 2531532"/>
              <a:gd name="connsiteY23" fmla="*/ 6018292 h 8514051"/>
              <a:gd name="connsiteX24" fmla="*/ 1523784 w 2531532"/>
              <a:gd name="connsiteY24" fmla="*/ 6045901 h 8514051"/>
              <a:gd name="connsiteX25" fmla="*/ 1468195 w 2531532"/>
              <a:gd name="connsiteY25" fmla="*/ 6077499 h 8514051"/>
              <a:gd name="connsiteX26" fmla="*/ 1468246 w 2531532"/>
              <a:gd name="connsiteY26" fmla="*/ 6077472 h 8514051"/>
              <a:gd name="connsiteX27" fmla="*/ 1523784 w 2531532"/>
              <a:gd name="connsiteY27" fmla="*/ 6045902 h 8514051"/>
              <a:gd name="connsiteX28" fmla="*/ 1552846 w 2531532"/>
              <a:gd name="connsiteY28" fmla="*/ 6033169 h 8514051"/>
              <a:gd name="connsiteX29" fmla="*/ 1778565 w 2531532"/>
              <a:gd name="connsiteY29" fmla="*/ 5930001 h 8514051"/>
              <a:gd name="connsiteX30" fmla="*/ 1700364 w 2531532"/>
              <a:gd name="connsiteY30" fmla="*/ 5961075 h 8514051"/>
              <a:gd name="connsiteX31" fmla="*/ 1658092 w 2531532"/>
              <a:gd name="connsiteY31" fmla="*/ 5981382 h 8514051"/>
              <a:gd name="connsiteX32" fmla="*/ 1991184 w 2531532"/>
              <a:gd name="connsiteY32" fmla="*/ 5854044 h 8514051"/>
              <a:gd name="connsiteX33" fmla="*/ 1883443 w 2531532"/>
              <a:gd name="connsiteY33" fmla="*/ 5888326 h 8514051"/>
              <a:gd name="connsiteX34" fmla="*/ 1854707 w 2531532"/>
              <a:gd name="connsiteY34" fmla="*/ 5899745 h 8514051"/>
              <a:gd name="connsiteX35" fmla="*/ 1866066 w 2531532"/>
              <a:gd name="connsiteY35" fmla="*/ 5895941 h 8514051"/>
              <a:gd name="connsiteX36" fmla="*/ 1883443 w 2531532"/>
              <a:gd name="connsiteY36" fmla="*/ 5888328 h 8514051"/>
              <a:gd name="connsiteX37" fmla="*/ 1915851 w 2531532"/>
              <a:gd name="connsiteY37" fmla="*/ 5879270 h 8514051"/>
              <a:gd name="connsiteX38" fmla="*/ 1866066 w 2531532"/>
              <a:gd name="connsiteY38" fmla="*/ 5488292 h 8514051"/>
              <a:gd name="connsiteX39" fmla="*/ 1883443 w 2531532"/>
              <a:gd name="connsiteY39" fmla="*/ 5495905 h 8514051"/>
              <a:gd name="connsiteX40" fmla="*/ 1915850 w 2531532"/>
              <a:gd name="connsiteY40" fmla="*/ 5504963 h 8514051"/>
              <a:gd name="connsiteX41" fmla="*/ 1468229 w 2531532"/>
              <a:gd name="connsiteY41" fmla="*/ 5306752 h 8514051"/>
              <a:gd name="connsiteX42" fmla="*/ 1523784 w 2531532"/>
              <a:gd name="connsiteY42" fmla="*/ 5338331 h 8514051"/>
              <a:gd name="connsiteX43" fmla="*/ 1552851 w 2531532"/>
              <a:gd name="connsiteY43" fmla="*/ 5351066 h 8514051"/>
              <a:gd name="connsiteX44" fmla="*/ 1284627 w 2531532"/>
              <a:gd name="connsiteY44" fmla="*/ 5195802 h 8514051"/>
              <a:gd name="connsiteX45" fmla="*/ 1354214 w 2531532"/>
              <a:gd name="connsiteY45" fmla="*/ 5241941 h 8514051"/>
              <a:gd name="connsiteX46" fmla="*/ 1394453 w 2531532"/>
              <a:gd name="connsiteY46" fmla="*/ 5264814 h 8514051"/>
              <a:gd name="connsiteX47" fmla="*/ 1104092 w 2531532"/>
              <a:gd name="connsiteY47" fmla="*/ 5067027 h 8514051"/>
              <a:gd name="connsiteX48" fmla="*/ 1192169 w 2531532"/>
              <a:gd name="connsiteY48" fmla="*/ 5134499 h 8514051"/>
              <a:gd name="connsiteX49" fmla="*/ 1217357 w 2531532"/>
              <a:gd name="connsiteY49" fmla="*/ 5151200 h 8514051"/>
              <a:gd name="connsiteX50" fmla="*/ 892764 w 2531532"/>
              <a:gd name="connsiteY50" fmla="*/ 4888568 h 8514051"/>
              <a:gd name="connsiteX51" fmla="*/ 1038160 w 2531532"/>
              <a:gd name="connsiteY51" fmla="*/ 5016518 h 8514051"/>
              <a:gd name="connsiteX52" fmla="*/ 1049987 w 2531532"/>
              <a:gd name="connsiteY52" fmla="*/ 5025579 h 8514051"/>
              <a:gd name="connsiteX53" fmla="*/ 1527636 w 2531532"/>
              <a:gd name="connsiteY53" fmla="*/ 3528256 h 8514051"/>
              <a:gd name="connsiteX54" fmla="*/ 1536597 w 2531532"/>
              <a:gd name="connsiteY54" fmla="*/ 3535189 h 8514051"/>
              <a:gd name="connsiteX55" fmla="*/ 1578395 w 2531532"/>
              <a:gd name="connsiteY55" fmla="*/ 3571972 h 8514051"/>
              <a:gd name="connsiteX56" fmla="*/ 1583187 w 2531532"/>
              <a:gd name="connsiteY56" fmla="*/ 3576665 h 8514051"/>
              <a:gd name="connsiteX57" fmla="*/ 1481549 w 2531532"/>
              <a:gd name="connsiteY57" fmla="*/ 3488094 h 8514051"/>
              <a:gd name="connsiteX58" fmla="*/ 1527636 w 2531532"/>
              <a:gd name="connsiteY58" fmla="*/ 3528256 h 8514051"/>
              <a:gd name="connsiteX59" fmla="*/ 1527625 w 2531532"/>
              <a:gd name="connsiteY59" fmla="*/ 3528247 h 8514051"/>
              <a:gd name="connsiteX60" fmla="*/ 1583201 w 2531532"/>
              <a:gd name="connsiteY60" fmla="*/ 3576679 h 8514051"/>
              <a:gd name="connsiteX61" fmla="*/ 1583187 w 2531532"/>
              <a:gd name="connsiteY61" fmla="*/ 3576665 h 8514051"/>
              <a:gd name="connsiteX62" fmla="*/ 1638726 w 2531532"/>
              <a:gd name="connsiteY62" fmla="*/ 3625064 h 8514051"/>
              <a:gd name="connsiteX63" fmla="*/ 1578395 w 2531532"/>
              <a:gd name="connsiteY63" fmla="*/ 3571972 h 8514051"/>
              <a:gd name="connsiteX64" fmla="*/ 1556792 w 2531532"/>
              <a:gd name="connsiteY64" fmla="*/ 3550815 h 8514051"/>
              <a:gd name="connsiteX65" fmla="*/ 1536597 w 2531532"/>
              <a:gd name="connsiteY65" fmla="*/ 3535189 h 8514051"/>
              <a:gd name="connsiteX66" fmla="*/ 1493374 w 2531532"/>
              <a:gd name="connsiteY66" fmla="*/ 3497153 h 8514051"/>
              <a:gd name="connsiteX67" fmla="*/ 1314176 w 2531532"/>
              <a:gd name="connsiteY67" fmla="*/ 3362471 h 8514051"/>
              <a:gd name="connsiteX68" fmla="*/ 1427443 w 2531532"/>
              <a:gd name="connsiteY68" fmla="*/ 3446645 h 8514051"/>
              <a:gd name="connsiteX69" fmla="*/ 1339366 w 2531532"/>
              <a:gd name="connsiteY69" fmla="*/ 3379172 h 8514051"/>
              <a:gd name="connsiteX70" fmla="*/ 2478 w 2531532"/>
              <a:gd name="connsiteY70" fmla="*/ 2870565 h 8514051"/>
              <a:gd name="connsiteX71" fmla="*/ 2478 w 2531532"/>
              <a:gd name="connsiteY71" fmla="*/ 2870565 h 8514051"/>
              <a:gd name="connsiteX72" fmla="*/ 264490 w 2531532"/>
              <a:gd name="connsiteY72" fmla="*/ 2910552 h 8514051"/>
              <a:gd name="connsiteX73" fmla="*/ 1293864 w 2531532"/>
              <a:gd name="connsiteY73" fmla="*/ 3347377 h 8514051"/>
              <a:gd name="connsiteX74" fmla="*/ 1293880 w 2531532"/>
              <a:gd name="connsiteY74" fmla="*/ 3347389 h 8514051"/>
              <a:gd name="connsiteX75" fmla="*/ 1293865 w 2531532"/>
              <a:gd name="connsiteY75" fmla="*/ 3347377 h 8514051"/>
              <a:gd name="connsiteX76" fmla="*/ 1246905 w 2531532"/>
              <a:gd name="connsiteY76" fmla="*/ 3317868 h 8514051"/>
              <a:gd name="connsiteX77" fmla="*/ 1177320 w 2531532"/>
              <a:gd name="connsiteY77" fmla="*/ 3271730 h 8514051"/>
              <a:gd name="connsiteX78" fmla="*/ 1137085 w 2531532"/>
              <a:gd name="connsiteY78" fmla="*/ 3248860 h 8514051"/>
              <a:gd name="connsiteX79" fmla="*/ 1105539 w 2531532"/>
              <a:gd name="connsiteY79" fmla="*/ 3229037 h 8514051"/>
              <a:gd name="connsiteX80" fmla="*/ 1063306 w 2531532"/>
              <a:gd name="connsiteY80" fmla="*/ 3206920 h 8514051"/>
              <a:gd name="connsiteX81" fmla="*/ 1007750 w 2531532"/>
              <a:gd name="connsiteY81" fmla="*/ 3175340 h 8514051"/>
              <a:gd name="connsiteX82" fmla="*/ 978683 w 2531532"/>
              <a:gd name="connsiteY82" fmla="*/ 3162605 h 8514051"/>
              <a:gd name="connsiteX83" fmla="*/ 993078 w 2531532"/>
              <a:gd name="connsiteY83" fmla="*/ 3170144 h 8514051"/>
              <a:gd name="connsiteX84" fmla="*/ 907674 w 2531532"/>
              <a:gd name="connsiteY84" fmla="*/ 3125419 h 8514051"/>
              <a:gd name="connsiteX85" fmla="*/ 701033 w 2531532"/>
              <a:gd name="connsiteY85" fmla="*/ 3037289 h 8514051"/>
              <a:gd name="connsiteX86" fmla="*/ 649304 w 2531532"/>
              <a:gd name="connsiteY86" fmla="*/ 3019967 h 8514051"/>
              <a:gd name="connsiteX87" fmla="*/ 665470 w 2531532"/>
              <a:gd name="connsiteY87" fmla="*/ 3025380 h 8514051"/>
              <a:gd name="connsiteX88" fmla="*/ 648091 w 2531532"/>
              <a:gd name="connsiteY88" fmla="*/ 3017767 h 8514051"/>
              <a:gd name="connsiteX89" fmla="*/ 615690 w 2531532"/>
              <a:gd name="connsiteY89" fmla="*/ 3008711 h 8514051"/>
              <a:gd name="connsiteX90" fmla="*/ 486384 w 2531532"/>
              <a:gd name="connsiteY90" fmla="*/ 2965411 h 8514051"/>
              <a:gd name="connsiteX91" fmla="*/ 264491 w 2531532"/>
              <a:gd name="connsiteY91" fmla="*/ 2910552 h 8514051"/>
              <a:gd name="connsiteX92" fmla="*/ 2529057 w 2531532"/>
              <a:gd name="connsiteY92" fmla="*/ 0 h 8514051"/>
              <a:gd name="connsiteX93" fmla="*/ 2529057 w 2531532"/>
              <a:gd name="connsiteY93" fmla="*/ 1436966 h 8514051"/>
              <a:gd name="connsiteX94" fmla="*/ 2417099 w 2531532"/>
              <a:gd name="connsiteY94" fmla="*/ 1465753 h 8514051"/>
              <a:gd name="connsiteX95" fmla="*/ 1419627 w 2531532"/>
              <a:gd name="connsiteY95" fmla="*/ 2821554 h 8514051"/>
              <a:gd name="connsiteX96" fmla="*/ 1743800 w 2531532"/>
              <a:gd name="connsiteY96" fmla="*/ 3724566 h 8514051"/>
              <a:gd name="connsiteX97" fmla="*/ 1781805 w 2531532"/>
              <a:gd name="connsiteY97" fmla="*/ 3766381 h 8514051"/>
              <a:gd name="connsiteX98" fmla="*/ 1779142 w 2531532"/>
              <a:gd name="connsiteY98" fmla="*/ 3767999 h 8514051"/>
              <a:gd name="connsiteX99" fmla="*/ 1793947 w 2531532"/>
              <a:gd name="connsiteY99" fmla="*/ 3783072 h 8514051"/>
              <a:gd name="connsiteX100" fmla="*/ 1793937 w 2531532"/>
              <a:gd name="connsiteY100" fmla="*/ 3783062 h 8514051"/>
              <a:gd name="connsiteX101" fmla="*/ 1793946 w 2531532"/>
              <a:gd name="connsiteY101" fmla="*/ 3783072 h 8514051"/>
              <a:gd name="connsiteX102" fmla="*/ 2516873 w 2531532"/>
              <a:gd name="connsiteY102" fmla="*/ 5401822 h 8514051"/>
              <a:gd name="connsiteX103" fmla="*/ 2529057 w 2531532"/>
              <a:gd name="connsiteY103" fmla="*/ 5643107 h 8514051"/>
              <a:gd name="connsiteX104" fmla="*/ 2531532 w 2531532"/>
              <a:gd name="connsiteY104" fmla="*/ 5692118 h 8514051"/>
              <a:gd name="connsiteX105" fmla="*/ 2529057 w 2531532"/>
              <a:gd name="connsiteY105" fmla="*/ 5741125 h 8514051"/>
              <a:gd name="connsiteX106" fmla="*/ 2267044 w 2531532"/>
              <a:gd name="connsiteY106" fmla="*/ 5781112 h 8514051"/>
              <a:gd name="connsiteX107" fmla="*/ 2072507 w 2531532"/>
              <a:gd name="connsiteY107" fmla="*/ 5828168 h 8514051"/>
              <a:gd name="connsiteX108" fmla="*/ 2057829 w 2531532"/>
              <a:gd name="connsiteY108" fmla="*/ 5832838 h 8514051"/>
              <a:gd name="connsiteX109" fmla="*/ 2267044 w 2531532"/>
              <a:gd name="connsiteY109" fmla="*/ 5781113 h 8514051"/>
              <a:gd name="connsiteX110" fmla="*/ 2529057 w 2531532"/>
              <a:gd name="connsiteY110" fmla="*/ 5741126 h 8514051"/>
              <a:gd name="connsiteX111" fmla="*/ 2529057 w 2531532"/>
              <a:gd name="connsiteY111" fmla="*/ 5741127 h 8514051"/>
              <a:gd name="connsiteX112" fmla="*/ 2516873 w 2531532"/>
              <a:gd name="connsiteY112" fmla="*/ 5982417 h 8514051"/>
              <a:gd name="connsiteX113" fmla="*/ 264490 w 2531532"/>
              <a:gd name="connsiteY113" fmla="*/ 8473687 h 8514051"/>
              <a:gd name="connsiteX114" fmla="*/ 2477 w 2531532"/>
              <a:gd name="connsiteY114" fmla="*/ 8513674 h 8514051"/>
              <a:gd name="connsiteX115" fmla="*/ 2477 w 2531532"/>
              <a:gd name="connsiteY115" fmla="*/ 8513673 h 8514051"/>
              <a:gd name="connsiteX116" fmla="*/ 0 w 2531532"/>
              <a:gd name="connsiteY116" fmla="*/ 8514051 h 8514051"/>
              <a:gd name="connsiteX117" fmla="*/ 0 w 2531532"/>
              <a:gd name="connsiteY117" fmla="*/ 7077345 h 8514051"/>
              <a:gd name="connsiteX118" fmla="*/ 114435 w 2531532"/>
              <a:gd name="connsiteY118" fmla="*/ 7047920 h 8514051"/>
              <a:gd name="connsiteX119" fmla="*/ 696108 w 2531532"/>
              <a:gd name="connsiteY119" fmla="*/ 6695945 h 8514051"/>
              <a:gd name="connsiteX120" fmla="*/ 739481 w 2531532"/>
              <a:gd name="connsiteY120" fmla="*/ 6648223 h 8514051"/>
              <a:gd name="connsiteX121" fmla="*/ 740607 w 2531532"/>
              <a:gd name="connsiteY121" fmla="*/ 6650560 h 8514051"/>
              <a:gd name="connsiteX122" fmla="*/ 740607 w 2531532"/>
              <a:gd name="connsiteY122" fmla="*/ 6650559 h 8514051"/>
              <a:gd name="connsiteX123" fmla="*/ 739481 w 2531532"/>
              <a:gd name="connsiteY123" fmla="*/ 6648222 h 8514051"/>
              <a:gd name="connsiteX124" fmla="*/ 787734 w 2531532"/>
              <a:gd name="connsiteY124" fmla="*/ 6595131 h 8514051"/>
              <a:gd name="connsiteX125" fmla="*/ 1111907 w 2531532"/>
              <a:gd name="connsiteY125" fmla="*/ 5692118 h 8514051"/>
              <a:gd name="connsiteX126" fmla="*/ 787734 w 2531532"/>
              <a:gd name="connsiteY126" fmla="*/ 4789105 h 8514051"/>
              <a:gd name="connsiteX127" fmla="*/ 739481 w 2531532"/>
              <a:gd name="connsiteY127" fmla="*/ 4736014 h 8514051"/>
              <a:gd name="connsiteX128" fmla="*/ 740608 w 2531532"/>
              <a:gd name="connsiteY128" fmla="*/ 4733675 h 8514051"/>
              <a:gd name="connsiteX129" fmla="*/ 737588 w 2531532"/>
              <a:gd name="connsiteY129" fmla="*/ 4730600 h 8514051"/>
              <a:gd name="connsiteX130" fmla="*/ 14661 w 2531532"/>
              <a:gd name="connsiteY130" fmla="*/ 3111850 h 8514051"/>
              <a:gd name="connsiteX131" fmla="*/ 2477 w 2531532"/>
              <a:gd name="connsiteY131" fmla="*/ 2870566 h 8514051"/>
              <a:gd name="connsiteX132" fmla="*/ 2477 w 2531532"/>
              <a:gd name="connsiteY132" fmla="*/ 2870566 h 8514051"/>
              <a:gd name="connsiteX133" fmla="*/ 2477 w 2531532"/>
              <a:gd name="connsiteY133" fmla="*/ 2870565 h 8514051"/>
              <a:gd name="connsiteX134" fmla="*/ 2 w 2531532"/>
              <a:gd name="connsiteY134" fmla="*/ 2821554 h 8514051"/>
              <a:gd name="connsiteX135" fmla="*/ 2267044 w 2531532"/>
              <a:gd name="connsiteY135" fmla="*/ 3998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</a:cxnLst>
            <a:rect l="l" t="t" r="r" b="b"/>
            <a:pathLst>
              <a:path w="2531532" h="8514051">
                <a:moveTo>
                  <a:pt x="737588" y="6653633"/>
                </a:moveTo>
                <a:cubicBezTo>
                  <a:pt x="340416" y="7090619"/>
                  <a:pt x="77666" y="7651976"/>
                  <a:pt x="14661" y="8272383"/>
                </a:cubicBezTo>
                <a:cubicBezTo>
                  <a:pt x="77667" y="7651976"/>
                  <a:pt x="340416" y="7090619"/>
                  <a:pt x="737588" y="6653633"/>
                </a:cubicBezTo>
                <a:close/>
                <a:moveTo>
                  <a:pt x="1050000" y="6358643"/>
                </a:moveTo>
                <a:lnTo>
                  <a:pt x="1038160" y="6367714"/>
                </a:lnTo>
                <a:cubicBezTo>
                  <a:pt x="988220" y="6408740"/>
                  <a:pt x="939705" y="6451437"/>
                  <a:pt x="892700" y="6495720"/>
                </a:cubicBezTo>
                <a:lnTo>
                  <a:pt x="757883" y="6632971"/>
                </a:lnTo>
                <a:lnTo>
                  <a:pt x="892700" y="6495721"/>
                </a:lnTo>
                <a:lnTo>
                  <a:pt x="892759" y="6495669"/>
                </a:lnTo>
                <a:lnTo>
                  <a:pt x="1038160" y="6367715"/>
                </a:lnTo>
                <a:lnTo>
                  <a:pt x="1049987" y="6358654"/>
                </a:lnTo>
                <a:close/>
                <a:moveTo>
                  <a:pt x="1217375" y="6233020"/>
                </a:moveTo>
                <a:lnTo>
                  <a:pt x="1192169" y="6249733"/>
                </a:lnTo>
                <a:lnTo>
                  <a:pt x="1104030" y="6317253"/>
                </a:lnTo>
                <a:lnTo>
                  <a:pt x="1104075" y="6317220"/>
                </a:lnTo>
                <a:lnTo>
                  <a:pt x="1192169" y="6249734"/>
                </a:lnTo>
                <a:lnTo>
                  <a:pt x="1217355" y="6233035"/>
                </a:lnTo>
                <a:close/>
                <a:moveTo>
                  <a:pt x="1394478" y="6119403"/>
                </a:moveTo>
                <a:lnTo>
                  <a:pt x="1354214" y="6142291"/>
                </a:lnTo>
                <a:lnTo>
                  <a:pt x="1284583" y="6188459"/>
                </a:lnTo>
                <a:lnTo>
                  <a:pt x="1284625" y="6188432"/>
                </a:lnTo>
                <a:lnTo>
                  <a:pt x="1354214" y="6142292"/>
                </a:lnTo>
                <a:lnTo>
                  <a:pt x="1394445" y="6119424"/>
                </a:lnTo>
                <a:close/>
                <a:moveTo>
                  <a:pt x="1581256" y="6018292"/>
                </a:moveTo>
                <a:lnTo>
                  <a:pt x="1523784" y="6045901"/>
                </a:lnTo>
                <a:lnTo>
                  <a:pt x="1468195" y="6077499"/>
                </a:lnTo>
                <a:lnTo>
                  <a:pt x="1468246" y="6077472"/>
                </a:lnTo>
                <a:lnTo>
                  <a:pt x="1523784" y="6045902"/>
                </a:lnTo>
                <a:lnTo>
                  <a:pt x="1552846" y="6033169"/>
                </a:lnTo>
                <a:close/>
                <a:moveTo>
                  <a:pt x="1778565" y="5930001"/>
                </a:moveTo>
                <a:lnTo>
                  <a:pt x="1700364" y="5961075"/>
                </a:lnTo>
                <a:lnTo>
                  <a:pt x="1658092" y="5981382"/>
                </a:lnTo>
                <a:close/>
                <a:moveTo>
                  <a:pt x="1991184" y="5854044"/>
                </a:moveTo>
                <a:lnTo>
                  <a:pt x="1883443" y="5888326"/>
                </a:lnTo>
                <a:lnTo>
                  <a:pt x="1854707" y="5899745"/>
                </a:lnTo>
                <a:lnTo>
                  <a:pt x="1866066" y="5895941"/>
                </a:lnTo>
                <a:lnTo>
                  <a:pt x="1883443" y="5888328"/>
                </a:lnTo>
                <a:lnTo>
                  <a:pt x="1915851" y="5879270"/>
                </a:lnTo>
                <a:close/>
                <a:moveTo>
                  <a:pt x="1866066" y="5488292"/>
                </a:moveTo>
                <a:lnTo>
                  <a:pt x="1883443" y="5495905"/>
                </a:lnTo>
                <a:lnTo>
                  <a:pt x="1915850" y="5504963"/>
                </a:lnTo>
                <a:close/>
                <a:moveTo>
                  <a:pt x="1468229" y="5306752"/>
                </a:moveTo>
                <a:lnTo>
                  <a:pt x="1523784" y="5338331"/>
                </a:lnTo>
                <a:lnTo>
                  <a:pt x="1552851" y="5351066"/>
                </a:lnTo>
                <a:close/>
                <a:moveTo>
                  <a:pt x="1284627" y="5195802"/>
                </a:moveTo>
                <a:lnTo>
                  <a:pt x="1354214" y="5241941"/>
                </a:lnTo>
                <a:lnTo>
                  <a:pt x="1394453" y="5264814"/>
                </a:lnTo>
                <a:close/>
                <a:moveTo>
                  <a:pt x="1104092" y="5067027"/>
                </a:moveTo>
                <a:lnTo>
                  <a:pt x="1192169" y="5134499"/>
                </a:lnTo>
                <a:lnTo>
                  <a:pt x="1217357" y="5151200"/>
                </a:lnTo>
                <a:close/>
                <a:moveTo>
                  <a:pt x="892764" y="4888568"/>
                </a:moveTo>
                <a:lnTo>
                  <a:pt x="1038160" y="5016518"/>
                </a:lnTo>
                <a:lnTo>
                  <a:pt x="1049987" y="5025579"/>
                </a:lnTo>
                <a:close/>
                <a:moveTo>
                  <a:pt x="1527636" y="3528256"/>
                </a:moveTo>
                <a:lnTo>
                  <a:pt x="1536597" y="3535189"/>
                </a:lnTo>
                <a:lnTo>
                  <a:pt x="1578395" y="3571972"/>
                </a:lnTo>
                <a:lnTo>
                  <a:pt x="1583187" y="3576665"/>
                </a:lnTo>
                <a:close/>
                <a:moveTo>
                  <a:pt x="1481549" y="3488094"/>
                </a:moveTo>
                <a:lnTo>
                  <a:pt x="1527636" y="3528256"/>
                </a:lnTo>
                <a:lnTo>
                  <a:pt x="1527625" y="3528247"/>
                </a:lnTo>
                <a:lnTo>
                  <a:pt x="1583201" y="3576679"/>
                </a:lnTo>
                <a:lnTo>
                  <a:pt x="1583187" y="3576665"/>
                </a:lnTo>
                <a:lnTo>
                  <a:pt x="1638726" y="3625064"/>
                </a:lnTo>
                <a:lnTo>
                  <a:pt x="1578395" y="3571972"/>
                </a:lnTo>
                <a:lnTo>
                  <a:pt x="1556792" y="3550815"/>
                </a:lnTo>
                <a:lnTo>
                  <a:pt x="1536597" y="3535189"/>
                </a:lnTo>
                <a:lnTo>
                  <a:pt x="1493374" y="3497153"/>
                </a:lnTo>
                <a:close/>
                <a:moveTo>
                  <a:pt x="1314176" y="3362471"/>
                </a:moveTo>
                <a:lnTo>
                  <a:pt x="1427443" y="3446645"/>
                </a:lnTo>
                <a:lnTo>
                  <a:pt x="1339366" y="3379172"/>
                </a:lnTo>
                <a:close/>
                <a:moveTo>
                  <a:pt x="2478" y="2870565"/>
                </a:moveTo>
                <a:lnTo>
                  <a:pt x="2478" y="2870565"/>
                </a:lnTo>
                <a:lnTo>
                  <a:pt x="264490" y="2910552"/>
                </a:lnTo>
                <a:cubicBezTo>
                  <a:pt x="639923" y="2987377"/>
                  <a:pt x="988363" y="3138301"/>
                  <a:pt x="1293864" y="3347377"/>
                </a:cubicBezTo>
                <a:lnTo>
                  <a:pt x="1293880" y="3347389"/>
                </a:lnTo>
                <a:lnTo>
                  <a:pt x="1293865" y="3347377"/>
                </a:lnTo>
                <a:lnTo>
                  <a:pt x="1246905" y="3317868"/>
                </a:lnTo>
                <a:lnTo>
                  <a:pt x="1177320" y="3271730"/>
                </a:lnTo>
                <a:lnTo>
                  <a:pt x="1137085" y="3248860"/>
                </a:lnTo>
                <a:lnTo>
                  <a:pt x="1105539" y="3229037"/>
                </a:lnTo>
                <a:lnTo>
                  <a:pt x="1063306" y="3206920"/>
                </a:lnTo>
                <a:lnTo>
                  <a:pt x="1007750" y="3175340"/>
                </a:lnTo>
                <a:lnTo>
                  <a:pt x="978683" y="3162605"/>
                </a:lnTo>
                <a:lnTo>
                  <a:pt x="993078" y="3170144"/>
                </a:lnTo>
                <a:lnTo>
                  <a:pt x="907674" y="3125419"/>
                </a:lnTo>
                <a:cubicBezTo>
                  <a:pt x="840213" y="3093419"/>
                  <a:pt x="771291" y="3064000"/>
                  <a:pt x="701033" y="3037289"/>
                </a:cubicBezTo>
                <a:lnTo>
                  <a:pt x="649304" y="3019967"/>
                </a:lnTo>
                <a:lnTo>
                  <a:pt x="665470" y="3025380"/>
                </a:lnTo>
                <a:lnTo>
                  <a:pt x="648091" y="3017767"/>
                </a:lnTo>
                <a:lnTo>
                  <a:pt x="615690" y="3008711"/>
                </a:lnTo>
                <a:lnTo>
                  <a:pt x="486384" y="2965411"/>
                </a:lnTo>
                <a:cubicBezTo>
                  <a:pt x="413584" y="2944246"/>
                  <a:pt x="339578" y="2925917"/>
                  <a:pt x="264491" y="2910552"/>
                </a:cubicBezTo>
                <a:close/>
                <a:moveTo>
                  <a:pt x="2529057" y="0"/>
                </a:moveTo>
                <a:lnTo>
                  <a:pt x="2529057" y="1436966"/>
                </a:lnTo>
                <a:lnTo>
                  <a:pt x="2417099" y="1465753"/>
                </a:lnTo>
                <a:cubicBezTo>
                  <a:pt x="1839214" y="1645494"/>
                  <a:pt x="1419627" y="2184524"/>
                  <a:pt x="1419627" y="2821554"/>
                </a:cubicBezTo>
                <a:cubicBezTo>
                  <a:pt x="1419627" y="3164569"/>
                  <a:pt x="1541283" y="3479171"/>
                  <a:pt x="1743800" y="3724566"/>
                </a:cubicBezTo>
                <a:lnTo>
                  <a:pt x="1781805" y="3766381"/>
                </a:lnTo>
                <a:lnTo>
                  <a:pt x="1779142" y="3767999"/>
                </a:lnTo>
                <a:lnTo>
                  <a:pt x="1793947" y="3783072"/>
                </a:lnTo>
                <a:lnTo>
                  <a:pt x="1793937" y="3783062"/>
                </a:lnTo>
                <a:lnTo>
                  <a:pt x="1793946" y="3783072"/>
                </a:lnTo>
                <a:cubicBezTo>
                  <a:pt x="2191118" y="4220057"/>
                  <a:pt x="2453868" y="4781415"/>
                  <a:pt x="2516873" y="5401822"/>
                </a:cubicBezTo>
                <a:lnTo>
                  <a:pt x="2529057" y="5643107"/>
                </a:lnTo>
                <a:lnTo>
                  <a:pt x="2531532" y="5692118"/>
                </a:lnTo>
                <a:lnTo>
                  <a:pt x="2529057" y="5741125"/>
                </a:lnTo>
                <a:lnTo>
                  <a:pt x="2267044" y="5781112"/>
                </a:lnTo>
                <a:cubicBezTo>
                  <a:pt x="2201343" y="5794557"/>
                  <a:pt x="2136469" y="5810270"/>
                  <a:pt x="2072507" y="5828168"/>
                </a:cubicBezTo>
                <a:lnTo>
                  <a:pt x="2057829" y="5832838"/>
                </a:lnTo>
                <a:lnTo>
                  <a:pt x="2267044" y="5781113"/>
                </a:lnTo>
                <a:lnTo>
                  <a:pt x="2529057" y="5741126"/>
                </a:lnTo>
                <a:lnTo>
                  <a:pt x="2529057" y="5741127"/>
                </a:lnTo>
                <a:lnTo>
                  <a:pt x="2516873" y="5982417"/>
                </a:lnTo>
                <a:cubicBezTo>
                  <a:pt x="2390862" y="7223231"/>
                  <a:pt x="1465874" y="8227848"/>
                  <a:pt x="264490" y="8473687"/>
                </a:cubicBezTo>
                <a:lnTo>
                  <a:pt x="2477" y="8513674"/>
                </a:lnTo>
                <a:lnTo>
                  <a:pt x="2477" y="8513673"/>
                </a:lnTo>
                <a:lnTo>
                  <a:pt x="0" y="8514051"/>
                </a:lnTo>
                <a:lnTo>
                  <a:pt x="0" y="7077345"/>
                </a:lnTo>
                <a:lnTo>
                  <a:pt x="114435" y="7047920"/>
                </a:lnTo>
                <a:cubicBezTo>
                  <a:pt x="336698" y="6978790"/>
                  <a:pt x="535545" y="6856509"/>
                  <a:pt x="696108" y="6695945"/>
                </a:cubicBezTo>
                <a:lnTo>
                  <a:pt x="739481" y="6648223"/>
                </a:lnTo>
                <a:lnTo>
                  <a:pt x="740607" y="6650560"/>
                </a:lnTo>
                <a:lnTo>
                  <a:pt x="740607" y="6650559"/>
                </a:lnTo>
                <a:lnTo>
                  <a:pt x="739481" y="6648222"/>
                </a:lnTo>
                <a:lnTo>
                  <a:pt x="787734" y="6595131"/>
                </a:lnTo>
                <a:cubicBezTo>
                  <a:pt x="990251" y="6349737"/>
                  <a:pt x="1111907" y="6035134"/>
                  <a:pt x="1111907" y="5692118"/>
                </a:cubicBezTo>
                <a:cubicBezTo>
                  <a:pt x="1111907" y="5349102"/>
                  <a:pt x="990251" y="5034500"/>
                  <a:pt x="787734" y="4789105"/>
                </a:cubicBezTo>
                <a:lnTo>
                  <a:pt x="739481" y="4736014"/>
                </a:lnTo>
                <a:lnTo>
                  <a:pt x="740608" y="4733675"/>
                </a:lnTo>
                <a:lnTo>
                  <a:pt x="737588" y="4730600"/>
                </a:lnTo>
                <a:cubicBezTo>
                  <a:pt x="340416" y="4293615"/>
                  <a:pt x="77667" y="3732257"/>
                  <a:pt x="14661" y="3111850"/>
                </a:cubicBezTo>
                <a:lnTo>
                  <a:pt x="2477" y="2870566"/>
                </a:lnTo>
                <a:lnTo>
                  <a:pt x="2477" y="2870566"/>
                </a:lnTo>
                <a:lnTo>
                  <a:pt x="2477" y="2870565"/>
                </a:lnTo>
                <a:lnTo>
                  <a:pt x="2" y="2821554"/>
                </a:lnTo>
                <a:cubicBezTo>
                  <a:pt x="2" y="1449489"/>
                  <a:pt x="973246" y="304737"/>
                  <a:pt x="2267044" y="39987"/>
                </a:cubicBezTo>
                <a:close/>
              </a:path>
            </a:pathLst>
          </a:custGeom>
          <a:gradFill>
            <a:gsLst>
              <a:gs pos="20000">
                <a:schemeClr val="accent5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3AEFEF2E-23E4-016E-AF77-7EBAAE58C015}"/>
              </a:ext>
            </a:extLst>
          </p:cNvPr>
          <p:cNvSpPr/>
          <p:nvPr/>
        </p:nvSpPr>
        <p:spPr>
          <a:xfrm>
            <a:off x="12428910" y="3747461"/>
            <a:ext cx="1931578" cy="6502641"/>
          </a:xfrm>
          <a:custGeom>
            <a:avLst/>
            <a:gdLst>
              <a:gd name="connsiteX0" fmla="*/ 2487268 w 2529058"/>
              <a:gd name="connsiteY0" fmla="*/ 8065775 h 8514051"/>
              <a:gd name="connsiteX1" fmla="*/ 2487270 w 2529058"/>
              <a:gd name="connsiteY1" fmla="*/ 8065785 h 8514051"/>
              <a:gd name="connsiteX2" fmla="*/ 2516860 w 2529058"/>
              <a:gd name="connsiteY2" fmla="*/ 8272663 h 8514051"/>
              <a:gd name="connsiteX3" fmla="*/ 2491568 w 2529058"/>
              <a:gd name="connsiteY3" fmla="*/ 8095839 h 8514051"/>
              <a:gd name="connsiteX4" fmla="*/ 2487267 w 2529058"/>
              <a:gd name="connsiteY4" fmla="*/ 8065767 h 8514051"/>
              <a:gd name="connsiteX5" fmla="*/ 2487268 w 2529058"/>
              <a:gd name="connsiteY5" fmla="*/ 8065775 h 8514051"/>
              <a:gd name="connsiteX6" fmla="*/ 2487267 w 2529058"/>
              <a:gd name="connsiteY6" fmla="*/ 8065769 h 8514051"/>
              <a:gd name="connsiteX7" fmla="*/ 2484696 w 2529058"/>
              <a:gd name="connsiteY7" fmla="*/ 8047796 h 8514051"/>
              <a:gd name="connsiteX8" fmla="*/ 2487267 w 2529058"/>
              <a:gd name="connsiteY8" fmla="*/ 8065767 h 8514051"/>
              <a:gd name="connsiteX9" fmla="*/ 2487266 w 2529058"/>
              <a:gd name="connsiteY9" fmla="*/ 8065765 h 8514051"/>
              <a:gd name="connsiteX10" fmla="*/ 2485195 w 2529058"/>
              <a:gd name="connsiteY10" fmla="*/ 8051280 h 8514051"/>
              <a:gd name="connsiteX11" fmla="*/ 2280723 w 2529058"/>
              <a:gd name="connsiteY11" fmla="*/ 7394603 h 8514051"/>
              <a:gd name="connsiteX12" fmla="*/ 2333778 w 2529058"/>
              <a:gd name="connsiteY12" fmla="*/ 7525633 h 8514051"/>
              <a:gd name="connsiteX13" fmla="*/ 2365170 w 2529058"/>
              <a:gd name="connsiteY13" fmla="*/ 7603158 h 8514051"/>
              <a:gd name="connsiteX14" fmla="*/ 2365195 w 2529058"/>
              <a:gd name="connsiteY14" fmla="*/ 7603240 h 8514051"/>
              <a:gd name="connsiteX15" fmla="*/ 2365218 w 2529058"/>
              <a:gd name="connsiteY15" fmla="*/ 7603308 h 8514051"/>
              <a:gd name="connsiteX16" fmla="*/ 2426317 w 2529058"/>
              <a:gd name="connsiteY16" fmla="*/ 7797687 h 8514051"/>
              <a:gd name="connsiteX17" fmla="*/ 2426322 w 2529058"/>
              <a:gd name="connsiteY17" fmla="*/ 7797704 h 8514051"/>
              <a:gd name="connsiteX18" fmla="*/ 2433188 w 2529058"/>
              <a:gd name="connsiteY18" fmla="*/ 7819547 h 8514051"/>
              <a:gd name="connsiteX19" fmla="*/ 2441592 w 2529058"/>
              <a:gd name="connsiteY19" fmla="*/ 7856500 h 8514051"/>
              <a:gd name="connsiteX20" fmla="*/ 2441601 w 2529058"/>
              <a:gd name="connsiteY20" fmla="*/ 7856532 h 8514051"/>
              <a:gd name="connsiteX21" fmla="*/ 2475455 w 2529058"/>
              <a:gd name="connsiteY21" fmla="*/ 8005382 h 8514051"/>
              <a:gd name="connsiteX22" fmla="*/ 2475462 w 2529058"/>
              <a:gd name="connsiteY22" fmla="*/ 8005415 h 8514051"/>
              <a:gd name="connsiteX23" fmla="*/ 2484011 w 2529058"/>
              <a:gd name="connsiteY23" fmla="*/ 8043003 h 8514051"/>
              <a:gd name="connsiteX24" fmla="*/ 2484696 w 2529058"/>
              <a:gd name="connsiteY24" fmla="*/ 8047796 h 8514051"/>
              <a:gd name="connsiteX25" fmla="*/ 2484011 w 2529058"/>
              <a:gd name="connsiteY25" fmla="*/ 8043004 h 8514051"/>
              <a:gd name="connsiteX26" fmla="*/ 2485195 w 2529058"/>
              <a:gd name="connsiteY26" fmla="*/ 8051280 h 8514051"/>
              <a:gd name="connsiteX27" fmla="*/ 2487266 w 2529058"/>
              <a:gd name="connsiteY27" fmla="*/ 8065764 h 8514051"/>
              <a:gd name="connsiteX28" fmla="*/ 2487266 w 2529058"/>
              <a:gd name="connsiteY28" fmla="*/ 8065765 h 8514051"/>
              <a:gd name="connsiteX29" fmla="*/ 2487267 w 2529058"/>
              <a:gd name="connsiteY29" fmla="*/ 8065769 h 8514051"/>
              <a:gd name="connsiteX30" fmla="*/ 2491568 w 2529058"/>
              <a:gd name="connsiteY30" fmla="*/ 8095839 h 8514051"/>
              <a:gd name="connsiteX31" fmla="*/ 2502375 w 2529058"/>
              <a:gd name="connsiteY31" fmla="*/ 8171399 h 8514051"/>
              <a:gd name="connsiteX32" fmla="*/ 2516871 w 2529058"/>
              <a:gd name="connsiteY32" fmla="*/ 8272747 h 8514051"/>
              <a:gd name="connsiteX33" fmla="*/ 2516860 w 2529058"/>
              <a:gd name="connsiteY33" fmla="*/ 8272663 h 8514051"/>
              <a:gd name="connsiteX34" fmla="*/ 2493940 w 2529058"/>
              <a:gd name="connsiteY34" fmla="*/ 8099882 h 8514051"/>
              <a:gd name="connsiteX35" fmla="*/ 2487270 w 2529058"/>
              <a:gd name="connsiteY35" fmla="*/ 8065785 h 8514051"/>
              <a:gd name="connsiteX36" fmla="*/ 2484012 w 2529058"/>
              <a:gd name="connsiteY36" fmla="*/ 8043004 h 8514051"/>
              <a:gd name="connsiteX37" fmla="*/ 2475455 w 2529058"/>
              <a:gd name="connsiteY37" fmla="*/ 8005382 h 8514051"/>
              <a:gd name="connsiteX38" fmla="*/ 2460796 w 2529058"/>
              <a:gd name="connsiteY38" fmla="*/ 7930441 h 8514051"/>
              <a:gd name="connsiteX39" fmla="*/ 2441601 w 2529058"/>
              <a:gd name="connsiteY39" fmla="*/ 7856532 h 8514051"/>
              <a:gd name="connsiteX40" fmla="*/ 2433189 w 2529058"/>
              <a:gd name="connsiteY40" fmla="*/ 7819548 h 8514051"/>
              <a:gd name="connsiteX41" fmla="*/ 2426317 w 2529058"/>
              <a:gd name="connsiteY41" fmla="*/ 7797687 h 8514051"/>
              <a:gd name="connsiteX42" fmla="*/ 2417765 w 2529058"/>
              <a:gd name="connsiteY42" fmla="*/ 7764759 h 8514051"/>
              <a:gd name="connsiteX43" fmla="*/ 2365218 w 2529058"/>
              <a:gd name="connsiteY43" fmla="*/ 7603308 h 8514051"/>
              <a:gd name="connsiteX44" fmla="*/ 2365171 w 2529058"/>
              <a:gd name="connsiteY44" fmla="*/ 7603160 h 8514051"/>
              <a:gd name="connsiteX45" fmla="*/ 2280723 w 2529058"/>
              <a:gd name="connsiteY45" fmla="*/ 7394603 h 8514051"/>
              <a:gd name="connsiteX46" fmla="*/ 2230530 w 2529058"/>
              <a:gd name="connsiteY46" fmla="*/ 7294351 h 8514051"/>
              <a:gd name="connsiteX47" fmla="*/ 2266322 w 2529058"/>
              <a:gd name="connsiteY47" fmla="*/ 7365841 h 8514051"/>
              <a:gd name="connsiteX48" fmla="*/ 2257133 w 2529058"/>
              <a:gd name="connsiteY48" fmla="*/ 7343778 h 8514051"/>
              <a:gd name="connsiteX49" fmla="*/ 2100011 w 2529058"/>
              <a:gd name="connsiteY49" fmla="*/ 7061074 h 8514051"/>
              <a:gd name="connsiteX50" fmla="*/ 2100609 w 2529058"/>
              <a:gd name="connsiteY50" fmla="*/ 7062066 h 8514051"/>
              <a:gd name="connsiteX51" fmla="*/ 2145953 w 2529058"/>
              <a:gd name="connsiteY51" fmla="*/ 7137210 h 8514051"/>
              <a:gd name="connsiteX52" fmla="*/ 2124920 w 2529058"/>
              <a:gd name="connsiteY52" fmla="*/ 7098129 h 8514051"/>
              <a:gd name="connsiteX53" fmla="*/ 1954882 w 2529058"/>
              <a:gd name="connsiteY53" fmla="*/ 6849329 h 8514051"/>
              <a:gd name="connsiteX54" fmla="*/ 2000885 w 2529058"/>
              <a:gd name="connsiteY54" fmla="*/ 6913615 h 8514051"/>
              <a:gd name="connsiteX55" fmla="*/ 1970026 w 2529058"/>
              <a:gd name="connsiteY55" fmla="*/ 6867708 h 8514051"/>
              <a:gd name="connsiteX56" fmla="*/ 1550657 w 2529058"/>
              <a:gd name="connsiteY56" fmla="*/ 6418501 h 8514051"/>
              <a:gd name="connsiteX57" fmla="*/ 1638761 w 2529058"/>
              <a:gd name="connsiteY57" fmla="*/ 6496034 h 8514051"/>
              <a:gd name="connsiteX58" fmla="*/ 1638833 w 2529058"/>
              <a:gd name="connsiteY58" fmla="*/ 6496097 h 8514051"/>
              <a:gd name="connsiteX59" fmla="*/ 1481541 w 2529058"/>
              <a:gd name="connsiteY59" fmla="*/ 6359026 h 8514051"/>
              <a:gd name="connsiteX60" fmla="*/ 1481547 w 2529058"/>
              <a:gd name="connsiteY60" fmla="*/ 6359031 h 8514051"/>
              <a:gd name="connsiteX61" fmla="*/ 1490382 w 2529058"/>
              <a:gd name="connsiteY61" fmla="*/ 6365800 h 8514051"/>
              <a:gd name="connsiteX62" fmla="*/ 1314167 w 2529058"/>
              <a:gd name="connsiteY62" fmla="*/ 6233403 h 8514051"/>
              <a:gd name="connsiteX63" fmla="*/ 1314177 w 2529058"/>
              <a:gd name="connsiteY63" fmla="*/ 6233410 h 8514051"/>
              <a:gd name="connsiteX64" fmla="*/ 1339366 w 2529058"/>
              <a:gd name="connsiteY64" fmla="*/ 6250111 h 8514051"/>
              <a:gd name="connsiteX65" fmla="*/ 1427442 w 2529058"/>
              <a:gd name="connsiteY65" fmla="*/ 6317583 h 8514051"/>
              <a:gd name="connsiteX66" fmla="*/ 1427471 w 2529058"/>
              <a:gd name="connsiteY66" fmla="*/ 6317605 h 8514051"/>
              <a:gd name="connsiteX67" fmla="*/ 1339365 w 2529058"/>
              <a:gd name="connsiteY67" fmla="*/ 6250110 h 8514051"/>
              <a:gd name="connsiteX68" fmla="*/ 1137065 w 2529058"/>
              <a:gd name="connsiteY68" fmla="*/ 6119786 h 8514051"/>
              <a:gd name="connsiteX69" fmla="*/ 1137081 w 2529058"/>
              <a:gd name="connsiteY69" fmla="*/ 6119796 h 8514051"/>
              <a:gd name="connsiteX70" fmla="*/ 1177320 w 2529058"/>
              <a:gd name="connsiteY70" fmla="*/ 6142669 h 8514051"/>
              <a:gd name="connsiteX71" fmla="*/ 1246911 w 2529058"/>
              <a:gd name="connsiteY71" fmla="*/ 6188810 h 8514051"/>
              <a:gd name="connsiteX72" fmla="*/ 1246932 w 2529058"/>
              <a:gd name="connsiteY72" fmla="*/ 6188824 h 8514051"/>
              <a:gd name="connsiteX73" fmla="*/ 1177319 w 2529058"/>
              <a:gd name="connsiteY73" fmla="*/ 6142668 h 8514051"/>
              <a:gd name="connsiteX74" fmla="*/ 950289 w 2529058"/>
              <a:gd name="connsiteY74" fmla="*/ 6018675 h 8514051"/>
              <a:gd name="connsiteX75" fmla="*/ 978681 w 2529058"/>
              <a:gd name="connsiteY75" fmla="*/ 6033543 h 8514051"/>
              <a:gd name="connsiteX76" fmla="*/ 1007750 w 2529058"/>
              <a:gd name="connsiteY76" fmla="*/ 6046279 h 8514051"/>
              <a:gd name="connsiteX77" fmla="*/ 1063310 w 2529058"/>
              <a:gd name="connsiteY77" fmla="*/ 6077862 h 8514051"/>
              <a:gd name="connsiteX78" fmla="*/ 1063326 w 2529058"/>
              <a:gd name="connsiteY78" fmla="*/ 6077870 h 8514051"/>
              <a:gd name="connsiteX79" fmla="*/ 1007749 w 2529058"/>
              <a:gd name="connsiteY79" fmla="*/ 6046278 h 8514051"/>
              <a:gd name="connsiteX80" fmla="*/ 752982 w 2529058"/>
              <a:gd name="connsiteY80" fmla="*/ 5930383 h 8514051"/>
              <a:gd name="connsiteX81" fmla="*/ 873433 w 2529058"/>
              <a:gd name="connsiteY81" fmla="*/ 5981755 h 8514051"/>
              <a:gd name="connsiteX82" fmla="*/ 831169 w 2529058"/>
              <a:gd name="connsiteY82" fmla="*/ 5961452 h 8514051"/>
              <a:gd name="connsiteX83" fmla="*/ 540369 w 2529058"/>
              <a:gd name="connsiteY83" fmla="*/ 5854427 h 8514051"/>
              <a:gd name="connsiteX84" fmla="*/ 615684 w 2529058"/>
              <a:gd name="connsiteY84" fmla="*/ 5879647 h 8514051"/>
              <a:gd name="connsiteX85" fmla="*/ 648091 w 2529058"/>
              <a:gd name="connsiteY85" fmla="*/ 5888705 h 8514051"/>
              <a:gd name="connsiteX86" fmla="*/ 665469 w 2529058"/>
              <a:gd name="connsiteY86" fmla="*/ 5896318 h 8514051"/>
              <a:gd name="connsiteX87" fmla="*/ 676821 w 2529058"/>
              <a:gd name="connsiteY87" fmla="*/ 5900120 h 8514051"/>
              <a:gd name="connsiteX88" fmla="*/ 648090 w 2529058"/>
              <a:gd name="connsiteY88" fmla="*/ 5888703 h 8514051"/>
              <a:gd name="connsiteX89" fmla="*/ 665464 w 2529058"/>
              <a:gd name="connsiteY89" fmla="*/ 5488671 h 8514051"/>
              <a:gd name="connsiteX90" fmla="*/ 615689 w 2529058"/>
              <a:gd name="connsiteY90" fmla="*/ 5505338 h 8514051"/>
              <a:gd name="connsiteX91" fmla="*/ 648090 w 2529058"/>
              <a:gd name="connsiteY91" fmla="*/ 5496282 h 8514051"/>
              <a:gd name="connsiteX92" fmla="*/ 1063293 w 2529058"/>
              <a:gd name="connsiteY92" fmla="*/ 5307135 h 8514051"/>
              <a:gd name="connsiteX93" fmla="*/ 978688 w 2529058"/>
              <a:gd name="connsiteY93" fmla="*/ 5351441 h 8514051"/>
              <a:gd name="connsiteX94" fmla="*/ 1007749 w 2529058"/>
              <a:gd name="connsiteY94" fmla="*/ 5338708 h 8514051"/>
              <a:gd name="connsiteX95" fmla="*/ 1246888 w 2529058"/>
              <a:gd name="connsiteY95" fmla="*/ 5196191 h 8514051"/>
              <a:gd name="connsiteX96" fmla="*/ 1137091 w 2529058"/>
              <a:gd name="connsiteY96" fmla="*/ 5265185 h 8514051"/>
              <a:gd name="connsiteX97" fmla="*/ 1177319 w 2529058"/>
              <a:gd name="connsiteY97" fmla="*/ 5242318 h 8514051"/>
              <a:gd name="connsiteX98" fmla="*/ 1427409 w 2529058"/>
              <a:gd name="connsiteY98" fmla="*/ 5067429 h 8514051"/>
              <a:gd name="connsiteX99" fmla="*/ 1314185 w 2529058"/>
              <a:gd name="connsiteY99" fmla="*/ 5151571 h 8514051"/>
              <a:gd name="connsiteX100" fmla="*/ 1339365 w 2529058"/>
              <a:gd name="connsiteY100" fmla="*/ 5134876 h 8514051"/>
              <a:gd name="connsiteX101" fmla="*/ 1638670 w 2529058"/>
              <a:gd name="connsiteY101" fmla="*/ 4889033 h 8514051"/>
              <a:gd name="connsiteX102" fmla="*/ 1481555 w 2529058"/>
              <a:gd name="connsiteY102" fmla="*/ 5025950 h 8514051"/>
              <a:gd name="connsiteX103" fmla="*/ 1493373 w 2529058"/>
              <a:gd name="connsiteY103" fmla="*/ 5016895 h 8514051"/>
              <a:gd name="connsiteX104" fmla="*/ 1049988 w 2529058"/>
              <a:gd name="connsiteY104" fmla="*/ 3488468 h 8514051"/>
              <a:gd name="connsiteX105" fmla="*/ 1038159 w 2529058"/>
              <a:gd name="connsiteY105" fmla="*/ 3497531 h 8514051"/>
              <a:gd name="connsiteX106" fmla="*/ 892827 w 2529058"/>
              <a:gd name="connsiteY106" fmla="*/ 3625425 h 8514051"/>
              <a:gd name="connsiteX107" fmla="*/ 1217353 w 2529058"/>
              <a:gd name="connsiteY107" fmla="*/ 3362851 h 8514051"/>
              <a:gd name="connsiteX108" fmla="*/ 1192168 w 2529058"/>
              <a:gd name="connsiteY108" fmla="*/ 3379550 h 8514051"/>
              <a:gd name="connsiteX109" fmla="*/ 1104110 w 2529058"/>
              <a:gd name="connsiteY109" fmla="*/ 3447008 h 8514051"/>
              <a:gd name="connsiteX110" fmla="*/ 1394427 w 2529058"/>
              <a:gd name="connsiteY110" fmla="*/ 3249250 h 8514051"/>
              <a:gd name="connsiteX111" fmla="*/ 1354213 w 2529058"/>
              <a:gd name="connsiteY111" fmla="*/ 3272108 h 8514051"/>
              <a:gd name="connsiteX112" fmla="*/ 1284640 w 2529058"/>
              <a:gd name="connsiteY112" fmla="*/ 3318238 h 8514051"/>
              <a:gd name="connsiteX113" fmla="*/ 1552850 w 2529058"/>
              <a:gd name="connsiteY113" fmla="*/ 3162983 h 8514051"/>
              <a:gd name="connsiteX114" fmla="*/ 1523783 w 2529058"/>
              <a:gd name="connsiteY114" fmla="*/ 3175718 h 8514051"/>
              <a:gd name="connsiteX115" fmla="*/ 1468235 w 2529058"/>
              <a:gd name="connsiteY115" fmla="*/ 3207294 h 8514051"/>
              <a:gd name="connsiteX116" fmla="*/ 1915825 w 2529058"/>
              <a:gd name="connsiteY116" fmla="*/ 3009094 h 8514051"/>
              <a:gd name="connsiteX117" fmla="*/ 1883442 w 2529058"/>
              <a:gd name="connsiteY117" fmla="*/ 3018145 h 8514051"/>
              <a:gd name="connsiteX118" fmla="*/ 1866073 w 2529058"/>
              <a:gd name="connsiteY118" fmla="*/ 3025754 h 8514051"/>
              <a:gd name="connsiteX119" fmla="*/ 1 w 2529058"/>
              <a:gd name="connsiteY119" fmla="*/ 0 h 8514051"/>
              <a:gd name="connsiteX120" fmla="*/ 264490 w 2529058"/>
              <a:gd name="connsiteY120" fmla="*/ 40365 h 8514051"/>
              <a:gd name="connsiteX121" fmla="*/ 2516873 w 2529058"/>
              <a:gd name="connsiteY121" fmla="*/ 2531635 h 8514051"/>
              <a:gd name="connsiteX122" fmla="*/ 2529058 w 2529058"/>
              <a:gd name="connsiteY122" fmla="*/ 2772939 h 8514051"/>
              <a:gd name="connsiteX123" fmla="*/ 2529058 w 2529058"/>
              <a:gd name="connsiteY123" fmla="*/ 2870924 h 8514051"/>
              <a:gd name="connsiteX124" fmla="*/ 2529057 w 2529058"/>
              <a:gd name="connsiteY124" fmla="*/ 2870943 h 8514051"/>
              <a:gd name="connsiteX125" fmla="*/ 2529057 w 2529058"/>
              <a:gd name="connsiteY125" fmla="*/ 2870943 h 8514051"/>
              <a:gd name="connsiteX126" fmla="*/ 2516873 w 2529058"/>
              <a:gd name="connsiteY126" fmla="*/ 3112227 h 8514051"/>
              <a:gd name="connsiteX127" fmla="*/ 1793946 w 2529058"/>
              <a:gd name="connsiteY127" fmla="*/ 4730977 h 8514051"/>
              <a:gd name="connsiteX128" fmla="*/ 1790926 w 2529058"/>
              <a:gd name="connsiteY128" fmla="*/ 4734053 h 8514051"/>
              <a:gd name="connsiteX129" fmla="*/ 1792052 w 2529058"/>
              <a:gd name="connsiteY129" fmla="*/ 4736390 h 8514051"/>
              <a:gd name="connsiteX130" fmla="*/ 1743798 w 2529058"/>
              <a:gd name="connsiteY130" fmla="*/ 4789482 h 8514051"/>
              <a:gd name="connsiteX131" fmla="*/ 1419625 w 2529058"/>
              <a:gd name="connsiteY131" fmla="*/ 5692495 h 8514051"/>
              <a:gd name="connsiteX132" fmla="*/ 1743798 w 2529058"/>
              <a:gd name="connsiteY132" fmla="*/ 6595508 h 8514051"/>
              <a:gd name="connsiteX133" fmla="*/ 1792052 w 2529058"/>
              <a:gd name="connsiteY133" fmla="*/ 6648600 h 8514051"/>
              <a:gd name="connsiteX134" fmla="*/ 1790926 w 2529058"/>
              <a:gd name="connsiteY134" fmla="*/ 6650935 h 8514051"/>
              <a:gd name="connsiteX135" fmla="*/ 1790928 w 2529058"/>
              <a:gd name="connsiteY135" fmla="*/ 6650937 h 8514051"/>
              <a:gd name="connsiteX136" fmla="*/ 1792053 w 2529058"/>
              <a:gd name="connsiteY136" fmla="*/ 6648602 h 8514051"/>
              <a:gd name="connsiteX137" fmla="*/ 1835425 w 2529058"/>
              <a:gd name="connsiteY137" fmla="*/ 6696323 h 8514051"/>
              <a:gd name="connsiteX138" fmla="*/ 2417098 w 2529058"/>
              <a:gd name="connsiteY138" fmla="*/ 7048298 h 8514051"/>
              <a:gd name="connsiteX139" fmla="*/ 2529058 w 2529058"/>
              <a:gd name="connsiteY139" fmla="*/ 7077086 h 8514051"/>
              <a:gd name="connsiteX140" fmla="*/ 2529058 w 2529058"/>
              <a:gd name="connsiteY140" fmla="*/ 8514051 h 8514051"/>
              <a:gd name="connsiteX141" fmla="*/ 2529057 w 2529058"/>
              <a:gd name="connsiteY141" fmla="*/ 8514051 h 8514051"/>
              <a:gd name="connsiteX142" fmla="*/ 2267043 w 2529058"/>
              <a:gd name="connsiteY142" fmla="*/ 8474064 h 8514051"/>
              <a:gd name="connsiteX143" fmla="*/ 14660 w 2529058"/>
              <a:gd name="connsiteY143" fmla="*/ 5982794 h 8514051"/>
              <a:gd name="connsiteX144" fmla="*/ 2476 w 2529058"/>
              <a:gd name="connsiteY144" fmla="*/ 5741504 h 8514051"/>
              <a:gd name="connsiteX145" fmla="*/ 2476 w 2529058"/>
              <a:gd name="connsiteY145" fmla="*/ 5741503 h 8514051"/>
              <a:gd name="connsiteX146" fmla="*/ 264490 w 2529058"/>
              <a:gd name="connsiteY146" fmla="*/ 5781490 h 8514051"/>
              <a:gd name="connsiteX147" fmla="*/ 473700 w 2529058"/>
              <a:gd name="connsiteY147" fmla="*/ 5833214 h 8514051"/>
              <a:gd name="connsiteX148" fmla="*/ 459026 w 2529058"/>
              <a:gd name="connsiteY148" fmla="*/ 5828545 h 8514051"/>
              <a:gd name="connsiteX149" fmla="*/ 264489 w 2529058"/>
              <a:gd name="connsiteY149" fmla="*/ 5781489 h 8514051"/>
              <a:gd name="connsiteX150" fmla="*/ 2475 w 2529058"/>
              <a:gd name="connsiteY150" fmla="*/ 5741502 h 8514051"/>
              <a:gd name="connsiteX151" fmla="*/ 0 w 2529058"/>
              <a:gd name="connsiteY151" fmla="*/ 5692495 h 8514051"/>
              <a:gd name="connsiteX152" fmla="*/ 2475 w 2529058"/>
              <a:gd name="connsiteY152" fmla="*/ 5643484 h 8514051"/>
              <a:gd name="connsiteX153" fmla="*/ 2476 w 2529058"/>
              <a:gd name="connsiteY153" fmla="*/ 5643484 h 8514051"/>
              <a:gd name="connsiteX154" fmla="*/ 14660 w 2529058"/>
              <a:gd name="connsiteY154" fmla="*/ 5402199 h 8514051"/>
              <a:gd name="connsiteX155" fmla="*/ 737587 w 2529058"/>
              <a:gd name="connsiteY155" fmla="*/ 3783449 h 8514051"/>
              <a:gd name="connsiteX156" fmla="*/ 752392 w 2529058"/>
              <a:gd name="connsiteY156" fmla="*/ 3768376 h 8514051"/>
              <a:gd name="connsiteX157" fmla="*/ 749729 w 2529058"/>
              <a:gd name="connsiteY157" fmla="*/ 3766759 h 8514051"/>
              <a:gd name="connsiteX158" fmla="*/ 787734 w 2529058"/>
              <a:gd name="connsiteY158" fmla="*/ 3724944 h 8514051"/>
              <a:gd name="connsiteX159" fmla="*/ 1111907 w 2529058"/>
              <a:gd name="connsiteY159" fmla="*/ 2821932 h 8514051"/>
              <a:gd name="connsiteX160" fmla="*/ 114435 w 2529058"/>
              <a:gd name="connsiteY160" fmla="*/ 1466131 h 8514051"/>
              <a:gd name="connsiteX161" fmla="*/ 1 w 2529058"/>
              <a:gd name="connsiteY161" fmla="*/ 143670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</a:cxnLst>
            <a:rect l="l" t="t" r="r" b="b"/>
            <a:pathLst>
              <a:path w="2529058" h="8514051">
                <a:moveTo>
                  <a:pt x="2487268" y="8065775"/>
                </a:moveTo>
                <a:lnTo>
                  <a:pt x="2487270" y="8065785"/>
                </a:lnTo>
                <a:lnTo>
                  <a:pt x="2516860" y="8272663"/>
                </a:lnTo>
                <a:lnTo>
                  <a:pt x="2491568" y="8095839"/>
                </a:lnTo>
                <a:close/>
                <a:moveTo>
                  <a:pt x="2487267" y="8065767"/>
                </a:moveTo>
                <a:lnTo>
                  <a:pt x="2487268" y="8065775"/>
                </a:lnTo>
                <a:lnTo>
                  <a:pt x="2487267" y="8065769"/>
                </a:lnTo>
                <a:close/>
                <a:moveTo>
                  <a:pt x="2484696" y="8047796"/>
                </a:moveTo>
                <a:lnTo>
                  <a:pt x="2487267" y="8065767"/>
                </a:lnTo>
                <a:lnTo>
                  <a:pt x="2487266" y="8065765"/>
                </a:lnTo>
                <a:lnTo>
                  <a:pt x="2485195" y="8051280"/>
                </a:lnTo>
                <a:close/>
                <a:moveTo>
                  <a:pt x="2280723" y="7394603"/>
                </a:moveTo>
                <a:lnTo>
                  <a:pt x="2333778" y="7525633"/>
                </a:lnTo>
                <a:lnTo>
                  <a:pt x="2365170" y="7603158"/>
                </a:lnTo>
                <a:lnTo>
                  <a:pt x="2365195" y="7603240"/>
                </a:lnTo>
                <a:lnTo>
                  <a:pt x="2365218" y="7603308"/>
                </a:lnTo>
                <a:lnTo>
                  <a:pt x="2426317" y="7797687"/>
                </a:lnTo>
                <a:lnTo>
                  <a:pt x="2426322" y="7797704"/>
                </a:lnTo>
                <a:lnTo>
                  <a:pt x="2433188" y="7819547"/>
                </a:lnTo>
                <a:lnTo>
                  <a:pt x="2441592" y="7856500"/>
                </a:lnTo>
                <a:lnTo>
                  <a:pt x="2441601" y="7856532"/>
                </a:lnTo>
                <a:lnTo>
                  <a:pt x="2475455" y="8005382"/>
                </a:lnTo>
                <a:lnTo>
                  <a:pt x="2475462" y="8005415"/>
                </a:lnTo>
                <a:lnTo>
                  <a:pt x="2484011" y="8043003"/>
                </a:lnTo>
                <a:lnTo>
                  <a:pt x="2484696" y="8047796"/>
                </a:lnTo>
                <a:lnTo>
                  <a:pt x="2484011" y="8043004"/>
                </a:lnTo>
                <a:lnTo>
                  <a:pt x="2485195" y="8051280"/>
                </a:lnTo>
                <a:lnTo>
                  <a:pt x="2487266" y="8065764"/>
                </a:lnTo>
                <a:lnTo>
                  <a:pt x="2487266" y="8065765"/>
                </a:lnTo>
                <a:lnTo>
                  <a:pt x="2487267" y="8065769"/>
                </a:lnTo>
                <a:lnTo>
                  <a:pt x="2491568" y="8095839"/>
                </a:lnTo>
                <a:lnTo>
                  <a:pt x="2502375" y="8171399"/>
                </a:lnTo>
                <a:lnTo>
                  <a:pt x="2516871" y="8272747"/>
                </a:lnTo>
                <a:lnTo>
                  <a:pt x="2516860" y="8272663"/>
                </a:lnTo>
                <a:lnTo>
                  <a:pt x="2493940" y="8099882"/>
                </a:lnTo>
                <a:lnTo>
                  <a:pt x="2487270" y="8065785"/>
                </a:lnTo>
                <a:lnTo>
                  <a:pt x="2484012" y="8043004"/>
                </a:lnTo>
                <a:lnTo>
                  <a:pt x="2475455" y="8005382"/>
                </a:lnTo>
                <a:lnTo>
                  <a:pt x="2460796" y="7930441"/>
                </a:lnTo>
                <a:lnTo>
                  <a:pt x="2441601" y="7856532"/>
                </a:lnTo>
                <a:lnTo>
                  <a:pt x="2433189" y="7819548"/>
                </a:lnTo>
                <a:lnTo>
                  <a:pt x="2426317" y="7797687"/>
                </a:lnTo>
                <a:lnTo>
                  <a:pt x="2417765" y="7764759"/>
                </a:lnTo>
                <a:lnTo>
                  <a:pt x="2365218" y="7603308"/>
                </a:lnTo>
                <a:lnTo>
                  <a:pt x="2365171" y="7603160"/>
                </a:lnTo>
                <a:cubicBezTo>
                  <a:pt x="2339717" y="7532293"/>
                  <a:pt x="2311525" y="7462731"/>
                  <a:pt x="2280723" y="7394603"/>
                </a:cubicBezTo>
                <a:close/>
                <a:moveTo>
                  <a:pt x="2230530" y="7294351"/>
                </a:moveTo>
                <a:lnTo>
                  <a:pt x="2266322" y="7365841"/>
                </a:lnTo>
                <a:lnTo>
                  <a:pt x="2257133" y="7343778"/>
                </a:lnTo>
                <a:close/>
                <a:moveTo>
                  <a:pt x="2100011" y="7061074"/>
                </a:moveTo>
                <a:lnTo>
                  <a:pt x="2100609" y="7062066"/>
                </a:lnTo>
                <a:lnTo>
                  <a:pt x="2145953" y="7137210"/>
                </a:lnTo>
                <a:lnTo>
                  <a:pt x="2124920" y="7098129"/>
                </a:lnTo>
                <a:close/>
                <a:moveTo>
                  <a:pt x="1954882" y="6849329"/>
                </a:moveTo>
                <a:lnTo>
                  <a:pt x="2000885" y="6913615"/>
                </a:lnTo>
                <a:lnTo>
                  <a:pt x="1970026" y="6867708"/>
                </a:lnTo>
                <a:close/>
                <a:moveTo>
                  <a:pt x="1550657" y="6418501"/>
                </a:moveTo>
                <a:lnTo>
                  <a:pt x="1638761" y="6496034"/>
                </a:lnTo>
                <a:lnTo>
                  <a:pt x="1638833" y="6496097"/>
                </a:lnTo>
                <a:close/>
                <a:moveTo>
                  <a:pt x="1481541" y="6359026"/>
                </a:moveTo>
                <a:lnTo>
                  <a:pt x="1481547" y="6359031"/>
                </a:lnTo>
                <a:lnTo>
                  <a:pt x="1490382" y="6365800"/>
                </a:lnTo>
                <a:close/>
                <a:moveTo>
                  <a:pt x="1314167" y="6233403"/>
                </a:moveTo>
                <a:lnTo>
                  <a:pt x="1314177" y="6233410"/>
                </a:lnTo>
                <a:lnTo>
                  <a:pt x="1339366" y="6250111"/>
                </a:lnTo>
                <a:lnTo>
                  <a:pt x="1427442" y="6317583"/>
                </a:lnTo>
                <a:lnTo>
                  <a:pt x="1427471" y="6317605"/>
                </a:lnTo>
                <a:lnTo>
                  <a:pt x="1339365" y="6250110"/>
                </a:lnTo>
                <a:close/>
                <a:moveTo>
                  <a:pt x="1137065" y="6119786"/>
                </a:moveTo>
                <a:lnTo>
                  <a:pt x="1137081" y="6119796"/>
                </a:lnTo>
                <a:lnTo>
                  <a:pt x="1177320" y="6142669"/>
                </a:lnTo>
                <a:lnTo>
                  <a:pt x="1246911" y="6188810"/>
                </a:lnTo>
                <a:lnTo>
                  <a:pt x="1246932" y="6188824"/>
                </a:lnTo>
                <a:lnTo>
                  <a:pt x="1177319" y="6142668"/>
                </a:lnTo>
                <a:close/>
                <a:moveTo>
                  <a:pt x="950289" y="6018675"/>
                </a:moveTo>
                <a:lnTo>
                  <a:pt x="978681" y="6033543"/>
                </a:lnTo>
                <a:lnTo>
                  <a:pt x="1007750" y="6046279"/>
                </a:lnTo>
                <a:lnTo>
                  <a:pt x="1063310" y="6077862"/>
                </a:lnTo>
                <a:lnTo>
                  <a:pt x="1063326" y="6077870"/>
                </a:lnTo>
                <a:lnTo>
                  <a:pt x="1007749" y="6046278"/>
                </a:lnTo>
                <a:close/>
                <a:moveTo>
                  <a:pt x="752982" y="5930383"/>
                </a:moveTo>
                <a:lnTo>
                  <a:pt x="873433" y="5981755"/>
                </a:lnTo>
                <a:lnTo>
                  <a:pt x="831169" y="5961452"/>
                </a:lnTo>
                <a:close/>
                <a:moveTo>
                  <a:pt x="540369" y="5854427"/>
                </a:moveTo>
                <a:lnTo>
                  <a:pt x="615684" y="5879647"/>
                </a:lnTo>
                <a:lnTo>
                  <a:pt x="648091" y="5888705"/>
                </a:lnTo>
                <a:lnTo>
                  <a:pt x="665469" y="5896318"/>
                </a:lnTo>
                <a:lnTo>
                  <a:pt x="676821" y="5900120"/>
                </a:lnTo>
                <a:lnTo>
                  <a:pt x="648090" y="5888703"/>
                </a:lnTo>
                <a:close/>
                <a:moveTo>
                  <a:pt x="665464" y="5488671"/>
                </a:moveTo>
                <a:lnTo>
                  <a:pt x="615689" y="5505338"/>
                </a:lnTo>
                <a:lnTo>
                  <a:pt x="648090" y="5496282"/>
                </a:lnTo>
                <a:close/>
                <a:moveTo>
                  <a:pt x="1063293" y="5307135"/>
                </a:moveTo>
                <a:lnTo>
                  <a:pt x="978688" y="5351441"/>
                </a:lnTo>
                <a:lnTo>
                  <a:pt x="1007749" y="5338708"/>
                </a:lnTo>
                <a:close/>
                <a:moveTo>
                  <a:pt x="1246888" y="5196191"/>
                </a:moveTo>
                <a:lnTo>
                  <a:pt x="1137091" y="5265185"/>
                </a:lnTo>
                <a:lnTo>
                  <a:pt x="1177319" y="5242318"/>
                </a:lnTo>
                <a:close/>
                <a:moveTo>
                  <a:pt x="1427409" y="5067429"/>
                </a:moveTo>
                <a:lnTo>
                  <a:pt x="1314185" y="5151571"/>
                </a:lnTo>
                <a:lnTo>
                  <a:pt x="1339365" y="5134876"/>
                </a:lnTo>
                <a:close/>
                <a:moveTo>
                  <a:pt x="1638670" y="4889033"/>
                </a:moveTo>
                <a:lnTo>
                  <a:pt x="1481555" y="5025950"/>
                </a:lnTo>
                <a:lnTo>
                  <a:pt x="1493373" y="5016895"/>
                </a:lnTo>
                <a:close/>
                <a:moveTo>
                  <a:pt x="1049988" y="3488468"/>
                </a:moveTo>
                <a:lnTo>
                  <a:pt x="1038159" y="3497531"/>
                </a:lnTo>
                <a:lnTo>
                  <a:pt x="892827" y="3625425"/>
                </a:lnTo>
                <a:close/>
                <a:moveTo>
                  <a:pt x="1217353" y="3362851"/>
                </a:moveTo>
                <a:lnTo>
                  <a:pt x="1192168" y="3379550"/>
                </a:lnTo>
                <a:lnTo>
                  <a:pt x="1104110" y="3447008"/>
                </a:lnTo>
                <a:close/>
                <a:moveTo>
                  <a:pt x="1394427" y="3249250"/>
                </a:moveTo>
                <a:lnTo>
                  <a:pt x="1354213" y="3272108"/>
                </a:lnTo>
                <a:lnTo>
                  <a:pt x="1284640" y="3318238"/>
                </a:lnTo>
                <a:close/>
                <a:moveTo>
                  <a:pt x="1552850" y="3162983"/>
                </a:moveTo>
                <a:lnTo>
                  <a:pt x="1523783" y="3175718"/>
                </a:lnTo>
                <a:lnTo>
                  <a:pt x="1468235" y="3207294"/>
                </a:lnTo>
                <a:close/>
                <a:moveTo>
                  <a:pt x="1915825" y="3009094"/>
                </a:moveTo>
                <a:lnTo>
                  <a:pt x="1883442" y="3018145"/>
                </a:lnTo>
                <a:lnTo>
                  <a:pt x="1866073" y="3025754"/>
                </a:lnTo>
                <a:close/>
                <a:moveTo>
                  <a:pt x="1" y="0"/>
                </a:moveTo>
                <a:lnTo>
                  <a:pt x="264490" y="40365"/>
                </a:lnTo>
                <a:cubicBezTo>
                  <a:pt x="1465874" y="286204"/>
                  <a:pt x="2390862" y="1290821"/>
                  <a:pt x="2516873" y="2531635"/>
                </a:cubicBezTo>
                <a:lnTo>
                  <a:pt x="2529058" y="2772939"/>
                </a:lnTo>
                <a:lnTo>
                  <a:pt x="2529058" y="2870924"/>
                </a:lnTo>
                <a:lnTo>
                  <a:pt x="2529057" y="2870943"/>
                </a:lnTo>
                <a:lnTo>
                  <a:pt x="2529057" y="2870943"/>
                </a:lnTo>
                <a:lnTo>
                  <a:pt x="2516873" y="3112227"/>
                </a:lnTo>
                <a:cubicBezTo>
                  <a:pt x="2453868" y="3732634"/>
                  <a:pt x="2191118" y="4293992"/>
                  <a:pt x="1793946" y="4730977"/>
                </a:cubicBezTo>
                <a:lnTo>
                  <a:pt x="1790926" y="4734053"/>
                </a:lnTo>
                <a:lnTo>
                  <a:pt x="1792052" y="4736390"/>
                </a:lnTo>
                <a:lnTo>
                  <a:pt x="1743798" y="4789482"/>
                </a:lnTo>
                <a:cubicBezTo>
                  <a:pt x="1541281" y="5034877"/>
                  <a:pt x="1419625" y="5349479"/>
                  <a:pt x="1419625" y="5692495"/>
                </a:cubicBezTo>
                <a:cubicBezTo>
                  <a:pt x="1419625" y="6035511"/>
                  <a:pt x="1541281" y="6350114"/>
                  <a:pt x="1743798" y="6595508"/>
                </a:cubicBezTo>
                <a:lnTo>
                  <a:pt x="1792052" y="6648600"/>
                </a:lnTo>
                <a:lnTo>
                  <a:pt x="1790926" y="6650935"/>
                </a:lnTo>
                <a:lnTo>
                  <a:pt x="1790928" y="6650937"/>
                </a:lnTo>
                <a:lnTo>
                  <a:pt x="1792053" y="6648602"/>
                </a:lnTo>
                <a:lnTo>
                  <a:pt x="1835425" y="6696323"/>
                </a:lnTo>
                <a:cubicBezTo>
                  <a:pt x="1995988" y="6856887"/>
                  <a:pt x="2194834" y="6979168"/>
                  <a:pt x="2417098" y="7048298"/>
                </a:cubicBezTo>
                <a:lnTo>
                  <a:pt x="2529058" y="7077086"/>
                </a:lnTo>
                <a:lnTo>
                  <a:pt x="2529058" y="8514051"/>
                </a:lnTo>
                <a:lnTo>
                  <a:pt x="2529057" y="8514051"/>
                </a:lnTo>
                <a:lnTo>
                  <a:pt x="2267043" y="8474064"/>
                </a:lnTo>
                <a:cubicBezTo>
                  <a:pt x="1065659" y="8228225"/>
                  <a:pt x="140671" y="7223608"/>
                  <a:pt x="14660" y="5982794"/>
                </a:cubicBezTo>
                <a:lnTo>
                  <a:pt x="2476" y="5741504"/>
                </a:lnTo>
                <a:lnTo>
                  <a:pt x="2476" y="5741503"/>
                </a:lnTo>
                <a:lnTo>
                  <a:pt x="264490" y="5781490"/>
                </a:lnTo>
                <a:lnTo>
                  <a:pt x="473700" y="5833214"/>
                </a:lnTo>
                <a:lnTo>
                  <a:pt x="459026" y="5828545"/>
                </a:lnTo>
                <a:cubicBezTo>
                  <a:pt x="395064" y="5810647"/>
                  <a:pt x="330190" y="5794934"/>
                  <a:pt x="264489" y="5781489"/>
                </a:cubicBezTo>
                <a:lnTo>
                  <a:pt x="2475" y="5741502"/>
                </a:lnTo>
                <a:lnTo>
                  <a:pt x="0" y="5692495"/>
                </a:lnTo>
                <a:lnTo>
                  <a:pt x="2475" y="5643484"/>
                </a:lnTo>
                <a:lnTo>
                  <a:pt x="2476" y="5643484"/>
                </a:lnTo>
                <a:lnTo>
                  <a:pt x="14660" y="5402199"/>
                </a:lnTo>
                <a:cubicBezTo>
                  <a:pt x="77666" y="4781792"/>
                  <a:pt x="340415" y="4220434"/>
                  <a:pt x="737587" y="3783449"/>
                </a:cubicBezTo>
                <a:lnTo>
                  <a:pt x="752392" y="3768376"/>
                </a:lnTo>
                <a:lnTo>
                  <a:pt x="749729" y="3766759"/>
                </a:lnTo>
                <a:lnTo>
                  <a:pt x="787734" y="3724944"/>
                </a:lnTo>
                <a:cubicBezTo>
                  <a:pt x="990251" y="3479549"/>
                  <a:pt x="1111907" y="3164947"/>
                  <a:pt x="1111907" y="2821932"/>
                </a:cubicBezTo>
                <a:cubicBezTo>
                  <a:pt x="1111907" y="2184902"/>
                  <a:pt x="692320" y="1645872"/>
                  <a:pt x="114435" y="1466131"/>
                </a:cubicBezTo>
                <a:lnTo>
                  <a:pt x="1" y="1436707"/>
                </a:lnTo>
                <a:close/>
              </a:path>
            </a:pathLst>
          </a:custGeom>
          <a:gradFill>
            <a:gsLst>
              <a:gs pos="20000">
                <a:schemeClr val="accent6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2" name="TextBox 48">
            <a:extLst>
              <a:ext uri="{FF2B5EF4-FFF2-40B4-BE49-F238E27FC236}">
                <a16:creationId xmlns:a16="http://schemas.microsoft.com/office/drawing/2014/main" id="{23DB4A25-80E9-0BB4-F8E5-0383880AA0CB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21D21F5C-F8D9-5404-4F05-EB4DB452230A}"/>
              </a:ext>
            </a:extLst>
          </p:cNvPr>
          <p:cNvGrpSpPr/>
          <p:nvPr/>
        </p:nvGrpSpPr>
        <p:grpSpPr>
          <a:xfrm>
            <a:off x="7066863" y="818641"/>
            <a:ext cx="10250275" cy="1323439"/>
            <a:chOff x="9417946" y="818641"/>
            <a:chExt cx="10250275" cy="1323439"/>
          </a:xfrm>
        </p:grpSpPr>
        <p:sp>
          <p:nvSpPr>
            <p:cNvPr id="44" name="TextBox 48">
              <a:extLst>
                <a:ext uri="{FF2B5EF4-FFF2-40B4-BE49-F238E27FC236}">
                  <a16:creationId xmlns:a16="http://schemas.microsoft.com/office/drawing/2014/main" id="{F617E3DC-CA6E-4631-3AE5-9168F532168E}"/>
                </a:ext>
              </a:extLst>
            </p:cNvPr>
            <p:cNvSpPr txBox="1"/>
            <p:nvPr/>
          </p:nvSpPr>
          <p:spPr>
            <a:xfrm>
              <a:off x="10968402" y="818641"/>
              <a:ext cx="8699819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accent1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MAR</a:t>
              </a:r>
              <a:r>
                <a:rPr lang="en-US" sz="8000" b="1" dirty="0">
                  <a:solidFill>
                    <a:schemeClr val="accent4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KET</a:t>
              </a:r>
              <a:r>
                <a:rPr lang="en-US" sz="8000" b="1" dirty="0">
                  <a:solidFill>
                    <a:schemeClr val="accent5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ING</a:t>
              </a:r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 </a:t>
              </a:r>
              <a:r>
                <a:rPr lang="en-US" sz="8000" b="1" dirty="0">
                  <a:solidFill>
                    <a:schemeClr val="accent6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MIX</a:t>
              </a:r>
            </a:p>
          </p:txBody>
        </p:sp>
        <p:sp>
          <p:nvSpPr>
            <p:cNvPr id="45" name="TextBox 48">
              <a:extLst>
                <a:ext uri="{FF2B5EF4-FFF2-40B4-BE49-F238E27FC236}">
                  <a16:creationId xmlns:a16="http://schemas.microsoft.com/office/drawing/2014/main" id="{D1A1C1B7-90C8-8DDE-6D10-B7CDB2571250}"/>
                </a:ext>
              </a:extLst>
            </p:cNvPr>
            <p:cNvSpPr txBox="1"/>
            <p:nvPr/>
          </p:nvSpPr>
          <p:spPr>
            <a:xfrm>
              <a:off x="9417946" y="818641"/>
              <a:ext cx="1470275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4P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46" name="TextBox 45">
            <a:extLst>
              <a:ext uri="{FF2B5EF4-FFF2-40B4-BE49-F238E27FC236}">
                <a16:creationId xmlns:a16="http://schemas.microsoft.com/office/drawing/2014/main" id="{DEE06042-1CE7-CD8E-1C11-9538F896AA69}"/>
              </a:ext>
            </a:extLst>
          </p:cNvPr>
          <p:cNvSpPr txBox="1"/>
          <p:nvPr/>
        </p:nvSpPr>
        <p:spPr>
          <a:xfrm>
            <a:off x="2169990" y="5018802"/>
            <a:ext cx="4740537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Tập trung vào việc thiết kế và phát triển sản phẩm/dịch vụ đáp ứng đúng nhu cầu, mang lại giá trị khác biệt và lợi ích cụ thể cho khách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A122F040-9FD0-BC1C-60E3-C3594C3FA485}"/>
              </a:ext>
            </a:extLst>
          </p:cNvPr>
          <p:cNvSpPr txBox="1"/>
          <p:nvPr/>
        </p:nvSpPr>
        <p:spPr>
          <a:xfrm>
            <a:off x="2169992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1"/>
                </a:solidFill>
                <a:latin typeface="+mj-lt"/>
              </a:rPr>
              <a:t>PRODUCT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7BF5E28C-0347-5078-54E1-F00493E843B3}"/>
              </a:ext>
            </a:extLst>
          </p:cNvPr>
          <p:cNvSpPr txBox="1"/>
          <p:nvPr/>
        </p:nvSpPr>
        <p:spPr>
          <a:xfrm>
            <a:off x="17458473" y="5018802"/>
            <a:ext cx="4755535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/>
              <a:t>Xác định các kênh phân phối hiệu quả để đảm bảo sản phẩm đến đúng khách hàng mục tiêu, tại đúng nơi và đúng thời điểm.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10A64EEA-5463-6849-6FCD-C2DFB6FDD65A}"/>
              </a:ext>
            </a:extLst>
          </p:cNvPr>
          <p:cNvSpPr txBox="1"/>
          <p:nvPr/>
        </p:nvSpPr>
        <p:spPr>
          <a:xfrm>
            <a:off x="18842164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6"/>
                </a:solidFill>
                <a:latin typeface="+mj-lt"/>
              </a:rPr>
              <a:t>PLACE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1F55DD7F-D730-2917-7C6E-931648154624}"/>
              </a:ext>
            </a:extLst>
          </p:cNvPr>
          <p:cNvSpPr txBox="1"/>
          <p:nvPr/>
        </p:nvSpPr>
        <p:spPr>
          <a:xfrm rot="10800000" flipV="1">
            <a:off x="2169989" y="9858313"/>
            <a:ext cx="4740537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Đưa ra mức giá hợp lý, cân bằng giữa khả năng chi trả của khách hàng, giá trị sản phẩm và vị thế cạnh tranh trên thị trường.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F0B1E488-2264-C0BB-8232-7C7B9D497E1F}"/>
              </a:ext>
            </a:extLst>
          </p:cNvPr>
          <p:cNvSpPr txBox="1"/>
          <p:nvPr/>
        </p:nvSpPr>
        <p:spPr>
          <a:xfrm rot="10800000" flipV="1">
            <a:off x="2169992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3600" b="1" dirty="0">
                <a:solidFill>
                  <a:schemeClr val="accent5"/>
                </a:solidFill>
                <a:latin typeface="+mj-lt"/>
              </a:rPr>
              <a:t>PRICE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81B5C02C-E575-BE12-0F17-0975D5C88028}"/>
              </a:ext>
            </a:extLst>
          </p:cNvPr>
          <p:cNvSpPr txBox="1"/>
          <p:nvPr/>
        </p:nvSpPr>
        <p:spPr>
          <a:xfrm rot="10800000" flipV="1">
            <a:off x="17458473" y="9858313"/>
            <a:ext cx="4755535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>
                <a:solidFill>
                  <a:schemeClr val="tx2"/>
                </a:solidFill>
              </a:rPr>
              <a:t>Triển khai các hoạt động truyền thông, quảng bá, khuyến mãi nhằm nâng cao nhận diện thương hiệu và thúc đẩy quyết định mua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456769F8-7086-A827-1E97-FE0131703BC0}"/>
              </a:ext>
            </a:extLst>
          </p:cNvPr>
          <p:cNvSpPr txBox="1"/>
          <p:nvPr/>
        </p:nvSpPr>
        <p:spPr>
          <a:xfrm rot="10800000" flipV="1">
            <a:off x="18842164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4"/>
                </a:solidFill>
                <a:latin typeface="+mj-lt"/>
              </a:rPr>
              <a:t>PROMOTION</a:t>
            </a:r>
          </a:p>
        </p:txBody>
      </p:sp>
      <p:sp>
        <p:nvSpPr>
          <p:cNvPr id="54" name="TextBox 25">
            <a:extLst>
              <a:ext uri="{FF2B5EF4-FFF2-40B4-BE49-F238E27FC236}">
                <a16:creationId xmlns:a16="http://schemas.microsoft.com/office/drawing/2014/main" id="{AEDE58AA-538B-1971-2CCF-5115705497E7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BD7181DF-6834-8BB4-B58B-A9FC560FD53D}"/>
              </a:ext>
            </a:extLst>
          </p:cNvPr>
          <p:cNvSpPr/>
          <p:nvPr/>
        </p:nvSpPr>
        <p:spPr>
          <a:xfrm>
            <a:off x="8704245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6" name="Freeform: Shape 55">
            <a:extLst>
              <a:ext uri="{FF2B5EF4-FFF2-40B4-BE49-F238E27FC236}">
                <a16:creationId xmlns:a16="http://schemas.microsoft.com/office/drawing/2014/main" id="{DADBE872-A358-A5BC-2342-ABD31DE86CA4}"/>
              </a:ext>
            </a:extLst>
          </p:cNvPr>
          <p:cNvSpPr/>
          <p:nvPr/>
        </p:nvSpPr>
        <p:spPr>
          <a:xfrm>
            <a:off x="13511267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BFBE8A73-1388-E8B1-15D1-AB252D5434C6}"/>
              </a:ext>
            </a:extLst>
          </p:cNvPr>
          <p:cNvSpPr/>
          <p:nvPr/>
        </p:nvSpPr>
        <p:spPr>
          <a:xfrm>
            <a:off x="11107756" y="4818478"/>
            <a:ext cx="2168489" cy="6553298"/>
          </a:xfrm>
          <a:custGeom>
            <a:avLst/>
            <a:gdLst>
              <a:gd name="connsiteX0" fmla="*/ 1109431 w 2839250"/>
              <a:gd name="connsiteY0" fmla="*/ 4241181 h 8580377"/>
              <a:gd name="connsiteX1" fmla="*/ 1129329 w 2839250"/>
              <a:gd name="connsiteY1" fmla="*/ 4244217 h 8580377"/>
              <a:gd name="connsiteX2" fmla="*/ 1419626 w 2839250"/>
              <a:gd name="connsiteY2" fmla="*/ 4258876 h 8580377"/>
              <a:gd name="connsiteX3" fmla="*/ 1709923 w 2839250"/>
              <a:gd name="connsiteY3" fmla="*/ 4244217 h 8580377"/>
              <a:gd name="connsiteX4" fmla="*/ 1729820 w 2839250"/>
              <a:gd name="connsiteY4" fmla="*/ 4241181 h 8580377"/>
              <a:gd name="connsiteX5" fmla="*/ 1727345 w 2839250"/>
              <a:gd name="connsiteY5" fmla="*/ 4290192 h 8580377"/>
              <a:gd name="connsiteX6" fmla="*/ 1729820 w 2839250"/>
              <a:gd name="connsiteY6" fmla="*/ 4339199 h 8580377"/>
              <a:gd name="connsiteX7" fmla="*/ 1729819 w 2839250"/>
              <a:gd name="connsiteY7" fmla="*/ 4339199 h 8580377"/>
              <a:gd name="connsiteX8" fmla="*/ 1742003 w 2839250"/>
              <a:gd name="connsiteY8" fmla="*/ 4580488 h 8580377"/>
              <a:gd name="connsiteX9" fmla="*/ 2464930 w 2839250"/>
              <a:gd name="connsiteY9" fmla="*/ 6199239 h 8580377"/>
              <a:gd name="connsiteX10" fmla="*/ 2475821 w 2839250"/>
              <a:gd name="connsiteY10" fmla="*/ 6210327 h 8580377"/>
              <a:gd name="connsiteX11" fmla="*/ 2473350 w 2839250"/>
              <a:gd name="connsiteY11" fmla="*/ 6211828 h 8580377"/>
              <a:gd name="connsiteX12" fmla="*/ 2515077 w 2839250"/>
              <a:gd name="connsiteY12" fmla="*/ 6257739 h 8580377"/>
              <a:gd name="connsiteX13" fmla="*/ 2839250 w 2839250"/>
              <a:gd name="connsiteY13" fmla="*/ 7160752 h 8580377"/>
              <a:gd name="connsiteX14" fmla="*/ 1419625 w 2839250"/>
              <a:gd name="connsiteY14" fmla="*/ 8580377 h 8580377"/>
              <a:gd name="connsiteX15" fmla="*/ 0 w 2839250"/>
              <a:gd name="connsiteY15" fmla="*/ 7160752 h 8580377"/>
              <a:gd name="connsiteX16" fmla="*/ 324173 w 2839250"/>
              <a:gd name="connsiteY16" fmla="*/ 6257739 h 8580377"/>
              <a:gd name="connsiteX17" fmla="*/ 365900 w 2839250"/>
              <a:gd name="connsiteY17" fmla="*/ 6211828 h 8580377"/>
              <a:gd name="connsiteX18" fmla="*/ 365899 w 2839250"/>
              <a:gd name="connsiteY18" fmla="*/ 6211828 h 8580377"/>
              <a:gd name="connsiteX19" fmla="*/ 365899 w 2839250"/>
              <a:gd name="connsiteY19" fmla="*/ 6211828 h 8580377"/>
              <a:gd name="connsiteX20" fmla="*/ 363428 w 2839250"/>
              <a:gd name="connsiteY20" fmla="*/ 6210327 h 8580377"/>
              <a:gd name="connsiteX21" fmla="*/ 374319 w 2839250"/>
              <a:gd name="connsiteY21" fmla="*/ 6199239 h 8580377"/>
              <a:gd name="connsiteX22" fmla="*/ 1097246 w 2839250"/>
              <a:gd name="connsiteY22" fmla="*/ 4580488 h 8580377"/>
              <a:gd name="connsiteX23" fmla="*/ 1109430 w 2839250"/>
              <a:gd name="connsiteY23" fmla="*/ 4339198 h 8580377"/>
              <a:gd name="connsiteX24" fmla="*/ 1109431 w 2839250"/>
              <a:gd name="connsiteY24" fmla="*/ 4339198 h 8580377"/>
              <a:gd name="connsiteX25" fmla="*/ 1111906 w 2839250"/>
              <a:gd name="connsiteY25" fmla="*/ 4290192 h 8580377"/>
              <a:gd name="connsiteX26" fmla="*/ 1419625 w 2839250"/>
              <a:gd name="connsiteY26" fmla="*/ 0 h 8580377"/>
              <a:gd name="connsiteX27" fmla="*/ 2839250 w 2839250"/>
              <a:gd name="connsiteY27" fmla="*/ 1419626 h 8580377"/>
              <a:gd name="connsiteX28" fmla="*/ 2515077 w 2839250"/>
              <a:gd name="connsiteY28" fmla="*/ 2322639 h 8580377"/>
              <a:gd name="connsiteX29" fmla="*/ 2473347 w 2839250"/>
              <a:gd name="connsiteY29" fmla="*/ 2368553 h 8580377"/>
              <a:gd name="connsiteX30" fmla="*/ 2475822 w 2839250"/>
              <a:gd name="connsiteY30" fmla="*/ 2370056 h 8580377"/>
              <a:gd name="connsiteX31" fmla="*/ 2464930 w 2839250"/>
              <a:gd name="connsiteY31" fmla="*/ 2381144 h 8580377"/>
              <a:gd name="connsiteX32" fmla="*/ 1742003 w 2839250"/>
              <a:gd name="connsiteY32" fmla="*/ 3999894 h 8580377"/>
              <a:gd name="connsiteX33" fmla="*/ 1729819 w 2839250"/>
              <a:gd name="connsiteY33" fmla="*/ 4241180 h 8580377"/>
              <a:gd name="connsiteX34" fmla="*/ 1709922 w 2839250"/>
              <a:gd name="connsiteY34" fmla="*/ 4244216 h 8580377"/>
              <a:gd name="connsiteX35" fmla="*/ 1419625 w 2839250"/>
              <a:gd name="connsiteY35" fmla="*/ 4258875 h 8580377"/>
              <a:gd name="connsiteX36" fmla="*/ 1129328 w 2839250"/>
              <a:gd name="connsiteY36" fmla="*/ 4244216 h 8580377"/>
              <a:gd name="connsiteX37" fmla="*/ 1109430 w 2839250"/>
              <a:gd name="connsiteY37" fmla="*/ 4241180 h 8580377"/>
              <a:gd name="connsiteX38" fmla="*/ 1097246 w 2839250"/>
              <a:gd name="connsiteY38" fmla="*/ 3999894 h 8580377"/>
              <a:gd name="connsiteX39" fmla="*/ 374319 w 2839250"/>
              <a:gd name="connsiteY39" fmla="*/ 2381144 h 8580377"/>
              <a:gd name="connsiteX40" fmla="*/ 363427 w 2839250"/>
              <a:gd name="connsiteY40" fmla="*/ 2370056 h 8580377"/>
              <a:gd name="connsiteX41" fmla="*/ 365903 w 2839250"/>
              <a:gd name="connsiteY41" fmla="*/ 2368553 h 8580377"/>
              <a:gd name="connsiteX42" fmla="*/ 324173 w 2839250"/>
              <a:gd name="connsiteY42" fmla="*/ 2322639 h 8580377"/>
              <a:gd name="connsiteX43" fmla="*/ 0 w 2839250"/>
              <a:gd name="connsiteY43" fmla="*/ 1419626 h 8580377"/>
              <a:gd name="connsiteX44" fmla="*/ 1419625 w 2839250"/>
              <a:gd name="connsiteY44" fmla="*/ 0 h 85803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</a:cxnLst>
            <a:rect l="l" t="t" r="r" b="b"/>
            <a:pathLst>
              <a:path w="2839250" h="8580377">
                <a:moveTo>
                  <a:pt x="1109431" y="4241181"/>
                </a:moveTo>
                <a:lnTo>
                  <a:pt x="1129329" y="4244217"/>
                </a:lnTo>
                <a:cubicBezTo>
                  <a:pt x="1224777" y="4253911"/>
                  <a:pt x="1321621" y="4258876"/>
                  <a:pt x="1419626" y="4258876"/>
                </a:cubicBezTo>
                <a:cubicBezTo>
                  <a:pt x="1517631" y="4258876"/>
                  <a:pt x="1614475" y="4253911"/>
                  <a:pt x="1709923" y="4244217"/>
                </a:cubicBezTo>
                <a:lnTo>
                  <a:pt x="1729820" y="4241181"/>
                </a:lnTo>
                <a:lnTo>
                  <a:pt x="1727345" y="4290192"/>
                </a:lnTo>
                <a:lnTo>
                  <a:pt x="1729820" y="4339199"/>
                </a:lnTo>
                <a:lnTo>
                  <a:pt x="1729819" y="4339199"/>
                </a:lnTo>
                <a:lnTo>
                  <a:pt x="1742003" y="4580488"/>
                </a:lnTo>
                <a:cubicBezTo>
                  <a:pt x="1805009" y="5200895"/>
                  <a:pt x="2067758" y="5762253"/>
                  <a:pt x="2464930" y="6199239"/>
                </a:cubicBezTo>
                <a:lnTo>
                  <a:pt x="2475821" y="6210327"/>
                </a:lnTo>
                <a:lnTo>
                  <a:pt x="2473350" y="6211828"/>
                </a:lnTo>
                <a:lnTo>
                  <a:pt x="2515077" y="6257739"/>
                </a:lnTo>
                <a:cubicBezTo>
                  <a:pt x="2717594" y="6503134"/>
                  <a:pt x="2839250" y="6817736"/>
                  <a:pt x="2839250" y="7160752"/>
                </a:cubicBezTo>
                <a:cubicBezTo>
                  <a:pt x="2839250" y="7944789"/>
                  <a:pt x="2203662" y="8580377"/>
                  <a:pt x="1419625" y="8580377"/>
                </a:cubicBezTo>
                <a:cubicBezTo>
                  <a:pt x="635588" y="8580377"/>
                  <a:pt x="0" y="7944789"/>
                  <a:pt x="0" y="7160752"/>
                </a:cubicBezTo>
                <a:cubicBezTo>
                  <a:pt x="0" y="6817736"/>
                  <a:pt x="121656" y="6503134"/>
                  <a:pt x="324173" y="6257739"/>
                </a:cubicBezTo>
                <a:lnTo>
                  <a:pt x="365900" y="6211828"/>
                </a:lnTo>
                <a:lnTo>
                  <a:pt x="365899" y="6211828"/>
                </a:lnTo>
                <a:lnTo>
                  <a:pt x="365899" y="6211828"/>
                </a:lnTo>
                <a:lnTo>
                  <a:pt x="363428" y="6210327"/>
                </a:lnTo>
                <a:lnTo>
                  <a:pt x="374319" y="6199239"/>
                </a:lnTo>
                <a:cubicBezTo>
                  <a:pt x="771491" y="5762253"/>
                  <a:pt x="1034241" y="5200895"/>
                  <a:pt x="1097246" y="4580488"/>
                </a:cubicBezTo>
                <a:lnTo>
                  <a:pt x="1109430" y="4339198"/>
                </a:lnTo>
                <a:lnTo>
                  <a:pt x="1109431" y="4339198"/>
                </a:lnTo>
                <a:lnTo>
                  <a:pt x="1111906" y="4290192"/>
                </a:lnTo>
                <a:close/>
                <a:moveTo>
                  <a:pt x="1419625" y="0"/>
                </a:moveTo>
                <a:cubicBezTo>
                  <a:pt x="2203662" y="0"/>
                  <a:pt x="2839250" y="635589"/>
                  <a:pt x="2839250" y="1419626"/>
                </a:cubicBezTo>
                <a:cubicBezTo>
                  <a:pt x="2839250" y="1762642"/>
                  <a:pt x="2717594" y="2077244"/>
                  <a:pt x="2515077" y="2322639"/>
                </a:cubicBezTo>
                <a:lnTo>
                  <a:pt x="2473347" y="2368553"/>
                </a:lnTo>
                <a:lnTo>
                  <a:pt x="2475822" y="2370056"/>
                </a:lnTo>
                <a:lnTo>
                  <a:pt x="2464930" y="2381144"/>
                </a:lnTo>
                <a:cubicBezTo>
                  <a:pt x="2067758" y="2818130"/>
                  <a:pt x="1805009" y="3379487"/>
                  <a:pt x="1742003" y="3999894"/>
                </a:cubicBezTo>
                <a:lnTo>
                  <a:pt x="1729819" y="4241180"/>
                </a:lnTo>
                <a:lnTo>
                  <a:pt x="1709922" y="4244216"/>
                </a:lnTo>
                <a:cubicBezTo>
                  <a:pt x="1614474" y="4253910"/>
                  <a:pt x="1517630" y="4258875"/>
                  <a:pt x="1419625" y="4258875"/>
                </a:cubicBezTo>
                <a:cubicBezTo>
                  <a:pt x="1321620" y="4258875"/>
                  <a:pt x="1224776" y="4253910"/>
                  <a:pt x="1129328" y="4244216"/>
                </a:cubicBezTo>
                <a:lnTo>
                  <a:pt x="1109430" y="4241180"/>
                </a:lnTo>
                <a:lnTo>
                  <a:pt x="1097246" y="3999894"/>
                </a:lnTo>
                <a:cubicBezTo>
                  <a:pt x="1034241" y="3379487"/>
                  <a:pt x="771491" y="2818130"/>
                  <a:pt x="374319" y="2381144"/>
                </a:cubicBezTo>
                <a:lnTo>
                  <a:pt x="363427" y="2370056"/>
                </a:lnTo>
                <a:lnTo>
                  <a:pt x="365903" y="2368553"/>
                </a:lnTo>
                <a:lnTo>
                  <a:pt x="324173" y="2322639"/>
                </a:lnTo>
                <a:cubicBezTo>
                  <a:pt x="121656" y="2077244"/>
                  <a:pt x="0" y="1762642"/>
                  <a:pt x="0" y="1419626"/>
                </a:cubicBezTo>
                <a:cubicBezTo>
                  <a:pt x="0" y="635589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8" name="Google Shape;11806;p81">
            <a:extLst>
              <a:ext uri="{FF2B5EF4-FFF2-40B4-BE49-F238E27FC236}">
                <a16:creationId xmlns:a16="http://schemas.microsoft.com/office/drawing/2014/main" id="{5E9D5255-4A14-CFE0-50E9-A0B1265315C5}"/>
              </a:ext>
            </a:extLst>
          </p:cNvPr>
          <p:cNvSpPr/>
          <p:nvPr/>
        </p:nvSpPr>
        <p:spPr>
          <a:xfrm>
            <a:off x="9397928" y="7759775"/>
            <a:ext cx="781122" cy="670710"/>
          </a:xfrm>
          <a:custGeom>
            <a:avLst/>
            <a:gdLst/>
            <a:ahLst/>
            <a:cxnLst/>
            <a:rect l="l" t="t" r="r" b="b"/>
            <a:pathLst>
              <a:path w="11871" h="10193" extrusionOk="0">
                <a:moveTo>
                  <a:pt x="6787" y="358"/>
                </a:moveTo>
                <a:cubicBezTo>
                  <a:pt x="6965" y="358"/>
                  <a:pt x="7132" y="465"/>
                  <a:pt x="7168" y="655"/>
                </a:cubicBezTo>
                <a:lnTo>
                  <a:pt x="7382" y="1679"/>
                </a:lnTo>
                <a:lnTo>
                  <a:pt x="4465" y="1679"/>
                </a:lnTo>
                <a:lnTo>
                  <a:pt x="4703" y="655"/>
                </a:lnTo>
                <a:cubicBezTo>
                  <a:pt x="4751" y="465"/>
                  <a:pt x="4906" y="358"/>
                  <a:pt x="5084" y="358"/>
                </a:cubicBezTo>
                <a:close/>
                <a:moveTo>
                  <a:pt x="2786" y="2024"/>
                </a:moveTo>
                <a:lnTo>
                  <a:pt x="2786" y="5751"/>
                </a:lnTo>
                <a:lnTo>
                  <a:pt x="2381" y="5751"/>
                </a:lnTo>
                <a:lnTo>
                  <a:pt x="2381" y="2024"/>
                </a:lnTo>
                <a:close/>
                <a:moveTo>
                  <a:pt x="9478" y="2024"/>
                </a:moveTo>
                <a:lnTo>
                  <a:pt x="9478" y="5751"/>
                </a:lnTo>
                <a:lnTo>
                  <a:pt x="9085" y="5751"/>
                </a:lnTo>
                <a:lnTo>
                  <a:pt x="9085" y="2024"/>
                </a:lnTo>
                <a:close/>
                <a:moveTo>
                  <a:pt x="2048" y="2024"/>
                </a:moveTo>
                <a:lnTo>
                  <a:pt x="2048" y="5751"/>
                </a:lnTo>
                <a:lnTo>
                  <a:pt x="2024" y="5751"/>
                </a:lnTo>
                <a:cubicBezTo>
                  <a:pt x="1834" y="5751"/>
                  <a:pt x="1667" y="5918"/>
                  <a:pt x="1667" y="6108"/>
                </a:cubicBezTo>
                <a:lnTo>
                  <a:pt x="1667" y="6501"/>
                </a:lnTo>
                <a:lnTo>
                  <a:pt x="1655" y="6501"/>
                </a:lnTo>
                <a:cubicBezTo>
                  <a:pt x="929" y="6501"/>
                  <a:pt x="345" y="5906"/>
                  <a:pt x="345" y="5191"/>
                </a:cubicBezTo>
                <a:lnTo>
                  <a:pt x="345" y="2584"/>
                </a:lnTo>
                <a:cubicBezTo>
                  <a:pt x="345" y="2274"/>
                  <a:pt x="595" y="2024"/>
                  <a:pt x="917" y="2024"/>
                </a:cubicBezTo>
                <a:close/>
                <a:moveTo>
                  <a:pt x="8727" y="2024"/>
                </a:moveTo>
                <a:lnTo>
                  <a:pt x="8727" y="5751"/>
                </a:lnTo>
                <a:lnTo>
                  <a:pt x="8716" y="5751"/>
                </a:lnTo>
                <a:cubicBezTo>
                  <a:pt x="8513" y="5751"/>
                  <a:pt x="8358" y="5918"/>
                  <a:pt x="8358" y="6108"/>
                </a:cubicBezTo>
                <a:lnTo>
                  <a:pt x="8358" y="6501"/>
                </a:lnTo>
                <a:lnTo>
                  <a:pt x="3501" y="6501"/>
                </a:lnTo>
                <a:lnTo>
                  <a:pt x="3501" y="6108"/>
                </a:lnTo>
                <a:cubicBezTo>
                  <a:pt x="3501" y="5918"/>
                  <a:pt x="3334" y="5751"/>
                  <a:pt x="3143" y="5751"/>
                </a:cubicBezTo>
                <a:lnTo>
                  <a:pt x="3132" y="5751"/>
                </a:lnTo>
                <a:lnTo>
                  <a:pt x="3132" y="2024"/>
                </a:lnTo>
                <a:close/>
                <a:moveTo>
                  <a:pt x="10942" y="2024"/>
                </a:moveTo>
                <a:cubicBezTo>
                  <a:pt x="11252" y="2024"/>
                  <a:pt x="11514" y="2274"/>
                  <a:pt x="11514" y="2584"/>
                </a:cubicBezTo>
                <a:lnTo>
                  <a:pt x="11514" y="5191"/>
                </a:lnTo>
                <a:cubicBezTo>
                  <a:pt x="11514" y="5906"/>
                  <a:pt x="10930" y="6501"/>
                  <a:pt x="10204" y="6501"/>
                </a:cubicBezTo>
                <a:lnTo>
                  <a:pt x="10180" y="6108"/>
                </a:lnTo>
                <a:cubicBezTo>
                  <a:pt x="10180" y="5918"/>
                  <a:pt x="10025" y="5751"/>
                  <a:pt x="9823" y="5751"/>
                </a:cubicBezTo>
                <a:lnTo>
                  <a:pt x="9811" y="5751"/>
                </a:lnTo>
                <a:lnTo>
                  <a:pt x="9811" y="2024"/>
                </a:lnTo>
                <a:close/>
                <a:moveTo>
                  <a:pt x="3143" y="6096"/>
                </a:moveTo>
                <a:cubicBezTo>
                  <a:pt x="3143" y="6096"/>
                  <a:pt x="3155" y="6096"/>
                  <a:pt x="3155" y="6108"/>
                </a:cubicBezTo>
                <a:lnTo>
                  <a:pt x="3155" y="7037"/>
                </a:lnTo>
                <a:cubicBezTo>
                  <a:pt x="3155" y="7037"/>
                  <a:pt x="3155" y="7049"/>
                  <a:pt x="3143" y="7049"/>
                </a:cubicBezTo>
                <a:lnTo>
                  <a:pt x="2024" y="7049"/>
                </a:lnTo>
                <a:cubicBezTo>
                  <a:pt x="2024" y="7049"/>
                  <a:pt x="2012" y="7049"/>
                  <a:pt x="2012" y="7037"/>
                </a:cubicBezTo>
                <a:lnTo>
                  <a:pt x="2012" y="6108"/>
                </a:lnTo>
                <a:cubicBezTo>
                  <a:pt x="2012" y="6108"/>
                  <a:pt x="2012" y="6096"/>
                  <a:pt x="2024" y="6096"/>
                </a:cubicBezTo>
                <a:lnTo>
                  <a:pt x="2417" y="6096"/>
                </a:lnTo>
                <a:lnTo>
                  <a:pt x="2417" y="6489"/>
                </a:lnTo>
                <a:cubicBezTo>
                  <a:pt x="2417" y="6585"/>
                  <a:pt x="2489" y="6668"/>
                  <a:pt x="2584" y="6668"/>
                </a:cubicBezTo>
                <a:cubicBezTo>
                  <a:pt x="2667" y="6668"/>
                  <a:pt x="2762" y="6585"/>
                  <a:pt x="2762" y="6489"/>
                </a:cubicBezTo>
                <a:lnTo>
                  <a:pt x="2762" y="6096"/>
                </a:lnTo>
                <a:close/>
                <a:moveTo>
                  <a:pt x="9847" y="6108"/>
                </a:moveTo>
                <a:cubicBezTo>
                  <a:pt x="9847" y="6108"/>
                  <a:pt x="9859" y="6108"/>
                  <a:pt x="9859" y="6120"/>
                </a:cubicBezTo>
                <a:lnTo>
                  <a:pt x="9847" y="7049"/>
                </a:lnTo>
                <a:lnTo>
                  <a:pt x="8716" y="7061"/>
                </a:lnTo>
                <a:cubicBezTo>
                  <a:pt x="8716" y="7061"/>
                  <a:pt x="8692" y="7061"/>
                  <a:pt x="8692" y="7049"/>
                </a:cubicBezTo>
                <a:lnTo>
                  <a:pt x="8692" y="6120"/>
                </a:lnTo>
                <a:cubicBezTo>
                  <a:pt x="8692" y="6120"/>
                  <a:pt x="8692" y="6108"/>
                  <a:pt x="8716" y="6108"/>
                </a:cubicBezTo>
                <a:lnTo>
                  <a:pt x="9097" y="6108"/>
                </a:lnTo>
                <a:lnTo>
                  <a:pt x="9097" y="6501"/>
                </a:lnTo>
                <a:cubicBezTo>
                  <a:pt x="9097" y="6585"/>
                  <a:pt x="9168" y="6680"/>
                  <a:pt x="9275" y="6680"/>
                </a:cubicBezTo>
                <a:cubicBezTo>
                  <a:pt x="9370" y="6680"/>
                  <a:pt x="9454" y="6608"/>
                  <a:pt x="9454" y="6501"/>
                </a:cubicBezTo>
                <a:lnTo>
                  <a:pt x="9454" y="6108"/>
                </a:lnTo>
                <a:close/>
                <a:moveTo>
                  <a:pt x="703" y="6561"/>
                </a:moveTo>
                <a:cubicBezTo>
                  <a:pt x="976" y="6739"/>
                  <a:pt x="1298" y="6858"/>
                  <a:pt x="1643" y="6858"/>
                </a:cubicBezTo>
                <a:lnTo>
                  <a:pt x="1655" y="6858"/>
                </a:lnTo>
                <a:lnTo>
                  <a:pt x="1655" y="7049"/>
                </a:lnTo>
                <a:cubicBezTo>
                  <a:pt x="1655" y="7239"/>
                  <a:pt x="1822" y="7406"/>
                  <a:pt x="2012" y="7406"/>
                </a:cubicBezTo>
                <a:lnTo>
                  <a:pt x="2774" y="7406"/>
                </a:lnTo>
                <a:lnTo>
                  <a:pt x="2774" y="9847"/>
                </a:lnTo>
                <a:lnTo>
                  <a:pt x="2381" y="9847"/>
                </a:lnTo>
                <a:lnTo>
                  <a:pt x="2381" y="7978"/>
                </a:lnTo>
                <a:cubicBezTo>
                  <a:pt x="2381" y="7882"/>
                  <a:pt x="2310" y="7799"/>
                  <a:pt x="2203" y="7799"/>
                </a:cubicBezTo>
                <a:cubicBezTo>
                  <a:pt x="2108" y="7799"/>
                  <a:pt x="2024" y="7870"/>
                  <a:pt x="2024" y="7978"/>
                </a:cubicBezTo>
                <a:lnTo>
                  <a:pt x="2024" y="9847"/>
                </a:lnTo>
                <a:lnTo>
                  <a:pt x="1096" y="9847"/>
                </a:lnTo>
                <a:cubicBezTo>
                  <a:pt x="881" y="9847"/>
                  <a:pt x="703" y="9668"/>
                  <a:pt x="703" y="9466"/>
                </a:cubicBezTo>
                <a:lnTo>
                  <a:pt x="703" y="6561"/>
                </a:lnTo>
                <a:close/>
                <a:moveTo>
                  <a:pt x="8335" y="6858"/>
                </a:moveTo>
                <a:lnTo>
                  <a:pt x="8335" y="7049"/>
                </a:lnTo>
                <a:cubicBezTo>
                  <a:pt x="8335" y="7239"/>
                  <a:pt x="8501" y="7406"/>
                  <a:pt x="8692" y="7406"/>
                </a:cubicBezTo>
                <a:lnTo>
                  <a:pt x="9454" y="7406"/>
                </a:lnTo>
                <a:lnTo>
                  <a:pt x="9466" y="9847"/>
                </a:lnTo>
                <a:lnTo>
                  <a:pt x="9073" y="9847"/>
                </a:lnTo>
                <a:lnTo>
                  <a:pt x="9073" y="7978"/>
                </a:lnTo>
                <a:cubicBezTo>
                  <a:pt x="9073" y="7882"/>
                  <a:pt x="8989" y="7799"/>
                  <a:pt x="8894" y="7799"/>
                </a:cubicBezTo>
                <a:cubicBezTo>
                  <a:pt x="8787" y="7799"/>
                  <a:pt x="8716" y="7870"/>
                  <a:pt x="8716" y="7978"/>
                </a:cubicBezTo>
                <a:lnTo>
                  <a:pt x="8716" y="9847"/>
                </a:lnTo>
                <a:lnTo>
                  <a:pt x="3120" y="9847"/>
                </a:lnTo>
                <a:lnTo>
                  <a:pt x="3120" y="7406"/>
                </a:lnTo>
                <a:lnTo>
                  <a:pt x="3132" y="7406"/>
                </a:lnTo>
                <a:cubicBezTo>
                  <a:pt x="3322" y="7406"/>
                  <a:pt x="3489" y="7239"/>
                  <a:pt x="3489" y="7049"/>
                </a:cubicBezTo>
                <a:lnTo>
                  <a:pt x="3489" y="6858"/>
                </a:lnTo>
                <a:close/>
                <a:moveTo>
                  <a:pt x="11133" y="6561"/>
                </a:moveTo>
                <a:lnTo>
                  <a:pt x="11133" y="9466"/>
                </a:lnTo>
                <a:cubicBezTo>
                  <a:pt x="11133" y="9668"/>
                  <a:pt x="10954" y="9847"/>
                  <a:pt x="10752" y="9847"/>
                </a:cubicBezTo>
                <a:lnTo>
                  <a:pt x="9811" y="9847"/>
                </a:lnTo>
                <a:lnTo>
                  <a:pt x="9811" y="7406"/>
                </a:lnTo>
                <a:lnTo>
                  <a:pt x="9823" y="7406"/>
                </a:lnTo>
                <a:cubicBezTo>
                  <a:pt x="10025" y="7406"/>
                  <a:pt x="10180" y="7239"/>
                  <a:pt x="10180" y="7049"/>
                </a:cubicBezTo>
                <a:lnTo>
                  <a:pt x="10180" y="6858"/>
                </a:lnTo>
                <a:lnTo>
                  <a:pt x="10204" y="6858"/>
                </a:lnTo>
                <a:cubicBezTo>
                  <a:pt x="10537" y="6858"/>
                  <a:pt x="10871" y="6751"/>
                  <a:pt x="11133" y="6561"/>
                </a:cubicBezTo>
                <a:close/>
                <a:moveTo>
                  <a:pt x="5084" y="0"/>
                </a:moveTo>
                <a:cubicBezTo>
                  <a:pt x="4739" y="0"/>
                  <a:pt x="4441" y="238"/>
                  <a:pt x="4358" y="560"/>
                </a:cubicBezTo>
                <a:lnTo>
                  <a:pt x="4120" y="1667"/>
                </a:lnTo>
                <a:lnTo>
                  <a:pt x="929" y="1667"/>
                </a:lnTo>
                <a:cubicBezTo>
                  <a:pt x="417" y="1667"/>
                  <a:pt x="0" y="2084"/>
                  <a:pt x="0" y="2584"/>
                </a:cubicBezTo>
                <a:lnTo>
                  <a:pt x="0" y="5191"/>
                </a:lnTo>
                <a:cubicBezTo>
                  <a:pt x="0" y="5596"/>
                  <a:pt x="143" y="5953"/>
                  <a:pt x="381" y="6227"/>
                </a:cubicBezTo>
                <a:lnTo>
                  <a:pt x="381" y="9466"/>
                </a:lnTo>
                <a:cubicBezTo>
                  <a:pt x="381" y="9859"/>
                  <a:pt x="703" y="10192"/>
                  <a:pt x="1107" y="10192"/>
                </a:cubicBezTo>
                <a:lnTo>
                  <a:pt x="10763" y="10192"/>
                </a:lnTo>
                <a:cubicBezTo>
                  <a:pt x="11168" y="10192"/>
                  <a:pt x="11490" y="9859"/>
                  <a:pt x="11490" y="9466"/>
                </a:cubicBezTo>
                <a:lnTo>
                  <a:pt x="11490" y="6227"/>
                </a:lnTo>
                <a:cubicBezTo>
                  <a:pt x="11728" y="5953"/>
                  <a:pt x="11871" y="5572"/>
                  <a:pt x="11871" y="5191"/>
                </a:cubicBezTo>
                <a:lnTo>
                  <a:pt x="11871" y="2584"/>
                </a:lnTo>
                <a:cubicBezTo>
                  <a:pt x="11871" y="2084"/>
                  <a:pt x="11454" y="1667"/>
                  <a:pt x="10942" y="1667"/>
                </a:cubicBezTo>
                <a:lnTo>
                  <a:pt x="7739" y="1667"/>
                </a:lnTo>
                <a:lnTo>
                  <a:pt x="7501" y="560"/>
                </a:lnTo>
                <a:cubicBezTo>
                  <a:pt x="7430" y="215"/>
                  <a:pt x="7132" y="0"/>
                  <a:pt x="6787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sp>
        <p:nvSpPr>
          <p:cNvPr id="59" name="Google Shape;11807;p81">
            <a:extLst>
              <a:ext uri="{FF2B5EF4-FFF2-40B4-BE49-F238E27FC236}">
                <a16:creationId xmlns:a16="http://schemas.microsoft.com/office/drawing/2014/main" id="{A7948A6A-F328-6F0D-DC43-D0B5902417AB}"/>
              </a:ext>
            </a:extLst>
          </p:cNvPr>
          <p:cNvSpPr/>
          <p:nvPr/>
        </p:nvSpPr>
        <p:spPr>
          <a:xfrm>
            <a:off x="9716010" y="8059432"/>
            <a:ext cx="144960" cy="71394"/>
          </a:xfrm>
          <a:custGeom>
            <a:avLst/>
            <a:gdLst/>
            <a:ahLst/>
            <a:cxnLst/>
            <a:rect l="l" t="t" r="r" b="b"/>
            <a:pathLst>
              <a:path w="2203" h="1085" extrusionOk="0">
                <a:moveTo>
                  <a:pt x="357" y="1"/>
                </a:moveTo>
                <a:cubicBezTo>
                  <a:pt x="167" y="1"/>
                  <a:pt x="0" y="168"/>
                  <a:pt x="0" y="358"/>
                </a:cubicBezTo>
                <a:lnTo>
                  <a:pt x="0" y="727"/>
                </a:lnTo>
                <a:cubicBezTo>
                  <a:pt x="0" y="918"/>
                  <a:pt x="167" y="1084"/>
                  <a:pt x="357" y="1084"/>
                </a:cubicBezTo>
                <a:lnTo>
                  <a:pt x="1846" y="1084"/>
                </a:lnTo>
                <a:cubicBezTo>
                  <a:pt x="2048" y="1084"/>
                  <a:pt x="2203" y="918"/>
                  <a:pt x="2203" y="727"/>
                </a:cubicBezTo>
                <a:lnTo>
                  <a:pt x="2203" y="358"/>
                </a:lnTo>
                <a:cubicBezTo>
                  <a:pt x="2203" y="168"/>
                  <a:pt x="2048" y="1"/>
                  <a:pt x="1846" y="1"/>
                </a:cubicBezTo>
                <a:lnTo>
                  <a:pt x="1667" y="1"/>
                </a:lnTo>
                <a:cubicBezTo>
                  <a:pt x="1584" y="1"/>
                  <a:pt x="1488" y="72"/>
                  <a:pt x="1488" y="179"/>
                </a:cubicBezTo>
                <a:cubicBezTo>
                  <a:pt x="1488" y="287"/>
                  <a:pt x="1572" y="358"/>
                  <a:pt x="1667" y="358"/>
                </a:cubicBezTo>
                <a:lnTo>
                  <a:pt x="1846" y="358"/>
                </a:lnTo>
                <a:cubicBezTo>
                  <a:pt x="1846" y="358"/>
                  <a:pt x="1869" y="358"/>
                  <a:pt x="1869" y="370"/>
                </a:cubicBezTo>
                <a:lnTo>
                  <a:pt x="1869" y="739"/>
                </a:lnTo>
                <a:cubicBezTo>
                  <a:pt x="1869" y="739"/>
                  <a:pt x="1869" y="763"/>
                  <a:pt x="1846" y="763"/>
                </a:cubicBezTo>
                <a:lnTo>
                  <a:pt x="357" y="763"/>
                </a:lnTo>
                <a:cubicBezTo>
                  <a:pt x="357" y="763"/>
                  <a:pt x="345" y="763"/>
                  <a:pt x="345" y="739"/>
                </a:cubicBezTo>
                <a:lnTo>
                  <a:pt x="345" y="370"/>
                </a:lnTo>
                <a:cubicBezTo>
                  <a:pt x="345" y="370"/>
                  <a:pt x="345" y="358"/>
                  <a:pt x="357" y="358"/>
                </a:cubicBezTo>
                <a:lnTo>
                  <a:pt x="917" y="358"/>
                </a:lnTo>
                <a:cubicBezTo>
                  <a:pt x="1000" y="358"/>
                  <a:pt x="1084" y="287"/>
                  <a:pt x="1084" y="179"/>
                </a:cubicBezTo>
                <a:cubicBezTo>
                  <a:pt x="1084" y="72"/>
                  <a:pt x="1012" y="1"/>
                  <a:pt x="917" y="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60" name="Google Shape;10710;p79">
            <a:extLst>
              <a:ext uri="{FF2B5EF4-FFF2-40B4-BE49-F238E27FC236}">
                <a16:creationId xmlns:a16="http://schemas.microsoft.com/office/drawing/2014/main" id="{1183F791-083F-FE44-BCD1-8B61124A33AE}"/>
              </a:ext>
            </a:extLst>
          </p:cNvPr>
          <p:cNvGrpSpPr/>
          <p:nvPr/>
        </p:nvGrpSpPr>
        <p:grpSpPr>
          <a:xfrm>
            <a:off x="11808329" y="5572936"/>
            <a:ext cx="769232" cy="734438"/>
            <a:chOff x="7390435" y="3680868"/>
            <a:chExt cx="372073" cy="355243"/>
          </a:xfrm>
          <a:solidFill>
            <a:schemeClr val="tx2"/>
          </a:solidFill>
        </p:grpSpPr>
        <p:sp>
          <p:nvSpPr>
            <p:cNvPr id="61" name="Google Shape;10711;p79">
              <a:extLst>
                <a:ext uri="{FF2B5EF4-FFF2-40B4-BE49-F238E27FC236}">
                  <a16:creationId xmlns:a16="http://schemas.microsoft.com/office/drawing/2014/main" id="{6F4474E1-7743-8141-5575-0B624C95A765}"/>
                </a:ext>
              </a:extLst>
            </p:cNvPr>
            <p:cNvSpPr/>
            <p:nvPr/>
          </p:nvSpPr>
          <p:spPr>
            <a:xfrm>
              <a:off x="7390435" y="3744950"/>
              <a:ext cx="294178" cy="291162"/>
            </a:xfrm>
            <a:custGeom>
              <a:avLst/>
              <a:gdLst/>
              <a:ahLst/>
              <a:cxnLst/>
              <a:rect l="l" t="t" r="r" b="b"/>
              <a:pathLst>
                <a:path w="9264" h="9169" extrusionOk="0">
                  <a:moveTo>
                    <a:pt x="4668" y="0"/>
                  </a:moveTo>
                  <a:cubicBezTo>
                    <a:pt x="3441" y="0"/>
                    <a:pt x="2287" y="477"/>
                    <a:pt x="1417" y="1334"/>
                  </a:cubicBezTo>
                  <a:cubicBezTo>
                    <a:pt x="1358" y="1393"/>
                    <a:pt x="1358" y="1501"/>
                    <a:pt x="1417" y="1572"/>
                  </a:cubicBezTo>
                  <a:cubicBezTo>
                    <a:pt x="1447" y="1602"/>
                    <a:pt x="1489" y="1617"/>
                    <a:pt x="1532" y="1617"/>
                  </a:cubicBezTo>
                  <a:cubicBezTo>
                    <a:pt x="1575" y="1617"/>
                    <a:pt x="1620" y="1602"/>
                    <a:pt x="1655" y="1572"/>
                  </a:cubicBezTo>
                  <a:cubicBezTo>
                    <a:pt x="2465" y="774"/>
                    <a:pt x="3537" y="322"/>
                    <a:pt x="4668" y="322"/>
                  </a:cubicBezTo>
                  <a:cubicBezTo>
                    <a:pt x="5799" y="322"/>
                    <a:pt x="6870" y="774"/>
                    <a:pt x="7668" y="1572"/>
                  </a:cubicBezTo>
                  <a:cubicBezTo>
                    <a:pt x="8478" y="2382"/>
                    <a:pt x="8918" y="3453"/>
                    <a:pt x="8918" y="4584"/>
                  </a:cubicBezTo>
                  <a:cubicBezTo>
                    <a:pt x="8918" y="5715"/>
                    <a:pt x="8478" y="6787"/>
                    <a:pt x="7668" y="7585"/>
                  </a:cubicBezTo>
                  <a:cubicBezTo>
                    <a:pt x="6841" y="8412"/>
                    <a:pt x="5751" y="8826"/>
                    <a:pt x="4662" y="8826"/>
                  </a:cubicBezTo>
                  <a:cubicBezTo>
                    <a:pt x="3572" y="8826"/>
                    <a:pt x="2483" y="8412"/>
                    <a:pt x="1655" y="7585"/>
                  </a:cubicBezTo>
                  <a:cubicBezTo>
                    <a:pt x="953" y="6882"/>
                    <a:pt x="524" y="5965"/>
                    <a:pt x="441" y="4977"/>
                  </a:cubicBezTo>
                  <a:cubicBezTo>
                    <a:pt x="346" y="4013"/>
                    <a:pt x="596" y="3037"/>
                    <a:pt x="1132" y="2227"/>
                  </a:cubicBezTo>
                  <a:cubicBezTo>
                    <a:pt x="1179" y="2155"/>
                    <a:pt x="1167" y="2048"/>
                    <a:pt x="1096" y="1989"/>
                  </a:cubicBezTo>
                  <a:cubicBezTo>
                    <a:pt x="1066" y="1972"/>
                    <a:pt x="1035" y="1964"/>
                    <a:pt x="1005" y="1964"/>
                  </a:cubicBezTo>
                  <a:cubicBezTo>
                    <a:pt x="950" y="1964"/>
                    <a:pt x="896" y="1990"/>
                    <a:pt x="858" y="2036"/>
                  </a:cubicBezTo>
                  <a:cubicBezTo>
                    <a:pt x="274" y="2894"/>
                    <a:pt x="1" y="3953"/>
                    <a:pt x="108" y="5013"/>
                  </a:cubicBezTo>
                  <a:cubicBezTo>
                    <a:pt x="215" y="6073"/>
                    <a:pt x="679" y="7085"/>
                    <a:pt x="1429" y="7823"/>
                  </a:cubicBezTo>
                  <a:cubicBezTo>
                    <a:pt x="2322" y="8716"/>
                    <a:pt x="3501" y="9168"/>
                    <a:pt x="4680" y="9168"/>
                  </a:cubicBezTo>
                  <a:cubicBezTo>
                    <a:pt x="5858" y="9168"/>
                    <a:pt x="7025" y="8716"/>
                    <a:pt x="7918" y="7823"/>
                  </a:cubicBezTo>
                  <a:cubicBezTo>
                    <a:pt x="8787" y="6966"/>
                    <a:pt x="9264" y="5799"/>
                    <a:pt x="9264" y="4584"/>
                  </a:cubicBezTo>
                  <a:cubicBezTo>
                    <a:pt x="9264" y="3358"/>
                    <a:pt x="8787" y="2203"/>
                    <a:pt x="7906" y="1334"/>
                  </a:cubicBezTo>
                  <a:cubicBezTo>
                    <a:pt x="7049" y="477"/>
                    <a:pt x="5882" y="0"/>
                    <a:pt x="4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62" name="Google Shape;10712;p79">
              <a:extLst>
                <a:ext uri="{FF2B5EF4-FFF2-40B4-BE49-F238E27FC236}">
                  <a16:creationId xmlns:a16="http://schemas.microsoft.com/office/drawing/2014/main" id="{261CB1F9-336C-A5C7-29B1-8434296B90C2}"/>
                </a:ext>
              </a:extLst>
            </p:cNvPr>
            <p:cNvSpPr/>
            <p:nvPr/>
          </p:nvSpPr>
          <p:spPr>
            <a:xfrm>
              <a:off x="7408948" y="3772259"/>
              <a:ext cx="259407" cy="236257"/>
            </a:xfrm>
            <a:custGeom>
              <a:avLst/>
              <a:gdLst/>
              <a:ahLst/>
              <a:cxnLst/>
              <a:rect l="l" t="t" r="r" b="b"/>
              <a:pathLst>
                <a:path w="8169" h="7440" extrusionOk="0">
                  <a:moveTo>
                    <a:pt x="4085" y="319"/>
                  </a:moveTo>
                  <a:cubicBezTo>
                    <a:pt x="4942" y="319"/>
                    <a:pt x="5823" y="653"/>
                    <a:pt x="6478" y="1319"/>
                  </a:cubicBezTo>
                  <a:cubicBezTo>
                    <a:pt x="7800" y="2653"/>
                    <a:pt x="7800" y="4796"/>
                    <a:pt x="6478" y="6117"/>
                  </a:cubicBezTo>
                  <a:cubicBezTo>
                    <a:pt x="5817" y="6778"/>
                    <a:pt x="4951" y="7109"/>
                    <a:pt x="4083" y="7109"/>
                  </a:cubicBezTo>
                  <a:cubicBezTo>
                    <a:pt x="3216" y="7109"/>
                    <a:pt x="2346" y="6778"/>
                    <a:pt x="1680" y="6117"/>
                  </a:cubicBezTo>
                  <a:cubicBezTo>
                    <a:pt x="358" y="4796"/>
                    <a:pt x="358" y="2653"/>
                    <a:pt x="1680" y="1319"/>
                  </a:cubicBezTo>
                  <a:cubicBezTo>
                    <a:pt x="2335" y="664"/>
                    <a:pt x="3216" y="319"/>
                    <a:pt x="4085" y="319"/>
                  </a:cubicBezTo>
                  <a:close/>
                  <a:moveTo>
                    <a:pt x="4088" y="1"/>
                  </a:moveTo>
                  <a:cubicBezTo>
                    <a:pt x="3132" y="1"/>
                    <a:pt x="2174" y="361"/>
                    <a:pt x="1442" y="1081"/>
                  </a:cubicBezTo>
                  <a:cubicBezTo>
                    <a:pt x="1" y="2534"/>
                    <a:pt x="1" y="4891"/>
                    <a:pt x="1442" y="6356"/>
                  </a:cubicBezTo>
                  <a:cubicBezTo>
                    <a:pt x="2180" y="7082"/>
                    <a:pt x="3120" y="7439"/>
                    <a:pt x="4085" y="7439"/>
                  </a:cubicBezTo>
                  <a:cubicBezTo>
                    <a:pt x="5037" y="7439"/>
                    <a:pt x="5978" y="7082"/>
                    <a:pt x="6716" y="6356"/>
                  </a:cubicBezTo>
                  <a:cubicBezTo>
                    <a:pt x="8169" y="4891"/>
                    <a:pt x="8169" y="2546"/>
                    <a:pt x="6716" y="1081"/>
                  </a:cubicBezTo>
                  <a:cubicBezTo>
                    <a:pt x="5996" y="361"/>
                    <a:pt x="5043" y="1"/>
                    <a:pt x="4088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7" name="Google Shape;10713;p79">
              <a:extLst>
                <a:ext uri="{FF2B5EF4-FFF2-40B4-BE49-F238E27FC236}">
                  <a16:creationId xmlns:a16="http://schemas.microsoft.com/office/drawing/2014/main" id="{65F5B866-F07F-372C-5147-32A983B8A7AF}"/>
                </a:ext>
              </a:extLst>
            </p:cNvPr>
            <p:cNvSpPr/>
            <p:nvPr/>
          </p:nvSpPr>
          <p:spPr>
            <a:xfrm>
              <a:off x="7487986" y="3680868"/>
              <a:ext cx="274522" cy="259565"/>
            </a:xfrm>
            <a:custGeom>
              <a:avLst/>
              <a:gdLst/>
              <a:ahLst/>
              <a:cxnLst/>
              <a:rect l="l" t="t" r="r" b="b"/>
              <a:pathLst>
                <a:path w="8645" h="8174" extrusionOk="0">
                  <a:moveTo>
                    <a:pt x="3614" y="0"/>
                  </a:moveTo>
                  <a:cubicBezTo>
                    <a:pt x="2438" y="0"/>
                    <a:pt x="1262" y="447"/>
                    <a:pt x="369" y="1340"/>
                  </a:cubicBezTo>
                  <a:cubicBezTo>
                    <a:pt x="262" y="1447"/>
                    <a:pt x="167" y="1566"/>
                    <a:pt x="60" y="1685"/>
                  </a:cubicBezTo>
                  <a:cubicBezTo>
                    <a:pt x="0" y="1756"/>
                    <a:pt x="12" y="1864"/>
                    <a:pt x="84" y="1923"/>
                  </a:cubicBezTo>
                  <a:cubicBezTo>
                    <a:pt x="118" y="1948"/>
                    <a:pt x="155" y="1960"/>
                    <a:pt x="191" y="1960"/>
                  </a:cubicBezTo>
                  <a:cubicBezTo>
                    <a:pt x="240" y="1960"/>
                    <a:pt x="287" y="1936"/>
                    <a:pt x="322" y="1887"/>
                  </a:cubicBezTo>
                  <a:cubicBezTo>
                    <a:pt x="417" y="1792"/>
                    <a:pt x="500" y="1685"/>
                    <a:pt x="608" y="1578"/>
                  </a:cubicBezTo>
                  <a:cubicBezTo>
                    <a:pt x="1435" y="750"/>
                    <a:pt x="2524" y="337"/>
                    <a:pt x="3614" y="337"/>
                  </a:cubicBezTo>
                  <a:cubicBezTo>
                    <a:pt x="4703" y="337"/>
                    <a:pt x="5793" y="750"/>
                    <a:pt x="6620" y="1578"/>
                  </a:cubicBezTo>
                  <a:cubicBezTo>
                    <a:pt x="8275" y="3233"/>
                    <a:pt x="8275" y="5936"/>
                    <a:pt x="6620" y="7591"/>
                  </a:cubicBezTo>
                  <a:cubicBezTo>
                    <a:pt x="6513" y="7698"/>
                    <a:pt x="6418" y="7781"/>
                    <a:pt x="6311" y="7876"/>
                  </a:cubicBezTo>
                  <a:cubicBezTo>
                    <a:pt x="6239" y="7936"/>
                    <a:pt x="6215" y="8043"/>
                    <a:pt x="6275" y="8114"/>
                  </a:cubicBezTo>
                  <a:cubicBezTo>
                    <a:pt x="6311" y="8162"/>
                    <a:pt x="6358" y="8174"/>
                    <a:pt x="6418" y="8174"/>
                  </a:cubicBezTo>
                  <a:cubicBezTo>
                    <a:pt x="6454" y="8174"/>
                    <a:pt x="6489" y="8162"/>
                    <a:pt x="6513" y="8126"/>
                  </a:cubicBezTo>
                  <a:cubicBezTo>
                    <a:pt x="6632" y="8043"/>
                    <a:pt x="6751" y="7936"/>
                    <a:pt x="6858" y="7817"/>
                  </a:cubicBezTo>
                  <a:cubicBezTo>
                    <a:pt x="8644" y="6031"/>
                    <a:pt x="8644" y="3126"/>
                    <a:pt x="6858" y="1340"/>
                  </a:cubicBezTo>
                  <a:cubicBezTo>
                    <a:pt x="5965" y="447"/>
                    <a:pt x="4790" y="0"/>
                    <a:pt x="361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8" name="Google Shape;10714;p79">
              <a:extLst>
                <a:ext uri="{FF2B5EF4-FFF2-40B4-BE49-F238E27FC236}">
                  <a16:creationId xmlns:a16="http://schemas.microsoft.com/office/drawing/2014/main" id="{94A0C447-CD94-B42E-1520-4CE6265D5854}"/>
                </a:ext>
              </a:extLst>
            </p:cNvPr>
            <p:cNvSpPr/>
            <p:nvPr/>
          </p:nvSpPr>
          <p:spPr>
            <a:xfrm>
              <a:off x="7691758" y="3789502"/>
              <a:ext cx="34073" cy="102918"/>
            </a:xfrm>
            <a:custGeom>
              <a:avLst/>
              <a:gdLst/>
              <a:ahLst/>
              <a:cxnLst/>
              <a:rect l="l" t="t" r="r" b="b"/>
              <a:pathLst>
                <a:path w="1073" h="3241" extrusionOk="0">
                  <a:moveTo>
                    <a:pt x="589" y="1"/>
                  </a:moveTo>
                  <a:cubicBezTo>
                    <a:pt x="580" y="1"/>
                    <a:pt x="570" y="1"/>
                    <a:pt x="560" y="2"/>
                  </a:cubicBezTo>
                  <a:cubicBezTo>
                    <a:pt x="477" y="38"/>
                    <a:pt x="429" y="121"/>
                    <a:pt x="441" y="217"/>
                  </a:cubicBezTo>
                  <a:cubicBezTo>
                    <a:pt x="715" y="1157"/>
                    <a:pt x="560" y="2145"/>
                    <a:pt x="37" y="2967"/>
                  </a:cubicBezTo>
                  <a:cubicBezTo>
                    <a:pt x="1" y="3038"/>
                    <a:pt x="13" y="3146"/>
                    <a:pt x="84" y="3205"/>
                  </a:cubicBezTo>
                  <a:cubicBezTo>
                    <a:pt x="120" y="3217"/>
                    <a:pt x="144" y="3241"/>
                    <a:pt x="167" y="3241"/>
                  </a:cubicBezTo>
                  <a:cubicBezTo>
                    <a:pt x="239" y="3241"/>
                    <a:pt x="275" y="3205"/>
                    <a:pt x="310" y="3158"/>
                  </a:cubicBezTo>
                  <a:cubicBezTo>
                    <a:pt x="906" y="2265"/>
                    <a:pt x="1072" y="1169"/>
                    <a:pt x="775" y="121"/>
                  </a:cubicBezTo>
                  <a:cubicBezTo>
                    <a:pt x="743" y="47"/>
                    <a:pt x="672" y="1"/>
                    <a:pt x="58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9" name="Google Shape;10715;p79">
              <a:extLst>
                <a:ext uri="{FF2B5EF4-FFF2-40B4-BE49-F238E27FC236}">
                  <a16:creationId xmlns:a16="http://schemas.microsoft.com/office/drawing/2014/main" id="{A6DAF75C-00D4-D055-88F6-28C8B55791B4}"/>
                </a:ext>
              </a:extLst>
            </p:cNvPr>
            <p:cNvSpPr/>
            <p:nvPr/>
          </p:nvSpPr>
          <p:spPr>
            <a:xfrm>
              <a:off x="7536000" y="3708082"/>
              <a:ext cx="173192" cy="72052"/>
            </a:xfrm>
            <a:custGeom>
              <a:avLst/>
              <a:gdLst/>
              <a:ahLst/>
              <a:cxnLst/>
              <a:rect l="l" t="t" r="r" b="b"/>
              <a:pathLst>
                <a:path w="5454" h="2269" extrusionOk="0">
                  <a:moveTo>
                    <a:pt x="2121" y="0"/>
                  </a:moveTo>
                  <a:cubicBezTo>
                    <a:pt x="1410" y="0"/>
                    <a:pt x="707" y="204"/>
                    <a:pt x="108" y="590"/>
                  </a:cubicBezTo>
                  <a:cubicBezTo>
                    <a:pt x="36" y="638"/>
                    <a:pt x="0" y="733"/>
                    <a:pt x="60" y="828"/>
                  </a:cubicBezTo>
                  <a:cubicBezTo>
                    <a:pt x="91" y="874"/>
                    <a:pt x="147" y="906"/>
                    <a:pt x="205" y="906"/>
                  </a:cubicBezTo>
                  <a:cubicBezTo>
                    <a:pt x="237" y="906"/>
                    <a:pt x="269" y="897"/>
                    <a:pt x="298" y="876"/>
                  </a:cubicBezTo>
                  <a:cubicBezTo>
                    <a:pt x="841" y="534"/>
                    <a:pt x="1478" y="344"/>
                    <a:pt x="2123" y="344"/>
                  </a:cubicBezTo>
                  <a:cubicBezTo>
                    <a:pt x="2241" y="344"/>
                    <a:pt x="2359" y="351"/>
                    <a:pt x="2477" y="364"/>
                  </a:cubicBezTo>
                  <a:cubicBezTo>
                    <a:pt x="3251" y="435"/>
                    <a:pt x="3977" y="792"/>
                    <a:pt x="4513" y="1328"/>
                  </a:cubicBezTo>
                  <a:cubicBezTo>
                    <a:pt x="4763" y="1590"/>
                    <a:pt x="4977" y="1864"/>
                    <a:pt x="5120" y="2185"/>
                  </a:cubicBezTo>
                  <a:cubicBezTo>
                    <a:pt x="5156" y="2245"/>
                    <a:pt x="5215" y="2269"/>
                    <a:pt x="5275" y="2269"/>
                  </a:cubicBezTo>
                  <a:cubicBezTo>
                    <a:pt x="5299" y="2269"/>
                    <a:pt x="5323" y="2269"/>
                    <a:pt x="5346" y="2257"/>
                  </a:cubicBezTo>
                  <a:cubicBezTo>
                    <a:pt x="5418" y="2197"/>
                    <a:pt x="5453" y="2102"/>
                    <a:pt x="5406" y="2019"/>
                  </a:cubicBezTo>
                  <a:cubicBezTo>
                    <a:pt x="5227" y="1673"/>
                    <a:pt x="5001" y="1364"/>
                    <a:pt x="4739" y="1102"/>
                  </a:cubicBezTo>
                  <a:cubicBezTo>
                    <a:pt x="4144" y="507"/>
                    <a:pt x="3334" y="114"/>
                    <a:pt x="2489" y="18"/>
                  </a:cubicBezTo>
                  <a:cubicBezTo>
                    <a:pt x="2366" y="6"/>
                    <a:pt x="2243" y="0"/>
                    <a:pt x="2121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0" name="Google Shape;10716;p79">
              <a:extLst>
                <a:ext uri="{FF2B5EF4-FFF2-40B4-BE49-F238E27FC236}">
                  <a16:creationId xmlns:a16="http://schemas.microsoft.com/office/drawing/2014/main" id="{DE78336B-D6F6-4D36-5364-26FC595778DE}"/>
                </a:ext>
              </a:extLst>
            </p:cNvPr>
            <p:cNvSpPr/>
            <p:nvPr/>
          </p:nvSpPr>
          <p:spPr>
            <a:xfrm>
              <a:off x="7501228" y="3819415"/>
              <a:ext cx="75640" cy="141437"/>
            </a:xfrm>
            <a:custGeom>
              <a:avLst/>
              <a:gdLst/>
              <a:ahLst/>
              <a:cxnLst/>
              <a:rect l="l" t="t" r="r" b="b"/>
              <a:pathLst>
                <a:path w="2382" h="4454" extrusionOk="0">
                  <a:moveTo>
                    <a:pt x="1012" y="692"/>
                  </a:moveTo>
                  <a:lnTo>
                    <a:pt x="1012" y="2061"/>
                  </a:lnTo>
                  <a:cubicBezTo>
                    <a:pt x="607" y="2001"/>
                    <a:pt x="310" y="1715"/>
                    <a:pt x="310" y="1370"/>
                  </a:cubicBezTo>
                  <a:cubicBezTo>
                    <a:pt x="310" y="1025"/>
                    <a:pt x="607" y="763"/>
                    <a:pt x="1012" y="692"/>
                  </a:cubicBezTo>
                  <a:close/>
                  <a:moveTo>
                    <a:pt x="1357" y="2418"/>
                  </a:moveTo>
                  <a:cubicBezTo>
                    <a:pt x="1750" y="2477"/>
                    <a:pt x="2048" y="2751"/>
                    <a:pt x="2048" y="3097"/>
                  </a:cubicBezTo>
                  <a:cubicBezTo>
                    <a:pt x="2048" y="3430"/>
                    <a:pt x="1738" y="3704"/>
                    <a:pt x="1357" y="3763"/>
                  </a:cubicBezTo>
                  <a:lnTo>
                    <a:pt x="1357" y="2418"/>
                  </a:lnTo>
                  <a:close/>
                  <a:moveTo>
                    <a:pt x="1191" y="1"/>
                  </a:moveTo>
                  <a:cubicBezTo>
                    <a:pt x="1095" y="1"/>
                    <a:pt x="1024" y="72"/>
                    <a:pt x="1024" y="168"/>
                  </a:cubicBezTo>
                  <a:lnTo>
                    <a:pt x="1024" y="358"/>
                  </a:lnTo>
                  <a:cubicBezTo>
                    <a:pt x="441" y="430"/>
                    <a:pt x="0" y="870"/>
                    <a:pt x="0" y="1370"/>
                  </a:cubicBezTo>
                  <a:cubicBezTo>
                    <a:pt x="0" y="1882"/>
                    <a:pt x="441" y="2323"/>
                    <a:pt x="1024" y="2382"/>
                  </a:cubicBezTo>
                  <a:lnTo>
                    <a:pt x="1024" y="3763"/>
                  </a:lnTo>
                  <a:cubicBezTo>
                    <a:pt x="619" y="3704"/>
                    <a:pt x="322" y="3430"/>
                    <a:pt x="322" y="3085"/>
                  </a:cubicBezTo>
                  <a:cubicBezTo>
                    <a:pt x="322" y="2989"/>
                    <a:pt x="250" y="2918"/>
                    <a:pt x="167" y="2918"/>
                  </a:cubicBezTo>
                  <a:cubicBezTo>
                    <a:pt x="71" y="2918"/>
                    <a:pt x="0" y="2989"/>
                    <a:pt x="0" y="3085"/>
                  </a:cubicBezTo>
                  <a:cubicBezTo>
                    <a:pt x="0" y="3609"/>
                    <a:pt x="441" y="4037"/>
                    <a:pt x="1024" y="4097"/>
                  </a:cubicBezTo>
                  <a:lnTo>
                    <a:pt x="1024" y="4287"/>
                  </a:lnTo>
                  <a:cubicBezTo>
                    <a:pt x="1024" y="4371"/>
                    <a:pt x="1095" y="4454"/>
                    <a:pt x="1191" y="4454"/>
                  </a:cubicBezTo>
                  <a:cubicBezTo>
                    <a:pt x="1274" y="4454"/>
                    <a:pt x="1357" y="4371"/>
                    <a:pt x="1357" y="4287"/>
                  </a:cubicBezTo>
                  <a:lnTo>
                    <a:pt x="1357" y="4097"/>
                  </a:lnTo>
                  <a:cubicBezTo>
                    <a:pt x="1929" y="4025"/>
                    <a:pt x="2381" y="3585"/>
                    <a:pt x="2381" y="3085"/>
                  </a:cubicBezTo>
                  <a:cubicBezTo>
                    <a:pt x="2381" y="2573"/>
                    <a:pt x="1929" y="2144"/>
                    <a:pt x="1357" y="2073"/>
                  </a:cubicBezTo>
                  <a:lnTo>
                    <a:pt x="1357" y="692"/>
                  </a:lnTo>
                  <a:cubicBezTo>
                    <a:pt x="1750" y="751"/>
                    <a:pt x="2048" y="1025"/>
                    <a:pt x="2048" y="1370"/>
                  </a:cubicBezTo>
                  <a:cubicBezTo>
                    <a:pt x="2048" y="1465"/>
                    <a:pt x="2131" y="1537"/>
                    <a:pt x="2215" y="1537"/>
                  </a:cubicBezTo>
                  <a:cubicBezTo>
                    <a:pt x="2298" y="1537"/>
                    <a:pt x="2381" y="1465"/>
                    <a:pt x="2381" y="1370"/>
                  </a:cubicBezTo>
                  <a:cubicBezTo>
                    <a:pt x="2381" y="846"/>
                    <a:pt x="1929" y="418"/>
                    <a:pt x="1345" y="358"/>
                  </a:cubicBezTo>
                  <a:lnTo>
                    <a:pt x="1345" y="168"/>
                  </a:lnTo>
                  <a:cubicBezTo>
                    <a:pt x="1345" y="72"/>
                    <a:pt x="1274" y="1"/>
                    <a:pt x="119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41" name="Google Shape;14080;p85">
            <a:extLst>
              <a:ext uri="{FF2B5EF4-FFF2-40B4-BE49-F238E27FC236}">
                <a16:creationId xmlns:a16="http://schemas.microsoft.com/office/drawing/2014/main" id="{F05C8548-3CAD-8480-E30B-109F273ECB64}"/>
              </a:ext>
            </a:extLst>
          </p:cNvPr>
          <p:cNvGrpSpPr/>
          <p:nvPr/>
        </p:nvGrpSpPr>
        <p:grpSpPr>
          <a:xfrm>
            <a:off x="14161421" y="7810682"/>
            <a:ext cx="868180" cy="568894"/>
            <a:chOff x="3207778" y="2474632"/>
            <a:chExt cx="419933" cy="275170"/>
          </a:xfrm>
          <a:solidFill>
            <a:schemeClr val="tx2"/>
          </a:solidFill>
        </p:grpSpPr>
        <p:sp>
          <p:nvSpPr>
            <p:cNvPr id="142" name="Google Shape;14081;p85">
              <a:extLst>
                <a:ext uri="{FF2B5EF4-FFF2-40B4-BE49-F238E27FC236}">
                  <a16:creationId xmlns:a16="http://schemas.microsoft.com/office/drawing/2014/main" id="{0AC7E727-706B-7F10-6870-440BD961277F}"/>
                </a:ext>
              </a:extLst>
            </p:cNvPr>
            <p:cNvSpPr/>
            <p:nvPr/>
          </p:nvSpPr>
          <p:spPr>
            <a:xfrm>
              <a:off x="3207778" y="2474632"/>
              <a:ext cx="419933" cy="275170"/>
            </a:xfrm>
            <a:custGeom>
              <a:avLst/>
              <a:gdLst/>
              <a:ahLst/>
              <a:cxnLst/>
              <a:rect l="l" t="t" r="r" b="b"/>
              <a:pathLst>
                <a:path w="13193" h="8645" extrusionOk="0">
                  <a:moveTo>
                    <a:pt x="9906" y="370"/>
                  </a:moveTo>
                  <a:lnTo>
                    <a:pt x="9906" y="3918"/>
                  </a:lnTo>
                  <a:lnTo>
                    <a:pt x="381" y="3918"/>
                  </a:lnTo>
                  <a:lnTo>
                    <a:pt x="381" y="370"/>
                  </a:lnTo>
                  <a:close/>
                  <a:moveTo>
                    <a:pt x="9906" y="4323"/>
                  </a:moveTo>
                  <a:lnTo>
                    <a:pt x="9906" y="7014"/>
                  </a:lnTo>
                  <a:cubicBezTo>
                    <a:pt x="9906" y="7514"/>
                    <a:pt x="10133" y="7966"/>
                    <a:pt x="10490" y="8264"/>
                  </a:cubicBezTo>
                  <a:lnTo>
                    <a:pt x="1632" y="8264"/>
                  </a:lnTo>
                  <a:cubicBezTo>
                    <a:pt x="953" y="8264"/>
                    <a:pt x="381" y="7692"/>
                    <a:pt x="381" y="7014"/>
                  </a:cubicBezTo>
                  <a:lnTo>
                    <a:pt x="381" y="4323"/>
                  </a:lnTo>
                  <a:close/>
                  <a:moveTo>
                    <a:pt x="12169" y="1620"/>
                  </a:moveTo>
                  <a:cubicBezTo>
                    <a:pt x="12514" y="1620"/>
                    <a:pt x="12812" y="1906"/>
                    <a:pt x="12812" y="2263"/>
                  </a:cubicBezTo>
                  <a:lnTo>
                    <a:pt x="12812" y="7014"/>
                  </a:lnTo>
                  <a:cubicBezTo>
                    <a:pt x="12812" y="7692"/>
                    <a:pt x="12240" y="8264"/>
                    <a:pt x="11561" y="8264"/>
                  </a:cubicBezTo>
                  <a:cubicBezTo>
                    <a:pt x="10871" y="8264"/>
                    <a:pt x="10311" y="7692"/>
                    <a:pt x="10311" y="7014"/>
                  </a:cubicBezTo>
                  <a:lnTo>
                    <a:pt x="10311" y="6371"/>
                  </a:lnTo>
                  <a:lnTo>
                    <a:pt x="11347" y="6371"/>
                  </a:lnTo>
                  <a:cubicBezTo>
                    <a:pt x="11454" y="6371"/>
                    <a:pt x="11549" y="6276"/>
                    <a:pt x="11549" y="6180"/>
                  </a:cubicBezTo>
                  <a:lnTo>
                    <a:pt x="11549" y="3799"/>
                  </a:lnTo>
                  <a:cubicBezTo>
                    <a:pt x="11549" y="3692"/>
                    <a:pt x="11454" y="3597"/>
                    <a:pt x="11347" y="3597"/>
                  </a:cubicBezTo>
                  <a:cubicBezTo>
                    <a:pt x="11252" y="3597"/>
                    <a:pt x="11157" y="3692"/>
                    <a:pt x="11157" y="3799"/>
                  </a:cubicBezTo>
                  <a:lnTo>
                    <a:pt x="11157" y="5978"/>
                  </a:lnTo>
                  <a:lnTo>
                    <a:pt x="10299" y="5978"/>
                  </a:lnTo>
                  <a:lnTo>
                    <a:pt x="10299" y="1620"/>
                  </a:lnTo>
                  <a:lnTo>
                    <a:pt x="11371" y="1620"/>
                  </a:lnTo>
                  <a:cubicBezTo>
                    <a:pt x="11228" y="1799"/>
                    <a:pt x="11145" y="2013"/>
                    <a:pt x="11145" y="2263"/>
                  </a:cubicBezTo>
                  <a:lnTo>
                    <a:pt x="11145" y="2906"/>
                  </a:lnTo>
                  <a:cubicBezTo>
                    <a:pt x="11145" y="3001"/>
                    <a:pt x="11228" y="3097"/>
                    <a:pt x="11335" y="3097"/>
                  </a:cubicBezTo>
                  <a:cubicBezTo>
                    <a:pt x="11442" y="3097"/>
                    <a:pt x="11526" y="3001"/>
                    <a:pt x="11526" y="2906"/>
                  </a:cubicBezTo>
                  <a:lnTo>
                    <a:pt x="11526" y="2263"/>
                  </a:lnTo>
                  <a:cubicBezTo>
                    <a:pt x="11526" y="1918"/>
                    <a:pt x="11811" y="1620"/>
                    <a:pt x="12169" y="1620"/>
                  </a:cubicBezTo>
                  <a:close/>
                  <a:moveTo>
                    <a:pt x="191" y="1"/>
                  </a:moveTo>
                  <a:cubicBezTo>
                    <a:pt x="84" y="1"/>
                    <a:pt x="0" y="96"/>
                    <a:pt x="0" y="191"/>
                  </a:cubicBezTo>
                  <a:lnTo>
                    <a:pt x="0" y="7014"/>
                  </a:lnTo>
                  <a:cubicBezTo>
                    <a:pt x="0" y="7919"/>
                    <a:pt x="727" y="8645"/>
                    <a:pt x="1632" y="8645"/>
                  </a:cubicBezTo>
                  <a:lnTo>
                    <a:pt x="11549" y="8645"/>
                  </a:lnTo>
                  <a:cubicBezTo>
                    <a:pt x="12454" y="8645"/>
                    <a:pt x="13181" y="7919"/>
                    <a:pt x="13181" y="7014"/>
                  </a:cubicBezTo>
                  <a:lnTo>
                    <a:pt x="13181" y="2263"/>
                  </a:lnTo>
                  <a:cubicBezTo>
                    <a:pt x="13193" y="1680"/>
                    <a:pt x="12740" y="1239"/>
                    <a:pt x="12169" y="1239"/>
                  </a:cubicBezTo>
                  <a:lnTo>
                    <a:pt x="10299" y="1239"/>
                  </a:lnTo>
                  <a:lnTo>
                    <a:pt x="10299" y="191"/>
                  </a:lnTo>
                  <a:cubicBezTo>
                    <a:pt x="10299" y="96"/>
                    <a:pt x="10204" y="1"/>
                    <a:pt x="1009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3" name="Google Shape;14082;p85">
              <a:extLst>
                <a:ext uri="{FF2B5EF4-FFF2-40B4-BE49-F238E27FC236}">
                  <a16:creationId xmlns:a16="http://schemas.microsoft.com/office/drawing/2014/main" id="{310700C1-E949-C51F-7CFB-77BDD5889B08}"/>
                </a:ext>
              </a:extLst>
            </p:cNvPr>
            <p:cNvSpPr/>
            <p:nvPr/>
          </p:nvSpPr>
          <p:spPr>
            <a:xfrm>
              <a:off x="3449559" y="2493985"/>
              <a:ext cx="46663" cy="98546"/>
            </a:xfrm>
            <a:custGeom>
              <a:avLst/>
              <a:gdLst/>
              <a:ahLst/>
              <a:cxnLst/>
              <a:rect l="l" t="t" r="r" b="b"/>
              <a:pathLst>
                <a:path w="1466" h="3096" extrusionOk="0">
                  <a:moveTo>
                    <a:pt x="739" y="0"/>
                  </a:moveTo>
                  <a:cubicBezTo>
                    <a:pt x="632" y="0"/>
                    <a:pt x="536" y="95"/>
                    <a:pt x="536" y="203"/>
                  </a:cubicBezTo>
                  <a:lnTo>
                    <a:pt x="536" y="417"/>
                  </a:lnTo>
                  <a:cubicBezTo>
                    <a:pt x="227" y="476"/>
                    <a:pt x="1" y="750"/>
                    <a:pt x="1" y="1072"/>
                  </a:cubicBezTo>
                  <a:cubicBezTo>
                    <a:pt x="1" y="1453"/>
                    <a:pt x="298" y="1750"/>
                    <a:pt x="679" y="1750"/>
                  </a:cubicBezTo>
                  <a:lnTo>
                    <a:pt x="810" y="1750"/>
                  </a:lnTo>
                  <a:cubicBezTo>
                    <a:pt x="953" y="1750"/>
                    <a:pt x="1096" y="1869"/>
                    <a:pt x="1096" y="2024"/>
                  </a:cubicBezTo>
                  <a:cubicBezTo>
                    <a:pt x="1096" y="2191"/>
                    <a:pt x="977" y="2310"/>
                    <a:pt x="810" y="2310"/>
                  </a:cubicBezTo>
                  <a:lnTo>
                    <a:pt x="596" y="2310"/>
                  </a:lnTo>
                  <a:cubicBezTo>
                    <a:pt x="477" y="2310"/>
                    <a:pt x="393" y="2215"/>
                    <a:pt x="393" y="2096"/>
                  </a:cubicBezTo>
                  <a:cubicBezTo>
                    <a:pt x="393" y="2000"/>
                    <a:pt x="298" y="1905"/>
                    <a:pt x="203" y="1905"/>
                  </a:cubicBezTo>
                  <a:cubicBezTo>
                    <a:pt x="96" y="1905"/>
                    <a:pt x="1" y="2000"/>
                    <a:pt x="1" y="2096"/>
                  </a:cubicBezTo>
                  <a:cubicBezTo>
                    <a:pt x="1" y="2417"/>
                    <a:pt x="239" y="2667"/>
                    <a:pt x="536" y="2691"/>
                  </a:cubicBezTo>
                  <a:lnTo>
                    <a:pt x="536" y="2905"/>
                  </a:lnTo>
                  <a:cubicBezTo>
                    <a:pt x="536" y="3012"/>
                    <a:pt x="632" y="3096"/>
                    <a:pt x="739" y="3096"/>
                  </a:cubicBezTo>
                  <a:cubicBezTo>
                    <a:pt x="834" y="3096"/>
                    <a:pt x="929" y="3012"/>
                    <a:pt x="929" y="2905"/>
                  </a:cubicBezTo>
                  <a:lnTo>
                    <a:pt x="929" y="2679"/>
                  </a:lnTo>
                  <a:cubicBezTo>
                    <a:pt x="1239" y="2620"/>
                    <a:pt x="1465" y="2358"/>
                    <a:pt x="1465" y="2024"/>
                  </a:cubicBezTo>
                  <a:cubicBezTo>
                    <a:pt x="1465" y="1655"/>
                    <a:pt x="1167" y="1358"/>
                    <a:pt x="798" y="1358"/>
                  </a:cubicBezTo>
                  <a:lnTo>
                    <a:pt x="655" y="1358"/>
                  </a:lnTo>
                  <a:cubicBezTo>
                    <a:pt x="513" y="1358"/>
                    <a:pt x="382" y="1238"/>
                    <a:pt x="382" y="1072"/>
                  </a:cubicBezTo>
                  <a:cubicBezTo>
                    <a:pt x="382" y="929"/>
                    <a:pt x="501" y="798"/>
                    <a:pt x="655" y="798"/>
                  </a:cubicBezTo>
                  <a:lnTo>
                    <a:pt x="870" y="798"/>
                  </a:lnTo>
                  <a:cubicBezTo>
                    <a:pt x="989" y="798"/>
                    <a:pt x="1072" y="881"/>
                    <a:pt x="1072" y="1000"/>
                  </a:cubicBezTo>
                  <a:lnTo>
                    <a:pt x="1072" y="1131"/>
                  </a:lnTo>
                  <a:cubicBezTo>
                    <a:pt x="1072" y="1238"/>
                    <a:pt x="1167" y="1334"/>
                    <a:pt x="1275" y="1334"/>
                  </a:cubicBezTo>
                  <a:cubicBezTo>
                    <a:pt x="1370" y="1334"/>
                    <a:pt x="1465" y="1238"/>
                    <a:pt x="1465" y="1131"/>
                  </a:cubicBezTo>
                  <a:lnTo>
                    <a:pt x="1465" y="1000"/>
                  </a:lnTo>
                  <a:cubicBezTo>
                    <a:pt x="1465" y="691"/>
                    <a:pt x="1227" y="441"/>
                    <a:pt x="929" y="405"/>
                  </a:cubicBezTo>
                  <a:lnTo>
                    <a:pt x="929" y="203"/>
                  </a:lnTo>
                  <a:cubicBezTo>
                    <a:pt x="929" y="95"/>
                    <a:pt x="834" y="0"/>
                    <a:pt x="73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4" name="Google Shape;14083;p85">
              <a:extLst>
                <a:ext uri="{FF2B5EF4-FFF2-40B4-BE49-F238E27FC236}">
                  <a16:creationId xmlns:a16="http://schemas.microsoft.com/office/drawing/2014/main" id="{4B66717F-2866-B9A1-74F6-7B6C26E95A8E}"/>
                </a:ext>
              </a:extLst>
            </p:cNvPr>
            <p:cNvSpPr/>
            <p:nvPr/>
          </p:nvSpPr>
          <p:spPr>
            <a:xfrm>
              <a:off x="3247566" y="2507226"/>
              <a:ext cx="51565" cy="71681"/>
            </a:xfrm>
            <a:custGeom>
              <a:avLst/>
              <a:gdLst/>
              <a:ahLst/>
              <a:cxnLst/>
              <a:rect l="l" t="t" r="r" b="b"/>
              <a:pathLst>
                <a:path w="1620" h="2252" extrusionOk="0">
                  <a:moveTo>
                    <a:pt x="1429" y="1"/>
                  </a:moveTo>
                  <a:cubicBezTo>
                    <a:pt x="1322" y="1"/>
                    <a:pt x="1227" y="96"/>
                    <a:pt x="1227" y="203"/>
                  </a:cubicBezTo>
                  <a:lnTo>
                    <a:pt x="1227" y="1418"/>
                  </a:lnTo>
                  <a:lnTo>
                    <a:pt x="358" y="96"/>
                  </a:lnTo>
                  <a:cubicBezTo>
                    <a:pt x="323" y="44"/>
                    <a:pt x="256" y="11"/>
                    <a:pt x="195" y="11"/>
                  </a:cubicBezTo>
                  <a:cubicBezTo>
                    <a:pt x="172" y="11"/>
                    <a:pt x="151" y="15"/>
                    <a:pt x="132" y="25"/>
                  </a:cubicBezTo>
                  <a:cubicBezTo>
                    <a:pt x="60" y="49"/>
                    <a:pt x="1" y="120"/>
                    <a:pt x="1" y="203"/>
                  </a:cubicBezTo>
                  <a:lnTo>
                    <a:pt x="1" y="2061"/>
                  </a:lnTo>
                  <a:cubicBezTo>
                    <a:pt x="1" y="2168"/>
                    <a:pt x="84" y="2251"/>
                    <a:pt x="191" y="2251"/>
                  </a:cubicBezTo>
                  <a:cubicBezTo>
                    <a:pt x="298" y="2251"/>
                    <a:pt x="382" y="2168"/>
                    <a:pt x="382" y="2061"/>
                  </a:cubicBezTo>
                  <a:lnTo>
                    <a:pt x="382" y="834"/>
                  </a:lnTo>
                  <a:lnTo>
                    <a:pt x="1263" y="2168"/>
                  </a:lnTo>
                  <a:cubicBezTo>
                    <a:pt x="1289" y="2221"/>
                    <a:pt x="1356" y="2248"/>
                    <a:pt x="1428" y="2248"/>
                  </a:cubicBezTo>
                  <a:cubicBezTo>
                    <a:pt x="1452" y="2248"/>
                    <a:pt x="1477" y="2245"/>
                    <a:pt x="1501" y="2239"/>
                  </a:cubicBezTo>
                  <a:cubicBezTo>
                    <a:pt x="1572" y="2204"/>
                    <a:pt x="1620" y="2132"/>
                    <a:pt x="1620" y="2061"/>
                  </a:cubicBezTo>
                  <a:lnTo>
                    <a:pt x="1620" y="203"/>
                  </a:lnTo>
                  <a:cubicBezTo>
                    <a:pt x="1620" y="96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5" name="Google Shape;14084;p85">
              <a:extLst>
                <a:ext uri="{FF2B5EF4-FFF2-40B4-BE49-F238E27FC236}">
                  <a16:creationId xmlns:a16="http://schemas.microsoft.com/office/drawing/2014/main" id="{CFA6C541-D67F-EACE-C5D2-8EBE80F9E4C3}"/>
                </a:ext>
              </a:extLst>
            </p:cNvPr>
            <p:cNvSpPr/>
            <p:nvPr/>
          </p:nvSpPr>
          <p:spPr>
            <a:xfrm>
              <a:off x="3312754" y="2507990"/>
              <a:ext cx="45135" cy="71299"/>
            </a:xfrm>
            <a:custGeom>
              <a:avLst/>
              <a:gdLst/>
              <a:ahLst/>
              <a:cxnLst/>
              <a:rect l="l" t="t" r="r" b="b"/>
              <a:pathLst>
                <a:path w="1418" h="2240" extrusionOk="0">
                  <a:moveTo>
                    <a:pt x="191" y="1"/>
                  </a:moveTo>
                  <a:cubicBezTo>
                    <a:pt x="96" y="1"/>
                    <a:pt x="0" y="84"/>
                    <a:pt x="0" y="191"/>
                  </a:cubicBezTo>
                  <a:lnTo>
                    <a:pt x="0" y="2049"/>
                  </a:lnTo>
                  <a:cubicBezTo>
                    <a:pt x="0" y="2156"/>
                    <a:pt x="96" y="2239"/>
                    <a:pt x="191" y="2239"/>
                  </a:cubicBezTo>
                  <a:lnTo>
                    <a:pt x="1227" y="2239"/>
                  </a:lnTo>
                  <a:cubicBezTo>
                    <a:pt x="1322" y="2239"/>
                    <a:pt x="1417" y="2156"/>
                    <a:pt x="1417" y="2049"/>
                  </a:cubicBezTo>
                  <a:cubicBezTo>
                    <a:pt x="1417" y="1930"/>
                    <a:pt x="1346" y="1846"/>
                    <a:pt x="1227" y="1846"/>
                  </a:cubicBezTo>
                  <a:lnTo>
                    <a:pt x="393" y="1846"/>
                  </a:lnTo>
                  <a:lnTo>
                    <a:pt x="393" y="1203"/>
                  </a:lnTo>
                  <a:lnTo>
                    <a:pt x="1024" y="1203"/>
                  </a:lnTo>
                  <a:cubicBezTo>
                    <a:pt x="1132" y="1203"/>
                    <a:pt x="1227" y="1108"/>
                    <a:pt x="1227" y="1013"/>
                  </a:cubicBezTo>
                  <a:cubicBezTo>
                    <a:pt x="1227" y="906"/>
                    <a:pt x="1132" y="810"/>
                    <a:pt x="1024" y="810"/>
                  </a:cubicBezTo>
                  <a:lnTo>
                    <a:pt x="393" y="810"/>
                  </a:lnTo>
                  <a:lnTo>
                    <a:pt x="393" y="382"/>
                  </a:lnTo>
                  <a:lnTo>
                    <a:pt x="1227" y="382"/>
                  </a:lnTo>
                  <a:cubicBezTo>
                    <a:pt x="1322" y="382"/>
                    <a:pt x="1417" y="298"/>
                    <a:pt x="1417" y="191"/>
                  </a:cubicBezTo>
                  <a:cubicBezTo>
                    <a:pt x="1417" y="84"/>
                    <a:pt x="1322" y="1"/>
                    <a:pt x="12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6" name="Google Shape;14085;p85">
              <a:extLst>
                <a:ext uri="{FF2B5EF4-FFF2-40B4-BE49-F238E27FC236}">
                  <a16:creationId xmlns:a16="http://schemas.microsoft.com/office/drawing/2014/main" id="{1BCE969D-404A-E512-3B25-FF19EF7C2BAD}"/>
                </a:ext>
              </a:extLst>
            </p:cNvPr>
            <p:cNvSpPr/>
            <p:nvPr/>
          </p:nvSpPr>
          <p:spPr>
            <a:xfrm>
              <a:off x="3372626" y="2507194"/>
              <a:ext cx="65602" cy="71395"/>
            </a:xfrm>
            <a:custGeom>
              <a:avLst/>
              <a:gdLst/>
              <a:ahLst/>
              <a:cxnLst/>
              <a:rect l="l" t="t" r="r" b="b"/>
              <a:pathLst>
                <a:path w="2061" h="2243" extrusionOk="0">
                  <a:moveTo>
                    <a:pt x="200" y="1"/>
                  </a:moveTo>
                  <a:cubicBezTo>
                    <a:pt x="193" y="1"/>
                    <a:pt x="186" y="1"/>
                    <a:pt x="179" y="2"/>
                  </a:cubicBezTo>
                  <a:cubicBezTo>
                    <a:pt x="72" y="26"/>
                    <a:pt x="1" y="109"/>
                    <a:pt x="13" y="216"/>
                  </a:cubicBezTo>
                  <a:lnTo>
                    <a:pt x="215" y="2074"/>
                  </a:lnTo>
                  <a:cubicBezTo>
                    <a:pt x="239" y="2169"/>
                    <a:pt x="298" y="2228"/>
                    <a:pt x="382" y="2240"/>
                  </a:cubicBezTo>
                  <a:cubicBezTo>
                    <a:pt x="391" y="2242"/>
                    <a:pt x="401" y="2242"/>
                    <a:pt x="410" y="2242"/>
                  </a:cubicBezTo>
                  <a:cubicBezTo>
                    <a:pt x="493" y="2242"/>
                    <a:pt x="564" y="2196"/>
                    <a:pt x="596" y="2121"/>
                  </a:cubicBezTo>
                  <a:lnTo>
                    <a:pt x="1036" y="1097"/>
                  </a:lnTo>
                  <a:lnTo>
                    <a:pt x="1489" y="2121"/>
                  </a:lnTo>
                  <a:cubicBezTo>
                    <a:pt x="1510" y="2196"/>
                    <a:pt x="1589" y="2242"/>
                    <a:pt x="1665" y="2242"/>
                  </a:cubicBezTo>
                  <a:cubicBezTo>
                    <a:pt x="1674" y="2242"/>
                    <a:pt x="1683" y="2242"/>
                    <a:pt x="1691" y="2240"/>
                  </a:cubicBezTo>
                  <a:cubicBezTo>
                    <a:pt x="1787" y="2228"/>
                    <a:pt x="1846" y="2145"/>
                    <a:pt x="1858" y="2074"/>
                  </a:cubicBezTo>
                  <a:lnTo>
                    <a:pt x="2060" y="216"/>
                  </a:lnTo>
                  <a:cubicBezTo>
                    <a:pt x="2037" y="109"/>
                    <a:pt x="1965" y="26"/>
                    <a:pt x="1846" y="2"/>
                  </a:cubicBezTo>
                  <a:cubicBezTo>
                    <a:pt x="1838" y="1"/>
                    <a:pt x="1830" y="1"/>
                    <a:pt x="1823" y="1"/>
                  </a:cubicBezTo>
                  <a:cubicBezTo>
                    <a:pt x="1724" y="1"/>
                    <a:pt x="1632" y="69"/>
                    <a:pt x="1632" y="169"/>
                  </a:cubicBezTo>
                  <a:lnTo>
                    <a:pt x="1513" y="1300"/>
                  </a:lnTo>
                  <a:lnTo>
                    <a:pt x="1191" y="526"/>
                  </a:lnTo>
                  <a:cubicBezTo>
                    <a:pt x="1161" y="454"/>
                    <a:pt x="1087" y="419"/>
                    <a:pt x="1013" y="419"/>
                  </a:cubicBezTo>
                  <a:cubicBezTo>
                    <a:pt x="938" y="419"/>
                    <a:pt x="864" y="454"/>
                    <a:pt x="834" y="526"/>
                  </a:cubicBezTo>
                  <a:lnTo>
                    <a:pt x="501" y="1300"/>
                  </a:lnTo>
                  <a:lnTo>
                    <a:pt x="382" y="169"/>
                  </a:lnTo>
                  <a:cubicBezTo>
                    <a:pt x="371" y="69"/>
                    <a:pt x="288" y="1"/>
                    <a:pt x="20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7" name="Google Shape;14086;p85">
              <a:extLst>
                <a:ext uri="{FF2B5EF4-FFF2-40B4-BE49-F238E27FC236}">
                  <a16:creationId xmlns:a16="http://schemas.microsoft.com/office/drawing/2014/main" id="{0A38BEB3-3452-9FF3-F7F6-CA8F2A90F085}"/>
                </a:ext>
              </a:extLst>
            </p:cNvPr>
            <p:cNvSpPr/>
            <p:nvPr/>
          </p:nvSpPr>
          <p:spPr>
            <a:xfrm>
              <a:off x="3247566" y="2632286"/>
              <a:ext cx="97432" cy="12541"/>
            </a:xfrm>
            <a:custGeom>
              <a:avLst/>
              <a:gdLst/>
              <a:ahLst/>
              <a:cxnLst/>
              <a:rect l="l" t="t" r="r" b="b"/>
              <a:pathLst>
                <a:path w="3061" h="394" extrusionOk="0">
                  <a:moveTo>
                    <a:pt x="191" y="1"/>
                  </a:moveTo>
                  <a:cubicBezTo>
                    <a:pt x="84" y="1"/>
                    <a:pt x="1" y="96"/>
                    <a:pt x="1" y="203"/>
                  </a:cubicBezTo>
                  <a:cubicBezTo>
                    <a:pt x="1" y="299"/>
                    <a:pt x="84" y="394"/>
                    <a:pt x="191" y="394"/>
                  </a:cubicBezTo>
                  <a:lnTo>
                    <a:pt x="2870" y="394"/>
                  </a:lnTo>
                  <a:cubicBezTo>
                    <a:pt x="2977" y="394"/>
                    <a:pt x="3060" y="299"/>
                    <a:pt x="3060" y="203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8" name="Google Shape;14087;p85">
              <a:extLst>
                <a:ext uri="{FF2B5EF4-FFF2-40B4-BE49-F238E27FC236}">
                  <a16:creationId xmlns:a16="http://schemas.microsoft.com/office/drawing/2014/main" id="{E5D1C698-80EA-A594-64D7-65085E4C9C32}"/>
                </a:ext>
              </a:extLst>
            </p:cNvPr>
            <p:cNvSpPr/>
            <p:nvPr/>
          </p:nvSpPr>
          <p:spPr>
            <a:xfrm>
              <a:off x="3371862" y="2632286"/>
              <a:ext cx="124360" cy="12541"/>
            </a:xfrm>
            <a:custGeom>
              <a:avLst/>
              <a:gdLst/>
              <a:ahLst/>
              <a:cxnLst/>
              <a:rect l="l" t="t" r="r" b="b"/>
              <a:pathLst>
                <a:path w="3907" h="394" extrusionOk="0">
                  <a:moveTo>
                    <a:pt x="203" y="1"/>
                  </a:moveTo>
                  <a:cubicBezTo>
                    <a:pt x="96" y="1"/>
                    <a:pt x="1" y="96"/>
                    <a:pt x="1" y="203"/>
                  </a:cubicBezTo>
                  <a:cubicBezTo>
                    <a:pt x="1" y="299"/>
                    <a:pt x="96" y="394"/>
                    <a:pt x="203" y="394"/>
                  </a:cubicBezTo>
                  <a:lnTo>
                    <a:pt x="3716" y="394"/>
                  </a:lnTo>
                  <a:cubicBezTo>
                    <a:pt x="3811" y="394"/>
                    <a:pt x="3906" y="299"/>
                    <a:pt x="3906" y="203"/>
                  </a:cubicBezTo>
                  <a:cubicBezTo>
                    <a:pt x="3906" y="84"/>
                    <a:pt x="3811" y="1"/>
                    <a:pt x="371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9" name="Google Shape;14088;p85">
              <a:extLst>
                <a:ext uri="{FF2B5EF4-FFF2-40B4-BE49-F238E27FC236}">
                  <a16:creationId xmlns:a16="http://schemas.microsoft.com/office/drawing/2014/main" id="{7B99BBBD-F335-F06A-BC26-8C1D64CA6298}"/>
                </a:ext>
              </a:extLst>
            </p:cNvPr>
            <p:cNvSpPr/>
            <p:nvPr/>
          </p:nvSpPr>
          <p:spPr>
            <a:xfrm>
              <a:off x="3247566" y="2665262"/>
              <a:ext cx="51565" cy="12159"/>
            </a:xfrm>
            <a:custGeom>
              <a:avLst/>
              <a:gdLst/>
              <a:ahLst/>
              <a:cxnLst/>
              <a:rect l="l" t="t" r="r" b="b"/>
              <a:pathLst>
                <a:path w="1620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29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0" name="Google Shape;14089;p85">
              <a:extLst>
                <a:ext uri="{FF2B5EF4-FFF2-40B4-BE49-F238E27FC236}">
                  <a16:creationId xmlns:a16="http://schemas.microsoft.com/office/drawing/2014/main" id="{B62461D2-DB91-75E1-3B6D-F7B98234DF2E}"/>
                </a:ext>
              </a:extLst>
            </p:cNvPr>
            <p:cNvSpPr/>
            <p:nvPr/>
          </p:nvSpPr>
          <p:spPr>
            <a:xfrm>
              <a:off x="3247566" y="2697856"/>
              <a:ext cx="97432" cy="12159"/>
            </a:xfrm>
            <a:custGeom>
              <a:avLst/>
              <a:gdLst/>
              <a:ahLst/>
              <a:cxnLst/>
              <a:rect l="l" t="t" r="r" b="b"/>
              <a:pathLst>
                <a:path w="306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2870" y="382"/>
                  </a:lnTo>
                  <a:cubicBezTo>
                    <a:pt x="2977" y="382"/>
                    <a:pt x="3060" y="298"/>
                    <a:pt x="3060" y="191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1" name="Google Shape;14090;p85">
              <a:extLst>
                <a:ext uri="{FF2B5EF4-FFF2-40B4-BE49-F238E27FC236}">
                  <a16:creationId xmlns:a16="http://schemas.microsoft.com/office/drawing/2014/main" id="{F8527E98-9E6B-A9D7-AB76-F42693D1CAC8}"/>
                </a:ext>
              </a:extLst>
            </p:cNvPr>
            <p:cNvSpPr/>
            <p:nvPr/>
          </p:nvSpPr>
          <p:spPr>
            <a:xfrm>
              <a:off x="3312754" y="2665262"/>
              <a:ext cx="32244" cy="12159"/>
            </a:xfrm>
            <a:custGeom>
              <a:avLst/>
              <a:gdLst/>
              <a:ahLst/>
              <a:cxnLst/>
              <a:rect l="l" t="t" r="r" b="b"/>
              <a:pathLst>
                <a:path w="1013" h="382" extrusionOk="0">
                  <a:moveTo>
                    <a:pt x="191" y="1"/>
                  </a:moveTo>
                  <a:cubicBezTo>
                    <a:pt x="84" y="1"/>
                    <a:pt x="0" y="84"/>
                    <a:pt x="0" y="191"/>
                  </a:cubicBezTo>
                  <a:cubicBezTo>
                    <a:pt x="0" y="298"/>
                    <a:pt x="96" y="382"/>
                    <a:pt x="191" y="382"/>
                  </a:cubicBezTo>
                  <a:lnTo>
                    <a:pt x="822" y="382"/>
                  </a:lnTo>
                  <a:cubicBezTo>
                    <a:pt x="929" y="382"/>
                    <a:pt x="1012" y="298"/>
                    <a:pt x="1012" y="191"/>
                  </a:cubicBezTo>
                  <a:cubicBezTo>
                    <a:pt x="1012" y="84"/>
                    <a:pt x="929" y="1"/>
                    <a:pt x="82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2" name="Google Shape;14091;p85">
              <a:extLst>
                <a:ext uri="{FF2B5EF4-FFF2-40B4-BE49-F238E27FC236}">
                  <a16:creationId xmlns:a16="http://schemas.microsoft.com/office/drawing/2014/main" id="{060D661B-F3B4-E6AE-7520-924967315424}"/>
                </a:ext>
              </a:extLst>
            </p:cNvPr>
            <p:cNvSpPr/>
            <p:nvPr/>
          </p:nvSpPr>
          <p:spPr>
            <a:xfrm>
              <a:off x="3371862" y="2665262"/>
              <a:ext cx="58408" cy="12159"/>
            </a:xfrm>
            <a:custGeom>
              <a:avLst/>
              <a:gdLst/>
              <a:ahLst/>
              <a:cxnLst/>
              <a:rect l="l" t="t" r="r" b="b"/>
              <a:pathLst>
                <a:path w="1835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1644" y="382"/>
                  </a:lnTo>
                  <a:cubicBezTo>
                    <a:pt x="1751" y="382"/>
                    <a:pt x="1834" y="298"/>
                    <a:pt x="1834" y="191"/>
                  </a:cubicBezTo>
                  <a:cubicBezTo>
                    <a:pt x="1834" y="84"/>
                    <a:pt x="1751" y="1"/>
                    <a:pt x="164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3" name="Google Shape;14092;p85">
              <a:extLst>
                <a:ext uri="{FF2B5EF4-FFF2-40B4-BE49-F238E27FC236}">
                  <a16:creationId xmlns:a16="http://schemas.microsoft.com/office/drawing/2014/main" id="{2A43A294-F9FD-DD84-D7A1-97FFEE3C5744}"/>
                </a:ext>
              </a:extLst>
            </p:cNvPr>
            <p:cNvSpPr/>
            <p:nvPr/>
          </p:nvSpPr>
          <p:spPr>
            <a:xfrm>
              <a:off x="3444625" y="2665262"/>
              <a:ext cx="51596" cy="12159"/>
            </a:xfrm>
            <a:custGeom>
              <a:avLst/>
              <a:gdLst/>
              <a:ahLst/>
              <a:cxnLst/>
              <a:rect l="l" t="t" r="r" b="b"/>
              <a:pathLst>
                <a:path w="162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30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3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4" name="Google Shape;14093;p85">
              <a:extLst>
                <a:ext uri="{FF2B5EF4-FFF2-40B4-BE49-F238E27FC236}">
                  <a16:creationId xmlns:a16="http://schemas.microsoft.com/office/drawing/2014/main" id="{AF728924-FFC7-8014-67D8-D5E1CA495164}"/>
                </a:ext>
              </a:extLst>
            </p:cNvPr>
            <p:cNvSpPr/>
            <p:nvPr/>
          </p:nvSpPr>
          <p:spPr>
            <a:xfrm>
              <a:off x="3371862" y="2697856"/>
              <a:ext cx="84922" cy="12159"/>
            </a:xfrm>
            <a:custGeom>
              <a:avLst/>
              <a:gdLst/>
              <a:ahLst/>
              <a:cxnLst/>
              <a:rect l="l" t="t" r="r" b="b"/>
              <a:pathLst>
                <a:path w="2668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2477" y="382"/>
                  </a:lnTo>
                  <a:cubicBezTo>
                    <a:pt x="2584" y="382"/>
                    <a:pt x="2668" y="298"/>
                    <a:pt x="2668" y="191"/>
                  </a:cubicBezTo>
                  <a:cubicBezTo>
                    <a:pt x="2668" y="84"/>
                    <a:pt x="2584" y="1"/>
                    <a:pt x="2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5" name="Google Shape;14094;p85">
              <a:extLst>
                <a:ext uri="{FF2B5EF4-FFF2-40B4-BE49-F238E27FC236}">
                  <a16:creationId xmlns:a16="http://schemas.microsoft.com/office/drawing/2014/main" id="{6B1E0EC6-F085-99BD-C732-B29432D9BECC}"/>
                </a:ext>
              </a:extLst>
            </p:cNvPr>
            <p:cNvSpPr/>
            <p:nvPr/>
          </p:nvSpPr>
          <p:spPr>
            <a:xfrm>
              <a:off x="3470408" y="2697856"/>
              <a:ext cx="25814" cy="12159"/>
            </a:xfrm>
            <a:custGeom>
              <a:avLst/>
              <a:gdLst/>
              <a:ahLst/>
              <a:cxnLst/>
              <a:rect l="l" t="t" r="r" b="b"/>
              <a:pathLst>
                <a:path w="811" h="382" extrusionOk="0">
                  <a:moveTo>
                    <a:pt x="203" y="1"/>
                  </a:moveTo>
                  <a:cubicBezTo>
                    <a:pt x="96" y="1"/>
                    <a:pt x="0" y="84"/>
                    <a:pt x="0" y="191"/>
                  </a:cubicBezTo>
                  <a:cubicBezTo>
                    <a:pt x="0" y="298"/>
                    <a:pt x="96" y="382"/>
                    <a:pt x="203" y="382"/>
                  </a:cubicBezTo>
                  <a:lnTo>
                    <a:pt x="620" y="382"/>
                  </a:lnTo>
                  <a:cubicBezTo>
                    <a:pt x="715" y="382"/>
                    <a:pt x="810" y="298"/>
                    <a:pt x="810" y="191"/>
                  </a:cubicBezTo>
                  <a:cubicBezTo>
                    <a:pt x="810" y="84"/>
                    <a:pt x="715" y="1"/>
                    <a:pt x="6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56" name="Google Shape;14013;p85">
            <a:extLst>
              <a:ext uri="{FF2B5EF4-FFF2-40B4-BE49-F238E27FC236}">
                <a16:creationId xmlns:a16="http://schemas.microsoft.com/office/drawing/2014/main" id="{3931E46E-8763-A141-62D8-25159376F076}"/>
              </a:ext>
            </a:extLst>
          </p:cNvPr>
          <p:cNvGrpSpPr/>
          <p:nvPr/>
        </p:nvGrpSpPr>
        <p:grpSpPr>
          <a:xfrm>
            <a:off x="11834154" y="9936911"/>
            <a:ext cx="732618" cy="731104"/>
            <a:chOff x="7990840" y="2435226"/>
            <a:chExt cx="354363" cy="353631"/>
          </a:xfrm>
          <a:solidFill>
            <a:schemeClr val="tx2"/>
          </a:solidFill>
        </p:grpSpPr>
        <p:sp>
          <p:nvSpPr>
            <p:cNvPr id="157" name="Google Shape;14014;p85">
              <a:extLst>
                <a:ext uri="{FF2B5EF4-FFF2-40B4-BE49-F238E27FC236}">
                  <a16:creationId xmlns:a16="http://schemas.microsoft.com/office/drawing/2014/main" id="{623053C1-E7A9-149B-55DC-29BA83D3DB11}"/>
                </a:ext>
              </a:extLst>
            </p:cNvPr>
            <p:cNvSpPr/>
            <p:nvPr/>
          </p:nvSpPr>
          <p:spPr>
            <a:xfrm>
              <a:off x="7990840" y="2435226"/>
              <a:ext cx="354363" cy="353631"/>
            </a:xfrm>
            <a:custGeom>
              <a:avLst/>
              <a:gdLst/>
              <a:ahLst/>
              <a:cxnLst/>
              <a:rect l="l" t="t" r="r" b="b"/>
              <a:pathLst>
                <a:path w="11133" h="11110" extrusionOk="0">
                  <a:moveTo>
                    <a:pt x="3477" y="1727"/>
                  </a:moveTo>
                  <a:cubicBezTo>
                    <a:pt x="3679" y="1727"/>
                    <a:pt x="3834" y="1894"/>
                    <a:pt x="3834" y="2084"/>
                  </a:cubicBezTo>
                  <a:lnTo>
                    <a:pt x="3834" y="2430"/>
                  </a:lnTo>
                  <a:cubicBezTo>
                    <a:pt x="3834" y="2727"/>
                    <a:pt x="3596" y="2965"/>
                    <a:pt x="3298" y="2965"/>
                  </a:cubicBezTo>
                  <a:cubicBezTo>
                    <a:pt x="3024" y="2965"/>
                    <a:pt x="2786" y="2727"/>
                    <a:pt x="2786" y="2430"/>
                  </a:cubicBezTo>
                  <a:lnTo>
                    <a:pt x="2786" y="2084"/>
                  </a:lnTo>
                  <a:cubicBezTo>
                    <a:pt x="2786" y="1894"/>
                    <a:pt x="2941" y="1727"/>
                    <a:pt x="3143" y="1727"/>
                  </a:cubicBezTo>
                  <a:close/>
                  <a:moveTo>
                    <a:pt x="3477" y="3299"/>
                  </a:moveTo>
                  <a:lnTo>
                    <a:pt x="3477" y="3311"/>
                  </a:lnTo>
                  <a:cubicBezTo>
                    <a:pt x="3501" y="3382"/>
                    <a:pt x="3513" y="3454"/>
                    <a:pt x="3536" y="3537"/>
                  </a:cubicBezTo>
                  <a:lnTo>
                    <a:pt x="3322" y="3751"/>
                  </a:lnTo>
                  <a:lnTo>
                    <a:pt x="3286" y="3751"/>
                  </a:lnTo>
                  <a:lnTo>
                    <a:pt x="3060" y="3537"/>
                  </a:lnTo>
                  <a:cubicBezTo>
                    <a:pt x="3096" y="3489"/>
                    <a:pt x="3108" y="3430"/>
                    <a:pt x="3108" y="3370"/>
                  </a:cubicBezTo>
                  <a:lnTo>
                    <a:pt x="3108" y="3299"/>
                  </a:lnTo>
                  <a:close/>
                  <a:moveTo>
                    <a:pt x="5418" y="4966"/>
                  </a:moveTo>
                  <a:lnTo>
                    <a:pt x="5418" y="7025"/>
                  </a:lnTo>
                  <a:lnTo>
                    <a:pt x="5406" y="7025"/>
                  </a:lnTo>
                  <a:lnTo>
                    <a:pt x="4346" y="7787"/>
                  </a:lnTo>
                  <a:lnTo>
                    <a:pt x="4346" y="5180"/>
                  </a:lnTo>
                  <a:cubicBezTo>
                    <a:pt x="4429" y="5239"/>
                    <a:pt x="4536" y="5287"/>
                    <a:pt x="4656" y="5299"/>
                  </a:cubicBezTo>
                  <a:lnTo>
                    <a:pt x="4786" y="5299"/>
                  </a:lnTo>
                  <a:cubicBezTo>
                    <a:pt x="4929" y="5287"/>
                    <a:pt x="5060" y="5239"/>
                    <a:pt x="5167" y="5156"/>
                  </a:cubicBezTo>
                  <a:lnTo>
                    <a:pt x="5418" y="4966"/>
                  </a:lnTo>
                  <a:close/>
                  <a:moveTo>
                    <a:pt x="2846" y="3739"/>
                  </a:moveTo>
                  <a:lnTo>
                    <a:pt x="3096" y="3989"/>
                  </a:lnTo>
                  <a:cubicBezTo>
                    <a:pt x="3155" y="4049"/>
                    <a:pt x="3239" y="4096"/>
                    <a:pt x="3334" y="4096"/>
                  </a:cubicBezTo>
                  <a:cubicBezTo>
                    <a:pt x="3417" y="4096"/>
                    <a:pt x="3513" y="4073"/>
                    <a:pt x="3572" y="3989"/>
                  </a:cubicBezTo>
                  <a:lnTo>
                    <a:pt x="3798" y="3775"/>
                  </a:lnTo>
                  <a:cubicBezTo>
                    <a:pt x="3870" y="3799"/>
                    <a:pt x="3941" y="3823"/>
                    <a:pt x="4013" y="3823"/>
                  </a:cubicBezTo>
                  <a:cubicBezTo>
                    <a:pt x="4072" y="3823"/>
                    <a:pt x="4120" y="3858"/>
                    <a:pt x="4167" y="3906"/>
                  </a:cubicBezTo>
                  <a:lnTo>
                    <a:pt x="4644" y="4501"/>
                  </a:lnTo>
                  <a:cubicBezTo>
                    <a:pt x="4676" y="4541"/>
                    <a:pt x="4724" y="4558"/>
                    <a:pt x="4769" y="4558"/>
                  </a:cubicBezTo>
                  <a:cubicBezTo>
                    <a:pt x="4807" y="4558"/>
                    <a:pt x="4843" y="4547"/>
                    <a:pt x="4870" y="4525"/>
                  </a:cubicBezTo>
                  <a:lnTo>
                    <a:pt x="5441" y="4061"/>
                  </a:lnTo>
                  <a:cubicBezTo>
                    <a:pt x="5483" y="4031"/>
                    <a:pt x="5534" y="4016"/>
                    <a:pt x="5581" y="4016"/>
                  </a:cubicBezTo>
                  <a:cubicBezTo>
                    <a:pt x="5629" y="4016"/>
                    <a:pt x="5674" y="4031"/>
                    <a:pt x="5703" y="4061"/>
                  </a:cubicBezTo>
                  <a:cubicBezTo>
                    <a:pt x="5739" y="4108"/>
                    <a:pt x="5763" y="4156"/>
                    <a:pt x="5763" y="4216"/>
                  </a:cubicBezTo>
                  <a:cubicBezTo>
                    <a:pt x="5739" y="4227"/>
                    <a:pt x="5727" y="4275"/>
                    <a:pt x="5679" y="4311"/>
                  </a:cubicBezTo>
                  <a:lnTo>
                    <a:pt x="4953" y="4882"/>
                  </a:lnTo>
                  <a:cubicBezTo>
                    <a:pt x="4894" y="4930"/>
                    <a:pt x="4834" y="4966"/>
                    <a:pt x="4763" y="4966"/>
                  </a:cubicBezTo>
                  <a:lnTo>
                    <a:pt x="4691" y="4966"/>
                  </a:lnTo>
                  <a:cubicBezTo>
                    <a:pt x="4596" y="4942"/>
                    <a:pt x="4513" y="4906"/>
                    <a:pt x="4453" y="4823"/>
                  </a:cubicBezTo>
                  <a:lnTo>
                    <a:pt x="4310" y="4644"/>
                  </a:lnTo>
                  <a:cubicBezTo>
                    <a:pt x="4288" y="4607"/>
                    <a:pt x="4247" y="4588"/>
                    <a:pt x="4205" y="4588"/>
                  </a:cubicBezTo>
                  <a:cubicBezTo>
                    <a:pt x="4180" y="4588"/>
                    <a:pt x="4154" y="4595"/>
                    <a:pt x="4132" y="4608"/>
                  </a:cubicBezTo>
                  <a:cubicBezTo>
                    <a:pt x="4072" y="4632"/>
                    <a:pt x="4036" y="4692"/>
                    <a:pt x="4036" y="4751"/>
                  </a:cubicBezTo>
                  <a:lnTo>
                    <a:pt x="4036" y="8014"/>
                  </a:lnTo>
                  <a:lnTo>
                    <a:pt x="3655" y="8276"/>
                  </a:lnTo>
                  <a:lnTo>
                    <a:pt x="3655" y="6763"/>
                  </a:lnTo>
                  <a:cubicBezTo>
                    <a:pt x="3655" y="6668"/>
                    <a:pt x="3584" y="6597"/>
                    <a:pt x="3501" y="6597"/>
                  </a:cubicBezTo>
                  <a:cubicBezTo>
                    <a:pt x="3405" y="6597"/>
                    <a:pt x="3334" y="6668"/>
                    <a:pt x="3334" y="6763"/>
                  </a:cubicBezTo>
                  <a:lnTo>
                    <a:pt x="3334" y="8502"/>
                  </a:lnTo>
                  <a:lnTo>
                    <a:pt x="2798" y="8895"/>
                  </a:lnTo>
                  <a:lnTo>
                    <a:pt x="2798" y="6811"/>
                  </a:lnTo>
                  <a:cubicBezTo>
                    <a:pt x="2798" y="6644"/>
                    <a:pt x="2751" y="6490"/>
                    <a:pt x="2691" y="6347"/>
                  </a:cubicBezTo>
                  <a:lnTo>
                    <a:pt x="2524" y="6013"/>
                  </a:lnTo>
                  <a:cubicBezTo>
                    <a:pt x="2489" y="5918"/>
                    <a:pt x="2453" y="5811"/>
                    <a:pt x="2453" y="5704"/>
                  </a:cubicBezTo>
                  <a:lnTo>
                    <a:pt x="2453" y="4037"/>
                  </a:lnTo>
                  <a:cubicBezTo>
                    <a:pt x="2453" y="3966"/>
                    <a:pt x="2500" y="3906"/>
                    <a:pt x="2560" y="3870"/>
                  </a:cubicBezTo>
                  <a:lnTo>
                    <a:pt x="2846" y="3739"/>
                  </a:lnTo>
                  <a:close/>
                  <a:moveTo>
                    <a:pt x="5560" y="1"/>
                  </a:moveTo>
                  <a:cubicBezTo>
                    <a:pt x="5477" y="1"/>
                    <a:pt x="5406" y="84"/>
                    <a:pt x="5406" y="167"/>
                  </a:cubicBezTo>
                  <a:lnTo>
                    <a:pt x="5406" y="3680"/>
                  </a:lnTo>
                  <a:cubicBezTo>
                    <a:pt x="5346" y="3692"/>
                    <a:pt x="5287" y="3727"/>
                    <a:pt x="5239" y="3775"/>
                  </a:cubicBezTo>
                  <a:lnTo>
                    <a:pt x="4775" y="4132"/>
                  </a:lnTo>
                  <a:lnTo>
                    <a:pt x="4405" y="3656"/>
                  </a:lnTo>
                  <a:cubicBezTo>
                    <a:pt x="4298" y="3537"/>
                    <a:pt x="4167" y="3454"/>
                    <a:pt x="4001" y="3454"/>
                  </a:cubicBezTo>
                  <a:cubicBezTo>
                    <a:pt x="3894" y="3454"/>
                    <a:pt x="3822" y="3370"/>
                    <a:pt x="3822" y="3275"/>
                  </a:cubicBezTo>
                  <a:lnTo>
                    <a:pt x="3822" y="3096"/>
                  </a:lnTo>
                  <a:cubicBezTo>
                    <a:pt x="4036" y="2953"/>
                    <a:pt x="4167" y="2703"/>
                    <a:pt x="4167" y="2418"/>
                  </a:cubicBezTo>
                  <a:lnTo>
                    <a:pt x="4167" y="2072"/>
                  </a:lnTo>
                  <a:cubicBezTo>
                    <a:pt x="4167" y="1703"/>
                    <a:pt x="3858" y="1394"/>
                    <a:pt x="3477" y="1394"/>
                  </a:cubicBezTo>
                  <a:lnTo>
                    <a:pt x="3143" y="1394"/>
                  </a:lnTo>
                  <a:cubicBezTo>
                    <a:pt x="2762" y="1394"/>
                    <a:pt x="2453" y="1703"/>
                    <a:pt x="2453" y="2072"/>
                  </a:cubicBezTo>
                  <a:lnTo>
                    <a:pt x="2453" y="2418"/>
                  </a:lnTo>
                  <a:cubicBezTo>
                    <a:pt x="2453" y="2703"/>
                    <a:pt x="2584" y="2953"/>
                    <a:pt x="2798" y="3096"/>
                  </a:cubicBezTo>
                  <a:lnTo>
                    <a:pt x="2798" y="3358"/>
                  </a:lnTo>
                  <a:lnTo>
                    <a:pt x="2798" y="3370"/>
                  </a:lnTo>
                  <a:lnTo>
                    <a:pt x="2393" y="3573"/>
                  </a:lnTo>
                  <a:cubicBezTo>
                    <a:pt x="2215" y="3668"/>
                    <a:pt x="2108" y="3846"/>
                    <a:pt x="2108" y="4037"/>
                  </a:cubicBezTo>
                  <a:lnTo>
                    <a:pt x="2108" y="5704"/>
                  </a:lnTo>
                  <a:cubicBezTo>
                    <a:pt x="2108" y="5871"/>
                    <a:pt x="2155" y="6013"/>
                    <a:pt x="2215" y="6168"/>
                  </a:cubicBezTo>
                  <a:lnTo>
                    <a:pt x="2381" y="6490"/>
                  </a:lnTo>
                  <a:cubicBezTo>
                    <a:pt x="2429" y="6597"/>
                    <a:pt x="2453" y="6704"/>
                    <a:pt x="2453" y="6811"/>
                  </a:cubicBezTo>
                  <a:lnTo>
                    <a:pt x="2453" y="9133"/>
                  </a:lnTo>
                  <a:lnTo>
                    <a:pt x="84" y="10812"/>
                  </a:lnTo>
                  <a:cubicBezTo>
                    <a:pt x="12" y="10859"/>
                    <a:pt x="0" y="10954"/>
                    <a:pt x="48" y="11038"/>
                  </a:cubicBezTo>
                  <a:cubicBezTo>
                    <a:pt x="69" y="11081"/>
                    <a:pt x="116" y="11102"/>
                    <a:pt x="166" y="11102"/>
                  </a:cubicBezTo>
                  <a:cubicBezTo>
                    <a:pt x="199" y="11102"/>
                    <a:pt x="234" y="11093"/>
                    <a:pt x="262" y="11074"/>
                  </a:cubicBezTo>
                  <a:lnTo>
                    <a:pt x="5548" y="7323"/>
                  </a:lnTo>
                  <a:lnTo>
                    <a:pt x="10835" y="11074"/>
                  </a:lnTo>
                  <a:cubicBezTo>
                    <a:pt x="10859" y="11097"/>
                    <a:pt x="10894" y="11109"/>
                    <a:pt x="10918" y="11109"/>
                  </a:cubicBezTo>
                  <a:cubicBezTo>
                    <a:pt x="10966" y="11109"/>
                    <a:pt x="11025" y="11074"/>
                    <a:pt x="11061" y="11038"/>
                  </a:cubicBezTo>
                  <a:cubicBezTo>
                    <a:pt x="11133" y="10954"/>
                    <a:pt x="11121" y="10859"/>
                    <a:pt x="11037" y="10812"/>
                  </a:cubicBezTo>
                  <a:lnTo>
                    <a:pt x="5727" y="7049"/>
                  </a:lnTo>
                  <a:lnTo>
                    <a:pt x="5727" y="4692"/>
                  </a:lnTo>
                  <a:lnTo>
                    <a:pt x="5882" y="4573"/>
                  </a:lnTo>
                  <a:cubicBezTo>
                    <a:pt x="6001" y="4477"/>
                    <a:pt x="6072" y="4335"/>
                    <a:pt x="6072" y="4180"/>
                  </a:cubicBezTo>
                  <a:cubicBezTo>
                    <a:pt x="6072" y="4037"/>
                    <a:pt x="6013" y="3882"/>
                    <a:pt x="5906" y="3787"/>
                  </a:cubicBezTo>
                  <a:cubicBezTo>
                    <a:pt x="5858" y="3739"/>
                    <a:pt x="5787" y="3704"/>
                    <a:pt x="5727" y="3680"/>
                  </a:cubicBezTo>
                  <a:lnTo>
                    <a:pt x="5727" y="667"/>
                  </a:lnTo>
                  <a:lnTo>
                    <a:pt x="7906" y="667"/>
                  </a:lnTo>
                  <a:lnTo>
                    <a:pt x="7680" y="1132"/>
                  </a:lnTo>
                  <a:cubicBezTo>
                    <a:pt x="7644" y="1179"/>
                    <a:pt x="7644" y="1239"/>
                    <a:pt x="7680" y="1287"/>
                  </a:cubicBezTo>
                  <a:lnTo>
                    <a:pt x="7906" y="1751"/>
                  </a:lnTo>
                  <a:lnTo>
                    <a:pt x="6251" y="1751"/>
                  </a:lnTo>
                  <a:cubicBezTo>
                    <a:pt x="6156" y="1751"/>
                    <a:pt x="6084" y="1822"/>
                    <a:pt x="6084" y="1906"/>
                  </a:cubicBezTo>
                  <a:cubicBezTo>
                    <a:pt x="6084" y="2001"/>
                    <a:pt x="6156" y="2072"/>
                    <a:pt x="6251" y="2072"/>
                  </a:cubicBezTo>
                  <a:lnTo>
                    <a:pt x="8156" y="2072"/>
                  </a:lnTo>
                  <a:cubicBezTo>
                    <a:pt x="8215" y="2072"/>
                    <a:pt x="8263" y="2049"/>
                    <a:pt x="8287" y="2001"/>
                  </a:cubicBezTo>
                  <a:cubicBezTo>
                    <a:pt x="8323" y="1953"/>
                    <a:pt x="8323" y="1894"/>
                    <a:pt x="8287" y="1834"/>
                  </a:cubicBezTo>
                  <a:lnTo>
                    <a:pt x="7977" y="1215"/>
                  </a:lnTo>
                  <a:lnTo>
                    <a:pt x="8287" y="584"/>
                  </a:lnTo>
                  <a:cubicBezTo>
                    <a:pt x="8323" y="537"/>
                    <a:pt x="8323" y="477"/>
                    <a:pt x="8287" y="417"/>
                  </a:cubicBezTo>
                  <a:cubicBezTo>
                    <a:pt x="8263" y="382"/>
                    <a:pt x="8204" y="346"/>
                    <a:pt x="8156" y="346"/>
                  </a:cubicBezTo>
                  <a:lnTo>
                    <a:pt x="5727" y="346"/>
                  </a:lnTo>
                  <a:lnTo>
                    <a:pt x="5727" y="167"/>
                  </a:lnTo>
                  <a:cubicBezTo>
                    <a:pt x="5727" y="84"/>
                    <a:pt x="5656" y="1"/>
                    <a:pt x="556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 dirty="0"/>
            </a:p>
          </p:txBody>
        </p:sp>
        <p:sp>
          <p:nvSpPr>
            <p:cNvPr id="158" name="Google Shape;14015;p85">
              <a:extLst>
                <a:ext uri="{FF2B5EF4-FFF2-40B4-BE49-F238E27FC236}">
                  <a16:creationId xmlns:a16="http://schemas.microsoft.com/office/drawing/2014/main" id="{AABFEEB2-90BF-81EA-4577-ABF901ACC4A4}"/>
                </a:ext>
              </a:extLst>
            </p:cNvPr>
            <p:cNvSpPr/>
            <p:nvPr/>
          </p:nvSpPr>
          <p:spPr>
            <a:xfrm>
              <a:off x="8190160" y="2704158"/>
              <a:ext cx="61814" cy="45644"/>
            </a:xfrm>
            <a:custGeom>
              <a:avLst/>
              <a:gdLst/>
              <a:ahLst/>
              <a:cxnLst/>
              <a:rect l="l" t="t" r="r" b="b"/>
              <a:pathLst>
                <a:path w="1942" h="1434" extrusionOk="0">
                  <a:moveTo>
                    <a:pt x="173" y="0"/>
                  </a:moveTo>
                  <a:cubicBezTo>
                    <a:pt x="123" y="0"/>
                    <a:pt x="77" y="22"/>
                    <a:pt x="48" y="65"/>
                  </a:cubicBezTo>
                  <a:cubicBezTo>
                    <a:pt x="1" y="148"/>
                    <a:pt x="13" y="243"/>
                    <a:pt x="96" y="291"/>
                  </a:cubicBezTo>
                  <a:lnTo>
                    <a:pt x="1668" y="1410"/>
                  </a:lnTo>
                  <a:cubicBezTo>
                    <a:pt x="1703" y="1422"/>
                    <a:pt x="1727" y="1434"/>
                    <a:pt x="1763" y="1434"/>
                  </a:cubicBezTo>
                  <a:cubicBezTo>
                    <a:pt x="1799" y="1434"/>
                    <a:pt x="1858" y="1410"/>
                    <a:pt x="1894" y="1362"/>
                  </a:cubicBezTo>
                  <a:cubicBezTo>
                    <a:pt x="1942" y="1291"/>
                    <a:pt x="1918" y="1196"/>
                    <a:pt x="1846" y="1136"/>
                  </a:cubicBezTo>
                  <a:lnTo>
                    <a:pt x="275" y="29"/>
                  </a:lnTo>
                  <a:cubicBezTo>
                    <a:pt x="241" y="10"/>
                    <a:pt x="206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9" name="Google Shape;14016;p85">
              <a:extLst>
                <a:ext uri="{FF2B5EF4-FFF2-40B4-BE49-F238E27FC236}">
                  <a16:creationId xmlns:a16="http://schemas.microsoft.com/office/drawing/2014/main" id="{8A2E7984-066E-92F2-4434-54312D861A5D}"/>
                </a:ext>
              </a:extLst>
            </p:cNvPr>
            <p:cNvSpPr/>
            <p:nvPr/>
          </p:nvSpPr>
          <p:spPr>
            <a:xfrm>
              <a:off x="8162882" y="2684201"/>
              <a:ext cx="22026" cy="18239"/>
            </a:xfrm>
            <a:custGeom>
              <a:avLst/>
              <a:gdLst/>
              <a:ahLst/>
              <a:cxnLst/>
              <a:rect l="l" t="t" r="r" b="b"/>
              <a:pathLst>
                <a:path w="692" h="573" extrusionOk="0">
                  <a:moveTo>
                    <a:pt x="177" y="0"/>
                  </a:moveTo>
                  <a:cubicBezTo>
                    <a:pt x="123" y="0"/>
                    <a:pt x="67" y="26"/>
                    <a:pt x="36" y="73"/>
                  </a:cubicBezTo>
                  <a:cubicBezTo>
                    <a:pt x="1" y="144"/>
                    <a:pt x="13" y="251"/>
                    <a:pt x="84" y="299"/>
                  </a:cubicBezTo>
                  <a:lnTo>
                    <a:pt x="429" y="549"/>
                  </a:lnTo>
                  <a:cubicBezTo>
                    <a:pt x="453" y="561"/>
                    <a:pt x="489" y="573"/>
                    <a:pt x="513" y="573"/>
                  </a:cubicBezTo>
                  <a:cubicBezTo>
                    <a:pt x="560" y="573"/>
                    <a:pt x="620" y="549"/>
                    <a:pt x="655" y="501"/>
                  </a:cubicBezTo>
                  <a:cubicBezTo>
                    <a:pt x="691" y="430"/>
                    <a:pt x="679" y="323"/>
                    <a:pt x="608" y="275"/>
                  </a:cubicBezTo>
                  <a:lnTo>
                    <a:pt x="263" y="25"/>
                  </a:lnTo>
                  <a:cubicBezTo>
                    <a:pt x="237" y="8"/>
                    <a:pt x="207" y="0"/>
                    <a:pt x="17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17219123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6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2" grpId="0" animBg="1"/>
          <p:bldP spid="33" grpId="0" animBg="1"/>
          <p:bldP spid="34" grpId="0" animBg="1"/>
          <p:bldP spid="35" grpId="0" animBg="1"/>
          <p:bldP spid="36" grpId="0" animBg="1"/>
          <p:bldP spid="37" grpId="0" animBg="1"/>
          <p:bldP spid="38" grpId="0" animBg="1"/>
          <p:bldP spid="39" grpId="0" animBg="1"/>
          <p:bldP spid="40" grpId="0" animBg="1"/>
          <p:bldP spid="41" grpId="0" animBg="1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5" grpId="0" animBg="1"/>
          <p:bldP spid="56" grpId="0" animBg="1"/>
          <p:bldP spid="57" grpId="0" animBg="1"/>
          <p:bldP spid="58" grpId="0" animBg="1"/>
          <p:bldP spid="58" grpId="1" animBg="1"/>
          <p:bldP spid="59" grpId="0" animBg="1"/>
          <p:bldP spid="59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6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2" grpId="0" animBg="1"/>
          <p:bldP spid="33" grpId="0" animBg="1"/>
          <p:bldP spid="34" grpId="0" animBg="1"/>
          <p:bldP spid="35" grpId="0" animBg="1"/>
          <p:bldP spid="36" grpId="0" animBg="1"/>
          <p:bldP spid="37" grpId="0" animBg="1"/>
          <p:bldP spid="38" grpId="0" animBg="1"/>
          <p:bldP spid="39" grpId="0" animBg="1"/>
          <p:bldP spid="40" grpId="0" animBg="1"/>
          <p:bldP spid="41" grpId="0" animBg="1"/>
          <p:bldP spid="46" grpId="0"/>
          <p:bldP spid="47" grpId="0"/>
          <p:bldP spid="48" grpId="0"/>
          <p:bldP spid="49" grpId="0"/>
          <p:bldP spid="50" grpId="0"/>
          <p:bldP spid="51" grpId="0"/>
          <p:bldP spid="52" grpId="0"/>
          <p:bldP spid="53" grpId="0"/>
          <p:bldP spid="55" grpId="0" animBg="1"/>
          <p:bldP spid="56" grpId="0" animBg="1"/>
          <p:bldP spid="57" grpId="0" animBg="1"/>
          <p:bldP spid="58" grpId="0" animBg="1"/>
          <p:bldP spid="58" grpId="1" animBg="1"/>
          <p:bldP spid="59" grpId="0" animBg="1"/>
          <p:bldP spid="59" grpId="1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EDF188A9-5ED2-1560-AD9D-2AFDFE4D21A8}"/>
              </a:ext>
            </a:extLst>
          </p:cNvPr>
          <p:cNvSpPr/>
          <p:nvPr/>
        </p:nvSpPr>
        <p:spPr>
          <a:xfrm>
            <a:off x="10023511" y="3734234"/>
            <a:ext cx="4336978" cy="8721785"/>
          </a:xfrm>
          <a:custGeom>
            <a:avLst/>
            <a:gdLst>
              <a:gd name="connsiteX0" fmla="*/ 665468 w 5678500"/>
              <a:gd name="connsiteY0" fmla="*/ 8376554 h 11419626"/>
              <a:gd name="connsiteX1" fmla="*/ 615677 w 5678500"/>
              <a:gd name="connsiteY1" fmla="*/ 8393227 h 11419626"/>
              <a:gd name="connsiteX2" fmla="*/ 648089 w 5678500"/>
              <a:gd name="connsiteY2" fmla="*/ 8384168 h 11419626"/>
              <a:gd name="connsiteX3" fmla="*/ 5013025 w 5678500"/>
              <a:gd name="connsiteY3" fmla="*/ 8376551 h 11419626"/>
              <a:gd name="connsiteX4" fmla="*/ 5030410 w 5678500"/>
              <a:gd name="connsiteY4" fmla="*/ 8384168 h 11419626"/>
              <a:gd name="connsiteX5" fmla="*/ 5062835 w 5678500"/>
              <a:gd name="connsiteY5" fmla="*/ 8393231 h 11419626"/>
              <a:gd name="connsiteX6" fmla="*/ 1063305 w 5678500"/>
              <a:gd name="connsiteY6" fmla="*/ 8195013 h 11419626"/>
              <a:gd name="connsiteX7" fmla="*/ 978681 w 5678500"/>
              <a:gd name="connsiteY7" fmla="*/ 8239329 h 11419626"/>
              <a:gd name="connsiteX8" fmla="*/ 1007748 w 5678500"/>
              <a:gd name="connsiteY8" fmla="*/ 8226594 h 11419626"/>
              <a:gd name="connsiteX9" fmla="*/ 4615174 w 5678500"/>
              <a:gd name="connsiteY9" fmla="*/ 8195002 h 11419626"/>
              <a:gd name="connsiteX10" fmla="*/ 4670751 w 5678500"/>
              <a:gd name="connsiteY10" fmla="*/ 8226594 h 11419626"/>
              <a:gd name="connsiteX11" fmla="*/ 4699829 w 5678500"/>
              <a:gd name="connsiteY11" fmla="*/ 8239334 h 11419626"/>
              <a:gd name="connsiteX12" fmla="*/ 1246907 w 5678500"/>
              <a:gd name="connsiteY12" fmla="*/ 8084064 h 11419626"/>
              <a:gd name="connsiteX13" fmla="*/ 1137079 w 5678500"/>
              <a:gd name="connsiteY13" fmla="*/ 8153077 h 11419626"/>
              <a:gd name="connsiteX14" fmla="*/ 1177318 w 5678500"/>
              <a:gd name="connsiteY14" fmla="*/ 8130204 h 11419626"/>
              <a:gd name="connsiteX15" fmla="*/ 4431557 w 5678500"/>
              <a:gd name="connsiteY15" fmla="*/ 8084040 h 11419626"/>
              <a:gd name="connsiteX16" fmla="*/ 4501181 w 5678500"/>
              <a:gd name="connsiteY16" fmla="*/ 8130204 h 11419626"/>
              <a:gd name="connsiteX17" fmla="*/ 4541439 w 5678500"/>
              <a:gd name="connsiteY17" fmla="*/ 8153088 h 11419626"/>
              <a:gd name="connsiteX18" fmla="*/ 1427442 w 5678500"/>
              <a:gd name="connsiteY18" fmla="*/ 7955289 h 11419626"/>
              <a:gd name="connsiteX19" fmla="*/ 1314176 w 5678500"/>
              <a:gd name="connsiteY19" fmla="*/ 8039462 h 11419626"/>
              <a:gd name="connsiteX20" fmla="*/ 1339364 w 5678500"/>
              <a:gd name="connsiteY20" fmla="*/ 8022762 h 11419626"/>
              <a:gd name="connsiteX21" fmla="*/ 4250986 w 5678500"/>
              <a:gd name="connsiteY21" fmla="*/ 7955234 h 11419626"/>
              <a:gd name="connsiteX22" fmla="*/ 4339136 w 5678500"/>
              <a:gd name="connsiteY22" fmla="*/ 8022762 h 11419626"/>
              <a:gd name="connsiteX23" fmla="*/ 4364342 w 5678500"/>
              <a:gd name="connsiteY23" fmla="*/ 8039475 h 11419626"/>
              <a:gd name="connsiteX24" fmla="*/ 1638783 w 5678500"/>
              <a:gd name="connsiteY24" fmla="*/ 7776818 h 11419626"/>
              <a:gd name="connsiteX25" fmla="*/ 1481546 w 5678500"/>
              <a:gd name="connsiteY25" fmla="*/ 7913842 h 11419626"/>
              <a:gd name="connsiteX26" fmla="*/ 1493372 w 5678500"/>
              <a:gd name="connsiteY26" fmla="*/ 7904782 h 11419626"/>
              <a:gd name="connsiteX27" fmla="*/ 4628520 w 5678500"/>
              <a:gd name="connsiteY27" fmla="*/ 6376354 h 11419626"/>
              <a:gd name="connsiteX28" fmla="*/ 4785693 w 5678500"/>
              <a:gd name="connsiteY28" fmla="*/ 6513322 h 11419626"/>
              <a:gd name="connsiteX29" fmla="*/ 4640342 w 5678500"/>
              <a:gd name="connsiteY29" fmla="*/ 6385411 h 11419626"/>
              <a:gd name="connsiteX30" fmla="*/ 1049989 w 5678500"/>
              <a:gd name="connsiteY30" fmla="*/ 6376348 h 11419626"/>
              <a:gd name="connsiteX31" fmla="*/ 1038159 w 5678500"/>
              <a:gd name="connsiteY31" fmla="*/ 6385411 h 11419626"/>
              <a:gd name="connsiteX32" fmla="*/ 892713 w 5678500"/>
              <a:gd name="connsiteY32" fmla="*/ 6513405 h 11419626"/>
              <a:gd name="connsiteX33" fmla="*/ 4461150 w 5678500"/>
              <a:gd name="connsiteY33" fmla="*/ 6250732 h 11419626"/>
              <a:gd name="connsiteX34" fmla="*/ 4574393 w 5678500"/>
              <a:gd name="connsiteY34" fmla="*/ 6334889 h 11419626"/>
              <a:gd name="connsiteX35" fmla="*/ 4486333 w 5678500"/>
              <a:gd name="connsiteY35" fmla="*/ 6267430 h 11419626"/>
              <a:gd name="connsiteX36" fmla="*/ 1217363 w 5678500"/>
              <a:gd name="connsiteY36" fmla="*/ 6250725 h 11419626"/>
              <a:gd name="connsiteX37" fmla="*/ 1192168 w 5678500"/>
              <a:gd name="connsiteY37" fmla="*/ 6267430 h 11419626"/>
              <a:gd name="connsiteX38" fmla="*/ 1104074 w 5678500"/>
              <a:gd name="connsiteY38" fmla="*/ 6334916 h 11419626"/>
              <a:gd name="connsiteX39" fmla="*/ 4284051 w 5678500"/>
              <a:gd name="connsiteY39" fmla="*/ 6137116 h 11419626"/>
              <a:gd name="connsiteX40" fmla="*/ 4393870 w 5678500"/>
              <a:gd name="connsiteY40" fmla="*/ 6206123 h 11419626"/>
              <a:gd name="connsiteX41" fmla="*/ 4324288 w 5678500"/>
              <a:gd name="connsiteY41" fmla="*/ 6159988 h 11419626"/>
              <a:gd name="connsiteX42" fmla="*/ 1394461 w 5678500"/>
              <a:gd name="connsiteY42" fmla="*/ 6137109 h 11419626"/>
              <a:gd name="connsiteX43" fmla="*/ 1354213 w 5678500"/>
              <a:gd name="connsiteY43" fmla="*/ 6159988 h 11419626"/>
              <a:gd name="connsiteX44" fmla="*/ 1284609 w 5678500"/>
              <a:gd name="connsiteY44" fmla="*/ 6206138 h 11419626"/>
              <a:gd name="connsiteX45" fmla="*/ 4125651 w 5678500"/>
              <a:gd name="connsiteY45" fmla="*/ 6050863 h 11419626"/>
              <a:gd name="connsiteX46" fmla="*/ 4210274 w 5678500"/>
              <a:gd name="connsiteY46" fmla="*/ 6095178 h 11419626"/>
              <a:gd name="connsiteX47" fmla="*/ 4154718 w 5678500"/>
              <a:gd name="connsiteY47" fmla="*/ 6063598 h 11419626"/>
              <a:gd name="connsiteX48" fmla="*/ 1552857 w 5678500"/>
              <a:gd name="connsiteY48" fmla="*/ 6050860 h 11419626"/>
              <a:gd name="connsiteX49" fmla="*/ 1523783 w 5678500"/>
              <a:gd name="connsiteY49" fmla="*/ 6063598 h 11419626"/>
              <a:gd name="connsiteX50" fmla="*/ 1468215 w 5678500"/>
              <a:gd name="connsiteY50" fmla="*/ 6095185 h 11419626"/>
              <a:gd name="connsiteX51" fmla="*/ 3762645 w 5678500"/>
              <a:gd name="connsiteY51" fmla="*/ 5896964 h 11419626"/>
              <a:gd name="connsiteX52" fmla="*/ 3812439 w 5678500"/>
              <a:gd name="connsiteY52" fmla="*/ 5913638 h 11419626"/>
              <a:gd name="connsiteX53" fmla="*/ 3795059 w 5678500"/>
              <a:gd name="connsiteY53" fmla="*/ 5906023 h 11419626"/>
              <a:gd name="connsiteX54" fmla="*/ 1915863 w 5678500"/>
              <a:gd name="connsiteY54" fmla="*/ 5896962 h 11419626"/>
              <a:gd name="connsiteX55" fmla="*/ 1883442 w 5678500"/>
              <a:gd name="connsiteY55" fmla="*/ 5906023 h 11419626"/>
              <a:gd name="connsiteX56" fmla="*/ 1866058 w 5678500"/>
              <a:gd name="connsiteY56" fmla="*/ 5913639 h 11419626"/>
              <a:gd name="connsiteX57" fmla="*/ 3812443 w 5678500"/>
              <a:gd name="connsiteY57" fmla="*/ 5505987 h 11419626"/>
              <a:gd name="connsiteX58" fmla="*/ 3762639 w 5678500"/>
              <a:gd name="connsiteY58" fmla="*/ 5522664 h 11419626"/>
              <a:gd name="connsiteX59" fmla="*/ 3795059 w 5678500"/>
              <a:gd name="connsiteY59" fmla="*/ 5513603 h 11419626"/>
              <a:gd name="connsiteX60" fmla="*/ 1866057 w 5678500"/>
              <a:gd name="connsiteY60" fmla="*/ 5505986 h 11419626"/>
              <a:gd name="connsiteX61" fmla="*/ 1883442 w 5678500"/>
              <a:gd name="connsiteY61" fmla="*/ 5513603 h 11419626"/>
              <a:gd name="connsiteX62" fmla="*/ 1915866 w 5678500"/>
              <a:gd name="connsiteY62" fmla="*/ 5522665 h 11419626"/>
              <a:gd name="connsiteX63" fmla="*/ 4210283 w 5678500"/>
              <a:gd name="connsiteY63" fmla="*/ 5324444 h 11419626"/>
              <a:gd name="connsiteX64" fmla="*/ 4125647 w 5678500"/>
              <a:gd name="connsiteY64" fmla="*/ 5368766 h 11419626"/>
              <a:gd name="connsiteX65" fmla="*/ 4154718 w 5678500"/>
              <a:gd name="connsiteY65" fmla="*/ 5356029 h 11419626"/>
              <a:gd name="connsiteX66" fmla="*/ 1468206 w 5678500"/>
              <a:gd name="connsiteY66" fmla="*/ 5324437 h 11419626"/>
              <a:gd name="connsiteX67" fmla="*/ 1523783 w 5678500"/>
              <a:gd name="connsiteY67" fmla="*/ 5356029 h 11419626"/>
              <a:gd name="connsiteX68" fmla="*/ 1552860 w 5678500"/>
              <a:gd name="connsiteY68" fmla="*/ 5368768 h 11419626"/>
              <a:gd name="connsiteX69" fmla="*/ 4393884 w 5678500"/>
              <a:gd name="connsiteY69" fmla="*/ 5213494 h 11419626"/>
              <a:gd name="connsiteX70" fmla="*/ 4284043 w 5678500"/>
              <a:gd name="connsiteY70" fmla="*/ 5282515 h 11419626"/>
              <a:gd name="connsiteX71" fmla="*/ 4324288 w 5678500"/>
              <a:gd name="connsiteY71" fmla="*/ 5259639 h 11419626"/>
              <a:gd name="connsiteX72" fmla="*/ 1284595 w 5678500"/>
              <a:gd name="connsiteY72" fmla="*/ 5213479 h 11419626"/>
              <a:gd name="connsiteX73" fmla="*/ 1354213 w 5678500"/>
              <a:gd name="connsiteY73" fmla="*/ 5259639 h 11419626"/>
              <a:gd name="connsiteX74" fmla="*/ 1394469 w 5678500"/>
              <a:gd name="connsiteY74" fmla="*/ 5282522 h 11419626"/>
              <a:gd name="connsiteX75" fmla="*/ 4574415 w 5678500"/>
              <a:gd name="connsiteY75" fmla="*/ 5084721 h 11419626"/>
              <a:gd name="connsiteX76" fmla="*/ 4461143 w 5678500"/>
              <a:gd name="connsiteY76" fmla="*/ 5168898 h 11419626"/>
              <a:gd name="connsiteX77" fmla="*/ 4486333 w 5678500"/>
              <a:gd name="connsiteY77" fmla="*/ 5152197 h 11419626"/>
              <a:gd name="connsiteX78" fmla="*/ 1104051 w 5678500"/>
              <a:gd name="connsiteY78" fmla="*/ 5084694 h 11419626"/>
              <a:gd name="connsiteX79" fmla="*/ 1192168 w 5678500"/>
              <a:gd name="connsiteY79" fmla="*/ 5152197 h 11419626"/>
              <a:gd name="connsiteX80" fmla="*/ 1217369 w 5678500"/>
              <a:gd name="connsiteY80" fmla="*/ 5168906 h 11419626"/>
              <a:gd name="connsiteX81" fmla="*/ 4785753 w 5678500"/>
              <a:gd name="connsiteY81" fmla="*/ 4906252 h 11419626"/>
              <a:gd name="connsiteX82" fmla="*/ 4628515 w 5678500"/>
              <a:gd name="connsiteY82" fmla="*/ 5043276 h 11419626"/>
              <a:gd name="connsiteX83" fmla="*/ 4640342 w 5678500"/>
              <a:gd name="connsiteY83" fmla="*/ 5034216 h 11419626"/>
              <a:gd name="connsiteX84" fmla="*/ 1481547 w 5678500"/>
              <a:gd name="connsiteY84" fmla="*/ 3505790 h 11419626"/>
              <a:gd name="connsiteX85" fmla="*/ 1638724 w 5678500"/>
              <a:gd name="connsiteY85" fmla="*/ 3642760 h 11419626"/>
              <a:gd name="connsiteX86" fmla="*/ 1493372 w 5678500"/>
              <a:gd name="connsiteY86" fmla="*/ 3514849 h 11419626"/>
              <a:gd name="connsiteX87" fmla="*/ 1314174 w 5678500"/>
              <a:gd name="connsiteY87" fmla="*/ 3380167 h 11419626"/>
              <a:gd name="connsiteX88" fmla="*/ 1427441 w 5678500"/>
              <a:gd name="connsiteY88" fmla="*/ 3464341 h 11419626"/>
              <a:gd name="connsiteX89" fmla="*/ 1339364 w 5678500"/>
              <a:gd name="connsiteY89" fmla="*/ 3396868 h 11419626"/>
              <a:gd name="connsiteX90" fmla="*/ 4364343 w 5678500"/>
              <a:gd name="connsiteY90" fmla="*/ 3380155 h 11419626"/>
              <a:gd name="connsiteX91" fmla="*/ 4339136 w 5678500"/>
              <a:gd name="connsiteY91" fmla="*/ 3396868 h 11419626"/>
              <a:gd name="connsiteX92" fmla="*/ 4251000 w 5678500"/>
              <a:gd name="connsiteY92" fmla="*/ 3464386 h 11419626"/>
              <a:gd name="connsiteX93" fmla="*/ 1137078 w 5678500"/>
              <a:gd name="connsiteY93" fmla="*/ 3266553 h 11419626"/>
              <a:gd name="connsiteX94" fmla="*/ 1246910 w 5678500"/>
              <a:gd name="connsiteY94" fmla="*/ 3335569 h 11419626"/>
              <a:gd name="connsiteX95" fmla="*/ 1177318 w 5678500"/>
              <a:gd name="connsiteY95" fmla="*/ 3289426 h 11419626"/>
              <a:gd name="connsiteX96" fmla="*/ 4541442 w 5678500"/>
              <a:gd name="connsiteY96" fmla="*/ 3266541 h 11419626"/>
              <a:gd name="connsiteX97" fmla="*/ 4501181 w 5678500"/>
              <a:gd name="connsiteY97" fmla="*/ 3289426 h 11419626"/>
              <a:gd name="connsiteX98" fmla="*/ 4431554 w 5678500"/>
              <a:gd name="connsiteY98" fmla="*/ 3335592 h 11419626"/>
              <a:gd name="connsiteX99" fmla="*/ 978681 w 5678500"/>
              <a:gd name="connsiteY99" fmla="*/ 3180301 h 11419626"/>
              <a:gd name="connsiteX100" fmla="*/ 1063305 w 5678500"/>
              <a:gd name="connsiteY100" fmla="*/ 3224617 h 11419626"/>
              <a:gd name="connsiteX101" fmla="*/ 1007748 w 5678500"/>
              <a:gd name="connsiteY101" fmla="*/ 3193036 h 11419626"/>
              <a:gd name="connsiteX102" fmla="*/ 4699830 w 5678500"/>
              <a:gd name="connsiteY102" fmla="*/ 3180296 h 11419626"/>
              <a:gd name="connsiteX103" fmla="*/ 4670751 w 5678500"/>
              <a:gd name="connsiteY103" fmla="*/ 3193036 h 11419626"/>
              <a:gd name="connsiteX104" fmla="*/ 4615171 w 5678500"/>
              <a:gd name="connsiteY104" fmla="*/ 3224630 h 11419626"/>
              <a:gd name="connsiteX105" fmla="*/ 615678 w 5678500"/>
              <a:gd name="connsiteY105" fmla="*/ 3026404 h 11419626"/>
              <a:gd name="connsiteX106" fmla="*/ 665468 w 5678500"/>
              <a:gd name="connsiteY106" fmla="*/ 3043076 h 11419626"/>
              <a:gd name="connsiteX107" fmla="*/ 648089 w 5678500"/>
              <a:gd name="connsiteY107" fmla="*/ 3035463 h 11419626"/>
              <a:gd name="connsiteX108" fmla="*/ 5062832 w 5678500"/>
              <a:gd name="connsiteY108" fmla="*/ 3026401 h 11419626"/>
              <a:gd name="connsiteX109" fmla="*/ 5030410 w 5678500"/>
              <a:gd name="connsiteY109" fmla="*/ 3035463 h 11419626"/>
              <a:gd name="connsiteX110" fmla="*/ 5013026 w 5678500"/>
              <a:gd name="connsiteY110" fmla="*/ 3043079 h 11419626"/>
              <a:gd name="connsiteX111" fmla="*/ 5414011 w 5678500"/>
              <a:gd name="connsiteY111" fmla="*/ 2928248 h 11419626"/>
              <a:gd name="connsiteX112" fmla="*/ 5414008 w 5678500"/>
              <a:gd name="connsiteY112" fmla="*/ 2928249 h 11419626"/>
              <a:gd name="connsiteX113" fmla="*/ 5414012 w 5678500"/>
              <a:gd name="connsiteY113" fmla="*/ 2928248 h 11419626"/>
              <a:gd name="connsiteX114" fmla="*/ 2839250 w 5678500"/>
              <a:gd name="connsiteY114" fmla="*/ 1419625 h 11419626"/>
              <a:gd name="connsiteX115" fmla="*/ 1419625 w 5678500"/>
              <a:gd name="connsiteY115" fmla="*/ 2839250 h 11419626"/>
              <a:gd name="connsiteX116" fmla="*/ 1743798 w 5678500"/>
              <a:gd name="connsiteY116" fmla="*/ 3742262 h 11419626"/>
              <a:gd name="connsiteX117" fmla="*/ 1781803 w 5678500"/>
              <a:gd name="connsiteY117" fmla="*/ 3784077 h 11419626"/>
              <a:gd name="connsiteX118" fmla="*/ 1779140 w 5678500"/>
              <a:gd name="connsiteY118" fmla="*/ 3785695 h 11419626"/>
              <a:gd name="connsiteX119" fmla="*/ 1793945 w 5678500"/>
              <a:gd name="connsiteY119" fmla="*/ 3800768 h 11419626"/>
              <a:gd name="connsiteX120" fmla="*/ 2516872 w 5678500"/>
              <a:gd name="connsiteY120" fmla="*/ 5419518 h 11419626"/>
              <a:gd name="connsiteX121" fmla="*/ 2529056 w 5678500"/>
              <a:gd name="connsiteY121" fmla="*/ 5660804 h 11419626"/>
              <a:gd name="connsiteX122" fmla="*/ 2531531 w 5678500"/>
              <a:gd name="connsiteY122" fmla="*/ 5709815 h 11419626"/>
              <a:gd name="connsiteX123" fmla="*/ 2529056 w 5678500"/>
              <a:gd name="connsiteY123" fmla="*/ 5758822 h 11419626"/>
              <a:gd name="connsiteX124" fmla="*/ 2516872 w 5678500"/>
              <a:gd name="connsiteY124" fmla="*/ 6000112 h 11419626"/>
              <a:gd name="connsiteX125" fmla="*/ 1793945 w 5678500"/>
              <a:gd name="connsiteY125" fmla="*/ 7618863 h 11419626"/>
              <a:gd name="connsiteX126" fmla="*/ 1779140 w 5678500"/>
              <a:gd name="connsiteY126" fmla="*/ 7633935 h 11419626"/>
              <a:gd name="connsiteX127" fmla="*/ 1781800 w 5678500"/>
              <a:gd name="connsiteY127" fmla="*/ 7635551 h 11419626"/>
              <a:gd name="connsiteX128" fmla="*/ 1743798 w 5678500"/>
              <a:gd name="connsiteY128" fmla="*/ 7677363 h 11419626"/>
              <a:gd name="connsiteX129" fmla="*/ 1419625 w 5678500"/>
              <a:gd name="connsiteY129" fmla="*/ 8580376 h 11419626"/>
              <a:gd name="connsiteX130" fmla="*/ 2839250 w 5678500"/>
              <a:gd name="connsiteY130" fmla="*/ 10000001 h 11419626"/>
              <a:gd name="connsiteX131" fmla="*/ 4258875 w 5678500"/>
              <a:gd name="connsiteY131" fmla="*/ 8580376 h 11419626"/>
              <a:gd name="connsiteX132" fmla="*/ 3934702 w 5678500"/>
              <a:gd name="connsiteY132" fmla="*/ 7677363 h 11419626"/>
              <a:gd name="connsiteX133" fmla="*/ 3896700 w 5678500"/>
              <a:gd name="connsiteY133" fmla="*/ 7635551 h 11419626"/>
              <a:gd name="connsiteX134" fmla="*/ 3899360 w 5678500"/>
              <a:gd name="connsiteY134" fmla="*/ 7633935 h 11419626"/>
              <a:gd name="connsiteX135" fmla="*/ 4039667 w 5678500"/>
              <a:gd name="connsiteY135" fmla="*/ 7776775 h 11419626"/>
              <a:gd name="connsiteX136" fmla="*/ 4185127 w 5678500"/>
              <a:gd name="connsiteY136" fmla="*/ 7904782 h 11419626"/>
              <a:gd name="connsiteX137" fmla="*/ 4196972 w 5678500"/>
              <a:gd name="connsiteY137" fmla="*/ 7913856 h 11419626"/>
              <a:gd name="connsiteX138" fmla="*/ 4039668 w 5678500"/>
              <a:gd name="connsiteY138" fmla="*/ 7776775 h 11419626"/>
              <a:gd name="connsiteX139" fmla="*/ 3161629 w 5678500"/>
              <a:gd name="connsiteY139" fmla="*/ 6000112 h 11419626"/>
              <a:gd name="connsiteX140" fmla="*/ 3149445 w 5678500"/>
              <a:gd name="connsiteY140" fmla="*/ 5758822 h 11419626"/>
              <a:gd name="connsiteX141" fmla="*/ 3149444 w 5678500"/>
              <a:gd name="connsiteY141" fmla="*/ 5758822 h 11419626"/>
              <a:gd name="connsiteX142" fmla="*/ 3146969 w 5678500"/>
              <a:gd name="connsiteY142" fmla="*/ 5709815 h 11419626"/>
              <a:gd name="connsiteX143" fmla="*/ 3149444 w 5678500"/>
              <a:gd name="connsiteY143" fmla="*/ 5660804 h 11419626"/>
              <a:gd name="connsiteX144" fmla="*/ 3149445 w 5678500"/>
              <a:gd name="connsiteY144" fmla="*/ 5660804 h 11419626"/>
              <a:gd name="connsiteX145" fmla="*/ 3161629 w 5678500"/>
              <a:gd name="connsiteY145" fmla="*/ 5419518 h 11419626"/>
              <a:gd name="connsiteX146" fmla="*/ 4039668 w 5678500"/>
              <a:gd name="connsiteY146" fmla="*/ 3642856 h 11419626"/>
              <a:gd name="connsiteX147" fmla="*/ 4196967 w 5678500"/>
              <a:gd name="connsiteY147" fmla="*/ 3505778 h 11419626"/>
              <a:gd name="connsiteX148" fmla="*/ 4185127 w 5678500"/>
              <a:gd name="connsiteY148" fmla="*/ 3514849 h 11419626"/>
              <a:gd name="connsiteX149" fmla="*/ 4039667 w 5678500"/>
              <a:gd name="connsiteY149" fmla="*/ 3642856 h 11419626"/>
              <a:gd name="connsiteX150" fmla="*/ 3899361 w 5678500"/>
              <a:gd name="connsiteY150" fmla="*/ 3785695 h 11419626"/>
              <a:gd name="connsiteX151" fmla="*/ 3896697 w 5678500"/>
              <a:gd name="connsiteY151" fmla="*/ 3784077 h 11419626"/>
              <a:gd name="connsiteX152" fmla="*/ 3934702 w 5678500"/>
              <a:gd name="connsiteY152" fmla="*/ 3742262 h 11419626"/>
              <a:gd name="connsiteX153" fmla="*/ 4258875 w 5678500"/>
              <a:gd name="connsiteY153" fmla="*/ 2839250 h 11419626"/>
              <a:gd name="connsiteX154" fmla="*/ 2839250 w 5678500"/>
              <a:gd name="connsiteY154" fmla="*/ 1419625 h 11419626"/>
              <a:gd name="connsiteX155" fmla="*/ 2839250 w 5678500"/>
              <a:gd name="connsiteY155" fmla="*/ 0 h 11419626"/>
              <a:gd name="connsiteX156" fmla="*/ 5678500 w 5678500"/>
              <a:gd name="connsiteY156" fmla="*/ 2839250 h 11419626"/>
              <a:gd name="connsiteX157" fmla="*/ 5676025 w 5678500"/>
              <a:gd name="connsiteY157" fmla="*/ 2888262 h 11419626"/>
              <a:gd name="connsiteX158" fmla="*/ 5676026 w 5678500"/>
              <a:gd name="connsiteY158" fmla="*/ 2888261 h 11419626"/>
              <a:gd name="connsiteX159" fmla="*/ 5663842 w 5678500"/>
              <a:gd name="connsiteY159" fmla="*/ 3129546 h 11419626"/>
              <a:gd name="connsiteX160" fmla="*/ 4940915 w 5678500"/>
              <a:gd name="connsiteY160" fmla="*/ 4748297 h 11419626"/>
              <a:gd name="connsiteX161" fmla="*/ 4937894 w 5678500"/>
              <a:gd name="connsiteY161" fmla="*/ 4751373 h 11419626"/>
              <a:gd name="connsiteX162" fmla="*/ 4939021 w 5678500"/>
              <a:gd name="connsiteY162" fmla="*/ 4753710 h 11419626"/>
              <a:gd name="connsiteX163" fmla="*/ 4890767 w 5678500"/>
              <a:gd name="connsiteY163" fmla="*/ 4806802 h 11419626"/>
              <a:gd name="connsiteX164" fmla="*/ 4566594 w 5678500"/>
              <a:gd name="connsiteY164" fmla="*/ 5709815 h 11419626"/>
              <a:gd name="connsiteX165" fmla="*/ 4890767 w 5678500"/>
              <a:gd name="connsiteY165" fmla="*/ 6612828 h 11419626"/>
              <a:gd name="connsiteX166" fmla="*/ 4939021 w 5678500"/>
              <a:gd name="connsiteY166" fmla="*/ 6665920 h 11419626"/>
              <a:gd name="connsiteX167" fmla="*/ 4937896 w 5678500"/>
              <a:gd name="connsiteY167" fmla="*/ 6668255 h 11419626"/>
              <a:gd name="connsiteX168" fmla="*/ 4940915 w 5678500"/>
              <a:gd name="connsiteY168" fmla="*/ 6671329 h 11419626"/>
              <a:gd name="connsiteX169" fmla="*/ 5663842 w 5678500"/>
              <a:gd name="connsiteY169" fmla="*/ 8290079 h 11419626"/>
              <a:gd name="connsiteX170" fmla="*/ 5676026 w 5678500"/>
              <a:gd name="connsiteY170" fmla="*/ 8531369 h 11419626"/>
              <a:gd name="connsiteX171" fmla="*/ 5414012 w 5678500"/>
              <a:gd name="connsiteY171" fmla="*/ 8491382 h 11419626"/>
              <a:gd name="connsiteX172" fmla="*/ 5414003 w 5678500"/>
              <a:gd name="connsiteY172" fmla="*/ 8491380 h 11419626"/>
              <a:gd name="connsiteX173" fmla="*/ 5414011 w 5678500"/>
              <a:gd name="connsiteY173" fmla="*/ 8491382 h 11419626"/>
              <a:gd name="connsiteX174" fmla="*/ 5676025 w 5678500"/>
              <a:gd name="connsiteY174" fmla="*/ 8531369 h 11419626"/>
              <a:gd name="connsiteX175" fmla="*/ 5678500 w 5678500"/>
              <a:gd name="connsiteY175" fmla="*/ 8580376 h 11419626"/>
              <a:gd name="connsiteX176" fmla="*/ 2839250 w 5678500"/>
              <a:gd name="connsiteY176" fmla="*/ 11419626 h 11419626"/>
              <a:gd name="connsiteX177" fmla="*/ 0 w 5678500"/>
              <a:gd name="connsiteY177" fmla="*/ 8580376 h 11419626"/>
              <a:gd name="connsiteX178" fmla="*/ 2475 w 5678500"/>
              <a:gd name="connsiteY178" fmla="*/ 8531369 h 11419626"/>
              <a:gd name="connsiteX179" fmla="*/ 2476 w 5678500"/>
              <a:gd name="connsiteY179" fmla="*/ 8531369 h 11419626"/>
              <a:gd name="connsiteX180" fmla="*/ 14660 w 5678500"/>
              <a:gd name="connsiteY180" fmla="*/ 8290079 h 11419626"/>
              <a:gd name="connsiteX181" fmla="*/ 737587 w 5678500"/>
              <a:gd name="connsiteY181" fmla="*/ 6671329 h 11419626"/>
              <a:gd name="connsiteX182" fmla="*/ 740606 w 5678500"/>
              <a:gd name="connsiteY182" fmla="*/ 6668255 h 11419626"/>
              <a:gd name="connsiteX183" fmla="*/ 739480 w 5678500"/>
              <a:gd name="connsiteY183" fmla="*/ 6665919 h 11419626"/>
              <a:gd name="connsiteX184" fmla="*/ 787733 w 5678500"/>
              <a:gd name="connsiteY184" fmla="*/ 6612828 h 11419626"/>
              <a:gd name="connsiteX185" fmla="*/ 1111906 w 5678500"/>
              <a:gd name="connsiteY185" fmla="*/ 5709815 h 11419626"/>
              <a:gd name="connsiteX186" fmla="*/ 787733 w 5678500"/>
              <a:gd name="connsiteY186" fmla="*/ 4806802 h 11419626"/>
              <a:gd name="connsiteX187" fmla="*/ 739480 w 5678500"/>
              <a:gd name="connsiteY187" fmla="*/ 4753711 h 11419626"/>
              <a:gd name="connsiteX188" fmla="*/ 740607 w 5678500"/>
              <a:gd name="connsiteY188" fmla="*/ 4751372 h 11419626"/>
              <a:gd name="connsiteX189" fmla="*/ 892699 w 5678500"/>
              <a:gd name="connsiteY189" fmla="*/ 4906209 h 11419626"/>
              <a:gd name="connsiteX190" fmla="*/ 1038159 w 5678500"/>
              <a:gd name="connsiteY190" fmla="*/ 5034216 h 11419626"/>
              <a:gd name="connsiteX191" fmla="*/ 1049994 w 5678500"/>
              <a:gd name="connsiteY191" fmla="*/ 5043283 h 11419626"/>
              <a:gd name="connsiteX192" fmla="*/ 892699 w 5678500"/>
              <a:gd name="connsiteY192" fmla="*/ 4906209 h 11419626"/>
              <a:gd name="connsiteX193" fmla="*/ 14660 w 5678500"/>
              <a:gd name="connsiteY193" fmla="*/ 3129546 h 11419626"/>
              <a:gd name="connsiteX194" fmla="*/ 2476 w 5678500"/>
              <a:gd name="connsiteY194" fmla="*/ 2888262 h 11419626"/>
              <a:gd name="connsiteX195" fmla="*/ 2475 w 5678500"/>
              <a:gd name="connsiteY195" fmla="*/ 2888262 h 11419626"/>
              <a:gd name="connsiteX196" fmla="*/ 0 w 5678500"/>
              <a:gd name="connsiteY196" fmla="*/ 2839250 h 11419626"/>
              <a:gd name="connsiteX197" fmla="*/ 2839250 w 5678500"/>
              <a:gd name="connsiteY197" fmla="*/ 0 h 114196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</a:cxnLst>
            <a:rect l="l" t="t" r="r" b="b"/>
            <a:pathLst>
              <a:path w="5678500" h="11419626">
                <a:moveTo>
                  <a:pt x="665468" y="8376554"/>
                </a:moveTo>
                <a:lnTo>
                  <a:pt x="615677" y="8393227"/>
                </a:lnTo>
                <a:lnTo>
                  <a:pt x="648089" y="8384168"/>
                </a:lnTo>
                <a:close/>
                <a:moveTo>
                  <a:pt x="5013025" y="8376551"/>
                </a:moveTo>
                <a:lnTo>
                  <a:pt x="5030410" y="8384168"/>
                </a:lnTo>
                <a:lnTo>
                  <a:pt x="5062835" y="8393231"/>
                </a:lnTo>
                <a:close/>
                <a:moveTo>
                  <a:pt x="1063305" y="8195013"/>
                </a:moveTo>
                <a:lnTo>
                  <a:pt x="978681" y="8239329"/>
                </a:lnTo>
                <a:lnTo>
                  <a:pt x="1007748" y="8226594"/>
                </a:lnTo>
                <a:close/>
                <a:moveTo>
                  <a:pt x="4615174" y="8195002"/>
                </a:moveTo>
                <a:lnTo>
                  <a:pt x="4670751" y="8226594"/>
                </a:lnTo>
                <a:lnTo>
                  <a:pt x="4699829" y="8239334"/>
                </a:lnTo>
                <a:close/>
                <a:moveTo>
                  <a:pt x="1246907" y="8084064"/>
                </a:moveTo>
                <a:lnTo>
                  <a:pt x="1137079" y="8153077"/>
                </a:lnTo>
                <a:lnTo>
                  <a:pt x="1177318" y="8130204"/>
                </a:lnTo>
                <a:close/>
                <a:moveTo>
                  <a:pt x="4431557" y="8084040"/>
                </a:moveTo>
                <a:lnTo>
                  <a:pt x="4501181" y="8130204"/>
                </a:lnTo>
                <a:lnTo>
                  <a:pt x="4541439" y="8153088"/>
                </a:lnTo>
                <a:close/>
                <a:moveTo>
                  <a:pt x="1427442" y="7955289"/>
                </a:moveTo>
                <a:lnTo>
                  <a:pt x="1314176" y="8039462"/>
                </a:lnTo>
                <a:lnTo>
                  <a:pt x="1339364" y="8022762"/>
                </a:lnTo>
                <a:close/>
                <a:moveTo>
                  <a:pt x="4250986" y="7955234"/>
                </a:moveTo>
                <a:lnTo>
                  <a:pt x="4339136" y="8022762"/>
                </a:lnTo>
                <a:lnTo>
                  <a:pt x="4364342" y="8039475"/>
                </a:lnTo>
                <a:close/>
                <a:moveTo>
                  <a:pt x="1638783" y="7776818"/>
                </a:moveTo>
                <a:lnTo>
                  <a:pt x="1481546" y="7913842"/>
                </a:lnTo>
                <a:lnTo>
                  <a:pt x="1493372" y="7904782"/>
                </a:lnTo>
                <a:close/>
                <a:moveTo>
                  <a:pt x="4628520" y="6376354"/>
                </a:moveTo>
                <a:lnTo>
                  <a:pt x="4785693" y="6513322"/>
                </a:lnTo>
                <a:lnTo>
                  <a:pt x="4640342" y="6385411"/>
                </a:lnTo>
                <a:close/>
                <a:moveTo>
                  <a:pt x="1049989" y="6376348"/>
                </a:moveTo>
                <a:lnTo>
                  <a:pt x="1038159" y="6385411"/>
                </a:lnTo>
                <a:lnTo>
                  <a:pt x="892713" y="6513405"/>
                </a:lnTo>
                <a:close/>
                <a:moveTo>
                  <a:pt x="4461150" y="6250732"/>
                </a:moveTo>
                <a:lnTo>
                  <a:pt x="4574393" y="6334889"/>
                </a:lnTo>
                <a:lnTo>
                  <a:pt x="4486333" y="6267430"/>
                </a:lnTo>
                <a:close/>
                <a:moveTo>
                  <a:pt x="1217363" y="6250725"/>
                </a:moveTo>
                <a:lnTo>
                  <a:pt x="1192168" y="6267430"/>
                </a:lnTo>
                <a:lnTo>
                  <a:pt x="1104074" y="6334916"/>
                </a:lnTo>
                <a:close/>
                <a:moveTo>
                  <a:pt x="4284051" y="6137116"/>
                </a:moveTo>
                <a:lnTo>
                  <a:pt x="4393870" y="6206123"/>
                </a:lnTo>
                <a:lnTo>
                  <a:pt x="4324288" y="6159988"/>
                </a:lnTo>
                <a:close/>
                <a:moveTo>
                  <a:pt x="1394461" y="6137109"/>
                </a:moveTo>
                <a:lnTo>
                  <a:pt x="1354213" y="6159988"/>
                </a:lnTo>
                <a:lnTo>
                  <a:pt x="1284609" y="6206138"/>
                </a:lnTo>
                <a:close/>
                <a:moveTo>
                  <a:pt x="4125651" y="6050863"/>
                </a:moveTo>
                <a:lnTo>
                  <a:pt x="4210274" y="6095178"/>
                </a:lnTo>
                <a:lnTo>
                  <a:pt x="4154718" y="6063598"/>
                </a:lnTo>
                <a:close/>
                <a:moveTo>
                  <a:pt x="1552857" y="6050860"/>
                </a:moveTo>
                <a:lnTo>
                  <a:pt x="1523783" y="6063598"/>
                </a:lnTo>
                <a:lnTo>
                  <a:pt x="1468215" y="6095185"/>
                </a:lnTo>
                <a:close/>
                <a:moveTo>
                  <a:pt x="3762645" y="5896964"/>
                </a:moveTo>
                <a:lnTo>
                  <a:pt x="3812439" y="5913638"/>
                </a:lnTo>
                <a:lnTo>
                  <a:pt x="3795059" y="5906023"/>
                </a:lnTo>
                <a:close/>
                <a:moveTo>
                  <a:pt x="1915863" y="5896962"/>
                </a:moveTo>
                <a:lnTo>
                  <a:pt x="1883442" y="5906023"/>
                </a:lnTo>
                <a:lnTo>
                  <a:pt x="1866058" y="5913639"/>
                </a:lnTo>
                <a:close/>
                <a:moveTo>
                  <a:pt x="3812443" y="5505987"/>
                </a:moveTo>
                <a:lnTo>
                  <a:pt x="3762639" y="5522664"/>
                </a:lnTo>
                <a:lnTo>
                  <a:pt x="3795059" y="5513603"/>
                </a:lnTo>
                <a:close/>
                <a:moveTo>
                  <a:pt x="1866057" y="5505986"/>
                </a:moveTo>
                <a:lnTo>
                  <a:pt x="1883442" y="5513603"/>
                </a:lnTo>
                <a:lnTo>
                  <a:pt x="1915866" y="5522665"/>
                </a:lnTo>
                <a:close/>
                <a:moveTo>
                  <a:pt x="4210283" y="5324444"/>
                </a:moveTo>
                <a:lnTo>
                  <a:pt x="4125647" y="5368766"/>
                </a:lnTo>
                <a:lnTo>
                  <a:pt x="4154718" y="5356029"/>
                </a:lnTo>
                <a:close/>
                <a:moveTo>
                  <a:pt x="1468206" y="5324437"/>
                </a:moveTo>
                <a:lnTo>
                  <a:pt x="1523783" y="5356029"/>
                </a:lnTo>
                <a:lnTo>
                  <a:pt x="1552860" y="5368768"/>
                </a:lnTo>
                <a:close/>
                <a:moveTo>
                  <a:pt x="4393884" y="5213494"/>
                </a:moveTo>
                <a:lnTo>
                  <a:pt x="4284043" y="5282515"/>
                </a:lnTo>
                <a:lnTo>
                  <a:pt x="4324288" y="5259639"/>
                </a:lnTo>
                <a:close/>
                <a:moveTo>
                  <a:pt x="1284595" y="5213479"/>
                </a:moveTo>
                <a:lnTo>
                  <a:pt x="1354213" y="5259639"/>
                </a:lnTo>
                <a:lnTo>
                  <a:pt x="1394469" y="5282522"/>
                </a:lnTo>
                <a:close/>
                <a:moveTo>
                  <a:pt x="4574415" y="5084721"/>
                </a:moveTo>
                <a:lnTo>
                  <a:pt x="4461143" y="5168898"/>
                </a:lnTo>
                <a:lnTo>
                  <a:pt x="4486333" y="5152197"/>
                </a:lnTo>
                <a:close/>
                <a:moveTo>
                  <a:pt x="1104051" y="5084694"/>
                </a:moveTo>
                <a:lnTo>
                  <a:pt x="1192168" y="5152197"/>
                </a:lnTo>
                <a:lnTo>
                  <a:pt x="1217369" y="5168906"/>
                </a:lnTo>
                <a:close/>
                <a:moveTo>
                  <a:pt x="4785753" y="4906252"/>
                </a:moveTo>
                <a:lnTo>
                  <a:pt x="4628515" y="5043276"/>
                </a:lnTo>
                <a:lnTo>
                  <a:pt x="4640342" y="5034216"/>
                </a:lnTo>
                <a:close/>
                <a:moveTo>
                  <a:pt x="1481547" y="3505790"/>
                </a:moveTo>
                <a:lnTo>
                  <a:pt x="1638724" y="3642760"/>
                </a:lnTo>
                <a:lnTo>
                  <a:pt x="1493372" y="3514849"/>
                </a:lnTo>
                <a:close/>
                <a:moveTo>
                  <a:pt x="1314174" y="3380167"/>
                </a:moveTo>
                <a:lnTo>
                  <a:pt x="1427441" y="3464341"/>
                </a:lnTo>
                <a:lnTo>
                  <a:pt x="1339364" y="3396868"/>
                </a:lnTo>
                <a:close/>
                <a:moveTo>
                  <a:pt x="4364343" y="3380155"/>
                </a:moveTo>
                <a:lnTo>
                  <a:pt x="4339136" y="3396868"/>
                </a:lnTo>
                <a:lnTo>
                  <a:pt x="4251000" y="3464386"/>
                </a:lnTo>
                <a:close/>
                <a:moveTo>
                  <a:pt x="1137078" y="3266553"/>
                </a:moveTo>
                <a:lnTo>
                  <a:pt x="1246910" y="3335569"/>
                </a:lnTo>
                <a:lnTo>
                  <a:pt x="1177318" y="3289426"/>
                </a:lnTo>
                <a:close/>
                <a:moveTo>
                  <a:pt x="4541442" y="3266541"/>
                </a:moveTo>
                <a:lnTo>
                  <a:pt x="4501181" y="3289426"/>
                </a:lnTo>
                <a:lnTo>
                  <a:pt x="4431554" y="3335592"/>
                </a:lnTo>
                <a:close/>
                <a:moveTo>
                  <a:pt x="978681" y="3180301"/>
                </a:moveTo>
                <a:lnTo>
                  <a:pt x="1063305" y="3224617"/>
                </a:lnTo>
                <a:lnTo>
                  <a:pt x="1007748" y="3193036"/>
                </a:lnTo>
                <a:close/>
                <a:moveTo>
                  <a:pt x="4699830" y="3180296"/>
                </a:moveTo>
                <a:lnTo>
                  <a:pt x="4670751" y="3193036"/>
                </a:lnTo>
                <a:lnTo>
                  <a:pt x="4615171" y="3224630"/>
                </a:lnTo>
                <a:close/>
                <a:moveTo>
                  <a:pt x="615678" y="3026404"/>
                </a:moveTo>
                <a:lnTo>
                  <a:pt x="665468" y="3043076"/>
                </a:lnTo>
                <a:lnTo>
                  <a:pt x="648089" y="3035463"/>
                </a:lnTo>
                <a:close/>
                <a:moveTo>
                  <a:pt x="5062832" y="3026401"/>
                </a:moveTo>
                <a:lnTo>
                  <a:pt x="5030410" y="3035463"/>
                </a:lnTo>
                <a:lnTo>
                  <a:pt x="5013026" y="3043079"/>
                </a:lnTo>
                <a:close/>
                <a:moveTo>
                  <a:pt x="5414011" y="2928248"/>
                </a:moveTo>
                <a:lnTo>
                  <a:pt x="5414008" y="2928249"/>
                </a:lnTo>
                <a:lnTo>
                  <a:pt x="5414012" y="2928248"/>
                </a:lnTo>
                <a:close/>
                <a:moveTo>
                  <a:pt x="2839250" y="1419625"/>
                </a:move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182265"/>
                  <a:pt x="1541281" y="3496867"/>
                  <a:pt x="1743798" y="3742262"/>
                </a:cubicBezTo>
                <a:lnTo>
                  <a:pt x="1781803" y="3784077"/>
                </a:lnTo>
                <a:lnTo>
                  <a:pt x="1779140" y="3785695"/>
                </a:lnTo>
                <a:lnTo>
                  <a:pt x="1793945" y="3800768"/>
                </a:lnTo>
                <a:cubicBezTo>
                  <a:pt x="2191117" y="4237753"/>
                  <a:pt x="2453867" y="4799111"/>
                  <a:pt x="2516872" y="5419518"/>
                </a:cubicBezTo>
                <a:lnTo>
                  <a:pt x="2529056" y="5660804"/>
                </a:lnTo>
                <a:lnTo>
                  <a:pt x="2531531" y="5709815"/>
                </a:lnTo>
                <a:lnTo>
                  <a:pt x="2529056" y="5758822"/>
                </a:lnTo>
                <a:lnTo>
                  <a:pt x="2516872" y="6000112"/>
                </a:lnTo>
                <a:cubicBezTo>
                  <a:pt x="2453867" y="6620519"/>
                  <a:pt x="2191117" y="7181877"/>
                  <a:pt x="1793945" y="7618863"/>
                </a:cubicBezTo>
                <a:lnTo>
                  <a:pt x="1779140" y="7633935"/>
                </a:lnTo>
                <a:lnTo>
                  <a:pt x="1781800" y="7635551"/>
                </a:lnTo>
                <a:lnTo>
                  <a:pt x="1743798" y="7677363"/>
                </a:lnTo>
                <a:cubicBezTo>
                  <a:pt x="1541281" y="7922758"/>
                  <a:pt x="1419625" y="8237360"/>
                  <a:pt x="1419625" y="8580376"/>
                </a:cubicBezTo>
                <a:cubicBezTo>
                  <a:pt x="1419625" y="9364413"/>
                  <a:pt x="2055213" y="10000001"/>
                  <a:pt x="2839250" y="10000001"/>
                </a:cubicBezTo>
                <a:cubicBezTo>
                  <a:pt x="3623287" y="10000001"/>
                  <a:pt x="4258875" y="9364413"/>
                  <a:pt x="4258875" y="8580376"/>
                </a:cubicBezTo>
                <a:cubicBezTo>
                  <a:pt x="4258875" y="8237360"/>
                  <a:pt x="4137219" y="7922758"/>
                  <a:pt x="3934702" y="7677363"/>
                </a:cubicBezTo>
                <a:lnTo>
                  <a:pt x="3896700" y="7635551"/>
                </a:lnTo>
                <a:lnTo>
                  <a:pt x="3899360" y="7633935"/>
                </a:lnTo>
                <a:lnTo>
                  <a:pt x="4039667" y="7776775"/>
                </a:lnTo>
                <a:cubicBezTo>
                  <a:pt x="4086672" y="7821058"/>
                  <a:pt x="4135187" y="7863755"/>
                  <a:pt x="4185127" y="7904782"/>
                </a:cubicBezTo>
                <a:lnTo>
                  <a:pt x="4196972" y="7913856"/>
                </a:lnTo>
                <a:lnTo>
                  <a:pt x="4039668" y="7776775"/>
                </a:lnTo>
                <a:cubicBezTo>
                  <a:pt x="3556193" y="7321294"/>
                  <a:pt x="3232510" y="6698070"/>
                  <a:pt x="3161629" y="6000112"/>
                </a:cubicBezTo>
                <a:lnTo>
                  <a:pt x="3149445" y="5758822"/>
                </a:lnTo>
                <a:lnTo>
                  <a:pt x="3149444" y="5758822"/>
                </a:lnTo>
                <a:lnTo>
                  <a:pt x="3146969" y="5709815"/>
                </a:lnTo>
                <a:lnTo>
                  <a:pt x="3149444" y="5660804"/>
                </a:lnTo>
                <a:lnTo>
                  <a:pt x="3149445" y="5660804"/>
                </a:lnTo>
                <a:lnTo>
                  <a:pt x="3161629" y="5419518"/>
                </a:lnTo>
                <a:cubicBezTo>
                  <a:pt x="3232510" y="4721560"/>
                  <a:pt x="3556193" y="4098337"/>
                  <a:pt x="4039668" y="3642856"/>
                </a:cubicBezTo>
                <a:lnTo>
                  <a:pt x="4196967" y="3505778"/>
                </a:lnTo>
                <a:lnTo>
                  <a:pt x="4185127" y="3514849"/>
                </a:lnTo>
                <a:cubicBezTo>
                  <a:pt x="4135187" y="3555875"/>
                  <a:pt x="4086672" y="3598573"/>
                  <a:pt x="4039667" y="3642856"/>
                </a:cubicBezTo>
                <a:lnTo>
                  <a:pt x="3899361" y="3785695"/>
                </a:lnTo>
                <a:lnTo>
                  <a:pt x="3896697" y="3784077"/>
                </a:lnTo>
                <a:lnTo>
                  <a:pt x="3934702" y="3742262"/>
                </a:lnTo>
                <a:cubicBezTo>
                  <a:pt x="4137219" y="3496867"/>
                  <a:pt x="4258875" y="3182265"/>
                  <a:pt x="4258875" y="2839250"/>
                </a:cubicBezTo>
                <a:cubicBezTo>
                  <a:pt x="4258875" y="2055213"/>
                  <a:pt x="3623287" y="1419625"/>
                  <a:pt x="2839250" y="1419625"/>
                </a:cubicBezTo>
                <a:close/>
                <a:moveTo>
                  <a:pt x="2839250" y="0"/>
                </a:moveTo>
                <a:cubicBezTo>
                  <a:pt x="4407324" y="0"/>
                  <a:pt x="5678500" y="1271176"/>
                  <a:pt x="5678500" y="2839250"/>
                </a:cubicBezTo>
                <a:lnTo>
                  <a:pt x="5676025" y="2888262"/>
                </a:lnTo>
                <a:lnTo>
                  <a:pt x="5676026" y="2888261"/>
                </a:lnTo>
                <a:lnTo>
                  <a:pt x="5663842" y="3129546"/>
                </a:lnTo>
                <a:cubicBezTo>
                  <a:pt x="5600836" y="3749953"/>
                  <a:pt x="5338087" y="4311311"/>
                  <a:pt x="4940915" y="4748297"/>
                </a:cubicBezTo>
                <a:lnTo>
                  <a:pt x="4937894" y="4751373"/>
                </a:lnTo>
                <a:lnTo>
                  <a:pt x="4939021" y="4753710"/>
                </a:lnTo>
                <a:lnTo>
                  <a:pt x="4890767" y="4806802"/>
                </a:lnTo>
                <a:cubicBezTo>
                  <a:pt x="4688250" y="5052197"/>
                  <a:pt x="4566594" y="5366799"/>
                  <a:pt x="4566594" y="5709815"/>
                </a:cubicBezTo>
                <a:cubicBezTo>
                  <a:pt x="4566594" y="6052831"/>
                  <a:pt x="4688250" y="6367434"/>
                  <a:pt x="4890767" y="6612828"/>
                </a:cubicBezTo>
                <a:lnTo>
                  <a:pt x="4939021" y="6665920"/>
                </a:lnTo>
                <a:lnTo>
                  <a:pt x="4937896" y="6668255"/>
                </a:lnTo>
                <a:lnTo>
                  <a:pt x="4940915" y="6671329"/>
                </a:lnTo>
                <a:cubicBezTo>
                  <a:pt x="5338087" y="7108315"/>
                  <a:pt x="5600836" y="7669672"/>
                  <a:pt x="5663842" y="8290079"/>
                </a:cubicBezTo>
                <a:lnTo>
                  <a:pt x="5676026" y="8531369"/>
                </a:lnTo>
                <a:lnTo>
                  <a:pt x="5414012" y="8491382"/>
                </a:lnTo>
                <a:lnTo>
                  <a:pt x="5414003" y="8491380"/>
                </a:lnTo>
                <a:lnTo>
                  <a:pt x="5414011" y="8491382"/>
                </a:lnTo>
                <a:lnTo>
                  <a:pt x="5676025" y="8531369"/>
                </a:lnTo>
                <a:lnTo>
                  <a:pt x="5678500" y="8580376"/>
                </a:lnTo>
                <a:cubicBezTo>
                  <a:pt x="5678500" y="10148450"/>
                  <a:pt x="4407324" y="11419626"/>
                  <a:pt x="2839250" y="11419626"/>
                </a:cubicBezTo>
                <a:cubicBezTo>
                  <a:pt x="1271176" y="11419626"/>
                  <a:pt x="0" y="10148450"/>
                  <a:pt x="0" y="8580376"/>
                </a:cubicBezTo>
                <a:lnTo>
                  <a:pt x="2475" y="8531369"/>
                </a:lnTo>
                <a:lnTo>
                  <a:pt x="2476" y="8531369"/>
                </a:lnTo>
                <a:lnTo>
                  <a:pt x="14660" y="8290079"/>
                </a:lnTo>
                <a:cubicBezTo>
                  <a:pt x="77666" y="7669672"/>
                  <a:pt x="340415" y="7108315"/>
                  <a:pt x="737587" y="6671329"/>
                </a:cubicBezTo>
                <a:lnTo>
                  <a:pt x="740606" y="6668255"/>
                </a:lnTo>
                <a:lnTo>
                  <a:pt x="739480" y="6665919"/>
                </a:lnTo>
                <a:lnTo>
                  <a:pt x="787733" y="6612828"/>
                </a:lnTo>
                <a:cubicBezTo>
                  <a:pt x="990250" y="6367434"/>
                  <a:pt x="1111906" y="6052831"/>
                  <a:pt x="1111906" y="5709815"/>
                </a:cubicBezTo>
                <a:cubicBezTo>
                  <a:pt x="1111906" y="5366799"/>
                  <a:pt x="990250" y="5052197"/>
                  <a:pt x="787733" y="4806802"/>
                </a:cubicBezTo>
                <a:lnTo>
                  <a:pt x="739480" y="4753711"/>
                </a:lnTo>
                <a:lnTo>
                  <a:pt x="740607" y="4751372"/>
                </a:lnTo>
                <a:lnTo>
                  <a:pt x="892699" y="4906209"/>
                </a:lnTo>
                <a:cubicBezTo>
                  <a:pt x="939704" y="4950492"/>
                  <a:pt x="988219" y="4993190"/>
                  <a:pt x="1038159" y="5034216"/>
                </a:cubicBezTo>
                <a:lnTo>
                  <a:pt x="1049994" y="5043283"/>
                </a:lnTo>
                <a:lnTo>
                  <a:pt x="892699" y="4906209"/>
                </a:lnTo>
                <a:cubicBezTo>
                  <a:pt x="409224" y="4450727"/>
                  <a:pt x="85541" y="3827504"/>
                  <a:pt x="14660" y="3129546"/>
                </a:cubicBezTo>
                <a:lnTo>
                  <a:pt x="2476" y="2888262"/>
                </a:lnTo>
                <a:lnTo>
                  <a:pt x="2475" y="2888262"/>
                </a:lnTo>
                <a:lnTo>
                  <a:pt x="0" y="2839250"/>
                </a:ln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Circle: Hollow 2">
            <a:extLst>
              <a:ext uri="{FF2B5EF4-FFF2-40B4-BE49-F238E27FC236}">
                <a16:creationId xmlns:a16="http://schemas.microsoft.com/office/drawing/2014/main" id="{14E8F50C-559F-B529-3105-711473963ABA}"/>
              </a:ext>
            </a:extLst>
          </p:cNvPr>
          <p:cNvSpPr/>
          <p:nvPr/>
        </p:nvSpPr>
        <p:spPr>
          <a:xfrm rot="16200000">
            <a:off x="10023512" y="8119043"/>
            <a:ext cx="4336976" cy="4336977"/>
          </a:xfrm>
          <a:prstGeom prst="donu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856FF58C-5426-B70B-ABD3-EAEA77B3FF00}"/>
              </a:ext>
            </a:extLst>
          </p:cNvPr>
          <p:cNvSpPr/>
          <p:nvPr/>
        </p:nvSpPr>
        <p:spPr>
          <a:xfrm>
            <a:off x="13794848" y="5926640"/>
            <a:ext cx="2969152" cy="4336977"/>
          </a:xfrm>
          <a:custGeom>
            <a:avLst/>
            <a:gdLst>
              <a:gd name="connsiteX0" fmla="*/ 1048325 w 3887576"/>
              <a:gd name="connsiteY0" fmla="*/ 0 h 5678500"/>
              <a:gd name="connsiteX1" fmla="*/ 3887576 w 3887576"/>
              <a:gd name="connsiteY1" fmla="*/ 2839250 h 5678500"/>
              <a:gd name="connsiteX2" fmla="*/ 1048325 w 3887576"/>
              <a:gd name="connsiteY2" fmla="*/ 5678500 h 5678500"/>
              <a:gd name="connsiteX3" fmla="*/ 758028 w 3887576"/>
              <a:gd name="connsiteY3" fmla="*/ 5663841 h 5678500"/>
              <a:gd name="connsiteX4" fmla="*/ 738131 w 3887576"/>
              <a:gd name="connsiteY4" fmla="*/ 5660804 h 5678500"/>
              <a:gd name="connsiteX5" fmla="*/ 725947 w 3887576"/>
              <a:gd name="connsiteY5" fmla="*/ 5419514 h 5678500"/>
              <a:gd name="connsiteX6" fmla="*/ 3020 w 3887576"/>
              <a:gd name="connsiteY6" fmla="*/ 3800764 h 5678500"/>
              <a:gd name="connsiteX7" fmla="*/ 1 w 3887576"/>
              <a:gd name="connsiteY7" fmla="*/ 3797691 h 5678500"/>
              <a:gd name="connsiteX8" fmla="*/ 1127 w 3887576"/>
              <a:gd name="connsiteY8" fmla="*/ 3795355 h 5678500"/>
              <a:gd name="connsiteX9" fmla="*/ 44499 w 3887576"/>
              <a:gd name="connsiteY9" fmla="*/ 3843076 h 5678500"/>
              <a:gd name="connsiteX10" fmla="*/ 1048325 w 3887576"/>
              <a:gd name="connsiteY10" fmla="*/ 4258875 h 5678500"/>
              <a:gd name="connsiteX11" fmla="*/ 2467950 w 3887576"/>
              <a:gd name="connsiteY11" fmla="*/ 2839250 h 5678500"/>
              <a:gd name="connsiteX12" fmla="*/ 1048325 w 3887576"/>
              <a:gd name="connsiteY12" fmla="*/ 1419625 h 5678500"/>
              <a:gd name="connsiteX13" fmla="*/ 44499 w 3887576"/>
              <a:gd name="connsiteY13" fmla="*/ 1835424 h 5678500"/>
              <a:gd name="connsiteX14" fmla="*/ 1127 w 3887576"/>
              <a:gd name="connsiteY14" fmla="*/ 1883145 h 5678500"/>
              <a:gd name="connsiteX15" fmla="*/ 0 w 3887576"/>
              <a:gd name="connsiteY15" fmla="*/ 1880807 h 5678500"/>
              <a:gd name="connsiteX16" fmla="*/ 3020 w 3887576"/>
              <a:gd name="connsiteY16" fmla="*/ 1877732 h 5678500"/>
              <a:gd name="connsiteX17" fmla="*/ 725947 w 3887576"/>
              <a:gd name="connsiteY17" fmla="*/ 258981 h 5678500"/>
              <a:gd name="connsiteX18" fmla="*/ 738131 w 3887576"/>
              <a:gd name="connsiteY18" fmla="*/ 17696 h 5678500"/>
              <a:gd name="connsiteX19" fmla="*/ 758028 w 3887576"/>
              <a:gd name="connsiteY19" fmla="*/ 14659 h 5678500"/>
              <a:gd name="connsiteX20" fmla="*/ 1048325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1048325" y="0"/>
                </a:moveTo>
                <a:cubicBezTo>
                  <a:pt x="2616400" y="0"/>
                  <a:pt x="3887576" y="1271176"/>
                  <a:pt x="3887576" y="2839250"/>
                </a:cubicBezTo>
                <a:cubicBezTo>
                  <a:pt x="3887576" y="4407324"/>
                  <a:pt x="2616400" y="5678500"/>
                  <a:pt x="1048325" y="5678500"/>
                </a:cubicBezTo>
                <a:cubicBezTo>
                  <a:pt x="950320" y="5678500"/>
                  <a:pt x="853476" y="5673534"/>
                  <a:pt x="758028" y="5663841"/>
                </a:cubicBezTo>
                <a:lnTo>
                  <a:pt x="738131" y="5660804"/>
                </a:lnTo>
                <a:lnTo>
                  <a:pt x="725947" y="5419514"/>
                </a:lnTo>
                <a:cubicBezTo>
                  <a:pt x="662942" y="4799107"/>
                  <a:pt x="400192" y="4237750"/>
                  <a:pt x="3020" y="3800764"/>
                </a:cubicBezTo>
                <a:lnTo>
                  <a:pt x="1" y="3797691"/>
                </a:lnTo>
                <a:lnTo>
                  <a:pt x="1127" y="3795355"/>
                </a:lnTo>
                <a:lnTo>
                  <a:pt x="44499" y="3843076"/>
                </a:lnTo>
                <a:cubicBezTo>
                  <a:pt x="301400" y="4099978"/>
                  <a:pt x="656306" y="4258875"/>
                  <a:pt x="1048325" y="4258875"/>
                </a:cubicBezTo>
                <a:cubicBezTo>
                  <a:pt x="1832362" y="4258875"/>
                  <a:pt x="2467950" y="3623287"/>
                  <a:pt x="2467950" y="2839250"/>
                </a:cubicBezTo>
                <a:cubicBezTo>
                  <a:pt x="2467950" y="2055213"/>
                  <a:pt x="1832362" y="1419625"/>
                  <a:pt x="1048325" y="1419625"/>
                </a:cubicBezTo>
                <a:cubicBezTo>
                  <a:pt x="656306" y="1419625"/>
                  <a:pt x="301400" y="1578522"/>
                  <a:pt x="44499" y="1835424"/>
                </a:cubicBezTo>
                <a:lnTo>
                  <a:pt x="1127" y="1883145"/>
                </a:lnTo>
                <a:lnTo>
                  <a:pt x="0" y="1880807"/>
                </a:lnTo>
                <a:lnTo>
                  <a:pt x="3020" y="1877732"/>
                </a:lnTo>
                <a:cubicBezTo>
                  <a:pt x="400192" y="1440746"/>
                  <a:pt x="662942" y="879388"/>
                  <a:pt x="725947" y="258981"/>
                </a:cubicBezTo>
                <a:lnTo>
                  <a:pt x="738131" y="17696"/>
                </a:lnTo>
                <a:lnTo>
                  <a:pt x="758028" y="14659"/>
                </a:lnTo>
                <a:cubicBezTo>
                  <a:pt x="853476" y="4966"/>
                  <a:pt x="950320" y="0"/>
                  <a:pt x="1048325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0CB41287-646A-9D28-7921-D3C72D24B713}"/>
              </a:ext>
            </a:extLst>
          </p:cNvPr>
          <p:cNvSpPr/>
          <p:nvPr/>
        </p:nvSpPr>
        <p:spPr>
          <a:xfrm>
            <a:off x="7620000" y="5926640"/>
            <a:ext cx="2969152" cy="4336977"/>
          </a:xfrm>
          <a:custGeom>
            <a:avLst/>
            <a:gdLst>
              <a:gd name="connsiteX0" fmla="*/ 2839250 w 3887576"/>
              <a:gd name="connsiteY0" fmla="*/ 0 h 5678500"/>
              <a:gd name="connsiteX1" fmla="*/ 3129547 w 3887576"/>
              <a:gd name="connsiteY1" fmla="*/ 14659 h 5678500"/>
              <a:gd name="connsiteX2" fmla="*/ 3149445 w 3887576"/>
              <a:gd name="connsiteY2" fmla="*/ 17696 h 5678500"/>
              <a:gd name="connsiteX3" fmla="*/ 3161629 w 3887576"/>
              <a:gd name="connsiteY3" fmla="*/ 258981 h 5678500"/>
              <a:gd name="connsiteX4" fmla="*/ 3884556 w 3887576"/>
              <a:gd name="connsiteY4" fmla="*/ 1877732 h 5678500"/>
              <a:gd name="connsiteX5" fmla="*/ 3887576 w 3887576"/>
              <a:gd name="connsiteY5" fmla="*/ 1880807 h 5678500"/>
              <a:gd name="connsiteX6" fmla="*/ 3886449 w 3887576"/>
              <a:gd name="connsiteY6" fmla="*/ 1883146 h 5678500"/>
              <a:gd name="connsiteX7" fmla="*/ 3843076 w 3887576"/>
              <a:gd name="connsiteY7" fmla="*/ 1835424 h 5678500"/>
              <a:gd name="connsiteX8" fmla="*/ 2839250 w 3887576"/>
              <a:gd name="connsiteY8" fmla="*/ 1419625 h 5678500"/>
              <a:gd name="connsiteX9" fmla="*/ 1419625 w 3887576"/>
              <a:gd name="connsiteY9" fmla="*/ 2839250 h 5678500"/>
              <a:gd name="connsiteX10" fmla="*/ 2839250 w 3887576"/>
              <a:gd name="connsiteY10" fmla="*/ 4258875 h 5678500"/>
              <a:gd name="connsiteX11" fmla="*/ 3843076 w 3887576"/>
              <a:gd name="connsiteY11" fmla="*/ 3843076 h 5678500"/>
              <a:gd name="connsiteX12" fmla="*/ 3886449 w 3887576"/>
              <a:gd name="connsiteY12" fmla="*/ 3795354 h 5678500"/>
              <a:gd name="connsiteX13" fmla="*/ 3887575 w 3887576"/>
              <a:gd name="connsiteY13" fmla="*/ 3797691 h 5678500"/>
              <a:gd name="connsiteX14" fmla="*/ 3884556 w 3887576"/>
              <a:gd name="connsiteY14" fmla="*/ 3800764 h 5678500"/>
              <a:gd name="connsiteX15" fmla="*/ 3161629 w 3887576"/>
              <a:gd name="connsiteY15" fmla="*/ 5419514 h 5678500"/>
              <a:gd name="connsiteX16" fmla="*/ 3149445 w 3887576"/>
              <a:gd name="connsiteY16" fmla="*/ 5660804 h 5678500"/>
              <a:gd name="connsiteX17" fmla="*/ 3129547 w 3887576"/>
              <a:gd name="connsiteY17" fmla="*/ 5663841 h 5678500"/>
              <a:gd name="connsiteX18" fmla="*/ 2839250 w 3887576"/>
              <a:gd name="connsiteY18" fmla="*/ 5678500 h 5678500"/>
              <a:gd name="connsiteX19" fmla="*/ 0 w 3887576"/>
              <a:gd name="connsiteY19" fmla="*/ 2839250 h 5678500"/>
              <a:gd name="connsiteX20" fmla="*/ 2839250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2839250" y="0"/>
                </a:moveTo>
                <a:cubicBezTo>
                  <a:pt x="2937255" y="0"/>
                  <a:pt x="3034099" y="4966"/>
                  <a:pt x="3129547" y="14659"/>
                </a:cubicBezTo>
                <a:lnTo>
                  <a:pt x="3149445" y="17696"/>
                </a:lnTo>
                <a:lnTo>
                  <a:pt x="3161629" y="258981"/>
                </a:lnTo>
                <a:cubicBezTo>
                  <a:pt x="3224634" y="879388"/>
                  <a:pt x="3487384" y="1440746"/>
                  <a:pt x="3884556" y="1877732"/>
                </a:cubicBezTo>
                <a:lnTo>
                  <a:pt x="3887576" y="1880807"/>
                </a:lnTo>
                <a:lnTo>
                  <a:pt x="3886449" y="1883146"/>
                </a:lnTo>
                <a:lnTo>
                  <a:pt x="3843076" y="1835424"/>
                </a:lnTo>
                <a:cubicBezTo>
                  <a:pt x="3586175" y="1578522"/>
                  <a:pt x="3231268" y="1419625"/>
                  <a:pt x="2839250" y="1419625"/>
                </a:cubicBez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623287"/>
                  <a:pt x="2055213" y="4258875"/>
                  <a:pt x="2839250" y="4258875"/>
                </a:cubicBezTo>
                <a:cubicBezTo>
                  <a:pt x="3231268" y="4258875"/>
                  <a:pt x="3586175" y="4099978"/>
                  <a:pt x="3843076" y="3843076"/>
                </a:cubicBezTo>
                <a:lnTo>
                  <a:pt x="3886449" y="3795354"/>
                </a:lnTo>
                <a:lnTo>
                  <a:pt x="3887575" y="3797691"/>
                </a:lnTo>
                <a:lnTo>
                  <a:pt x="3884556" y="3800764"/>
                </a:lnTo>
                <a:cubicBezTo>
                  <a:pt x="3487384" y="4237750"/>
                  <a:pt x="3224634" y="4799107"/>
                  <a:pt x="3161629" y="5419514"/>
                </a:cubicBezTo>
                <a:lnTo>
                  <a:pt x="3149445" y="5660804"/>
                </a:lnTo>
                <a:lnTo>
                  <a:pt x="3129547" y="5663841"/>
                </a:lnTo>
                <a:cubicBezTo>
                  <a:pt x="3034099" y="5673534"/>
                  <a:pt x="2937255" y="5678500"/>
                  <a:pt x="2839250" y="5678500"/>
                </a:cubicBezTo>
                <a:cubicBezTo>
                  <a:pt x="1271176" y="5678500"/>
                  <a:pt x="0" y="4407324"/>
                  <a:pt x="0" y="2839250"/>
                </a:cubicBez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C3444C17-8840-AA50-34C2-CFC7E98C8C23}"/>
              </a:ext>
            </a:extLst>
          </p:cNvPr>
          <p:cNvSpPr/>
          <p:nvPr/>
        </p:nvSpPr>
        <p:spPr>
          <a:xfrm rot="5400000">
            <a:off x="9987345" y="5978213"/>
            <a:ext cx="1442049" cy="1365934"/>
          </a:xfrm>
          <a:custGeom>
            <a:avLst/>
            <a:gdLst>
              <a:gd name="connsiteX0" fmla="*/ 0 w 1888107"/>
              <a:gd name="connsiteY0" fmla="*/ 1788448 h 1788448"/>
              <a:gd name="connsiteX1" fmla="*/ 39987 w 1888107"/>
              <a:gd name="connsiteY1" fmla="*/ 1526435 h 1788448"/>
              <a:gd name="connsiteX2" fmla="*/ 754595 w 1888107"/>
              <a:gd name="connsiteY2" fmla="*/ 152091 h 1788448"/>
              <a:gd name="connsiteX3" fmla="*/ 909431 w 1888107"/>
              <a:gd name="connsiteY3" fmla="*/ 0 h 1788448"/>
              <a:gd name="connsiteX4" fmla="*/ 1888107 w 1888107"/>
              <a:gd name="connsiteY4" fmla="*/ 0 h 1788448"/>
              <a:gd name="connsiteX5" fmla="*/ 1888107 w 1888107"/>
              <a:gd name="connsiteY5" fmla="*/ 1025764 h 1788448"/>
              <a:gd name="connsiteX6" fmla="*/ 1860036 w 1888107"/>
              <a:gd name="connsiteY6" fmla="*/ 1053337 h 1788448"/>
              <a:gd name="connsiteX7" fmla="*/ 241285 w 1888107"/>
              <a:gd name="connsiteY7" fmla="*/ 1776264 h 1788448"/>
              <a:gd name="connsiteX8" fmla="*/ 0 w 1888107"/>
              <a:gd name="connsiteY8" fmla="*/ 178844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788448"/>
                </a:moveTo>
                <a:lnTo>
                  <a:pt x="39987" y="1526435"/>
                </a:lnTo>
                <a:cubicBezTo>
                  <a:pt x="147542" y="1000830"/>
                  <a:pt x="400331" y="528128"/>
                  <a:pt x="754595" y="152091"/>
                </a:cubicBezTo>
                <a:lnTo>
                  <a:pt x="909431" y="0"/>
                </a:lnTo>
                <a:lnTo>
                  <a:pt x="1888107" y="0"/>
                </a:lnTo>
                <a:lnTo>
                  <a:pt x="1888107" y="1025764"/>
                </a:lnTo>
                <a:lnTo>
                  <a:pt x="1860036" y="1053337"/>
                </a:lnTo>
                <a:cubicBezTo>
                  <a:pt x="1423050" y="1450509"/>
                  <a:pt x="861692" y="1713258"/>
                  <a:pt x="241285" y="1776264"/>
                </a:cubicBezTo>
                <a:lnTo>
                  <a:pt x="0" y="178844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10800000" algn="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5327E8E2-5A41-A56E-95D9-0797C9D3E5BF}"/>
              </a:ext>
            </a:extLst>
          </p:cNvPr>
          <p:cNvSpPr/>
          <p:nvPr/>
        </p:nvSpPr>
        <p:spPr>
          <a:xfrm rot="5400000">
            <a:off x="12954607" y="5978212"/>
            <a:ext cx="1442049" cy="1365936"/>
          </a:xfrm>
          <a:custGeom>
            <a:avLst/>
            <a:gdLst>
              <a:gd name="connsiteX0" fmla="*/ 0 w 1888107"/>
              <a:gd name="connsiteY0" fmla="*/ 0 h 1788450"/>
              <a:gd name="connsiteX1" fmla="*/ 241285 w 1888107"/>
              <a:gd name="connsiteY1" fmla="*/ 12184 h 1788450"/>
              <a:gd name="connsiteX2" fmla="*/ 1860036 w 1888107"/>
              <a:gd name="connsiteY2" fmla="*/ 735111 h 1788450"/>
              <a:gd name="connsiteX3" fmla="*/ 1888107 w 1888107"/>
              <a:gd name="connsiteY3" fmla="*/ 762684 h 1788450"/>
              <a:gd name="connsiteX4" fmla="*/ 1888107 w 1888107"/>
              <a:gd name="connsiteY4" fmla="*/ 1788450 h 1788450"/>
              <a:gd name="connsiteX5" fmla="*/ 909432 w 1888107"/>
              <a:gd name="connsiteY5" fmla="*/ 1788450 h 1788450"/>
              <a:gd name="connsiteX6" fmla="*/ 754595 w 1888107"/>
              <a:gd name="connsiteY6" fmla="*/ 1636358 h 1788450"/>
              <a:gd name="connsiteX7" fmla="*/ 39987 w 1888107"/>
              <a:gd name="connsiteY7" fmla="*/ 262014 h 1788450"/>
              <a:gd name="connsiteX8" fmla="*/ 0 w 1888107"/>
              <a:gd name="connsiteY8" fmla="*/ 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0"/>
                </a:moveTo>
                <a:lnTo>
                  <a:pt x="241285" y="12184"/>
                </a:lnTo>
                <a:cubicBezTo>
                  <a:pt x="861692" y="75190"/>
                  <a:pt x="1423050" y="337939"/>
                  <a:pt x="1860036" y="735111"/>
                </a:cubicBezTo>
                <a:lnTo>
                  <a:pt x="1888107" y="762684"/>
                </a:lnTo>
                <a:lnTo>
                  <a:pt x="1888107" y="1788450"/>
                </a:lnTo>
                <a:lnTo>
                  <a:pt x="909432" y="1788450"/>
                </a:lnTo>
                <a:lnTo>
                  <a:pt x="754595" y="1636358"/>
                </a:lnTo>
                <a:cubicBezTo>
                  <a:pt x="400331" y="1260321"/>
                  <a:pt x="147542" y="787620"/>
                  <a:pt x="39987" y="262014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algn="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468E7C-5428-F964-4CB1-31A4BC3B4763}"/>
              </a:ext>
            </a:extLst>
          </p:cNvPr>
          <p:cNvSpPr/>
          <p:nvPr/>
        </p:nvSpPr>
        <p:spPr>
          <a:xfrm rot="5400000">
            <a:off x="9987345" y="8846110"/>
            <a:ext cx="1442049" cy="1365934"/>
          </a:xfrm>
          <a:custGeom>
            <a:avLst/>
            <a:gdLst>
              <a:gd name="connsiteX0" fmla="*/ 0 w 1888107"/>
              <a:gd name="connsiteY0" fmla="*/ 1025768 h 1788448"/>
              <a:gd name="connsiteX1" fmla="*/ 0 w 1888107"/>
              <a:gd name="connsiteY1" fmla="*/ 0 h 1788448"/>
              <a:gd name="connsiteX2" fmla="*/ 978677 w 1888107"/>
              <a:gd name="connsiteY2" fmla="*/ 0 h 1788448"/>
              <a:gd name="connsiteX3" fmla="*/ 1133513 w 1888107"/>
              <a:gd name="connsiteY3" fmla="*/ 152091 h 1788448"/>
              <a:gd name="connsiteX4" fmla="*/ 1848120 w 1888107"/>
              <a:gd name="connsiteY4" fmla="*/ 1526435 h 1788448"/>
              <a:gd name="connsiteX5" fmla="*/ 1888107 w 1888107"/>
              <a:gd name="connsiteY5" fmla="*/ 1788448 h 1788448"/>
              <a:gd name="connsiteX6" fmla="*/ 1646817 w 1888107"/>
              <a:gd name="connsiteY6" fmla="*/ 1776264 h 1788448"/>
              <a:gd name="connsiteX7" fmla="*/ 28067 w 1888107"/>
              <a:gd name="connsiteY7" fmla="*/ 1053337 h 1788448"/>
              <a:gd name="connsiteX8" fmla="*/ 0 w 1888107"/>
              <a:gd name="connsiteY8" fmla="*/ 102576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025768"/>
                </a:moveTo>
                <a:lnTo>
                  <a:pt x="0" y="0"/>
                </a:lnTo>
                <a:lnTo>
                  <a:pt x="978677" y="0"/>
                </a:lnTo>
                <a:lnTo>
                  <a:pt x="1133513" y="152091"/>
                </a:lnTo>
                <a:cubicBezTo>
                  <a:pt x="1487776" y="528128"/>
                  <a:pt x="1740565" y="1000830"/>
                  <a:pt x="1848120" y="1526435"/>
                </a:cubicBezTo>
                <a:lnTo>
                  <a:pt x="1888107" y="1788448"/>
                </a:lnTo>
                <a:lnTo>
                  <a:pt x="1646817" y="1776264"/>
                </a:lnTo>
                <a:cubicBezTo>
                  <a:pt x="1026410" y="1713258"/>
                  <a:pt x="465053" y="1450509"/>
                  <a:pt x="28067" y="1053337"/>
                </a:cubicBezTo>
                <a:lnTo>
                  <a:pt x="0" y="102576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5BE867AD-9E8D-DFAC-3F89-CC9DFFB1F034}"/>
              </a:ext>
            </a:extLst>
          </p:cNvPr>
          <p:cNvSpPr/>
          <p:nvPr/>
        </p:nvSpPr>
        <p:spPr>
          <a:xfrm rot="5400000">
            <a:off x="12954607" y="8846109"/>
            <a:ext cx="1442049" cy="1365936"/>
          </a:xfrm>
          <a:custGeom>
            <a:avLst/>
            <a:gdLst>
              <a:gd name="connsiteX0" fmla="*/ 0 w 1888107"/>
              <a:gd name="connsiteY0" fmla="*/ 1788450 h 1788450"/>
              <a:gd name="connsiteX1" fmla="*/ 0 w 1888107"/>
              <a:gd name="connsiteY1" fmla="*/ 762680 h 1788450"/>
              <a:gd name="connsiteX2" fmla="*/ 28067 w 1888107"/>
              <a:gd name="connsiteY2" fmla="*/ 735111 h 1788450"/>
              <a:gd name="connsiteX3" fmla="*/ 1646817 w 1888107"/>
              <a:gd name="connsiteY3" fmla="*/ 12184 h 1788450"/>
              <a:gd name="connsiteX4" fmla="*/ 1888107 w 1888107"/>
              <a:gd name="connsiteY4" fmla="*/ 0 h 1788450"/>
              <a:gd name="connsiteX5" fmla="*/ 1848120 w 1888107"/>
              <a:gd name="connsiteY5" fmla="*/ 262014 h 1788450"/>
              <a:gd name="connsiteX6" fmla="*/ 1133513 w 1888107"/>
              <a:gd name="connsiteY6" fmla="*/ 1636358 h 1788450"/>
              <a:gd name="connsiteX7" fmla="*/ 978676 w 1888107"/>
              <a:gd name="connsiteY7" fmla="*/ 1788450 h 1788450"/>
              <a:gd name="connsiteX8" fmla="*/ 0 w 1888107"/>
              <a:gd name="connsiteY8" fmla="*/ 178845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1788450"/>
                </a:moveTo>
                <a:lnTo>
                  <a:pt x="0" y="762680"/>
                </a:lnTo>
                <a:lnTo>
                  <a:pt x="28067" y="735111"/>
                </a:lnTo>
                <a:cubicBezTo>
                  <a:pt x="465053" y="337939"/>
                  <a:pt x="1026410" y="75190"/>
                  <a:pt x="1646817" y="12184"/>
                </a:cubicBezTo>
                <a:lnTo>
                  <a:pt x="1888107" y="0"/>
                </a:lnTo>
                <a:lnTo>
                  <a:pt x="1848120" y="262014"/>
                </a:lnTo>
                <a:cubicBezTo>
                  <a:pt x="1740565" y="787620"/>
                  <a:pt x="1487776" y="1260321"/>
                  <a:pt x="1133513" y="1636358"/>
                </a:cubicBezTo>
                <a:lnTo>
                  <a:pt x="978676" y="1788450"/>
                </a:lnTo>
                <a:lnTo>
                  <a:pt x="0" y="178845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3AB7F75C-B9FC-A995-196D-21806FEF1538}"/>
              </a:ext>
            </a:extLst>
          </p:cNvPr>
          <p:cNvSpPr/>
          <p:nvPr/>
        </p:nvSpPr>
        <p:spPr>
          <a:xfrm>
            <a:off x="10023511" y="3747749"/>
            <a:ext cx="1933468" cy="6502641"/>
          </a:xfrm>
          <a:custGeom>
            <a:avLst/>
            <a:gdLst>
              <a:gd name="connsiteX0" fmla="*/ 737588 w 2531532"/>
              <a:gd name="connsiteY0" fmla="*/ 6653633 h 8514051"/>
              <a:gd name="connsiteX1" fmla="*/ 14661 w 2531532"/>
              <a:gd name="connsiteY1" fmla="*/ 8272383 h 8514051"/>
              <a:gd name="connsiteX2" fmla="*/ 737588 w 2531532"/>
              <a:gd name="connsiteY2" fmla="*/ 6653633 h 8514051"/>
              <a:gd name="connsiteX3" fmla="*/ 1050000 w 2531532"/>
              <a:gd name="connsiteY3" fmla="*/ 6358643 h 8514051"/>
              <a:gd name="connsiteX4" fmla="*/ 1038160 w 2531532"/>
              <a:gd name="connsiteY4" fmla="*/ 6367714 h 8514051"/>
              <a:gd name="connsiteX5" fmla="*/ 892700 w 2531532"/>
              <a:gd name="connsiteY5" fmla="*/ 6495720 h 8514051"/>
              <a:gd name="connsiteX6" fmla="*/ 757883 w 2531532"/>
              <a:gd name="connsiteY6" fmla="*/ 6632971 h 8514051"/>
              <a:gd name="connsiteX7" fmla="*/ 892700 w 2531532"/>
              <a:gd name="connsiteY7" fmla="*/ 6495721 h 8514051"/>
              <a:gd name="connsiteX8" fmla="*/ 892759 w 2531532"/>
              <a:gd name="connsiteY8" fmla="*/ 6495669 h 8514051"/>
              <a:gd name="connsiteX9" fmla="*/ 1038160 w 2531532"/>
              <a:gd name="connsiteY9" fmla="*/ 6367715 h 8514051"/>
              <a:gd name="connsiteX10" fmla="*/ 1049987 w 2531532"/>
              <a:gd name="connsiteY10" fmla="*/ 6358654 h 8514051"/>
              <a:gd name="connsiteX11" fmla="*/ 1217375 w 2531532"/>
              <a:gd name="connsiteY11" fmla="*/ 6233020 h 8514051"/>
              <a:gd name="connsiteX12" fmla="*/ 1192169 w 2531532"/>
              <a:gd name="connsiteY12" fmla="*/ 6249733 h 8514051"/>
              <a:gd name="connsiteX13" fmla="*/ 1104030 w 2531532"/>
              <a:gd name="connsiteY13" fmla="*/ 6317253 h 8514051"/>
              <a:gd name="connsiteX14" fmla="*/ 1104075 w 2531532"/>
              <a:gd name="connsiteY14" fmla="*/ 6317220 h 8514051"/>
              <a:gd name="connsiteX15" fmla="*/ 1192169 w 2531532"/>
              <a:gd name="connsiteY15" fmla="*/ 6249734 h 8514051"/>
              <a:gd name="connsiteX16" fmla="*/ 1217355 w 2531532"/>
              <a:gd name="connsiteY16" fmla="*/ 6233035 h 8514051"/>
              <a:gd name="connsiteX17" fmla="*/ 1394478 w 2531532"/>
              <a:gd name="connsiteY17" fmla="*/ 6119403 h 8514051"/>
              <a:gd name="connsiteX18" fmla="*/ 1354214 w 2531532"/>
              <a:gd name="connsiteY18" fmla="*/ 6142291 h 8514051"/>
              <a:gd name="connsiteX19" fmla="*/ 1284583 w 2531532"/>
              <a:gd name="connsiteY19" fmla="*/ 6188459 h 8514051"/>
              <a:gd name="connsiteX20" fmla="*/ 1284625 w 2531532"/>
              <a:gd name="connsiteY20" fmla="*/ 6188432 h 8514051"/>
              <a:gd name="connsiteX21" fmla="*/ 1354214 w 2531532"/>
              <a:gd name="connsiteY21" fmla="*/ 6142292 h 8514051"/>
              <a:gd name="connsiteX22" fmla="*/ 1394445 w 2531532"/>
              <a:gd name="connsiteY22" fmla="*/ 6119424 h 8514051"/>
              <a:gd name="connsiteX23" fmla="*/ 1581256 w 2531532"/>
              <a:gd name="connsiteY23" fmla="*/ 6018292 h 8514051"/>
              <a:gd name="connsiteX24" fmla="*/ 1523784 w 2531532"/>
              <a:gd name="connsiteY24" fmla="*/ 6045901 h 8514051"/>
              <a:gd name="connsiteX25" fmla="*/ 1468195 w 2531532"/>
              <a:gd name="connsiteY25" fmla="*/ 6077499 h 8514051"/>
              <a:gd name="connsiteX26" fmla="*/ 1468246 w 2531532"/>
              <a:gd name="connsiteY26" fmla="*/ 6077472 h 8514051"/>
              <a:gd name="connsiteX27" fmla="*/ 1523784 w 2531532"/>
              <a:gd name="connsiteY27" fmla="*/ 6045902 h 8514051"/>
              <a:gd name="connsiteX28" fmla="*/ 1552846 w 2531532"/>
              <a:gd name="connsiteY28" fmla="*/ 6033169 h 8514051"/>
              <a:gd name="connsiteX29" fmla="*/ 1778565 w 2531532"/>
              <a:gd name="connsiteY29" fmla="*/ 5930001 h 8514051"/>
              <a:gd name="connsiteX30" fmla="*/ 1700364 w 2531532"/>
              <a:gd name="connsiteY30" fmla="*/ 5961075 h 8514051"/>
              <a:gd name="connsiteX31" fmla="*/ 1658092 w 2531532"/>
              <a:gd name="connsiteY31" fmla="*/ 5981382 h 8514051"/>
              <a:gd name="connsiteX32" fmla="*/ 1991184 w 2531532"/>
              <a:gd name="connsiteY32" fmla="*/ 5854044 h 8514051"/>
              <a:gd name="connsiteX33" fmla="*/ 1883443 w 2531532"/>
              <a:gd name="connsiteY33" fmla="*/ 5888326 h 8514051"/>
              <a:gd name="connsiteX34" fmla="*/ 1854707 w 2531532"/>
              <a:gd name="connsiteY34" fmla="*/ 5899745 h 8514051"/>
              <a:gd name="connsiteX35" fmla="*/ 1866066 w 2531532"/>
              <a:gd name="connsiteY35" fmla="*/ 5895941 h 8514051"/>
              <a:gd name="connsiteX36" fmla="*/ 1883443 w 2531532"/>
              <a:gd name="connsiteY36" fmla="*/ 5888328 h 8514051"/>
              <a:gd name="connsiteX37" fmla="*/ 1915851 w 2531532"/>
              <a:gd name="connsiteY37" fmla="*/ 5879270 h 8514051"/>
              <a:gd name="connsiteX38" fmla="*/ 1866066 w 2531532"/>
              <a:gd name="connsiteY38" fmla="*/ 5488292 h 8514051"/>
              <a:gd name="connsiteX39" fmla="*/ 1883443 w 2531532"/>
              <a:gd name="connsiteY39" fmla="*/ 5495905 h 8514051"/>
              <a:gd name="connsiteX40" fmla="*/ 1915850 w 2531532"/>
              <a:gd name="connsiteY40" fmla="*/ 5504963 h 8514051"/>
              <a:gd name="connsiteX41" fmla="*/ 1468229 w 2531532"/>
              <a:gd name="connsiteY41" fmla="*/ 5306752 h 8514051"/>
              <a:gd name="connsiteX42" fmla="*/ 1523784 w 2531532"/>
              <a:gd name="connsiteY42" fmla="*/ 5338331 h 8514051"/>
              <a:gd name="connsiteX43" fmla="*/ 1552851 w 2531532"/>
              <a:gd name="connsiteY43" fmla="*/ 5351066 h 8514051"/>
              <a:gd name="connsiteX44" fmla="*/ 1284627 w 2531532"/>
              <a:gd name="connsiteY44" fmla="*/ 5195802 h 8514051"/>
              <a:gd name="connsiteX45" fmla="*/ 1354214 w 2531532"/>
              <a:gd name="connsiteY45" fmla="*/ 5241941 h 8514051"/>
              <a:gd name="connsiteX46" fmla="*/ 1394453 w 2531532"/>
              <a:gd name="connsiteY46" fmla="*/ 5264814 h 8514051"/>
              <a:gd name="connsiteX47" fmla="*/ 1104092 w 2531532"/>
              <a:gd name="connsiteY47" fmla="*/ 5067027 h 8514051"/>
              <a:gd name="connsiteX48" fmla="*/ 1192169 w 2531532"/>
              <a:gd name="connsiteY48" fmla="*/ 5134499 h 8514051"/>
              <a:gd name="connsiteX49" fmla="*/ 1217357 w 2531532"/>
              <a:gd name="connsiteY49" fmla="*/ 5151200 h 8514051"/>
              <a:gd name="connsiteX50" fmla="*/ 892764 w 2531532"/>
              <a:gd name="connsiteY50" fmla="*/ 4888568 h 8514051"/>
              <a:gd name="connsiteX51" fmla="*/ 1038160 w 2531532"/>
              <a:gd name="connsiteY51" fmla="*/ 5016518 h 8514051"/>
              <a:gd name="connsiteX52" fmla="*/ 1049987 w 2531532"/>
              <a:gd name="connsiteY52" fmla="*/ 5025579 h 8514051"/>
              <a:gd name="connsiteX53" fmla="*/ 1527636 w 2531532"/>
              <a:gd name="connsiteY53" fmla="*/ 3528256 h 8514051"/>
              <a:gd name="connsiteX54" fmla="*/ 1536597 w 2531532"/>
              <a:gd name="connsiteY54" fmla="*/ 3535189 h 8514051"/>
              <a:gd name="connsiteX55" fmla="*/ 1578395 w 2531532"/>
              <a:gd name="connsiteY55" fmla="*/ 3571972 h 8514051"/>
              <a:gd name="connsiteX56" fmla="*/ 1583187 w 2531532"/>
              <a:gd name="connsiteY56" fmla="*/ 3576665 h 8514051"/>
              <a:gd name="connsiteX57" fmla="*/ 1481549 w 2531532"/>
              <a:gd name="connsiteY57" fmla="*/ 3488094 h 8514051"/>
              <a:gd name="connsiteX58" fmla="*/ 1527636 w 2531532"/>
              <a:gd name="connsiteY58" fmla="*/ 3528256 h 8514051"/>
              <a:gd name="connsiteX59" fmla="*/ 1527625 w 2531532"/>
              <a:gd name="connsiteY59" fmla="*/ 3528247 h 8514051"/>
              <a:gd name="connsiteX60" fmla="*/ 1583201 w 2531532"/>
              <a:gd name="connsiteY60" fmla="*/ 3576679 h 8514051"/>
              <a:gd name="connsiteX61" fmla="*/ 1583187 w 2531532"/>
              <a:gd name="connsiteY61" fmla="*/ 3576665 h 8514051"/>
              <a:gd name="connsiteX62" fmla="*/ 1638726 w 2531532"/>
              <a:gd name="connsiteY62" fmla="*/ 3625064 h 8514051"/>
              <a:gd name="connsiteX63" fmla="*/ 1578395 w 2531532"/>
              <a:gd name="connsiteY63" fmla="*/ 3571972 h 8514051"/>
              <a:gd name="connsiteX64" fmla="*/ 1556792 w 2531532"/>
              <a:gd name="connsiteY64" fmla="*/ 3550815 h 8514051"/>
              <a:gd name="connsiteX65" fmla="*/ 1536597 w 2531532"/>
              <a:gd name="connsiteY65" fmla="*/ 3535189 h 8514051"/>
              <a:gd name="connsiteX66" fmla="*/ 1493374 w 2531532"/>
              <a:gd name="connsiteY66" fmla="*/ 3497153 h 8514051"/>
              <a:gd name="connsiteX67" fmla="*/ 1314176 w 2531532"/>
              <a:gd name="connsiteY67" fmla="*/ 3362471 h 8514051"/>
              <a:gd name="connsiteX68" fmla="*/ 1427443 w 2531532"/>
              <a:gd name="connsiteY68" fmla="*/ 3446645 h 8514051"/>
              <a:gd name="connsiteX69" fmla="*/ 1339366 w 2531532"/>
              <a:gd name="connsiteY69" fmla="*/ 3379172 h 8514051"/>
              <a:gd name="connsiteX70" fmla="*/ 2478 w 2531532"/>
              <a:gd name="connsiteY70" fmla="*/ 2870565 h 8514051"/>
              <a:gd name="connsiteX71" fmla="*/ 2478 w 2531532"/>
              <a:gd name="connsiteY71" fmla="*/ 2870565 h 8514051"/>
              <a:gd name="connsiteX72" fmla="*/ 264490 w 2531532"/>
              <a:gd name="connsiteY72" fmla="*/ 2910552 h 8514051"/>
              <a:gd name="connsiteX73" fmla="*/ 1293864 w 2531532"/>
              <a:gd name="connsiteY73" fmla="*/ 3347377 h 8514051"/>
              <a:gd name="connsiteX74" fmla="*/ 1293880 w 2531532"/>
              <a:gd name="connsiteY74" fmla="*/ 3347389 h 8514051"/>
              <a:gd name="connsiteX75" fmla="*/ 1293865 w 2531532"/>
              <a:gd name="connsiteY75" fmla="*/ 3347377 h 8514051"/>
              <a:gd name="connsiteX76" fmla="*/ 1246905 w 2531532"/>
              <a:gd name="connsiteY76" fmla="*/ 3317868 h 8514051"/>
              <a:gd name="connsiteX77" fmla="*/ 1177320 w 2531532"/>
              <a:gd name="connsiteY77" fmla="*/ 3271730 h 8514051"/>
              <a:gd name="connsiteX78" fmla="*/ 1137085 w 2531532"/>
              <a:gd name="connsiteY78" fmla="*/ 3248860 h 8514051"/>
              <a:gd name="connsiteX79" fmla="*/ 1105539 w 2531532"/>
              <a:gd name="connsiteY79" fmla="*/ 3229037 h 8514051"/>
              <a:gd name="connsiteX80" fmla="*/ 1063306 w 2531532"/>
              <a:gd name="connsiteY80" fmla="*/ 3206920 h 8514051"/>
              <a:gd name="connsiteX81" fmla="*/ 1007750 w 2531532"/>
              <a:gd name="connsiteY81" fmla="*/ 3175340 h 8514051"/>
              <a:gd name="connsiteX82" fmla="*/ 978683 w 2531532"/>
              <a:gd name="connsiteY82" fmla="*/ 3162605 h 8514051"/>
              <a:gd name="connsiteX83" fmla="*/ 993078 w 2531532"/>
              <a:gd name="connsiteY83" fmla="*/ 3170144 h 8514051"/>
              <a:gd name="connsiteX84" fmla="*/ 907674 w 2531532"/>
              <a:gd name="connsiteY84" fmla="*/ 3125419 h 8514051"/>
              <a:gd name="connsiteX85" fmla="*/ 701033 w 2531532"/>
              <a:gd name="connsiteY85" fmla="*/ 3037289 h 8514051"/>
              <a:gd name="connsiteX86" fmla="*/ 649304 w 2531532"/>
              <a:gd name="connsiteY86" fmla="*/ 3019967 h 8514051"/>
              <a:gd name="connsiteX87" fmla="*/ 665470 w 2531532"/>
              <a:gd name="connsiteY87" fmla="*/ 3025380 h 8514051"/>
              <a:gd name="connsiteX88" fmla="*/ 648091 w 2531532"/>
              <a:gd name="connsiteY88" fmla="*/ 3017767 h 8514051"/>
              <a:gd name="connsiteX89" fmla="*/ 615690 w 2531532"/>
              <a:gd name="connsiteY89" fmla="*/ 3008711 h 8514051"/>
              <a:gd name="connsiteX90" fmla="*/ 486384 w 2531532"/>
              <a:gd name="connsiteY90" fmla="*/ 2965411 h 8514051"/>
              <a:gd name="connsiteX91" fmla="*/ 264491 w 2531532"/>
              <a:gd name="connsiteY91" fmla="*/ 2910552 h 8514051"/>
              <a:gd name="connsiteX92" fmla="*/ 2529057 w 2531532"/>
              <a:gd name="connsiteY92" fmla="*/ 0 h 8514051"/>
              <a:gd name="connsiteX93" fmla="*/ 2529057 w 2531532"/>
              <a:gd name="connsiteY93" fmla="*/ 1436966 h 8514051"/>
              <a:gd name="connsiteX94" fmla="*/ 2417099 w 2531532"/>
              <a:gd name="connsiteY94" fmla="*/ 1465753 h 8514051"/>
              <a:gd name="connsiteX95" fmla="*/ 1419627 w 2531532"/>
              <a:gd name="connsiteY95" fmla="*/ 2821554 h 8514051"/>
              <a:gd name="connsiteX96" fmla="*/ 1743800 w 2531532"/>
              <a:gd name="connsiteY96" fmla="*/ 3724566 h 8514051"/>
              <a:gd name="connsiteX97" fmla="*/ 1781805 w 2531532"/>
              <a:gd name="connsiteY97" fmla="*/ 3766381 h 8514051"/>
              <a:gd name="connsiteX98" fmla="*/ 1779142 w 2531532"/>
              <a:gd name="connsiteY98" fmla="*/ 3767999 h 8514051"/>
              <a:gd name="connsiteX99" fmla="*/ 1793947 w 2531532"/>
              <a:gd name="connsiteY99" fmla="*/ 3783072 h 8514051"/>
              <a:gd name="connsiteX100" fmla="*/ 1793937 w 2531532"/>
              <a:gd name="connsiteY100" fmla="*/ 3783062 h 8514051"/>
              <a:gd name="connsiteX101" fmla="*/ 1793946 w 2531532"/>
              <a:gd name="connsiteY101" fmla="*/ 3783072 h 8514051"/>
              <a:gd name="connsiteX102" fmla="*/ 2516873 w 2531532"/>
              <a:gd name="connsiteY102" fmla="*/ 5401822 h 8514051"/>
              <a:gd name="connsiteX103" fmla="*/ 2529057 w 2531532"/>
              <a:gd name="connsiteY103" fmla="*/ 5643107 h 8514051"/>
              <a:gd name="connsiteX104" fmla="*/ 2531532 w 2531532"/>
              <a:gd name="connsiteY104" fmla="*/ 5692118 h 8514051"/>
              <a:gd name="connsiteX105" fmla="*/ 2529057 w 2531532"/>
              <a:gd name="connsiteY105" fmla="*/ 5741125 h 8514051"/>
              <a:gd name="connsiteX106" fmla="*/ 2267044 w 2531532"/>
              <a:gd name="connsiteY106" fmla="*/ 5781112 h 8514051"/>
              <a:gd name="connsiteX107" fmla="*/ 2072507 w 2531532"/>
              <a:gd name="connsiteY107" fmla="*/ 5828168 h 8514051"/>
              <a:gd name="connsiteX108" fmla="*/ 2057829 w 2531532"/>
              <a:gd name="connsiteY108" fmla="*/ 5832838 h 8514051"/>
              <a:gd name="connsiteX109" fmla="*/ 2267044 w 2531532"/>
              <a:gd name="connsiteY109" fmla="*/ 5781113 h 8514051"/>
              <a:gd name="connsiteX110" fmla="*/ 2529057 w 2531532"/>
              <a:gd name="connsiteY110" fmla="*/ 5741126 h 8514051"/>
              <a:gd name="connsiteX111" fmla="*/ 2529057 w 2531532"/>
              <a:gd name="connsiteY111" fmla="*/ 5741127 h 8514051"/>
              <a:gd name="connsiteX112" fmla="*/ 2516873 w 2531532"/>
              <a:gd name="connsiteY112" fmla="*/ 5982417 h 8514051"/>
              <a:gd name="connsiteX113" fmla="*/ 264490 w 2531532"/>
              <a:gd name="connsiteY113" fmla="*/ 8473687 h 8514051"/>
              <a:gd name="connsiteX114" fmla="*/ 2477 w 2531532"/>
              <a:gd name="connsiteY114" fmla="*/ 8513674 h 8514051"/>
              <a:gd name="connsiteX115" fmla="*/ 2477 w 2531532"/>
              <a:gd name="connsiteY115" fmla="*/ 8513673 h 8514051"/>
              <a:gd name="connsiteX116" fmla="*/ 0 w 2531532"/>
              <a:gd name="connsiteY116" fmla="*/ 8514051 h 8514051"/>
              <a:gd name="connsiteX117" fmla="*/ 0 w 2531532"/>
              <a:gd name="connsiteY117" fmla="*/ 7077345 h 8514051"/>
              <a:gd name="connsiteX118" fmla="*/ 114435 w 2531532"/>
              <a:gd name="connsiteY118" fmla="*/ 7047920 h 8514051"/>
              <a:gd name="connsiteX119" fmla="*/ 696108 w 2531532"/>
              <a:gd name="connsiteY119" fmla="*/ 6695945 h 8514051"/>
              <a:gd name="connsiteX120" fmla="*/ 739481 w 2531532"/>
              <a:gd name="connsiteY120" fmla="*/ 6648223 h 8514051"/>
              <a:gd name="connsiteX121" fmla="*/ 740607 w 2531532"/>
              <a:gd name="connsiteY121" fmla="*/ 6650560 h 8514051"/>
              <a:gd name="connsiteX122" fmla="*/ 740607 w 2531532"/>
              <a:gd name="connsiteY122" fmla="*/ 6650559 h 8514051"/>
              <a:gd name="connsiteX123" fmla="*/ 739481 w 2531532"/>
              <a:gd name="connsiteY123" fmla="*/ 6648222 h 8514051"/>
              <a:gd name="connsiteX124" fmla="*/ 787734 w 2531532"/>
              <a:gd name="connsiteY124" fmla="*/ 6595131 h 8514051"/>
              <a:gd name="connsiteX125" fmla="*/ 1111907 w 2531532"/>
              <a:gd name="connsiteY125" fmla="*/ 5692118 h 8514051"/>
              <a:gd name="connsiteX126" fmla="*/ 787734 w 2531532"/>
              <a:gd name="connsiteY126" fmla="*/ 4789105 h 8514051"/>
              <a:gd name="connsiteX127" fmla="*/ 739481 w 2531532"/>
              <a:gd name="connsiteY127" fmla="*/ 4736014 h 8514051"/>
              <a:gd name="connsiteX128" fmla="*/ 740608 w 2531532"/>
              <a:gd name="connsiteY128" fmla="*/ 4733675 h 8514051"/>
              <a:gd name="connsiteX129" fmla="*/ 737588 w 2531532"/>
              <a:gd name="connsiteY129" fmla="*/ 4730600 h 8514051"/>
              <a:gd name="connsiteX130" fmla="*/ 14661 w 2531532"/>
              <a:gd name="connsiteY130" fmla="*/ 3111850 h 8514051"/>
              <a:gd name="connsiteX131" fmla="*/ 2477 w 2531532"/>
              <a:gd name="connsiteY131" fmla="*/ 2870566 h 8514051"/>
              <a:gd name="connsiteX132" fmla="*/ 2477 w 2531532"/>
              <a:gd name="connsiteY132" fmla="*/ 2870566 h 8514051"/>
              <a:gd name="connsiteX133" fmla="*/ 2477 w 2531532"/>
              <a:gd name="connsiteY133" fmla="*/ 2870565 h 8514051"/>
              <a:gd name="connsiteX134" fmla="*/ 2 w 2531532"/>
              <a:gd name="connsiteY134" fmla="*/ 2821554 h 8514051"/>
              <a:gd name="connsiteX135" fmla="*/ 2267044 w 2531532"/>
              <a:gd name="connsiteY135" fmla="*/ 3998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</a:cxnLst>
            <a:rect l="l" t="t" r="r" b="b"/>
            <a:pathLst>
              <a:path w="2531532" h="8514051">
                <a:moveTo>
                  <a:pt x="737588" y="6653633"/>
                </a:moveTo>
                <a:cubicBezTo>
                  <a:pt x="340416" y="7090619"/>
                  <a:pt x="77666" y="7651976"/>
                  <a:pt x="14661" y="8272383"/>
                </a:cubicBezTo>
                <a:cubicBezTo>
                  <a:pt x="77667" y="7651976"/>
                  <a:pt x="340416" y="7090619"/>
                  <a:pt x="737588" y="6653633"/>
                </a:cubicBezTo>
                <a:close/>
                <a:moveTo>
                  <a:pt x="1050000" y="6358643"/>
                </a:moveTo>
                <a:lnTo>
                  <a:pt x="1038160" y="6367714"/>
                </a:lnTo>
                <a:cubicBezTo>
                  <a:pt x="988220" y="6408740"/>
                  <a:pt x="939705" y="6451437"/>
                  <a:pt x="892700" y="6495720"/>
                </a:cubicBezTo>
                <a:lnTo>
                  <a:pt x="757883" y="6632971"/>
                </a:lnTo>
                <a:lnTo>
                  <a:pt x="892700" y="6495721"/>
                </a:lnTo>
                <a:lnTo>
                  <a:pt x="892759" y="6495669"/>
                </a:lnTo>
                <a:lnTo>
                  <a:pt x="1038160" y="6367715"/>
                </a:lnTo>
                <a:lnTo>
                  <a:pt x="1049987" y="6358654"/>
                </a:lnTo>
                <a:close/>
                <a:moveTo>
                  <a:pt x="1217375" y="6233020"/>
                </a:moveTo>
                <a:lnTo>
                  <a:pt x="1192169" y="6249733"/>
                </a:lnTo>
                <a:lnTo>
                  <a:pt x="1104030" y="6317253"/>
                </a:lnTo>
                <a:lnTo>
                  <a:pt x="1104075" y="6317220"/>
                </a:lnTo>
                <a:lnTo>
                  <a:pt x="1192169" y="6249734"/>
                </a:lnTo>
                <a:lnTo>
                  <a:pt x="1217355" y="6233035"/>
                </a:lnTo>
                <a:close/>
                <a:moveTo>
                  <a:pt x="1394478" y="6119403"/>
                </a:moveTo>
                <a:lnTo>
                  <a:pt x="1354214" y="6142291"/>
                </a:lnTo>
                <a:lnTo>
                  <a:pt x="1284583" y="6188459"/>
                </a:lnTo>
                <a:lnTo>
                  <a:pt x="1284625" y="6188432"/>
                </a:lnTo>
                <a:lnTo>
                  <a:pt x="1354214" y="6142292"/>
                </a:lnTo>
                <a:lnTo>
                  <a:pt x="1394445" y="6119424"/>
                </a:lnTo>
                <a:close/>
                <a:moveTo>
                  <a:pt x="1581256" y="6018292"/>
                </a:moveTo>
                <a:lnTo>
                  <a:pt x="1523784" y="6045901"/>
                </a:lnTo>
                <a:lnTo>
                  <a:pt x="1468195" y="6077499"/>
                </a:lnTo>
                <a:lnTo>
                  <a:pt x="1468246" y="6077472"/>
                </a:lnTo>
                <a:lnTo>
                  <a:pt x="1523784" y="6045902"/>
                </a:lnTo>
                <a:lnTo>
                  <a:pt x="1552846" y="6033169"/>
                </a:lnTo>
                <a:close/>
                <a:moveTo>
                  <a:pt x="1778565" y="5930001"/>
                </a:moveTo>
                <a:lnTo>
                  <a:pt x="1700364" y="5961075"/>
                </a:lnTo>
                <a:lnTo>
                  <a:pt x="1658092" y="5981382"/>
                </a:lnTo>
                <a:close/>
                <a:moveTo>
                  <a:pt x="1991184" y="5854044"/>
                </a:moveTo>
                <a:lnTo>
                  <a:pt x="1883443" y="5888326"/>
                </a:lnTo>
                <a:lnTo>
                  <a:pt x="1854707" y="5899745"/>
                </a:lnTo>
                <a:lnTo>
                  <a:pt x="1866066" y="5895941"/>
                </a:lnTo>
                <a:lnTo>
                  <a:pt x="1883443" y="5888328"/>
                </a:lnTo>
                <a:lnTo>
                  <a:pt x="1915851" y="5879270"/>
                </a:lnTo>
                <a:close/>
                <a:moveTo>
                  <a:pt x="1866066" y="5488292"/>
                </a:moveTo>
                <a:lnTo>
                  <a:pt x="1883443" y="5495905"/>
                </a:lnTo>
                <a:lnTo>
                  <a:pt x="1915850" y="5504963"/>
                </a:lnTo>
                <a:close/>
                <a:moveTo>
                  <a:pt x="1468229" y="5306752"/>
                </a:moveTo>
                <a:lnTo>
                  <a:pt x="1523784" y="5338331"/>
                </a:lnTo>
                <a:lnTo>
                  <a:pt x="1552851" y="5351066"/>
                </a:lnTo>
                <a:close/>
                <a:moveTo>
                  <a:pt x="1284627" y="5195802"/>
                </a:moveTo>
                <a:lnTo>
                  <a:pt x="1354214" y="5241941"/>
                </a:lnTo>
                <a:lnTo>
                  <a:pt x="1394453" y="5264814"/>
                </a:lnTo>
                <a:close/>
                <a:moveTo>
                  <a:pt x="1104092" y="5067027"/>
                </a:moveTo>
                <a:lnTo>
                  <a:pt x="1192169" y="5134499"/>
                </a:lnTo>
                <a:lnTo>
                  <a:pt x="1217357" y="5151200"/>
                </a:lnTo>
                <a:close/>
                <a:moveTo>
                  <a:pt x="892764" y="4888568"/>
                </a:moveTo>
                <a:lnTo>
                  <a:pt x="1038160" y="5016518"/>
                </a:lnTo>
                <a:lnTo>
                  <a:pt x="1049987" y="5025579"/>
                </a:lnTo>
                <a:close/>
                <a:moveTo>
                  <a:pt x="1527636" y="3528256"/>
                </a:moveTo>
                <a:lnTo>
                  <a:pt x="1536597" y="3535189"/>
                </a:lnTo>
                <a:lnTo>
                  <a:pt x="1578395" y="3571972"/>
                </a:lnTo>
                <a:lnTo>
                  <a:pt x="1583187" y="3576665"/>
                </a:lnTo>
                <a:close/>
                <a:moveTo>
                  <a:pt x="1481549" y="3488094"/>
                </a:moveTo>
                <a:lnTo>
                  <a:pt x="1527636" y="3528256"/>
                </a:lnTo>
                <a:lnTo>
                  <a:pt x="1527625" y="3528247"/>
                </a:lnTo>
                <a:lnTo>
                  <a:pt x="1583201" y="3576679"/>
                </a:lnTo>
                <a:lnTo>
                  <a:pt x="1583187" y="3576665"/>
                </a:lnTo>
                <a:lnTo>
                  <a:pt x="1638726" y="3625064"/>
                </a:lnTo>
                <a:lnTo>
                  <a:pt x="1578395" y="3571972"/>
                </a:lnTo>
                <a:lnTo>
                  <a:pt x="1556792" y="3550815"/>
                </a:lnTo>
                <a:lnTo>
                  <a:pt x="1536597" y="3535189"/>
                </a:lnTo>
                <a:lnTo>
                  <a:pt x="1493374" y="3497153"/>
                </a:lnTo>
                <a:close/>
                <a:moveTo>
                  <a:pt x="1314176" y="3362471"/>
                </a:moveTo>
                <a:lnTo>
                  <a:pt x="1427443" y="3446645"/>
                </a:lnTo>
                <a:lnTo>
                  <a:pt x="1339366" y="3379172"/>
                </a:lnTo>
                <a:close/>
                <a:moveTo>
                  <a:pt x="2478" y="2870565"/>
                </a:moveTo>
                <a:lnTo>
                  <a:pt x="2478" y="2870565"/>
                </a:lnTo>
                <a:lnTo>
                  <a:pt x="264490" y="2910552"/>
                </a:lnTo>
                <a:cubicBezTo>
                  <a:pt x="639923" y="2987377"/>
                  <a:pt x="988363" y="3138301"/>
                  <a:pt x="1293864" y="3347377"/>
                </a:cubicBezTo>
                <a:lnTo>
                  <a:pt x="1293880" y="3347389"/>
                </a:lnTo>
                <a:lnTo>
                  <a:pt x="1293865" y="3347377"/>
                </a:lnTo>
                <a:lnTo>
                  <a:pt x="1246905" y="3317868"/>
                </a:lnTo>
                <a:lnTo>
                  <a:pt x="1177320" y="3271730"/>
                </a:lnTo>
                <a:lnTo>
                  <a:pt x="1137085" y="3248860"/>
                </a:lnTo>
                <a:lnTo>
                  <a:pt x="1105539" y="3229037"/>
                </a:lnTo>
                <a:lnTo>
                  <a:pt x="1063306" y="3206920"/>
                </a:lnTo>
                <a:lnTo>
                  <a:pt x="1007750" y="3175340"/>
                </a:lnTo>
                <a:lnTo>
                  <a:pt x="978683" y="3162605"/>
                </a:lnTo>
                <a:lnTo>
                  <a:pt x="993078" y="3170144"/>
                </a:lnTo>
                <a:lnTo>
                  <a:pt x="907674" y="3125419"/>
                </a:lnTo>
                <a:cubicBezTo>
                  <a:pt x="840213" y="3093419"/>
                  <a:pt x="771291" y="3064000"/>
                  <a:pt x="701033" y="3037289"/>
                </a:cubicBezTo>
                <a:lnTo>
                  <a:pt x="649304" y="3019967"/>
                </a:lnTo>
                <a:lnTo>
                  <a:pt x="665470" y="3025380"/>
                </a:lnTo>
                <a:lnTo>
                  <a:pt x="648091" y="3017767"/>
                </a:lnTo>
                <a:lnTo>
                  <a:pt x="615690" y="3008711"/>
                </a:lnTo>
                <a:lnTo>
                  <a:pt x="486384" y="2965411"/>
                </a:lnTo>
                <a:cubicBezTo>
                  <a:pt x="413584" y="2944246"/>
                  <a:pt x="339578" y="2925917"/>
                  <a:pt x="264491" y="2910552"/>
                </a:cubicBezTo>
                <a:close/>
                <a:moveTo>
                  <a:pt x="2529057" y="0"/>
                </a:moveTo>
                <a:lnTo>
                  <a:pt x="2529057" y="1436966"/>
                </a:lnTo>
                <a:lnTo>
                  <a:pt x="2417099" y="1465753"/>
                </a:lnTo>
                <a:cubicBezTo>
                  <a:pt x="1839214" y="1645494"/>
                  <a:pt x="1419627" y="2184524"/>
                  <a:pt x="1419627" y="2821554"/>
                </a:cubicBezTo>
                <a:cubicBezTo>
                  <a:pt x="1419627" y="3164569"/>
                  <a:pt x="1541283" y="3479171"/>
                  <a:pt x="1743800" y="3724566"/>
                </a:cubicBezTo>
                <a:lnTo>
                  <a:pt x="1781805" y="3766381"/>
                </a:lnTo>
                <a:lnTo>
                  <a:pt x="1779142" y="3767999"/>
                </a:lnTo>
                <a:lnTo>
                  <a:pt x="1793947" y="3783072"/>
                </a:lnTo>
                <a:lnTo>
                  <a:pt x="1793937" y="3783062"/>
                </a:lnTo>
                <a:lnTo>
                  <a:pt x="1793946" y="3783072"/>
                </a:lnTo>
                <a:cubicBezTo>
                  <a:pt x="2191118" y="4220057"/>
                  <a:pt x="2453868" y="4781415"/>
                  <a:pt x="2516873" y="5401822"/>
                </a:cubicBezTo>
                <a:lnTo>
                  <a:pt x="2529057" y="5643107"/>
                </a:lnTo>
                <a:lnTo>
                  <a:pt x="2531532" y="5692118"/>
                </a:lnTo>
                <a:lnTo>
                  <a:pt x="2529057" y="5741125"/>
                </a:lnTo>
                <a:lnTo>
                  <a:pt x="2267044" y="5781112"/>
                </a:lnTo>
                <a:cubicBezTo>
                  <a:pt x="2201343" y="5794557"/>
                  <a:pt x="2136469" y="5810270"/>
                  <a:pt x="2072507" y="5828168"/>
                </a:cubicBezTo>
                <a:lnTo>
                  <a:pt x="2057829" y="5832838"/>
                </a:lnTo>
                <a:lnTo>
                  <a:pt x="2267044" y="5781113"/>
                </a:lnTo>
                <a:lnTo>
                  <a:pt x="2529057" y="5741126"/>
                </a:lnTo>
                <a:lnTo>
                  <a:pt x="2529057" y="5741127"/>
                </a:lnTo>
                <a:lnTo>
                  <a:pt x="2516873" y="5982417"/>
                </a:lnTo>
                <a:cubicBezTo>
                  <a:pt x="2390862" y="7223231"/>
                  <a:pt x="1465874" y="8227848"/>
                  <a:pt x="264490" y="8473687"/>
                </a:cubicBezTo>
                <a:lnTo>
                  <a:pt x="2477" y="8513674"/>
                </a:lnTo>
                <a:lnTo>
                  <a:pt x="2477" y="8513673"/>
                </a:lnTo>
                <a:lnTo>
                  <a:pt x="0" y="8514051"/>
                </a:lnTo>
                <a:lnTo>
                  <a:pt x="0" y="7077345"/>
                </a:lnTo>
                <a:lnTo>
                  <a:pt x="114435" y="7047920"/>
                </a:lnTo>
                <a:cubicBezTo>
                  <a:pt x="336698" y="6978790"/>
                  <a:pt x="535545" y="6856509"/>
                  <a:pt x="696108" y="6695945"/>
                </a:cubicBezTo>
                <a:lnTo>
                  <a:pt x="739481" y="6648223"/>
                </a:lnTo>
                <a:lnTo>
                  <a:pt x="740607" y="6650560"/>
                </a:lnTo>
                <a:lnTo>
                  <a:pt x="740607" y="6650559"/>
                </a:lnTo>
                <a:lnTo>
                  <a:pt x="739481" y="6648222"/>
                </a:lnTo>
                <a:lnTo>
                  <a:pt x="787734" y="6595131"/>
                </a:lnTo>
                <a:cubicBezTo>
                  <a:pt x="990251" y="6349737"/>
                  <a:pt x="1111907" y="6035134"/>
                  <a:pt x="1111907" y="5692118"/>
                </a:cubicBezTo>
                <a:cubicBezTo>
                  <a:pt x="1111907" y="5349102"/>
                  <a:pt x="990251" y="5034500"/>
                  <a:pt x="787734" y="4789105"/>
                </a:cubicBezTo>
                <a:lnTo>
                  <a:pt x="739481" y="4736014"/>
                </a:lnTo>
                <a:lnTo>
                  <a:pt x="740608" y="4733675"/>
                </a:lnTo>
                <a:lnTo>
                  <a:pt x="737588" y="4730600"/>
                </a:lnTo>
                <a:cubicBezTo>
                  <a:pt x="340416" y="4293615"/>
                  <a:pt x="77667" y="3732257"/>
                  <a:pt x="14661" y="3111850"/>
                </a:cubicBezTo>
                <a:lnTo>
                  <a:pt x="2477" y="2870566"/>
                </a:lnTo>
                <a:lnTo>
                  <a:pt x="2477" y="2870566"/>
                </a:lnTo>
                <a:lnTo>
                  <a:pt x="2477" y="2870565"/>
                </a:lnTo>
                <a:lnTo>
                  <a:pt x="2" y="2821554"/>
                </a:lnTo>
                <a:cubicBezTo>
                  <a:pt x="2" y="1449489"/>
                  <a:pt x="973246" y="304737"/>
                  <a:pt x="2267044" y="39987"/>
                </a:cubicBezTo>
                <a:close/>
              </a:path>
            </a:pathLst>
          </a:custGeom>
          <a:gradFill>
            <a:gsLst>
              <a:gs pos="20000">
                <a:schemeClr val="accent5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E155C1F3-565E-2EA6-2D1B-50A41575959A}"/>
              </a:ext>
            </a:extLst>
          </p:cNvPr>
          <p:cNvSpPr/>
          <p:nvPr/>
        </p:nvSpPr>
        <p:spPr>
          <a:xfrm>
            <a:off x="12428910" y="3747461"/>
            <a:ext cx="1931578" cy="6502641"/>
          </a:xfrm>
          <a:custGeom>
            <a:avLst/>
            <a:gdLst>
              <a:gd name="connsiteX0" fmla="*/ 2487268 w 2529058"/>
              <a:gd name="connsiteY0" fmla="*/ 8065775 h 8514051"/>
              <a:gd name="connsiteX1" fmla="*/ 2487270 w 2529058"/>
              <a:gd name="connsiteY1" fmla="*/ 8065785 h 8514051"/>
              <a:gd name="connsiteX2" fmla="*/ 2516860 w 2529058"/>
              <a:gd name="connsiteY2" fmla="*/ 8272663 h 8514051"/>
              <a:gd name="connsiteX3" fmla="*/ 2491568 w 2529058"/>
              <a:gd name="connsiteY3" fmla="*/ 8095839 h 8514051"/>
              <a:gd name="connsiteX4" fmla="*/ 2487267 w 2529058"/>
              <a:gd name="connsiteY4" fmla="*/ 8065767 h 8514051"/>
              <a:gd name="connsiteX5" fmla="*/ 2487268 w 2529058"/>
              <a:gd name="connsiteY5" fmla="*/ 8065775 h 8514051"/>
              <a:gd name="connsiteX6" fmla="*/ 2487267 w 2529058"/>
              <a:gd name="connsiteY6" fmla="*/ 8065769 h 8514051"/>
              <a:gd name="connsiteX7" fmla="*/ 2484696 w 2529058"/>
              <a:gd name="connsiteY7" fmla="*/ 8047796 h 8514051"/>
              <a:gd name="connsiteX8" fmla="*/ 2487267 w 2529058"/>
              <a:gd name="connsiteY8" fmla="*/ 8065767 h 8514051"/>
              <a:gd name="connsiteX9" fmla="*/ 2487266 w 2529058"/>
              <a:gd name="connsiteY9" fmla="*/ 8065765 h 8514051"/>
              <a:gd name="connsiteX10" fmla="*/ 2485195 w 2529058"/>
              <a:gd name="connsiteY10" fmla="*/ 8051280 h 8514051"/>
              <a:gd name="connsiteX11" fmla="*/ 2280723 w 2529058"/>
              <a:gd name="connsiteY11" fmla="*/ 7394603 h 8514051"/>
              <a:gd name="connsiteX12" fmla="*/ 2333778 w 2529058"/>
              <a:gd name="connsiteY12" fmla="*/ 7525633 h 8514051"/>
              <a:gd name="connsiteX13" fmla="*/ 2365170 w 2529058"/>
              <a:gd name="connsiteY13" fmla="*/ 7603158 h 8514051"/>
              <a:gd name="connsiteX14" fmla="*/ 2365195 w 2529058"/>
              <a:gd name="connsiteY14" fmla="*/ 7603240 h 8514051"/>
              <a:gd name="connsiteX15" fmla="*/ 2365218 w 2529058"/>
              <a:gd name="connsiteY15" fmla="*/ 7603308 h 8514051"/>
              <a:gd name="connsiteX16" fmla="*/ 2426317 w 2529058"/>
              <a:gd name="connsiteY16" fmla="*/ 7797687 h 8514051"/>
              <a:gd name="connsiteX17" fmla="*/ 2426322 w 2529058"/>
              <a:gd name="connsiteY17" fmla="*/ 7797704 h 8514051"/>
              <a:gd name="connsiteX18" fmla="*/ 2433188 w 2529058"/>
              <a:gd name="connsiteY18" fmla="*/ 7819547 h 8514051"/>
              <a:gd name="connsiteX19" fmla="*/ 2441592 w 2529058"/>
              <a:gd name="connsiteY19" fmla="*/ 7856500 h 8514051"/>
              <a:gd name="connsiteX20" fmla="*/ 2441601 w 2529058"/>
              <a:gd name="connsiteY20" fmla="*/ 7856532 h 8514051"/>
              <a:gd name="connsiteX21" fmla="*/ 2475455 w 2529058"/>
              <a:gd name="connsiteY21" fmla="*/ 8005382 h 8514051"/>
              <a:gd name="connsiteX22" fmla="*/ 2475462 w 2529058"/>
              <a:gd name="connsiteY22" fmla="*/ 8005415 h 8514051"/>
              <a:gd name="connsiteX23" fmla="*/ 2484011 w 2529058"/>
              <a:gd name="connsiteY23" fmla="*/ 8043003 h 8514051"/>
              <a:gd name="connsiteX24" fmla="*/ 2484696 w 2529058"/>
              <a:gd name="connsiteY24" fmla="*/ 8047796 h 8514051"/>
              <a:gd name="connsiteX25" fmla="*/ 2484011 w 2529058"/>
              <a:gd name="connsiteY25" fmla="*/ 8043004 h 8514051"/>
              <a:gd name="connsiteX26" fmla="*/ 2485195 w 2529058"/>
              <a:gd name="connsiteY26" fmla="*/ 8051280 h 8514051"/>
              <a:gd name="connsiteX27" fmla="*/ 2487266 w 2529058"/>
              <a:gd name="connsiteY27" fmla="*/ 8065764 h 8514051"/>
              <a:gd name="connsiteX28" fmla="*/ 2487266 w 2529058"/>
              <a:gd name="connsiteY28" fmla="*/ 8065765 h 8514051"/>
              <a:gd name="connsiteX29" fmla="*/ 2487267 w 2529058"/>
              <a:gd name="connsiteY29" fmla="*/ 8065769 h 8514051"/>
              <a:gd name="connsiteX30" fmla="*/ 2491568 w 2529058"/>
              <a:gd name="connsiteY30" fmla="*/ 8095839 h 8514051"/>
              <a:gd name="connsiteX31" fmla="*/ 2502375 w 2529058"/>
              <a:gd name="connsiteY31" fmla="*/ 8171399 h 8514051"/>
              <a:gd name="connsiteX32" fmla="*/ 2516871 w 2529058"/>
              <a:gd name="connsiteY32" fmla="*/ 8272747 h 8514051"/>
              <a:gd name="connsiteX33" fmla="*/ 2516860 w 2529058"/>
              <a:gd name="connsiteY33" fmla="*/ 8272663 h 8514051"/>
              <a:gd name="connsiteX34" fmla="*/ 2493940 w 2529058"/>
              <a:gd name="connsiteY34" fmla="*/ 8099882 h 8514051"/>
              <a:gd name="connsiteX35" fmla="*/ 2487270 w 2529058"/>
              <a:gd name="connsiteY35" fmla="*/ 8065785 h 8514051"/>
              <a:gd name="connsiteX36" fmla="*/ 2484012 w 2529058"/>
              <a:gd name="connsiteY36" fmla="*/ 8043004 h 8514051"/>
              <a:gd name="connsiteX37" fmla="*/ 2475455 w 2529058"/>
              <a:gd name="connsiteY37" fmla="*/ 8005382 h 8514051"/>
              <a:gd name="connsiteX38" fmla="*/ 2460796 w 2529058"/>
              <a:gd name="connsiteY38" fmla="*/ 7930441 h 8514051"/>
              <a:gd name="connsiteX39" fmla="*/ 2441601 w 2529058"/>
              <a:gd name="connsiteY39" fmla="*/ 7856532 h 8514051"/>
              <a:gd name="connsiteX40" fmla="*/ 2433189 w 2529058"/>
              <a:gd name="connsiteY40" fmla="*/ 7819548 h 8514051"/>
              <a:gd name="connsiteX41" fmla="*/ 2426317 w 2529058"/>
              <a:gd name="connsiteY41" fmla="*/ 7797687 h 8514051"/>
              <a:gd name="connsiteX42" fmla="*/ 2417765 w 2529058"/>
              <a:gd name="connsiteY42" fmla="*/ 7764759 h 8514051"/>
              <a:gd name="connsiteX43" fmla="*/ 2365218 w 2529058"/>
              <a:gd name="connsiteY43" fmla="*/ 7603308 h 8514051"/>
              <a:gd name="connsiteX44" fmla="*/ 2365171 w 2529058"/>
              <a:gd name="connsiteY44" fmla="*/ 7603160 h 8514051"/>
              <a:gd name="connsiteX45" fmla="*/ 2280723 w 2529058"/>
              <a:gd name="connsiteY45" fmla="*/ 7394603 h 8514051"/>
              <a:gd name="connsiteX46" fmla="*/ 2230530 w 2529058"/>
              <a:gd name="connsiteY46" fmla="*/ 7294351 h 8514051"/>
              <a:gd name="connsiteX47" fmla="*/ 2266322 w 2529058"/>
              <a:gd name="connsiteY47" fmla="*/ 7365841 h 8514051"/>
              <a:gd name="connsiteX48" fmla="*/ 2257133 w 2529058"/>
              <a:gd name="connsiteY48" fmla="*/ 7343778 h 8514051"/>
              <a:gd name="connsiteX49" fmla="*/ 2100011 w 2529058"/>
              <a:gd name="connsiteY49" fmla="*/ 7061074 h 8514051"/>
              <a:gd name="connsiteX50" fmla="*/ 2100609 w 2529058"/>
              <a:gd name="connsiteY50" fmla="*/ 7062066 h 8514051"/>
              <a:gd name="connsiteX51" fmla="*/ 2145953 w 2529058"/>
              <a:gd name="connsiteY51" fmla="*/ 7137210 h 8514051"/>
              <a:gd name="connsiteX52" fmla="*/ 2124920 w 2529058"/>
              <a:gd name="connsiteY52" fmla="*/ 7098129 h 8514051"/>
              <a:gd name="connsiteX53" fmla="*/ 1954882 w 2529058"/>
              <a:gd name="connsiteY53" fmla="*/ 6849329 h 8514051"/>
              <a:gd name="connsiteX54" fmla="*/ 2000885 w 2529058"/>
              <a:gd name="connsiteY54" fmla="*/ 6913615 h 8514051"/>
              <a:gd name="connsiteX55" fmla="*/ 1970026 w 2529058"/>
              <a:gd name="connsiteY55" fmla="*/ 6867708 h 8514051"/>
              <a:gd name="connsiteX56" fmla="*/ 1550657 w 2529058"/>
              <a:gd name="connsiteY56" fmla="*/ 6418501 h 8514051"/>
              <a:gd name="connsiteX57" fmla="*/ 1638761 w 2529058"/>
              <a:gd name="connsiteY57" fmla="*/ 6496034 h 8514051"/>
              <a:gd name="connsiteX58" fmla="*/ 1638833 w 2529058"/>
              <a:gd name="connsiteY58" fmla="*/ 6496097 h 8514051"/>
              <a:gd name="connsiteX59" fmla="*/ 1481541 w 2529058"/>
              <a:gd name="connsiteY59" fmla="*/ 6359026 h 8514051"/>
              <a:gd name="connsiteX60" fmla="*/ 1481547 w 2529058"/>
              <a:gd name="connsiteY60" fmla="*/ 6359031 h 8514051"/>
              <a:gd name="connsiteX61" fmla="*/ 1490382 w 2529058"/>
              <a:gd name="connsiteY61" fmla="*/ 6365800 h 8514051"/>
              <a:gd name="connsiteX62" fmla="*/ 1314167 w 2529058"/>
              <a:gd name="connsiteY62" fmla="*/ 6233403 h 8514051"/>
              <a:gd name="connsiteX63" fmla="*/ 1314177 w 2529058"/>
              <a:gd name="connsiteY63" fmla="*/ 6233410 h 8514051"/>
              <a:gd name="connsiteX64" fmla="*/ 1339366 w 2529058"/>
              <a:gd name="connsiteY64" fmla="*/ 6250111 h 8514051"/>
              <a:gd name="connsiteX65" fmla="*/ 1427442 w 2529058"/>
              <a:gd name="connsiteY65" fmla="*/ 6317583 h 8514051"/>
              <a:gd name="connsiteX66" fmla="*/ 1427471 w 2529058"/>
              <a:gd name="connsiteY66" fmla="*/ 6317605 h 8514051"/>
              <a:gd name="connsiteX67" fmla="*/ 1339365 w 2529058"/>
              <a:gd name="connsiteY67" fmla="*/ 6250110 h 8514051"/>
              <a:gd name="connsiteX68" fmla="*/ 1137065 w 2529058"/>
              <a:gd name="connsiteY68" fmla="*/ 6119786 h 8514051"/>
              <a:gd name="connsiteX69" fmla="*/ 1137081 w 2529058"/>
              <a:gd name="connsiteY69" fmla="*/ 6119796 h 8514051"/>
              <a:gd name="connsiteX70" fmla="*/ 1177320 w 2529058"/>
              <a:gd name="connsiteY70" fmla="*/ 6142669 h 8514051"/>
              <a:gd name="connsiteX71" fmla="*/ 1246911 w 2529058"/>
              <a:gd name="connsiteY71" fmla="*/ 6188810 h 8514051"/>
              <a:gd name="connsiteX72" fmla="*/ 1246932 w 2529058"/>
              <a:gd name="connsiteY72" fmla="*/ 6188824 h 8514051"/>
              <a:gd name="connsiteX73" fmla="*/ 1177319 w 2529058"/>
              <a:gd name="connsiteY73" fmla="*/ 6142668 h 8514051"/>
              <a:gd name="connsiteX74" fmla="*/ 950289 w 2529058"/>
              <a:gd name="connsiteY74" fmla="*/ 6018675 h 8514051"/>
              <a:gd name="connsiteX75" fmla="*/ 978681 w 2529058"/>
              <a:gd name="connsiteY75" fmla="*/ 6033543 h 8514051"/>
              <a:gd name="connsiteX76" fmla="*/ 1007750 w 2529058"/>
              <a:gd name="connsiteY76" fmla="*/ 6046279 h 8514051"/>
              <a:gd name="connsiteX77" fmla="*/ 1063310 w 2529058"/>
              <a:gd name="connsiteY77" fmla="*/ 6077862 h 8514051"/>
              <a:gd name="connsiteX78" fmla="*/ 1063326 w 2529058"/>
              <a:gd name="connsiteY78" fmla="*/ 6077870 h 8514051"/>
              <a:gd name="connsiteX79" fmla="*/ 1007749 w 2529058"/>
              <a:gd name="connsiteY79" fmla="*/ 6046278 h 8514051"/>
              <a:gd name="connsiteX80" fmla="*/ 752982 w 2529058"/>
              <a:gd name="connsiteY80" fmla="*/ 5930383 h 8514051"/>
              <a:gd name="connsiteX81" fmla="*/ 873433 w 2529058"/>
              <a:gd name="connsiteY81" fmla="*/ 5981755 h 8514051"/>
              <a:gd name="connsiteX82" fmla="*/ 831169 w 2529058"/>
              <a:gd name="connsiteY82" fmla="*/ 5961452 h 8514051"/>
              <a:gd name="connsiteX83" fmla="*/ 540369 w 2529058"/>
              <a:gd name="connsiteY83" fmla="*/ 5854427 h 8514051"/>
              <a:gd name="connsiteX84" fmla="*/ 615684 w 2529058"/>
              <a:gd name="connsiteY84" fmla="*/ 5879647 h 8514051"/>
              <a:gd name="connsiteX85" fmla="*/ 648091 w 2529058"/>
              <a:gd name="connsiteY85" fmla="*/ 5888705 h 8514051"/>
              <a:gd name="connsiteX86" fmla="*/ 665469 w 2529058"/>
              <a:gd name="connsiteY86" fmla="*/ 5896318 h 8514051"/>
              <a:gd name="connsiteX87" fmla="*/ 676821 w 2529058"/>
              <a:gd name="connsiteY87" fmla="*/ 5900120 h 8514051"/>
              <a:gd name="connsiteX88" fmla="*/ 648090 w 2529058"/>
              <a:gd name="connsiteY88" fmla="*/ 5888703 h 8514051"/>
              <a:gd name="connsiteX89" fmla="*/ 665464 w 2529058"/>
              <a:gd name="connsiteY89" fmla="*/ 5488671 h 8514051"/>
              <a:gd name="connsiteX90" fmla="*/ 615689 w 2529058"/>
              <a:gd name="connsiteY90" fmla="*/ 5505338 h 8514051"/>
              <a:gd name="connsiteX91" fmla="*/ 648090 w 2529058"/>
              <a:gd name="connsiteY91" fmla="*/ 5496282 h 8514051"/>
              <a:gd name="connsiteX92" fmla="*/ 1063293 w 2529058"/>
              <a:gd name="connsiteY92" fmla="*/ 5307135 h 8514051"/>
              <a:gd name="connsiteX93" fmla="*/ 978688 w 2529058"/>
              <a:gd name="connsiteY93" fmla="*/ 5351441 h 8514051"/>
              <a:gd name="connsiteX94" fmla="*/ 1007749 w 2529058"/>
              <a:gd name="connsiteY94" fmla="*/ 5338708 h 8514051"/>
              <a:gd name="connsiteX95" fmla="*/ 1246888 w 2529058"/>
              <a:gd name="connsiteY95" fmla="*/ 5196191 h 8514051"/>
              <a:gd name="connsiteX96" fmla="*/ 1137091 w 2529058"/>
              <a:gd name="connsiteY96" fmla="*/ 5265185 h 8514051"/>
              <a:gd name="connsiteX97" fmla="*/ 1177319 w 2529058"/>
              <a:gd name="connsiteY97" fmla="*/ 5242318 h 8514051"/>
              <a:gd name="connsiteX98" fmla="*/ 1427409 w 2529058"/>
              <a:gd name="connsiteY98" fmla="*/ 5067429 h 8514051"/>
              <a:gd name="connsiteX99" fmla="*/ 1314185 w 2529058"/>
              <a:gd name="connsiteY99" fmla="*/ 5151571 h 8514051"/>
              <a:gd name="connsiteX100" fmla="*/ 1339365 w 2529058"/>
              <a:gd name="connsiteY100" fmla="*/ 5134876 h 8514051"/>
              <a:gd name="connsiteX101" fmla="*/ 1638670 w 2529058"/>
              <a:gd name="connsiteY101" fmla="*/ 4889033 h 8514051"/>
              <a:gd name="connsiteX102" fmla="*/ 1481555 w 2529058"/>
              <a:gd name="connsiteY102" fmla="*/ 5025950 h 8514051"/>
              <a:gd name="connsiteX103" fmla="*/ 1493373 w 2529058"/>
              <a:gd name="connsiteY103" fmla="*/ 5016895 h 8514051"/>
              <a:gd name="connsiteX104" fmla="*/ 1049988 w 2529058"/>
              <a:gd name="connsiteY104" fmla="*/ 3488468 h 8514051"/>
              <a:gd name="connsiteX105" fmla="*/ 1038159 w 2529058"/>
              <a:gd name="connsiteY105" fmla="*/ 3497531 h 8514051"/>
              <a:gd name="connsiteX106" fmla="*/ 892827 w 2529058"/>
              <a:gd name="connsiteY106" fmla="*/ 3625425 h 8514051"/>
              <a:gd name="connsiteX107" fmla="*/ 1217353 w 2529058"/>
              <a:gd name="connsiteY107" fmla="*/ 3362851 h 8514051"/>
              <a:gd name="connsiteX108" fmla="*/ 1192168 w 2529058"/>
              <a:gd name="connsiteY108" fmla="*/ 3379550 h 8514051"/>
              <a:gd name="connsiteX109" fmla="*/ 1104110 w 2529058"/>
              <a:gd name="connsiteY109" fmla="*/ 3447008 h 8514051"/>
              <a:gd name="connsiteX110" fmla="*/ 1394427 w 2529058"/>
              <a:gd name="connsiteY110" fmla="*/ 3249250 h 8514051"/>
              <a:gd name="connsiteX111" fmla="*/ 1354213 w 2529058"/>
              <a:gd name="connsiteY111" fmla="*/ 3272108 h 8514051"/>
              <a:gd name="connsiteX112" fmla="*/ 1284640 w 2529058"/>
              <a:gd name="connsiteY112" fmla="*/ 3318238 h 8514051"/>
              <a:gd name="connsiteX113" fmla="*/ 1552850 w 2529058"/>
              <a:gd name="connsiteY113" fmla="*/ 3162983 h 8514051"/>
              <a:gd name="connsiteX114" fmla="*/ 1523783 w 2529058"/>
              <a:gd name="connsiteY114" fmla="*/ 3175718 h 8514051"/>
              <a:gd name="connsiteX115" fmla="*/ 1468235 w 2529058"/>
              <a:gd name="connsiteY115" fmla="*/ 3207294 h 8514051"/>
              <a:gd name="connsiteX116" fmla="*/ 1915825 w 2529058"/>
              <a:gd name="connsiteY116" fmla="*/ 3009094 h 8514051"/>
              <a:gd name="connsiteX117" fmla="*/ 1883442 w 2529058"/>
              <a:gd name="connsiteY117" fmla="*/ 3018145 h 8514051"/>
              <a:gd name="connsiteX118" fmla="*/ 1866073 w 2529058"/>
              <a:gd name="connsiteY118" fmla="*/ 3025754 h 8514051"/>
              <a:gd name="connsiteX119" fmla="*/ 1 w 2529058"/>
              <a:gd name="connsiteY119" fmla="*/ 0 h 8514051"/>
              <a:gd name="connsiteX120" fmla="*/ 264490 w 2529058"/>
              <a:gd name="connsiteY120" fmla="*/ 40365 h 8514051"/>
              <a:gd name="connsiteX121" fmla="*/ 2516873 w 2529058"/>
              <a:gd name="connsiteY121" fmla="*/ 2531635 h 8514051"/>
              <a:gd name="connsiteX122" fmla="*/ 2529058 w 2529058"/>
              <a:gd name="connsiteY122" fmla="*/ 2772939 h 8514051"/>
              <a:gd name="connsiteX123" fmla="*/ 2529058 w 2529058"/>
              <a:gd name="connsiteY123" fmla="*/ 2870924 h 8514051"/>
              <a:gd name="connsiteX124" fmla="*/ 2529057 w 2529058"/>
              <a:gd name="connsiteY124" fmla="*/ 2870943 h 8514051"/>
              <a:gd name="connsiteX125" fmla="*/ 2529057 w 2529058"/>
              <a:gd name="connsiteY125" fmla="*/ 2870943 h 8514051"/>
              <a:gd name="connsiteX126" fmla="*/ 2516873 w 2529058"/>
              <a:gd name="connsiteY126" fmla="*/ 3112227 h 8514051"/>
              <a:gd name="connsiteX127" fmla="*/ 1793946 w 2529058"/>
              <a:gd name="connsiteY127" fmla="*/ 4730977 h 8514051"/>
              <a:gd name="connsiteX128" fmla="*/ 1790926 w 2529058"/>
              <a:gd name="connsiteY128" fmla="*/ 4734053 h 8514051"/>
              <a:gd name="connsiteX129" fmla="*/ 1792052 w 2529058"/>
              <a:gd name="connsiteY129" fmla="*/ 4736390 h 8514051"/>
              <a:gd name="connsiteX130" fmla="*/ 1743798 w 2529058"/>
              <a:gd name="connsiteY130" fmla="*/ 4789482 h 8514051"/>
              <a:gd name="connsiteX131" fmla="*/ 1419625 w 2529058"/>
              <a:gd name="connsiteY131" fmla="*/ 5692495 h 8514051"/>
              <a:gd name="connsiteX132" fmla="*/ 1743798 w 2529058"/>
              <a:gd name="connsiteY132" fmla="*/ 6595508 h 8514051"/>
              <a:gd name="connsiteX133" fmla="*/ 1792052 w 2529058"/>
              <a:gd name="connsiteY133" fmla="*/ 6648600 h 8514051"/>
              <a:gd name="connsiteX134" fmla="*/ 1790926 w 2529058"/>
              <a:gd name="connsiteY134" fmla="*/ 6650935 h 8514051"/>
              <a:gd name="connsiteX135" fmla="*/ 1790928 w 2529058"/>
              <a:gd name="connsiteY135" fmla="*/ 6650937 h 8514051"/>
              <a:gd name="connsiteX136" fmla="*/ 1792053 w 2529058"/>
              <a:gd name="connsiteY136" fmla="*/ 6648602 h 8514051"/>
              <a:gd name="connsiteX137" fmla="*/ 1835425 w 2529058"/>
              <a:gd name="connsiteY137" fmla="*/ 6696323 h 8514051"/>
              <a:gd name="connsiteX138" fmla="*/ 2417098 w 2529058"/>
              <a:gd name="connsiteY138" fmla="*/ 7048298 h 8514051"/>
              <a:gd name="connsiteX139" fmla="*/ 2529058 w 2529058"/>
              <a:gd name="connsiteY139" fmla="*/ 7077086 h 8514051"/>
              <a:gd name="connsiteX140" fmla="*/ 2529058 w 2529058"/>
              <a:gd name="connsiteY140" fmla="*/ 8514051 h 8514051"/>
              <a:gd name="connsiteX141" fmla="*/ 2529057 w 2529058"/>
              <a:gd name="connsiteY141" fmla="*/ 8514051 h 8514051"/>
              <a:gd name="connsiteX142" fmla="*/ 2267043 w 2529058"/>
              <a:gd name="connsiteY142" fmla="*/ 8474064 h 8514051"/>
              <a:gd name="connsiteX143" fmla="*/ 14660 w 2529058"/>
              <a:gd name="connsiteY143" fmla="*/ 5982794 h 8514051"/>
              <a:gd name="connsiteX144" fmla="*/ 2476 w 2529058"/>
              <a:gd name="connsiteY144" fmla="*/ 5741504 h 8514051"/>
              <a:gd name="connsiteX145" fmla="*/ 2476 w 2529058"/>
              <a:gd name="connsiteY145" fmla="*/ 5741503 h 8514051"/>
              <a:gd name="connsiteX146" fmla="*/ 264490 w 2529058"/>
              <a:gd name="connsiteY146" fmla="*/ 5781490 h 8514051"/>
              <a:gd name="connsiteX147" fmla="*/ 473700 w 2529058"/>
              <a:gd name="connsiteY147" fmla="*/ 5833214 h 8514051"/>
              <a:gd name="connsiteX148" fmla="*/ 459026 w 2529058"/>
              <a:gd name="connsiteY148" fmla="*/ 5828545 h 8514051"/>
              <a:gd name="connsiteX149" fmla="*/ 264489 w 2529058"/>
              <a:gd name="connsiteY149" fmla="*/ 5781489 h 8514051"/>
              <a:gd name="connsiteX150" fmla="*/ 2475 w 2529058"/>
              <a:gd name="connsiteY150" fmla="*/ 5741502 h 8514051"/>
              <a:gd name="connsiteX151" fmla="*/ 0 w 2529058"/>
              <a:gd name="connsiteY151" fmla="*/ 5692495 h 8514051"/>
              <a:gd name="connsiteX152" fmla="*/ 2475 w 2529058"/>
              <a:gd name="connsiteY152" fmla="*/ 5643484 h 8514051"/>
              <a:gd name="connsiteX153" fmla="*/ 2476 w 2529058"/>
              <a:gd name="connsiteY153" fmla="*/ 5643484 h 8514051"/>
              <a:gd name="connsiteX154" fmla="*/ 14660 w 2529058"/>
              <a:gd name="connsiteY154" fmla="*/ 5402199 h 8514051"/>
              <a:gd name="connsiteX155" fmla="*/ 737587 w 2529058"/>
              <a:gd name="connsiteY155" fmla="*/ 3783449 h 8514051"/>
              <a:gd name="connsiteX156" fmla="*/ 752392 w 2529058"/>
              <a:gd name="connsiteY156" fmla="*/ 3768376 h 8514051"/>
              <a:gd name="connsiteX157" fmla="*/ 749729 w 2529058"/>
              <a:gd name="connsiteY157" fmla="*/ 3766759 h 8514051"/>
              <a:gd name="connsiteX158" fmla="*/ 787734 w 2529058"/>
              <a:gd name="connsiteY158" fmla="*/ 3724944 h 8514051"/>
              <a:gd name="connsiteX159" fmla="*/ 1111907 w 2529058"/>
              <a:gd name="connsiteY159" fmla="*/ 2821932 h 8514051"/>
              <a:gd name="connsiteX160" fmla="*/ 114435 w 2529058"/>
              <a:gd name="connsiteY160" fmla="*/ 1466131 h 8514051"/>
              <a:gd name="connsiteX161" fmla="*/ 1 w 2529058"/>
              <a:gd name="connsiteY161" fmla="*/ 143670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</a:cxnLst>
            <a:rect l="l" t="t" r="r" b="b"/>
            <a:pathLst>
              <a:path w="2529058" h="8514051">
                <a:moveTo>
                  <a:pt x="2487268" y="8065775"/>
                </a:moveTo>
                <a:lnTo>
                  <a:pt x="2487270" y="8065785"/>
                </a:lnTo>
                <a:lnTo>
                  <a:pt x="2516860" y="8272663"/>
                </a:lnTo>
                <a:lnTo>
                  <a:pt x="2491568" y="8095839"/>
                </a:lnTo>
                <a:close/>
                <a:moveTo>
                  <a:pt x="2487267" y="8065767"/>
                </a:moveTo>
                <a:lnTo>
                  <a:pt x="2487268" y="8065775"/>
                </a:lnTo>
                <a:lnTo>
                  <a:pt x="2487267" y="8065769"/>
                </a:lnTo>
                <a:close/>
                <a:moveTo>
                  <a:pt x="2484696" y="8047796"/>
                </a:moveTo>
                <a:lnTo>
                  <a:pt x="2487267" y="8065767"/>
                </a:lnTo>
                <a:lnTo>
                  <a:pt x="2487266" y="8065765"/>
                </a:lnTo>
                <a:lnTo>
                  <a:pt x="2485195" y="8051280"/>
                </a:lnTo>
                <a:close/>
                <a:moveTo>
                  <a:pt x="2280723" y="7394603"/>
                </a:moveTo>
                <a:lnTo>
                  <a:pt x="2333778" y="7525633"/>
                </a:lnTo>
                <a:lnTo>
                  <a:pt x="2365170" y="7603158"/>
                </a:lnTo>
                <a:lnTo>
                  <a:pt x="2365195" y="7603240"/>
                </a:lnTo>
                <a:lnTo>
                  <a:pt x="2365218" y="7603308"/>
                </a:lnTo>
                <a:lnTo>
                  <a:pt x="2426317" y="7797687"/>
                </a:lnTo>
                <a:lnTo>
                  <a:pt x="2426322" y="7797704"/>
                </a:lnTo>
                <a:lnTo>
                  <a:pt x="2433188" y="7819547"/>
                </a:lnTo>
                <a:lnTo>
                  <a:pt x="2441592" y="7856500"/>
                </a:lnTo>
                <a:lnTo>
                  <a:pt x="2441601" y="7856532"/>
                </a:lnTo>
                <a:lnTo>
                  <a:pt x="2475455" y="8005382"/>
                </a:lnTo>
                <a:lnTo>
                  <a:pt x="2475462" y="8005415"/>
                </a:lnTo>
                <a:lnTo>
                  <a:pt x="2484011" y="8043003"/>
                </a:lnTo>
                <a:lnTo>
                  <a:pt x="2484696" y="8047796"/>
                </a:lnTo>
                <a:lnTo>
                  <a:pt x="2484011" y="8043004"/>
                </a:lnTo>
                <a:lnTo>
                  <a:pt x="2485195" y="8051280"/>
                </a:lnTo>
                <a:lnTo>
                  <a:pt x="2487266" y="8065764"/>
                </a:lnTo>
                <a:lnTo>
                  <a:pt x="2487266" y="8065765"/>
                </a:lnTo>
                <a:lnTo>
                  <a:pt x="2487267" y="8065769"/>
                </a:lnTo>
                <a:lnTo>
                  <a:pt x="2491568" y="8095839"/>
                </a:lnTo>
                <a:lnTo>
                  <a:pt x="2502375" y="8171399"/>
                </a:lnTo>
                <a:lnTo>
                  <a:pt x="2516871" y="8272747"/>
                </a:lnTo>
                <a:lnTo>
                  <a:pt x="2516860" y="8272663"/>
                </a:lnTo>
                <a:lnTo>
                  <a:pt x="2493940" y="8099882"/>
                </a:lnTo>
                <a:lnTo>
                  <a:pt x="2487270" y="8065785"/>
                </a:lnTo>
                <a:lnTo>
                  <a:pt x="2484012" y="8043004"/>
                </a:lnTo>
                <a:lnTo>
                  <a:pt x="2475455" y="8005382"/>
                </a:lnTo>
                <a:lnTo>
                  <a:pt x="2460796" y="7930441"/>
                </a:lnTo>
                <a:lnTo>
                  <a:pt x="2441601" y="7856532"/>
                </a:lnTo>
                <a:lnTo>
                  <a:pt x="2433189" y="7819548"/>
                </a:lnTo>
                <a:lnTo>
                  <a:pt x="2426317" y="7797687"/>
                </a:lnTo>
                <a:lnTo>
                  <a:pt x="2417765" y="7764759"/>
                </a:lnTo>
                <a:lnTo>
                  <a:pt x="2365218" y="7603308"/>
                </a:lnTo>
                <a:lnTo>
                  <a:pt x="2365171" y="7603160"/>
                </a:lnTo>
                <a:cubicBezTo>
                  <a:pt x="2339717" y="7532293"/>
                  <a:pt x="2311525" y="7462731"/>
                  <a:pt x="2280723" y="7394603"/>
                </a:cubicBezTo>
                <a:close/>
                <a:moveTo>
                  <a:pt x="2230530" y="7294351"/>
                </a:moveTo>
                <a:lnTo>
                  <a:pt x="2266322" y="7365841"/>
                </a:lnTo>
                <a:lnTo>
                  <a:pt x="2257133" y="7343778"/>
                </a:lnTo>
                <a:close/>
                <a:moveTo>
                  <a:pt x="2100011" y="7061074"/>
                </a:moveTo>
                <a:lnTo>
                  <a:pt x="2100609" y="7062066"/>
                </a:lnTo>
                <a:lnTo>
                  <a:pt x="2145953" y="7137210"/>
                </a:lnTo>
                <a:lnTo>
                  <a:pt x="2124920" y="7098129"/>
                </a:lnTo>
                <a:close/>
                <a:moveTo>
                  <a:pt x="1954882" y="6849329"/>
                </a:moveTo>
                <a:lnTo>
                  <a:pt x="2000885" y="6913615"/>
                </a:lnTo>
                <a:lnTo>
                  <a:pt x="1970026" y="6867708"/>
                </a:lnTo>
                <a:close/>
                <a:moveTo>
                  <a:pt x="1550657" y="6418501"/>
                </a:moveTo>
                <a:lnTo>
                  <a:pt x="1638761" y="6496034"/>
                </a:lnTo>
                <a:lnTo>
                  <a:pt x="1638833" y="6496097"/>
                </a:lnTo>
                <a:close/>
                <a:moveTo>
                  <a:pt x="1481541" y="6359026"/>
                </a:moveTo>
                <a:lnTo>
                  <a:pt x="1481547" y="6359031"/>
                </a:lnTo>
                <a:lnTo>
                  <a:pt x="1490382" y="6365800"/>
                </a:lnTo>
                <a:close/>
                <a:moveTo>
                  <a:pt x="1314167" y="6233403"/>
                </a:moveTo>
                <a:lnTo>
                  <a:pt x="1314177" y="6233410"/>
                </a:lnTo>
                <a:lnTo>
                  <a:pt x="1339366" y="6250111"/>
                </a:lnTo>
                <a:lnTo>
                  <a:pt x="1427442" y="6317583"/>
                </a:lnTo>
                <a:lnTo>
                  <a:pt x="1427471" y="6317605"/>
                </a:lnTo>
                <a:lnTo>
                  <a:pt x="1339365" y="6250110"/>
                </a:lnTo>
                <a:close/>
                <a:moveTo>
                  <a:pt x="1137065" y="6119786"/>
                </a:moveTo>
                <a:lnTo>
                  <a:pt x="1137081" y="6119796"/>
                </a:lnTo>
                <a:lnTo>
                  <a:pt x="1177320" y="6142669"/>
                </a:lnTo>
                <a:lnTo>
                  <a:pt x="1246911" y="6188810"/>
                </a:lnTo>
                <a:lnTo>
                  <a:pt x="1246932" y="6188824"/>
                </a:lnTo>
                <a:lnTo>
                  <a:pt x="1177319" y="6142668"/>
                </a:lnTo>
                <a:close/>
                <a:moveTo>
                  <a:pt x="950289" y="6018675"/>
                </a:moveTo>
                <a:lnTo>
                  <a:pt x="978681" y="6033543"/>
                </a:lnTo>
                <a:lnTo>
                  <a:pt x="1007750" y="6046279"/>
                </a:lnTo>
                <a:lnTo>
                  <a:pt x="1063310" y="6077862"/>
                </a:lnTo>
                <a:lnTo>
                  <a:pt x="1063326" y="6077870"/>
                </a:lnTo>
                <a:lnTo>
                  <a:pt x="1007749" y="6046278"/>
                </a:lnTo>
                <a:close/>
                <a:moveTo>
                  <a:pt x="752982" y="5930383"/>
                </a:moveTo>
                <a:lnTo>
                  <a:pt x="873433" y="5981755"/>
                </a:lnTo>
                <a:lnTo>
                  <a:pt x="831169" y="5961452"/>
                </a:lnTo>
                <a:close/>
                <a:moveTo>
                  <a:pt x="540369" y="5854427"/>
                </a:moveTo>
                <a:lnTo>
                  <a:pt x="615684" y="5879647"/>
                </a:lnTo>
                <a:lnTo>
                  <a:pt x="648091" y="5888705"/>
                </a:lnTo>
                <a:lnTo>
                  <a:pt x="665469" y="5896318"/>
                </a:lnTo>
                <a:lnTo>
                  <a:pt x="676821" y="5900120"/>
                </a:lnTo>
                <a:lnTo>
                  <a:pt x="648090" y="5888703"/>
                </a:lnTo>
                <a:close/>
                <a:moveTo>
                  <a:pt x="665464" y="5488671"/>
                </a:moveTo>
                <a:lnTo>
                  <a:pt x="615689" y="5505338"/>
                </a:lnTo>
                <a:lnTo>
                  <a:pt x="648090" y="5496282"/>
                </a:lnTo>
                <a:close/>
                <a:moveTo>
                  <a:pt x="1063293" y="5307135"/>
                </a:moveTo>
                <a:lnTo>
                  <a:pt x="978688" y="5351441"/>
                </a:lnTo>
                <a:lnTo>
                  <a:pt x="1007749" y="5338708"/>
                </a:lnTo>
                <a:close/>
                <a:moveTo>
                  <a:pt x="1246888" y="5196191"/>
                </a:moveTo>
                <a:lnTo>
                  <a:pt x="1137091" y="5265185"/>
                </a:lnTo>
                <a:lnTo>
                  <a:pt x="1177319" y="5242318"/>
                </a:lnTo>
                <a:close/>
                <a:moveTo>
                  <a:pt x="1427409" y="5067429"/>
                </a:moveTo>
                <a:lnTo>
                  <a:pt x="1314185" y="5151571"/>
                </a:lnTo>
                <a:lnTo>
                  <a:pt x="1339365" y="5134876"/>
                </a:lnTo>
                <a:close/>
                <a:moveTo>
                  <a:pt x="1638670" y="4889033"/>
                </a:moveTo>
                <a:lnTo>
                  <a:pt x="1481555" y="5025950"/>
                </a:lnTo>
                <a:lnTo>
                  <a:pt x="1493373" y="5016895"/>
                </a:lnTo>
                <a:close/>
                <a:moveTo>
                  <a:pt x="1049988" y="3488468"/>
                </a:moveTo>
                <a:lnTo>
                  <a:pt x="1038159" y="3497531"/>
                </a:lnTo>
                <a:lnTo>
                  <a:pt x="892827" y="3625425"/>
                </a:lnTo>
                <a:close/>
                <a:moveTo>
                  <a:pt x="1217353" y="3362851"/>
                </a:moveTo>
                <a:lnTo>
                  <a:pt x="1192168" y="3379550"/>
                </a:lnTo>
                <a:lnTo>
                  <a:pt x="1104110" y="3447008"/>
                </a:lnTo>
                <a:close/>
                <a:moveTo>
                  <a:pt x="1394427" y="3249250"/>
                </a:moveTo>
                <a:lnTo>
                  <a:pt x="1354213" y="3272108"/>
                </a:lnTo>
                <a:lnTo>
                  <a:pt x="1284640" y="3318238"/>
                </a:lnTo>
                <a:close/>
                <a:moveTo>
                  <a:pt x="1552850" y="3162983"/>
                </a:moveTo>
                <a:lnTo>
                  <a:pt x="1523783" y="3175718"/>
                </a:lnTo>
                <a:lnTo>
                  <a:pt x="1468235" y="3207294"/>
                </a:lnTo>
                <a:close/>
                <a:moveTo>
                  <a:pt x="1915825" y="3009094"/>
                </a:moveTo>
                <a:lnTo>
                  <a:pt x="1883442" y="3018145"/>
                </a:lnTo>
                <a:lnTo>
                  <a:pt x="1866073" y="3025754"/>
                </a:lnTo>
                <a:close/>
                <a:moveTo>
                  <a:pt x="1" y="0"/>
                </a:moveTo>
                <a:lnTo>
                  <a:pt x="264490" y="40365"/>
                </a:lnTo>
                <a:cubicBezTo>
                  <a:pt x="1465874" y="286204"/>
                  <a:pt x="2390862" y="1290821"/>
                  <a:pt x="2516873" y="2531635"/>
                </a:cubicBezTo>
                <a:lnTo>
                  <a:pt x="2529058" y="2772939"/>
                </a:lnTo>
                <a:lnTo>
                  <a:pt x="2529058" y="2870924"/>
                </a:lnTo>
                <a:lnTo>
                  <a:pt x="2529057" y="2870943"/>
                </a:lnTo>
                <a:lnTo>
                  <a:pt x="2529057" y="2870943"/>
                </a:lnTo>
                <a:lnTo>
                  <a:pt x="2516873" y="3112227"/>
                </a:lnTo>
                <a:cubicBezTo>
                  <a:pt x="2453868" y="3732634"/>
                  <a:pt x="2191118" y="4293992"/>
                  <a:pt x="1793946" y="4730977"/>
                </a:cubicBezTo>
                <a:lnTo>
                  <a:pt x="1790926" y="4734053"/>
                </a:lnTo>
                <a:lnTo>
                  <a:pt x="1792052" y="4736390"/>
                </a:lnTo>
                <a:lnTo>
                  <a:pt x="1743798" y="4789482"/>
                </a:lnTo>
                <a:cubicBezTo>
                  <a:pt x="1541281" y="5034877"/>
                  <a:pt x="1419625" y="5349479"/>
                  <a:pt x="1419625" y="5692495"/>
                </a:cubicBezTo>
                <a:cubicBezTo>
                  <a:pt x="1419625" y="6035511"/>
                  <a:pt x="1541281" y="6350114"/>
                  <a:pt x="1743798" y="6595508"/>
                </a:cubicBezTo>
                <a:lnTo>
                  <a:pt x="1792052" y="6648600"/>
                </a:lnTo>
                <a:lnTo>
                  <a:pt x="1790926" y="6650935"/>
                </a:lnTo>
                <a:lnTo>
                  <a:pt x="1790928" y="6650937"/>
                </a:lnTo>
                <a:lnTo>
                  <a:pt x="1792053" y="6648602"/>
                </a:lnTo>
                <a:lnTo>
                  <a:pt x="1835425" y="6696323"/>
                </a:lnTo>
                <a:cubicBezTo>
                  <a:pt x="1995988" y="6856887"/>
                  <a:pt x="2194834" y="6979168"/>
                  <a:pt x="2417098" y="7048298"/>
                </a:cubicBezTo>
                <a:lnTo>
                  <a:pt x="2529058" y="7077086"/>
                </a:lnTo>
                <a:lnTo>
                  <a:pt x="2529058" y="8514051"/>
                </a:lnTo>
                <a:lnTo>
                  <a:pt x="2529057" y="8514051"/>
                </a:lnTo>
                <a:lnTo>
                  <a:pt x="2267043" y="8474064"/>
                </a:lnTo>
                <a:cubicBezTo>
                  <a:pt x="1065659" y="8228225"/>
                  <a:pt x="140671" y="7223608"/>
                  <a:pt x="14660" y="5982794"/>
                </a:cubicBezTo>
                <a:lnTo>
                  <a:pt x="2476" y="5741504"/>
                </a:lnTo>
                <a:lnTo>
                  <a:pt x="2476" y="5741503"/>
                </a:lnTo>
                <a:lnTo>
                  <a:pt x="264490" y="5781490"/>
                </a:lnTo>
                <a:lnTo>
                  <a:pt x="473700" y="5833214"/>
                </a:lnTo>
                <a:lnTo>
                  <a:pt x="459026" y="5828545"/>
                </a:lnTo>
                <a:cubicBezTo>
                  <a:pt x="395064" y="5810647"/>
                  <a:pt x="330190" y="5794934"/>
                  <a:pt x="264489" y="5781489"/>
                </a:cubicBezTo>
                <a:lnTo>
                  <a:pt x="2475" y="5741502"/>
                </a:lnTo>
                <a:lnTo>
                  <a:pt x="0" y="5692495"/>
                </a:lnTo>
                <a:lnTo>
                  <a:pt x="2475" y="5643484"/>
                </a:lnTo>
                <a:lnTo>
                  <a:pt x="2476" y="5643484"/>
                </a:lnTo>
                <a:lnTo>
                  <a:pt x="14660" y="5402199"/>
                </a:lnTo>
                <a:cubicBezTo>
                  <a:pt x="77666" y="4781792"/>
                  <a:pt x="340415" y="4220434"/>
                  <a:pt x="737587" y="3783449"/>
                </a:cubicBezTo>
                <a:lnTo>
                  <a:pt x="752392" y="3768376"/>
                </a:lnTo>
                <a:lnTo>
                  <a:pt x="749729" y="3766759"/>
                </a:lnTo>
                <a:lnTo>
                  <a:pt x="787734" y="3724944"/>
                </a:lnTo>
                <a:cubicBezTo>
                  <a:pt x="990251" y="3479549"/>
                  <a:pt x="1111907" y="3164947"/>
                  <a:pt x="1111907" y="2821932"/>
                </a:cubicBezTo>
                <a:cubicBezTo>
                  <a:pt x="1111907" y="2184902"/>
                  <a:pt x="692320" y="1645872"/>
                  <a:pt x="114435" y="1466131"/>
                </a:cubicBezTo>
                <a:lnTo>
                  <a:pt x="1" y="1436707"/>
                </a:lnTo>
                <a:close/>
              </a:path>
            </a:pathLst>
          </a:custGeom>
          <a:gradFill>
            <a:gsLst>
              <a:gs pos="20000">
                <a:schemeClr val="accent6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TextBox 48">
            <a:extLst>
              <a:ext uri="{FF2B5EF4-FFF2-40B4-BE49-F238E27FC236}">
                <a16:creationId xmlns:a16="http://schemas.microsoft.com/office/drawing/2014/main" id="{7E939DEA-DB0D-C1E5-90DF-5B22D491431A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050DD659-E7CF-4B09-7387-D0F88C1336B5}"/>
              </a:ext>
            </a:extLst>
          </p:cNvPr>
          <p:cNvGrpSpPr/>
          <p:nvPr/>
        </p:nvGrpSpPr>
        <p:grpSpPr>
          <a:xfrm>
            <a:off x="7066863" y="818641"/>
            <a:ext cx="10250275" cy="1323439"/>
            <a:chOff x="9417946" y="818641"/>
            <a:chExt cx="10250275" cy="1323439"/>
          </a:xfrm>
        </p:grpSpPr>
        <p:sp>
          <p:nvSpPr>
            <p:cNvPr id="14" name="TextBox 48">
              <a:extLst>
                <a:ext uri="{FF2B5EF4-FFF2-40B4-BE49-F238E27FC236}">
                  <a16:creationId xmlns:a16="http://schemas.microsoft.com/office/drawing/2014/main" id="{39F13522-09E5-5C4E-3130-1419541E023A}"/>
                </a:ext>
              </a:extLst>
            </p:cNvPr>
            <p:cNvSpPr txBox="1"/>
            <p:nvPr/>
          </p:nvSpPr>
          <p:spPr>
            <a:xfrm>
              <a:off x="10968402" y="818641"/>
              <a:ext cx="8699819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accent1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MAR</a:t>
              </a:r>
              <a:r>
                <a:rPr lang="en-US" sz="8000" b="1" dirty="0">
                  <a:solidFill>
                    <a:schemeClr val="accent4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KET</a:t>
              </a:r>
              <a:r>
                <a:rPr lang="en-US" sz="8000" b="1" dirty="0">
                  <a:solidFill>
                    <a:schemeClr val="accent5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ING</a:t>
              </a:r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 </a:t>
              </a:r>
              <a:r>
                <a:rPr lang="en-US" sz="8000" b="1" dirty="0">
                  <a:solidFill>
                    <a:schemeClr val="accent6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MIX</a:t>
              </a:r>
            </a:p>
          </p:txBody>
        </p:sp>
        <p:sp>
          <p:nvSpPr>
            <p:cNvPr id="15" name="TextBox 48">
              <a:extLst>
                <a:ext uri="{FF2B5EF4-FFF2-40B4-BE49-F238E27FC236}">
                  <a16:creationId xmlns:a16="http://schemas.microsoft.com/office/drawing/2014/main" id="{02027D1E-64CE-D113-EBD1-830D20DCCAC1}"/>
                </a:ext>
              </a:extLst>
            </p:cNvPr>
            <p:cNvSpPr txBox="1"/>
            <p:nvPr/>
          </p:nvSpPr>
          <p:spPr>
            <a:xfrm>
              <a:off x="9417946" y="818641"/>
              <a:ext cx="1470275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4P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AC79821E-8B1D-7E8F-0D15-1DA16EC2101D}"/>
              </a:ext>
            </a:extLst>
          </p:cNvPr>
          <p:cNvSpPr txBox="1"/>
          <p:nvPr/>
        </p:nvSpPr>
        <p:spPr>
          <a:xfrm>
            <a:off x="2169990" y="5018802"/>
            <a:ext cx="4740537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Tập trung vào việc thiết kế và phát triển sản phẩm/dịch vụ đáp ứng đúng nhu cầu, mang lại giá trị khác biệt và lợi ích cụ thể cho khách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B2C1A891-E8A2-504B-BE07-F17B7187A9C0}"/>
              </a:ext>
            </a:extLst>
          </p:cNvPr>
          <p:cNvSpPr txBox="1"/>
          <p:nvPr/>
        </p:nvSpPr>
        <p:spPr>
          <a:xfrm>
            <a:off x="2169992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1"/>
                </a:solidFill>
                <a:latin typeface="+mj-lt"/>
              </a:rPr>
              <a:t>PRODUCT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D4F7A200-A507-9431-48C8-A6A535FE8202}"/>
              </a:ext>
            </a:extLst>
          </p:cNvPr>
          <p:cNvSpPr txBox="1"/>
          <p:nvPr/>
        </p:nvSpPr>
        <p:spPr>
          <a:xfrm>
            <a:off x="17458473" y="5018802"/>
            <a:ext cx="4755535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/>
              <a:t>Xác định các kênh phân phối hiệu quả để đảm bảo sản phẩm đến đúng khách hàng mục tiêu, tại đúng nơi và đúng thời điểm.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DA0684AF-2A1B-1C09-1030-B88DE48EAEBF}"/>
              </a:ext>
            </a:extLst>
          </p:cNvPr>
          <p:cNvSpPr txBox="1"/>
          <p:nvPr/>
        </p:nvSpPr>
        <p:spPr>
          <a:xfrm>
            <a:off x="18842164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6"/>
                </a:solidFill>
                <a:latin typeface="+mj-lt"/>
              </a:rPr>
              <a:t>PLACE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18F30F2-B685-961E-2AAA-421659E66F72}"/>
              </a:ext>
            </a:extLst>
          </p:cNvPr>
          <p:cNvSpPr txBox="1"/>
          <p:nvPr/>
        </p:nvSpPr>
        <p:spPr>
          <a:xfrm rot="10800000" flipV="1">
            <a:off x="2169989" y="9858313"/>
            <a:ext cx="4740537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Đưa ra mức giá hợp lý, cân bằng giữa khả năng chi trả của khách hàng, giá trị sản phẩm và vị thế cạnh tranh trên thị trường.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6FD1D621-0AA4-FE61-8A3C-742BEF0D8297}"/>
              </a:ext>
            </a:extLst>
          </p:cNvPr>
          <p:cNvSpPr txBox="1"/>
          <p:nvPr/>
        </p:nvSpPr>
        <p:spPr>
          <a:xfrm rot="10800000" flipV="1">
            <a:off x="2169992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3600" b="1" dirty="0">
                <a:solidFill>
                  <a:schemeClr val="accent5"/>
                </a:solidFill>
                <a:latin typeface="+mj-lt"/>
              </a:rPr>
              <a:t>PRICE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F5A5624-5BD2-C692-3C6D-4AC799B89E95}"/>
              </a:ext>
            </a:extLst>
          </p:cNvPr>
          <p:cNvSpPr txBox="1"/>
          <p:nvPr/>
        </p:nvSpPr>
        <p:spPr>
          <a:xfrm rot="10800000" flipV="1">
            <a:off x="17458473" y="9858313"/>
            <a:ext cx="4755535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>
                <a:solidFill>
                  <a:schemeClr val="tx2"/>
                </a:solidFill>
              </a:rPr>
              <a:t>Triển khai các hoạt động truyền thông, quảng bá, khuyến mãi nhằm nâng cao nhận diện thương hiệu và thúc đẩy quyết định mua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FCC5EE3-79D9-4065-1126-6C84BF906E96}"/>
              </a:ext>
            </a:extLst>
          </p:cNvPr>
          <p:cNvSpPr txBox="1"/>
          <p:nvPr/>
        </p:nvSpPr>
        <p:spPr>
          <a:xfrm rot="10800000" flipV="1">
            <a:off x="18842164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4"/>
                </a:solidFill>
                <a:latin typeface="+mj-lt"/>
              </a:rPr>
              <a:t>PROMOTION</a:t>
            </a:r>
          </a:p>
        </p:txBody>
      </p:sp>
      <p:sp>
        <p:nvSpPr>
          <p:cNvPr id="24" name="TextBox 25">
            <a:extLst>
              <a:ext uri="{FF2B5EF4-FFF2-40B4-BE49-F238E27FC236}">
                <a16:creationId xmlns:a16="http://schemas.microsoft.com/office/drawing/2014/main" id="{1F454774-DC99-17EF-FD0A-3A04EE1D5995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11D649B1-37DB-846E-8CC7-588B8DC82765}"/>
              </a:ext>
            </a:extLst>
          </p:cNvPr>
          <p:cNvSpPr/>
          <p:nvPr/>
        </p:nvSpPr>
        <p:spPr>
          <a:xfrm>
            <a:off x="8704245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24C267B2-528A-4820-A9A0-AAB3BF4F8F3C}"/>
              </a:ext>
            </a:extLst>
          </p:cNvPr>
          <p:cNvSpPr/>
          <p:nvPr/>
        </p:nvSpPr>
        <p:spPr>
          <a:xfrm>
            <a:off x="13511267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17182D13-C071-DD00-B574-6CD2CDABCB15}"/>
              </a:ext>
            </a:extLst>
          </p:cNvPr>
          <p:cNvSpPr/>
          <p:nvPr/>
        </p:nvSpPr>
        <p:spPr>
          <a:xfrm>
            <a:off x="11107756" y="4818478"/>
            <a:ext cx="2168489" cy="6553298"/>
          </a:xfrm>
          <a:custGeom>
            <a:avLst/>
            <a:gdLst>
              <a:gd name="connsiteX0" fmla="*/ 1109431 w 2839250"/>
              <a:gd name="connsiteY0" fmla="*/ 4241181 h 8580377"/>
              <a:gd name="connsiteX1" fmla="*/ 1129329 w 2839250"/>
              <a:gd name="connsiteY1" fmla="*/ 4244217 h 8580377"/>
              <a:gd name="connsiteX2" fmla="*/ 1419626 w 2839250"/>
              <a:gd name="connsiteY2" fmla="*/ 4258876 h 8580377"/>
              <a:gd name="connsiteX3" fmla="*/ 1709923 w 2839250"/>
              <a:gd name="connsiteY3" fmla="*/ 4244217 h 8580377"/>
              <a:gd name="connsiteX4" fmla="*/ 1729820 w 2839250"/>
              <a:gd name="connsiteY4" fmla="*/ 4241181 h 8580377"/>
              <a:gd name="connsiteX5" fmla="*/ 1727345 w 2839250"/>
              <a:gd name="connsiteY5" fmla="*/ 4290192 h 8580377"/>
              <a:gd name="connsiteX6" fmla="*/ 1729820 w 2839250"/>
              <a:gd name="connsiteY6" fmla="*/ 4339199 h 8580377"/>
              <a:gd name="connsiteX7" fmla="*/ 1729819 w 2839250"/>
              <a:gd name="connsiteY7" fmla="*/ 4339199 h 8580377"/>
              <a:gd name="connsiteX8" fmla="*/ 1742003 w 2839250"/>
              <a:gd name="connsiteY8" fmla="*/ 4580488 h 8580377"/>
              <a:gd name="connsiteX9" fmla="*/ 2464930 w 2839250"/>
              <a:gd name="connsiteY9" fmla="*/ 6199239 h 8580377"/>
              <a:gd name="connsiteX10" fmla="*/ 2475821 w 2839250"/>
              <a:gd name="connsiteY10" fmla="*/ 6210327 h 8580377"/>
              <a:gd name="connsiteX11" fmla="*/ 2473350 w 2839250"/>
              <a:gd name="connsiteY11" fmla="*/ 6211828 h 8580377"/>
              <a:gd name="connsiteX12" fmla="*/ 2515077 w 2839250"/>
              <a:gd name="connsiteY12" fmla="*/ 6257739 h 8580377"/>
              <a:gd name="connsiteX13" fmla="*/ 2839250 w 2839250"/>
              <a:gd name="connsiteY13" fmla="*/ 7160752 h 8580377"/>
              <a:gd name="connsiteX14" fmla="*/ 1419625 w 2839250"/>
              <a:gd name="connsiteY14" fmla="*/ 8580377 h 8580377"/>
              <a:gd name="connsiteX15" fmla="*/ 0 w 2839250"/>
              <a:gd name="connsiteY15" fmla="*/ 7160752 h 8580377"/>
              <a:gd name="connsiteX16" fmla="*/ 324173 w 2839250"/>
              <a:gd name="connsiteY16" fmla="*/ 6257739 h 8580377"/>
              <a:gd name="connsiteX17" fmla="*/ 365900 w 2839250"/>
              <a:gd name="connsiteY17" fmla="*/ 6211828 h 8580377"/>
              <a:gd name="connsiteX18" fmla="*/ 365899 w 2839250"/>
              <a:gd name="connsiteY18" fmla="*/ 6211828 h 8580377"/>
              <a:gd name="connsiteX19" fmla="*/ 365899 w 2839250"/>
              <a:gd name="connsiteY19" fmla="*/ 6211828 h 8580377"/>
              <a:gd name="connsiteX20" fmla="*/ 363428 w 2839250"/>
              <a:gd name="connsiteY20" fmla="*/ 6210327 h 8580377"/>
              <a:gd name="connsiteX21" fmla="*/ 374319 w 2839250"/>
              <a:gd name="connsiteY21" fmla="*/ 6199239 h 8580377"/>
              <a:gd name="connsiteX22" fmla="*/ 1097246 w 2839250"/>
              <a:gd name="connsiteY22" fmla="*/ 4580488 h 8580377"/>
              <a:gd name="connsiteX23" fmla="*/ 1109430 w 2839250"/>
              <a:gd name="connsiteY23" fmla="*/ 4339198 h 8580377"/>
              <a:gd name="connsiteX24" fmla="*/ 1109431 w 2839250"/>
              <a:gd name="connsiteY24" fmla="*/ 4339198 h 8580377"/>
              <a:gd name="connsiteX25" fmla="*/ 1111906 w 2839250"/>
              <a:gd name="connsiteY25" fmla="*/ 4290192 h 8580377"/>
              <a:gd name="connsiteX26" fmla="*/ 1419625 w 2839250"/>
              <a:gd name="connsiteY26" fmla="*/ 0 h 8580377"/>
              <a:gd name="connsiteX27" fmla="*/ 2839250 w 2839250"/>
              <a:gd name="connsiteY27" fmla="*/ 1419626 h 8580377"/>
              <a:gd name="connsiteX28" fmla="*/ 2515077 w 2839250"/>
              <a:gd name="connsiteY28" fmla="*/ 2322639 h 8580377"/>
              <a:gd name="connsiteX29" fmla="*/ 2473347 w 2839250"/>
              <a:gd name="connsiteY29" fmla="*/ 2368553 h 8580377"/>
              <a:gd name="connsiteX30" fmla="*/ 2475822 w 2839250"/>
              <a:gd name="connsiteY30" fmla="*/ 2370056 h 8580377"/>
              <a:gd name="connsiteX31" fmla="*/ 2464930 w 2839250"/>
              <a:gd name="connsiteY31" fmla="*/ 2381144 h 8580377"/>
              <a:gd name="connsiteX32" fmla="*/ 1742003 w 2839250"/>
              <a:gd name="connsiteY32" fmla="*/ 3999894 h 8580377"/>
              <a:gd name="connsiteX33" fmla="*/ 1729819 w 2839250"/>
              <a:gd name="connsiteY33" fmla="*/ 4241180 h 8580377"/>
              <a:gd name="connsiteX34" fmla="*/ 1709922 w 2839250"/>
              <a:gd name="connsiteY34" fmla="*/ 4244216 h 8580377"/>
              <a:gd name="connsiteX35" fmla="*/ 1419625 w 2839250"/>
              <a:gd name="connsiteY35" fmla="*/ 4258875 h 8580377"/>
              <a:gd name="connsiteX36" fmla="*/ 1129328 w 2839250"/>
              <a:gd name="connsiteY36" fmla="*/ 4244216 h 8580377"/>
              <a:gd name="connsiteX37" fmla="*/ 1109430 w 2839250"/>
              <a:gd name="connsiteY37" fmla="*/ 4241180 h 8580377"/>
              <a:gd name="connsiteX38" fmla="*/ 1097246 w 2839250"/>
              <a:gd name="connsiteY38" fmla="*/ 3999894 h 8580377"/>
              <a:gd name="connsiteX39" fmla="*/ 374319 w 2839250"/>
              <a:gd name="connsiteY39" fmla="*/ 2381144 h 8580377"/>
              <a:gd name="connsiteX40" fmla="*/ 363427 w 2839250"/>
              <a:gd name="connsiteY40" fmla="*/ 2370056 h 8580377"/>
              <a:gd name="connsiteX41" fmla="*/ 365903 w 2839250"/>
              <a:gd name="connsiteY41" fmla="*/ 2368553 h 8580377"/>
              <a:gd name="connsiteX42" fmla="*/ 324173 w 2839250"/>
              <a:gd name="connsiteY42" fmla="*/ 2322639 h 8580377"/>
              <a:gd name="connsiteX43" fmla="*/ 0 w 2839250"/>
              <a:gd name="connsiteY43" fmla="*/ 1419626 h 8580377"/>
              <a:gd name="connsiteX44" fmla="*/ 1419625 w 2839250"/>
              <a:gd name="connsiteY44" fmla="*/ 0 h 85803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</a:cxnLst>
            <a:rect l="l" t="t" r="r" b="b"/>
            <a:pathLst>
              <a:path w="2839250" h="8580377">
                <a:moveTo>
                  <a:pt x="1109431" y="4241181"/>
                </a:moveTo>
                <a:lnTo>
                  <a:pt x="1129329" y="4244217"/>
                </a:lnTo>
                <a:cubicBezTo>
                  <a:pt x="1224777" y="4253911"/>
                  <a:pt x="1321621" y="4258876"/>
                  <a:pt x="1419626" y="4258876"/>
                </a:cubicBezTo>
                <a:cubicBezTo>
                  <a:pt x="1517631" y="4258876"/>
                  <a:pt x="1614475" y="4253911"/>
                  <a:pt x="1709923" y="4244217"/>
                </a:cubicBezTo>
                <a:lnTo>
                  <a:pt x="1729820" y="4241181"/>
                </a:lnTo>
                <a:lnTo>
                  <a:pt x="1727345" y="4290192"/>
                </a:lnTo>
                <a:lnTo>
                  <a:pt x="1729820" y="4339199"/>
                </a:lnTo>
                <a:lnTo>
                  <a:pt x="1729819" y="4339199"/>
                </a:lnTo>
                <a:lnTo>
                  <a:pt x="1742003" y="4580488"/>
                </a:lnTo>
                <a:cubicBezTo>
                  <a:pt x="1805009" y="5200895"/>
                  <a:pt x="2067758" y="5762253"/>
                  <a:pt x="2464930" y="6199239"/>
                </a:cubicBezTo>
                <a:lnTo>
                  <a:pt x="2475821" y="6210327"/>
                </a:lnTo>
                <a:lnTo>
                  <a:pt x="2473350" y="6211828"/>
                </a:lnTo>
                <a:lnTo>
                  <a:pt x="2515077" y="6257739"/>
                </a:lnTo>
                <a:cubicBezTo>
                  <a:pt x="2717594" y="6503134"/>
                  <a:pt x="2839250" y="6817736"/>
                  <a:pt x="2839250" y="7160752"/>
                </a:cubicBezTo>
                <a:cubicBezTo>
                  <a:pt x="2839250" y="7944789"/>
                  <a:pt x="2203662" y="8580377"/>
                  <a:pt x="1419625" y="8580377"/>
                </a:cubicBezTo>
                <a:cubicBezTo>
                  <a:pt x="635588" y="8580377"/>
                  <a:pt x="0" y="7944789"/>
                  <a:pt x="0" y="7160752"/>
                </a:cubicBezTo>
                <a:cubicBezTo>
                  <a:pt x="0" y="6817736"/>
                  <a:pt x="121656" y="6503134"/>
                  <a:pt x="324173" y="6257739"/>
                </a:cubicBezTo>
                <a:lnTo>
                  <a:pt x="365900" y="6211828"/>
                </a:lnTo>
                <a:lnTo>
                  <a:pt x="365899" y="6211828"/>
                </a:lnTo>
                <a:lnTo>
                  <a:pt x="365899" y="6211828"/>
                </a:lnTo>
                <a:lnTo>
                  <a:pt x="363428" y="6210327"/>
                </a:lnTo>
                <a:lnTo>
                  <a:pt x="374319" y="6199239"/>
                </a:lnTo>
                <a:cubicBezTo>
                  <a:pt x="771491" y="5762253"/>
                  <a:pt x="1034241" y="5200895"/>
                  <a:pt x="1097246" y="4580488"/>
                </a:cubicBezTo>
                <a:lnTo>
                  <a:pt x="1109430" y="4339198"/>
                </a:lnTo>
                <a:lnTo>
                  <a:pt x="1109431" y="4339198"/>
                </a:lnTo>
                <a:lnTo>
                  <a:pt x="1111906" y="4290192"/>
                </a:lnTo>
                <a:close/>
                <a:moveTo>
                  <a:pt x="1419625" y="0"/>
                </a:moveTo>
                <a:cubicBezTo>
                  <a:pt x="2203662" y="0"/>
                  <a:pt x="2839250" y="635589"/>
                  <a:pt x="2839250" y="1419626"/>
                </a:cubicBezTo>
                <a:cubicBezTo>
                  <a:pt x="2839250" y="1762642"/>
                  <a:pt x="2717594" y="2077244"/>
                  <a:pt x="2515077" y="2322639"/>
                </a:cubicBezTo>
                <a:lnTo>
                  <a:pt x="2473347" y="2368553"/>
                </a:lnTo>
                <a:lnTo>
                  <a:pt x="2475822" y="2370056"/>
                </a:lnTo>
                <a:lnTo>
                  <a:pt x="2464930" y="2381144"/>
                </a:lnTo>
                <a:cubicBezTo>
                  <a:pt x="2067758" y="2818130"/>
                  <a:pt x="1805009" y="3379487"/>
                  <a:pt x="1742003" y="3999894"/>
                </a:cubicBezTo>
                <a:lnTo>
                  <a:pt x="1729819" y="4241180"/>
                </a:lnTo>
                <a:lnTo>
                  <a:pt x="1709922" y="4244216"/>
                </a:lnTo>
                <a:cubicBezTo>
                  <a:pt x="1614474" y="4253910"/>
                  <a:pt x="1517630" y="4258875"/>
                  <a:pt x="1419625" y="4258875"/>
                </a:cubicBezTo>
                <a:cubicBezTo>
                  <a:pt x="1321620" y="4258875"/>
                  <a:pt x="1224776" y="4253910"/>
                  <a:pt x="1129328" y="4244216"/>
                </a:cubicBezTo>
                <a:lnTo>
                  <a:pt x="1109430" y="4241180"/>
                </a:lnTo>
                <a:lnTo>
                  <a:pt x="1097246" y="3999894"/>
                </a:lnTo>
                <a:cubicBezTo>
                  <a:pt x="1034241" y="3379487"/>
                  <a:pt x="771491" y="2818130"/>
                  <a:pt x="374319" y="2381144"/>
                </a:cubicBezTo>
                <a:lnTo>
                  <a:pt x="363427" y="2370056"/>
                </a:lnTo>
                <a:lnTo>
                  <a:pt x="365903" y="2368553"/>
                </a:lnTo>
                <a:lnTo>
                  <a:pt x="324173" y="2322639"/>
                </a:lnTo>
                <a:cubicBezTo>
                  <a:pt x="121656" y="2077244"/>
                  <a:pt x="0" y="1762642"/>
                  <a:pt x="0" y="1419626"/>
                </a:cubicBezTo>
                <a:cubicBezTo>
                  <a:pt x="0" y="635589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Google Shape;11806;p81">
            <a:extLst>
              <a:ext uri="{FF2B5EF4-FFF2-40B4-BE49-F238E27FC236}">
                <a16:creationId xmlns:a16="http://schemas.microsoft.com/office/drawing/2014/main" id="{81208E3B-214A-C024-7CE9-384922FA8C6B}"/>
              </a:ext>
            </a:extLst>
          </p:cNvPr>
          <p:cNvSpPr/>
          <p:nvPr/>
        </p:nvSpPr>
        <p:spPr>
          <a:xfrm>
            <a:off x="9397928" y="7759775"/>
            <a:ext cx="781122" cy="670710"/>
          </a:xfrm>
          <a:custGeom>
            <a:avLst/>
            <a:gdLst/>
            <a:ahLst/>
            <a:cxnLst/>
            <a:rect l="l" t="t" r="r" b="b"/>
            <a:pathLst>
              <a:path w="11871" h="10193" extrusionOk="0">
                <a:moveTo>
                  <a:pt x="6787" y="358"/>
                </a:moveTo>
                <a:cubicBezTo>
                  <a:pt x="6965" y="358"/>
                  <a:pt x="7132" y="465"/>
                  <a:pt x="7168" y="655"/>
                </a:cubicBezTo>
                <a:lnTo>
                  <a:pt x="7382" y="1679"/>
                </a:lnTo>
                <a:lnTo>
                  <a:pt x="4465" y="1679"/>
                </a:lnTo>
                <a:lnTo>
                  <a:pt x="4703" y="655"/>
                </a:lnTo>
                <a:cubicBezTo>
                  <a:pt x="4751" y="465"/>
                  <a:pt x="4906" y="358"/>
                  <a:pt x="5084" y="358"/>
                </a:cubicBezTo>
                <a:close/>
                <a:moveTo>
                  <a:pt x="2786" y="2024"/>
                </a:moveTo>
                <a:lnTo>
                  <a:pt x="2786" y="5751"/>
                </a:lnTo>
                <a:lnTo>
                  <a:pt x="2381" y="5751"/>
                </a:lnTo>
                <a:lnTo>
                  <a:pt x="2381" y="2024"/>
                </a:lnTo>
                <a:close/>
                <a:moveTo>
                  <a:pt x="9478" y="2024"/>
                </a:moveTo>
                <a:lnTo>
                  <a:pt x="9478" y="5751"/>
                </a:lnTo>
                <a:lnTo>
                  <a:pt x="9085" y="5751"/>
                </a:lnTo>
                <a:lnTo>
                  <a:pt x="9085" y="2024"/>
                </a:lnTo>
                <a:close/>
                <a:moveTo>
                  <a:pt x="2048" y="2024"/>
                </a:moveTo>
                <a:lnTo>
                  <a:pt x="2048" y="5751"/>
                </a:lnTo>
                <a:lnTo>
                  <a:pt x="2024" y="5751"/>
                </a:lnTo>
                <a:cubicBezTo>
                  <a:pt x="1834" y="5751"/>
                  <a:pt x="1667" y="5918"/>
                  <a:pt x="1667" y="6108"/>
                </a:cubicBezTo>
                <a:lnTo>
                  <a:pt x="1667" y="6501"/>
                </a:lnTo>
                <a:lnTo>
                  <a:pt x="1655" y="6501"/>
                </a:lnTo>
                <a:cubicBezTo>
                  <a:pt x="929" y="6501"/>
                  <a:pt x="345" y="5906"/>
                  <a:pt x="345" y="5191"/>
                </a:cubicBezTo>
                <a:lnTo>
                  <a:pt x="345" y="2584"/>
                </a:lnTo>
                <a:cubicBezTo>
                  <a:pt x="345" y="2274"/>
                  <a:pt x="595" y="2024"/>
                  <a:pt x="917" y="2024"/>
                </a:cubicBezTo>
                <a:close/>
                <a:moveTo>
                  <a:pt x="8727" y="2024"/>
                </a:moveTo>
                <a:lnTo>
                  <a:pt x="8727" y="5751"/>
                </a:lnTo>
                <a:lnTo>
                  <a:pt x="8716" y="5751"/>
                </a:lnTo>
                <a:cubicBezTo>
                  <a:pt x="8513" y="5751"/>
                  <a:pt x="8358" y="5918"/>
                  <a:pt x="8358" y="6108"/>
                </a:cubicBezTo>
                <a:lnTo>
                  <a:pt x="8358" y="6501"/>
                </a:lnTo>
                <a:lnTo>
                  <a:pt x="3501" y="6501"/>
                </a:lnTo>
                <a:lnTo>
                  <a:pt x="3501" y="6108"/>
                </a:lnTo>
                <a:cubicBezTo>
                  <a:pt x="3501" y="5918"/>
                  <a:pt x="3334" y="5751"/>
                  <a:pt x="3143" y="5751"/>
                </a:cubicBezTo>
                <a:lnTo>
                  <a:pt x="3132" y="5751"/>
                </a:lnTo>
                <a:lnTo>
                  <a:pt x="3132" y="2024"/>
                </a:lnTo>
                <a:close/>
                <a:moveTo>
                  <a:pt x="10942" y="2024"/>
                </a:moveTo>
                <a:cubicBezTo>
                  <a:pt x="11252" y="2024"/>
                  <a:pt x="11514" y="2274"/>
                  <a:pt x="11514" y="2584"/>
                </a:cubicBezTo>
                <a:lnTo>
                  <a:pt x="11514" y="5191"/>
                </a:lnTo>
                <a:cubicBezTo>
                  <a:pt x="11514" y="5906"/>
                  <a:pt x="10930" y="6501"/>
                  <a:pt x="10204" y="6501"/>
                </a:cubicBezTo>
                <a:lnTo>
                  <a:pt x="10180" y="6108"/>
                </a:lnTo>
                <a:cubicBezTo>
                  <a:pt x="10180" y="5918"/>
                  <a:pt x="10025" y="5751"/>
                  <a:pt x="9823" y="5751"/>
                </a:cubicBezTo>
                <a:lnTo>
                  <a:pt x="9811" y="5751"/>
                </a:lnTo>
                <a:lnTo>
                  <a:pt x="9811" y="2024"/>
                </a:lnTo>
                <a:close/>
                <a:moveTo>
                  <a:pt x="3143" y="6096"/>
                </a:moveTo>
                <a:cubicBezTo>
                  <a:pt x="3143" y="6096"/>
                  <a:pt x="3155" y="6096"/>
                  <a:pt x="3155" y="6108"/>
                </a:cubicBezTo>
                <a:lnTo>
                  <a:pt x="3155" y="7037"/>
                </a:lnTo>
                <a:cubicBezTo>
                  <a:pt x="3155" y="7037"/>
                  <a:pt x="3155" y="7049"/>
                  <a:pt x="3143" y="7049"/>
                </a:cubicBezTo>
                <a:lnTo>
                  <a:pt x="2024" y="7049"/>
                </a:lnTo>
                <a:cubicBezTo>
                  <a:pt x="2024" y="7049"/>
                  <a:pt x="2012" y="7049"/>
                  <a:pt x="2012" y="7037"/>
                </a:cubicBezTo>
                <a:lnTo>
                  <a:pt x="2012" y="6108"/>
                </a:lnTo>
                <a:cubicBezTo>
                  <a:pt x="2012" y="6108"/>
                  <a:pt x="2012" y="6096"/>
                  <a:pt x="2024" y="6096"/>
                </a:cubicBezTo>
                <a:lnTo>
                  <a:pt x="2417" y="6096"/>
                </a:lnTo>
                <a:lnTo>
                  <a:pt x="2417" y="6489"/>
                </a:lnTo>
                <a:cubicBezTo>
                  <a:pt x="2417" y="6585"/>
                  <a:pt x="2489" y="6668"/>
                  <a:pt x="2584" y="6668"/>
                </a:cubicBezTo>
                <a:cubicBezTo>
                  <a:pt x="2667" y="6668"/>
                  <a:pt x="2762" y="6585"/>
                  <a:pt x="2762" y="6489"/>
                </a:cubicBezTo>
                <a:lnTo>
                  <a:pt x="2762" y="6096"/>
                </a:lnTo>
                <a:close/>
                <a:moveTo>
                  <a:pt x="9847" y="6108"/>
                </a:moveTo>
                <a:cubicBezTo>
                  <a:pt x="9847" y="6108"/>
                  <a:pt x="9859" y="6108"/>
                  <a:pt x="9859" y="6120"/>
                </a:cubicBezTo>
                <a:lnTo>
                  <a:pt x="9847" y="7049"/>
                </a:lnTo>
                <a:lnTo>
                  <a:pt x="8716" y="7061"/>
                </a:lnTo>
                <a:cubicBezTo>
                  <a:pt x="8716" y="7061"/>
                  <a:pt x="8692" y="7061"/>
                  <a:pt x="8692" y="7049"/>
                </a:cubicBezTo>
                <a:lnTo>
                  <a:pt x="8692" y="6120"/>
                </a:lnTo>
                <a:cubicBezTo>
                  <a:pt x="8692" y="6120"/>
                  <a:pt x="8692" y="6108"/>
                  <a:pt x="8716" y="6108"/>
                </a:cubicBezTo>
                <a:lnTo>
                  <a:pt x="9097" y="6108"/>
                </a:lnTo>
                <a:lnTo>
                  <a:pt x="9097" y="6501"/>
                </a:lnTo>
                <a:cubicBezTo>
                  <a:pt x="9097" y="6585"/>
                  <a:pt x="9168" y="6680"/>
                  <a:pt x="9275" y="6680"/>
                </a:cubicBezTo>
                <a:cubicBezTo>
                  <a:pt x="9370" y="6680"/>
                  <a:pt x="9454" y="6608"/>
                  <a:pt x="9454" y="6501"/>
                </a:cubicBezTo>
                <a:lnTo>
                  <a:pt x="9454" y="6108"/>
                </a:lnTo>
                <a:close/>
                <a:moveTo>
                  <a:pt x="703" y="6561"/>
                </a:moveTo>
                <a:cubicBezTo>
                  <a:pt x="976" y="6739"/>
                  <a:pt x="1298" y="6858"/>
                  <a:pt x="1643" y="6858"/>
                </a:cubicBezTo>
                <a:lnTo>
                  <a:pt x="1655" y="6858"/>
                </a:lnTo>
                <a:lnTo>
                  <a:pt x="1655" y="7049"/>
                </a:lnTo>
                <a:cubicBezTo>
                  <a:pt x="1655" y="7239"/>
                  <a:pt x="1822" y="7406"/>
                  <a:pt x="2012" y="7406"/>
                </a:cubicBezTo>
                <a:lnTo>
                  <a:pt x="2774" y="7406"/>
                </a:lnTo>
                <a:lnTo>
                  <a:pt x="2774" y="9847"/>
                </a:lnTo>
                <a:lnTo>
                  <a:pt x="2381" y="9847"/>
                </a:lnTo>
                <a:lnTo>
                  <a:pt x="2381" y="7978"/>
                </a:lnTo>
                <a:cubicBezTo>
                  <a:pt x="2381" y="7882"/>
                  <a:pt x="2310" y="7799"/>
                  <a:pt x="2203" y="7799"/>
                </a:cubicBezTo>
                <a:cubicBezTo>
                  <a:pt x="2108" y="7799"/>
                  <a:pt x="2024" y="7870"/>
                  <a:pt x="2024" y="7978"/>
                </a:cubicBezTo>
                <a:lnTo>
                  <a:pt x="2024" y="9847"/>
                </a:lnTo>
                <a:lnTo>
                  <a:pt x="1096" y="9847"/>
                </a:lnTo>
                <a:cubicBezTo>
                  <a:pt x="881" y="9847"/>
                  <a:pt x="703" y="9668"/>
                  <a:pt x="703" y="9466"/>
                </a:cubicBezTo>
                <a:lnTo>
                  <a:pt x="703" y="6561"/>
                </a:lnTo>
                <a:close/>
                <a:moveTo>
                  <a:pt x="8335" y="6858"/>
                </a:moveTo>
                <a:lnTo>
                  <a:pt x="8335" y="7049"/>
                </a:lnTo>
                <a:cubicBezTo>
                  <a:pt x="8335" y="7239"/>
                  <a:pt x="8501" y="7406"/>
                  <a:pt x="8692" y="7406"/>
                </a:cubicBezTo>
                <a:lnTo>
                  <a:pt x="9454" y="7406"/>
                </a:lnTo>
                <a:lnTo>
                  <a:pt x="9466" y="9847"/>
                </a:lnTo>
                <a:lnTo>
                  <a:pt x="9073" y="9847"/>
                </a:lnTo>
                <a:lnTo>
                  <a:pt x="9073" y="7978"/>
                </a:lnTo>
                <a:cubicBezTo>
                  <a:pt x="9073" y="7882"/>
                  <a:pt x="8989" y="7799"/>
                  <a:pt x="8894" y="7799"/>
                </a:cubicBezTo>
                <a:cubicBezTo>
                  <a:pt x="8787" y="7799"/>
                  <a:pt x="8716" y="7870"/>
                  <a:pt x="8716" y="7978"/>
                </a:cubicBezTo>
                <a:lnTo>
                  <a:pt x="8716" y="9847"/>
                </a:lnTo>
                <a:lnTo>
                  <a:pt x="3120" y="9847"/>
                </a:lnTo>
                <a:lnTo>
                  <a:pt x="3120" y="7406"/>
                </a:lnTo>
                <a:lnTo>
                  <a:pt x="3132" y="7406"/>
                </a:lnTo>
                <a:cubicBezTo>
                  <a:pt x="3322" y="7406"/>
                  <a:pt x="3489" y="7239"/>
                  <a:pt x="3489" y="7049"/>
                </a:cubicBezTo>
                <a:lnTo>
                  <a:pt x="3489" y="6858"/>
                </a:lnTo>
                <a:close/>
                <a:moveTo>
                  <a:pt x="11133" y="6561"/>
                </a:moveTo>
                <a:lnTo>
                  <a:pt x="11133" y="9466"/>
                </a:lnTo>
                <a:cubicBezTo>
                  <a:pt x="11133" y="9668"/>
                  <a:pt x="10954" y="9847"/>
                  <a:pt x="10752" y="9847"/>
                </a:cubicBezTo>
                <a:lnTo>
                  <a:pt x="9811" y="9847"/>
                </a:lnTo>
                <a:lnTo>
                  <a:pt x="9811" y="7406"/>
                </a:lnTo>
                <a:lnTo>
                  <a:pt x="9823" y="7406"/>
                </a:lnTo>
                <a:cubicBezTo>
                  <a:pt x="10025" y="7406"/>
                  <a:pt x="10180" y="7239"/>
                  <a:pt x="10180" y="7049"/>
                </a:cubicBezTo>
                <a:lnTo>
                  <a:pt x="10180" y="6858"/>
                </a:lnTo>
                <a:lnTo>
                  <a:pt x="10204" y="6858"/>
                </a:lnTo>
                <a:cubicBezTo>
                  <a:pt x="10537" y="6858"/>
                  <a:pt x="10871" y="6751"/>
                  <a:pt x="11133" y="6561"/>
                </a:cubicBezTo>
                <a:close/>
                <a:moveTo>
                  <a:pt x="5084" y="0"/>
                </a:moveTo>
                <a:cubicBezTo>
                  <a:pt x="4739" y="0"/>
                  <a:pt x="4441" y="238"/>
                  <a:pt x="4358" y="560"/>
                </a:cubicBezTo>
                <a:lnTo>
                  <a:pt x="4120" y="1667"/>
                </a:lnTo>
                <a:lnTo>
                  <a:pt x="929" y="1667"/>
                </a:lnTo>
                <a:cubicBezTo>
                  <a:pt x="417" y="1667"/>
                  <a:pt x="0" y="2084"/>
                  <a:pt x="0" y="2584"/>
                </a:cubicBezTo>
                <a:lnTo>
                  <a:pt x="0" y="5191"/>
                </a:lnTo>
                <a:cubicBezTo>
                  <a:pt x="0" y="5596"/>
                  <a:pt x="143" y="5953"/>
                  <a:pt x="381" y="6227"/>
                </a:cubicBezTo>
                <a:lnTo>
                  <a:pt x="381" y="9466"/>
                </a:lnTo>
                <a:cubicBezTo>
                  <a:pt x="381" y="9859"/>
                  <a:pt x="703" y="10192"/>
                  <a:pt x="1107" y="10192"/>
                </a:cubicBezTo>
                <a:lnTo>
                  <a:pt x="10763" y="10192"/>
                </a:lnTo>
                <a:cubicBezTo>
                  <a:pt x="11168" y="10192"/>
                  <a:pt x="11490" y="9859"/>
                  <a:pt x="11490" y="9466"/>
                </a:cubicBezTo>
                <a:lnTo>
                  <a:pt x="11490" y="6227"/>
                </a:lnTo>
                <a:cubicBezTo>
                  <a:pt x="11728" y="5953"/>
                  <a:pt x="11871" y="5572"/>
                  <a:pt x="11871" y="5191"/>
                </a:cubicBezTo>
                <a:lnTo>
                  <a:pt x="11871" y="2584"/>
                </a:lnTo>
                <a:cubicBezTo>
                  <a:pt x="11871" y="2084"/>
                  <a:pt x="11454" y="1667"/>
                  <a:pt x="10942" y="1667"/>
                </a:cubicBezTo>
                <a:lnTo>
                  <a:pt x="7739" y="1667"/>
                </a:lnTo>
                <a:lnTo>
                  <a:pt x="7501" y="560"/>
                </a:lnTo>
                <a:cubicBezTo>
                  <a:pt x="7430" y="215"/>
                  <a:pt x="7132" y="0"/>
                  <a:pt x="6787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sp>
        <p:nvSpPr>
          <p:cNvPr id="29" name="Google Shape;11807;p81">
            <a:extLst>
              <a:ext uri="{FF2B5EF4-FFF2-40B4-BE49-F238E27FC236}">
                <a16:creationId xmlns:a16="http://schemas.microsoft.com/office/drawing/2014/main" id="{61F82229-B159-33CE-1C3C-85899113E3F2}"/>
              </a:ext>
            </a:extLst>
          </p:cNvPr>
          <p:cNvSpPr/>
          <p:nvPr/>
        </p:nvSpPr>
        <p:spPr>
          <a:xfrm>
            <a:off x="9716010" y="8059432"/>
            <a:ext cx="144960" cy="71394"/>
          </a:xfrm>
          <a:custGeom>
            <a:avLst/>
            <a:gdLst/>
            <a:ahLst/>
            <a:cxnLst/>
            <a:rect l="l" t="t" r="r" b="b"/>
            <a:pathLst>
              <a:path w="2203" h="1085" extrusionOk="0">
                <a:moveTo>
                  <a:pt x="357" y="1"/>
                </a:moveTo>
                <a:cubicBezTo>
                  <a:pt x="167" y="1"/>
                  <a:pt x="0" y="168"/>
                  <a:pt x="0" y="358"/>
                </a:cubicBezTo>
                <a:lnTo>
                  <a:pt x="0" y="727"/>
                </a:lnTo>
                <a:cubicBezTo>
                  <a:pt x="0" y="918"/>
                  <a:pt x="167" y="1084"/>
                  <a:pt x="357" y="1084"/>
                </a:cubicBezTo>
                <a:lnTo>
                  <a:pt x="1846" y="1084"/>
                </a:lnTo>
                <a:cubicBezTo>
                  <a:pt x="2048" y="1084"/>
                  <a:pt x="2203" y="918"/>
                  <a:pt x="2203" y="727"/>
                </a:cubicBezTo>
                <a:lnTo>
                  <a:pt x="2203" y="358"/>
                </a:lnTo>
                <a:cubicBezTo>
                  <a:pt x="2203" y="168"/>
                  <a:pt x="2048" y="1"/>
                  <a:pt x="1846" y="1"/>
                </a:cubicBezTo>
                <a:lnTo>
                  <a:pt x="1667" y="1"/>
                </a:lnTo>
                <a:cubicBezTo>
                  <a:pt x="1584" y="1"/>
                  <a:pt x="1488" y="72"/>
                  <a:pt x="1488" y="179"/>
                </a:cubicBezTo>
                <a:cubicBezTo>
                  <a:pt x="1488" y="287"/>
                  <a:pt x="1572" y="358"/>
                  <a:pt x="1667" y="358"/>
                </a:cubicBezTo>
                <a:lnTo>
                  <a:pt x="1846" y="358"/>
                </a:lnTo>
                <a:cubicBezTo>
                  <a:pt x="1846" y="358"/>
                  <a:pt x="1869" y="358"/>
                  <a:pt x="1869" y="370"/>
                </a:cubicBezTo>
                <a:lnTo>
                  <a:pt x="1869" y="739"/>
                </a:lnTo>
                <a:cubicBezTo>
                  <a:pt x="1869" y="739"/>
                  <a:pt x="1869" y="763"/>
                  <a:pt x="1846" y="763"/>
                </a:cubicBezTo>
                <a:lnTo>
                  <a:pt x="357" y="763"/>
                </a:lnTo>
                <a:cubicBezTo>
                  <a:pt x="357" y="763"/>
                  <a:pt x="345" y="763"/>
                  <a:pt x="345" y="739"/>
                </a:cubicBezTo>
                <a:lnTo>
                  <a:pt x="345" y="370"/>
                </a:lnTo>
                <a:cubicBezTo>
                  <a:pt x="345" y="370"/>
                  <a:pt x="345" y="358"/>
                  <a:pt x="357" y="358"/>
                </a:cubicBezTo>
                <a:lnTo>
                  <a:pt x="917" y="358"/>
                </a:lnTo>
                <a:cubicBezTo>
                  <a:pt x="1000" y="358"/>
                  <a:pt x="1084" y="287"/>
                  <a:pt x="1084" y="179"/>
                </a:cubicBezTo>
                <a:cubicBezTo>
                  <a:pt x="1084" y="72"/>
                  <a:pt x="1012" y="1"/>
                  <a:pt x="917" y="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30" name="Google Shape;10710;p79">
            <a:extLst>
              <a:ext uri="{FF2B5EF4-FFF2-40B4-BE49-F238E27FC236}">
                <a16:creationId xmlns:a16="http://schemas.microsoft.com/office/drawing/2014/main" id="{3BC7AC7F-14C7-D4F0-F7FA-0B5C4E400A14}"/>
              </a:ext>
            </a:extLst>
          </p:cNvPr>
          <p:cNvGrpSpPr/>
          <p:nvPr/>
        </p:nvGrpSpPr>
        <p:grpSpPr>
          <a:xfrm>
            <a:off x="11808329" y="5572936"/>
            <a:ext cx="769232" cy="734438"/>
            <a:chOff x="7390435" y="3680868"/>
            <a:chExt cx="372073" cy="355243"/>
          </a:xfrm>
          <a:solidFill>
            <a:schemeClr val="tx2"/>
          </a:solidFill>
        </p:grpSpPr>
        <p:sp>
          <p:nvSpPr>
            <p:cNvPr id="31" name="Google Shape;10711;p79">
              <a:extLst>
                <a:ext uri="{FF2B5EF4-FFF2-40B4-BE49-F238E27FC236}">
                  <a16:creationId xmlns:a16="http://schemas.microsoft.com/office/drawing/2014/main" id="{8B5FB215-E500-D011-4257-362A4721AF35}"/>
                </a:ext>
              </a:extLst>
            </p:cNvPr>
            <p:cNvSpPr/>
            <p:nvPr/>
          </p:nvSpPr>
          <p:spPr>
            <a:xfrm>
              <a:off x="7390435" y="3744950"/>
              <a:ext cx="294178" cy="291162"/>
            </a:xfrm>
            <a:custGeom>
              <a:avLst/>
              <a:gdLst/>
              <a:ahLst/>
              <a:cxnLst/>
              <a:rect l="l" t="t" r="r" b="b"/>
              <a:pathLst>
                <a:path w="9264" h="9169" extrusionOk="0">
                  <a:moveTo>
                    <a:pt x="4668" y="0"/>
                  </a:moveTo>
                  <a:cubicBezTo>
                    <a:pt x="3441" y="0"/>
                    <a:pt x="2287" y="477"/>
                    <a:pt x="1417" y="1334"/>
                  </a:cubicBezTo>
                  <a:cubicBezTo>
                    <a:pt x="1358" y="1393"/>
                    <a:pt x="1358" y="1501"/>
                    <a:pt x="1417" y="1572"/>
                  </a:cubicBezTo>
                  <a:cubicBezTo>
                    <a:pt x="1447" y="1602"/>
                    <a:pt x="1489" y="1617"/>
                    <a:pt x="1532" y="1617"/>
                  </a:cubicBezTo>
                  <a:cubicBezTo>
                    <a:pt x="1575" y="1617"/>
                    <a:pt x="1620" y="1602"/>
                    <a:pt x="1655" y="1572"/>
                  </a:cubicBezTo>
                  <a:cubicBezTo>
                    <a:pt x="2465" y="774"/>
                    <a:pt x="3537" y="322"/>
                    <a:pt x="4668" y="322"/>
                  </a:cubicBezTo>
                  <a:cubicBezTo>
                    <a:pt x="5799" y="322"/>
                    <a:pt x="6870" y="774"/>
                    <a:pt x="7668" y="1572"/>
                  </a:cubicBezTo>
                  <a:cubicBezTo>
                    <a:pt x="8478" y="2382"/>
                    <a:pt x="8918" y="3453"/>
                    <a:pt x="8918" y="4584"/>
                  </a:cubicBezTo>
                  <a:cubicBezTo>
                    <a:pt x="8918" y="5715"/>
                    <a:pt x="8478" y="6787"/>
                    <a:pt x="7668" y="7585"/>
                  </a:cubicBezTo>
                  <a:cubicBezTo>
                    <a:pt x="6841" y="8412"/>
                    <a:pt x="5751" y="8826"/>
                    <a:pt x="4662" y="8826"/>
                  </a:cubicBezTo>
                  <a:cubicBezTo>
                    <a:pt x="3572" y="8826"/>
                    <a:pt x="2483" y="8412"/>
                    <a:pt x="1655" y="7585"/>
                  </a:cubicBezTo>
                  <a:cubicBezTo>
                    <a:pt x="953" y="6882"/>
                    <a:pt x="524" y="5965"/>
                    <a:pt x="441" y="4977"/>
                  </a:cubicBezTo>
                  <a:cubicBezTo>
                    <a:pt x="346" y="4013"/>
                    <a:pt x="596" y="3037"/>
                    <a:pt x="1132" y="2227"/>
                  </a:cubicBezTo>
                  <a:cubicBezTo>
                    <a:pt x="1179" y="2155"/>
                    <a:pt x="1167" y="2048"/>
                    <a:pt x="1096" y="1989"/>
                  </a:cubicBezTo>
                  <a:cubicBezTo>
                    <a:pt x="1066" y="1972"/>
                    <a:pt x="1035" y="1964"/>
                    <a:pt x="1005" y="1964"/>
                  </a:cubicBezTo>
                  <a:cubicBezTo>
                    <a:pt x="950" y="1964"/>
                    <a:pt x="896" y="1990"/>
                    <a:pt x="858" y="2036"/>
                  </a:cubicBezTo>
                  <a:cubicBezTo>
                    <a:pt x="274" y="2894"/>
                    <a:pt x="1" y="3953"/>
                    <a:pt x="108" y="5013"/>
                  </a:cubicBezTo>
                  <a:cubicBezTo>
                    <a:pt x="215" y="6073"/>
                    <a:pt x="679" y="7085"/>
                    <a:pt x="1429" y="7823"/>
                  </a:cubicBezTo>
                  <a:cubicBezTo>
                    <a:pt x="2322" y="8716"/>
                    <a:pt x="3501" y="9168"/>
                    <a:pt x="4680" y="9168"/>
                  </a:cubicBezTo>
                  <a:cubicBezTo>
                    <a:pt x="5858" y="9168"/>
                    <a:pt x="7025" y="8716"/>
                    <a:pt x="7918" y="7823"/>
                  </a:cubicBezTo>
                  <a:cubicBezTo>
                    <a:pt x="8787" y="6966"/>
                    <a:pt x="9264" y="5799"/>
                    <a:pt x="9264" y="4584"/>
                  </a:cubicBezTo>
                  <a:cubicBezTo>
                    <a:pt x="9264" y="3358"/>
                    <a:pt x="8787" y="2203"/>
                    <a:pt x="7906" y="1334"/>
                  </a:cubicBezTo>
                  <a:cubicBezTo>
                    <a:pt x="7049" y="477"/>
                    <a:pt x="5882" y="0"/>
                    <a:pt x="4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2" name="Google Shape;10712;p79">
              <a:extLst>
                <a:ext uri="{FF2B5EF4-FFF2-40B4-BE49-F238E27FC236}">
                  <a16:creationId xmlns:a16="http://schemas.microsoft.com/office/drawing/2014/main" id="{B19445B2-9D75-4D49-1470-289B43E73399}"/>
                </a:ext>
              </a:extLst>
            </p:cNvPr>
            <p:cNvSpPr/>
            <p:nvPr/>
          </p:nvSpPr>
          <p:spPr>
            <a:xfrm>
              <a:off x="7408948" y="3772259"/>
              <a:ext cx="259407" cy="236257"/>
            </a:xfrm>
            <a:custGeom>
              <a:avLst/>
              <a:gdLst/>
              <a:ahLst/>
              <a:cxnLst/>
              <a:rect l="l" t="t" r="r" b="b"/>
              <a:pathLst>
                <a:path w="8169" h="7440" extrusionOk="0">
                  <a:moveTo>
                    <a:pt x="4085" y="319"/>
                  </a:moveTo>
                  <a:cubicBezTo>
                    <a:pt x="4942" y="319"/>
                    <a:pt x="5823" y="653"/>
                    <a:pt x="6478" y="1319"/>
                  </a:cubicBezTo>
                  <a:cubicBezTo>
                    <a:pt x="7800" y="2653"/>
                    <a:pt x="7800" y="4796"/>
                    <a:pt x="6478" y="6117"/>
                  </a:cubicBezTo>
                  <a:cubicBezTo>
                    <a:pt x="5817" y="6778"/>
                    <a:pt x="4951" y="7109"/>
                    <a:pt x="4083" y="7109"/>
                  </a:cubicBezTo>
                  <a:cubicBezTo>
                    <a:pt x="3216" y="7109"/>
                    <a:pt x="2346" y="6778"/>
                    <a:pt x="1680" y="6117"/>
                  </a:cubicBezTo>
                  <a:cubicBezTo>
                    <a:pt x="358" y="4796"/>
                    <a:pt x="358" y="2653"/>
                    <a:pt x="1680" y="1319"/>
                  </a:cubicBezTo>
                  <a:cubicBezTo>
                    <a:pt x="2335" y="664"/>
                    <a:pt x="3216" y="319"/>
                    <a:pt x="4085" y="319"/>
                  </a:cubicBezTo>
                  <a:close/>
                  <a:moveTo>
                    <a:pt x="4088" y="1"/>
                  </a:moveTo>
                  <a:cubicBezTo>
                    <a:pt x="3132" y="1"/>
                    <a:pt x="2174" y="361"/>
                    <a:pt x="1442" y="1081"/>
                  </a:cubicBezTo>
                  <a:cubicBezTo>
                    <a:pt x="1" y="2534"/>
                    <a:pt x="1" y="4891"/>
                    <a:pt x="1442" y="6356"/>
                  </a:cubicBezTo>
                  <a:cubicBezTo>
                    <a:pt x="2180" y="7082"/>
                    <a:pt x="3120" y="7439"/>
                    <a:pt x="4085" y="7439"/>
                  </a:cubicBezTo>
                  <a:cubicBezTo>
                    <a:pt x="5037" y="7439"/>
                    <a:pt x="5978" y="7082"/>
                    <a:pt x="6716" y="6356"/>
                  </a:cubicBezTo>
                  <a:cubicBezTo>
                    <a:pt x="8169" y="4891"/>
                    <a:pt x="8169" y="2546"/>
                    <a:pt x="6716" y="1081"/>
                  </a:cubicBezTo>
                  <a:cubicBezTo>
                    <a:pt x="5996" y="361"/>
                    <a:pt x="5043" y="1"/>
                    <a:pt x="4088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7" name="Google Shape;10713;p79">
              <a:extLst>
                <a:ext uri="{FF2B5EF4-FFF2-40B4-BE49-F238E27FC236}">
                  <a16:creationId xmlns:a16="http://schemas.microsoft.com/office/drawing/2014/main" id="{3EE5318E-E0F1-09E5-FA99-E0B68C15761A}"/>
                </a:ext>
              </a:extLst>
            </p:cNvPr>
            <p:cNvSpPr/>
            <p:nvPr/>
          </p:nvSpPr>
          <p:spPr>
            <a:xfrm>
              <a:off x="7487986" y="3680868"/>
              <a:ext cx="274522" cy="259565"/>
            </a:xfrm>
            <a:custGeom>
              <a:avLst/>
              <a:gdLst/>
              <a:ahLst/>
              <a:cxnLst/>
              <a:rect l="l" t="t" r="r" b="b"/>
              <a:pathLst>
                <a:path w="8645" h="8174" extrusionOk="0">
                  <a:moveTo>
                    <a:pt x="3614" y="0"/>
                  </a:moveTo>
                  <a:cubicBezTo>
                    <a:pt x="2438" y="0"/>
                    <a:pt x="1262" y="447"/>
                    <a:pt x="369" y="1340"/>
                  </a:cubicBezTo>
                  <a:cubicBezTo>
                    <a:pt x="262" y="1447"/>
                    <a:pt x="167" y="1566"/>
                    <a:pt x="60" y="1685"/>
                  </a:cubicBezTo>
                  <a:cubicBezTo>
                    <a:pt x="0" y="1756"/>
                    <a:pt x="12" y="1864"/>
                    <a:pt x="84" y="1923"/>
                  </a:cubicBezTo>
                  <a:cubicBezTo>
                    <a:pt x="118" y="1948"/>
                    <a:pt x="155" y="1960"/>
                    <a:pt x="191" y="1960"/>
                  </a:cubicBezTo>
                  <a:cubicBezTo>
                    <a:pt x="240" y="1960"/>
                    <a:pt x="287" y="1936"/>
                    <a:pt x="322" y="1887"/>
                  </a:cubicBezTo>
                  <a:cubicBezTo>
                    <a:pt x="417" y="1792"/>
                    <a:pt x="500" y="1685"/>
                    <a:pt x="608" y="1578"/>
                  </a:cubicBezTo>
                  <a:cubicBezTo>
                    <a:pt x="1435" y="750"/>
                    <a:pt x="2524" y="337"/>
                    <a:pt x="3614" y="337"/>
                  </a:cubicBezTo>
                  <a:cubicBezTo>
                    <a:pt x="4703" y="337"/>
                    <a:pt x="5793" y="750"/>
                    <a:pt x="6620" y="1578"/>
                  </a:cubicBezTo>
                  <a:cubicBezTo>
                    <a:pt x="8275" y="3233"/>
                    <a:pt x="8275" y="5936"/>
                    <a:pt x="6620" y="7591"/>
                  </a:cubicBezTo>
                  <a:cubicBezTo>
                    <a:pt x="6513" y="7698"/>
                    <a:pt x="6418" y="7781"/>
                    <a:pt x="6311" y="7876"/>
                  </a:cubicBezTo>
                  <a:cubicBezTo>
                    <a:pt x="6239" y="7936"/>
                    <a:pt x="6215" y="8043"/>
                    <a:pt x="6275" y="8114"/>
                  </a:cubicBezTo>
                  <a:cubicBezTo>
                    <a:pt x="6311" y="8162"/>
                    <a:pt x="6358" y="8174"/>
                    <a:pt x="6418" y="8174"/>
                  </a:cubicBezTo>
                  <a:cubicBezTo>
                    <a:pt x="6454" y="8174"/>
                    <a:pt x="6489" y="8162"/>
                    <a:pt x="6513" y="8126"/>
                  </a:cubicBezTo>
                  <a:cubicBezTo>
                    <a:pt x="6632" y="8043"/>
                    <a:pt x="6751" y="7936"/>
                    <a:pt x="6858" y="7817"/>
                  </a:cubicBezTo>
                  <a:cubicBezTo>
                    <a:pt x="8644" y="6031"/>
                    <a:pt x="8644" y="3126"/>
                    <a:pt x="6858" y="1340"/>
                  </a:cubicBezTo>
                  <a:cubicBezTo>
                    <a:pt x="5965" y="447"/>
                    <a:pt x="4790" y="0"/>
                    <a:pt x="361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8" name="Google Shape;10714;p79">
              <a:extLst>
                <a:ext uri="{FF2B5EF4-FFF2-40B4-BE49-F238E27FC236}">
                  <a16:creationId xmlns:a16="http://schemas.microsoft.com/office/drawing/2014/main" id="{537E2EA0-7276-406D-AC9F-2D7B72F12309}"/>
                </a:ext>
              </a:extLst>
            </p:cNvPr>
            <p:cNvSpPr/>
            <p:nvPr/>
          </p:nvSpPr>
          <p:spPr>
            <a:xfrm>
              <a:off x="7691758" y="3789502"/>
              <a:ext cx="34073" cy="102918"/>
            </a:xfrm>
            <a:custGeom>
              <a:avLst/>
              <a:gdLst/>
              <a:ahLst/>
              <a:cxnLst/>
              <a:rect l="l" t="t" r="r" b="b"/>
              <a:pathLst>
                <a:path w="1073" h="3241" extrusionOk="0">
                  <a:moveTo>
                    <a:pt x="589" y="1"/>
                  </a:moveTo>
                  <a:cubicBezTo>
                    <a:pt x="580" y="1"/>
                    <a:pt x="570" y="1"/>
                    <a:pt x="560" y="2"/>
                  </a:cubicBezTo>
                  <a:cubicBezTo>
                    <a:pt x="477" y="38"/>
                    <a:pt x="429" y="121"/>
                    <a:pt x="441" y="217"/>
                  </a:cubicBezTo>
                  <a:cubicBezTo>
                    <a:pt x="715" y="1157"/>
                    <a:pt x="560" y="2145"/>
                    <a:pt x="37" y="2967"/>
                  </a:cubicBezTo>
                  <a:cubicBezTo>
                    <a:pt x="1" y="3038"/>
                    <a:pt x="13" y="3146"/>
                    <a:pt x="84" y="3205"/>
                  </a:cubicBezTo>
                  <a:cubicBezTo>
                    <a:pt x="120" y="3217"/>
                    <a:pt x="144" y="3241"/>
                    <a:pt x="167" y="3241"/>
                  </a:cubicBezTo>
                  <a:cubicBezTo>
                    <a:pt x="239" y="3241"/>
                    <a:pt x="275" y="3205"/>
                    <a:pt x="310" y="3158"/>
                  </a:cubicBezTo>
                  <a:cubicBezTo>
                    <a:pt x="906" y="2265"/>
                    <a:pt x="1072" y="1169"/>
                    <a:pt x="775" y="121"/>
                  </a:cubicBezTo>
                  <a:cubicBezTo>
                    <a:pt x="743" y="47"/>
                    <a:pt x="672" y="1"/>
                    <a:pt x="58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9" name="Google Shape;10715;p79">
              <a:extLst>
                <a:ext uri="{FF2B5EF4-FFF2-40B4-BE49-F238E27FC236}">
                  <a16:creationId xmlns:a16="http://schemas.microsoft.com/office/drawing/2014/main" id="{4E4E3449-721D-6960-8880-0642840CC390}"/>
                </a:ext>
              </a:extLst>
            </p:cNvPr>
            <p:cNvSpPr/>
            <p:nvPr/>
          </p:nvSpPr>
          <p:spPr>
            <a:xfrm>
              <a:off x="7536000" y="3708082"/>
              <a:ext cx="173192" cy="72052"/>
            </a:xfrm>
            <a:custGeom>
              <a:avLst/>
              <a:gdLst/>
              <a:ahLst/>
              <a:cxnLst/>
              <a:rect l="l" t="t" r="r" b="b"/>
              <a:pathLst>
                <a:path w="5454" h="2269" extrusionOk="0">
                  <a:moveTo>
                    <a:pt x="2121" y="0"/>
                  </a:moveTo>
                  <a:cubicBezTo>
                    <a:pt x="1410" y="0"/>
                    <a:pt x="707" y="204"/>
                    <a:pt x="108" y="590"/>
                  </a:cubicBezTo>
                  <a:cubicBezTo>
                    <a:pt x="36" y="638"/>
                    <a:pt x="0" y="733"/>
                    <a:pt x="60" y="828"/>
                  </a:cubicBezTo>
                  <a:cubicBezTo>
                    <a:pt x="91" y="874"/>
                    <a:pt x="147" y="906"/>
                    <a:pt x="205" y="906"/>
                  </a:cubicBezTo>
                  <a:cubicBezTo>
                    <a:pt x="237" y="906"/>
                    <a:pt x="269" y="897"/>
                    <a:pt x="298" y="876"/>
                  </a:cubicBezTo>
                  <a:cubicBezTo>
                    <a:pt x="841" y="534"/>
                    <a:pt x="1478" y="344"/>
                    <a:pt x="2123" y="344"/>
                  </a:cubicBezTo>
                  <a:cubicBezTo>
                    <a:pt x="2241" y="344"/>
                    <a:pt x="2359" y="351"/>
                    <a:pt x="2477" y="364"/>
                  </a:cubicBezTo>
                  <a:cubicBezTo>
                    <a:pt x="3251" y="435"/>
                    <a:pt x="3977" y="792"/>
                    <a:pt x="4513" y="1328"/>
                  </a:cubicBezTo>
                  <a:cubicBezTo>
                    <a:pt x="4763" y="1590"/>
                    <a:pt x="4977" y="1864"/>
                    <a:pt x="5120" y="2185"/>
                  </a:cubicBezTo>
                  <a:cubicBezTo>
                    <a:pt x="5156" y="2245"/>
                    <a:pt x="5215" y="2269"/>
                    <a:pt x="5275" y="2269"/>
                  </a:cubicBezTo>
                  <a:cubicBezTo>
                    <a:pt x="5299" y="2269"/>
                    <a:pt x="5323" y="2269"/>
                    <a:pt x="5346" y="2257"/>
                  </a:cubicBezTo>
                  <a:cubicBezTo>
                    <a:pt x="5418" y="2197"/>
                    <a:pt x="5453" y="2102"/>
                    <a:pt x="5406" y="2019"/>
                  </a:cubicBezTo>
                  <a:cubicBezTo>
                    <a:pt x="5227" y="1673"/>
                    <a:pt x="5001" y="1364"/>
                    <a:pt x="4739" y="1102"/>
                  </a:cubicBezTo>
                  <a:cubicBezTo>
                    <a:pt x="4144" y="507"/>
                    <a:pt x="3334" y="114"/>
                    <a:pt x="2489" y="18"/>
                  </a:cubicBezTo>
                  <a:cubicBezTo>
                    <a:pt x="2366" y="6"/>
                    <a:pt x="2243" y="0"/>
                    <a:pt x="2121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0" name="Google Shape;10716;p79">
              <a:extLst>
                <a:ext uri="{FF2B5EF4-FFF2-40B4-BE49-F238E27FC236}">
                  <a16:creationId xmlns:a16="http://schemas.microsoft.com/office/drawing/2014/main" id="{DFFDB164-1089-EAE1-0943-2CAAC2B5302F}"/>
                </a:ext>
              </a:extLst>
            </p:cNvPr>
            <p:cNvSpPr/>
            <p:nvPr/>
          </p:nvSpPr>
          <p:spPr>
            <a:xfrm>
              <a:off x="7501228" y="3819415"/>
              <a:ext cx="75640" cy="141437"/>
            </a:xfrm>
            <a:custGeom>
              <a:avLst/>
              <a:gdLst/>
              <a:ahLst/>
              <a:cxnLst/>
              <a:rect l="l" t="t" r="r" b="b"/>
              <a:pathLst>
                <a:path w="2382" h="4454" extrusionOk="0">
                  <a:moveTo>
                    <a:pt x="1012" y="692"/>
                  </a:moveTo>
                  <a:lnTo>
                    <a:pt x="1012" y="2061"/>
                  </a:lnTo>
                  <a:cubicBezTo>
                    <a:pt x="607" y="2001"/>
                    <a:pt x="310" y="1715"/>
                    <a:pt x="310" y="1370"/>
                  </a:cubicBezTo>
                  <a:cubicBezTo>
                    <a:pt x="310" y="1025"/>
                    <a:pt x="607" y="763"/>
                    <a:pt x="1012" y="692"/>
                  </a:cubicBezTo>
                  <a:close/>
                  <a:moveTo>
                    <a:pt x="1357" y="2418"/>
                  </a:moveTo>
                  <a:cubicBezTo>
                    <a:pt x="1750" y="2477"/>
                    <a:pt x="2048" y="2751"/>
                    <a:pt x="2048" y="3097"/>
                  </a:cubicBezTo>
                  <a:cubicBezTo>
                    <a:pt x="2048" y="3430"/>
                    <a:pt x="1738" y="3704"/>
                    <a:pt x="1357" y="3763"/>
                  </a:cubicBezTo>
                  <a:lnTo>
                    <a:pt x="1357" y="2418"/>
                  </a:lnTo>
                  <a:close/>
                  <a:moveTo>
                    <a:pt x="1191" y="1"/>
                  </a:moveTo>
                  <a:cubicBezTo>
                    <a:pt x="1095" y="1"/>
                    <a:pt x="1024" y="72"/>
                    <a:pt x="1024" y="168"/>
                  </a:cubicBezTo>
                  <a:lnTo>
                    <a:pt x="1024" y="358"/>
                  </a:lnTo>
                  <a:cubicBezTo>
                    <a:pt x="441" y="430"/>
                    <a:pt x="0" y="870"/>
                    <a:pt x="0" y="1370"/>
                  </a:cubicBezTo>
                  <a:cubicBezTo>
                    <a:pt x="0" y="1882"/>
                    <a:pt x="441" y="2323"/>
                    <a:pt x="1024" y="2382"/>
                  </a:cubicBezTo>
                  <a:lnTo>
                    <a:pt x="1024" y="3763"/>
                  </a:lnTo>
                  <a:cubicBezTo>
                    <a:pt x="619" y="3704"/>
                    <a:pt x="322" y="3430"/>
                    <a:pt x="322" y="3085"/>
                  </a:cubicBezTo>
                  <a:cubicBezTo>
                    <a:pt x="322" y="2989"/>
                    <a:pt x="250" y="2918"/>
                    <a:pt x="167" y="2918"/>
                  </a:cubicBezTo>
                  <a:cubicBezTo>
                    <a:pt x="71" y="2918"/>
                    <a:pt x="0" y="2989"/>
                    <a:pt x="0" y="3085"/>
                  </a:cubicBezTo>
                  <a:cubicBezTo>
                    <a:pt x="0" y="3609"/>
                    <a:pt x="441" y="4037"/>
                    <a:pt x="1024" y="4097"/>
                  </a:cubicBezTo>
                  <a:lnTo>
                    <a:pt x="1024" y="4287"/>
                  </a:lnTo>
                  <a:cubicBezTo>
                    <a:pt x="1024" y="4371"/>
                    <a:pt x="1095" y="4454"/>
                    <a:pt x="1191" y="4454"/>
                  </a:cubicBezTo>
                  <a:cubicBezTo>
                    <a:pt x="1274" y="4454"/>
                    <a:pt x="1357" y="4371"/>
                    <a:pt x="1357" y="4287"/>
                  </a:cubicBezTo>
                  <a:lnTo>
                    <a:pt x="1357" y="4097"/>
                  </a:lnTo>
                  <a:cubicBezTo>
                    <a:pt x="1929" y="4025"/>
                    <a:pt x="2381" y="3585"/>
                    <a:pt x="2381" y="3085"/>
                  </a:cubicBezTo>
                  <a:cubicBezTo>
                    <a:pt x="2381" y="2573"/>
                    <a:pt x="1929" y="2144"/>
                    <a:pt x="1357" y="2073"/>
                  </a:cubicBezTo>
                  <a:lnTo>
                    <a:pt x="1357" y="692"/>
                  </a:lnTo>
                  <a:cubicBezTo>
                    <a:pt x="1750" y="751"/>
                    <a:pt x="2048" y="1025"/>
                    <a:pt x="2048" y="1370"/>
                  </a:cubicBezTo>
                  <a:cubicBezTo>
                    <a:pt x="2048" y="1465"/>
                    <a:pt x="2131" y="1537"/>
                    <a:pt x="2215" y="1537"/>
                  </a:cubicBezTo>
                  <a:cubicBezTo>
                    <a:pt x="2298" y="1537"/>
                    <a:pt x="2381" y="1465"/>
                    <a:pt x="2381" y="1370"/>
                  </a:cubicBezTo>
                  <a:cubicBezTo>
                    <a:pt x="2381" y="846"/>
                    <a:pt x="1929" y="418"/>
                    <a:pt x="1345" y="358"/>
                  </a:cubicBezTo>
                  <a:lnTo>
                    <a:pt x="1345" y="168"/>
                  </a:lnTo>
                  <a:cubicBezTo>
                    <a:pt x="1345" y="72"/>
                    <a:pt x="1274" y="1"/>
                    <a:pt x="119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41" name="Google Shape;14080;p85">
            <a:extLst>
              <a:ext uri="{FF2B5EF4-FFF2-40B4-BE49-F238E27FC236}">
                <a16:creationId xmlns:a16="http://schemas.microsoft.com/office/drawing/2014/main" id="{3DEA8E4A-B4AE-7790-5527-3A364F4C5F56}"/>
              </a:ext>
            </a:extLst>
          </p:cNvPr>
          <p:cNvGrpSpPr/>
          <p:nvPr/>
        </p:nvGrpSpPr>
        <p:grpSpPr>
          <a:xfrm>
            <a:off x="14161421" y="7810682"/>
            <a:ext cx="868180" cy="568894"/>
            <a:chOff x="3207778" y="2474632"/>
            <a:chExt cx="419933" cy="275170"/>
          </a:xfrm>
          <a:solidFill>
            <a:schemeClr val="tx2"/>
          </a:solidFill>
        </p:grpSpPr>
        <p:sp>
          <p:nvSpPr>
            <p:cNvPr id="142" name="Google Shape;14081;p85">
              <a:extLst>
                <a:ext uri="{FF2B5EF4-FFF2-40B4-BE49-F238E27FC236}">
                  <a16:creationId xmlns:a16="http://schemas.microsoft.com/office/drawing/2014/main" id="{F03F947F-2803-DF59-3F1D-B584BBAE5C49}"/>
                </a:ext>
              </a:extLst>
            </p:cNvPr>
            <p:cNvSpPr/>
            <p:nvPr/>
          </p:nvSpPr>
          <p:spPr>
            <a:xfrm>
              <a:off x="3207778" y="2474632"/>
              <a:ext cx="419933" cy="275170"/>
            </a:xfrm>
            <a:custGeom>
              <a:avLst/>
              <a:gdLst/>
              <a:ahLst/>
              <a:cxnLst/>
              <a:rect l="l" t="t" r="r" b="b"/>
              <a:pathLst>
                <a:path w="13193" h="8645" extrusionOk="0">
                  <a:moveTo>
                    <a:pt x="9906" y="370"/>
                  </a:moveTo>
                  <a:lnTo>
                    <a:pt x="9906" y="3918"/>
                  </a:lnTo>
                  <a:lnTo>
                    <a:pt x="381" y="3918"/>
                  </a:lnTo>
                  <a:lnTo>
                    <a:pt x="381" y="370"/>
                  </a:lnTo>
                  <a:close/>
                  <a:moveTo>
                    <a:pt x="9906" y="4323"/>
                  </a:moveTo>
                  <a:lnTo>
                    <a:pt x="9906" y="7014"/>
                  </a:lnTo>
                  <a:cubicBezTo>
                    <a:pt x="9906" y="7514"/>
                    <a:pt x="10133" y="7966"/>
                    <a:pt x="10490" y="8264"/>
                  </a:cubicBezTo>
                  <a:lnTo>
                    <a:pt x="1632" y="8264"/>
                  </a:lnTo>
                  <a:cubicBezTo>
                    <a:pt x="953" y="8264"/>
                    <a:pt x="381" y="7692"/>
                    <a:pt x="381" y="7014"/>
                  </a:cubicBezTo>
                  <a:lnTo>
                    <a:pt x="381" y="4323"/>
                  </a:lnTo>
                  <a:close/>
                  <a:moveTo>
                    <a:pt x="12169" y="1620"/>
                  </a:moveTo>
                  <a:cubicBezTo>
                    <a:pt x="12514" y="1620"/>
                    <a:pt x="12812" y="1906"/>
                    <a:pt x="12812" y="2263"/>
                  </a:cubicBezTo>
                  <a:lnTo>
                    <a:pt x="12812" y="7014"/>
                  </a:lnTo>
                  <a:cubicBezTo>
                    <a:pt x="12812" y="7692"/>
                    <a:pt x="12240" y="8264"/>
                    <a:pt x="11561" y="8264"/>
                  </a:cubicBezTo>
                  <a:cubicBezTo>
                    <a:pt x="10871" y="8264"/>
                    <a:pt x="10311" y="7692"/>
                    <a:pt x="10311" y="7014"/>
                  </a:cubicBezTo>
                  <a:lnTo>
                    <a:pt x="10311" y="6371"/>
                  </a:lnTo>
                  <a:lnTo>
                    <a:pt x="11347" y="6371"/>
                  </a:lnTo>
                  <a:cubicBezTo>
                    <a:pt x="11454" y="6371"/>
                    <a:pt x="11549" y="6276"/>
                    <a:pt x="11549" y="6180"/>
                  </a:cubicBezTo>
                  <a:lnTo>
                    <a:pt x="11549" y="3799"/>
                  </a:lnTo>
                  <a:cubicBezTo>
                    <a:pt x="11549" y="3692"/>
                    <a:pt x="11454" y="3597"/>
                    <a:pt x="11347" y="3597"/>
                  </a:cubicBezTo>
                  <a:cubicBezTo>
                    <a:pt x="11252" y="3597"/>
                    <a:pt x="11157" y="3692"/>
                    <a:pt x="11157" y="3799"/>
                  </a:cubicBezTo>
                  <a:lnTo>
                    <a:pt x="11157" y="5978"/>
                  </a:lnTo>
                  <a:lnTo>
                    <a:pt x="10299" y="5978"/>
                  </a:lnTo>
                  <a:lnTo>
                    <a:pt x="10299" y="1620"/>
                  </a:lnTo>
                  <a:lnTo>
                    <a:pt x="11371" y="1620"/>
                  </a:lnTo>
                  <a:cubicBezTo>
                    <a:pt x="11228" y="1799"/>
                    <a:pt x="11145" y="2013"/>
                    <a:pt x="11145" y="2263"/>
                  </a:cubicBezTo>
                  <a:lnTo>
                    <a:pt x="11145" y="2906"/>
                  </a:lnTo>
                  <a:cubicBezTo>
                    <a:pt x="11145" y="3001"/>
                    <a:pt x="11228" y="3097"/>
                    <a:pt x="11335" y="3097"/>
                  </a:cubicBezTo>
                  <a:cubicBezTo>
                    <a:pt x="11442" y="3097"/>
                    <a:pt x="11526" y="3001"/>
                    <a:pt x="11526" y="2906"/>
                  </a:cubicBezTo>
                  <a:lnTo>
                    <a:pt x="11526" y="2263"/>
                  </a:lnTo>
                  <a:cubicBezTo>
                    <a:pt x="11526" y="1918"/>
                    <a:pt x="11811" y="1620"/>
                    <a:pt x="12169" y="1620"/>
                  </a:cubicBezTo>
                  <a:close/>
                  <a:moveTo>
                    <a:pt x="191" y="1"/>
                  </a:moveTo>
                  <a:cubicBezTo>
                    <a:pt x="84" y="1"/>
                    <a:pt x="0" y="96"/>
                    <a:pt x="0" y="191"/>
                  </a:cubicBezTo>
                  <a:lnTo>
                    <a:pt x="0" y="7014"/>
                  </a:lnTo>
                  <a:cubicBezTo>
                    <a:pt x="0" y="7919"/>
                    <a:pt x="727" y="8645"/>
                    <a:pt x="1632" y="8645"/>
                  </a:cubicBezTo>
                  <a:lnTo>
                    <a:pt x="11549" y="8645"/>
                  </a:lnTo>
                  <a:cubicBezTo>
                    <a:pt x="12454" y="8645"/>
                    <a:pt x="13181" y="7919"/>
                    <a:pt x="13181" y="7014"/>
                  </a:cubicBezTo>
                  <a:lnTo>
                    <a:pt x="13181" y="2263"/>
                  </a:lnTo>
                  <a:cubicBezTo>
                    <a:pt x="13193" y="1680"/>
                    <a:pt x="12740" y="1239"/>
                    <a:pt x="12169" y="1239"/>
                  </a:cubicBezTo>
                  <a:lnTo>
                    <a:pt x="10299" y="1239"/>
                  </a:lnTo>
                  <a:lnTo>
                    <a:pt x="10299" y="191"/>
                  </a:lnTo>
                  <a:cubicBezTo>
                    <a:pt x="10299" y="96"/>
                    <a:pt x="10204" y="1"/>
                    <a:pt x="1009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3" name="Google Shape;14082;p85">
              <a:extLst>
                <a:ext uri="{FF2B5EF4-FFF2-40B4-BE49-F238E27FC236}">
                  <a16:creationId xmlns:a16="http://schemas.microsoft.com/office/drawing/2014/main" id="{6E2FB131-112E-6ADB-266D-199F31FE45F5}"/>
                </a:ext>
              </a:extLst>
            </p:cNvPr>
            <p:cNvSpPr/>
            <p:nvPr/>
          </p:nvSpPr>
          <p:spPr>
            <a:xfrm>
              <a:off x="3449559" y="2493985"/>
              <a:ext cx="46663" cy="98546"/>
            </a:xfrm>
            <a:custGeom>
              <a:avLst/>
              <a:gdLst/>
              <a:ahLst/>
              <a:cxnLst/>
              <a:rect l="l" t="t" r="r" b="b"/>
              <a:pathLst>
                <a:path w="1466" h="3096" extrusionOk="0">
                  <a:moveTo>
                    <a:pt x="739" y="0"/>
                  </a:moveTo>
                  <a:cubicBezTo>
                    <a:pt x="632" y="0"/>
                    <a:pt x="536" y="95"/>
                    <a:pt x="536" y="203"/>
                  </a:cubicBezTo>
                  <a:lnTo>
                    <a:pt x="536" y="417"/>
                  </a:lnTo>
                  <a:cubicBezTo>
                    <a:pt x="227" y="476"/>
                    <a:pt x="1" y="750"/>
                    <a:pt x="1" y="1072"/>
                  </a:cubicBezTo>
                  <a:cubicBezTo>
                    <a:pt x="1" y="1453"/>
                    <a:pt x="298" y="1750"/>
                    <a:pt x="679" y="1750"/>
                  </a:cubicBezTo>
                  <a:lnTo>
                    <a:pt x="810" y="1750"/>
                  </a:lnTo>
                  <a:cubicBezTo>
                    <a:pt x="953" y="1750"/>
                    <a:pt x="1096" y="1869"/>
                    <a:pt x="1096" y="2024"/>
                  </a:cubicBezTo>
                  <a:cubicBezTo>
                    <a:pt x="1096" y="2191"/>
                    <a:pt x="977" y="2310"/>
                    <a:pt x="810" y="2310"/>
                  </a:cubicBezTo>
                  <a:lnTo>
                    <a:pt x="596" y="2310"/>
                  </a:lnTo>
                  <a:cubicBezTo>
                    <a:pt x="477" y="2310"/>
                    <a:pt x="393" y="2215"/>
                    <a:pt x="393" y="2096"/>
                  </a:cubicBezTo>
                  <a:cubicBezTo>
                    <a:pt x="393" y="2000"/>
                    <a:pt x="298" y="1905"/>
                    <a:pt x="203" y="1905"/>
                  </a:cubicBezTo>
                  <a:cubicBezTo>
                    <a:pt x="96" y="1905"/>
                    <a:pt x="1" y="2000"/>
                    <a:pt x="1" y="2096"/>
                  </a:cubicBezTo>
                  <a:cubicBezTo>
                    <a:pt x="1" y="2417"/>
                    <a:pt x="239" y="2667"/>
                    <a:pt x="536" y="2691"/>
                  </a:cubicBezTo>
                  <a:lnTo>
                    <a:pt x="536" y="2905"/>
                  </a:lnTo>
                  <a:cubicBezTo>
                    <a:pt x="536" y="3012"/>
                    <a:pt x="632" y="3096"/>
                    <a:pt x="739" y="3096"/>
                  </a:cubicBezTo>
                  <a:cubicBezTo>
                    <a:pt x="834" y="3096"/>
                    <a:pt x="929" y="3012"/>
                    <a:pt x="929" y="2905"/>
                  </a:cubicBezTo>
                  <a:lnTo>
                    <a:pt x="929" y="2679"/>
                  </a:lnTo>
                  <a:cubicBezTo>
                    <a:pt x="1239" y="2620"/>
                    <a:pt x="1465" y="2358"/>
                    <a:pt x="1465" y="2024"/>
                  </a:cubicBezTo>
                  <a:cubicBezTo>
                    <a:pt x="1465" y="1655"/>
                    <a:pt x="1167" y="1358"/>
                    <a:pt x="798" y="1358"/>
                  </a:cubicBezTo>
                  <a:lnTo>
                    <a:pt x="655" y="1358"/>
                  </a:lnTo>
                  <a:cubicBezTo>
                    <a:pt x="513" y="1358"/>
                    <a:pt x="382" y="1238"/>
                    <a:pt x="382" y="1072"/>
                  </a:cubicBezTo>
                  <a:cubicBezTo>
                    <a:pt x="382" y="929"/>
                    <a:pt x="501" y="798"/>
                    <a:pt x="655" y="798"/>
                  </a:cubicBezTo>
                  <a:lnTo>
                    <a:pt x="870" y="798"/>
                  </a:lnTo>
                  <a:cubicBezTo>
                    <a:pt x="989" y="798"/>
                    <a:pt x="1072" y="881"/>
                    <a:pt x="1072" y="1000"/>
                  </a:cubicBezTo>
                  <a:lnTo>
                    <a:pt x="1072" y="1131"/>
                  </a:lnTo>
                  <a:cubicBezTo>
                    <a:pt x="1072" y="1238"/>
                    <a:pt x="1167" y="1334"/>
                    <a:pt x="1275" y="1334"/>
                  </a:cubicBezTo>
                  <a:cubicBezTo>
                    <a:pt x="1370" y="1334"/>
                    <a:pt x="1465" y="1238"/>
                    <a:pt x="1465" y="1131"/>
                  </a:cubicBezTo>
                  <a:lnTo>
                    <a:pt x="1465" y="1000"/>
                  </a:lnTo>
                  <a:cubicBezTo>
                    <a:pt x="1465" y="691"/>
                    <a:pt x="1227" y="441"/>
                    <a:pt x="929" y="405"/>
                  </a:cubicBezTo>
                  <a:lnTo>
                    <a:pt x="929" y="203"/>
                  </a:lnTo>
                  <a:cubicBezTo>
                    <a:pt x="929" y="95"/>
                    <a:pt x="834" y="0"/>
                    <a:pt x="73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4" name="Google Shape;14083;p85">
              <a:extLst>
                <a:ext uri="{FF2B5EF4-FFF2-40B4-BE49-F238E27FC236}">
                  <a16:creationId xmlns:a16="http://schemas.microsoft.com/office/drawing/2014/main" id="{936099BE-BE7B-6927-7405-C8A83C0B5E0B}"/>
                </a:ext>
              </a:extLst>
            </p:cNvPr>
            <p:cNvSpPr/>
            <p:nvPr/>
          </p:nvSpPr>
          <p:spPr>
            <a:xfrm>
              <a:off x="3247566" y="2507226"/>
              <a:ext cx="51565" cy="71681"/>
            </a:xfrm>
            <a:custGeom>
              <a:avLst/>
              <a:gdLst/>
              <a:ahLst/>
              <a:cxnLst/>
              <a:rect l="l" t="t" r="r" b="b"/>
              <a:pathLst>
                <a:path w="1620" h="2252" extrusionOk="0">
                  <a:moveTo>
                    <a:pt x="1429" y="1"/>
                  </a:moveTo>
                  <a:cubicBezTo>
                    <a:pt x="1322" y="1"/>
                    <a:pt x="1227" y="96"/>
                    <a:pt x="1227" y="203"/>
                  </a:cubicBezTo>
                  <a:lnTo>
                    <a:pt x="1227" y="1418"/>
                  </a:lnTo>
                  <a:lnTo>
                    <a:pt x="358" y="96"/>
                  </a:lnTo>
                  <a:cubicBezTo>
                    <a:pt x="323" y="44"/>
                    <a:pt x="256" y="11"/>
                    <a:pt x="195" y="11"/>
                  </a:cubicBezTo>
                  <a:cubicBezTo>
                    <a:pt x="172" y="11"/>
                    <a:pt x="151" y="15"/>
                    <a:pt x="132" y="25"/>
                  </a:cubicBezTo>
                  <a:cubicBezTo>
                    <a:pt x="60" y="49"/>
                    <a:pt x="1" y="120"/>
                    <a:pt x="1" y="203"/>
                  </a:cubicBezTo>
                  <a:lnTo>
                    <a:pt x="1" y="2061"/>
                  </a:lnTo>
                  <a:cubicBezTo>
                    <a:pt x="1" y="2168"/>
                    <a:pt x="84" y="2251"/>
                    <a:pt x="191" y="2251"/>
                  </a:cubicBezTo>
                  <a:cubicBezTo>
                    <a:pt x="298" y="2251"/>
                    <a:pt x="382" y="2168"/>
                    <a:pt x="382" y="2061"/>
                  </a:cubicBezTo>
                  <a:lnTo>
                    <a:pt x="382" y="834"/>
                  </a:lnTo>
                  <a:lnTo>
                    <a:pt x="1263" y="2168"/>
                  </a:lnTo>
                  <a:cubicBezTo>
                    <a:pt x="1289" y="2221"/>
                    <a:pt x="1356" y="2248"/>
                    <a:pt x="1428" y="2248"/>
                  </a:cubicBezTo>
                  <a:cubicBezTo>
                    <a:pt x="1452" y="2248"/>
                    <a:pt x="1477" y="2245"/>
                    <a:pt x="1501" y="2239"/>
                  </a:cubicBezTo>
                  <a:cubicBezTo>
                    <a:pt x="1572" y="2204"/>
                    <a:pt x="1620" y="2132"/>
                    <a:pt x="1620" y="2061"/>
                  </a:cubicBezTo>
                  <a:lnTo>
                    <a:pt x="1620" y="203"/>
                  </a:lnTo>
                  <a:cubicBezTo>
                    <a:pt x="1620" y="96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5" name="Google Shape;14084;p85">
              <a:extLst>
                <a:ext uri="{FF2B5EF4-FFF2-40B4-BE49-F238E27FC236}">
                  <a16:creationId xmlns:a16="http://schemas.microsoft.com/office/drawing/2014/main" id="{32AAA0D2-AE3D-23B5-8911-2D88E9E2500A}"/>
                </a:ext>
              </a:extLst>
            </p:cNvPr>
            <p:cNvSpPr/>
            <p:nvPr/>
          </p:nvSpPr>
          <p:spPr>
            <a:xfrm>
              <a:off x="3312754" y="2507990"/>
              <a:ext cx="45135" cy="71299"/>
            </a:xfrm>
            <a:custGeom>
              <a:avLst/>
              <a:gdLst/>
              <a:ahLst/>
              <a:cxnLst/>
              <a:rect l="l" t="t" r="r" b="b"/>
              <a:pathLst>
                <a:path w="1418" h="2240" extrusionOk="0">
                  <a:moveTo>
                    <a:pt x="191" y="1"/>
                  </a:moveTo>
                  <a:cubicBezTo>
                    <a:pt x="96" y="1"/>
                    <a:pt x="0" y="84"/>
                    <a:pt x="0" y="191"/>
                  </a:cubicBezTo>
                  <a:lnTo>
                    <a:pt x="0" y="2049"/>
                  </a:lnTo>
                  <a:cubicBezTo>
                    <a:pt x="0" y="2156"/>
                    <a:pt x="96" y="2239"/>
                    <a:pt x="191" y="2239"/>
                  </a:cubicBezTo>
                  <a:lnTo>
                    <a:pt x="1227" y="2239"/>
                  </a:lnTo>
                  <a:cubicBezTo>
                    <a:pt x="1322" y="2239"/>
                    <a:pt x="1417" y="2156"/>
                    <a:pt x="1417" y="2049"/>
                  </a:cubicBezTo>
                  <a:cubicBezTo>
                    <a:pt x="1417" y="1930"/>
                    <a:pt x="1346" y="1846"/>
                    <a:pt x="1227" y="1846"/>
                  </a:cubicBezTo>
                  <a:lnTo>
                    <a:pt x="393" y="1846"/>
                  </a:lnTo>
                  <a:lnTo>
                    <a:pt x="393" y="1203"/>
                  </a:lnTo>
                  <a:lnTo>
                    <a:pt x="1024" y="1203"/>
                  </a:lnTo>
                  <a:cubicBezTo>
                    <a:pt x="1132" y="1203"/>
                    <a:pt x="1227" y="1108"/>
                    <a:pt x="1227" y="1013"/>
                  </a:cubicBezTo>
                  <a:cubicBezTo>
                    <a:pt x="1227" y="906"/>
                    <a:pt x="1132" y="810"/>
                    <a:pt x="1024" y="810"/>
                  </a:cubicBezTo>
                  <a:lnTo>
                    <a:pt x="393" y="810"/>
                  </a:lnTo>
                  <a:lnTo>
                    <a:pt x="393" y="382"/>
                  </a:lnTo>
                  <a:lnTo>
                    <a:pt x="1227" y="382"/>
                  </a:lnTo>
                  <a:cubicBezTo>
                    <a:pt x="1322" y="382"/>
                    <a:pt x="1417" y="298"/>
                    <a:pt x="1417" y="191"/>
                  </a:cubicBezTo>
                  <a:cubicBezTo>
                    <a:pt x="1417" y="84"/>
                    <a:pt x="1322" y="1"/>
                    <a:pt x="12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6" name="Google Shape;14085;p85">
              <a:extLst>
                <a:ext uri="{FF2B5EF4-FFF2-40B4-BE49-F238E27FC236}">
                  <a16:creationId xmlns:a16="http://schemas.microsoft.com/office/drawing/2014/main" id="{E8D33FC9-2E88-B19C-7929-FF6220EB5760}"/>
                </a:ext>
              </a:extLst>
            </p:cNvPr>
            <p:cNvSpPr/>
            <p:nvPr/>
          </p:nvSpPr>
          <p:spPr>
            <a:xfrm>
              <a:off x="3372626" y="2507194"/>
              <a:ext cx="65602" cy="71395"/>
            </a:xfrm>
            <a:custGeom>
              <a:avLst/>
              <a:gdLst/>
              <a:ahLst/>
              <a:cxnLst/>
              <a:rect l="l" t="t" r="r" b="b"/>
              <a:pathLst>
                <a:path w="2061" h="2243" extrusionOk="0">
                  <a:moveTo>
                    <a:pt x="200" y="1"/>
                  </a:moveTo>
                  <a:cubicBezTo>
                    <a:pt x="193" y="1"/>
                    <a:pt x="186" y="1"/>
                    <a:pt x="179" y="2"/>
                  </a:cubicBezTo>
                  <a:cubicBezTo>
                    <a:pt x="72" y="26"/>
                    <a:pt x="1" y="109"/>
                    <a:pt x="13" y="216"/>
                  </a:cubicBezTo>
                  <a:lnTo>
                    <a:pt x="215" y="2074"/>
                  </a:lnTo>
                  <a:cubicBezTo>
                    <a:pt x="239" y="2169"/>
                    <a:pt x="298" y="2228"/>
                    <a:pt x="382" y="2240"/>
                  </a:cubicBezTo>
                  <a:cubicBezTo>
                    <a:pt x="391" y="2242"/>
                    <a:pt x="401" y="2242"/>
                    <a:pt x="410" y="2242"/>
                  </a:cubicBezTo>
                  <a:cubicBezTo>
                    <a:pt x="493" y="2242"/>
                    <a:pt x="564" y="2196"/>
                    <a:pt x="596" y="2121"/>
                  </a:cubicBezTo>
                  <a:lnTo>
                    <a:pt x="1036" y="1097"/>
                  </a:lnTo>
                  <a:lnTo>
                    <a:pt x="1489" y="2121"/>
                  </a:lnTo>
                  <a:cubicBezTo>
                    <a:pt x="1510" y="2196"/>
                    <a:pt x="1589" y="2242"/>
                    <a:pt x="1665" y="2242"/>
                  </a:cubicBezTo>
                  <a:cubicBezTo>
                    <a:pt x="1674" y="2242"/>
                    <a:pt x="1683" y="2242"/>
                    <a:pt x="1691" y="2240"/>
                  </a:cubicBezTo>
                  <a:cubicBezTo>
                    <a:pt x="1787" y="2228"/>
                    <a:pt x="1846" y="2145"/>
                    <a:pt x="1858" y="2074"/>
                  </a:cubicBezTo>
                  <a:lnTo>
                    <a:pt x="2060" y="216"/>
                  </a:lnTo>
                  <a:cubicBezTo>
                    <a:pt x="2037" y="109"/>
                    <a:pt x="1965" y="26"/>
                    <a:pt x="1846" y="2"/>
                  </a:cubicBezTo>
                  <a:cubicBezTo>
                    <a:pt x="1838" y="1"/>
                    <a:pt x="1830" y="1"/>
                    <a:pt x="1823" y="1"/>
                  </a:cubicBezTo>
                  <a:cubicBezTo>
                    <a:pt x="1724" y="1"/>
                    <a:pt x="1632" y="69"/>
                    <a:pt x="1632" y="169"/>
                  </a:cubicBezTo>
                  <a:lnTo>
                    <a:pt x="1513" y="1300"/>
                  </a:lnTo>
                  <a:lnTo>
                    <a:pt x="1191" y="526"/>
                  </a:lnTo>
                  <a:cubicBezTo>
                    <a:pt x="1161" y="454"/>
                    <a:pt x="1087" y="419"/>
                    <a:pt x="1013" y="419"/>
                  </a:cubicBezTo>
                  <a:cubicBezTo>
                    <a:pt x="938" y="419"/>
                    <a:pt x="864" y="454"/>
                    <a:pt x="834" y="526"/>
                  </a:cubicBezTo>
                  <a:lnTo>
                    <a:pt x="501" y="1300"/>
                  </a:lnTo>
                  <a:lnTo>
                    <a:pt x="382" y="169"/>
                  </a:lnTo>
                  <a:cubicBezTo>
                    <a:pt x="371" y="69"/>
                    <a:pt x="288" y="1"/>
                    <a:pt x="20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7" name="Google Shape;14086;p85">
              <a:extLst>
                <a:ext uri="{FF2B5EF4-FFF2-40B4-BE49-F238E27FC236}">
                  <a16:creationId xmlns:a16="http://schemas.microsoft.com/office/drawing/2014/main" id="{216C7464-AF10-04A0-F9A1-599461865A8D}"/>
                </a:ext>
              </a:extLst>
            </p:cNvPr>
            <p:cNvSpPr/>
            <p:nvPr/>
          </p:nvSpPr>
          <p:spPr>
            <a:xfrm>
              <a:off x="3247566" y="2632286"/>
              <a:ext cx="97432" cy="12541"/>
            </a:xfrm>
            <a:custGeom>
              <a:avLst/>
              <a:gdLst/>
              <a:ahLst/>
              <a:cxnLst/>
              <a:rect l="l" t="t" r="r" b="b"/>
              <a:pathLst>
                <a:path w="3061" h="394" extrusionOk="0">
                  <a:moveTo>
                    <a:pt x="191" y="1"/>
                  </a:moveTo>
                  <a:cubicBezTo>
                    <a:pt x="84" y="1"/>
                    <a:pt x="1" y="96"/>
                    <a:pt x="1" y="203"/>
                  </a:cubicBezTo>
                  <a:cubicBezTo>
                    <a:pt x="1" y="299"/>
                    <a:pt x="84" y="394"/>
                    <a:pt x="191" y="394"/>
                  </a:cubicBezTo>
                  <a:lnTo>
                    <a:pt x="2870" y="394"/>
                  </a:lnTo>
                  <a:cubicBezTo>
                    <a:pt x="2977" y="394"/>
                    <a:pt x="3060" y="299"/>
                    <a:pt x="3060" y="203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8" name="Google Shape;14087;p85">
              <a:extLst>
                <a:ext uri="{FF2B5EF4-FFF2-40B4-BE49-F238E27FC236}">
                  <a16:creationId xmlns:a16="http://schemas.microsoft.com/office/drawing/2014/main" id="{6A8ECE4A-7AED-465B-5DA2-F70DFAFCD6AC}"/>
                </a:ext>
              </a:extLst>
            </p:cNvPr>
            <p:cNvSpPr/>
            <p:nvPr/>
          </p:nvSpPr>
          <p:spPr>
            <a:xfrm>
              <a:off x="3371862" y="2632286"/>
              <a:ext cx="124360" cy="12541"/>
            </a:xfrm>
            <a:custGeom>
              <a:avLst/>
              <a:gdLst/>
              <a:ahLst/>
              <a:cxnLst/>
              <a:rect l="l" t="t" r="r" b="b"/>
              <a:pathLst>
                <a:path w="3907" h="394" extrusionOk="0">
                  <a:moveTo>
                    <a:pt x="203" y="1"/>
                  </a:moveTo>
                  <a:cubicBezTo>
                    <a:pt x="96" y="1"/>
                    <a:pt x="1" y="96"/>
                    <a:pt x="1" y="203"/>
                  </a:cubicBezTo>
                  <a:cubicBezTo>
                    <a:pt x="1" y="299"/>
                    <a:pt x="96" y="394"/>
                    <a:pt x="203" y="394"/>
                  </a:cubicBezTo>
                  <a:lnTo>
                    <a:pt x="3716" y="394"/>
                  </a:lnTo>
                  <a:cubicBezTo>
                    <a:pt x="3811" y="394"/>
                    <a:pt x="3906" y="299"/>
                    <a:pt x="3906" y="203"/>
                  </a:cubicBezTo>
                  <a:cubicBezTo>
                    <a:pt x="3906" y="84"/>
                    <a:pt x="3811" y="1"/>
                    <a:pt x="371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9" name="Google Shape;14088;p85">
              <a:extLst>
                <a:ext uri="{FF2B5EF4-FFF2-40B4-BE49-F238E27FC236}">
                  <a16:creationId xmlns:a16="http://schemas.microsoft.com/office/drawing/2014/main" id="{0F56E646-1F9E-C9F2-54AD-31AFBC93DADB}"/>
                </a:ext>
              </a:extLst>
            </p:cNvPr>
            <p:cNvSpPr/>
            <p:nvPr/>
          </p:nvSpPr>
          <p:spPr>
            <a:xfrm>
              <a:off x="3247566" y="2665262"/>
              <a:ext cx="51565" cy="12159"/>
            </a:xfrm>
            <a:custGeom>
              <a:avLst/>
              <a:gdLst/>
              <a:ahLst/>
              <a:cxnLst/>
              <a:rect l="l" t="t" r="r" b="b"/>
              <a:pathLst>
                <a:path w="1620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29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0" name="Google Shape;14089;p85">
              <a:extLst>
                <a:ext uri="{FF2B5EF4-FFF2-40B4-BE49-F238E27FC236}">
                  <a16:creationId xmlns:a16="http://schemas.microsoft.com/office/drawing/2014/main" id="{4C0DEAF0-7561-F21F-E482-0E26F0307681}"/>
                </a:ext>
              </a:extLst>
            </p:cNvPr>
            <p:cNvSpPr/>
            <p:nvPr/>
          </p:nvSpPr>
          <p:spPr>
            <a:xfrm>
              <a:off x="3247566" y="2697856"/>
              <a:ext cx="97432" cy="12159"/>
            </a:xfrm>
            <a:custGeom>
              <a:avLst/>
              <a:gdLst/>
              <a:ahLst/>
              <a:cxnLst/>
              <a:rect l="l" t="t" r="r" b="b"/>
              <a:pathLst>
                <a:path w="306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2870" y="382"/>
                  </a:lnTo>
                  <a:cubicBezTo>
                    <a:pt x="2977" y="382"/>
                    <a:pt x="3060" y="298"/>
                    <a:pt x="3060" y="191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1" name="Google Shape;14090;p85">
              <a:extLst>
                <a:ext uri="{FF2B5EF4-FFF2-40B4-BE49-F238E27FC236}">
                  <a16:creationId xmlns:a16="http://schemas.microsoft.com/office/drawing/2014/main" id="{EC0691D6-DFC1-A194-F99A-4F0E2B9002FC}"/>
                </a:ext>
              </a:extLst>
            </p:cNvPr>
            <p:cNvSpPr/>
            <p:nvPr/>
          </p:nvSpPr>
          <p:spPr>
            <a:xfrm>
              <a:off x="3312754" y="2665262"/>
              <a:ext cx="32244" cy="12159"/>
            </a:xfrm>
            <a:custGeom>
              <a:avLst/>
              <a:gdLst/>
              <a:ahLst/>
              <a:cxnLst/>
              <a:rect l="l" t="t" r="r" b="b"/>
              <a:pathLst>
                <a:path w="1013" h="382" extrusionOk="0">
                  <a:moveTo>
                    <a:pt x="191" y="1"/>
                  </a:moveTo>
                  <a:cubicBezTo>
                    <a:pt x="84" y="1"/>
                    <a:pt x="0" y="84"/>
                    <a:pt x="0" y="191"/>
                  </a:cubicBezTo>
                  <a:cubicBezTo>
                    <a:pt x="0" y="298"/>
                    <a:pt x="96" y="382"/>
                    <a:pt x="191" y="382"/>
                  </a:cubicBezTo>
                  <a:lnTo>
                    <a:pt x="822" y="382"/>
                  </a:lnTo>
                  <a:cubicBezTo>
                    <a:pt x="929" y="382"/>
                    <a:pt x="1012" y="298"/>
                    <a:pt x="1012" y="191"/>
                  </a:cubicBezTo>
                  <a:cubicBezTo>
                    <a:pt x="1012" y="84"/>
                    <a:pt x="929" y="1"/>
                    <a:pt x="82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2" name="Google Shape;14091;p85">
              <a:extLst>
                <a:ext uri="{FF2B5EF4-FFF2-40B4-BE49-F238E27FC236}">
                  <a16:creationId xmlns:a16="http://schemas.microsoft.com/office/drawing/2014/main" id="{90129342-4EBB-8057-2964-4F5D538866AB}"/>
                </a:ext>
              </a:extLst>
            </p:cNvPr>
            <p:cNvSpPr/>
            <p:nvPr/>
          </p:nvSpPr>
          <p:spPr>
            <a:xfrm>
              <a:off x="3371862" y="2665262"/>
              <a:ext cx="58408" cy="12159"/>
            </a:xfrm>
            <a:custGeom>
              <a:avLst/>
              <a:gdLst/>
              <a:ahLst/>
              <a:cxnLst/>
              <a:rect l="l" t="t" r="r" b="b"/>
              <a:pathLst>
                <a:path w="1835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1644" y="382"/>
                  </a:lnTo>
                  <a:cubicBezTo>
                    <a:pt x="1751" y="382"/>
                    <a:pt x="1834" y="298"/>
                    <a:pt x="1834" y="191"/>
                  </a:cubicBezTo>
                  <a:cubicBezTo>
                    <a:pt x="1834" y="84"/>
                    <a:pt x="1751" y="1"/>
                    <a:pt x="164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3" name="Google Shape;14092;p85">
              <a:extLst>
                <a:ext uri="{FF2B5EF4-FFF2-40B4-BE49-F238E27FC236}">
                  <a16:creationId xmlns:a16="http://schemas.microsoft.com/office/drawing/2014/main" id="{30899DC9-ECED-FBBD-3A3D-24A7DC8121F2}"/>
                </a:ext>
              </a:extLst>
            </p:cNvPr>
            <p:cNvSpPr/>
            <p:nvPr/>
          </p:nvSpPr>
          <p:spPr>
            <a:xfrm>
              <a:off x="3444625" y="2665262"/>
              <a:ext cx="51596" cy="12159"/>
            </a:xfrm>
            <a:custGeom>
              <a:avLst/>
              <a:gdLst/>
              <a:ahLst/>
              <a:cxnLst/>
              <a:rect l="l" t="t" r="r" b="b"/>
              <a:pathLst>
                <a:path w="162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30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3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4" name="Google Shape;14093;p85">
              <a:extLst>
                <a:ext uri="{FF2B5EF4-FFF2-40B4-BE49-F238E27FC236}">
                  <a16:creationId xmlns:a16="http://schemas.microsoft.com/office/drawing/2014/main" id="{02B05772-3B07-AB68-3634-03C5304354E0}"/>
                </a:ext>
              </a:extLst>
            </p:cNvPr>
            <p:cNvSpPr/>
            <p:nvPr/>
          </p:nvSpPr>
          <p:spPr>
            <a:xfrm>
              <a:off x="3371862" y="2697856"/>
              <a:ext cx="84922" cy="12159"/>
            </a:xfrm>
            <a:custGeom>
              <a:avLst/>
              <a:gdLst/>
              <a:ahLst/>
              <a:cxnLst/>
              <a:rect l="l" t="t" r="r" b="b"/>
              <a:pathLst>
                <a:path w="2668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2477" y="382"/>
                  </a:lnTo>
                  <a:cubicBezTo>
                    <a:pt x="2584" y="382"/>
                    <a:pt x="2668" y="298"/>
                    <a:pt x="2668" y="191"/>
                  </a:cubicBezTo>
                  <a:cubicBezTo>
                    <a:pt x="2668" y="84"/>
                    <a:pt x="2584" y="1"/>
                    <a:pt x="2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5" name="Google Shape;14094;p85">
              <a:extLst>
                <a:ext uri="{FF2B5EF4-FFF2-40B4-BE49-F238E27FC236}">
                  <a16:creationId xmlns:a16="http://schemas.microsoft.com/office/drawing/2014/main" id="{8E46AD6E-CB65-6FC0-317A-54E88D6AED5F}"/>
                </a:ext>
              </a:extLst>
            </p:cNvPr>
            <p:cNvSpPr/>
            <p:nvPr/>
          </p:nvSpPr>
          <p:spPr>
            <a:xfrm>
              <a:off x="3470408" y="2697856"/>
              <a:ext cx="25814" cy="12159"/>
            </a:xfrm>
            <a:custGeom>
              <a:avLst/>
              <a:gdLst/>
              <a:ahLst/>
              <a:cxnLst/>
              <a:rect l="l" t="t" r="r" b="b"/>
              <a:pathLst>
                <a:path w="811" h="382" extrusionOk="0">
                  <a:moveTo>
                    <a:pt x="203" y="1"/>
                  </a:moveTo>
                  <a:cubicBezTo>
                    <a:pt x="96" y="1"/>
                    <a:pt x="0" y="84"/>
                    <a:pt x="0" y="191"/>
                  </a:cubicBezTo>
                  <a:cubicBezTo>
                    <a:pt x="0" y="298"/>
                    <a:pt x="96" y="382"/>
                    <a:pt x="203" y="382"/>
                  </a:cubicBezTo>
                  <a:lnTo>
                    <a:pt x="620" y="382"/>
                  </a:lnTo>
                  <a:cubicBezTo>
                    <a:pt x="715" y="382"/>
                    <a:pt x="810" y="298"/>
                    <a:pt x="810" y="191"/>
                  </a:cubicBezTo>
                  <a:cubicBezTo>
                    <a:pt x="810" y="84"/>
                    <a:pt x="715" y="1"/>
                    <a:pt x="6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56" name="Google Shape;14013;p85">
            <a:extLst>
              <a:ext uri="{FF2B5EF4-FFF2-40B4-BE49-F238E27FC236}">
                <a16:creationId xmlns:a16="http://schemas.microsoft.com/office/drawing/2014/main" id="{2CC895EC-73F7-7655-2A03-3DBFDCB27DDF}"/>
              </a:ext>
            </a:extLst>
          </p:cNvPr>
          <p:cNvGrpSpPr/>
          <p:nvPr/>
        </p:nvGrpSpPr>
        <p:grpSpPr>
          <a:xfrm>
            <a:off x="11834154" y="9936911"/>
            <a:ext cx="732618" cy="731104"/>
            <a:chOff x="7990840" y="2435226"/>
            <a:chExt cx="354363" cy="353631"/>
          </a:xfrm>
          <a:solidFill>
            <a:schemeClr val="tx2"/>
          </a:solidFill>
        </p:grpSpPr>
        <p:sp>
          <p:nvSpPr>
            <p:cNvPr id="157" name="Google Shape;14014;p85">
              <a:extLst>
                <a:ext uri="{FF2B5EF4-FFF2-40B4-BE49-F238E27FC236}">
                  <a16:creationId xmlns:a16="http://schemas.microsoft.com/office/drawing/2014/main" id="{E5799A06-BC7E-D625-2D85-CD1B992FE49C}"/>
                </a:ext>
              </a:extLst>
            </p:cNvPr>
            <p:cNvSpPr/>
            <p:nvPr/>
          </p:nvSpPr>
          <p:spPr>
            <a:xfrm>
              <a:off x="7990840" y="2435226"/>
              <a:ext cx="354363" cy="353631"/>
            </a:xfrm>
            <a:custGeom>
              <a:avLst/>
              <a:gdLst/>
              <a:ahLst/>
              <a:cxnLst/>
              <a:rect l="l" t="t" r="r" b="b"/>
              <a:pathLst>
                <a:path w="11133" h="11110" extrusionOk="0">
                  <a:moveTo>
                    <a:pt x="3477" y="1727"/>
                  </a:moveTo>
                  <a:cubicBezTo>
                    <a:pt x="3679" y="1727"/>
                    <a:pt x="3834" y="1894"/>
                    <a:pt x="3834" y="2084"/>
                  </a:cubicBezTo>
                  <a:lnTo>
                    <a:pt x="3834" y="2430"/>
                  </a:lnTo>
                  <a:cubicBezTo>
                    <a:pt x="3834" y="2727"/>
                    <a:pt x="3596" y="2965"/>
                    <a:pt x="3298" y="2965"/>
                  </a:cubicBezTo>
                  <a:cubicBezTo>
                    <a:pt x="3024" y="2965"/>
                    <a:pt x="2786" y="2727"/>
                    <a:pt x="2786" y="2430"/>
                  </a:cubicBezTo>
                  <a:lnTo>
                    <a:pt x="2786" y="2084"/>
                  </a:lnTo>
                  <a:cubicBezTo>
                    <a:pt x="2786" y="1894"/>
                    <a:pt x="2941" y="1727"/>
                    <a:pt x="3143" y="1727"/>
                  </a:cubicBezTo>
                  <a:close/>
                  <a:moveTo>
                    <a:pt x="3477" y="3299"/>
                  </a:moveTo>
                  <a:lnTo>
                    <a:pt x="3477" y="3311"/>
                  </a:lnTo>
                  <a:cubicBezTo>
                    <a:pt x="3501" y="3382"/>
                    <a:pt x="3513" y="3454"/>
                    <a:pt x="3536" y="3537"/>
                  </a:cubicBezTo>
                  <a:lnTo>
                    <a:pt x="3322" y="3751"/>
                  </a:lnTo>
                  <a:lnTo>
                    <a:pt x="3286" y="3751"/>
                  </a:lnTo>
                  <a:lnTo>
                    <a:pt x="3060" y="3537"/>
                  </a:lnTo>
                  <a:cubicBezTo>
                    <a:pt x="3096" y="3489"/>
                    <a:pt x="3108" y="3430"/>
                    <a:pt x="3108" y="3370"/>
                  </a:cubicBezTo>
                  <a:lnTo>
                    <a:pt x="3108" y="3299"/>
                  </a:lnTo>
                  <a:close/>
                  <a:moveTo>
                    <a:pt x="5418" y="4966"/>
                  </a:moveTo>
                  <a:lnTo>
                    <a:pt x="5418" y="7025"/>
                  </a:lnTo>
                  <a:lnTo>
                    <a:pt x="5406" y="7025"/>
                  </a:lnTo>
                  <a:lnTo>
                    <a:pt x="4346" y="7787"/>
                  </a:lnTo>
                  <a:lnTo>
                    <a:pt x="4346" y="5180"/>
                  </a:lnTo>
                  <a:cubicBezTo>
                    <a:pt x="4429" y="5239"/>
                    <a:pt x="4536" y="5287"/>
                    <a:pt x="4656" y="5299"/>
                  </a:cubicBezTo>
                  <a:lnTo>
                    <a:pt x="4786" y="5299"/>
                  </a:lnTo>
                  <a:cubicBezTo>
                    <a:pt x="4929" y="5287"/>
                    <a:pt x="5060" y="5239"/>
                    <a:pt x="5167" y="5156"/>
                  </a:cubicBezTo>
                  <a:lnTo>
                    <a:pt x="5418" y="4966"/>
                  </a:lnTo>
                  <a:close/>
                  <a:moveTo>
                    <a:pt x="2846" y="3739"/>
                  </a:moveTo>
                  <a:lnTo>
                    <a:pt x="3096" y="3989"/>
                  </a:lnTo>
                  <a:cubicBezTo>
                    <a:pt x="3155" y="4049"/>
                    <a:pt x="3239" y="4096"/>
                    <a:pt x="3334" y="4096"/>
                  </a:cubicBezTo>
                  <a:cubicBezTo>
                    <a:pt x="3417" y="4096"/>
                    <a:pt x="3513" y="4073"/>
                    <a:pt x="3572" y="3989"/>
                  </a:cubicBezTo>
                  <a:lnTo>
                    <a:pt x="3798" y="3775"/>
                  </a:lnTo>
                  <a:cubicBezTo>
                    <a:pt x="3870" y="3799"/>
                    <a:pt x="3941" y="3823"/>
                    <a:pt x="4013" y="3823"/>
                  </a:cubicBezTo>
                  <a:cubicBezTo>
                    <a:pt x="4072" y="3823"/>
                    <a:pt x="4120" y="3858"/>
                    <a:pt x="4167" y="3906"/>
                  </a:cubicBezTo>
                  <a:lnTo>
                    <a:pt x="4644" y="4501"/>
                  </a:lnTo>
                  <a:cubicBezTo>
                    <a:pt x="4676" y="4541"/>
                    <a:pt x="4724" y="4558"/>
                    <a:pt x="4769" y="4558"/>
                  </a:cubicBezTo>
                  <a:cubicBezTo>
                    <a:pt x="4807" y="4558"/>
                    <a:pt x="4843" y="4547"/>
                    <a:pt x="4870" y="4525"/>
                  </a:cubicBezTo>
                  <a:lnTo>
                    <a:pt x="5441" y="4061"/>
                  </a:lnTo>
                  <a:cubicBezTo>
                    <a:pt x="5483" y="4031"/>
                    <a:pt x="5534" y="4016"/>
                    <a:pt x="5581" y="4016"/>
                  </a:cubicBezTo>
                  <a:cubicBezTo>
                    <a:pt x="5629" y="4016"/>
                    <a:pt x="5674" y="4031"/>
                    <a:pt x="5703" y="4061"/>
                  </a:cubicBezTo>
                  <a:cubicBezTo>
                    <a:pt x="5739" y="4108"/>
                    <a:pt x="5763" y="4156"/>
                    <a:pt x="5763" y="4216"/>
                  </a:cubicBezTo>
                  <a:cubicBezTo>
                    <a:pt x="5739" y="4227"/>
                    <a:pt x="5727" y="4275"/>
                    <a:pt x="5679" y="4311"/>
                  </a:cubicBezTo>
                  <a:lnTo>
                    <a:pt x="4953" y="4882"/>
                  </a:lnTo>
                  <a:cubicBezTo>
                    <a:pt x="4894" y="4930"/>
                    <a:pt x="4834" y="4966"/>
                    <a:pt x="4763" y="4966"/>
                  </a:cubicBezTo>
                  <a:lnTo>
                    <a:pt x="4691" y="4966"/>
                  </a:lnTo>
                  <a:cubicBezTo>
                    <a:pt x="4596" y="4942"/>
                    <a:pt x="4513" y="4906"/>
                    <a:pt x="4453" y="4823"/>
                  </a:cubicBezTo>
                  <a:lnTo>
                    <a:pt x="4310" y="4644"/>
                  </a:lnTo>
                  <a:cubicBezTo>
                    <a:pt x="4288" y="4607"/>
                    <a:pt x="4247" y="4588"/>
                    <a:pt x="4205" y="4588"/>
                  </a:cubicBezTo>
                  <a:cubicBezTo>
                    <a:pt x="4180" y="4588"/>
                    <a:pt x="4154" y="4595"/>
                    <a:pt x="4132" y="4608"/>
                  </a:cubicBezTo>
                  <a:cubicBezTo>
                    <a:pt x="4072" y="4632"/>
                    <a:pt x="4036" y="4692"/>
                    <a:pt x="4036" y="4751"/>
                  </a:cubicBezTo>
                  <a:lnTo>
                    <a:pt x="4036" y="8014"/>
                  </a:lnTo>
                  <a:lnTo>
                    <a:pt x="3655" y="8276"/>
                  </a:lnTo>
                  <a:lnTo>
                    <a:pt x="3655" y="6763"/>
                  </a:lnTo>
                  <a:cubicBezTo>
                    <a:pt x="3655" y="6668"/>
                    <a:pt x="3584" y="6597"/>
                    <a:pt x="3501" y="6597"/>
                  </a:cubicBezTo>
                  <a:cubicBezTo>
                    <a:pt x="3405" y="6597"/>
                    <a:pt x="3334" y="6668"/>
                    <a:pt x="3334" y="6763"/>
                  </a:cubicBezTo>
                  <a:lnTo>
                    <a:pt x="3334" y="8502"/>
                  </a:lnTo>
                  <a:lnTo>
                    <a:pt x="2798" y="8895"/>
                  </a:lnTo>
                  <a:lnTo>
                    <a:pt x="2798" y="6811"/>
                  </a:lnTo>
                  <a:cubicBezTo>
                    <a:pt x="2798" y="6644"/>
                    <a:pt x="2751" y="6490"/>
                    <a:pt x="2691" y="6347"/>
                  </a:cubicBezTo>
                  <a:lnTo>
                    <a:pt x="2524" y="6013"/>
                  </a:lnTo>
                  <a:cubicBezTo>
                    <a:pt x="2489" y="5918"/>
                    <a:pt x="2453" y="5811"/>
                    <a:pt x="2453" y="5704"/>
                  </a:cubicBezTo>
                  <a:lnTo>
                    <a:pt x="2453" y="4037"/>
                  </a:lnTo>
                  <a:cubicBezTo>
                    <a:pt x="2453" y="3966"/>
                    <a:pt x="2500" y="3906"/>
                    <a:pt x="2560" y="3870"/>
                  </a:cubicBezTo>
                  <a:lnTo>
                    <a:pt x="2846" y="3739"/>
                  </a:lnTo>
                  <a:close/>
                  <a:moveTo>
                    <a:pt x="5560" y="1"/>
                  </a:moveTo>
                  <a:cubicBezTo>
                    <a:pt x="5477" y="1"/>
                    <a:pt x="5406" y="84"/>
                    <a:pt x="5406" y="167"/>
                  </a:cubicBezTo>
                  <a:lnTo>
                    <a:pt x="5406" y="3680"/>
                  </a:lnTo>
                  <a:cubicBezTo>
                    <a:pt x="5346" y="3692"/>
                    <a:pt x="5287" y="3727"/>
                    <a:pt x="5239" y="3775"/>
                  </a:cubicBezTo>
                  <a:lnTo>
                    <a:pt x="4775" y="4132"/>
                  </a:lnTo>
                  <a:lnTo>
                    <a:pt x="4405" y="3656"/>
                  </a:lnTo>
                  <a:cubicBezTo>
                    <a:pt x="4298" y="3537"/>
                    <a:pt x="4167" y="3454"/>
                    <a:pt x="4001" y="3454"/>
                  </a:cubicBezTo>
                  <a:cubicBezTo>
                    <a:pt x="3894" y="3454"/>
                    <a:pt x="3822" y="3370"/>
                    <a:pt x="3822" y="3275"/>
                  </a:cubicBezTo>
                  <a:lnTo>
                    <a:pt x="3822" y="3096"/>
                  </a:lnTo>
                  <a:cubicBezTo>
                    <a:pt x="4036" y="2953"/>
                    <a:pt x="4167" y="2703"/>
                    <a:pt x="4167" y="2418"/>
                  </a:cubicBezTo>
                  <a:lnTo>
                    <a:pt x="4167" y="2072"/>
                  </a:lnTo>
                  <a:cubicBezTo>
                    <a:pt x="4167" y="1703"/>
                    <a:pt x="3858" y="1394"/>
                    <a:pt x="3477" y="1394"/>
                  </a:cubicBezTo>
                  <a:lnTo>
                    <a:pt x="3143" y="1394"/>
                  </a:lnTo>
                  <a:cubicBezTo>
                    <a:pt x="2762" y="1394"/>
                    <a:pt x="2453" y="1703"/>
                    <a:pt x="2453" y="2072"/>
                  </a:cubicBezTo>
                  <a:lnTo>
                    <a:pt x="2453" y="2418"/>
                  </a:lnTo>
                  <a:cubicBezTo>
                    <a:pt x="2453" y="2703"/>
                    <a:pt x="2584" y="2953"/>
                    <a:pt x="2798" y="3096"/>
                  </a:cubicBezTo>
                  <a:lnTo>
                    <a:pt x="2798" y="3358"/>
                  </a:lnTo>
                  <a:lnTo>
                    <a:pt x="2798" y="3370"/>
                  </a:lnTo>
                  <a:lnTo>
                    <a:pt x="2393" y="3573"/>
                  </a:lnTo>
                  <a:cubicBezTo>
                    <a:pt x="2215" y="3668"/>
                    <a:pt x="2108" y="3846"/>
                    <a:pt x="2108" y="4037"/>
                  </a:cubicBezTo>
                  <a:lnTo>
                    <a:pt x="2108" y="5704"/>
                  </a:lnTo>
                  <a:cubicBezTo>
                    <a:pt x="2108" y="5871"/>
                    <a:pt x="2155" y="6013"/>
                    <a:pt x="2215" y="6168"/>
                  </a:cubicBezTo>
                  <a:lnTo>
                    <a:pt x="2381" y="6490"/>
                  </a:lnTo>
                  <a:cubicBezTo>
                    <a:pt x="2429" y="6597"/>
                    <a:pt x="2453" y="6704"/>
                    <a:pt x="2453" y="6811"/>
                  </a:cubicBezTo>
                  <a:lnTo>
                    <a:pt x="2453" y="9133"/>
                  </a:lnTo>
                  <a:lnTo>
                    <a:pt x="84" y="10812"/>
                  </a:lnTo>
                  <a:cubicBezTo>
                    <a:pt x="12" y="10859"/>
                    <a:pt x="0" y="10954"/>
                    <a:pt x="48" y="11038"/>
                  </a:cubicBezTo>
                  <a:cubicBezTo>
                    <a:pt x="69" y="11081"/>
                    <a:pt x="116" y="11102"/>
                    <a:pt x="166" y="11102"/>
                  </a:cubicBezTo>
                  <a:cubicBezTo>
                    <a:pt x="199" y="11102"/>
                    <a:pt x="234" y="11093"/>
                    <a:pt x="262" y="11074"/>
                  </a:cubicBezTo>
                  <a:lnTo>
                    <a:pt x="5548" y="7323"/>
                  </a:lnTo>
                  <a:lnTo>
                    <a:pt x="10835" y="11074"/>
                  </a:lnTo>
                  <a:cubicBezTo>
                    <a:pt x="10859" y="11097"/>
                    <a:pt x="10894" y="11109"/>
                    <a:pt x="10918" y="11109"/>
                  </a:cubicBezTo>
                  <a:cubicBezTo>
                    <a:pt x="10966" y="11109"/>
                    <a:pt x="11025" y="11074"/>
                    <a:pt x="11061" y="11038"/>
                  </a:cubicBezTo>
                  <a:cubicBezTo>
                    <a:pt x="11133" y="10954"/>
                    <a:pt x="11121" y="10859"/>
                    <a:pt x="11037" y="10812"/>
                  </a:cubicBezTo>
                  <a:lnTo>
                    <a:pt x="5727" y="7049"/>
                  </a:lnTo>
                  <a:lnTo>
                    <a:pt x="5727" y="4692"/>
                  </a:lnTo>
                  <a:lnTo>
                    <a:pt x="5882" y="4573"/>
                  </a:lnTo>
                  <a:cubicBezTo>
                    <a:pt x="6001" y="4477"/>
                    <a:pt x="6072" y="4335"/>
                    <a:pt x="6072" y="4180"/>
                  </a:cubicBezTo>
                  <a:cubicBezTo>
                    <a:pt x="6072" y="4037"/>
                    <a:pt x="6013" y="3882"/>
                    <a:pt x="5906" y="3787"/>
                  </a:cubicBezTo>
                  <a:cubicBezTo>
                    <a:pt x="5858" y="3739"/>
                    <a:pt x="5787" y="3704"/>
                    <a:pt x="5727" y="3680"/>
                  </a:cubicBezTo>
                  <a:lnTo>
                    <a:pt x="5727" y="667"/>
                  </a:lnTo>
                  <a:lnTo>
                    <a:pt x="7906" y="667"/>
                  </a:lnTo>
                  <a:lnTo>
                    <a:pt x="7680" y="1132"/>
                  </a:lnTo>
                  <a:cubicBezTo>
                    <a:pt x="7644" y="1179"/>
                    <a:pt x="7644" y="1239"/>
                    <a:pt x="7680" y="1287"/>
                  </a:cubicBezTo>
                  <a:lnTo>
                    <a:pt x="7906" y="1751"/>
                  </a:lnTo>
                  <a:lnTo>
                    <a:pt x="6251" y="1751"/>
                  </a:lnTo>
                  <a:cubicBezTo>
                    <a:pt x="6156" y="1751"/>
                    <a:pt x="6084" y="1822"/>
                    <a:pt x="6084" y="1906"/>
                  </a:cubicBezTo>
                  <a:cubicBezTo>
                    <a:pt x="6084" y="2001"/>
                    <a:pt x="6156" y="2072"/>
                    <a:pt x="6251" y="2072"/>
                  </a:cubicBezTo>
                  <a:lnTo>
                    <a:pt x="8156" y="2072"/>
                  </a:lnTo>
                  <a:cubicBezTo>
                    <a:pt x="8215" y="2072"/>
                    <a:pt x="8263" y="2049"/>
                    <a:pt x="8287" y="2001"/>
                  </a:cubicBezTo>
                  <a:cubicBezTo>
                    <a:pt x="8323" y="1953"/>
                    <a:pt x="8323" y="1894"/>
                    <a:pt x="8287" y="1834"/>
                  </a:cubicBezTo>
                  <a:lnTo>
                    <a:pt x="7977" y="1215"/>
                  </a:lnTo>
                  <a:lnTo>
                    <a:pt x="8287" y="584"/>
                  </a:lnTo>
                  <a:cubicBezTo>
                    <a:pt x="8323" y="537"/>
                    <a:pt x="8323" y="477"/>
                    <a:pt x="8287" y="417"/>
                  </a:cubicBezTo>
                  <a:cubicBezTo>
                    <a:pt x="8263" y="382"/>
                    <a:pt x="8204" y="346"/>
                    <a:pt x="8156" y="346"/>
                  </a:cubicBezTo>
                  <a:lnTo>
                    <a:pt x="5727" y="346"/>
                  </a:lnTo>
                  <a:lnTo>
                    <a:pt x="5727" y="167"/>
                  </a:lnTo>
                  <a:cubicBezTo>
                    <a:pt x="5727" y="84"/>
                    <a:pt x="5656" y="1"/>
                    <a:pt x="556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 dirty="0"/>
            </a:p>
          </p:txBody>
        </p:sp>
        <p:sp>
          <p:nvSpPr>
            <p:cNvPr id="158" name="Google Shape;14015;p85">
              <a:extLst>
                <a:ext uri="{FF2B5EF4-FFF2-40B4-BE49-F238E27FC236}">
                  <a16:creationId xmlns:a16="http://schemas.microsoft.com/office/drawing/2014/main" id="{201ED89C-FFC3-6ECA-1190-8B4CBC6A9EB9}"/>
                </a:ext>
              </a:extLst>
            </p:cNvPr>
            <p:cNvSpPr/>
            <p:nvPr/>
          </p:nvSpPr>
          <p:spPr>
            <a:xfrm>
              <a:off x="8190160" y="2704158"/>
              <a:ext cx="61814" cy="45644"/>
            </a:xfrm>
            <a:custGeom>
              <a:avLst/>
              <a:gdLst/>
              <a:ahLst/>
              <a:cxnLst/>
              <a:rect l="l" t="t" r="r" b="b"/>
              <a:pathLst>
                <a:path w="1942" h="1434" extrusionOk="0">
                  <a:moveTo>
                    <a:pt x="173" y="0"/>
                  </a:moveTo>
                  <a:cubicBezTo>
                    <a:pt x="123" y="0"/>
                    <a:pt x="77" y="22"/>
                    <a:pt x="48" y="65"/>
                  </a:cubicBezTo>
                  <a:cubicBezTo>
                    <a:pt x="1" y="148"/>
                    <a:pt x="13" y="243"/>
                    <a:pt x="96" y="291"/>
                  </a:cubicBezTo>
                  <a:lnTo>
                    <a:pt x="1668" y="1410"/>
                  </a:lnTo>
                  <a:cubicBezTo>
                    <a:pt x="1703" y="1422"/>
                    <a:pt x="1727" y="1434"/>
                    <a:pt x="1763" y="1434"/>
                  </a:cubicBezTo>
                  <a:cubicBezTo>
                    <a:pt x="1799" y="1434"/>
                    <a:pt x="1858" y="1410"/>
                    <a:pt x="1894" y="1362"/>
                  </a:cubicBezTo>
                  <a:cubicBezTo>
                    <a:pt x="1942" y="1291"/>
                    <a:pt x="1918" y="1196"/>
                    <a:pt x="1846" y="1136"/>
                  </a:cubicBezTo>
                  <a:lnTo>
                    <a:pt x="275" y="29"/>
                  </a:lnTo>
                  <a:cubicBezTo>
                    <a:pt x="241" y="10"/>
                    <a:pt x="206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9" name="Google Shape;14016;p85">
              <a:extLst>
                <a:ext uri="{FF2B5EF4-FFF2-40B4-BE49-F238E27FC236}">
                  <a16:creationId xmlns:a16="http://schemas.microsoft.com/office/drawing/2014/main" id="{3BE7A8CC-3421-8593-E4BB-6616B6A7383E}"/>
                </a:ext>
              </a:extLst>
            </p:cNvPr>
            <p:cNvSpPr/>
            <p:nvPr/>
          </p:nvSpPr>
          <p:spPr>
            <a:xfrm>
              <a:off x="8162882" y="2684201"/>
              <a:ext cx="22026" cy="18239"/>
            </a:xfrm>
            <a:custGeom>
              <a:avLst/>
              <a:gdLst/>
              <a:ahLst/>
              <a:cxnLst/>
              <a:rect l="l" t="t" r="r" b="b"/>
              <a:pathLst>
                <a:path w="692" h="573" extrusionOk="0">
                  <a:moveTo>
                    <a:pt x="177" y="0"/>
                  </a:moveTo>
                  <a:cubicBezTo>
                    <a:pt x="123" y="0"/>
                    <a:pt x="67" y="26"/>
                    <a:pt x="36" y="73"/>
                  </a:cubicBezTo>
                  <a:cubicBezTo>
                    <a:pt x="1" y="144"/>
                    <a:pt x="13" y="251"/>
                    <a:pt x="84" y="299"/>
                  </a:cubicBezTo>
                  <a:lnTo>
                    <a:pt x="429" y="549"/>
                  </a:lnTo>
                  <a:cubicBezTo>
                    <a:pt x="453" y="561"/>
                    <a:pt x="489" y="573"/>
                    <a:pt x="513" y="573"/>
                  </a:cubicBezTo>
                  <a:cubicBezTo>
                    <a:pt x="560" y="573"/>
                    <a:pt x="620" y="549"/>
                    <a:pt x="655" y="501"/>
                  </a:cubicBezTo>
                  <a:cubicBezTo>
                    <a:pt x="691" y="430"/>
                    <a:pt x="679" y="323"/>
                    <a:pt x="608" y="275"/>
                  </a:cubicBezTo>
                  <a:lnTo>
                    <a:pt x="263" y="25"/>
                  </a:lnTo>
                  <a:cubicBezTo>
                    <a:pt x="237" y="8"/>
                    <a:pt x="207" y="0"/>
                    <a:pt x="17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181876112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AC6AA6EC-2F1B-36F9-7EEE-0F935F29CD71}"/>
              </a:ext>
            </a:extLst>
          </p:cNvPr>
          <p:cNvSpPr/>
          <p:nvPr/>
        </p:nvSpPr>
        <p:spPr>
          <a:xfrm>
            <a:off x="10023511" y="3734234"/>
            <a:ext cx="4336978" cy="8721785"/>
          </a:xfrm>
          <a:custGeom>
            <a:avLst/>
            <a:gdLst>
              <a:gd name="connsiteX0" fmla="*/ 665468 w 5678500"/>
              <a:gd name="connsiteY0" fmla="*/ 8376554 h 11419626"/>
              <a:gd name="connsiteX1" fmla="*/ 615677 w 5678500"/>
              <a:gd name="connsiteY1" fmla="*/ 8393227 h 11419626"/>
              <a:gd name="connsiteX2" fmla="*/ 648089 w 5678500"/>
              <a:gd name="connsiteY2" fmla="*/ 8384168 h 11419626"/>
              <a:gd name="connsiteX3" fmla="*/ 5013025 w 5678500"/>
              <a:gd name="connsiteY3" fmla="*/ 8376551 h 11419626"/>
              <a:gd name="connsiteX4" fmla="*/ 5030410 w 5678500"/>
              <a:gd name="connsiteY4" fmla="*/ 8384168 h 11419626"/>
              <a:gd name="connsiteX5" fmla="*/ 5062835 w 5678500"/>
              <a:gd name="connsiteY5" fmla="*/ 8393231 h 11419626"/>
              <a:gd name="connsiteX6" fmla="*/ 1063305 w 5678500"/>
              <a:gd name="connsiteY6" fmla="*/ 8195013 h 11419626"/>
              <a:gd name="connsiteX7" fmla="*/ 978681 w 5678500"/>
              <a:gd name="connsiteY7" fmla="*/ 8239329 h 11419626"/>
              <a:gd name="connsiteX8" fmla="*/ 1007748 w 5678500"/>
              <a:gd name="connsiteY8" fmla="*/ 8226594 h 11419626"/>
              <a:gd name="connsiteX9" fmla="*/ 4615174 w 5678500"/>
              <a:gd name="connsiteY9" fmla="*/ 8195002 h 11419626"/>
              <a:gd name="connsiteX10" fmla="*/ 4670751 w 5678500"/>
              <a:gd name="connsiteY10" fmla="*/ 8226594 h 11419626"/>
              <a:gd name="connsiteX11" fmla="*/ 4699829 w 5678500"/>
              <a:gd name="connsiteY11" fmla="*/ 8239334 h 11419626"/>
              <a:gd name="connsiteX12" fmla="*/ 1246907 w 5678500"/>
              <a:gd name="connsiteY12" fmla="*/ 8084064 h 11419626"/>
              <a:gd name="connsiteX13" fmla="*/ 1137079 w 5678500"/>
              <a:gd name="connsiteY13" fmla="*/ 8153077 h 11419626"/>
              <a:gd name="connsiteX14" fmla="*/ 1177318 w 5678500"/>
              <a:gd name="connsiteY14" fmla="*/ 8130204 h 11419626"/>
              <a:gd name="connsiteX15" fmla="*/ 4431557 w 5678500"/>
              <a:gd name="connsiteY15" fmla="*/ 8084040 h 11419626"/>
              <a:gd name="connsiteX16" fmla="*/ 4501181 w 5678500"/>
              <a:gd name="connsiteY16" fmla="*/ 8130204 h 11419626"/>
              <a:gd name="connsiteX17" fmla="*/ 4541439 w 5678500"/>
              <a:gd name="connsiteY17" fmla="*/ 8153088 h 11419626"/>
              <a:gd name="connsiteX18" fmla="*/ 1427442 w 5678500"/>
              <a:gd name="connsiteY18" fmla="*/ 7955289 h 11419626"/>
              <a:gd name="connsiteX19" fmla="*/ 1314176 w 5678500"/>
              <a:gd name="connsiteY19" fmla="*/ 8039462 h 11419626"/>
              <a:gd name="connsiteX20" fmla="*/ 1339364 w 5678500"/>
              <a:gd name="connsiteY20" fmla="*/ 8022762 h 11419626"/>
              <a:gd name="connsiteX21" fmla="*/ 4250986 w 5678500"/>
              <a:gd name="connsiteY21" fmla="*/ 7955234 h 11419626"/>
              <a:gd name="connsiteX22" fmla="*/ 4339136 w 5678500"/>
              <a:gd name="connsiteY22" fmla="*/ 8022762 h 11419626"/>
              <a:gd name="connsiteX23" fmla="*/ 4364342 w 5678500"/>
              <a:gd name="connsiteY23" fmla="*/ 8039475 h 11419626"/>
              <a:gd name="connsiteX24" fmla="*/ 1638783 w 5678500"/>
              <a:gd name="connsiteY24" fmla="*/ 7776818 h 11419626"/>
              <a:gd name="connsiteX25" fmla="*/ 1481546 w 5678500"/>
              <a:gd name="connsiteY25" fmla="*/ 7913842 h 11419626"/>
              <a:gd name="connsiteX26" fmla="*/ 1493372 w 5678500"/>
              <a:gd name="connsiteY26" fmla="*/ 7904782 h 11419626"/>
              <a:gd name="connsiteX27" fmla="*/ 4628520 w 5678500"/>
              <a:gd name="connsiteY27" fmla="*/ 6376354 h 11419626"/>
              <a:gd name="connsiteX28" fmla="*/ 4785693 w 5678500"/>
              <a:gd name="connsiteY28" fmla="*/ 6513322 h 11419626"/>
              <a:gd name="connsiteX29" fmla="*/ 4640342 w 5678500"/>
              <a:gd name="connsiteY29" fmla="*/ 6385411 h 11419626"/>
              <a:gd name="connsiteX30" fmla="*/ 1049989 w 5678500"/>
              <a:gd name="connsiteY30" fmla="*/ 6376348 h 11419626"/>
              <a:gd name="connsiteX31" fmla="*/ 1038159 w 5678500"/>
              <a:gd name="connsiteY31" fmla="*/ 6385411 h 11419626"/>
              <a:gd name="connsiteX32" fmla="*/ 892713 w 5678500"/>
              <a:gd name="connsiteY32" fmla="*/ 6513405 h 11419626"/>
              <a:gd name="connsiteX33" fmla="*/ 4461150 w 5678500"/>
              <a:gd name="connsiteY33" fmla="*/ 6250732 h 11419626"/>
              <a:gd name="connsiteX34" fmla="*/ 4574393 w 5678500"/>
              <a:gd name="connsiteY34" fmla="*/ 6334889 h 11419626"/>
              <a:gd name="connsiteX35" fmla="*/ 4486333 w 5678500"/>
              <a:gd name="connsiteY35" fmla="*/ 6267430 h 11419626"/>
              <a:gd name="connsiteX36" fmla="*/ 1217363 w 5678500"/>
              <a:gd name="connsiteY36" fmla="*/ 6250725 h 11419626"/>
              <a:gd name="connsiteX37" fmla="*/ 1192168 w 5678500"/>
              <a:gd name="connsiteY37" fmla="*/ 6267430 h 11419626"/>
              <a:gd name="connsiteX38" fmla="*/ 1104074 w 5678500"/>
              <a:gd name="connsiteY38" fmla="*/ 6334916 h 11419626"/>
              <a:gd name="connsiteX39" fmla="*/ 4284051 w 5678500"/>
              <a:gd name="connsiteY39" fmla="*/ 6137116 h 11419626"/>
              <a:gd name="connsiteX40" fmla="*/ 4393870 w 5678500"/>
              <a:gd name="connsiteY40" fmla="*/ 6206123 h 11419626"/>
              <a:gd name="connsiteX41" fmla="*/ 4324288 w 5678500"/>
              <a:gd name="connsiteY41" fmla="*/ 6159988 h 11419626"/>
              <a:gd name="connsiteX42" fmla="*/ 1394461 w 5678500"/>
              <a:gd name="connsiteY42" fmla="*/ 6137109 h 11419626"/>
              <a:gd name="connsiteX43" fmla="*/ 1354213 w 5678500"/>
              <a:gd name="connsiteY43" fmla="*/ 6159988 h 11419626"/>
              <a:gd name="connsiteX44" fmla="*/ 1284609 w 5678500"/>
              <a:gd name="connsiteY44" fmla="*/ 6206138 h 11419626"/>
              <a:gd name="connsiteX45" fmla="*/ 4125651 w 5678500"/>
              <a:gd name="connsiteY45" fmla="*/ 6050863 h 11419626"/>
              <a:gd name="connsiteX46" fmla="*/ 4210274 w 5678500"/>
              <a:gd name="connsiteY46" fmla="*/ 6095178 h 11419626"/>
              <a:gd name="connsiteX47" fmla="*/ 4154718 w 5678500"/>
              <a:gd name="connsiteY47" fmla="*/ 6063598 h 11419626"/>
              <a:gd name="connsiteX48" fmla="*/ 1552857 w 5678500"/>
              <a:gd name="connsiteY48" fmla="*/ 6050860 h 11419626"/>
              <a:gd name="connsiteX49" fmla="*/ 1523783 w 5678500"/>
              <a:gd name="connsiteY49" fmla="*/ 6063598 h 11419626"/>
              <a:gd name="connsiteX50" fmla="*/ 1468215 w 5678500"/>
              <a:gd name="connsiteY50" fmla="*/ 6095185 h 11419626"/>
              <a:gd name="connsiteX51" fmla="*/ 3762645 w 5678500"/>
              <a:gd name="connsiteY51" fmla="*/ 5896964 h 11419626"/>
              <a:gd name="connsiteX52" fmla="*/ 3812439 w 5678500"/>
              <a:gd name="connsiteY52" fmla="*/ 5913638 h 11419626"/>
              <a:gd name="connsiteX53" fmla="*/ 3795059 w 5678500"/>
              <a:gd name="connsiteY53" fmla="*/ 5906023 h 11419626"/>
              <a:gd name="connsiteX54" fmla="*/ 1915863 w 5678500"/>
              <a:gd name="connsiteY54" fmla="*/ 5896962 h 11419626"/>
              <a:gd name="connsiteX55" fmla="*/ 1883442 w 5678500"/>
              <a:gd name="connsiteY55" fmla="*/ 5906023 h 11419626"/>
              <a:gd name="connsiteX56" fmla="*/ 1866058 w 5678500"/>
              <a:gd name="connsiteY56" fmla="*/ 5913639 h 11419626"/>
              <a:gd name="connsiteX57" fmla="*/ 3812443 w 5678500"/>
              <a:gd name="connsiteY57" fmla="*/ 5505987 h 11419626"/>
              <a:gd name="connsiteX58" fmla="*/ 3762639 w 5678500"/>
              <a:gd name="connsiteY58" fmla="*/ 5522664 h 11419626"/>
              <a:gd name="connsiteX59" fmla="*/ 3795059 w 5678500"/>
              <a:gd name="connsiteY59" fmla="*/ 5513603 h 11419626"/>
              <a:gd name="connsiteX60" fmla="*/ 1866057 w 5678500"/>
              <a:gd name="connsiteY60" fmla="*/ 5505986 h 11419626"/>
              <a:gd name="connsiteX61" fmla="*/ 1883442 w 5678500"/>
              <a:gd name="connsiteY61" fmla="*/ 5513603 h 11419626"/>
              <a:gd name="connsiteX62" fmla="*/ 1915866 w 5678500"/>
              <a:gd name="connsiteY62" fmla="*/ 5522665 h 11419626"/>
              <a:gd name="connsiteX63" fmla="*/ 4210283 w 5678500"/>
              <a:gd name="connsiteY63" fmla="*/ 5324444 h 11419626"/>
              <a:gd name="connsiteX64" fmla="*/ 4125647 w 5678500"/>
              <a:gd name="connsiteY64" fmla="*/ 5368766 h 11419626"/>
              <a:gd name="connsiteX65" fmla="*/ 4154718 w 5678500"/>
              <a:gd name="connsiteY65" fmla="*/ 5356029 h 11419626"/>
              <a:gd name="connsiteX66" fmla="*/ 1468206 w 5678500"/>
              <a:gd name="connsiteY66" fmla="*/ 5324437 h 11419626"/>
              <a:gd name="connsiteX67" fmla="*/ 1523783 w 5678500"/>
              <a:gd name="connsiteY67" fmla="*/ 5356029 h 11419626"/>
              <a:gd name="connsiteX68" fmla="*/ 1552860 w 5678500"/>
              <a:gd name="connsiteY68" fmla="*/ 5368768 h 11419626"/>
              <a:gd name="connsiteX69" fmla="*/ 4393884 w 5678500"/>
              <a:gd name="connsiteY69" fmla="*/ 5213494 h 11419626"/>
              <a:gd name="connsiteX70" fmla="*/ 4284043 w 5678500"/>
              <a:gd name="connsiteY70" fmla="*/ 5282515 h 11419626"/>
              <a:gd name="connsiteX71" fmla="*/ 4324288 w 5678500"/>
              <a:gd name="connsiteY71" fmla="*/ 5259639 h 11419626"/>
              <a:gd name="connsiteX72" fmla="*/ 1284595 w 5678500"/>
              <a:gd name="connsiteY72" fmla="*/ 5213479 h 11419626"/>
              <a:gd name="connsiteX73" fmla="*/ 1354213 w 5678500"/>
              <a:gd name="connsiteY73" fmla="*/ 5259639 h 11419626"/>
              <a:gd name="connsiteX74" fmla="*/ 1394469 w 5678500"/>
              <a:gd name="connsiteY74" fmla="*/ 5282522 h 11419626"/>
              <a:gd name="connsiteX75" fmla="*/ 4574415 w 5678500"/>
              <a:gd name="connsiteY75" fmla="*/ 5084721 h 11419626"/>
              <a:gd name="connsiteX76" fmla="*/ 4461143 w 5678500"/>
              <a:gd name="connsiteY76" fmla="*/ 5168898 h 11419626"/>
              <a:gd name="connsiteX77" fmla="*/ 4486333 w 5678500"/>
              <a:gd name="connsiteY77" fmla="*/ 5152197 h 11419626"/>
              <a:gd name="connsiteX78" fmla="*/ 1104051 w 5678500"/>
              <a:gd name="connsiteY78" fmla="*/ 5084694 h 11419626"/>
              <a:gd name="connsiteX79" fmla="*/ 1192168 w 5678500"/>
              <a:gd name="connsiteY79" fmla="*/ 5152197 h 11419626"/>
              <a:gd name="connsiteX80" fmla="*/ 1217369 w 5678500"/>
              <a:gd name="connsiteY80" fmla="*/ 5168906 h 11419626"/>
              <a:gd name="connsiteX81" fmla="*/ 4785753 w 5678500"/>
              <a:gd name="connsiteY81" fmla="*/ 4906252 h 11419626"/>
              <a:gd name="connsiteX82" fmla="*/ 4628515 w 5678500"/>
              <a:gd name="connsiteY82" fmla="*/ 5043276 h 11419626"/>
              <a:gd name="connsiteX83" fmla="*/ 4640342 w 5678500"/>
              <a:gd name="connsiteY83" fmla="*/ 5034216 h 11419626"/>
              <a:gd name="connsiteX84" fmla="*/ 1481547 w 5678500"/>
              <a:gd name="connsiteY84" fmla="*/ 3505790 h 11419626"/>
              <a:gd name="connsiteX85" fmla="*/ 1638724 w 5678500"/>
              <a:gd name="connsiteY85" fmla="*/ 3642760 h 11419626"/>
              <a:gd name="connsiteX86" fmla="*/ 1493372 w 5678500"/>
              <a:gd name="connsiteY86" fmla="*/ 3514849 h 11419626"/>
              <a:gd name="connsiteX87" fmla="*/ 1314174 w 5678500"/>
              <a:gd name="connsiteY87" fmla="*/ 3380167 h 11419626"/>
              <a:gd name="connsiteX88" fmla="*/ 1427441 w 5678500"/>
              <a:gd name="connsiteY88" fmla="*/ 3464341 h 11419626"/>
              <a:gd name="connsiteX89" fmla="*/ 1339364 w 5678500"/>
              <a:gd name="connsiteY89" fmla="*/ 3396868 h 11419626"/>
              <a:gd name="connsiteX90" fmla="*/ 4364343 w 5678500"/>
              <a:gd name="connsiteY90" fmla="*/ 3380155 h 11419626"/>
              <a:gd name="connsiteX91" fmla="*/ 4339136 w 5678500"/>
              <a:gd name="connsiteY91" fmla="*/ 3396868 h 11419626"/>
              <a:gd name="connsiteX92" fmla="*/ 4251000 w 5678500"/>
              <a:gd name="connsiteY92" fmla="*/ 3464386 h 11419626"/>
              <a:gd name="connsiteX93" fmla="*/ 1137078 w 5678500"/>
              <a:gd name="connsiteY93" fmla="*/ 3266553 h 11419626"/>
              <a:gd name="connsiteX94" fmla="*/ 1246910 w 5678500"/>
              <a:gd name="connsiteY94" fmla="*/ 3335569 h 11419626"/>
              <a:gd name="connsiteX95" fmla="*/ 1177318 w 5678500"/>
              <a:gd name="connsiteY95" fmla="*/ 3289426 h 11419626"/>
              <a:gd name="connsiteX96" fmla="*/ 4541442 w 5678500"/>
              <a:gd name="connsiteY96" fmla="*/ 3266541 h 11419626"/>
              <a:gd name="connsiteX97" fmla="*/ 4501181 w 5678500"/>
              <a:gd name="connsiteY97" fmla="*/ 3289426 h 11419626"/>
              <a:gd name="connsiteX98" fmla="*/ 4431554 w 5678500"/>
              <a:gd name="connsiteY98" fmla="*/ 3335592 h 11419626"/>
              <a:gd name="connsiteX99" fmla="*/ 978681 w 5678500"/>
              <a:gd name="connsiteY99" fmla="*/ 3180301 h 11419626"/>
              <a:gd name="connsiteX100" fmla="*/ 1063305 w 5678500"/>
              <a:gd name="connsiteY100" fmla="*/ 3224617 h 11419626"/>
              <a:gd name="connsiteX101" fmla="*/ 1007748 w 5678500"/>
              <a:gd name="connsiteY101" fmla="*/ 3193036 h 11419626"/>
              <a:gd name="connsiteX102" fmla="*/ 4699830 w 5678500"/>
              <a:gd name="connsiteY102" fmla="*/ 3180296 h 11419626"/>
              <a:gd name="connsiteX103" fmla="*/ 4670751 w 5678500"/>
              <a:gd name="connsiteY103" fmla="*/ 3193036 h 11419626"/>
              <a:gd name="connsiteX104" fmla="*/ 4615171 w 5678500"/>
              <a:gd name="connsiteY104" fmla="*/ 3224630 h 11419626"/>
              <a:gd name="connsiteX105" fmla="*/ 615678 w 5678500"/>
              <a:gd name="connsiteY105" fmla="*/ 3026404 h 11419626"/>
              <a:gd name="connsiteX106" fmla="*/ 665468 w 5678500"/>
              <a:gd name="connsiteY106" fmla="*/ 3043076 h 11419626"/>
              <a:gd name="connsiteX107" fmla="*/ 648089 w 5678500"/>
              <a:gd name="connsiteY107" fmla="*/ 3035463 h 11419626"/>
              <a:gd name="connsiteX108" fmla="*/ 5062832 w 5678500"/>
              <a:gd name="connsiteY108" fmla="*/ 3026401 h 11419626"/>
              <a:gd name="connsiteX109" fmla="*/ 5030410 w 5678500"/>
              <a:gd name="connsiteY109" fmla="*/ 3035463 h 11419626"/>
              <a:gd name="connsiteX110" fmla="*/ 5013026 w 5678500"/>
              <a:gd name="connsiteY110" fmla="*/ 3043079 h 11419626"/>
              <a:gd name="connsiteX111" fmla="*/ 5414011 w 5678500"/>
              <a:gd name="connsiteY111" fmla="*/ 2928248 h 11419626"/>
              <a:gd name="connsiteX112" fmla="*/ 5414008 w 5678500"/>
              <a:gd name="connsiteY112" fmla="*/ 2928249 h 11419626"/>
              <a:gd name="connsiteX113" fmla="*/ 5414012 w 5678500"/>
              <a:gd name="connsiteY113" fmla="*/ 2928248 h 11419626"/>
              <a:gd name="connsiteX114" fmla="*/ 2839250 w 5678500"/>
              <a:gd name="connsiteY114" fmla="*/ 1419625 h 11419626"/>
              <a:gd name="connsiteX115" fmla="*/ 1419625 w 5678500"/>
              <a:gd name="connsiteY115" fmla="*/ 2839250 h 11419626"/>
              <a:gd name="connsiteX116" fmla="*/ 1743798 w 5678500"/>
              <a:gd name="connsiteY116" fmla="*/ 3742262 h 11419626"/>
              <a:gd name="connsiteX117" fmla="*/ 1781803 w 5678500"/>
              <a:gd name="connsiteY117" fmla="*/ 3784077 h 11419626"/>
              <a:gd name="connsiteX118" fmla="*/ 1779140 w 5678500"/>
              <a:gd name="connsiteY118" fmla="*/ 3785695 h 11419626"/>
              <a:gd name="connsiteX119" fmla="*/ 1793945 w 5678500"/>
              <a:gd name="connsiteY119" fmla="*/ 3800768 h 11419626"/>
              <a:gd name="connsiteX120" fmla="*/ 2516872 w 5678500"/>
              <a:gd name="connsiteY120" fmla="*/ 5419518 h 11419626"/>
              <a:gd name="connsiteX121" fmla="*/ 2529056 w 5678500"/>
              <a:gd name="connsiteY121" fmla="*/ 5660804 h 11419626"/>
              <a:gd name="connsiteX122" fmla="*/ 2531531 w 5678500"/>
              <a:gd name="connsiteY122" fmla="*/ 5709815 h 11419626"/>
              <a:gd name="connsiteX123" fmla="*/ 2529056 w 5678500"/>
              <a:gd name="connsiteY123" fmla="*/ 5758822 h 11419626"/>
              <a:gd name="connsiteX124" fmla="*/ 2516872 w 5678500"/>
              <a:gd name="connsiteY124" fmla="*/ 6000112 h 11419626"/>
              <a:gd name="connsiteX125" fmla="*/ 1793945 w 5678500"/>
              <a:gd name="connsiteY125" fmla="*/ 7618863 h 11419626"/>
              <a:gd name="connsiteX126" fmla="*/ 1779140 w 5678500"/>
              <a:gd name="connsiteY126" fmla="*/ 7633935 h 11419626"/>
              <a:gd name="connsiteX127" fmla="*/ 1781800 w 5678500"/>
              <a:gd name="connsiteY127" fmla="*/ 7635551 h 11419626"/>
              <a:gd name="connsiteX128" fmla="*/ 1743798 w 5678500"/>
              <a:gd name="connsiteY128" fmla="*/ 7677363 h 11419626"/>
              <a:gd name="connsiteX129" fmla="*/ 1419625 w 5678500"/>
              <a:gd name="connsiteY129" fmla="*/ 8580376 h 11419626"/>
              <a:gd name="connsiteX130" fmla="*/ 2839250 w 5678500"/>
              <a:gd name="connsiteY130" fmla="*/ 10000001 h 11419626"/>
              <a:gd name="connsiteX131" fmla="*/ 4258875 w 5678500"/>
              <a:gd name="connsiteY131" fmla="*/ 8580376 h 11419626"/>
              <a:gd name="connsiteX132" fmla="*/ 3934702 w 5678500"/>
              <a:gd name="connsiteY132" fmla="*/ 7677363 h 11419626"/>
              <a:gd name="connsiteX133" fmla="*/ 3896700 w 5678500"/>
              <a:gd name="connsiteY133" fmla="*/ 7635551 h 11419626"/>
              <a:gd name="connsiteX134" fmla="*/ 3899360 w 5678500"/>
              <a:gd name="connsiteY134" fmla="*/ 7633935 h 11419626"/>
              <a:gd name="connsiteX135" fmla="*/ 4039667 w 5678500"/>
              <a:gd name="connsiteY135" fmla="*/ 7776775 h 11419626"/>
              <a:gd name="connsiteX136" fmla="*/ 4185127 w 5678500"/>
              <a:gd name="connsiteY136" fmla="*/ 7904782 h 11419626"/>
              <a:gd name="connsiteX137" fmla="*/ 4196972 w 5678500"/>
              <a:gd name="connsiteY137" fmla="*/ 7913856 h 11419626"/>
              <a:gd name="connsiteX138" fmla="*/ 4039668 w 5678500"/>
              <a:gd name="connsiteY138" fmla="*/ 7776775 h 11419626"/>
              <a:gd name="connsiteX139" fmla="*/ 3161629 w 5678500"/>
              <a:gd name="connsiteY139" fmla="*/ 6000112 h 11419626"/>
              <a:gd name="connsiteX140" fmla="*/ 3149445 w 5678500"/>
              <a:gd name="connsiteY140" fmla="*/ 5758822 h 11419626"/>
              <a:gd name="connsiteX141" fmla="*/ 3149444 w 5678500"/>
              <a:gd name="connsiteY141" fmla="*/ 5758822 h 11419626"/>
              <a:gd name="connsiteX142" fmla="*/ 3146969 w 5678500"/>
              <a:gd name="connsiteY142" fmla="*/ 5709815 h 11419626"/>
              <a:gd name="connsiteX143" fmla="*/ 3149444 w 5678500"/>
              <a:gd name="connsiteY143" fmla="*/ 5660804 h 11419626"/>
              <a:gd name="connsiteX144" fmla="*/ 3149445 w 5678500"/>
              <a:gd name="connsiteY144" fmla="*/ 5660804 h 11419626"/>
              <a:gd name="connsiteX145" fmla="*/ 3161629 w 5678500"/>
              <a:gd name="connsiteY145" fmla="*/ 5419518 h 11419626"/>
              <a:gd name="connsiteX146" fmla="*/ 4039668 w 5678500"/>
              <a:gd name="connsiteY146" fmla="*/ 3642856 h 11419626"/>
              <a:gd name="connsiteX147" fmla="*/ 4196967 w 5678500"/>
              <a:gd name="connsiteY147" fmla="*/ 3505778 h 11419626"/>
              <a:gd name="connsiteX148" fmla="*/ 4185127 w 5678500"/>
              <a:gd name="connsiteY148" fmla="*/ 3514849 h 11419626"/>
              <a:gd name="connsiteX149" fmla="*/ 4039667 w 5678500"/>
              <a:gd name="connsiteY149" fmla="*/ 3642856 h 11419626"/>
              <a:gd name="connsiteX150" fmla="*/ 3899361 w 5678500"/>
              <a:gd name="connsiteY150" fmla="*/ 3785695 h 11419626"/>
              <a:gd name="connsiteX151" fmla="*/ 3896697 w 5678500"/>
              <a:gd name="connsiteY151" fmla="*/ 3784077 h 11419626"/>
              <a:gd name="connsiteX152" fmla="*/ 3934702 w 5678500"/>
              <a:gd name="connsiteY152" fmla="*/ 3742262 h 11419626"/>
              <a:gd name="connsiteX153" fmla="*/ 4258875 w 5678500"/>
              <a:gd name="connsiteY153" fmla="*/ 2839250 h 11419626"/>
              <a:gd name="connsiteX154" fmla="*/ 2839250 w 5678500"/>
              <a:gd name="connsiteY154" fmla="*/ 1419625 h 11419626"/>
              <a:gd name="connsiteX155" fmla="*/ 2839250 w 5678500"/>
              <a:gd name="connsiteY155" fmla="*/ 0 h 11419626"/>
              <a:gd name="connsiteX156" fmla="*/ 5678500 w 5678500"/>
              <a:gd name="connsiteY156" fmla="*/ 2839250 h 11419626"/>
              <a:gd name="connsiteX157" fmla="*/ 5676025 w 5678500"/>
              <a:gd name="connsiteY157" fmla="*/ 2888262 h 11419626"/>
              <a:gd name="connsiteX158" fmla="*/ 5676026 w 5678500"/>
              <a:gd name="connsiteY158" fmla="*/ 2888261 h 11419626"/>
              <a:gd name="connsiteX159" fmla="*/ 5663842 w 5678500"/>
              <a:gd name="connsiteY159" fmla="*/ 3129546 h 11419626"/>
              <a:gd name="connsiteX160" fmla="*/ 4940915 w 5678500"/>
              <a:gd name="connsiteY160" fmla="*/ 4748297 h 11419626"/>
              <a:gd name="connsiteX161" fmla="*/ 4937894 w 5678500"/>
              <a:gd name="connsiteY161" fmla="*/ 4751373 h 11419626"/>
              <a:gd name="connsiteX162" fmla="*/ 4939021 w 5678500"/>
              <a:gd name="connsiteY162" fmla="*/ 4753710 h 11419626"/>
              <a:gd name="connsiteX163" fmla="*/ 4890767 w 5678500"/>
              <a:gd name="connsiteY163" fmla="*/ 4806802 h 11419626"/>
              <a:gd name="connsiteX164" fmla="*/ 4566594 w 5678500"/>
              <a:gd name="connsiteY164" fmla="*/ 5709815 h 11419626"/>
              <a:gd name="connsiteX165" fmla="*/ 4890767 w 5678500"/>
              <a:gd name="connsiteY165" fmla="*/ 6612828 h 11419626"/>
              <a:gd name="connsiteX166" fmla="*/ 4939021 w 5678500"/>
              <a:gd name="connsiteY166" fmla="*/ 6665920 h 11419626"/>
              <a:gd name="connsiteX167" fmla="*/ 4937896 w 5678500"/>
              <a:gd name="connsiteY167" fmla="*/ 6668255 h 11419626"/>
              <a:gd name="connsiteX168" fmla="*/ 4940915 w 5678500"/>
              <a:gd name="connsiteY168" fmla="*/ 6671329 h 11419626"/>
              <a:gd name="connsiteX169" fmla="*/ 5663842 w 5678500"/>
              <a:gd name="connsiteY169" fmla="*/ 8290079 h 11419626"/>
              <a:gd name="connsiteX170" fmla="*/ 5676026 w 5678500"/>
              <a:gd name="connsiteY170" fmla="*/ 8531369 h 11419626"/>
              <a:gd name="connsiteX171" fmla="*/ 5414012 w 5678500"/>
              <a:gd name="connsiteY171" fmla="*/ 8491382 h 11419626"/>
              <a:gd name="connsiteX172" fmla="*/ 5414003 w 5678500"/>
              <a:gd name="connsiteY172" fmla="*/ 8491380 h 11419626"/>
              <a:gd name="connsiteX173" fmla="*/ 5414011 w 5678500"/>
              <a:gd name="connsiteY173" fmla="*/ 8491382 h 11419626"/>
              <a:gd name="connsiteX174" fmla="*/ 5676025 w 5678500"/>
              <a:gd name="connsiteY174" fmla="*/ 8531369 h 11419626"/>
              <a:gd name="connsiteX175" fmla="*/ 5678500 w 5678500"/>
              <a:gd name="connsiteY175" fmla="*/ 8580376 h 11419626"/>
              <a:gd name="connsiteX176" fmla="*/ 2839250 w 5678500"/>
              <a:gd name="connsiteY176" fmla="*/ 11419626 h 11419626"/>
              <a:gd name="connsiteX177" fmla="*/ 0 w 5678500"/>
              <a:gd name="connsiteY177" fmla="*/ 8580376 h 11419626"/>
              <a:gd name="connsiteX178" fmla="*/ 2475 w 5678500"/>
              <a:gd name="connsiteY178" fmla="*/ 8531369 h 11419626"/>
              <a:gd name="connsiteX179" fmla="*/ 2476 w 5678500"/>
              <a:gd name="connsiteY179" fmla="*/ 8531369 h 11419626"/>
              <a:gd name="connsiteX180" fmla="*/ 14660 w 5678500"/>
              <a:gd name="connsiteY180" fmla="*/ 8290079 h 11419626"/>
              <a:gd name="connsiteX181" fmla="*/ 737587 w 5678500"/>
              <a:gd name="connsiteY181" fmla="*/ 6671329 h 11419626"/>
              <a:gd name="connsiteX182" fmla="*/ 740606 w 5678500"/>
              <a:gd name="connsiteY182" fmla="*/ 6668255 h 11419626"/>
              <a:gd name="connsiteX183" fmla="*/ 739480 w 5678500"/>
              <a:gd name="connsiteY183" fmla="*/ 6665919 h 11419626"/>
              <a:gd name="connsiteX184" fmla="*/ 787733 w 5678500"/>
              <a:gd name="connsiteY184" fmla="*/ 6612828 h 11419626"/>
              <a:gd name="connsiteX185" fmla="*/ 1111906 w 5678500"/>
              <a:gd name="connsiteY185" fmla="*/ 5709815 h 11419626"/>
              <a:gd name="connsiteX186" fmla="*/ 787733 w 5678500"/>
              <a:gd name="connsiteY186" fmla="*/ 4806802 h 11419626"/>
              <a:gd name="connsiteX187" fmla="*/ 739480 w 5678500"/>
              <a:gd name="connsiteY187" fmla="*/ 4753711 h 11419626"/>
              <a:gd name="connsiteX188" fmla="*/ 740607 w 5678500"/>
              <a:gd name="connsiteY188" fmla="*/ 4751372 h 11419626"/>
              <a:gd name="connsiteX189" fmla="*/ 892699 w 5678500"/>
              <a:gd name="connsiteY189" fmla="*/ 4906209 h 11419626"/>
              <a:gd name="connsiteX190" fmla="*/ 1038159 w 5678500"/>
              <a:gd name="connsiteY190" fmla="*/ 5034216 h 11419626"/>
              <a:gd name="connsiteX191" fmla="*/ 1049994 w 5678500"/>
              <a:gd name="connsiteY191" fmla="*/ 5043283 h 11419626"/>
              <a:gd name="connsiteX192" fmla="*/ 892699 w 5678500"/>
              <a:gd name="connsiteY192" fmla="*/ 4906209 h 11419626"/>
              <a:gd name="connsiteX193" fmla="*/ 14660 w 5678500"/>
              <a:gd name="connsiteY193" fmla="*/ 3129546 h 11419626"/>
              <a:gd name="connsiteX194" fmla="*/ 2476 w 5678500"/>
              <a:gd name="connsiteY194" fmla="*/ 2888262 h 11419626"/>
              <a:gd name="connsiteX195" fmla="*/ 2475 w 5678500"/>
              <a:gd name="connsiteY195" fmla="*/ 2888262 h 11419626"/>
              <a:gd name="connsiteX196" fmla="*/ 0 w 5678500"/>
              <a:gd name="connsiteY196" fmla="*/ 2839250 h 11419626"/>
              <a:gd name="connsiteX197" fmla="*/ 2839250 w 5678500"/>
              <a:gd name="connsiteY197" fmla="*/ 0 h 114196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</a:cxnLst>
            <a:rect l="l" t="t" r="r" b="b"/>
            <a:pathLst>
              <a:path w="5678500" h="11419626">
                <a:moveTo>
                  <a:pt x="665468" y="8376554"/>
                </a:moveTo>
                <a:lnTo>
                  <a:pt x="615677" y="8393227"/>
                </a:lnTo>
                <a:lnTo>
                  <a:pt x="648089" y="8384168"/>
                </a:lnTo>
                <a:close/>
                <a:moveTo>
                  <a:pt x="5013025" y="8376551"/>
                </a:moveTo>
                <a:lnTo>
                  <a:pt x="5030410" y="8384168"/>
                </a:lnTo>
                <a:lnTo>
                  <a:pt x="5062835" y="8393231"/>
                </a:lnTo>
                <a:close/>
                <a:moveTo>
                  <a:pt x="1063305" y="8195013"/>
                </a:moveTo>
                <a:lnTo>
                  <a:pt x="978681" y="8239329"/>
                </a:lnTo>
                <a:lnTo>
                  <a:pt x="1007748" y="8226594"/>
                </a:lnTo>
                <a:close/>
                <a:moveTo>
                  <a:pt x="4615174" y="8195002"/>
                </a:moveTo>
                <a:lnTo>
                  <a:pt x="4670751" y="8226594"/>
                </a:lnTo>
                <a:lnTo>
                  <a:pt x="4699829" y="8239334"/>
                </a:lnTo>
                <a:close/>
                <a:moveTo>
                  <a:pt x="1246907" y="8084064"/>
                </a:moveTo>
                <a:lnTo>
                  <a:pt x="1137079" y="8153077"/>
                </a:lnTo>
                <a:lnTo>
                  <a:pt x="1177318" y="8130204"/>
                </a:lnTo>
                <a:close/>
                <a:moveTo>
                  <a:pt x="4431557" y="8084040"/>
                </a:moveTo>
                <a:lnTo>
                  <a:pt x="4501181" y="8130204"/>
                </a:lnTo>
                <a:lnTo>
                  <a:pt x="4541439" y="8153088"/>
                </a:lnTo>
                <a:close/>
                <a:moveTo>
                  <a:pt x="1427442" y="7955289"/>
                </a:moveTo>
                <a:lnTo>
                  <a:pt x="1314176" y="8039462"/>
                </a:lnTo>
                <a:lnTo>
                  <a:pt x="1339364" y="8022762"/>
                </a:lnTo>
                <a:close/>
                <a:moveTo>
                  <a:pt x="4250986" y="7955234"/>
                </a:moveTo>
                <a:lnTo>
                  <a:pt x="4339136" y="8022762"/>
                </a:lnTo>
                <a:lnTo>
                  <a:pt x="4364342" y="8039475"/>
                </a:lnTo>
                <a:close/>
                <a:moveTo>
                  <a:pt x="1638783" y="7776818"/>
                </a:moveTo>
                <a:lnTo>
                  <a:pt x="1481546" y="7913842"/>
                </a:lnTo>
                <a:lnTo>
                  <a:pt x="1493372" y="7904782"/>
                </a:lnTo>
                <a:close/>
                <a:moveTo>
                  <a:pt x="4628520" y="6376354"/>
                </a:moveTo>
                <a:lnTo>
                  <a:pt x="4785693" y="6513322"/>
                </a:lnTo>
                <a:lnTo>
                  <a:pt x="4640342" y="6385411"/>
                </a:lnTo>
                <a:close/>
                <a:moveTo>
                  <a:pt x="1049989" y="6376348"/>
                </a:moveTo>
                <a:lnTo>
                  <a:pt x="1038159" y="6385411"/>
                </a:lnTo>
                <a:lnTo>
                  <a:pt x="892713" y="6513405"/>
                </a:lnTo>
                <a:close/>
                <a:moveTo>
                  <a:pt x="4461150" y="6250732"/>
                </a:moveTo>
                <a:lnTo>
                  <a:pt x="4574393" y="6334889"/>
                </a:lnTo>
                <a:lnTo>
                  <a:pt x="4486333" y="6267430"/>
                </a:lnTo>
                <a:close/>
                <a:moveTo>
                  <a:pt x="1217363" y="6250725"/>
                </a:moveTo>
                <a:lnTo>
                  <a:pt x="1192168" y="6267430"/>
                </a:lnTo>
                <a:lnTo>
                  <a:pt x="1104074" y="6334916"/>
                </a:lnTo>
                <a:close/>
                <a:moveTo>
                  <a:pt x="4284051" y="6137116"/>
                </a:moveTo>
                <a:lnTo>
                  <a:pt x="4393870" y="6206123"/>
                </a:lnTo>
                <a:lnTo>
                  <a:pt x="4324288" y="6159988"/>
                </a:lnTo>
                <a:close/>
                <a:moveTo>
                  <a:pt x="1394461" y="6137109"/>
                </a:moveTo>
                <a:lnTo>
                  <a:pt x="1354213" y="6159988"/>
                </a:lnTo>
                <a:lnTo>
                  <a:pt x="1284609" y="6206138"/>
                </a:lnTo>
                <a:close/>
                <a:moveTo>
                  <a:pt x="4125651" y="6050863"/>
                </a:moveTo>
                <a:lnTo>
                  <a:pt x="4210274" y="6095178"/>
                </a:lnTo>
                <a:lnTo>
                  <a:pt x="4154718" y="6063598"/>
                </a:lnTo>
                <a:close/>
                <a:moveTo>
                  <a:pt x="1552857" y="6050860"/>
                </a:moveTo>
                <a:lnTo>
                  <a:pt x="1523783" y="6063598"/>
                </a:lnTo>
                <a:lnTo>
                  <a:pt x="1468215" y="6095185"/>
                </a:lnTo>
                <a:close/>
                <a:moveTo>
                  <a:pt x="3762645" y="5896964"/>
                </a:moveTo>
                <a:lnTo>
                  <a:pt x="3812439" y="5913638"/>
                </a:lnTo>
                <a:lnTo>
                  <a:pt x="3795059" y="5906023"/>
                </a:lnTo>
                <a:close/>
                <a:moveTo>
                  <a:pt x="1915863" y="5896962"/>
                </a:moveTo>
                <a:lnTo>
                  <a:pt x="1883442" y="5906023"/>
                </a:lnTo>
                <a:lnTo>
                  <a:pt x="1866058" y="5913639"/>
                </a:lnTo>
                <a:close/>
                <a:moveTo>
                  <a:pt x="3812443" y="5505987"/>
                </a:moveTo>
                <a:lnTo>
                  <a:pt x="3762639" y="5522664"/>
                </a:lnTo>
                <a:lnTo>
                  <a:pt x="3795059" y="5513603"/>
                </a:lnTo>
                <a:close/>
                <a:moveTo>
                  <a:pt x="1866057" y="5505986"/>
                </a:moveTo>
                <a:lnTo>
                  <a:pt x="1883442" y="5513603"/>
                </a:lnTo>
                <a:lnTo>
                  <a:pt x="1915866" y="5522665"/>
                </a:lnTo>
                <a:close/>
                <a:moveTo>
                  <a:pt x="4210283" y="5324444"/>
                </a:moveTo>
                <a:lnTo>
                  <a:pt x="4125647" y="5368766"/>
                </a:lnTo>
                <a:lnTo>
                  <a:pt x="4154718" y="5356029"/>
                </a:lnTo>
                <a:close/>
                <a:moveTo>
                  <a:pt x="1468206" y="5324437"/>
                </a:moveTo>
                <a:lnTo>
                  <a:pt x="1523783" y="5356029"/>
                </a:lnTo>
                <a:lnTo>
                  <a:pt x="1552860" y="5368768"/>
                </a:lnTo>
                <a:close/>
                <a:moveTo>
                  <a:pt x="4393884" y="5213494"/>
                </a:moveTo>
                <a:lnTo>
                  <a:pt x="4284043" y="5282515"/>
                </a:lnTo>
                <a:lnTo>
                  <a:pt x="4324288" y="5259639"/>
                </a:lnTo>
                <a:close/>
                <a:moveTo>
                  <a:pt x="1284595" y="5213479"/>
                </a:moveTo>
                <a:lnTo>
                  <a:pt x="1354213" y="5259639"/>
                </a:lnTo>
                <a:lnTo>
                  <a:pt x="1394469" y="5282522"/>
                </a:lnTo>
                <a:close/>
                <a:moveTo>
                  <a:pt x="4574415" y="5084721"/>
                </a:moveTo>
                <a:lnTo>
                  <a:pt x="4461143" y="5168898"/>
                </a:lnTo>
                <a:lnTo>
                  <a:pt x="4486333" y="5152197"/>
                </a:lnTo>
                <a:close/>
                <a:moveTo>
                  <a:pt x="1104051" y="5084694"/>
                </a:moveTo>
                <a:lnTo>
                  <a:pt x="1192168" y="5152197"/>
                </a:lnTo>
                <a:lnTo>
                  <a:pt x="1217369" y="5168906"/>
                </a:lnTo>
                <a:close/>
                <a:moveTo>
                  <a:pt x="4785753" y="4906252"/>
                </a:moveTo>
                <a:lnTo>
                  <a:pt x="4628515" y="5043276"/>
                </a:lnTo>
                <a:lnTo>
                  <a:pt x="4640342" y="5034216"/>
                </a:lnTo>
                <a:close/>
                <a:moveTo>
                  <a:pt x="1481547" y="3505790"/>
                </a:moveTo>
                <a:lnTo>
                  <a:pt x="1638724" y="3642760"/>
                </a:lnTo>
                <a:lnTo>
                  <a:pt x="1493372" y="3514849"/>
                </a:lnTo>
                <a:close/>
                <a:moveTo>
                  <a:pt x="1314174" y="3380167"/>
                </a:moveTo>
                <a:lnTo>
                  <a:pt x="1427441" y="3464341"/>
                </a:lnTo>
                <a:lnTo>
                  <a:pt x="1339364" y="3396868"/>
                </a:lnTo>
                <a:close/>
                <a:moveTo>
                  <a:pt x="4364343" y="3380155"/>
                </a:moveTo>
                <a:lnTo>
                  <a:pt x="4339136" y="3396868"/>
                </a:lnTo>
                <a:lnTo>
                  <a:pt x="4251000" y="3464386"/>
                </a:lnTo>
                <a:close/>
                <a:moveTo>
                  <a:pt x="1137078" y="3266553"/>
                </a:moveTo>
                <a:lnTo>
                  <a:pt x="1246910" y="3335569"/>
                </a:lnTo>
                <a:lnTo>
                  <a:pt x="1177318" y="3289426"/>
                </a:lnTo>
                <a:close/>
                <a:moveTo>
                  <a:pt x="4541442" y="3266541"/>
                </a:moveTo>
                <a:lnTo>
                  <a:pt x="4501181" y="3289426"/>
                </a:lnTo>
                <a:lnTo>
                  <a:pt x="4431554" y="3335592"/>
                </a:lnTo>
                <a:close/>
                <a:moveTo>
                  <a:pt x="978681" y="3180301"/>
                </a:moveTo>
                <a:lnTo>
                  <a:pt x="1063305" y="3224617"/>
                </a:lnTo>
                <a:lnTo>
                  <a:pt x="1007748" y="3193036"/>
                </a:lnTo>
                <a:close/>
                <a:moveTo>
                  <a:pt x="4699830" y="3180296"/>
                </a:moveTo>
                <a:lnTo>
                  <a:pt x="4670751" y="3193036"/>
                </a:lnTo>
                <a:lnTo>
                  <a:pt x="4615171" y="3224630"/>
                </a:lnTo>
                <a:close/>
                <a:moveTo>
                  <a:pt x="615678" y="3026404"/>
                </a:moveTo>
                <a:lnTo>
                  <a:pt x="665468" y="3043076"/>
                </a:lnTo>
                <a:lnTo>
                  <a:pt x="648089" y="3035463"/>
                </a:lnTo>
                <a:close/>
                <a:moveTo>
                  <a:pt x="5062832" y="3026401"/>
                </a:moveTo>
                <a:lnTo>
                  <a:pt x="5030410" y="3035463"/>
                </a:lnTo>
                <a:lnTo>
                  <a:pt x="5013026" y="3043079"/>
                </a:lnTo>
                <a:close/>
                <a:moveTo>
                  <a:pt x="5414011" y="2928248"/>
                </a:moveTo>
                <a:lnTo>
                  <a:pt x="5414008" y="2928249"/>
                </a:lnTo>
                <a:lnTo>
                  <a:pt x="5414012" y="2928248"/>
                </a:lnTo>
                <a:close/>
                <a:moveTo>
                  <a:pt x="2839250" y="1419625"/>
                </a:move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182265"/>
                  <a:pt x="1541281" y="3496867"/>
                  <a:pt x="1743798" y="3742262"/>
                </a:cubicBezTo>
                <a:lnTo>
                  <a:pt x="1781803" y="3784077"/>
                </a:lnTo>
                <a:lnTo>
                  <a:pt x="1779140" y="3785695"/>
                </a:lnTo>
                <a:lnTo>
                  <a:pt x="1793945" y="3800768"/>
                </a:lnTo>
                <a:cubicBezTo>
                  <a:pt x="2191117" y="4237753"/>
                  <a:pt x="2453867" y="4799111"/>
                  <a:pt x="2516872" y="5419518"/>
                </a:cubicBezTo>
                <a:lnTo>
                  <a:pt x="2529056" y="5660804"/>
                </a:lnTo>
                <a:lnTo>
                  <a:pt x="2531531" y="5709815"/>
                </a:lnTo>
                <a:lnTo>
                  <a:pt x="2529056" y="5758822"/>
                </a:lnTo>
                <a:lnTo>
                  <a:pt x="2516872" y="6000112"/>
                </a:lnTo>
                <a:cubicBezTo>
                  <a:pt x="2453867" y="6620519"/>
                  <a:pt x="2191117" y="7181877"/>
                  <a:pt x="1793945" y="7618863"/>
                </a:cubicBezTo>
                <a:lnTo>
                  <a:pt x="1779140" y="7633935"/>
                </a:lnTo>
                <a:lnTo>
                  <a:pt x="1781800" y="7635551"/>
                </a:lnTo>
                <a:lnTo>
                  <a:pt x="1743798" y="7677363"/>
                </a:lnTo>
                <a:cubicBezTo>
                  <a:pt x="1541281" y="7922758"/>
                  <a:pt x="1419625" y="8237360"/>
                  <a:pt x="1419625" y="8580376"/>
                </a:cubicBezTo>
                <a:cubicBezTo>
                  <a:pt x="1419625" y="9364413"/>
                  <a:pt x="2055213" y="10000001"/>
                  <a:pt x="2839250" y="10000001"/>
                </a:cubicBezTo>
                <a:cubicBezTo>
                  <a:pt x="3623287" y="10000001"/>
                  <a:pt x="4258875" y="9364413"/>
                  <a:pt x="4258875" y="8580376"/>
                </a:cubicBezTo>
                <a:cubicBezTo>
                  <a:pt x="4258875" y="8237360"/>
                  <a:pt x="4137219" y="7922758"/>
                  <a:pt x="3934702" y="7677363"/>
                </a:cubicBezTo>
                <a:lnTo>
                  <a:pt x="3896700" y="7635551"/>
                </a:lnTo>
                <a:lnTo>
                  <a:pt x="3899360" y="7633935"/>
                </a:lnTo>
                <a:lnTo>
                  <a:pt x="4039667" y="7776775"/>
                </a:lnTo>
                <a:cubicBezTo>
                  <a:pt x="4086672" y="7821058"/>
                  <a:pt x="4135187" y="7863755"/>
                  <a:pt x="4185127" y="7904782"/>
                </a:cubicBezTo>
                <a:lnTo>
                  <a:pt x="4196972" y="7913856"/>
                </a:lnTo>
                <a:lnTo>
                  <a:pt x="4039668" y="7776775"/>
                </a:lnTo>
                <a:cubicBezTo>
                  <a:pt x="3556193" y="7321294"/>
                  <a:pt x="3232510" y="6698070"/>
                  <a:pt x="3161629" y="6000112"/>
                </a:cubicBezTo>
                <a:lnTo>
                  <a:pt x="3149445" y="5758822"/>
                </a:lnTo>
                <a:lnTo>
                  <a:pt x="3149444" y="5758822"/>
                </a:lnTo>
                <a:lnTo>
                  <a:pt x="3146969" y="5709815"/>
                </a:lnTo>
                <a:lnTo>
                  <a:pt x="3149444" y="5660804"/>
                </a:lnTo>
                <a:lnTo>
                  <a:pt x="3149445" y="5660804"/>
                </a:lnTo>
                <a:lnTo>
                  <a:pt x="3161629" y="5419518"/>
                </a:lnTo>
                <a:cubicBezTo>
                  <a:pt x="3232510" y="4721560"/>
                  <a:pt x="3556193" y="4098337"/>
                  <a:pt x="4039668" y="3642856"/>
                </a:cubicBezTo>
                <a:lnTo>
                  <a:pt x="4196967" y="3505778"/>
                </a:lnTo>
                <a:lnTo>
                  <a:pt x="4185127" y="3514849"/>
                </a:lnTo>
                <a:cubicBezTo>
                  <a:pt x="4135187" y="3555875"/>
                  <a:pt x="4086672" y="3598573"/>
                  <a:pt x="4039667" y="3642856"/>
                </a:cubicBezTo>
                <a:lnTo>
                  <a:pt x="3899361" y="3785695"/>
                </a:lnTo>
                <a:lnTo>
                  <a:pt x="3896697" y="3784077"/>
                </a:lnTo>
                <a:lnTo>
                  <a:pt x="3934702" y="3742262"/>
                </a:lnTo>
                <a:cubicBezTo>
                  <a:pt x="4137219" y="3496867"/>
                  <a:pt x="4258875" y="3182265"/>
                  <a:pt x="4258875" y="2839250"/>
                </a:cubicBezTo>
                <a:cubicBezTo>
                  <a:pt x="4258875" y="2055213"/>
                  <a:pt x="3623287" y="1419625"/>
                  <a:pt x="2839250" y="1419625"/>
                </a:cubicBezTo>
                <a:close/>
                <a:moveTo>
                  <a:pt x="2839250" y="0"/>
                </a:moveTo>
                <a:cubicBezTo>
                  <a:pt x="4407324" y="0"/>
                  <a:pt x="5678500" y="1271176"/>
                  <a:pt x="5678500" y="2839250"/>
                </a:cubicBezTo>
                <a:lnTo>
                  <a:pt x="5676025" y="2888262"/>
                </a:lnTo>
                <a:lnTo>
                  <a:pt x="5676026" y="2888261"/>
                </a:lnTo>
                <a:lnTo>
                  <a:pt x="5663842" y="3129546"/>
                </a:lnTo>
                <a:cubicBezTo>
                  <a:pt x="5600836" y="3749953"/>
                  <a:pt x="5338087" y="4311311"/>
                  <a:pt x="4940915" y="4748297"/>
                </a:cubicBezTo>
                <a:lnTo>
                  <a:pt x="4937894" y="4751373"/>
                </a:lnTo>
                <a:lnTo>
                  <a:pt x="4939021" y="4753710"/>
                </a:lnTo>
                <a:lnTo>
                  <a:pt x="4890767" y="4806802"/>
                </a:lnTo>
                <a:cubicBezTo>
                  <a:pt x="4688250" y="5052197"/>
                  <a:pt x="4566594" y="5366799"/>
                  <a:pt x="4566594" y="5709815"/>
                </a:cubicBezTo>
                <a:cubicBezTo>
                  <a:pt x="4566594" y="6052831"/>
                  <a:pt x="4688250" y="6367434"/>
                  <a:pt x="4890767" y="6612828"/>
                </a:cubicBezTo>
                <a:lnTo>
                  <a:pt x="4939021" y="6665920"/>
                </a:lnTo>
                <a:lnTo>
                  <a:pt x="4937896" y="6668255"/>
                </a:lnTo>
                <a:lnTo>
                  <a:pt x="4940915" y="6671329"/>
                </a:lnTo>
                <a:cubicBezTo>
                  <a:pt x="5338087" y="7108315"/>
                  <a:pt x="5600836" y="7669672"/>
                  <a:pt x="5663842" y="8290079"/>
                </a:cubicBezTo>
                <a:lnTo>
                  <a:pt x="5676026" y="8531369"/>
                </a:lnTo>
                <a:lnTo>
                  <a:pt x="5414012" y="8491382"/>
                </a:lnTo>
                <a:lnTo>
                  <a:pt x="5414003" y="8491380"/>
                </a:lnTo>
                <a:lnTo>
                  <a:pt x="5414011" y="8491382"/>
                </a:lnTo>
                <a:lnTo>
                  <a:pt x="5676025" y="8531369"/>
                </a:lnTo>
                <a:lnTo>
                  <a:pt x="5678500" y="8580376"/>
                </a:lnTo>
                <a:cubicBezTo>
                  <a:pt x="5678500" y="10148450"/>
                  <a:pt x="4407324" y="11419626"/>
                  <a:pt x="2839250" y="11419626"/>
                </a:cubicBezTo>
                <a:cubicBezTo>
                  <a:pt x="1271176" y="11419626"/>
                  <a:pt x="0" y="10148450"/>
                  <a:pt x="0" y="8580376"/>
                </a:cubicBezTo>
                <a:lnTo>
                  <a:pt x="2475" y="8531369"/>
                </a:lnTo>
                <a:lnTo>
                  <a:pt x="2476" y="8531369"/>
                </a:lnTo>
                <a:lnTo>
                  <a:pt x="14660" y="8290079"/>
                </a:lnTo>
                <a:cubicBezTo>
                  <a:pt x="77666" y="7669672"/>
                  <a:pt x="340415" y="7108315"/>
                  <a:pt x="737587" y="6671329"/>
                </a:cubicBezTo>
                <a:lnTo>
                  <a:pt x="740606" y="6668255"/>
                </a:lnTo>
                <a:lnTo>
                  <a:pt x="739480" y="6665919"/>
                </a:lnTo>
                <a:lnTo>
                  <a:pt x="787733" y="6612828"/>
                </a:lnTo>
                <a:cubicBezTo>
                  <a:pt x="990250" y="6367434"/>
                  <a:pt x="1111906" y="6052831"/>
                  <a:pt x="1111906" y="5709815"/>
                </a:cubicBezTo>
                <a:cubicBezTo>
                  <a:pt x="1111906" y="5366799"/>
                  <a:pt x="990250" y="5052197"/>
                  <a:pt x="787733" y="4806802"/>
                </a:cubicBezTo>
                <a:lnTo>
                  <a:pt x="739480" y="4753711"/>
                </a:lnTo>
                <a:lnTo>
                  <a:pt x="740607" y="4751372"/>
                </a:lnTo>
                <a:lnTo>
                  <a:pt x="892699" y="4906209"/>
                </a:lnTo>
                <a:cubicBezTo>
                  <a:pt x="939704" y="4950492"/>
                  <a:pt x="988219" y="4993190"/>
                  <a:pt x="1038159" y="5034216"/>
                </a:cubicBezTo>
                <a:lnTo>
                  <a:pt x="1049994" y="5043283"/>
                </a:lnTo>
                <a:lnTo>
                  <a:pt x="892699" y="4906209"/>
                </a:lnTo>
                <a:cubicBezTo>
                  <a:pt x="409224" y="4450727"/>
                  <a:pt x="85541" y="3827504"/>
                  <a:pt x="14660" y="3129546"/>
                </a:cubicBezTo>
                <a:lnTo>
                  <a:pt x="2476" y="2888262"/>
                </a:lnTo>
                <a:lnTo>
                  <a:pt x="2475" y="2888262"/>
                </a:lnTo>
                <a:lnTo>
                  <a:pt x="0" y="2839250"/>
                </a:ln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Circle: Hollow 2">
            <a:extLst>
              <a:ext uri="{FF2B5EF4-FFF2-40B4-BE49-F238E27FC236}">
                <a16:creationId xmlns:a16="http://schemas.microsoft.com/office/drawing/2014/main" id="{7BE05FAE-2E9D-FA4B-0AF5-CD7776A3F9E8}"/>
              </a:ext>
            </a:extLst>
          </p:cNvPr>
          <p:cNvSpPr/>
          <p:nvPr/>
        </p:nvSpPr>
        <p:spPr>
          <a:xfrm rot="16200000">
            <a:off x="10023512" y="8119043"/>
            <a:ext cx="4336976" cy="4336977"/>
          </a:xfrm>
          <a:prstGeom prst="donu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9782D42E-8E03-468E-418A-47906DA65F6A}"/>
              </a:ext>
            </a:extLst>
          </p:cNvPr>
          <p:cNvSpPr/>
          <p:nvPr/>
        </p:nvSpPr>
        <p:spPr>
          <a:xfrm>
            <a:off x="13794848" y="5926640"/>
            <a:ext cx="2969152" cy="4336977"/>
          </a:xfrm>
          <a:custGeom>
            <a:avLst/>
            <a:gdLst>
              <a:gd name="connsiteX0" fmla="*/ 1048325 w 3887576"/>
              <a:gd name="connsiteY0" fmla="*/ 0 h 5678500"/>
              <a:gd name="connsiteX1" fmla="*/ 3887576 w 3887576"/>
              <a:gd name="connsiteY1" fmla="*/ 2839250 h 5678500"/>
              <a:gd name="connsiteX2" fmla="*/ 1048325 w 3887576"/>
              <a:gd name="connsiteY2" fmla="*/ 5678500 h 5678500"/>
              <a:gd name="connsiteX3" fmla="*/ 758028 w 3887576"/>
              <a:gd name="connsiteY3" fmla="*/ 5663841 h 5678500"/>
              <a:gd name="connsiteX4" fmla="*/ 738131 w 3887576"/>
              <a:gd name="connsiteY4" fmla="*/ 5660804 h 5678500"/>
              <a:gd name="connsiteX5" fmla="*/ 725947 w 3887576"/>
              <a:gd name="connsiteY5" fmla="*/ 5419514 h 5678500"/>
              <a:gd name="connsiteX6" fmla="*/ 3020 w 3887576"/>
              <a:gd name="connsiteY6" fmla="*/ 3800764 h 5678500"/>
              <a:gd name="connsiteX7" fmla="*/ 1 w 3887576"/>
              <a:gd name="connsiteY7" fmla="*/ 3797691 h 5678500"/>
              <a:gd name="connsiteX8" fmla="*/ 1127 w 3887576"/>
              <a:gd name="connsiteY8" fmla="*/ 3795355 h 5678500"/>
              <a:gd name="connsiteX9" fmla="*/ 44499 w 3887576"/>
              <a:gd name="connsiteY9" fmla="*/ 3843076 h 5678500"/>
              <a:gd name="connsiteX10" fmla="*/ 1048325 w 3887576"/>
              <a:gd name="connsiteY10" fmla="*/ 4258875 h 5678500"/>
              <a:gd name="connsiteX11" fmla="*/ 2467950 w 3887576"/>
              <a:gd name="connsiteY11" fmla="*/ 2839250 h 5678500"/>
              <a:gd name="connsiteX12" fmla="*/ 1048325 w 3887576"/>
              <a:gd name="connsiteY12" fmla="*/ 1419625 h 5678500"/>
              <a:gd name="connsiteX13" fmla="*/ 44499 w 3887576"/>
              <a:gd name="connsiteY13" fmla="*/ 1835424 h 5678500"/>
              <a:gd name="connsiteX14" fmla="*/ 1127 w 3887576"/>
              <a:gd name="connsiteY14" fmla="*/ 1883145 h 5678500"/>
              <a:gd name="connsiteX15" fmla="*/ 0 w 3887576"/>
              <a:gd name="connsiteY15" fmla="*/ 1880807 h 5678500"/>
              <a:gd name="connsiteX16" fmla="*/ 3020 w 3887576"/>
              <a:gd name="connsiteY16" fmla="*/ 1877732 h 5678500"/>
              <a:gd name="connsiteX17" fmla="*/ 725947 w 3887576"/>
              <a:gd name="connsiteY17" fmla="*/ 258981 h 5678500"/>
              <a:gd name="connsiteX18" fmla="*/ 738131 w 3887576"/>
              <a:gd name="connsiteY18" fmla="*/ 17696 h 5678500"/>
              <a:gd name="connsiteX19" fmla="*/ 758028 w 3887576"/>
              <a:gd name="connsiteY19" fmla="*/ 14659 h 5678500"/>
              <a:gd name="connsiteX20" fmla="*/ 1048325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1048325" y="0"/>
                </a:moveTo>
                <a:cubicBezTo>
                  <a:pt x="2616400" y="0"/>
                  <a:pt x="3887576" y="1271176"/>
                  <a:pt x="3887576" y="2839250"/>
                </a:cubicBezTo>
                <a:cubicBezTo>
                  <a:pt x="3887576" y="4407324"/>
                  <a:pt x="2616400" y="5678500"/>
                  <a:pt x="1048325" y="5678500"/>
                </a:cubicBezTo>
                <a:cubicBezTo>
                  <a:pt x="950320" y="5678500"/>
                  <a:pt x="853476" y="5673534"/>
                  <a:pt x="758028" y="5663841"/>
                </a:cubicBezTo>
                <a:lnTo>
                  <a:pt x="738131" y="5660804"/>
                </a:lnTo>
                <a:lnTo>
                  <a:pt x="725947" y="5419514"/>
                </a:lnTo>
                <a:cubicBezTo>
                  <a:pt x="662942" y="4799107"/>
                  <a:pt x="400192" y="4237750"/>
                  <a:pt x="3020" y="3800764"/>
                </a:cubicBezTo>
                <a:lnTo>
                  <a:pt x="1" y="3797691"/>
                </a:lnTo>
                <a:lnTo>
                  <a:pt x="1127" y="3795355"/>
                </a:lnTo>
                <a:lnTo>
                  <a:pt x="44499" y="3843076"/>
                </a:lnTo>
                <a:cubicBezTo>
                  <a:pt x="301400" y="4099978"/>
                  <a:pt x="656306" y="4258875"/>
                  <a:pt x="1048325" y="4258875"/>
                </a:cubicBezTo>
                <a:cubicBezTo>
                  <a:pt x="1832362" y="4258875"/>
                  <a:pt x="2467950" y="3623287"/>
                  <a:pt x="2467950" y="2839250"/>
                </a:cubicBezTo>
                <a:cubicBezTo>
                  <a:pt x="2467950" y="2055213"/>
                  <a:pt x="1832362" y="1419625"/>
                  <a:pt x="1048325" y="1419625"/>
                </a:cubicBezTo>
                <a:cubicBezTo>
                  <a:pt x="656306" y="1419625"/>
                  <a:pt x="301400" y="1578522"/>
                  <a:pt x="44499" y="1835424"/>
                </a:cubicBezTo>
                <a:lnTo>
                  <a:pt x="1127" y="1883145"/>
                </a:lnTo>
                <a:lnTo>
                  <a:pt x="0" y="1880807"/>
                </a:lnTo>
                <a:lnTo>
                  <a:pt x="3020" y="1877732"/>
                </a:lnTo>
                <a:cubicBezTo>
                  <a:pt x="400192" y="1440746"/>
                  <a:pt x="662942" y="879388"/>
                  <a:pt x="725947" y="258981"/>
                </a:cubicBezTo>
                <a:lnTo>
                  <a:pt x="738131" y="17696"/>
                </a:lnTo>
                <a:lnTo>
                  <a:pt x="758028" y="14659"/>
                </a:lnTo>
                <a:cubicBezTo>
                  <a:pt x="853476" y="4966"/>
                  <a:pt x="950320" y="0"/>
                  <a:pt x="1048325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0096991D-ED6E-73CE-E882-B23179110D2E}"/>
              </a:ext>
            </a:extLst>
          </p:cNvPr>
          <p:cNvSpPr/>
          <p:nvPr/>
        </p:nvSpPr>
        <p:spPr>
          <a:xfrm>
            <a:off x="7620000" y="5926640"/>
            <a:ext cx="2969152" cy="4336977"/>
          </a:xfrm>
          <a:custGeom>
            <a:avLst/>
            <a:gdLst>
              <a:gd name="connsiteX0" fmla="*/ 2839250 w 3887576"/>
              <a:gd name="connsiteY0" fmla="*/ 0 h 5678500"/>
              <a:gd name="connsiteX1" fmla="*/ 3129547 w 3887576"/>
              <a:gd name="connsiteY1" fmla="*/ 14659 h 5678500"/>
              <a:gd name="connsiteX2" fmla="*/ 3149445 w 3887576"/>
              <a:gd name="connsiteY2" fmla="*/ 17696 h 5678500"/>
              <a:gd name="connsiteX3" fmla="*/ 3161629 w 3887576"/>
              <a:gd name="connsiteY3" fmla="*/ 258981 h 5678500"/>
              <a:gd name="connsiteX4" fmla="*/ 3884556 w 3887576"/>
              <a:gd name="connsiteY4" fmla="*/ 1877732 h 5678500"/>
              <a:gd name="connsiteX5" fmla="*/ 3887576 w 3887576"/>
              <a:gd name="connsiteY5" fmla="*/ 1880807 h 5678500"/>
              <a:gd name="connsiteX6" fmla="*/ 3886449 w 3887576"/>
              <a:gd name="connsiteY6" fmla="*/ 1883146 h 5678500"/>
              <a:gd name="connsiteX7" fmla="*/ 3843076 w 3887576"/>
              <a:gd name="connsiteY7" fmla="*/ 1835424 h 5678500"/>
              <a:gd name="connsiteX8" fmla="*/ 2839250 w 3887576"/>
              <a:gd name="connsiteY8" fmla="*/ 1419625 h 5678500"/>
              <a:gd name="connsiteX9" fmla="*/ 1419625 w 3887576"/>
              <a:gd name="connsiteY9" fmla="*/ 2839250 h 5678500"/>
              <a:gd name="connsiteX10" fmla="*/ 2839250 w 3887576"/>
              <a:gd name="connsiteY10" fmla="*/ 4258875 h 5678500"/>
              <a:gd name="connsiteX11" fmla="*/ 3843076 w 3887576"/>
              <a:gd name="connsiteY11" fmla="*/ 3843076 h 5678500"/>
              <a:gd name="connsiteX12" fmla="*/ 3886449 w 3887576"/>
              <a:gd name="connsiteY12" fmla="*/ 3795354 h 5678500"/>
              <a:gd name="connsiteX13" fmla="*/ 3887575 w 3887576"/>
              <a:gd name="connsiteY13" fmla="*/ 3797691 h 5678500"/>
              <a:gd name="connsiteX14" fmla="*/ 3884556 w 3887576"/>
              <a:gd name="connsiteY14" fmla="*/ 3800764 h 5678500"/>
              <a:gd name="connsiteX15" fmla="*/ 3161629 w 3887576"/>
              <a:gd name="connsiteY15" fmla="*/ 5419514 h 5678500"/>
              <a:gd name="connsiteX16" fmla="*/ 3149445 w 3887576"/>
              <a:gd name="connsiteY16" fmla="*/ 5660804 h 5678500"/>
              <a:gd name="connsiteX17" fmla="*/ 3129547 w 3887576"/>
              <a:gd name="connsiteY17" fmla="*/ 5663841 h 5678500"/>
              <a:gd name="connsiteX18" fmla="*/ 2839250 w 3887576"/>
              <a:gd name="connsiteY18" fmla="*/ 5678500 h 5678500"/>
              <a:gd name="connsiteX19" fmla="*/ 0 w 3887576"/>
              <a:gd name="connsiteY19" fmla="*/ 2839250 h 5678500"/>
              <a:gd name="connsiteX20" fmla="*/ 2839250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2839250" y="0"/>
                </a:moveTo>
                <a:cubicBezTo>
                  <a:pt x="2937255" y="0"/>
                  <a:pt x="3034099" y="4966"/>
                  <a:pt x="3129547" y="14659"/>
                </a:cubicBezTo>
                <a:lnTo>
                  <a:pt x="3149445" y="17696"/>
                </a:lnTo>
                <a:lnTo>
                  <a:pt x="3161629" y="258981"/>
                </a:lnTo>
                <a:cubicBezTo>
                  <a:pt x="3224634" y="879388"/>
                  <a:pt x="3487384" y="1440746"/>
                  <a:pt x="3884556" y="1877732"/>
                </a:cubicBezTo>
                <a:lnTo>
                  <a:pt x="3887576" y="1880807"/>
                </a:lnTo>
                <a:lnTo>
                  <a:pt x="3886449" y="1883146"/>
                </a:lnTo>
                <a:lnTo>
                  <a:pt x="3843076" y="1835424"/>
                </a:lnTo>
                <a:cubicBezTo>
                  <a:pt x="3586175" y="1578522"/>
                  <a:pt x="3231268" y="1419625"/>
                  <a:pt x="2839250" y="1419625"/>
                </a:cubicBez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623287"/>
                  <a:pt x="2055213" y="4258875"/>
                  <a:pt x="2839250" y="4258875"/>
                </a:cubicBezTo>
                <a:cubicBezTo>
                  <a:pt x="3231268" y="4258875"/>
                  <a:pt x="3586175" y="4099978"/>
                  <a:pt x="3843076" y="3843076"/>
                </a:cubicBezTo>
                <a:lnTo>
                  <a:pt x="3886449" y="3795354"/>
                </a:lnTo>
                <a:lnTo>
                  <a:pt x="3887575" y="3797691"/>
                </a:lnTo>
                <a:lnTo>
                  <a:pt x="3884556" y="3800764"/>
                </a:lnTo>
                <a:cubicBezTo>
                  <a:pt x="3487384" y="4237750"/>
                  <a:pt x="3224634" y="4799107"/>
                  <a:pt x="3161629" y="5419514"/>
                </a:cubicBezTo>
                <a:lnTo>
                  <a:pt x="3149445" y="5660804"/>
                </a:lnTo>
                <a:lnTo>
                  <a:pt x="3129547" y="5663841"/>
                </a:lnTo>
                <a:cubicBezTo>
                  <a:pt x="3034099" y="5673534"/>
                  <a:pt x="2937255" y="5678500"/>
                  <a:pt x="2839250" y="5678500"/>
                </a:cubicBezTo>
                <a:cubicBezTo>
                  <a:pt x="1271176" y="5678500"/>
                  <a:pt x="0" y="4407324"/>
                  <a:pt x="0" y="2839250"/>
                </a:cubicBez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6A9148DD-9048-FBEB-9FEC-4858DD4C7C2A}"/>
              </a:ext>
            </a:extLst>
          </p:cNvPr>
          <p:cNvSpPr/>
          <p:nvPr/>
        </p:nvSpPr>
        <p:spPr>
          <a:xfrm rot="5400000">
            <a:off x="9987345" y="5978213"/>
            <a:ext cx="1442049" cy="1365934"/>
          </a:xfrm>
          <a:custGeom>
            <a:avLst/>
            <a:gdLst>
              <a:gd name="connsiteX0" fmla="*/ 0 w 1888107"/>
              <a:gd name="connsiteY0" fmla="*/ 1788448 h 1788448"/>
              <a:gd name="connsiteX1" fmla="*/ 39987 w 1888107"/>
              <a:gd name="connsiteY1" fmla="*/ 1526435 h 1788448"/>
              <a:gd name="connsiteX2" fmla="*/ 754595 w 1888107"/>
              <a:gd name="connsiteY2" fmla="*/ 152091 h 1788448"/>
              <a:gd name="connsiteX3" fmla="*/ 909431 w 1888107"/>
              <a:gd name="connsiteY3" fmla="*/ 0 h 1788448"/>
              <a:gd name="connsiteX4" fmla="*/ 1888107 w 1888107"/>
              <a:gd name="connsiteY4" fmla="*/ 0 h 1788448"/>
              <a:gd name="connsiteX5" fmla="*/ 1888107 w 1888107"/>
              <a:gd name="connsiteY5" fmla="*/ 1025764 h 1788448"/>
              <a:gd name="connsiteX6" fmla="*/ 1860036 w 1888107"/>
              <a:gd name="connsiteY6" fmla="*/ 1053337 h 1788448"/>
              <a:gd name="connsiteX7" fmla="*/ 241285 w 1888107"/>
              <a:gd name="connsiteY7" fmla="*/ 1776264 h 1788448"/>
              <a:gd name="connsiteX8" fmla="*/ 0 w 1888107"/>
              <a:gd name="connsiteY8" fmla="*/ 178844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788448"/>
                </a:moveTo>
                <a:lnTo>
                  <a:pt x="39987" y="1526435"/>
                </a:lnTo>
                <a:cubicBezTo>
                  <a:pt x="147542" y="1000830"/>
                  <a:pt x="400331" y="528128"/>
                  <a:pt x="754595" y="152091"/>
                </a:cubicBezTo>
                <a:lnTo>
                  <a:pt x="909431" y="0"/>
                </a:lnTo>
                <a:lnTo>
                  <a:pt x="1888107" y="0"/>
                </a:lnTo>
                <a:lnTo>
                  <a:pt x="1888107" y="1025764"/>
                </a:lnTo>
                <a:lnTo>
                  <a:pt x="1860036" y="1053337"/>
                </a:lnTo>
                <a:cubicBezTo>
                  <a:pt x="1423050" y="1450509"/>
                  <a:pt x="861692" y="1713258"/>
                  <a:pt x="241285" y="1776264"/>
                </a:cubicBezTo>
                <a:lnTo>
                  <a:pt x="0" y="178844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10800000" algn="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6A379660-748C-442F-5F90-0725403FD017}"/>
              </a:ext>
            </a:extLst>
          </p:cNvPr>
          <p:cNvSpPr/>
          <p:nvPr/>
        </p:nvSpPr>
        <p:spPr>
          <a:xfrm rot="5400000">
            <a:off x="12954607" y="5978212"/>
            <a:ext cx="1442049" cy="1365936"/>
          </a:xfrm>
          <a:custGeom>
            <a:avLst/>
            <a:gdLst>
              <a:gd name="connsiteX0" fmla="*/ 0 w 1888107"/>
              <a:gd name="connsiteY0" fmla="*/ 0 h 1788450"/>
              <a:gd name="connsiteX1" fmla="*/ 241285 w 1888107"/>
              <a:gd name="connsiteY1" fmla="*/ 12184 h 1788450"/>
              <a:gd name="connsiteX2" fmla="*/ 1860036 w 1888107"/>
              <a:gd name="connsiteY2" fmla="*/ 735111 h 1788450"/>
              <a:gd name="connsiteX3" fmla="*/ 1888107 w 1888107"/>
              <a:gd name="connsiteY3" fmla="*/ 762684 h 1788450"/>
              <a:gd name="connsiteX4" fmla="*/ 1888107 w 1888107"/>
              <a:gd name="connsiteY4" fmla="*/ 1788450 h 1788450"/>
              <a:gd name="connsiteX5" fmla="*/ 909432 w 1888107"/>
              <a:gd name="connsiteY5" fmla="*/ 1788450 h 1788450"/>
              <a:gd name="connsiteX6" fmla="*/ 754595 w 1888107"/>
              <a:gd name="connsiteY6" fmla="*/ 1636358 h 1788450"/>
              <a:gd name="connsiteX7" fmla="*/ 39987 w 1888107"/>
              <a:gd name="connsiteY7" fmla="*/ 262014 h 1788450"/>
              <a:gd name="connsiteX8" fmla="*/ 0 w 1888107"/>
              <a:gd name="connsiteY8" fmla="*/ 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0"/>
                </a:moveTo>
                <a:lnTo>
                  <a:pt x="241285" y="12184"/>
                </a:lnTo>
                <a:cubicBezTo>
                  <a:pt x="861692" y="75190"/>
                  <a:pt x="1423050" y="337939"/>
                  <a:pt x="1860036" y="735111"/>
                </a:cubicBezTo>
                <a:lnTo>
                  <a:pt x="1888107" y="762684"/>
                </a:lnTo>
                <a:lnTo>
                  <a:pt x="1888107" y="1788450"/>
                </a:lnTo>
                <a:lnTo>
                  <a:pt x="909432" y="1788450"/>
                </a:lnTo>
                <a:lnTo>
                  <a:pt x="754595" y="1636358"/>
                </a:lnTo>
                <a:cubicBezTo>
                  <a:pt x="400331" y="1260321"/>
                  <a:pt x="147542" y="787620"/>
                  <a:pt x="39987" y="262014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algn="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9542A09E-3281-4138-9076-F813CDCD73F8}"/>
              </a:ext>
            </a:extLst>
          </p:cNvPr>
          <p:cNvSpPr/>
          <p:nvPr/>
        </p:nvSpPr>
        <p:spPr>
          <a:xfrm rot="5400000">
            <a:off x="9987345" y="8846110"/>
            <a:ext cx="1442049" cy="1365934"/>
          </a:xfrm>
          <a:custGeom>
            <a:avLst/>
            <a:gdLst>
              <a:gd name="connsiteX0" fmla="*/ 0 w 1888107"/>
              <a:gd name="connsiteY0" fmla="*/ 1025768 h 1788448"/>
              <a:gd name="connsiteX1" fmla="*/ 0 w 1888107"/>
              <a:gd name="connsiteY1" fmla="*/ 0 h 1788448"/>
              <a:gd name="connsiteX2" fmla="*/ 978677 w 1888107"/>
              <a:gd name="connsiteY2" fmla="*/ 0 h 1788448"/>
              <a:gd name="connsiteX3" fmla="*/ 1133513 w 1888107"/>
              <a:gd name="connsiteY3" fmla="*/ 152091 h 1788448"/>
              <a:gd name="connsiteX4" fmla="*/ 1848120 w 1888107"/>
              <a:gd name="connsiteY4" fmla="*/ 1526435 h 1788448"/>
              <a:gd name="connsiteX5" fmla="*/ 1888107 w 1888107"/>
              <a:gd name="connsiteY5" fmla="*/ 1788448 h 1788448"/>
              <a:gd name="connsiteX6" fmla="*/ 1646817 w 1888107"/>
              <a:gd name="connsiteY6" fmla="*/ 1776264 h 1788448"/>
              <a:gd name="connsiteX7" fmla="*/ 28067 w 1888107"/>
              <a:gd name="connsiteY7" fmla="*/ 1053337 h 1788448"/>
              <a:gd name="connsiteX8" fmla="*/ 0 w 1888107"/>
              <a:gd name="connsiteY8" fmla="*/ 102576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025768"/>
                </a:moveTo>
                <a:lnTo>
                  <a:pt x="0" y="0"/>
                </a:lnTo>
                <a:lnTo>
                  <a:pt x="978677" y="0"/>
                </a:lnTo>
                <a:lnTo>
                  <a:pt x="1133513" y="152091"/>
                </a:lnTo>
                <a:cubicBezTo>
                  <a:pt x="1487776" y="528128"/>
                  <a:pt x="1740565" y="1000830"/>
                  <a:pt x="1848120" y="1526435"/>
                </a:cubicBezTo>
                <a:lnTo>
                  <a:pt x="1888107" y="1788448"/>
                </a:lnTo>
                <a:lnTo>
                  <a:pt x="1646817" y="1776264"/>
                </a:lnTo>
                <a:cubicBezTo>
                  <a:pt x="1026410" y="1713258"/>
                  <a:pt x="465053" y="1450509"/>
                  <a:pt x="28067" y="1053337"/>
                </a:cubicBezTo>
                <a:lnTo>
                  <a:pt x="0" y="102576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B2795DD9-C1A0-19AA-6A6F-9E74603E1E56}"/>
              </a:ext>
            </a:extLst>
          </p:cNvPr>
          <p:cNvSpPr/>
          <p:nvPr/>
        </p:nvSpPr>
        <p:spPr>
          <a:xfrm rot="5400000">
            <a:off x="12954607" y="8846109"/>
            <a:ext cx="1442049" cy="1365936"/>
          </a:xfrm>
          <a:custGeom>
            <a:avLst/>
            <a:gdLst>
              <a:gd name="connsiteX0" fmla="*/ 0 w 1888107"/>
              <a:gd name="connsiteY0" fmla="*/ 1788450 h 1788450"/>
              <a:gd name="connsiteX1" fmla="*/ 0 w 1888107"/>
              <a:gd name="connsiteY1" fmla="*/ 762680 h 1788450"/>
              <a:gd name="connsiteX2" fmla="*/ 28067 w 1888107"/>
              <a:gd name="connsiteY2" fmla="*/ 735111 h 1788450"/>
              <a:gd name="connsiteX3" fmla="*/ 1646817 w 1888107"/>
              <a:gd name="connsiteY3" fmla="*/ 12184 h 1788450"/>
              <a:gd name="connsiteX4" fmla="*/ 1888107 w 1888107"/>
              <a:gd name="connsiteY4" fmla="*/ 0 h 1788450"/>
              <a:gd name="connsiteX5" fmla="*/ 1848120 w 1888107"/>
              <a:gd name="connsiteY5" fmla="*/ 262014 h 1788450"/>
              <a:gd name="connsiteX6" fmla="*/ 1133513 w 1888107"/>
              <a:gd name="connsiteY6" fmla="*/ 1636358 h 1788450"/>
              <a:gd name="connsiteX7" fmla="*/ 978676 w 1888107"/>
              <a:gd name="connsiteY7" fmla="*/ 1788450 h 1788450"/>
              <a:gd name="connsiteX8" fmla="*/ 0 w 1888107"/>
              <a:gd name="connsiteY8" fmla="*/ 178845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1788450"/>
                </a:moveTo>
                <a:lnTo>
                  <a:pt x="0" y="762680"/>
                </a:lnTo>
                <a:lnTo>
                  <a:pt x="28067" y="735111"/>
                </a:lnTo>
                <a:cubicBezTo>
                  <a:pt x="465053" y="337939"/>
                  <a:pt x="1026410" y="75190"/>
                  <a:pt x="1646817" y="12184"/>
                </a:cubicBezTo>
                <a:lnTo>
                  <a:pt x="1888107" y="0"/>
                </a:lnTo>
                <a:lnTo>
                  <a:pt x="1848120" y="262014"/>
                </a:lnTo>
                <a:cubicBezTo>
                  <a:pt x="1740565" y="787620"/>
                  <a:pt x="1487776" y="1260321"/>
                  <a:pt x="1133513" y="1636358"/>
                </a:cubicBezTo>
                <a:lnTo>
                  <a:pt x="978676" y="1788450"/>
                </a:lnTo>
                <a:lnTo>
                  <a:pt x="0" y="178845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54D2A3CE-63D7-1547-6DC5-0160157D27CB}"/>
              </a:ext>
            </a:extLst>
          </p:cNvPr>
          <p:cNvSpPr/>
          <p:nvPr/>
        </p:nvSpPr>
        <p:spPr>
          <a:xfrm>
            <a:off x="10023511" y="3747749"/>
            <a:ext cx="1933468" cy="6502641"/>
          </a:xfrm>
          <a:custGeom>
            <a:avLst/>
            <a:gdLst>
              <a:gd name="connsiteX0" fmla="*/ 737588 w 2531532"/>
              <a:gd name="connsiteY0" fmla="*/ 6653633 h 8514051"/>
              <a:gd name="connsiteX1" fmla="*/ 14661 w 2531532"/>
              <a:gd name="connsiteY1" fmla="*/ 8272383 h 8514051"/>
              <a:gd name="connsiteX2" fmla="*/ 737588 w 2531532"/>
              <a:gd name="connsiteY2" fmla="*/ 6653633 h 8514051"/>
              <a:gd name="connsiteX3" fmla="*/ 1050000 w 2531532"/>
              <a:gd name="connsiteY3" fmla="*/ 6358643 h 8514051"/>
              <a:gd name="connsiteX4" fmla="*/ 1038160 w 2531532"/>
              <a:gd name="connsiteY4" fmla="*/ 6367714 h 8514051"/>
              <a:gd name="connsiteX5" fmla="*/ 892700 w 2531532"/>
              <a:gd name="connsiteY5" fmla="*/ 6495720 h 8514051"/>
              <a:gd name="connsiteX6" fmla="*/ 757883 w 2531532"/>
              <a:gd name="connsiteY6" fmla="*/ 6632971 h 8514051"/>
              <a:gd name="connsiteX7" fmla="*/ 892700 w 2531532"/>
              <a:gd name="connsiteY7" fmla="*/ 6495721 h 8514051"/>
              <a:gd name="connsiteX8" fmla="*/ 892759 w 2531532"/>
              <a:gd name="connsiteY8" fmla="*/ 6495669 h 8514051"/>
              <a:gd name="connsiteX9" fmla="*/ 1038160 w 2531532"/>
              <a:gd name="connsiteY9" fmla="*/ 6367715 h 8514051"/>
              <a:gd name="connsiteX10" fmla="*/ 1049987 w 2531532"/>
              <a:gd name="connsiteY10" fmla="*/ 6358654 h 8514051"/>
              <a:gd name="connsiteX11" fmla="*/ 1217375 w 2531532"/>
              <a:gd name="connsiteY11" fmla="*/ 6233020 h 8514051"/>
              <a:gd name="connsiteX12" fmla="*/ 1192169 w 2531532"/>
              <a:gd name="connsiteY12" fmla="*/ 6249733 h 8514051"/>
              <a:gd name="connsiteX13" fmla="*/ 1104030 w 2531532"/>
              <a:gd name="connsiteY13" fmla="*/ 6317253 h 8514051"/>
              <a:gd name="connsiteX14" fmla="*/ 1104075 w 2531532"/>
              <a:gd name="connsiteY14" fmla="*/ 6317220 h 8514051"/>
              <a:gd name="connsiteX15" fmla="*/ 1192169 w 2531532"/>
              <a:gd name="connsiteY15" fmla="*/ 6249734 h 8514051"/>
              <a:gd name="connsiteX16" fmla="*/ 1217355 w 2531532"/>
              <a:gd name="connsiteY16" fmla="*/ 6233035 h 8514051"/>
              <a:gd name="connsiteX17" fmla="*/ 1394478 w 2531532"/>
              <a:gd name="connsiteY17" fmla="*/ 6119403 h 8514051"/>
              <a:gd name="connsiteX18" fmla="*/ 1354214 w 2531532"/>
              <a:gd name="connsiteY18" fmla="*/ 6142291 h 8514051"/>
              <a:gd name="connsiteX19" fmla="*/ 1284583 w 2531532"/>
              <a:gd name="connsiteY19" fmla="*/ 6188459 h 8514051"/>
              <a:gd name="connsiteX20" fmla="*/ 1284625 w 2531532"/>
              <a:gd name="connsiteY20" fmla="*/ 6188432 h 8514051"/>
              <a:gd name="connsiteX21" fmla="*/ 1354214 w 2531532"/>
              <a:gd name="connsiteY21" fmla="*/ 6142292 h 8514051"/>
              <a:gd name="connsiteX22" fmla="*/ 1394445 w 2531532"/>
              <a:gd name="connsiteY22" fmla="*/ 6119424 h 8514051"/>
              <a:gd name="connsiteX23" fmla="*/ 1581256 w 2531532"/>
              <a:gd name="connsiteY23" fmla="*/ 6018292 h 8514051"/>
              <a:gd name="connsiteX24" fmla="*/ 1523784 w 2531532"/>
              <a:gd name="connsiteY24" fmla="*/ 6045901 h 8514051"/>
              <a:gd name="connsiteX25" fmla="*/ 1468195 w 2531532"/>
              <a:gd name="connsiteY25" fmla="*/ 6077499 h 8514051"/>
              <a:gd name="connsiteX26" fmla="*/ 1468246 w 2531532"/>
              <a:gd name="connsiteY26" fmla="*/ 6077472 h 8514051"/>
              <a:gd name="connsiteX27" fmla="*/ 1523784 w 2531532"/>
              <a:gd name="connsiteY27" fmla="*/ 6045902 h 8514051"/>
              <a:gd name="connsiteX28" fmla="*/ 1552846 w 2531532"/>
              <a:gd name="connsiteY28" fmla="*/ 6033169 h 8514051"/>
              <a:gd name="connsiteX29" fmla="*/ 1778565 w 2531532"/>
              <a:gd name="connsiteY29" fmla="*/ 5930001 h 8514051"/>
              <a:gd name="connsiteX30" fmla="*/ 1700364 w 2531532"/>
              <a:gd name="connsiteY30" fmla="*/ 5961075 h 8514051"/>
              <a:gd name="connsiteX31" fmla="*/ 1658092 w 2531532"/>
              <a:gd name="connsiteY31" fmla="*/ 5981382 h 8514051"/>
              <a:gd name="connsiteX32" fmla="*/ 1991184 w 2531532"/>
              <a:gd name="connsiteY32" fmla="*/ 5854044 h 8514051"/>
              <a:gd name="connsiteX33" fmla="*/ 1883443 w 2531532"/>
              <a:gd name="connsiteY33" fmla="*/ 5888326 h 8514051"/>
              <a:gd name="connsiteX34" fmla="*/ 1854707 w 2531532"/>
              <a:gd name="connsiteY34" fmla="*/ 5899745 h 8514051"/>
              <a:gd name="connsiteX35" fmla="*/ 1866066 w 2531532"/>
              <a:gd name="connsiteY35" fmla="*/ 5895941 h 8514051"/>
              <a:gd name="connsiteX36" fmla="*/ 1883443 w 2531532"/>
              <a:gd name="connsiteY36" fmla="*/ 5888328 h 8514051"/>
              <a:gd name="connsiteX37" fmla="*/ 1915851 w 2531532"/>
              <a:gd name="connsiteY37" fmla="*/ 5879270 h 8514051"/>
              <a:gd name="connsiteX38" fmla="*/ 1866066 w 2531532"/>
              <a:gd name="connsiteY38" fmla="*/ 5488292 h 8514051"/>
              <a:gd name="connsiteX39" fmla="*/ 1883443 w 2531532"/>
              <a:gd name="connsiteY39" fmla="*/ 5495905 h 8514051"/>
              <a:gd name="connsiteX40" fmla="*/ 1915850 w 2531532"/>
              <a:gd name="connsiteY40" fmla="*/ 5504963 h 8514051"/>
              <a:gd name="connsiteX41" fmla="*/ 1468229 w 2531532"/>
              <a:gd name="connsiteY41" fmla="*/ 5306752 h 8514051"/>
              <a:gd name="connsiteX42" fmla="*/ 1523784 w 2531532"/>
              <a:gd name="connsiteY42" fmla="*/ 5338331 h 8514051"/>
              <a:gd name="connsiteX43" fmla="*/ 1552851 w 2531532"/>
              <a:gd name="connsiteY43" fmla="*/ 5351066 h 8514051"/>
              <a:gd name="connsiteX44" fmla="*/ 1284627 w 2531532"/>
              <a:gd name="connsiteY44" fmla="*/ 5195802 h 8514051"/>
              <a:gd name="connsiteX45" fmla="*/ 1354214 w 2531532"/>
              <a:gd name="connsiteY45" fmla="*/ 5241941 h 8514051"/>
              <a:gd name="connsiteX46" fmla="*/ 1394453 w 2531532"/>
              <a:gd name="connsiteY46" fmla="*/ 5264814 h 8514051"/>
              <a:gd name="connsiteX47" fmla="*/ 1104092 w 2531532"/>
              <a:gd name="connsiteY47" fmla="*/ 5067027 h 8514051"/>
              <a:gd name="connsiteX48" fmla="*/ 1192169 w 2531532"/>
              <a:gd name="connsiteY48" fmla="*/ 5134499 h 8514051"/>
              <a:gd name="connsiteX49" fmla="*/ 1217357 w 2531532"/>
              <a:gd name="connsiteY49" fmla="*/ 5151200 h 8514051"/>
              <a:gd name="connsiteX50" fmla="*/ 892764 w 2531532"/>
              <a:gd name="connsiteY50" fmla="*/ 4888568 h 8514051"/>
              <a:gd name="connsiteX51" fmla="*/ 1038160 w 2531532"/>
              <a:gd name="connsiteY51" fmla="*/ 5016518 h 8514051"/>
              <a:gd name="connsiteX52" fmla="*/ 1049987 w 2531532"/>
              <a:gd name="connsiteY52" fmla="*/ 5025579 h 8514051"/>
              <a:gd name="connsiteX53" fmla="*/ 1527636 w 2531532"/>
              <a:gd name="connsiteY53" fmla="*/ 3528256 h 8514051"/>
              <a:gd name="connsiteX54" fmla="*/ 1536597 w 2531532"/>
              <a:gd name="connsiteY54" fmla="*/ 3535189 h 8514051"/>
              <a:gd name="connsiteX55" fmla="*/ 1578395 w 2531532"/>
              <a:gd name="connsiteY55" fmla="*/ 3571972 h 8514051"/>
              <a:gd name="connsiteX56" fmla="*/ 1583187 w 2531532"/>
              <a:gd name="connsiteY56" fmla="*/ 3576665 h 8514051"/>
              <a:gd name="connsiteX57" fmla="*/ 1481549 w 2531532"/>
              <a:gd name="connsiteY57" fmla="*/ 3488094 h 8514051"/>
              <a:gd name="connsiteX58" fmla="*/ 1527636 w 2531532"/>
              <a:gd name="connsiteY58" fmla="*/ 3528256 h 8514051"/>
              <a:gd name="connsiteX59" fmla="*/ 1527625 w 2531532"/>
              <a:gd name="connsiteY59" fmla="*/ 3528247 h 8514051"/>
              <a:gd name="connsiteX60" fmla="*/ 1583201 w 2531532"/>
              <a:gd name="connsiteY60" fmla="*/ 3576679 h 8514051"/>
              <a:gd name="connsiteX61" fmla="*/ 1583187 w 2531532"/>
              <a:gd name="connsiteY61" fmla="*/ 3576665 h 8514051"/>
              <a:gd name="connsiteX62" fmla="*/ 1638726 w 2531532"/>
              <a:gd name="connsiteY62" fmla="*/ 3625064 h 8514051"/>
              <a:gd name="connsiteX63" fmla="*/ 1578395 w 2531532"/>
              <a:gd name="connsiteY63" fmla="*/ 3571972 h 8514051"/>
              <a:gd name="connsiteX64" fmla="*/ 1556792 w 2531532"/>
              <a:gd name="connsiteY64" fmla="*/ 3550815 h 8514051"/>
              <a:gd name="connsiteX65" fmla="*/ 1536597 w 2531532"/>
              <a:gd name="connsiteY65" fmla="*/ 3535189 h 8514051"/>
              <a:gd name="connsiteX66" fmla="*/ 1493374 w 2531532"/>
              <a:gd name="connsiteY66" fmla="*/ 3497153 h 8514051"/>
              <a:gd name="connsiteX67" fmla="*/ 1314176 w 2531532"/>
              <a:gd name="connsiteY67" fmla="*/ 3362471 h 8514051"/>
              <a:gd name="connsiteX68" fmla="*/ 1427443 w 2531532"/>
              <a:gd name="connsiteY68" fmla="*/ 3446645 h 8514051"/>
              <a:gd name="connsiteX69" fmla="*/ 1339366 w 2531532"/>
              <a:gd name="connsiteY69" fmla="*/ 3379172 h 8514051"/>
              <a:gd name="connsiteX70" fmla="*/ 2478 w 2531532"/>
              <a:gd name="connsiteY70" fmla="*/ 2870565 h 8514051"/>
              <a:gd name="connsiteX71" fmla="*/ 2478 w 2531532"/>
              <a:gd name="connsiteY71" fmla="*/ 2870565 h 8514051"/>
              <a:gd name="connsiteX72" fmla="*/ 264490 w 2531532"/>
              <a:gd name="connsiteY72" fmla="*/ 2910552 h 8514051"/>
              <a:gd name="connsiteX73" fmla="*/ 1293864 w 2531532"/>
              <a:gd name="connsiteY73" fmla="*/ 3347377 h 8514051"/>
              <a:gd name="connsiteX74" fmla="*/ 1293880 w 2531532"/>
              <a:gd name="connsiteY74" fmla="*/ 3347389 h 8514051"/>
              <a:gd name="connsiteX75" fmla="*/ 1293865 w 2531532"/>
              <a:gd name="connsiteY75" fmla="*/ 3347377 h 8514051"/>
              <a:gd name="connsiteX76" fmla="*/ 1246905 w 2531532"/>
              <a:gd name="connsiteY76" fmla="*/ 3317868 h 8514051"/>
              <a:gd name="connsiteX77" fmla="*/ 1177320 w 2531532"/>
              <a:gd name="connsiteY77" fmla="*/ 3271730 h 8514051"/>
              <a:gd name="connsiteX78" fmla="*/ 1137085 w 2531532"/>
              <a:gd name="connsiteY78" fmla="*/ 3248860 h 8514051"/>
              <a:gd name="connsiteX79" fmla="*/ 1105539 w 2531532"/>
              <a:gd name="connsiteY79" fmla="*/ 3229037 h 8514051"/>
              <a:gd name="connsiteX80" fmla="*/ 1063306 w 2531532"/>
              <a:gd name="connsiteY80" fmla="*/ 3206920 h 8514051"/>
              <a:gd name="connsiteX81" fmla="*/ 1007750 w 2531532"/>
              <a:gd name="connsiteY81" fmla="*/ 3175340 h 8514051"/>
              <a:gd name="connsiteX82" fmla="*/ 978683 w 2531532"/>
              <a:gd name="connsiteY82" fmla="*/ 3162605 h 8514051"/>
              <a:gd name="connsiteX83" fmla="*/ 993078 w 2531532"/>
              <a:gd name="connsiteY83" fmla="*/ 3170144 h 8514051"/>
              <a:gd name="connsiteX84" fmla="*/ 907674 w 2531532"/>
              <a:gd name="connsiteY84" fmla="*/ 3125419 h 8514051"/>
              <a:gd name="connsiteX85" fmla="*/ 701033 w 2531532"/>
              <a:gd name="connsiteY85" fmla="*/ 3037289 h 8514051"/>
              <a:gd name="connsiteX86" fmla="*/ 649304 w 2531532"/>
              <a:gd name="connsiteY86" fmla="*/ 3019967 h 8514051"/>
              <a:gd name="connsiteX87" fmla="*/ 665470 w 2531532"/>
              <a:gd name="connsiteY87" fmla="*/ 3025380 h 8514051"/>
              <a:gd name="connsiteX88" fmla="*/ 648091 w 2531532"/>
              <a:gd name="connsiteY88" fmla="*/ 3017767 h 8514051"/>
              <a:gd name="connsiteX89" fmla="*/ 615690 w 2531532"/>
              <a:gd name="connsiteY89" fmla="*/ 3008711 h 8514051"/>
              <a:gd name="connsiteX90" fmla="*/ 486384 w 2531532"/>
              <a:gd name="connsiteY90" fmla="*/ 2965411 h 8514051"/>
              <a:gd name="connsiteX91" fmla="*/ 264491 w 2531532"/>
              <a:gd name="connsiteY91" fmla="*/ 2910552 h 8514051"/>
              <a:gd name="connsiteX92" fmla="*/ 2529057 w 2531532"/>
              <a:gd name="connsiteY92" fmla="*/ 0 h 8514051"/>
              <a:gd name="connsiteX93" fmla="*/ 2529057 w 2531532"/>
              <a:gd name="connsiteY93" fmla="*/ 1436966 h 8514051"/>
              <a:gd name="connsiteX94" fmla="*/ 2417099 w 2531532"/>
              <a:gd name="connsiteY94" fmla="*/ 1465753 h 8514051"/>
              <a:gd name="connsiteX95" fmla="*/ 1419627 w 2531532"/>
              <a:gd name="connsiteY95" fmla="*/ 2821554 h 8514051"/>
              <a:gd name="connsiteX96" fmla="*/ 1743800 w 2531532"/>
              <a:gd name="connsiteY96" fmla="*/ 3724566 h 8514051"/>
              <a:gd name="connsiteX97" fmla="*/ 1781805 w 2531532"/>
              <a:gd name="connsiteY97" fmla="*/ 3766381 h 8514051"/>
              <a:gd name="connsiteX98" fmla="*/ 1779142 w 2531532"/>
              <a:gd name="connsiteY98" fmla="*/ 3767999 h 8514051"/>
              <a:gd name="connsiteX99" fmla="*/ 1793947 w 2531532"/>
              <a:gd name="connsiteY99" fmla="*/ 3783072 h 8514051"/>
              <a:gd name="connsiteX100" fmla="*/ 1793937 w 2531532"/>
              <a:gd name="connsiteY100" fmla="*/ 3783062 h 8514051"/>
              <a:gd name="connsiteX101" fmla="*/ 1793946 w 2531532"/>
              <a:gd name="connsiteY101" fmla="*/ 3783072 h 8514051"/>
              <a:gd name="connsiteX102" fmla="*/ 2516873 w 2531532"/>
              <a:gd name="connsiteY102" fmla="*/ 5401822 h 8514051"/>
              <a:gd name="connsiteX103" fmla="*/ 2529057 w 2531532"/>
              <a:gd name="connsiteY103" fmla="*/ 5643107 h 8514051"/>
              <a:gd name="connsiteX104" fmla="*/ 2531532 w 2531532"/>
              <a:gd name="connsiteY104" fmla="*/ 5692118 h 8514051"/>
              <a:gd name="connsiteX105" fmla="*/ 2529057 w 2531532"/>
              <a:gd name="connsiteY105" fmla="*/ 5741125 h 8514051"/>
              <a:gd name="connsiteX106" fmla="*/ 2267044 w 2531532"/>
              <a:gd name="connsiteY106" fmla="*/ 5781112 h 8514051"/>
              <a:gd name="connsiteX107" fmla="*/ 2072507 w 2531532"/>
              <a:gd name="connsiteY107" fmla="*/ 5828168 h 8514051"/>
              <a:gd name="connsiteX108" fmla="*/ 2057829 w 2531532"/>
              <a:gd name="connsiteY108" fmla="*/ 5832838 h 8514051"/>
              <a:gd name="connsiteX109" fmla="*/ 2267044 w 2531532"/>
              <a:gd name="connsiteY109" fmla="*/ 5781113 h 8514051"/>
              <a:gd name="connsiteX110" fmla="*/ 2529057 w 2531532"/>
              <a:gd name="connsiteY110" fmla="*/ 5741126 h 8514051"/>
              <a:gd name="connsiteX111" fmla="*/ 2529057 w 2531532"/>
              <a:gd name="connsiteY111" fmla="*/ 5741127 h 8514051"/>
              <a:gd name="connsiteX112" fmla="*/ 2516873 w 2531532"/>
              <a:gd name="connsiteY112" fmla="*/ 5982417 h 8514051"/>
              <a:gd name="connsiteX113" fmla="*/ 264490 w 2531532"/>
              <a:gd name="connsiteY113" fmla="*/ 8473687 h 8514051"/>
              <a:gd name="connsiteX114" fmla="*/ 2477 w 2531532"/>
              <a:gd name="connsiteY114" fmla="*/ 8513674 h 8514051"/>
              <a:gd name="connsiteX115" fmla="*/ 2477 w 2531532"/>
              <a:gd name="connsiteY115" fmla="*/ 8513673 h 8514051"/>
              <a:gd name="connsiteX116" fmla="*/ 0 w 2531532"/>
              <a:gd name="connsiteY116" fmla="*/ 8514051 h 8514051"/>
              <a:gd name="connsiteX117" fmla="*/ 0 w 2531532"/>
              <a:gd name="connsiteY117" fmla="*/ 7077345 h 8514051"/>
              <a:gd name="connsiteX118" fmla="*/ 114435 w 2531532"/>
              <a:gd name="connsiteY118" fmla="*/ 7047920 h 8514051"/>
              <a:gd name="connsiteX119" fmla="*/ 696108 w 2531532"/>
              <a:gd name="connsiteY119" fmla="*/ 6695945 h 8514051"/>
              <a:gd name="connsiteX120" fmla="*/ 739481 w 2531532"/>
              <a:gd name="connsiteY120" fmla="*/ 6648223 h 8514051"/>
              <a:gd name="connsiteX121" fmla="*/ 740607 w 2531532"/>
              <a:gd name="connsiteY121" fmla="*/ 6650560 h 8514051"/>
              <a:gd name="connsiteX122" fmla="*/ 740607 w 2531532"/>
              <a:gd name="connsiteY122" fmla="*/ 6650559 h 8514051"/>
              <a:gd name="connsiteX123" fmla="*/ 739481 w 2531532"/>
              <a:gd name="connsiteY123" fmla="*/ 6648222 h 8514051"/>
              <a:gd name="connsiteX124" fmla="*/ 787734 w 2531532"/>
              <a:gd name="connsiteY124" fmla="*/ 6595131 h 8514051"/>
              <a:gd name="connsiteX125" fmla="*/ 1111907 w 2531532"/>
              <a:gd name="connsiteY125" fmla="*/ 5692118 h 8514051"/>
              <a:gd name="connsiteX126" fmla="*/ 787734 w 2531532"/>
              <a:gd name="connsiteY126" fmla="*/ 4789105 h 8514051"/>
              <a:gd name="connsiteX127" fmla="*/ 739481 w 2531532"/>
              <a:gd name="connsiteY127" fmla="*/ 4736014 h 8514051"/>
              <a:gd name="connsiteX128" fmla="*/ 740608 w 2531532"/>
              <a:gd name="connsiteY128" fmla="*/ 4733675 h 8514051"/>
              <a:gd name="connsiteX129" fmla="*/ 737588 w 2531532"/>
              <a:gd name="connsiteY129" fmla="*/ 4730600 h 8514051"/>
              <a:gd name="connsiteX130" fmla="*/ 14661 w 2531532"/>
              <a:gd name="connsiteY130" fmla="*/ 3111850 h 8514051"/>
              <a:gd name="connsiteX131" fmla="*/ 2477 w 2531532"/>
              <a:gd name="connsiteY131" fmla="*/ 2870566 h 8514051"/>
              <a:gd name="connsiteX132" fmla="*/ 2477 w 2531532"/>
              <a:gd name="connsiteY132" fmla="*/ 2870566 h 8514051"/>
              <a:gd name="connsiteX133" fmla="*/ 2477 w 2531532"/>
              <a:gd name="connsiteY133" fmla="*/ 2870565 h 8514051"/>
              <a:gd name="connsiteX134" fmla="*/ 2 w 2531532"/>
              <a:gd name="connsiteY134" fmla="*/ 2821554 h 8514051"/>
              <a:gd name="connsiteX135" fmla="*/ 2267044 w 2531532"/>
              <a:gd name="connsiteY135" fmla="*/ 3998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</a:cxnLst>
            <a:rect l="l" t="t" r="r" b="b"/>
            <a:pathLst>
              <a:path w="2531532" h="8514051">
                <a:moveTo>
                  <a:pt x="737588" y="6653633"/>
                </a:moveTo>
                <a:cubicBezTo>
                  <a:pt x="340416" y="7090619"/>
                  <a:pt x="77666" y="7651976"/>
                  <a:pt x="14661" y="8272383"/>
                </a:cubicBezTo>
                <a:cubicBezTo>
                  <a:pt x="77667" y="7651976"/>
                  <a:pt x="340416" y="7090619"/>
                  <a:pt x="737588" y="6653633"/>
                </a:cubicBezTo>
                <a:close/>
                <a:moveTo>
                  <a:pt x="1050000" y="6358643"/>
                </a:moveTo>
                <a:lnTo>
                  <a:pt x="1038160" y="6367714"/>
                </a:lnTo>
                <a:cubicBezTo>
                  <a:pt x="988220" y="6408740"/>
                  <a:pt x="939705" y="6451437"/>
                  <a:pt x="892700" y="6495720"/>
                </a:cubicBezTo>
                <a:lnTo>
                  <a:pt x="757883" y="6632971"/>
                </a:lnTo>
                <a:lnTo>
                  <a:pt x="892700" y="6495721"/>
                </a:lnTo>
                <a:lnTo>
                  <a:pt x="892759" y="6495669"/>
                </a:lnTo>
                <a:lnTo>
                  <a:pt x="1038160" y="6367715"/>
                </a:lnTo>
                <a:lnTo>
                  <a:pt x="1049987" y="6358654"/>
                </a:lnTo>
                <a:close/>
                <a:moveTo>
                  <a:pt x="1217375" y="6233020"/>
                </a:moveTo>
                <a:lnTo>
                  <a:pt x="1192169" y="6249733"/>
                </a:lnTo>
                <a:lnTo>
                  <a:pt x="1104030" y="6317253"/>
                </a:lnTo>
                <a:lnTo>
                  <a:pt x="1104075" y="6317220"/>
                </a:lnTo>
                <a:lnTo>
                  <a:pt x="1192169" y="6249734"/>
                </a:lnTo>
                <a:lnTo>
                  <a:pt x="1217355" y="6233035"/>
                </a:lnTo>
                <a:close/>
                <a:moveTo>
                  <a:pt x="1394478" y="6119403"/>
                </a:moveTo>
                <a:lnTo>
                  <a:pt x="1354214" y="6142291"/>
                </a:lnTo>
                <a:lnTo>
                  <a:pt x="1284583" y="6188459"/>
                </a:lnTo>
                <a:lnTo>
                  <a:pt x="1284625" y="6188432"/>
                </a:lnTo>
                <a:lnTo>
                  <a:pt x="1354214" y="6142292"/>
                </a:lnTo>
                <a:lnTo>
                  <a:pt x="1394445" y="6119424"/>
                </a:lnTo>
                <a:close/>
                <a:moveTo>
                  <a:pt x="1581256" y="6018292"/>
                </a:moveTo>
                <a:lnTo>
                  <a:pt x="1523784" y="6045901"/>
                </a:lnTo>
                <a:lnTo>
                  <a:pt x="1468195" y="6077499"/>
                </a:lnTo>
                <a:lnTo>
                  <a:pt x="1468246" y="6077472"/>
                </a:lnTo>
                <a:lnTo>
                  <a:pt x="1523784" y="6045902"/>
                </a:lnTo>
                <a:lnTo>
                  <a:pt x="1552846" y="6033169"/>
                </a:lnTo>
                <a:close/>
                <a:moveTo>
                  <a:pt x="1778565" y="5930001"/>
                </a:moveTo>
                <a:lnTo>
                  <a:pt x="1700364" y="5961075"/>
                </a:lnTo>
                <a:lnTo>
                  <a:pt x="1658092" y="5981382"/>
                </a:lnTo>
                <a:close/>
                <a:moveTo>
                  <a:pt x="1991184" y="5854044"/>
                </a:moveTo>
                <a:lnTo>
                  <a:pt x="1883443" y="5888326"/>
                </a:lnTo>
                <a:lnTo>
                  <a:pt x="1854707" y="5899745"/>
                </a:lnTo>
                <a:lnTo>
                  <a:pt x="1866066" y="5895941"/>
                </a:lnTo>
                <a:lnTo>
                  <a:pt x="1883443" y="5888328"/>
                </a:lnTo>
                <a:lnTo>
                  <a:pt x="1915851" y="5879270"/>
                </a:lnTo>
                <a:close/>
                <a:moveTo>
                  <a:pt x="1866066" y="5488292"/>
                </a:moveTo>
                <a:lnTo>
                  <a:pt x="1883443" y="5495905"/>
                </a:lnTo>
                <a:lnTo>
                  <a:pt x="1915850" y="5504963"/>
                </a:lnTo>
                <a:close/>
                <a:moveTo>
                  <a:pt x="1468229" y="5306752"/>
                </a:moveTo>
                <a:lnTo>
                  <a:pt x="1523784" y="5338331"/>
                </a:lnTo>
                <a:lnTo>
                  <a:pt x="1552851" y="5351066"/>
                </a:lnTo>
                <a:close/>
                <a:moveTo>
                  <a:pt x="1284627" y="5195802"/>
                </a:moveTo>
                <a:lnTo>
                  <a:pt x="1354214" y="5241941"/>
                </a:lnTo>
                <a:lnTo>
                  <a:pt x="1394453" y="5264814"/>
                </a:lnTo>
                <a:close/>
                <a:moveTo>
                  <a:pt x="1104092" y="5067027"/>
                </a:moveTo>
                <a:lnTo>
                  <a:pt x="1192169" y="5134499"/>
                </a:lnTo>
                <a:lnTo>
                  <a:pt x="1217357" y="5151200"/>
                </a:lnTo>
                <a:close/>
                <a:moveTo>
                  <a:pt x="892764" y="4888568"/>
                </a:moveTo>
                <a:lnTo>
                  <a:pt x="1038160" y="5016518"/>
                </a:lnTo>
                <a:lnTo>
                  <a:pt x="1049987" y="5025579"/>
                </a:lnTo>
                <a:close/>
                <a:moveTo>
                  <a:pt x="1527636" y="3528256"/>
                </a:moveTo>
                <a:lnTo>
                  <a:pt x="1536597" y="3535189"/>
                </a:lnTo>
                <a:lnTo>
                  <a:pt x="1578395" y="3571972"/>
                </a:lnTo>
                <a:lnTo>
                  <a:pt x="1583187" y="3576665"/>
                </a:lnTo>
                <a:close/>
                <a:moveTo>
                  <a:pt x="1481549" y="3488094"/>
                </a:moveTo>
                <a:lnTo>
                  <a:pt x="1527636" y="3528256"/>
                </a:lnTo>
                <a:lnTo>
                  <a:pt x="1527625" y="3528247"/>
                </a:lnTo>
                <a:lnTo>
                  <a:pt x="1583201" y="3576679"/>
                </a:lnTo>
                <a:lnTo>
                  <a:pt x="1583187" y="3576665"/>
                </a:lnTo>
                <a:lnTo>
                  <a:pt x="1638726" y="3625064"/>
                </a:lnTo>
                <a:lnTo>
                  <a:pt x="1578395" y="3571972"/>
                </a:lnTo>
                <a:lnTo>
                  <a:pt x="1556792" y="3550815"/>
                </a:lnTo>
                <a:lnTo>
                  <a:pt x="1536597" y="3535189"/>
                </a:lnTo>
                <a:lnTo>
                  <a:pt x="1493374" y="3497153"/>
                </a:lnTo>
                <a:close/>
                <a:moveTo>
                  <a:pt x="1314176" y="3362471"/>
                </a:moveTo>
                <a:lnTo>
                  <a:pt x="1427443" y="3446645"/>
                </a:lnTo>
                <a:lnTo>
                  <a:pt x="1339366" y="3379172"/>
                </a:lnTo>
                <a:close/>
                <a:moveTo>
                  <a:pt x="2478" y="2870565"/>
                </a:moveTo>
                <a:lnTo>
                  <a:pt x="2478" y="2870565"/>
                </a:lnTo>
                <a:lnTo>
                  <a:pt x="264490" y="2910552"/>
                </a:lnTo>
                <a:cubicBezTo>
                  <a:pt x="639923" y="2987377"/>
                  <a:pt x="988363" y="3138301"/>
                  <a:pt x="1293864" y="3347377"/>
                </a:cubicBezTo>
                <a:lnTo>
                  <a:pt x="1293880" y="3347389"/>
                </a:lnTo>
                <a:lnTo>
                  <a:pt x="1293865" y="3347377"/>
                </a:lnTo>
                <a:lnTo>
                  <a:pt x="1246905" y="3317868"/>
                </a:lnTo>
                <a:lnTo>
                  <a:pt x="1177320" y="3271730"/>
                </a:lnTo>
                <a:lnTo>
                  <a:pt x="1137085" y="3248860"/>
                </a:lnTo>
                <a:lnTo>
                  <a:pt x="1105539" y="3229037"/>
                </a:lnTo>
                <a:lnTo>
                  <a:pt x="1063306" y="3206920"/>
                </a:lnTo>
                <a:lnTo>
                  <a:pt x="1007750" y="3175340"/>
                </a:lnTo>
                <a:lnTo>
                  <a:pt x="978683" y="3162605"/>
                </a:lnTo>
                <a:lnTo>
                  <a:pt x="993078" y="3170144"/>
                </a:lnTo>
                <a:lnTo>
                  <a:pt x="907674" y="3125419"/>
                </a:lnTo>
                <a:cubicBezTo>
                  <a:pt x="840213" y="3093419"/>
                  <a:pt x="771291" y="3064000"/>
                  <a:pt x="701033" y="3037289"/>
                </a:cubicBezTo>
                <a:lnTo>
                  <a:pt x="649304" y="3019967"/>
                </a:lnTo>
                <a:lnTo>
                  <a:pt x="665470" y="3025380"/>
                </a:lnTo>
                <a:lnTo>
                  <a:pt x="648091" y="3017767"/>
                </a:lnTo>
                <a:lnTo>
                  <a:pt x="615690" y="3008711"/>
                </a:lnTo>
                <a:lnTo>
                  <a:pt x="486384" y="2965411"/>
                </a:lnTo>
                <a:cubicBezTo>
                  <a:pt x="413584" y="2944246"/>
                  <a:pt x="339578" y="2925917"/>
                  <a:pt x="264491" y="2910552"/>
                </a:cubicBezTo>
                <a:close/>
                <a:moveTo>
                  <a:pt x="2529057" y="0"/>
                </a:moveTo>
                <a:lnTo>
                  <a:pt x="2529057" y="1436966"/>
                </a:lnTo>
                <a:lnTo>
                  <a:pt x="2417099" y="1465753"/>
                </a:lnTo>
                <a:cubicBezTo>
                  <a:pt x="1839214" y="1645494"/>
                  <a:pt x="1419627" y="2184524"/>
                  <a:pt x="1419627" y="2821554"/>
                </a:cubicBezTo>
                <a:cubicBezTo>
                  <a:pt x="1419627" y="3164569"/>
                  <a:pt x="1541283" y="3479171"/>
                  <a:pt x="1743800" y="3724566"/>
                </a:cubicBezTo>
                <a:lnTo>
                  <a:pt x="1781805" y="3766381"/>
                </a:lnTo>
                <a:lnTo>
                  <a:pt x="1779142" y="3767999"/>
                </a:lnTo>
                <a:lnTo>
                  <a:pt x="1793947" y="3783072"/>
                </a:lnTo>
                <a:lnTo>
                  <a:pt x="1793937" y="3783062"/>
                </a:lnTo>
                <a:lnTo>
                  <a:pt x="1793946" y="3783072"/>
                </a:lnTo>
                <a:cubicBezTo>
                  <a:pt x="2191118" y="4220057"/>
                  <a:pt x="2453868" y="4781415"/>
                  <a:pt x="2516873" y="5401822"/>
                </a:cubicBezTo>
                <a:lnTo>
                  <a:pt x="2529057" y="5643107"/>
                </a:lnTo>
                <a:lnTo>
                  <a:pt x="2531532" y="5692118"/>
                </a:lnTo>
                <a:lnTo>
                  <a:pt x="2529057" y="5741125"/>
                </a:lnTo>
                <a:lnTo>
                  <a:pt x="2267044" y="5781112"/>
                </a:lnTo>
                <a:cubicBezTo>
                  <a:pt x="2201343" y="5794557"/>
                  <a:pt x="2136469" y="5810270"/>
                  <a:pt x="2072507" y="5828168"/>
                </a:cubicBezTo>
                <a:lnTo>
                  <a:pt x="2057829" y="5832838"/>
                </a:lnTo>
                <a:lnTo>
                  <a:pt x="2267044" y="5781113"/>
                </a:lnTo>
                <a:lnTo>
                  <a:pt x="2529057" y="5741126"/>
                </a:lnTo>
                <a:lnTo>
                  <a:pt x="2529057" y="5741127"/>
                </a:lnTo>
                <a:lnTo>
                  <a:pt x="2516873" y="5982417"/>
                </a:lnTo>
                <a:cubicBezTo>
                  <a:pt x="2390862" y="7223231"/>
                  <a:pt x="1465874" y="8227848"/>
                  <a:pt x="264490" y="8473687"/>
                </a:cubicBezTo>
                <a:lnTo>
                  <a:pt x="2477" y="8513674"/>
                </a:lnTo>
                <a:lnTo>
                  <a:pt x="2477" y="8513673"/>
                </a:lnTo>
                <a:lnTo>
                  <a:pt x="0" y="8514051"/>
                </a:lnTo>
                <a:lnTo>
                  <a:pt x="0" y="7077345"/>
                </a:lnTo>
                <a:lnTo>
                  <a:pt x="114435" y="7047920"/>
                </a:lnTo>
                <a:cubicBezTo>
                  <a:pt x="336698" y="6978790"/>
                  <a:pt x="535545" y="6856509"/>
                  <a:pt x="696108" y="6695945"/>
                </a:cubicBezTo>
                <a:lnTo>
                  <a:pt x="739481" y="6648223"/>
                </a:lnTo>
                <a:lnTo>
                  <a:pt x="740607" y="6650560"/>
                </a:lnTo>
                <a:lnTo>
                  <a:pt x="740607" y="6650559"/>
                </a:lnTo>
                <a:lnTo>
                  <a:pt x="739481" y="6648222"/>
                </a:lnTo>
                <a:lnTo>
                  <a:pt x="787734" y="6595131"/>
                </a:lnTo>
                <a:cubicBezTo>
                  <a:pt x="990251" y="6349737"/>
                  <a:pt x="1111907" y="6035134"/>
                  <a:pt x="1111907" y="5692118"/>
                </a:cubicBezTo>
                <a:cubicBezTo>
                  <a:pt x="1111907" y="5349102"/>
                  <a:pt x="990251" y="5034500"/>
                  <a:pt x="787734" y="4789105"/>
                </a:cubicBezTo>
                <a:lnTo>
                  <a:pt x="739481" y="4736014"/>
                </a:lnTo>
                <a:lnTo>
                  <a:pt x="740608" y="4733675"/>
                </a:lnTo>
                <a:lnTo>
                  <a:pt x="737588" y="4730600"/>
                </a:lnTo>
                <a:cubicBezTo>
                  <a:pt x="340416" y="4293615"/>
                  <a:pt x="77667" y="3732257"/>
                  <a:pt x="14661" y="3111850"/>
                </a:cubicBezTo>
                <a:lnTo>
                  <a:pt x="2477" y="2870566"/>
                </a:lnTo>
                <a:lnTo>
                  <a:pt x="2477" y="2870566"/>
                </a:lnTo>
                <a:lnTo>
                  <a:pt x="2477" y="2870565"/>
                </a:lnTo>
                <a:lnTo>
                  <a:pt x="2" y="2821554"/>
                </a:lnTo>
                <a:cubicBezTo>
                  <a:pt x="2" y="1449489"/>
                  <a:pt x="973246" y="304737"/>
                  <a:pt x="2267044" y="39987"/>
                </a:cubicBezTo>
                <a:close/>
              </a:path>
            </a:pathLst>
          </a:custGeom>
          <a:gradFill>
            <a:gsLst>
              <a:gs pos="20000">
                <a:schemeClr val="accent5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7BA74DB3-C75B-C175-F945-0437DCBC34CD}"/>
              </a:ext>
            </a:extLst>
          </p:cNvPr>
          <p:cNvSpPr/>
          <p:nvPr/>
        </p:nvSpPr>
        <p:spPr>
          <a:xfrm>
            <a:off x="12428910" y="3747461"/>
            <a:ext cx="1931578" cy="6502641"/>
          </a:xfrm>
          <a:custGeom>
            <a:avLst/>
            <a:gdLst>
              <a:gd name="connsiteX0" fmla="*/ 2487268 w 2529058"/>
              <a:gd name="connsiteY0" fmla="*/ 8065775 h 8514051"/>
              <a:gd name="connsiteX1" fmla="*/ 2487270 w 2529058"/>
              <a:gd name="connsiteY1" fmla="*/ 8065785 h 8514051"/>
              <a:gd name="connsiteX2" fmla="*/ 2516860 w 2529058"/>
              <a:gd name="connsiteY2" fmla="*/ 8272663 h 8514051"/>
              <a:gd name="connsiteX3" fmla="*/ 2491568 w 2529058"/>
              <a:gd name="connsiteY3" fmla="*/ 8095839 h 8514051"/>
              <a:gd name="connsiteX4" fmla="*/ 2487267 w 2529058"/>
              <a:gd name="connsiteY4" fmla="*/ 8065767 h 8514051"/>
              <a:gd name="connsiteX5" fmla="*/ 2487268 w 2529058"/>
              <a:gd name="connsiteY5" fmla="*/ 8065775 h 8514051"/>
              <a:gd name="connsiteX6" fmla="*/ 2487267 w 2529058"/>
              <a:gd name="connsiteY6" fmla="*/ 8065769 h 8514051"/>
              <a:gd name="connsiteX7" fmla="*/ 2484696 w 2529058"/>
              <a:gd name="connsiteY7" fmla="*/ 8047796 h 8514051"/>
              <a:gd name="connsiteX8" fmla="*/ 2487267 w 2529058"/>
              <a:gd name="connsiteY8" fmla="*/ 8065767 h 8514051"/>
              <a:gd name="connsiteX9" fmla="*/ 2487266 w 2529058"/>
              <a:gd name="connsiteY9" fmla="*/ 8065765 h 8514051"/>
              <a:gd name="connsiteX10" fmla="*/ 2485195 w 2529058"/>
              <a:gd name="connsiteY10" fmla="*/ 8051280 h 8514051"/>
              <a:gd name="connsiteX11" fmla="*/ 2280723 w 2529058"/>
              <a:gd name="connsiteY11" fmla="*/ 7394603 h 8514051"/>
              <a:gd name="connsiteX12" fmla="*/ 2333778 w 2529058"/>
              <a:gd name="connsiteY12" fmla="*/ 7525633 h 8514051"/>
              <a:gd name="connsiteX13" fmla="*/ 2365170 w 2529058"/>
              <a:gd name="connsiteY13" fmla="*/ 7603158 h 8514051"/>
              <a:gd name="connsiteX14" fmla="*/ 2365195 w 2529058"/>
              <a:gd name="connsiteY14" fmla="*/ 7603240 h 8514051"/>
              <a:gd name="connsiteX15" fmla="*/ 2365218 w 2529058"/>
              <a:gd name="connsiteY15" fmla="*/ 7603308 h 8514051"/>
              <a:gd name="connsiteX16" fmla="*/ 2426317 w 2529058"/>
              <a:gd name="connsiteY16" fmla="*/ 7797687 h 8514051"/>
              <a:gd name="connsiteX17" fmla="*/ 2426322 w 2529058"/>
              <a:gd name="connsiteY17" fmla="*/ 7797704 h 8514051"/>
              <a:gd name="connsiteX18" fmla="*/ 2433188 w 2529058"/>
              <a:gd name="connsiteY18" fmla="*/ 7819547 h 8514051"/>
              <a:gd name="connsiteX19" fmla="*/ 2441592 w 2529058"/>
              <a:gd name="connsiteY19" fmla="*/ 7856500 h 8514051"/>
              <a:gd name="connsiteX20" fmla="*/ 2441601 w 2529058"/>
              <a:gd name="connsiteY20" fmla="*/ 7856532 h 8514051"/>
              <a:gd name="connsiteX21" fmla="*/ 2475455 w 2529058"/>
              <a:gd name="connsiteY21" fmla="*/ 8005382 h 8514051"/>
              <a:gd name="connsiteX22" fmla="*/ 2475462 w 2529058"/>
              <a:gd name="connsiteY22" fmla="*/ 8005415 h 8514051"/>
              <a:gd name="connsiteX23" fmla="*/ 2484011 w 2529058"/>
              <a:gd name="connsiteY23" fmla="*/ 8043003 h 8514051"/>
              <a:gd name="connsiteX24" fmla="*/ 2484696 w 2529058"/>
              <a:gd name="connsiteY24" fmla="*/ 8047796 h 8514051"/>
              <a:gd name="connsiteX25" fmla="*/ 2484011 w 2529058"/>
              <a:gd name="connsiteY25" fmla="*/ 8043004 h 8514051"/>
              <a:gd name="connsiteX26" fmla="*/ 2485195 w 2529058"/>
              <a:gd name="connsiteY26" fmla="*/ 8051280 h 8514051"/>
              <a:gd name="connsiteX27" fmla="*/ 2487266 w 2529058"/>
              <a:gd name="connsiteY27" fmla="*/ 8065764 h 8514051"/>
              <a:gd name="connsiteX28" fmla="*/ 2487266 w 2529058"/>
              <a:gd name="connsiteY28" fmla="*/ 8065765 h 8514051"/>
              <a:gd name="connsiteX29" fmla="*/ 2487267 w 2529058"/>
              <a:gd name="connsiteY29" fmla="*/ 8065769 h 8514051"/>
              <a:gd name="connsiteX30" fmla="*/ 2491568 w 2529058"/>
              <a:gd name="connsiteY30" fmla="*/ 8095839 h 8514051"/>
              <a:gd name="connsiteX31" fmla="*/ 2502375 w 2529058"/>
              <a:gd name="connsiteY31" fmla="*/ 8171399 h 8514051"/>
              <a:gd name="connsiteX32" fmla="*/ 2516871 w 2529058"/>
              <a:gd name="connsiteY32" fmla="*/ 8272747 h 8514051"/>
              <a:gd name="connsiteX33" fmla="*/ 2516860 w 2529058"/>
              <a:gd name="connsiteY33" fmla="*/ 8272663 h 8514051"/>
              <a:gd name="connsiteX34" fmla="*/ 2493940 w 2529058"/>
              <a:gd name="connsiteY34" fmla="*/ 8099882 h 8514051"/>
              <a:gd name="connsiteX35" fmla="*/ 2487270 w 2529058"/>
              <a:gd name="connsiteY35" fmla="*/ 8065785 h 8514051"/>
              <a:gd name="connsiteX36" fmla="*/ 2484012 w 2529058"/>
              <a:gd name="connsiteY36" fmla="*/ 8043004 h 8514051"/>
              <a:gd name="connsiteX37" fmla="*/ 2475455 w 2529058"/>
              <a:gd name="connsiteY37" fmla="*/ 8005382 h 8514051"/>
              <a:gd name="connsiteX38" fmla="*/ 2460796 w 2529058"/>
              <a:gd name="connsiteY38" fmla="*/ 7930441 h 8514051"/>
              <a:gd name="connsiteX39" fmla="*/ 2441601 w 2529058"/>
              <a:gd name="connsiteY39" fmla="*/ 7856532 h 8514051"/>
              <a:gd name="connsiteX40" fmla="*/ 2433189 w 2529058"/>
              <a:gd name="connsiteY40" fmla="*/ 7819548 h 8514051"/>
              <a:gd name="connsiteX41" fmla="*/ 2426317 w 2529058"/>
              <a:gd name="connsiteY41" fmla="*/ 7797687 h 8514051"/>
              <a:gd name="connsiteX42" fmla="*/ 2417765 w 2529058"/>
              <a:gd name="connsiteY42" fmla="*/ 7764759 h 8514051"/>
              <a:gd name="connsiteX43" fmla="*/ 2365218 w 2529058"/>
              <a:gd name="connsiteY43" fmla="*/ 7603308 h 8514051"/>
              <a:gd name="connsiteX44" fmla="*/ 2365171 w 2529058"/>
              <a:gd name="connsiteY44" fmla="*/ 7603160 h 8514051"/>
              <a:gd name="connsiteX45" fmla="*/ 2280723 w 2529058"/>
              <a:gd name="connsiteY45" fmla="*/ 7394603 h 8514051"/>
              <a:gd name="connsiteX46" fmla="*/ 2230530 w 2529058"/>
              <a:gd name="connsiteY46" fmla="*/ 7294351 h 8514051"/>
              <a:gd name="connsiteX47" fmla="*/ 2266322 w 2529058"/>
              <a:gd name="connsiteY47" fmla="*/ 7365841 h 8514051"/>
              <a:gd name="connsiteX48" fmla="*/ 2257133 w 2529058"/>
              <a:gd name="connsiteY48" fmla="*/ 7343778 h 8514051"/>
              <a:gd name="connsiteX49" fmla="*/ 2100011 w 2529058"/>
              <a:gd name="connsiteY49" fmla="*/ 7061074 h 8514051"/>
              <a:gd name="connsiteX50" fmla="*/ 2100609 w 2529058"/>
              <a:gd name="connsiteY50" fmla="*/ 7062066 h 8514051"/>
              <a:gd name="connsiteX51" fmla="*/ 2145953 w 2529058"/>
              <a:gd name="connsiteY51" fmla="*/ 7137210 h 8514051"/>
              <a:gd name="connsiteX52" fmla="*/ 2124920 w 2529058"/>
              <a:gd name="connsiteY52" fmla="*/ 7098129 h 8514051"/>
              <a:gd name="connsiteX53" fmla="*/ 1954882 w 2529058"/>
              <a:gd name="connsiteY53" fmla="*/ 6849329 h 8514051"/>
              <a:gd name="connsiteX54" fmla="*/ 2000885 w 2529058"/>
              <a:gd name="connsiteY54" fmla="*/ 6913615 h 8514051"/>
              <a:gd name="connsiteX55" fmla="*/ 1970026 w 2529058"/>
              <a:gd name="connsiteY55" fmla="*/ 6867708 h 8514051"/>
              <a:gd name="connsiteX56" fmla="*/ 1550657 w 2529058"/>
              <a:gd name="connsiteY56" fmla="*/ 6418501 h 8514051"/>
              <a:gd name="connsiteX57" fmla="*/ 1638761 w 2529058"/>
              <a:gd name="connsiteY57" fmla="*/ 6496034 h 8514051"/>
              <a:gd name="connsiteX58" fmla="*/ 1638833 w 2529058"/>
              <a:gd name="connsiteY58" fmla="*/ 6496097 h 8514051"/>
              <a:gd name="connsiteX59" fmla="*/ 1481541 w 2529058"/>
              <a:gd name="connsiteY59" fmla="*/ 6359026 h 8514051"/>
              <a:gd name="connsiteX60" fmla="*/ 1481547 w 2529058"/>
              <a:gd name="connsiteY60" fmla="*/ 6359031 h 8514051"/>
              <a:gd name="connsiteX61" fmla="*/ 1490382 w 2529058"/>
              <a:gd name="connsiteY61" fmla="*/ 6365800 h 8514051"/>
              <a:gd name="connsiteX62" fmla="*/ 1314167 w 2529058"/>
              <a:gd name="connsiteY62" fmla="*/ 6233403 h 8514051"/>
              <a:gd name="connsiteX63" fmla="*/ 1314177 w 2529058"/>
              <a:gd name="connsiteY63" fmla="*/ 6233410 h 8514051"/>
              <a:gd name="connsiteX64" fmla="*/ 1339366 w 2529058"/>
              <a:gd name="connsiteY64" fmla="*/ 6250111 h 8514051"/>
              <a:gd name="connsiteX65" fmla="*/ 1427442 w 2529058"/>
              <a:gd name="connsiteY65" fmla="*/ 6317583 h 8514051"/>
              <a:gd name="connsiteX66" fmla="*/ 1427471 w 2529058"/>
              <a:gd name="connsiteY66" fmla="*/ 6317605 h 8514051"/>
              <a:gd name="connsiteX67" fmla="*/ 1339365 w 2529058"/>
              <a:gd name="connsiteY67" fmla="*/ 6250110 h 8514051"/>
              <a:gd name="connsiteX68" fmla="*/ 1137065 w 2529058"/>
              <a:gd name="connsiteY68" fmla="*/ 6119786 h 8514051"/>
              <a:gd name="connsiteX69" fmla="*/ 1137081 w 2529058"/>
              <a:gd name="connsiteY69" fmla="*/ 6119796 h 8514051"/>
              <a:gd name="connsiteX70" fmla="*/ 1177320 w 2529058"/>
              <a:gd name="connsiteY70" fmla="*/ 6142669 h 8514051"/>
              <a:gd name="connsiteX71" fmla="*/ 1246911 w 2529058"/>
              <a:gd name="connsiteY71" fmla="*/ 6188810 h 8514051"/>
              <a:gd name="connsiteX72" fmla="*/ 1246932 w 2529058"/>
              <a:gd name="connsiteY72" fmla="*/ 6188824 h 8514051"/>
              <a:gd name="connsiteX73" fmla="*/ 1177319 w 2529058"/>
              <a:gd name="connsiteY73" fmla="*/ 6142668 h 8514051"/>
              <a:gd name="connsiteX74" fmla="*/ 950289 w 2529058"/>
              <a:gd name="connsiteY74" fmla="*/ 6018675 h 8514051"/>
              <a:gd name="connsiteX75" fmla="*/ 978681 w 2529058"/>
              <a:gd name="connsiteY75" fmla="*/ 6033543 h 8514051"/>
              <a:gd name="connsiteX76" fmla="*/ 1007750 w 2529058"/>
              <a:gd name="connsiteY76" fmla="*/ 6046279 h 8514051"/>
              <a:gd name="connsiteX77" fmla="*/ 1063310 w 2529058"/>
              <a:gd name="connsiteY77" fmla="*/ 6077862 h 8514051"/>
              <a:gd name="connsiteX78" fmla="*/ 1063326 w 2529058"/>
              <a:gd name="connsiteY78" fmla="*/ 6077870 h 8514051"/>
              <a:gd name="connsiteX79" fmla="*/ 1007749 w 2529058"/>
              <a:gd name="connsiteY79" fmla="*/ 6046278 h 8514051"/>
              <a:gd name="connsiteX80" fmla="*/ 752982 w 2529058"/>
              <a:gd name="connsiteY80" fmla="*/ 5930383 h 8514051"/>
              <a:gd name="connsiteX81" fmla="*/ 873433 w 2529058"/>
              <a:gd name="connsiteY81" fmla="*/ 5981755 h 8514051"/>
              <a:gd name="connsiteX82" fmla="*/ 831169 w 2529058"/>
              <a:gd name="connsiteY82" fmla="*/ 5961452 h 8514051"/>
              <a:gd name="connsiteX83" fmla="*/ 540369 w 2529058"/>
              <a:gd name="connsiteY83" fmla="*/ 5854427 h 8514051"/>
              <a:gd name="connsiteX84" fmla="*/ 615684 w 2529058"/>
              <a:gd name="connsiteY84" fmla="*/ 5879647 h 8514051"/>
              <a:gd name="connsiteX85" fmla="*/ 648091 w 2529058"/>
              <a:gd name="connsiteY85" fmla="*/ 5888705 h 8514051"/>
              <a:gd name="connsiteX86" fmla="*/ 665469 w 2529058"/>
              <a:gd name="connsiteY86" fmla="*/ 5896318 h 8514051"/>
              <a:gd name="connsiteX87" fmla="*/ 676821 w 2529058"/>
              <a:gd name="connsiteY87" fmla="*/ 5900120 h 8514051"/>
              <a:gd name="connsiteX88" fmla="*/ 648090 w 2529058"/>
              <a:gd name="connsiteY88" fmla="*/ 5888703 h 8514051"/>
              <a:gd name="connsiteX89" fmla="*/ 665464 w 2529058"/>
              <a:gd name="connsiteY89" fmla="*/ 5488671 h 8514051"/>
              <a:gd name="connsiteX90" fmla="*/ 615689 w 2529058"/>
              <a:gd name="connsiteY90" fmla="*/ 5505338 h 8514051"/>
              <a:gd name="connsiteX91" fmla="*/ 648090 w 2529058"/>
              <a:gd name="connsiteY91" fmla="*/ 5496282 h 8514051"/>
              <a:gd name="connsiteX92" fmla="*/ 1063293 w 2529058"/>
              <a:gd name="connsiteY92" fmla="*/ 5307135 h 8514051"/>
              <a:gd name="connsiteX93" fmla="*/ 978688 w 2529058"/>
              <a:gd name="connsiteY93" fmla="*/ 5351441 h 8514051"/>
              <a:gd name="connsiteX94" fmla="*/ 1007749 w 2529058"/>
              <a:gd name="connsiteY94" fmla="*/ 5338708 h 8514051"/>
              <a:gd name="connsiteX95" fmla="*/ 1246888 w 2529058"/>
              <a:gd name="connsiteY95" fmla="*/ 5196191 h 8514051"/>
              <a:gd name="connsiteX96" fmla="*/ 1137091 w 2529058"/>
              <a:gd name="connsiteY96" fmla="*/ 5265185 h 8514051"/>
              <a:gd name="connsiteX97" fmla="*/ 1177319 w 2529058"/>
              <a:gd name="connsiteY97" fmla="*/ 5242318 h 8514051"/>
              <a:gd name="connsiteX98" fmla="*/ 1427409 w 2529058"/>
              <a:gd name="connsiteY98" fmla="*/ 5067429 h 8514051"/>
              <a:gd name="connsiteX99" fmla="*/ 1314185 w 2529058"/>
              <a:gd name="connsiteY99" fmla="*/ 5151571 h 8514051"/>
              <a:gd name="connsiteX100" fmla="*/ 1339365 w 2529058"/>
              <a:gd name="connsiteY100" fmla="*/ 5134876 h 8514051"/>
              <a:gd name="connsiteX101" fmla="*/ 1638670 w 2529058"/>
              <a:gd name="connsiteY101" fmla="*/ 4889033 h 8514051"/>
              <a:gd name="connsiteX102" fmla="*/ 1481555 w 2529058"/>
              <a:gd name="connsiteY102" fmla="*/ 5025950 h 8514051"/>
              <a:gd name="connsiteX103" fmla="*/ 1493373 w 2529058"/>
              <a:gd name="connsiteY103" fmla="*/ 5016895 h 8514051"/>
              <a:gd name="connsiteX104" fmla="*/ 1049988 w 2529058"/>
              <a:gd name="connsiteY104" fmla="*/ 3488468 h 8514051"/>
              <a:gd name="connsiteX105" fmla="*/ 1038159 w 2529058"/>
              <a:gd name="connsiteY105" fmla="*/ 3497531 h 8514051"/>
              <a:gd name="connsiteX106" fmla="*/ 892827 w 2529058"/>
              <a:gd name="connsiteY106" fmla="*/ 3625425 h 8514051"/>
              <a:gd name="connsiteX107" fmla="*/ 1217353 w 2529058"/>
              <a:gd name="connsiteY107" fmla="*/ 3362851 h 8514051"/>
              <a:gd name="connsiteX108" fmla="*/ 1192168 w 2529058"/>
              <a:gd name="connsiteY108" fmla="*/ 3379550 h 8514051"/>
              <a:gd name="connsiteX109" fmla="*/ 1104110 w 2529058"/>
              <a:gd name="connsiteY109" fmla="*/ 3447008 h 8514051"/>
              <a:gd name="connsiteX110" fmla="*/ 1394427 w 2529058"/>
              <a:gd name="connsiteY110" fmla="*/ 3249250 h 8514051"/>
              <a:gd name="connsiteX111" fmla="*/ 1354213 w 2529058"/>
              <a:gd name="connsiteY111" fmla="*/ 3272108 h 8514051"/>
              <a:gd name="connsiteX112" fmla="*/ 1284640 w 2529058"/>
              <a:gd name="connsiteY112" fmla="*/ 3318238 h 8514051"/>
              <a:gd name="connsiteX113" fmla="*/ 1552850 w 2529058"/>
              <a:gd name="connsiteY113" fmla="*/ 3162983 h 8514051"/>
              <a:gd name="connsiteX114" fmla="*/ 1523783 w 2529058"/>
              <a:gd name="connsiteY114" fmla="*/ 3175718 h 8514051"/>
              <a:gd name="connsiteX115" fmla="*/ 1468235 w 2529058"/>
              <a:gd name="connsiteY115" fmla="*/ 3207294 h 8514051"/>
              <a:gd name="connsiteX116" fmla="*/ 1915825 w 2529058"/>
              <a:gd name="connsiteY116" fmla="*/ 3009094 h 8514051"/>
              <a:gd name="connsiteX117" fmla="*/ 1883442 w 2529058"/>
              <a:gd name="connsiteY117" fmla="*/ 3018145 h 8514051"/>
              <a:gd name="connsiteX118" fmla="*/ 1866073 w 2529058"/>
              <a:gd name="connsiteY118" fmla="*/ 3025754 h 8514051"/>
              <a:gd name="connsiteX119" fmla="*/ 1 w 2529058"/>
              <a:gd name="connsiteY119" fmla="*/ 0 h 8514051"/>
              <a:gd name="connsiteX120" fmla="*/ 264490 w 2529058"/>
              <a:gd name="connsiteY120" fmla="*/ 40365 h 8514051"/>
              <a:gd name="connsiteX121" fmla="*/ 2516873 w 2529058"/>
              <a:gd name="connsiteY121" fmla="*/ 2531635 h 8514051"/>
              <a:gd name="connsiteX122" fmla="*/ 2529058 w 2529058"/>
              <a:gd name="connsiteY122" fmla="*/ 2772939 h 8514051"/>
              <a:gd name="connsiteX123" fmla="*/ 2529058 w 2529058"/>
              <a:gd name="connsiteY123" fmla="*/ 2870924 h 8514051"/>
              <a:gd name="connsiteX124" fmla="*/ 2529057 w 2529058"/>
              <a:gd name="connsiteY124" fmla="*/ 2870943 h 8514051"/>
              <a:gd name="connsiteX125" fmla="*/ 2529057 w 2529058"/>
              <a:gd name="connsiteY125" fmla="*/ 2870943 h 8514051"/>
              <a:gd name="connsiteX126" fmla="*/ 2516873 w 2529058"/>
              <a:gd name="connsiteY126" fmla="*/ 3112227 h 8514051"/>
              <a:gd name="connsiteX127" fmla="*/ 1793946 w 2529058"/>
              <a:gd name="connsiteY127" fmla="*/ 4730977 h 8514051"/>
              <a:gd name="connsiteX128" fmla="*/ 1790926 w 2529058"/>
              <a:gd name="connsiteY128" fmla="*/ 4734053 h 8514051"/>
              <a:gd name="connsiteX129" fmla="*/ 1792052 w 2529058"/>
              <a:gd name="connsiteY129" fmla="*/ 4736390 h 8514051"/>
              <a:gd name="connsiteX130" fmla="*/ 1743798 w 2529058"/>
              <a:gd name="connsiteY130" fmla="*/ 4789482 h 8514051"/>
              <a:gd name="connsiteX131" fmla="*/ 1419625 w 2529058"/>
              <a:gd name="connsiteY131" fmla="*/ 5692495 h 8514051"/>
              <a:gd name="connsiteX132" fmla="*/ 1743798 w 2529058"/>
              <a:gd name="connsiteY132" fmla="*/ 6595508 h 8514051"/>
              <a:gd name="connsiteX133" fmla="*/ 1792052 w 2529058"/>
              <a:gd name="connsiteY133" fmla="*/ 6648600 h 8514051"/>
              <a:gd name="connsiteX134" fmla="*/ 1790926 w 2529058"/>
              <a:gd name="connsiteY134" fmla="*/ 6650935 h 8514051"/>
              <a:gd name="connsiteX135" fmla="*/ 1790928 w 2529058"/>
              <a:gd name="connsiteY135" fmla="*/ 6650937 h 8514051"/>
              <a:gd name="connsiteX136" fmla="*/ 1792053 w 2529058"/>
              <a:gd name="connsiteY136" fmla="*/ 6648602 h 8514051"/>
              <a:gd name="connsiteX137" fmla="*/ 1835425 w 2529058"/>
              <a:gd name="connsiteY137" fmla="*/ 6696323 h 8514051"/>
              <a:gd name="connsiteX138" fmla="*/ 2417098 w 2529058"/>
              <a:gd name="connsiteY138" fmla="*/ 7048298 h 8514051"/>
              <a:gd name="connsiteX139" fmla="*/ 2529058 w 2529058"/>
              <a:gd name="connsiteY139" fmla="*/ 7077086 h 8514051"/>
              <a:gd name="connsiteX140" fmla="*/ 2529058 w 2529058"/>
              <a:gd name="connsiteY140" fmla="*/ 8514051 h 8514051"/>
              <a:gd name="connsiteX141" fmla="*/ 2529057 w 2529058"/>
              <a:gd name="connsiteY141" fmla="*/ 8514051 h 8514051"/>
              <a:gd name="connsiteX142" fmla="*/ 2267043 w 2529058"/>
              <a:gd name="connsiteY142" fmla="*/ 8474064 h 8514051"/>
              <a:gd name="connsiteX143" fmla="*/ 14660 w 2529058"/>
              <a:gd name="connsiteY143" fmla="*/ 5982794 h 8514051"/>
              <a:gd name="connsiteX144" fmla="*/ 2476 w 2529058"/>
              <a:gd name="connsiteY144" fmla="*/ 5741504 h 8514051"/>
              <a:gd name="connsiteX145" fmla="*/ 2476 w 2529058"/>
              <a:gd name="connsiteY145" fmla="*/ 5741503 h 8514051"/>
              <a:gd name="connsiteX146" fmla="*/ 264490 w 2529058"/>
              <a:gd name="connsiteY146" fmla="*/ 5781490 h 8514051"/>
              <a:gd name="connsiteX147" fmla="*/ 473700 w 2529058"/>
              <a:gd name="connsiteY147" fmla="*/ 5833214 h 8514051"/>
              <a:gd name="connsiteX148" fmla="*/ 459026 w 2529058"/>
              <a:gd name="connsiteY148" fmla="*/ 5828545 h 8514051"/>
              <a:gd name="connsiteX149" fmla="*/ 264489 w 2529058"/>
              <a:gd name="connsiteY149" fmla="*/ 5781489 h 8514051"/>
              <a:gd name="connsiteX150" fmla="*/ 2475 w 2529058"/>
              <a:gd name="connsiteY150" fmla="*/ 5741502 h 8514051"/>
              <a:gd name="connsiteX151" fmla="*/ 0 w 2529058"/>
              <a:gd name="connsiteY151" fmla="*/ 5692495 h 8514051"/>
              <a:gd name="connsiteX152" fmla="*/ 2475 w 2529058"/>
              <a:gd name="connsiteY152" fmla="*/ 5643484 h 8514051"/>
              <a:gd name="connsiteX153" fmla="*/ 2476 w 2529058"/>
              <a:gd name="connsiteY153" fmla="*/ 5643484 h 8514051"/>
              <a:gd name="connsiteX154" fmla="*/ 14660 w 2529058"/>
              <a:gd name="connsiteY154" fmla="*/ 5402199 h 8514051"/>
              <a:gd name="connsiteX155" fmla="*/ 737587 w 2529058"/>
              <a:gd name="connsiteY155" fmla="*/ 3783449 h 8514051"/>
              <a:gd name="connsiteX156" fmla="*/ 752392 w 2529058"/>
              <a:gd name="connsiteY156" fmla="*/ 3768376 h 8514051"/>
              <a:gd name="connsiteX157" fmla="*/ 749729 w 2529058"/>
              <a:gd name="connsiteY157" fmla="*/ 3766759 h 8514051"/>
              <a:gd name="connsiteX158" fmla="*/ 787734 w 2529058"/>
              <a:gd name="connsiteY158" fmla="*/ 3724944 h 8514051"/>
              <a:gd name="connsiteX159" fmla="*/ 1111907 w 2529058"/>
              <a:gd name="connsiteY159" fmla="*/ 2821932 h 8514051"/>
              <a:gd name="connsiteX160" fmla="*/ 114435 w 2529058"/>
              <a:gd name="connsiteY160" fmla="*/ 1466131 h 8514051"/>
              <a:gd name="connsiteX161" fmla="*/ 1 w 2529058"/>
              <a:gd name="connsiteY161" fmla="*/ 143670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</a:cxnLst>
            <a:rect l="l" t="t" r="r" b="b"/>
            <a:pathLst>
              <a:path w="2529058" h="8514051">
                <a:moveTo>
                  <a:pt x="2487268" y="8065775"/>
                </a:moveTo>
                <a:lnTo>
                  <a:pt x="2487270" y="8065785"/>
                </a:lnTo>
                <a:lnTo>
                  <a:pt x="2516860" y="8272663"/>
                </a:lnTo>
                <a:lnTo>
                  <a:pt x="2491568" y="8095839"/>
                </a:lnTo>
                <a:close/>
                <a:moveTo>
                  <a:pt x="2487267" y="8065767"/>
                </a:moveTo>
                <a:lnTo>
                  <a:pt x="2487268" y="8065775"/>
                </a:lnTo>
                <a:lnTo>
                  <a:pt x="2487267" y="8065769"/>
                </a:lnTo>
                <a:close/>
                <a:moveTo>
                  <a:pt x="2484696" y="8047796"/>
                </a:moveTo>
                <a:lnTo>
                  <a:pt x="2487267" y="8065767"/>
                </a:lnTo>
                <a:lnTo>
                  <a:pt x="2487266" y="8065765"/>
                </a:lnTo>
                <a:lnTo>
                  <a:pt x="2485195" y="8051280"/>
                </a:lnTo>
                <a:close/>
                <a:moveTo>
                  <a:pt x="2280723" y="7394603"/>
                </a:moveTo>
                <a:lnTo>
                  <a:pt x="2333778" y="7525633"/>
                </a:lnTo>
                <a:lnTo>
                  <a:pt x="2365170" y="7603158"/>
                </a:lnTo>
                <a:lnTo>
                  <a:pt x="2365195" y="7603240"/>
                </a:lnTo>
                <a:lnTo>
                  <a:pt x="2365218" y="7603308"/>
                </a:lnTo>
                <a:lnTo>
                  <a:pt x="2426317" y="7797687"/>
                </a:lnTo>
                <a:lnTo>
                  <a:pt x="2426322" y="7797704"/>
                </a:lnTo>
                <a:lnTo>
                  <a:pt x="2433188" y="7819547"/>
                </a:lnTo>
                <a:lnTo>
                  <a:pt x="2441592" y="7856500"/>
                </a:lnTo>
                <a:lnTo>
                  <a:pt x="2441601" y="7856532"/>
                </a:lnTo>
                <a:lnTo>
                  <a:pt x="2475455" y="8005382"/>
                </a:lnTo>
                <a:lnTo>
                  <a:pt x="2475462" y="8005415"/>
                </a:lnTo>
                <a:lnTo>
                  <a:pt x="2484011" y="8043003"/>
                </a:lnTo>
                <a:lnTo>
                  <a:pt x="2484696" y="8047796"/>
                </a:lnTo>
                <a:lnTo>
                  <a:pt x="2484011" y="8043004"/>
                </a:lnTo>
                <a:lnTo>
                  <a:pt x="2485195" y="8051280"/>
                </a:lnTo>
                <a:lnTo>
                  <a:pt x="2487266" y="8065764"/>
                </a:lnTo>
                <a:lnTo>
                  <a:pt x="2487266" y="8065765"/>
                </a:lnTo>
                <a:lnTo>
                  <a:pt x="2487267" y="8065769"/>
                </a:lnTo>
                <a:lnTo>
                  <a:pt x="2491568" y="8095839"/>
                </a:lnTo>
                <a:lnTo>
                  <a:pt x="2502375" y="8171399"/>
                </a:lnTo>
                <a:lnTo>
                  <a:pt x="2516871" y="8272747"/>
                </a:lnTo>
                <a:lnTo>
                  <a:pt x="2516860" y="8272663"/>
                </a:lnTo>
                <a:lnTo>
                  <a:pt x="2493940" y="8099882"/>
                </a:lnTo>
                <a:lnTo>
                  <a:pt x="2487270" y="8065785"/>
                </a:lnTo>
                <a:lnTo>
                  <a:pt x="2484012" y="8043004"/>
                </a:lnTo>
                <a:lnTo>
                  <a:pt x="2475455" y="8005382"/>
                </a:lnTo>
                <a:lnTo>
                  <a:pt x="2460796" y="7930441"/>
                </a:lnTo>
                <a:lnTo>
                  <a:pt x="2441601" y="7856532"/>
                </a:lnTo>
                <a:lnTo>
                  <a:pt x="2433189" y="7819548"/>
                </a:lnTo>
                <a:lnTo>
                  <a:pt x="2426317" y="7797687"/>
                </a:lnTo>
                <a:lnTo>
                  <a:pt x="2417765" y="7764759"/>
                </a:lnTo>
                <a:lnTo>
                  <a:pt x="2365218" y="7603308"/>
                </a:lnTo>
                <a:lnTo>
                  <a:pt x="2365171" y="7603160"/>
                </a:lnTo>
                <a:cubicBezTo>
                  <a:pt x="2339717" y="7532293"/>
                  <a:pt x="2311525" y="7462731"/>
                  <a:pt x="2280723" y="7394603"/>
                </a:cubicBezTo>
                <a:close/>
                <a:moveTo>
                  <a:pt x="2230530" y="7294351"/>
                </a:moveTo>
                <a:lnTo>
                  <a:pt x="2266322" y="7365841"/>
                </a:lnTo>
                <a:lnTo>
                  <a:pt x="2257133" y="7343778"/>
                </a:lnTo>
                <a:close/>
                <a:moveTo>
                  <a:pt x="2100011" y="7061074"/>
                </a:moveTo>
                <a:lnTo>
                  <a:pt x="2100609" y="7062066"/>
                </a:lnTo>
                <a:lnTo>
                  <a:pt x="2145953" y="7137210"/>
                </a:lnTo>
                <a:lnTo>
                  <a:pt x="2124920" y="7098129"/>
                </a:lnTo>
                <a:close/>
                <a:moveTo>
                  <a:pt x="1954882" y="6849329"/>
                </a:moveTo>
                <a:lnTo>
                  <a:pt x="2000885" y="6913615"/>
                </a:lnTo>
                <a:lnTo>
                  <a:pt x="1970026" y="6867708"/>
                </a:lnTo>
                <a:close/>
                <a:moveTo>
                  <a:pt x="1550657" y="6418501"/>
                </a:moveTo>
                <a:lnTo>
                  <a:pt x="1638761" y="6496034"/>
                </a:lnTo>
                <a:lnTo>
                  <a:pt x="1638833" y="6496097"/>
                </a:lnTo>
                <a:close/>
                <a:moveTo>
                  <a:pt x="1481541" y="6359026"/>
                </a:moveTo>
                <a:lnTo>
                  <a:pt x="1481547" y="6359031"/>
                </a:lnTo>
                <a:lnTo>
                  <a:pt x="1490382" y="6365800"/>
                </a:lnTo>
                <a:close/>
                <a:moveTo>
                  <a:pt x="1314167" y="6233403"/>
                </a:moveTo>
                <a:lnTo>
                  <a:pt x="1314177" y="6233410"/>
                </a:lnTo>
                <a:lnTo>
                  <a:pt x="1339366" y="6250111"/>
                </a:lnTo>
                <a:lnTo>
                  <a:pt x="1427442" y="6317583"/>
                </a:lnTo>
                <a:lnTo>
                  <a:pt x="1427471" y="6317605"/>
                </a:lnTo>
                <a:lnTo>
                  <a:pt x="1339365" y="6250110"/>
                </a:lnTo>
                <a:close/>
                <a:moveTo>
                  <a:pt x="1137065" y="6119786"/>
                </a:moveTo>
                <a:lnTo>
                  <a:pt x="1137081" y="6119796"/>
                </a:lnTo>
                <a:lnTo>
                  <a:pt x="1177320" y="6142669"/>
                </a:lnTo>
                <a:lnTo>
                  <a:pt x="1246911" y="6188810"/>
                </a:lnTo>
                <a:lnTo>
                  <a:pt x="1246932" y="6188824"/>
                </a:lnTo>
                <a:lnTo>
                  <a:pt x="1177319" y="6142668"/>
                </a:lnTo>
                <a:close/>
                <a:moveTo>
                  <a:pt x="950289" y="6018675"/>
                </a:moveTo>
                <a:lnTo>
                  <a:pt x="978681" y="6033543"/>
                </a:lnTo>
                <a:lnTo>
                  <a:pt x="1007750" y="6046279"/>
                </a:lnTo>
                <a:lnTo>
                  <a:pt x="1063310" y="6077862"/>
                </a:lnTo>
                <a:lnTo>
                  <a:pt x="1063326" y="6077870"/>
                </a:lnTo>
                <a:lnTo>
                  <a:pt x="1007749" y="6046278"/>
                </a:lnTo>
                <a:close/>
                <a:moveTo>
                  <a:pt x="752982" y="5930383"/>
                </a:moveTo>
                <a:lnTo>
                  <a:pt x="873433" y="5981755"/>
                </a:lnTo>
                <a:lnTo>
                  <a:pt x="831169" y="5961452"/>
                </a:lnTo>
                <a:close/>
                <a:moveTo>
                  <a:pt x="540369" y="5854427"/>
                </a:moveTo>
                <a:lnTo>
                  <a:pt x="615684" y="5879647"/>
                </a:lnTo>
                <a:lnTo>
                  <a:pt x="648091" y="5888705"/>
                </a:lnTo>
                <a:lnTo>
                  <a:pt x="665469" y="5896318"/>
                </a:lnTo>
                <a:lnTo>
                  <a:pt x="676821" y="5900120"/>
                </a:lnTo>
                <a:lnTo>
                  <a:pt x="648090" y="5888703"/>
                </a:lnTo>
                <a:close/>
                <a:moveTo>
                  <a:pt x="665464" y="5488671"/>
                </a:moveTo>
                <a:lnTo>
                  <a:pt x="615689" y="5505338"/>
                </a:lnTo>
                <a:lnTo>
                  <a:pt x="648090" y="5496282"/>
                </a:lnTo>
                <a:close/>
                <a:moveTo>
                  <a:pt x="1063293" y="5307135"/>
                </a:moveTo>
                <a:lnTo>
                  <a:pt x="978688" y="5351441"/>
                </a:lnTo>
                <a:lnTo>
                  <a:pt x="1007749" y="5338708"/>
                </a:lnTo>
                <a:close/>
                <a:moveTo>
                  <a:pt x="1246888" y="5196191"/>
                </a:moveTo>
                <a:lnTo>
                  <a:pt x="1137091" y="5265185"/>
                </a:lnTo>
                <a:lnTo>
                  <a:pt x="1177319" y="5242318"/>
                </a:lnTo>
                <a:close/>
                <a:moveTo>
                  <a:pt x="1427409" y="5067429"/>
                </a:moveTo>
                <a:lnTo>
                  <a:pt x="1314185" y="5151571"/>
                </a:lnTo>
                <a:lnTo>
                  <a:pt x="1339365" y="5134876"/>
                </a:lnTo>
                <a:close/>
                <a:moveTo>
                  <a:pt x="1638670" y="4889033"/>
                </a:moveTo>
                <a:lnTo>
                  <a:pt x="1481555" y="5025950"/>
                </a:lnTo>
                <a:lnTo>
                  <a:pt x="1493373" y="5016895"/>
                </a:lnTo>
                <a:close/>
                <a:moveTo>
                  <a:pt x="1049988" y="3488468"/>
                </a:moveTo>
                <a:lnTo>
                  <a:pt x="1038159" y="3497531"/>
                </a:lnTo>
                <a:lnTo>
                  <a:pt x="892827" y="3625425"/>
                </a:lnTo>
                <a:close/>
                <a:moveTo>
                  <a:pt x="1217353" y="3362851"/>
                </a:moveTo>
                <a:lnTo>
                  <a:pt x="1192168" y="3379550"/>
                </a:lnTo>
                <a:lnTo>
                  <a:pt x="1104110" y="3447008"/>
                </a:lnTo>
                <a:close/>
                <a:moveTo>
                  <a:pt x="1394427" y="3249250"/>
                </a:moveTo>
                <a:lnTo>
                  <a:pt x="1354213" y="3272108"/>
                </a:lnTo>
                <a:lnTo>
                  <a:pt x="1284640" y="3318238"/>
                </a:lnTo>
                <a:close/>
                <a:moveTo>
                  <a:pt x="1552850" y="3162983"/>
                </a:moveTo>
                <a:lnTo>
                  <a:pt x="1523783" y="3175718"/>
                </a:lnTo>
                <a:lnTo>
                  <a:pt x="1468235" y="3207294"/>
                </a:lnTo>
                <a:close/>
                <a:moveTo>
                  <a:pt x="1915825" y="3009094"/>
                </a:moveTo>
                <a:lnTo>
                  <a:pt x="1883442" y="3018145"/>
                </a:lnTo>
                <a:lnTo>
                  <a:pt x="1866073" y="3025754"/>
                </a:lnTo>
                <a:close/>
                <a:moveTo>
                  <a:pt x="1" y="0"/>
                </a:moveTo>
                <a:lnTo>
                  <a:pt x="264490" y="40365"/>
                </a:lnTo>
                <a:cubicBezTo>
                  <a:pt x="1465874" y="286204"/>
                  <a:pt x="2390862" y="1290821"/>
                  <a:pt x="2516873" y="2531635"/>
                </a:cubicBezTo>
                <a:lnTo>
                  <a:pt x="2529058" y="2772939"/>
                </a:lnTo>
                <a:lnTo>
                  <a:pt x="2529058" y="2870924"/>
                </a:lnTo>
                <a:lnTo>
                  <a:pt x="2529057" y="2870943"/>
                </a:lnTo>
                <a:lnTo>
                  <a:pt x="2529057" y="2870943"/>
                </a:lnTo>
                <a:lnTo>
                  <a:pt x="2516873" y="3112227"/>
                </a:lnTo>
                <a:cubicBezTo>
                  <a:pt x="2453868" y="3732634"/>
                  <a:pt x="2191118" y="4293992"/>
                  <a:pt x="1793946" y="4730977"/>
                </a:cubicBezTo>
                <a:lnTo>
                  <a:pt x="1790926" y="4734053"/>
                </a:lnTo>
                <a:lnTo>
                  <a:pt x="1792052" y="4736390"/>
                </a:lnTo>
                <a:lnTo>
                  <a:pt x="1743798" y="4789482"/>
                </a:lnTo>
                <a:cubicBezTo>
                  <a:pt x="1541281" y="5034877"/>
                  <a:pt x="1419625" y="5349479"/>
                  <a:pt x="1419625" y="5692495"/>
                </a:cubicBezTo>
                <a:cubicBezTo>
                  <a:pt x="1419625" y="6035511"/>
                  <a:pt x="1541281" y="6350114"/>
                  <a:pt x="1743798" y="6595508"/>
                </a:cubicBezTo>
                <a:lnTo>
                  <a:pt x="1792052" y="6648600"/>
                </a:lnTo>
                <a:lnTo>
                  <a:pt x="1790926" y="6650935"/>
                </a:lnTo>
                <a:lnTo>
                  <a:pt x="1790928" y="6650937"/>
                </a:lnTo>
                <a:lnTo>
                  <a:pt x="1792053" y="6648602"/>
                </a:lnTo>
                <a:lnTo>
                  <a:pt x="1835425" y="6696323"/>
                </a:lnTo>
                <a:cubicBezTo>
                  <a:pt x="1995988" y="6856887"/>
                  <a:pt x="2194834" y="6979168"/>
                  <a:pt x="2417098" y="7048298"/>
                </a:cubicBezTo>
                <a:lnTo>
                  <a:pt x="2529058" y="7077086"/>
                </a:lnTo>
                <a:lnTo>
                  <a:pt x="2529058" y="8514051"/>
                </a:lnTo>
                <a:lnTo>
                  <a:pt x="2529057" y="8514051"/>
                </a:lnTo>
                <a:lnTo>
                  <a:pt x="2267043" y="8474064"/>
                </a:lnTo>
                <a:cubicBezTo>
                  <a:pt x="1065659" y="8228225"/>
                  <a:pt x="140671" y="7223608"/>
                  <a:pt x="14660" y="5982794"/>
                </a:cubicBezTo>
                <a:lnTo>
                  <a:pt x="2476" y="5741504"/>
                </a:lnTo>
                <a:lnTo>
                  <a:pt x="2476" y="5741503"/>
                </a:lnTo>
                <a:lnTo>
                  <a:pt x="264490" y="5781490"/>
                </a:lnTo>
                <a:lnTo>
                  <a:pt x="473700" y="5833214"/>
                </a:lnTo>
                <a:lnTo>
                  <a:pt x="459026" y="5828545"/>
                </a:lnTo>
                <a:cubicBezTo>
                  <a:pt x="395064" y="5810647"/>
                  <a:pt x="330190" y="5794934"/>
                  <a:pt x="264489" y="5781489"/>
                </a:cubicBezTo>
                <a:lnTo>
                  <a:pt x="2475" y="5741502"/>
                </a:lnTo>
                <a:lnTo>
                  <a:pt x="0" y="5692495"/>
                </a:lnTo>
                <a:lnTo>
                  <a:pt x="2475" y="5643484"/>
                </a:lnTo>
                <a:lnTo>
                  <a:pt x="2476" y="5643484"/>
                </a:lnTo>
                <a:lnTo>
                  <a:pt x="14660" y="5402199"/>
                </a:lnTo>
                <a:cubicBezTo>
                  <a:pt x="77666" y="4781792"/>
                  <a:pt x="340415" y="4220434"/>
                  <a:pt x="737587" y="3783449"/>
                </a:cubicBezTo>
                <a:lnTo>
                  <a:pt x="752392" y="3768376"/>
                </a:lnTo>
                <a:lnTo>
                  <a:pt x="749729" y="3766759"/>
                </a:lnTo>
                <a:lnTo>
                  <a:pt x="787734" y="3724944"/>
                </a:lnTo>
                <a:cubicBezTo>
                  <a:pt x="990251" y="3479549"/>
                  <a:pt x="1111907" y="3164947"/>
                  <a:pt x="1111907" y="2821932"/>
                </a:cubicBezTo>
                <a:cubicBezTo>
                  <a:pt x="1111907" y="2184902"/>
                  <a:pt x="692320" y="1645872"/>
                  <a:pt x="114435" y="1466131"/>
                </a:cubicBezTo>
                <a:lnTo>
                  <a:pt x="1" y="1436707"/>
                </a:lnTo>
                <a:close/>
              </a:path>
            </a:pathLst>
          </a:custGeom>
          <a:gradFill>
            <a:gsLst>
              <a:gs pos="20000">
                <a:schemeClr val="accent6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TextBox 48">
            <a:extLst>
              <a:ext uri="{FF2B5EF4-FFF2-40B4-BE49-F238E27FC236}">
                <a16:creationId xmlns:a16="http://schemas.microsoft.com/office/drawing/2014/main" id="{A9953573-EB8C-BEC2-94A9-C2E0E328D85A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E4FF06AC-F95C-4A4E-3391-36F98C77E8C1}"/>
              </a:ext>
            </a:extLst>
          </p:cNvPr>
          <p:cNvGrpSpPr/>
          <p:nvPr/>
        </p:nvGrpSpPr>
        <p:grpSpPr>
          <a:xfrm>
            <a:off x="7066863" y="818641"/>
            <a:ext cx="10250275" cy="1323439"/>
            <a:chOff x="9417946" y="818641"/>
            <a:chExt cx="10250275" cy="1323439"/>
          </a:xfrm>
        </p:grpSpPr>
        <p:sp>
          <p:nvSpPr>
            <p:cNvPr id="14" name="TextBox 48">
              <a:extLst>
                <a:ext uri="{FF2B5EF4-FFF2-40B4-BE49-F238E27FC236}">
                  <a16:creationId xmlns:a16="http://schemas.microsoft.com/office/drawing/2014/main" id="{0DDB6EDC-6B7F-C556-2C1D-7F6D49419979}"/>
                </a:ext>
              </a:extLst>
            </p:cNvPr>
            <p:cNvSpPr txBox="1"/>
            <p:nvPr/>
          </p:nvSpPr>
          <p:spPr>
            <a:xfrm>
              <a:off x="10968402" y="818641"/>
              <a:ext cx="8699819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accent1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MAR</a:t>
              </a:r>
              <a:r>
                <a:rPr lang="en-US" sz="8000" b="1" dirty="0">
                  <a:solidFill>
                    <a:schemeClr val="accent4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KET</a:t>
              </a:r>
              <a:r>
                <a:rPr lang="en-US" sz="8000" b="1" dirty="0">
                  <a:solidFill>
                    <a:schemeClr val="accent5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ING</a:t>
              </a:r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 </a:t>
              </a:r>
              <a:r>
                <a:rPr lang="en-US" sz="8000" b="1" dirty="0">
                  <a:solidFill>
                    <a:schemeClr val="accent6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MIX</a:t>
              </a:r>
            </a:p>
          </p:txBody>
        </p:sp>
        <p:sp>
          <p:nvSpPr>
            <p:cNvPr id="15" name="TextBox 48">
              <a:extLst>
                <a:ext uri="{FF2B5EF4-FFF2-40B4-BE49-F238E27FC236}">
                  <a16:creationId xmlns:a16="http://schemas.microsoft.com/office/drawing/2014/main" id="{B2F53AA7-441B-16D8-DBAE-803705ED23A6}"/>
                </a:ext>
              </a:extLst>
            </p:cNvPr>
            <p:cNvSpPr txBox="1"/>
            <p:nvPr/>
          </p:nvSpPr>
          <p:spPr>
            <a:xfrm>
              <a:off x="9417946" y="818641"/>
              <a:ext cx="1470275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4P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6EA89773-C44B-54B0-1671-8C9CFE2C5369}"/>
              </a:ext>
            </a:extLst>
          </p:cNvPr>
          <p:cNvSpPr txBox="1"/>
          <p:nvPr/>
        </p:nvSpPr>
        <p:spPr>
          <a:xfrm>
            <a:off x="2169990" y="5018802"/>
            <a:ext cx="4740537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Tập trung vào việc thiết kế và phát triển sản phẩm/dịch vụ đáp ứng đúng nhu cầu, mang lại giá trị khác biệt và lợi ích cụ thể cho khách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9AB79D55-963D-B49D-E807-F9BD2A94927A}"/>
              </a:ext>
            </a:extLst>
          </p:cNvPr>
          <p:cNvSpPr txBox="1"/>
          <p:nvPr/>
        </p:nvSpPr>
        <p:spPr>
          <a:xfrm>
            <a:off x="2169992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1"/>
                </a:solidFill>
                <a:latin typeface="+mj-lt"/>
              </a:rPr>
              <a:t>PRODUCT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44FD7E61-83BB-AA67-12F6-5710A7D9989A}"/>
              </a:ext>
            </a:extLst>
          </p:cNvPr>
          <p:cNvSpPr txBox="1"/>
          <p:nvPr/>
        </p:nvSpPr>
        <p:spPr>
          <a:xfrm>
            <a:off x="17458473" y="5018802"/>
            <a:ext cx="4755535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/>
              <a:t>Xác định các kênh phân phối hiệu quả để đảm bảo sản phẩm đến đúng khách hàng mục tiêu, tại đúng nơi và đúng thời điểm.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BDDD3AF-011C-8842-378E-67B4E3BFE1B1}"/>
              </a:ext>
            </a:extLst>
          </p:cNvPr>
          <p:cNvSpPr txBox="1"/>
          <p:nvPr/>
        </p:nvSpPr>
        <p:spPr>
          <a:xfrm>
            <a:off x="18842164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6"/>
                </a:solidFill>
                <a:latin typeface="+mj-lt"/>
              </a:rPr>
              <a:t>PLACE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3322AFED-1F35-5F9D-624B-833C83C7816C}"/>
              </a:ext>
            </a:extLst>
          </p:cNvPr>
          <p:cNvSpPr txBox="1"/>
          <p:nvPr/>
        </p:nvSpPr>
        <p:spPr>
          <a:xfrm rot="10800000" flipV="1">
            <a:off x="2169989" y="9858313"/>
            <a:ext cx="4740537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Đưa ra mức giá hợp lý, cân bằng giữa khả năng chi trả của khách hàng, giá trị sản phẩm và vị thế cạnh tranh trên thị trường.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2D140288-1BBB-EF3C-1E7B-DD207A431765}"/>
              </a:ext>
            </a:extLst>
          </p:cNvPr>
          <p:cNvSpPr txBox="1"/>
          <p:nvPr/>
        </p:nvSpPr>
        <p:spPr>
          <a:xfrm rot="10800000" flipV="1">
            <a:off x="2169992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3600" b="1" dirty="0">
                <a:solidFill>
                  <a:schemeClr val="accent5"/>
                </a:solidFill>
                <a:latin typeface="+mj-lt"/>
              </a:rPr>
              <a:t>PRICE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17B545C4-7823-AADB-8742-BC952A35C084}"/>
              </a:ext>
            </a:extLst>
          </p:cNvPr>
          <p:cNvSpPr txBox="1"/>
          <p:nvPr/>
        </p:nvSpPr>
        <p:spPr>
          <a:xfrm rot="10800000" flipV="1">
            <a:off x="17458473" y="9858313"/>
            <a:ext cx="4755535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>
                <a:solidFill>
                  <a:schemeClr val="tx2"/>
                </a:solidFill>
              </a:rPr>
              <a:t>Triển khai các hoạt động truyền thông, quảng bá, khuyến mãi nhằm nâng cao nhận diện thương hiệu và thúc đẩy quyết định mua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99906EB2-A396-ED89-0350-AE5173810533}"/>
              </a:ext>
            </a:extLst>
          </p:cNvPr>
          <p:cNvSpPr txBox="1"/>
          <p:nvPr/>
        </p:nvSpPr>
        <p:spPr>
          <a:xfrm rot="10800000" flipV="1">
            <a:off x="18842164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4"/>
                </a:solidFill>
                <a:latin typeface="+mj-lt"/>
              </a:rPr>
              <a:t>PROMOTION</a:t>
            </a:r>
          </a:p>
        </p:txBody>
      </p:sp>
      <p:sp>
        <p:nvSpPr>
          <p:cNvPr id="24" name="TextBox 25">
            <a:extLst>
              <a:ext uri="{FF2B5EF4-FFF2-40B4-BE49-F238E27FC236}">
                <a16:creationId xmlns:a16="http://schemas.microsoft.com/office/drawing/2014/main" id="{945242CC-8FDA-6D2C-00F3-62456F5A9E7A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03B0F7E2-CF53-9727-6597-1B9A7B649AB0}"/>
              </a:ext>
            </a:extLst>
          </p:cNvPr>
          <p:cNvSpPr/>
          <p:nvPr/>
        </p:nvSpPr>
        <p:spPr>
          <a:xfrm>
            <a:off x="8704245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35D96F3A-6593-C840-1356-9D91C6BA1BF2}"/>
              </a:ext>
            </a:extLst>
          </p:cNvPr>
          <p:cNvSpPr/>
          <p:nvPr/>
        </p:nvSpPr>
        <p:spPr>
          <a:xfrm>
            <a:off x="13511267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7175B966-8430-AC08-C350-90CB5D87A507}"/>
              </a:ext>
            </a:extLst>
          </p:cNvPr>
          <p:cNvSpPr/>
          <p:nvPr/>
        </p:nvSpPr>
        <p:spPr>
          <a:xfrm>
            <a:off x="11107756" y="4818478"/>
            <a:ext cx="2168489" cy="6553298"/>
          </a:xfrm>
          <a:custGeom>
            <a:avLst/>
            <a:gdLst>
              <a:gd name="connsiteX0" fmla="*/ 1109431 w 2839250"/>
              <a:gd name="connsiteY0" fmla="*/ 4241181 h 8580377"/>
              <a:gd name="connsiteX1" fmla="*/ 1129329 w 2839250"/>
              <a:gd name="connsiteY1" fmla="*/ 4244217 h 8580377"/>
              <a:gd name="connsiteX2" fmla="*/ 1419626 w 2839250"/>
              <a:gd name="connsiteY2" fmla="*/ 4258876 h 8580377"/>
              <a:gd name="connsiteX3" fmla="*/ 1709923 w 2839250"/>
              <a:gd name="connsiteY3" fmla="*/ 4244217 h 8580377"/>
              <a:gd name="connsiteX4" fmla="*/ 1729820 w 2839250"/>
              <a:gd name="connsiteY4" fmla="*/ 4241181 h 8580377"/>
              <a:gd name="connsiteX5" fmla="*/ 1727345 w 2839250"/>
              <a:gd name="connsiteY5" fmla="*/ 4290192 h 8580377"/>
              <a:gd name="connsiteX6" fmla="*/ 1729820 w 2839250"/>
              <a:gd name="connsiteY6" fmla="*/ 4339199 h 8580377"/>
              <a:gd name="connsiteX7" fmla="*/ 1729819 w 2839250"/>
              <a:gd name="connsiteY7" fmla="*/ 4339199 h 8580377"/>
              <a:gd name="connsiteX8" fmla="*/ 1742003 w 2839250"/>
              <a:gd name="connsiteY8" fmla="*/ 4580488 h 8580377"/>
              <a:gd name="connsiteX9" fmla="*/ 2464930 w 2839250"/>
              <a:gd name="connsiteY9" fmla="*/ 6199239 h 8580377"/>
              <a:gd name="connsiteX10" fmla="*/ 2475821 w 2839250"/>
              <a:gd name="connsiteY10" fmla="*/ 6210327 h 8580377"/>
              <a:gd name="connsiteX11" fmla="*/ 2473350 w 2839250"/>
              <a:gd name="connsiteY11" fmla="*/ 6211828 h 8580377"/>
              <a:gd name="connsiteX12" fmla="*/ 2515077 w 2839250"/>
              <a:gd name="connsiteY12" fmla="*/ 6257739 h 8580377"/>
              <a:gd name="connsiteX13" fmla="*/ 2839250 w 2839250"/>
              <a:gd name="connsiteY13" fmla="*/ 7160752 h 8580377"/>
              <a:gd name="connsiteX14" fmla="*/ 1419625 w 2839250"/>
              <a:gd name="connsiteY14" fmla="*/ 8580377 h 8580377"/>
              <a:gd name="connsiteX15" fmla="*/ 0 w 2839250"/>
              <a:gd name="connsiteY15" fmla="*/ 7160752 h 8580377"/>
              <a:gd name="connsiteX16" fmla="*/ 324173 w 2839250"/>
              <a:gd name="connsiteY16" fmla="*/ 6257739 h 8580377"/>
              <a:gd name="connsiteX17" fmla="*/ 365900 w 2839250"/>
              <a:gd name="connsiteY17" fmla="*/ 6211828 h 8580377"/>
              <a:gd name="connsiteX18" fmla="*/ 365899 w 2839250"/>
              <a:gd name="connsiteY18" fmla="*/ 6211828 h 8580377"/>
              <a:gd name="connsiteX19" fmla="*/ 365899 w 2839250"/>
              <a:gd name="connsiteY19" fmla="*/ 6211828 h 8580377"/>
              <a:gd name="connsiteX20" fmla="*/ 363428 w 2839250"/>
              <a:gd name="connsiteY20" fmla="*/ 6210327 h 8580377"/>
              <a:gd name="connsiteX21" fmla="*/ 374319 w 2839250"/>
              <a:gd name="connsiteY21" fmla="*/ 6199239 h 8580377"/>
              <a:gd name="connsiteX22" fmla="*/ 1097246 w 2839250"/>
              <a:gd name="connsiteY22" fmla="*/ 4580488 h 8580377"/>
              <a:gd name="connsiteX23" fmla="*/ 1109430 w 2839250"/>
              <a:gd name="connsiteY23" fmla="*/ 4339198 h 8580377"/>
              <a:gd name="connsiteX24" fmla="*/ 1109431 w 2839250"/>
              <a:gd name="connsiteY24" fmla="*/ 4339198 h 8580377"/>
              <a:gd name="connsiteX25" fmla="*/ 1111906 w 2839250"/>
              <a:gd name="connsiteY25" fmla="*/ 4290192 h 8580377"/>
              <a:gd name="connsiteX26" fmla="*/ 1419625 w 2839250"/>
              <a:gd name="connsiteY26" fmla="*/ 0 h 8580377"/>
              <a:gd name="connsiteX27" fmla="*/ 2839250 w 2839250"/>
              <a:gd name="connsiteY27" fmla="*/ 1419626 h 8580377"/>
              <a:gd name="connsiteX28" fmla="*/ 2515077 w 2839250"/>
              <a:gd name="connsiteY28" fmla="*/ 2322639 h 8580377"/>
              <a:gd name="connsiteX29" fmla="*/ 2473347 w 2839250"/>
              <a:gd name="connsiteY29" fmla="*/ 2368553 h 8580377"/>
              <a:gd name="connsiteX30" fmla="*/ 2475822 w 2839250"/>
              <a:gd name="connsiteY30" fmla="*/ 2370056 h 8580377"/>
              <a:gd name="connsiteX31" fmla="*/ 2464930 w 2839250"/>
              <a:gd name="connsiteY31" fmla="*/ 2381144 h 8580377"/>
              <a:gd name="connsiteX32" fmla="*/ 1742003 w 2839250"/>
              <a:gd name="connsiteY32" fmla="*/ 3999894 h 8580377"/>
              <a:gd name="connsiteX33" fmla="*/ 1729819 w 2839250"/>
              <a:gd name="connsiteY33" fmla="*/ 4241180 h 8580377"/>
              <a:gd name="connsiteX34" fmla="*/ 1709922 w 2839250"/>
              <a:gd name="connsiteY34" fmla="*/ 4244216 h 8580377"/>
              <a:gd name="connsiteX35" fmla="*/ 1419625 w 2839250"/>
              <a:gd name="connsiteY35" fmla="*/ 4258875 h 8580377"/>
              <a:gd name="connsiteX36" fmla="*/ 1129328 w 2839250"/>
              <a:gd name="connsiteY36" fmla="*/ 4244216 h 8580377"/>
              <a:gd name="connsiteX37" fmla="*/ 1109430 w 2839250"/>
              <a:gd name="connsiteY37" fmla="*/ 4241180 h 8580377"/>
              <a:gd name="connsiteX38" fmla="*/ 1097246 w 2839250"/>
              <a:gd name="connsiteY38" fmla="*/ 3999894 h 8580377"/>
              <a:gd name="connsiteX39" fmla="*/ 374319 w 2839250"/>
              <a:gd name="connsiteY39" fmla="*/ 2381144 h 8580377"/>
              <a:gd name="connsiteX40" fmla="*/ 363427 w 2839250"/>
              <a:gd name="connsiteY40" fmla="*/ 2370056 h 8580377"/>
              <a:gd name="connsiteX41" fmla="*/ 365903 w 2839250"/>
              <a:gd name="connsiteY41" fmla="*/ 2368553 h 8580377"/>
              <a:gd name="connsiteX42" fmla="*/ 324173 w 2839250"/>
              <a:gd name="connsiteY42" fmla="*/ 2322639 h 8580377"/>
              <a:gd name="connsiteX43" fmla="*/ 0 w 2839250"/>
              <a:gd name="connsiteY43" fmla="*/ 1419626 h 8580377"/>
              <a:gd name="connsiteX44" fmla="*/ 1419625 w 2839250"/>
              <a:gd name="connsiteY44" fmla="*/ 0 h 85803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</a:cxnLst>
            <a:rect l="l" t="t" r="r" b="b"/>
            <a:pathLst>
              <a:path w="2839250" h="8580377">
                <a:moveTo>
                  <a:pt x="1109431" y="4241181"/>
                </a:moveTo>
                <a:lnTo>
                  <a:pt x="1129329" y="4244217"/>
                </a:lnTo>
                <a:cubicBezTo>
                  <a:pt x="1224777" y="4253911"/>
                  <a:pt x="1321621" y="4258876"/>
                  <a:pt x="1419626" y="4258876"/>
                </a:cubicBezTo>
                <a:cubicBezTo>
                  <a:pt x="1517631" y="4258876"/>
                  <a:pt x="1614475" y="4253911"/>
                  <a:pt x="1709923" y="4244217"/>
                </a:cubicBezTo>
                <a:lnTo>
                  <a:pt x="1729820" y="4241181"/>
                </a:lnTo>
                <a:lnTo>
                  <a:pt x="1727345" y="4290192"/>
                </a:lnTo>
                <a:lnTo>
                  <a:pt x="1729820" y="4339199"/>
                </a:lnTo>
                <a:lnTo>
                  <a:pt x="1729819" y="4339199"/>
                </a:lnTo>
                <a:lnTo>
                  <a:pt x="1742003" y="4580488"/>
                </a:lnTo>
                <a:cubicBezTo>
                  <a:pt x="1805009" y="5200895"/>
                  <a:pt x="2067758" y="5762253"/>
                  <a:pt x="2464930" y="6199239"/>
                </a:cubicBezTo>
                <a:lnTo>
                  <a:pt x="2475821" y="6210327"/>
                </a:lnTo>
                <a:lnTo>
                  <a:pt x="2473350" y="6211828"/>
                </a:lnTo>
                <a:lnTo>
                  <a:pt x="2515077" y="6257739"/>
                </a:lnTo>
                <a:cubicBezTo>
                  <a:pt x="2717594" y="6503134"/>
                  <a:pt x="2839250" y="6817736"/>
                  <a:pt x="2839250" y="7160752"/>
                </a:cubicBezTo>
                <a:cubicBezTo>
                  <a:pt x="2839250" y="7944789"/>
                  <a:pt x="2203662" y="8580377"/>
                  <a:pt x="1419625" y="8580377"/>
                </a:cubicBezTo>
                <a:cubicBezTo>
                  <a:pt x="635588" y="8580377"/>
                  <a:pt x="0" y="7944789"/>
                  <a:pt x="0" y="7160752"/>
                </a:cubicBezTo>
                <a:cubicBezTo>
                  <a:pt x="0" y="6817736"/>
                  <a:pt x="121656" y="6503134"/>
                  <a:pt x="324173" y="6257739"/>
                </a:cubicBezTo>
                <a:lnTo>
                  <a:pt x="365900" y="6211828"/>
                </a:lnTo>
                <a:lnTo>
                  <a:pt x="365899" y="6211828"/>
                </a:lnTo>
                <a:lnTo>
                  <a:pt x="365899" y="6211828"/>
                </a:lnTo>
                <a:lnTo>
                  <a:pt x="363428" y="6210327"/>
                </a:lnTo>
                <a:lnTo>
                  <a:pt x="374319" y="6199239"/>
                </a:lnTo>
                <a:cubicBezTo>
                  <a:pt x="771491" y="5762253"/>
                  <a:pt x="1034241" y="5200895"/>
                  <a:pt x="1097246" y="4580488"/>
                </a:cubicBezTo>
                <a:lnTo>
                  <a:pt x="1109430" y="4339198"/>
                </a:lnTo>
                <a:lnTo>
                  <a:pt x="1109431" y="4339198"/>
                </a:lnTo>
                <a:lnTo>
                  <a:pt x="1111906" y="4290192"/>
                </a:lnTo>
                <a:close/>
                <a:moveTo>
                  <a:pt x="1419625" y="0"/>
                </a:moveTo>
                <a:cubicBezTo>
                  <a:pt x="2203662" y="0"/>
                  <a:pt x="2839250" y="635589"/>
                  <a:pt x="2839250" y="1419626"/>
                </a:cubicBezTo>
                <a:cubicBezTo>
                  <a:pt x="2839250" y="1762642"/>
                  <a:pt x="2717594" y="2077244"/>
                  <a:pt x="2515077" y="2322639"/>
                </a:cubicBezTo>
                <a:lnTo>
                  <a:pt x="2473347" y="2368553"/>
                </a:lnTo>
                <a:lnTo>
                  <a:pt x="2475822" y="2370056"/>
                </a:lnTo>
                <a:lnTo>
                  <a:pt x="2464930" y="2381144"/>
                </a:lnTo>
                <a:cubicBezTo>
                  <a:pt x="2067758" y="2818130"/>
                  <a:pt x="1805009" y="3379487"/>
                  <a:pt x="1742003" y="3999894"/>
                </a:cubicBezTo>
                <a:lnTo>
                  <a:pt x="1729819" y="4241180"/>
                </a:lnTo>
                <a:lnTo>
                  <a:pt x="1709922" y="4244216"/>
                </a:lnTo>
                <a:cubicBezTo>
                  <a:pt x="1614474" y="4253910"/>
                  <a:pt x="1517630" y="4258875"/>
                  <a:pt x="1419625" y="4258875"/>
                </a:cubicBezTo>
                <a:cubicBezTo>
                  <a:pt x="1321620" y="4258875"/>
                  <a:pt x="1224776" y="4253910"/>
                  <a:pt x="1129328" y="4244216"/>
                </a:cubicBezTo>
                <a:lnTo>
                  <a:pt x="1109430" y="4241180"/>
                </a:lnTo>
                <a:lnTo>
                  <a:pt x="1097246" y="3999894"/>
                </a:lnTo>
                <a:cubicBezTo>
                  <a:pt x="1034241" y="3379487"/>
                  <a:pt x="771491" y="2818130"/>
                  <a:pt x="374319" y="2381144"/>
                </a:cubicBezTo>
                <a:lnTo>
                  <a:pt x="363427" y="2370056"/>
                </a:lnTo>
                <a:lnTo>
                  <a:pt x="365903" y="2368553"/>
                </a:lnTo>
                <a:lnTo>
                  <a:pt x="324173" y="2322639"/>
                </a:lnTo>
                <a:cubicBezTo>
                  <a:pt x="121656" y="2077244"/>
                  <a:pt x="0" y="1762642"/>
                  <a:pt x="0" y="1419626"/>
                </a:cubicBezTo>
                <a:cubicBezTo>
                  <a:pt x="0" y="635589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Google Shape;11806;p81">
            <a:extLst>
              <a:ext uri="{FF2B5EF4-FFF2-40B4-BE49-F238E27FC236}">
                <a16:creationId xmlns:a16="http://schemas.microsoft.com/office/drawing/2014/main" id="{964DF2A4-A6B6-B280-22C5-DC0BBDADCADA}"/>
              </a:ext>
            </a:extLst>
          </p:cNvPr>
          <p:cNvSpPr/>
          <p:nvPr/>
        </p:nvSpPr>
        <p:spPr>
          <a:xfrm>
            <a:off x="9397928" y="7759775"/>
            <a:ext cx="781122" cy="670710"/>
          </a:xfrm>
          <a:custGeom>
            <a:avLst/>
            <a:gdLst/>
            <a:ahLst/>
            <a:cxnLst/>
            <a:rect l="l" t="t" r="r" b="b"/>
            <a:pathLst>
              <a:path w="11871" h="10193" extrusionOk="0">
                <a:moveTo>
                  <a:pt x="6787" y="358"/>
                </a:moveTo>
                <a:cubicBezTo>
                  <a:pt x="6965" y="358"/>
                  <a:pt x="7132" y="465"/>
                  <a:pt x="7168" y="655"/>
                </a:cubicBezTo>
                <a:lnTo>
                  <a:pt x="7382" y="1679"/>
                </a:lnTo>
                <a:lnTo>
                  <a:pt x="4465" y="1679"/>
                </a:lnTo>
                <a:lnTo>
                  <a:pt x="4703" y="655"/>
                </a:lnTo>
                <a:cubicBezTo>
                  <a:pt x="4751" y="465"/>
                  <a:pt x="4906" y="358"/>
                  <a:pt x="5084" y="358"/>
                </a:cubicBezTo>
                <a:close/>
                <a:moveTo>
                  <a:pt x="2786" y="2024"/>
                </a:moveTo>
                <a:lnTo>
                  <a:pt x="2786" y="5751"/>
                </a:lnTo>
                <a:lnTo>
                  <a:pt x="2381" y="5751"/>
                </a:lnTo>
                <a:lnTo>
                  <a:pt x="2381" y="2024"/>
                </a:lnTo>
                <a:close/>
                <a:moveTo>
                  <a:pt x="9478" y="2024"/>
                </a:moveTo>
                <a:lnTo>
                  <a:pt x="9478" y="5751"/>
                </a:lnTo>
                <a:lnTo>
                  <a:pt x="9085" y="5751"/>
                </a:lnTo>
                <a:lnTo>
                  <a:pt x="9085" y="2024"/>
                </a:lnTo>
                <a:close/>
                <a:moveTo>
                  <a:pt x="2048" y="2024"/>
                </a:moveTo>
                <a:lnTo>
                  <a:pt x="2048" y="5751"/>
                </a:lnTo>
                <a:lnTo>
                  <a:pt x="2024" y="5751"/>
                </a:lnTo>
                <a:cubicBezTo>
                  <a:pt x="1834" y="5751"/>
                  <a:pt x="1667" y="5918"/>
                  <a:pt x="1667" y="6108"/>
                </a:cubicBezTo>
                <a:lnTo>
                  <a:pt x="1667" y="6501"/>
                </a:lnTo>
                <a:lnTo>
                  <a:pt x="1655" y="6501"/>
                </a:lnTo>
                <a:cubicBezTo>
                  <a:pt x="929" y="6501"/>
                  <a:pt x="345" y="5906"/>
                  <a:pt x="345" y="5191"/>
                </a:cubicBezTo>
                <a:lnTo>
                  <a:pt x="345" y="2584"/>
                </a:lnTo>
                <a:cubicBezTo>
                  <a:pt x="345" y="2274"/>
                  <a:pt x="595" y="2024"/>
                  <a:pt x="917" y="2024"/>
                </a:cubicBezTo>
                <a:close/>
                <a:moveTo>
                  <a:pt x="8727" y="2024"/>
                </a:moveTo>
                <a:lnTo>
                  <a:pt x="8727" y="5751"/>
                </a:lnTo>
                <a:lnTo>
                  <a:pt x="8716" y="5751"/>
                </a:lnTo>
                <a:cubicBezTo>
                  <a:pt x="8513" y="5751"/>
                  <a:pt x="8358" y="5918"/>
                  <a:pt x="8358" y="6108"/>
                </a:cubicBezTo>
                <a:lnTo>
                  <a:pt x="8358" y="6501"/>
                </a:lnTo>
                <a:lnTo>
                  <a:pt x="3501" y="6501"/>
                </a:lnTo>
                <a:lnTo>
                  <a:pt x="3501" y="6108"/>
                </a:lnTo>
                <a:cubicBezTo>
                  <a:pt x="3501" y="5918"/>
                  <a:pt x="3334" y="5751"/>
                  <a:pt x="3143" y="5751"/>
                </a:cubicBezTo>
                <a:lnTo>
                  <a:pt x="3132" y="5751"/>
                </a:lnTo>
                <a:lnTo>
                  <a:pt x="3132" y="2024"/>
                </a:lnTo>
                <a:close/>
                <a:moveTo>
                  <a:pt x="10942" y="2024"/>
                </a:moveTo>
                <a:cubicBezTo>
                  <a:pt x="11252" y="2024"/>
                  <a:pt x="11514" y="2274"/>
                  <a:pt x="11514" y="2584"/>
                </a:cubicBezTo>
                <a:lnTo>
                  <a:pt x="11514" y="5191"/>
                </a:lnTo>
                <a:cubicBezTo>
                  <a:pt x="11514" y="5906"/>
                  <a:pt x="10930" y="6501"/>
                  <a:pt x="10204" y="6501"/>
                </a:cubicBezTo>
                <a:lnTo>
                  <a:pt x="10180" y="6108"/>
                </a:lnTo>
                <a:cubicBezTo>
                  <a:pt x="10180" y="5918"/>
                  <a:pt x="10025" y="5751"/>
                  <a:pt x="9823" y="5751"/>
                </a:cubicBezTo>
                <a:lnTo>
                  <a:pt x="9811" y="5751"/>
                </a:lnTo>
                <a:lnTo>
                  <a:pt x="9811" y="2024"/>
                </a:lnTo>
                <a:close/>
                <a:moveTo>
                  <a:pt x="3143" y="6096"/>
                </a:moveTo>
                <a:cubicBezTo>
                  <a:pt x="3143" y="6096"/>
                  <a:pt x="3155" y="6096"/>
                  <a:pt x="3155" y="6108"/>
                </a:cubicBezTo>
                <a:lnTo>
                  <a:pt x="3155" y="7037"/>
                </a:lnTo>
                <a:cubicBezTo>
                  <a:pt x="3155" y="7037"/>
                  <a:pt x="3155" y="7049"/>
                  <a:pt x="3143" y="7049"/>
                </a:cubicBezTo>
                <a:lnTo>
                  <a:pt x="2024" y="7049"/>
                </a:lnTo>
                <a:cubicBezTo>
                  <a:pt x="2024" y="7049"/>
                  <a:pt x="2012" y="7049"/>
                  <a:pt x="2012" y="7037"/>
                </a:cubicBezTo>
                <a:lnTo>
                  <a:pt x="2012" y="6108"/>
                </a:lnTo>
                <a:cubicBezTo>
                  <a:pt x="2012" y="6108"/>
                  <a:pt x="2012" y="6096"/>
                  <a:pt x="2024" y="6096"/>
                </a:cubicBezTo>
                <a:lnTo>
                  <a:pt x="2417" y="6096"/>
                </a:lnTo>
                <a:lnTo>
                  <a:pt x="2417" y="6489"/>
                </a:lnTo>
                <a:cubicBezTo>
                  <a:pt x="2417" y="6585"/>
                  <a:pt x="2489" y="6668"/>
                  <a:pt x="2584" y="6668"/>
                </a:cubicBezTo>
                <a:cubicBezTo>
                  <a:pt x="2667" y="6668"/>
                  <a:pt x="2762" y="6585"/>
                  <a:pt x="2762" y="6489"/>
                </a:cubicBezTo>
                <a:lnTo>
                  <a:pt x="2762" y="6096"/>
                </a:lnTo>
                <a:close/>
                <a:moveTo>
                  <a:pt x="9847" y="6108"/>
                </a:moveTo>
                <a:cubicBezTo>
                  <a:pt x="9847" y="6108"/>
                  <a:pt x="9859" y="6108"/>
                  <a:pt x="9859" y="6120"/>
                </a:cubicBezTo>
                <a:lnTo>
                  <a:pt x="9847" y="7049"/>
                </a:lnTo>
                <a:lnTo>
                  <a:pt x="8716" y="7061"/>
                </a:lnTo>
                <a:cubicBezTo>
                  <a:pt x="8716" y="7061"/>
                  <a:pt x="8692" y="7061"/>
                  <a:pt x="8692" y="7049"/>
                </a:cubicBezTo>
                <a:lnTo>
                  <a:pt x="8692" y="6120"/>
                </a:lnTo>
                <a:cubicBezTo>
                  <a:pt x="8692" y="6120"/>
                  <a:pt x="8692" y="6108"/>
                  <a:pt x="8716" y="6108"/>
                </a:cubicBezTo>
                <a:lnTo>
                  <a:pt x="9097" y="6108"/>
                </a:lnTo>
                <a:lnTo>
                  <a:pt x="9097" y="6501"/>
                </a:lnTo>
                <a:cubicBezTo>
                  <a:pt x="9097" y="6585"/>
                  <a:pt x="9168" y="6680"/>
                  <a:pt x="9275" y="6680"/>
                </a:cubicBezTo>
                <a:cubicBezTo>
                  <a:pt x="9370" y="6680"/>
                  <a:pt x="9454" y="6608"/>
                  <a:pt x="9454" y="6501"/>
                </a:cubicBezTo>
                <a:lnTo>
                  <a:pt x="9454" y="6108"/>
                </a:lnTo>
                <a:close/>
                <a:moveTo>
                  <a:pt x="703" y="6561"/>
                </a:moveTo>
                <a:cubicBezTo>
                  <a:pt x="976" y="6739"/>
                  <a:pt x="1298" y="6858"/>
                  <a:pt x="1643" y="6858"/>
                </a:cubicBezTo>
                <a:lnTo>
                  <a:pt x="1655" y="6858"/>
                </a:lnTo>
                <a:lnTo>
                  <a:pt x="1655" y="7049"/>
                </a:lnTo>
                <a:cubicBezTo>
                  <a:pt x="1655" y="7239"/>
                  <a:pt x="1822" y="7406"/>
                  <a:pt x="2012" y="7406"/>
                </a:cubicBezTo>
                <a:lnTo>
                  <a:pt x="2774" y="7406"/>
                </a:lnTo>
                <a:lnTo>
                  <a:pt x="2774" y="9847"/>
                </a:lnTo>
                <a:lnTo>
                  <a:pt x="2381" y="9847"/>
                </a:lnTo>
                <a:lnTo>
                  <a:pt x="2381" y="7978"/>
                </a:lnTo>
                <a:cubicBezTo>
                  <a:pt x="2381" y="7882"/>
                  <a:pt x="2310" y="7799"/>
                  <a:pt x="2203" y="7799"/>
                </a:cubicBezTo>
                <a:cubicBezTo>
                  <a:pt x="2108" y="7799"/>
                  <a:pt x="2024" y="7870"/>
                  <a:pt x="2024" y="7978"/>
                </a:cubicBezTo>
                <a:lnTo>
                  <a:pt x="2024" y="9847"/>
                </a:lnTo>
                <a:lnTo>
                  <a:pt x="1096" y="9847"/>
                </a:lnTo>
                <a:cubicBezTo>
                  <a:pt x="881" y="9847"/>
                  <a:pt x="703" y="9668"/>
                  <a:pt x="703" y="9466"/>
                </a:cubicBezTo>
                <a:lnTo>
                  <a:pt x="703" y="6561"/>
                </a:lnTo>
                <a:close/>
                <a:moveTo>
                  <a:pt x="8335" y="6858"/>
                </a:moveTo>
                <a:lnTo>
                  <a:pt x="8335" y="7049"/>
                </a:lnTo>
                <a:cubicBezTo>
                  <a:pt x="8335" y="7239"/>
                  <a:pt x="8501" y="7406"/>
                  <a:pt x="8692" y="7406"/>
                </a:cubicBezTo>
                <a:lnTo>
                  <a:pt x="9454" y="7406"/>
                </a:lnTo>
                <a:lnTo>
                  <a:pt x="9466" y="9847"/>
                </a:lnTo>
                <a:lnTo>
                  <a:pt x="9073" y="9847"/>
                </a:lnTo>
                <a:lnTo>
                  <a:pt x="9073" y="7978"/>
                </a:lnTo>
                <a:cubicBezTo>
                  <a:pt x="9073" y="7882"/>
                  <a:pt x="8989" y="7799"/>
                  <a:pt x="8894" y="7799"/>
                </a:cubicBezTo>
                <a:cubicBezTo>
                  <a:pt x="8787" y="7799"/>
                  <a:pt x="8716" y="7870"/>
                  <a:pt x="8716" y="7978"/>
                </a:cubicBezTo>
                <a:lnTo>
                  <a:pt x="8716" y="9847"/>
                </a:lnTo>
                <a:lnTo>
                  <a:pt x="3120" y="9847"/>
                </a:lnTo>
                <a:lnTo>
                  <a:pt x="3120" y="7406"/>
                </a:lnTo>
                <a:lnTo>
                  <a:pt x="3132" y="7406"/>
                </a:lnTo>
                <a:cubicBezTo>
                  <a:pt x="3322" y="7406"/>
                  <a:pt x="3489" y="7239"/>
                  <a:pt x="3489" y="7049"/>
                </a:cubicBezTo>
                <a:lnTo>
                  <a:pt x="3489" y="6858"/>
                </a:lnTo>
                <a:close/>
                <a:moveTo>
                  <a:pt x="11133" y="6561"/>
                </a:moveTo>
                <a:lnTo>
                  <a:pt x="11133" y="9466"/>
                </a:lnTo>
                <a:cubicBezTo>
                  <a:pt x="11133" y="9668"/>
                  <a:pt x="10954" y="9847"/>
                  <a:pt x="10752" y="9847"/>
                </a:cubicBezTo>
                <a:lnTo>
                  <a:pt x="9811" y="9847"/>
                </a:lnTo>
                <a:lnTo>
                  <a:pt x="9811" y="7406"/>
                </a:lnTo>
                <a:lnTo>
                  <a:pt x="9823" y="7406"/>
                </a:lnTo>
                <a:cubicBezTo>
                  <a:pt x="10025" y="7406"/>
                  <a:pt x="10180" y="7239"/>
                  <a:pt x="10180" y="7049"/>
                </a:cubicBezTo>
                <a:lnTo>
                  <a:pt x="10180" y="6858"/>
                </a:lnTo>
                <a:lnTo>
                  <a:pt x="10204" y="6858"/>
                </a:lnTo>
                <a:cubicBezTo>
                  <a:pt x="10537" y="6858"/>
                  <a:pt x="10871" y="6751"/>
                  <a:pt x="11133" y="6561"/>
                </a:cubicBezTo>
                <a:close/>
                <a:moveTo>
                  <a:pt x="5084" y="0"/>
                </a:moveTo>
                <a:cubicBezTo>
                  <a:pt x="4739" y="0"/>
                  <a:pt x="4441" y="238"/>
                  <a:pt x="4358" y="560"/>
                </a:cubicBezTo>
                <a:lnTo>
                  <a:pt x="4120" y="1667"/>
                </a:lnTo>
                <a:lnTo>
                  <a:pt x="929" y="1667"/>
                </a:lnTo>
                <a:cubicBezTo>
                  <a:pt x="417" y="1667"/>
                  <a:pt x="0" y="2084"/>
                  <a:pt x="0" y="2584"/>
                </a:cubicBezTo>
                <a:lnTo>
                  <a:pt x="0" y="5191"/>
                </a:lnTo>
                <a:cubicBezTo>
                  <a:pt x="0" y="5596"/>
                  <a:pt x="143" y="5953"/>
                  <a:pt x="381" y="6227"/>
                </a:cubicBezTo>
                <a:lnTo>
                  <a:pt x="381" y="9466"/>
                </a:lnTo>
                <a:cubicBezTo>
                  <a:pt x="381" y="9859"/>
                  <a:pt x="703" y="10192"/>
                  <a:pt x="1107" y="10192"/>
                </a:cubicBezTo>
                <a:lnTo>
                  <a:pt x="10763" y="10192"/>
                </a:lnTo>
                <a:cubicBezTo>
                  <a:pt x="11168" y="10192"/>
                  <a:pt x="11490" y="9859"/>
                  <a:pt x="11490" y="9466"/>
                </a:cubicBezTo>
                <a:lnTo>
                  <a:pt x="11490" y="6227"/>
                </a:lnTo>
                <a:cubicBezTo>
                  <a:pt x="11728" y="5953"/>
                  <a:pt x="11871" y="5572"/>
                  <a:pt x="11871" y="5191"/>
                </a:cubicBezTo>
                <a:lnTo>
                  <a:pt x="11871" y="2584"/>
                </a:lnTo>
                <a:cubicBezTo>
                  <a:pt x="11871" y="2084"/>
                  <a:pt x="11454" y="1667"/>
                  <a:pt x="10942" y="1667"/>
                </a:cubicBezTo>
                <a:lnTo>
                  <a:pt x="7739" y="1667"/>
                </a:lnTo>
                <a:lnTo>
                  <a:pt x="7501" y="560"/>
                </a:lnTo>
                <a:cubicBezTo>
                  <a:pt x="7430" y="215"/>
                  <a:pt x="7132" y="0"/>
                  <a:pt x="6787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sp>
        <p:nvSpPr>
          <p:cNvPr id="29" name="Google Shape;11807;p81">
            <a:extLst>
              <a:ext uri="{FF2B5EF4-FFF2-40B4-BE49-F238E27FC236}">
                <a16:creationId xmlns:a16="http://schemas.microsoft.com/office/drawing/2014/main" id="{37E0E474-87E7-63E0-5DEA-A976C8722072}"/>
              </a:ext>
            </a:extLst>
          </p:cNvPr>
          <p:cNvSpPr/>
          <p:nvPr/>
        </p:nvSpPr>
        <p:spPr>
          <a:xfrm>
            <a:off x="9716010" y="8059432"/>
            <a:ext cx="144960" cy="71394"/>
          </a:xfrm>
          <a:custGeom>
            <a:avLst/>
            <a:gdLst/>
            <a:ahLst/>
            <a:cxnLst/>
            <a:rect l="l" t="t" r="r" b="b"/>
            <a:pathLst>
              <a:path w="2203" h="1085" extrusionOk="0">
                <a:moveTo>
                  <a:pt x="357" y="1"/>
                </a:moveTo>
                <a:cubicBezTo>
                  <a:pt x="167" y="1"/>
                  <a:pt x="0" y="168"/>
                  <a:pt x="0" y="358"/>
                </a:cubicBezTo>
                <a:lnTo>
                  <a:pt x="0" y="727"/>
                </a:lnTo>
                <a:cubicBezTo>
                  <a:pt x="0" y="918"/>
                  <a:pt x="167" y="1084"/>
                  <a:pt x="357" y="1084"/>
                </a:cubicBezTo>
                <a:lnTo>
                  <a:pt x="1846" y="1084"/>
                </a:lnTo>
                <a:cubicBezTo>
                  <a:pt x="2048" y="1084"/>
                  <a:pt x="2203" y="918"/>
                  <a:pt x="2203" y="727"/>
                </a:cubicBezTo>
                <a:lnTo>
                  <a:pt x="2203" y="358"/>
                </a:lnTo>
                <a:cubicBezTo>
                  <a:pt x="2203" y="168"/>
                  <a:pt x="2048" y="1"/>
                  <a:pt x="1846" y="1"/>
                </a:cubicBezTo>
                <a:lnTo>
                  <a:pt x="1667" y="1"/>
                </a:lnTo>
                <a:cubicBezTo>
                  <a:pt x="1584" y="1"/>
                  <a:pt x="1488" y="72"/>
                  <a:pt x="1488" y="179"/>
                </a:cubicBezTo>
                <a:cubicBezTo>
                  <a:pt x="1488" y="287"/>
                  <a:pt x="1572" y="358"/>
                  <a:pt x="1667" y="358"/>
                </a:cubicBezTo>
                <a:lnTo>
                  <a:pt x="1846" y="358"/>
                </a:lnTo>
                <a:cubicBezTo>
                  <a:pt x="1846" y="358"/>
                  <a:pt x="1869" y="358"/>
                  <a:pt x="1869" y="370"/>
                </a:cubicBezTo>
                <a:lnTo>
                  <a:pt x="1869" y="739"/>
                </a:lnTo>
                <a:cubicBezTo>
                  <a:pt x="1869" y="739"/>
                  <a:pt x="1869" y="763"/>
                  <a:pt x="1846" y="763"/>
                </a:cubicBezTo>
                <a:lnTo>
                  <a:pt x="357" y="763"/>
                </a:lnTo>
                <a:cubicBezTo>
                  <a:pt x="357" y="763"/>
                  <a:pt x="345" y="763"/>
                  <a:pt x="345" y="739"/>
                </a:cubicBezTo>
                <a:lnTo>
                  <a:pt x="345" y="370"/>
                </a:lnTo>
                <a:cubicBezTo>
                  <a:pt x="345" y="370"/>
                  <a:pt x="345" y="358"/>
                  <a:pt x="357" y="358"/>
                </a:cubicBezTo>
                <a:lnTo>
                  <a:pt x="917" y="358"/>
                </a:lnTo>
                <a:cubicBezTo>
                  <a:pt x="1000" y="358"/>
                  <a:pt x="1084" y="287"/>
                  <a:pt x="1084" y="179"/>
                </a:cubicBezTo>
                <a:cubicBezTo>
                  <a:pt x="1084" y="72"/>
                  <a:pt x="1012" y="1"/>
                  <a:pt x="917" y="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30" name="Google Shape;10710;p79">
            <a:extLst>
              <a:ext uri="{FF2B5EF4-FFF2-40B4-BE49-F238E27FC236}">
                <a16:creationId xmlns:a16="http://schemas.microsoft.com/office/drawing/2014/main" id="{0F8D2F42-3650-E875-1A92-957CE7E9D26B}"/>
              </a:ext>
            </a:extLst>
          </p:cNvPr>
          <p:cNvGrpSpPr/>
          <p:nvPr/>
        </p:nvGrpSpPr>
        <p:grpSpPr>
          <a:xfrm>
            <a:off x="11808329" y="5572936"/>
            <a:ext cx="769232" cy="734438"/>
            <a:chOff x="7390435" y="3680868"/>
            <a:chExt cx="372073" cy="355243"/>
          </a:xfrm>
          <a:solidFill>
            <a:schemeClr val="tx2"/>
          </a:solidFill>
        </p:grpSpPr>
        <p:sp>
          <p:nvSpPr>
            <p:cNvPr id="31" name="Google Shape;10711;p79">
              <a:extLst>
                <a:ext uri="{FF2B5EF4-FFF2-40B4-BE49-F238E27FC236}">
                  <a16:creationId xmlns:a16="http://schemas.microsoft.com/office/drawing/2014/main" id="{D8A80CAF-747F-FE9A-EAD2-711249024D17}"/>
                </a:ext>
              </a:extLst>
            </p:cNvPr>
            <p:cNvSpPr/>
            <p:nvPr/>
          </p:nvSpPr>
          <p:spPr>
            <a:xfrm>
              <a:off x="7390435" y="3744950"/>
              <a:ext cx="294178" cy="291162"/>
            </a:xfrm>
            <a:custGeom>
              <a:avLst/>
              <a:gdLst/>
              <a:ahLst/>
              <a:cxnLst/>
              <a:rect l="l" t="t" r="r" b="b"/>
              <a:pathLst>
                <a:path w="9264" h="9169" extrusionOk="0">
                  <a:moveTo>
                    <a:pt x="4668" y="0"/>
                  </a:moveTo>
                  <a:cubicBezTo>
                    <a:pt x="3441" y="0"/>
                    <a:pt x="2287" y="477"/>
                    <a:pt x="1417" y="1334"/>
                  </a:cubicBezTo>
                  <a:cubicBezTo>
                    <a:pt x="1358" y="1393"/>
                    <a:pt x="1358" y="1501"/>
                    <a:pt x="1417" y="1572"/>
                  </a:cubicBezTo>
                  <a:cubicBezTo>
                    <a:pt x="1447" y="1602"/>
                    <a:pt x="1489" y="1617"/>
                    <a:pt x="1532" y="1617"/>
                  </a:cubicBezTo>
                  <a:cubicBezTo>
                    <a:pt x="1575" y="1617"/>
                    <a:pt x="1620" y="1602"/>
                    <a:pt x="1655" y="1572"/>
                  </a:cubicBezTo>
                  <a:cubicBezTo>
                    <a:pt x="2465" y="774"/>
                    <a:pt x="3537" y="322"/>
                    <a:pt x="4668" y="322"/>
                  </a:cubicBezTo>
                  <a:cubicBezTo>
                    <a:pt x="5799" y="322"/>
                    <a:pt x="6870" y="774"/>
                    <a:pt x="7668" y="1572"/>
                  </a:cubicBezTo>
                  <a:cubicBezTo>
                    <a:pt x="8478" y="2382"/>
                    <a:pt x="8918" y="3453"/>
                    <a:pt x="8918" y="4584"/>
                  </a:cubicBezTo>
                  <a:cubicBezTo>
                    <a:pt x="8918" y="5715"/>
                    <a:pt x="8478" y="6787"/>
                    <a:pt x="7668" y="7585"/>
                  </a:cubicBezTo>
                  <a:cubicBezTo>
                    <a:pt x="6841" y="8412"/>
                    <a:pt x="5751" y="8826"/>
                    <a:pt x="4662" y="8826"/>
                  </a:cubicBezTo>
                  <a:cubicBezTo>
                    <a:pt x="3572" y="8826"/>
                    <a:pt x="2483" y="8412"/>
                    <a:pt x="1655" y="7585"/>
                  </a:cubicBezTo>
                  <a:cubicBezTo>
                    <a:pt x="953" y="6882"/>
                    <a:pt x="524" y="5965"/>
                    <a:pt x="441" y="4977"/>
                  </a:cubicBezTo>
                  <a:cubicBezTo>
                    <a:pt x="346" y="4013"/>
                    <a:pt x="596" y="3037"/>
                    <a:pt x="1132" y="2227"/>
                  </a:cubicBezTo>
                  <a:cubicBezTo>
                    <a:pt x="1179" y="2155"/>
                    <a:pt x="1167" y="2048"/>
                    <a:pt x="1096" y="1989"/>
                  </a:cubicBezTo>
                  <a:cubicBezTo>
                    <a:pt x="1066" y="1972"/>
                    <a:pt x="1035" y="1964"/>
                    <a:pt x="1005" y="1964"/>
                  </a:cubicBezTo>
                  <a:cubicBezTo>
                    <a:pt x="950" y="1964"/>
                    <a:pt x="896" y="1990"/>
                    <a:pt x="858" y="2036"/>
                  </a:cubicBezTo>
                  <a:cubicBezTo>
                    <a:pt x="274" y="2894"/>
                    <a:pt x="1" y="3953"/>
                    <a:pt x="108" y="5013"/>
                  </a:cubicBezTo>
                  <a:cubicBezTo>
                    <a:pt x="215" y="6073"/>
                    <a:pt x="679" y="7085"/>
                    <a:pt x="1429" y="7823"/>
                  </a:cubicBezTo>
                  <a:cubicBezTo>
                    <a:pt x="2322" y="8716"/>
                    <a:pt x="3501" y="9168"/>
                    <a:pt x="4680" y="9168"/>
                  </a:cubicBezTo>
                  <a:cubicBezTo>
                    <a:pt x="5858" y="9168"/>
                    <a:pt x="7025" y="8716"/>
                    <a:pt x="7918" y="7823"/>
                  </a:cubicBezTo>
                  <a:cubicBezTo>
                    <a:pt x="8787" y="6966"/>
                    <a:pt x="9264" y="5799"/>
                    <a:pt x="9264" y="4584"/>
                  </a:cubicBezTo>
                  <a:cubicBezTo>
                    <a:pt x="9264" y="3358"/>
                    <a:pt x="8787" y="2203"/>
                    <a:pt x="7906" y="1334"/>
                  </a:cubicBezTo>
                  <a:cubicBezTo>
                    <a:pt x="7049" y="477"/>
                    <a:pt x="5882" y="0"/>
                    <a:pt x="4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60" name="Google Shape;10712;p79">
              <a:extLst>
                <a:ext uri="{FF2B5EF4-FFF2-40B4-BE49-F238E27FC236}">
                  <a16:creationId xmlns:a16="http://schemas.microsoft.com/office/drawing/2014/main" id="{D54440EA-B0C1-E87C-A63A-405D0511C9D3}"/>
                </a:ext>
              </a:extLst>
            </p:cNvPr>
            <p:cNvSpPr/>
            <p:nvPr/>
          </p:nvSpPr>
          <p:spPr>
            <a:xfrm>
              <a:off x="7408948" y="3772259"/>
              <a:ext cx="259407" cy="236257"/>
            </a:xfrm>
            <a:custGeom>
              <a:avLst/>
              <a:gdLst/>
              <a:ahLst/>
              <a:cxnLst/>
              <a:rect l="l" t="t" r="r" b="b"/>
              <a:pathLst>
                <a:path w="8169" h="7440" extrusionOk="0">
                  <a:moveTo>
                    <a:pt x="4085" y="319"/>
                  </a:moveTo>
                  <a:cubicBezTo>
                    <a:pt x="4942" y="319"/>
                    <a:pt x="5823" y="653"/>
                    <a:pt x="6478" y="1319"/>
                  </a:cubicBezTo>
                  <a:cubicBezTo>
                    <a:pt x="7800" y="2653"/>
                    <a:pt x="7800" y="4796"/>
                    <a:pt x="6478" y="6117"/>
                  </a:cubicBezTo>
                  <a:cubicBezTo>
                    <a:pt x="5817" y="6778"/>
                    <a:pt x="4951" y="7109"/>
                    <a:pt x="4083" y="7109"/>
                  </a:cubicBezTo>
                  <a:cubicBezTo>
                    <a:pt x="3216" y="7109"/>
                    <a:pt x="2346" y="6778"/>
                    <a:pt x="1680" y="6117"/>
                  </a:cubicBezTo>
                  <a:cubicBezTo>
                    <a:pt x="358" y="4796"/>
                    <a:pt x="358" y="2653"/>
                    <a:pt x="1680" y="1319"/>
                  </a:cubicBezTo>
                  <a:cubicBezTo>
                    <a:pt x="2335" y="664"/>
                    <a:pt x="3216" y="319"/>
                    <a:pt x="4085" y="319"/>
                  </a:cubicBezTo>
                  <a:close/>
                  <a:moveTo>
                    <a:pt x="4088" y="1"/>
                  </a:moveTo>
                  <a:cubicBezTo>
                    <a:pt x="3132" y="1"/>
                    <a:pt x="2174" y="361"/>
                    <a:pt x="1442" y="1081"/>
                  </a:cubicBezTo>
                  <a:cubicBezTo>
                    <a:pt x="1" y="2534"/>
                    <a:pt x="1" y="4891"/>
                    <a:pt x="1442" y="6356"/>
                  </a:cubicBezTo>
                  <a:cubicBezTo>
                    <a:pt x="2180" y="7082"/>
                    <a:pt x="3120" y="7439"/>
                    <a:pt x="4085" y="7439"/>
                  </a:cubicBezTo>
                  <a:cubicBezTo>
                    <a:pt x="5037" y="7439"/>
                    <a:pt x="5978" y="7082"/>
                    <a:pt x="6716" y="6356"/>
                  </a:cubicBezTo>
                  <a:cubicBezTo>
                    <a:pt x="8169" y="4891"/>
                    <a:pt x="8169" y="2546"/>
                    <a:pt x="6716" y="1081"/>
                  </a:cubicBezTo>
                  <a:cubicBezTo>
                    <a:pt x="5996" y="361"/>
                    <a:pt x="5043" y="1"/>
                    <a:pt x="4088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7" name="Google Shape;10713;p79">
              <a:extLst>
                <a:ext uri="{FF2B5EF4-FFF2-40B4-BE49-F238E27FC236}">
                  <a16:creationId xmlns:a16="http://schemas.microsoft.com/office/drawing/2014/main" id="{0CF0A3DF-514D-5728-65BF-A9ECB45F9DC7}"/>
                </a:ext>
              </a:extLst>
            </p:cNvPr>
            <p:cNvSpPr/>
            <p:nvPr/>
          </p:nvSpPr>
          <p:spPr>
            <a:xfrm>
              <a:off x="7487986" y="3680868"/>
              <a:ext cx="274522" cy="259565"/>
            </a:xfrm>
            <a:custGeom>
              <a:avLst/>
              <a:gdLst/>
              <a:ahLst/>
              <a:cxnLst/>
              <a:rect l="l" t="t" r="r" b="b"/>
              <a:pathLst>
                <a:path w="8645" h="8174" extrusionOk="0">
                  <a:moveTo>
                    <a:pt x="3614" y="0"/>
                  </a:moveTo>
                  <a:cubicBezTo>
                    <a:pt x="2438" y="0"/>
                    <a:pt x="1262" y="447"/>
                    <a:pt x="369" y="1340"/>
                  </a:cubicBezTo>
                  <a:cubicBezTo>
                    <a:pt x="262" y="1447"/>
                    <a:pt x="167" y="1566"/>
                    <a:pt x="60" y="1685"/>
                  </a:cubicBezTo>
                  <a:cubicBezTo>
                    <a:pt x="0" y="1756"/>
                    <a:pt x="12" y="1864"/>
                    <a:pt x="84" y="1923"/>
                  </a:cubicBezTo>
                  <a:cubicBezTo>
                    <a:pt x="118" y="1948"/>
                    <a:pt x="155" y="1960"/>
                    <a:pt x="191" y="1960"/>
                  </a:cubicBezTo>
                  <a:cubicBezTo>
                    <a:pt x="240" y="1960"/>
                    <a:pt x="287" y="1936"/>
                    <a:pt x="322" y="1887"/>
                  </a:cubicBezTo>
                  <a:cubicBezTo>
                    <a:pt x="417" y="1792"/>
                    <a:pt x="500" y="1685"/>
                    <a:pt x="608" y="1578"/>
                  </a:cubicBezTo>
                  <a:cubicBezTo>
                    <a:pt x="1435" y="750"/>
                    <a:pt x="2524" y="337"/>
                    <a:pt x="3614" y="337"/>
                  </a:cubicBezTo>
                  <a:cubicBezTo>
                    <a:pt x="4703" y="337"/>
                    <a:pt x="5793" y="750"/>
                    <a:pt x="6620" y="1578"/>
                  </a:cubicBezTo>
                  <a:cubicBezTo>
                    <a:pt x="8275" y="3233"/>
                    <a:pt x="8275" y="5936"/>
                    <a:pt x="6620" y="7591"/>
                  </a:cubicBezTo>
                  <a:cubicBezTo>
                    <a:pt x="6513" y="7698"/>
                    <a:pt x="6418" y="7781"/>
                    <a:pt x="6311" y="7876"/>
                  </a:cubicBezTo>
                  <a:cubicBezTo>
                    <a:pt x="6239" y="7936"/>
                    <a:pt x="6215" y="8043"/>
                    <a:pt x="6275" y="8114"/>
                  </a:cubicBezTo>
                  <a:cubicBezTo>
                    <a:pt x="6311" y="8162"/>
                    <a:pt x="6358" y="8174"/>
                    <a:pt x="6418" y="8174"/>
                  </a:cubicBezTo>
                  <a:cubicBezTo>
                    <a:pt x="6454" y="8174"/>
                    <a:pt x="6489" y="8162"/>
                    <a:pt x="6513" y="8126"/>
                  </a:cubicBezTo>
                  <a:cubicBezTo>
                    <a:pt x="6632" y="8043"/>
                    <a:pt x="6751" y="7936"/>
                    <a:pt x="6858" y="7817"/>
                  </a:cubicBezTo>
                  <a:cubicBezTo>
                    <a:pt x="8644" y="6031"/>
                    <a:pt x="8644" y="3126"/>
                    <a:pt x="6858" y="1340"/>
                  </a:cubicBezTo>
                  <a:cubicBezTo>
                    <a:pt x="5965" y="447"/>
                    <a:pt x="4790" y="0"/>
                    <a:pt x="361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8" name="Google Shape;10714;p79">
              <a:extLst>
                <a:ext uri="{FF2B5EF4-FFF2-40B4-BE49-F238E27FC236}">
                  <a16:creationId xmlns:a16="http://schemas.microsoft.com/office/drawing/2014/main" id="{A4D43722-9451-E63C-AB38-5D1160DCC841}"/>
                </a:ext>
              </a:extLst>
            </p:cNvPr>
            <p:cNvSpPr/>
            <p:nvPr/>
          </p:nvSpPr>
          <p:spPr>
            <a:xfrm>
              <a:off x="7691758" y="3789502"/>
              <a:ext cx="34073" cy="102918"/>
            </a:xfrm>
            <a:custGeom>
              <a:avLst/>
              <a:gdLst/>
              <a:ahLst/>
              <a:cxnLst/>
              <a:rect l="l" t="t" r="r" b="b"/>
              <a:pathLst>
                <a:path w="1073" h="3241" extrusionOk="0">
                  <a:moveTo>
                    <a:pt x="589" y="1"/>
                  </a:moveTo>
                  <a:cubicBezTo>
                    <a:pt x="580" y="1"/>
                    <a:pt x="570" y="1"/>
                    <a:pt x="560" y="2"/>
                  </a:cubicBezTo>
                  <a:cubicBezTo>
                    <a:pt x="477" y="38"/>
                    <a:pt x="429" y="121"/>
                    <a:pt x="441" y="217"/>
                  </a:cubicBezTo>
                  <a:cubicBezTo>
                    <a:pt x="715" y="1157"/>
                    <a:pt x="560" y="2145"/>
                    <a:pt x="37" y="2967"/>
                  </a:cubicBezTo>
                  <a:cubicBezTo>
                    <a:pt x="1" y="3038"/>
                    <a:pt x="13" y="3146"/>
                    <a:pt x="84" y="3205"/>
                  </a:cubicBezTo>
                  <a:cubicBezTo>
                    <a:pt x="120" y="3217"/>
                    <a:pt x="144" y="3241"/>
                    <a:pt x="167" y="3241"/>
                  </a:cubicBezTo>
                  <a:cubicBezTo>
                    <a:pt x="239" y="3241"/>
                    <a:pt x="275" y="3205"/>
                    <a:pt x="310" y="3158"/>
                  </a:cubicBezTo>
                  <a:cubicBezTo>
                    <a:pt x="906" y="2265"/>
                    <a:pt x="1072" y="1169"/>
                    <a:pt x="775" y="121"/>
                  </a:cubicBezTo>
                  <a:cubicBezTo>
                    <a:pt x="743" y="47"/>
                    <a:pt x="672" y="1"/>
                    <a:pt x="58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9" name="Google Shape;10715;p79">
              <a:extLst>
                <a:ext uri="{FF2B5EF4-FFF2-40B4-BE49-F238E27FC236}">
                  <a16:creationId xmlns:a16="http://schemas.microsoft.com/office/drawing/2014/main" id="{98C27EBE-472E-581D-6C0B-CB4927CFA760}"/>
                </a:ext>
              </a:extLst>
            </p:cNvPr>
            <p:cNvSpPr/>
            <p:nvPr/>
          </p:nvSpPr>
          <p:spPr>
            <a:xfrm>
              <a:off x="7536000" y="3708082"/>
              <a:ext cx="173192" cy="72052"/>
            </a:xfrm>
            <a:custGeom>
              <a:avLst/>
              <a:gdLst/>
              <a:ahLst/>
              <a:cxnLst/>
              <a:rect l="l" t="t" r="r" b="b"/>
              <a:pathLst>
                <a:path w="5454" h="2269" extrusionOk="0">
                  <a:moveTo>
                    <a:pt x="2121" y="0"/>
                  </a:moveTo>
                  <a:cubicBezTo>
                    <a:pt x="1410" y="0"/>
                    <a:pt x="707" y="204"/>
                    <a:pt x="108" y="590"/>
                  </a:cubicBezTo>
                  <a:cubicBezTo>
                    <a:pt x="36" y="638"/>
                    <a:pt x="0" y="733"/>
                    <a:pt x="60" y="828"/>
                  </a:cubicBezTo>
                  <a:cubicBezTo>
                    <a:pt x="91" y="874"/>
                    <a:pt x="147" y="906"/>
                    <a:pt x="205" y="906"/>
                  </a:cubicBezTo>
                  <a:cubicBezTo>
                    <a:pt x="237" y="906"/>
                    <a:pt x="269" y="897"/>
                    <a:pt x="298" y="876"/>
                  </a:cubicBezTo>
                  <a:cubicBezTo>
                    <a:pt x="841" y="534"/>
                    <a:pt x="1478" y="344"/>
                    <a:pt x="2123" y="344"/>
                  </a:cubicBezTo>
                  <a:cubicBezTo>
                    <a:pt x="2241" y="344"/>
                    <a:pt x="2359" y="351"/>
                    <a:pt x="2477" y="364"/>
                  </a:cubicBezTo>
                  <a:cubicBezTo>
                    <a:pt x="3251" y="435"/>
                    <a:pt x="3977" y="792"/>
                    <a:pt x="4513" y="1328"/>
                  </a:cubicBezTo>
                  <a:cubicBezTo>
                    <a:pt x="4763" y="1590"/>
                    <a:pt x="4977" y="1864"/>
                    <a:pt x="5120" y="2185"/>
                  </a:cubicBezTo>
                  <a:cubicBezTo>
                    <a:pt x="5156" y="2245"/>
                    <a:pt x="5215" y="2269"/>
                    <a:pt x="5275" y="2269"/>
                  </a:cubicBezTo>
                  <a:cubicBezTo>
                    <a:pt x="5299" y="2269"/>
                    <a:pt x="5323" y="2269"/>
                    <a:pt x="5346" y="2257"/>
                  </a:cubicBezTo>
                  <a:cubicBezTo>
                    <a:pt x="5418" y="2197"/>
                    <a:pt x="5453" y="2102"/>
                    <a:pt x="5406" y="2019"/>
                  </a:cubicBezTo>
                  <a:cubicBezTo>
                    <a:pt x="5227" y="1673"/>
                    <a:pt x="5001" y="1364"/>
                    <a:pt x="4739" y="1102"/>
                  </a:cubicBezTo>
                  <a:cubicBezTo>
                    <a:pt x="4144" y="507"/>
                    <a:pt x="3334" y="114"/>
                    <a:pt x="2489" y="18"/>
                  </a:cubicBezTo>
                  <a:cubicBezTo>
                    <a:pt x="2366" y="6"/>
                    <a:pt x="2243" y="0"/>
                    <a:pt x="2121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0" name="Google Shape;10716;p79">
              <a:extLst>
                <a:ext uri="{FF2B5EF4-FFF2-40B4-BE49-F238E27FC236}">
                  <a16:creationId xmlns:a16="http://schemas.microsoft.com/office/drawing/2014/main" id="{3957C71A-8F1C-39B8-4AF5-0E26544B910A}"/>
                </a:ext>
              </a:extLst>
            </p:cNvPr>
            <p:cNvSpPr/>
            <p:nvPr/>
          </p:nvSpPr>
          <p:spPr>
            <a:xfrm>
              <a:off x="7501228" y="3819415"/>
              <a:ext cx="75640" cy="141437"/>
            </a:xfrm>
            <a:custGeom>
              <a:avLst/>
              <a:gdLst/>
              <a:ahLst/>
              <a:cxnLst/>
              <a:rect l="l" t="t" r="r" b="b"/>
              <a:pathLst>
                <a:path w="2382" h="4454" extrusionOk="0">
                  <a:moveTo>
                    <a:pt x="1012" y="692"/>
                  </a:moveTo>
                  <a:lnTo>
                    <a:pt x="1012" y="2061"/>
                  </a:lnTo>
                  <a:cubicBezTo>
                    <a:pt x="607" y="2001"/>
                    <a:pt x="310" y="1715"/>
                    <a:pt x="310" y="1370"/>
                  </a:cubicBezTo>
                  <a:cubicBezTo>
                    <a:pt x="310" y="1025"/>
                    <a:pt x="607" y="763"/>
                    <a:pt x="1012" y="692"/>
                  </a:cubicBezTo>
                  <a:close/>
                  <a:moveTo>
                    <a:pt x="1357" y="2418"/>
                  </a:moveTo>
                  <a:cubicBezTo>
                    <a:pt x="1750" y="2477"/>
                    <a:pt x="2048" y="2751"/>
                    <a:pt x="2048" y="3097"/>
                  </a:cubicBezTo>
                  <a:cubicBezTo>
                    <a:pt x="2048" y="3430"/>
                    <a:pt x="1738" y="3704"/>
                    <a:pt x="1357" y="3763"/>
                  </a:cubicBezTo>
                  <a:lnTo>
                    <a:pt x="1357" y="2418"/>
                  </a:lnTo>
                  <a:close/>
                  <a:moveTo>
                    <a:pt x="1191" y="1"/>
                  </a:moveTo>
                  <a:cubicBezTo>
                    <a:pt x="1095" y="1"/>
                    <a:pt x="1024" y="72"/>
                    <a:pt x="1024" y="168"/>
                  </a:cubicBezTo>
                  <a:lnTo>
                    <a:pt x="1024" y="358"/>
                  </a:lnTo>
                  <a:cubicBezTo>
                    <a:pt x="441" y="430"/>
                    <a:pt x="0" y="870"/>
                    <a:pt x="0" y="1370"/>
                  </a:cubicBezTo>
                  <a:cubicBezTo>
                    <a:pt x="0" y="1882"/>
                    <a:pt x="441" y="2323"/>
                    <a:pt x="1024" y="2382"/>
                  </a:cubicBezTo>
                  <a:lnTo>
                    <a:pt x="1024" y="3763"/>
                  </a:lnTo>
                  <a:cubicBezTo>
                    <a:pt x="619" y="3704"/>
                    <a:pt x="322" y="3430"/>
                    <a:pt x="322" y="3085"/>
                  </a:cubicBezTo>
                  <a:cubicBezTo>
                    <a:pt x="322" y="2989"/>
                    <a:pt x="250" y="2918"/>
                    <a:pt x="167" y="2918"/>
                  </a:cubicBezTo>
                  <a:cubicBezTo>
                    <a:pt x="71" y="2918"/>
                    <a:pt x="0" y="2989"/>
                    <a:pt x="0" y="3085"/>
                  </a:cubicBezTo>
                  <a:cubicBezTo>
                    <a:pt x="0" y="3609"/>
                    <a:pt x="441" y="4037"/>
                    <a:pt x="1024" y="4097"/>
                  </a:cubicBezTo>
                  <a:lnTo>
                    <a:pt x="1024" y="4287"/>
                  </a:lnTo>
                  <a:cubicBezTo>
                    <a:pt x="1024" y="4371"/>
                    <a:pt x="1095" y="4454"/>
                    <a:pt x="1191" y="4454"/>
                  </a:cubicBezTo>
                  <a:cubicBezTo>
                    <a:pt x="1274" y="4454"/>
                    <a:pt x="1357" y="4371"/>
                    <a:pt x="1357" y="4287"/>
                  </a:cubicBezTo>
                  <a:lnTo>
                    <a:pt x="1357" y="4097"/>
                  </a:lnTo>
                  <a:cubicBezTo>
                    <a:pt x="1929" y="4025"/>
                    <a:pt x="2381" y="3585"/>
                    <a:pt x="2381" y="3085"/>
                  </a:cubicBezTo>
                  <a:cubicBezTo>
                    <a:pt x="2381" y="2573"/>
                    <a:pt x="1929" y="2144"/>
                    <a:pt x="1357" y="2073"/>
                  </a:cubicBezTo>
                  <a:lnTo>
                    <a:pt x="1357" y="692"/>
                  </a:lnTo>
                  <a:cubicBezTo>
                    <a:pt x="1750" y="751"/>
                    <a:pt x="2048" y="1025"/>
                    <a:pt x="2048" y="1370"/>
                  </a:cubicBezTo>
                  <a:cubicBezTo>
                    <a:pt x="2048" y="1465"/>
                    <a:pt x="2131" y="1537"/>
                    <a:pt x="2215" y="1537"/>
                  </a:cubicBezTo>
                  <a:cubicBezTo>
                    <a:pt x="2298" y="1537"/>
                    <a:pt x="2381" y="1465"/>
                    <a:pt x="2381" y="1370"/>
                  </a:cubicBezTo>
                  <a:cubicBezTo>
                    <a:pt x="2381" y="846"/>
                    <a:pt x="1929" y="418"/>
                    <a:pt x="1345" y="358"/>
                  </a:cubicBezTo>
                  <a:lnTo>
                    <a:pt x="1345" y="168"/>
                  </a:lnTo>
                  <a:cubicBezTo>
                    <a:pt x="1345" y="72"/>
                    <a:pt x="1274" y="1"/>
                    <a:pt x="119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41" name="Google Shape;14080;p85">
            <a:extLst>
              <a:ext uri="{FF2B5EF4-FFF2-40B4-BE49-F238E27FC236}">
                <a16:creationId xmlns:a16="http://schemas.microsoft.com/office/drawing/2014/main" id="{E3012917-1553-F6F9-D901-8F497161DE79}"/>
              </a:ext>
            </a:extLst>
          </p:cNvPr>
          <p:cNvGrpSpPr/>
          <p:nvPr/>
        </p:nvGrpSpPr>
        <p:grpSpPr>
          <a:xfrm>
            <a:off x="14161421" y="7810682"/>
            <a:ext cx="868180" cy="568894"/>
            <a:chOff x="3207778" y="2474632"/>
            <a:chExt cx="419933" cy="275170"/>
          </a:xfrm>
          <a:solidFill>
            <a:schemeClr val="tx2"/>
          </a:solidFill>
        </p:grpSpPr>
        <p:sp>
          <p:nvSpPr>
            <p:cNvPr id="142" name="Google Shape;14081;p85">
              <a:extLst>
                <a:ext uri="{FF2B5EF4-FFF2-40B4-BE49-F238E27FC236}">
                  <a16:creationId xmlns:a16="http://schemas.microsoft.com/office/drawing/2014/main" id="{05BBA897-1074-68D3-9147-1B276C0169A5}"/>
                </a:ext>
              </a:extLst>
            </p:cNvPr>
            <p:cNvSpPr/>
            <p:nvPr/>
          </p:nvSpPr>
          <p:spPr>
            <a:xfrm>
              <a:off x="3207778" y="2474632"/>
              <a:ext cx="419933" cy="275170"/>
            </a:xfrm>
            <a:custGeom>
              <a:avLst/>
              <a:gdLst/>
              <a:ahLst/>
              <a:cxnLst/>
              <a:rect l="l" t="t" r="r" b="b"/>
              <a:pathLst>
                <a:path w="13193" h="8645" extrusionOk="0">
                  <a:moveTo>
                    <a:pt x="9906" y="370"/>
                  </a:moveTo>
                  <a:lnTo>
                    <a:pt x="9906" y="3918"/>
                  </a:lnTo>
                  <a:lnTo>
                    <a:pt x="381" y="3918"/>
                  </a:lnTo>
                  <a:lnTo>
                    <a:pt x="381" y="370"/>
                  </a:lnTo>
                  <a:close/>
                  <a:moveTo>
                    <a:pt x="9906" y="4323"/>
                  </a:moveTo>
                  <a:lnTo>
                    <a:pt x="9906" y="7014"/>
                  </a:lnTo>
                  <a:cubicBezTo>
                    <a:pt x="9906" y="7514"/>
                    <a:pt x="10133" y="7966"/>
                    <a:pt x="10490" y="8264"/>
                  </a:cubicBezTo>
                  <a:lnTo>
                    <a:pt x="1632" y="8264"/>
                  </a:lnTo>
                  <a:cubicBezTo>
                    <a:pt x="953" y="8264"/>
                    <a:pt x="381" y="7692"/>
                    <a:pt x="381" y="7014"/>
                  </a:cubicBezTo>
                  <a:lnTo>
                    <a:pt x="381" y="4323"/>
                  </a:lnTo>
                  <a:close/>
                  <a:moveTo>
                    <a:pt x="12169" y="1620"/>
                  </a:moveTo>
                  <a:cubicBezTo>
                    <a:pt x="12514" y="1620"/>
                    <a:pt x="12812" y="1906"/>
                    <a:pt x="12812" y="2263"/>
                  </a:cubicBezTo>
                  <a:lnTo>
                    <a:pt x="12812" y="7014"/>
                  </a:lnTo>
                  <a:cubicBezTo>
                    <a:pt x="12812" y="7692"/>
                    <a:pt x="12240" y="8264"/>
                    <a:pt x="11561" y="8264"/>
                  </a:cubicBezTo>
                  <a:cubicBezTo>
                    <a:pt x="10871" y="8264"/>
                    <a:pt x="10311" y="7692"/>
                    <a:pt x="10311" y="7014"/>
                  </a:cubicBezTo>
                  <a:lnTo>
                    <a:pt x="10311" y="6371"/>
                  </a:lnTo>
                  <a:lnTo>
                    <a:pt x="11347" y="6371"/>
                  </a:lnTo>
                  <a:cubicBezTo>
                    <a:pt x="11454" y="6371"/>
                    <a:pt x="11549" y="6276"/>
                    <a:pt x="11549" y="6180"/>
                  </a:cubicBezTo>
                  <a:lnTo>
                    <a:pt x="11549" y="3799"/>
                  </a:lnTo>
                  <a:cubicBezTo>
                    <a:pt x="11549" y="3692"/>
                    <a:pt x="11454" y="3597"/>
                    <a:pt x="11347" y="3597"/>
                  </a:cubicBezTo>
                  <a:cubicBezTo>
                    <a:pt x="11252" y="3597"/>
                    <a:pt x="11157" y="3692"/>
                    <a:pt x="11157" y="3799"/>
                  </a:cubicBezTo>
                  <a:lnTo>
                    <a:pt x="11157" y="5978"/>
                  </a:lnTo>
                  <a:lnTo>
                    <a:pt x="10299" y="5978"/>
                  </a:lnTo>
                  <a:lnTo>
                    <a:pt x="10299" y="1620"/>
                  </a:lnTo>
                  <a:lnTo>
                    <a:pt x="11371" y="1620"/>
                  </a:lnTo>
                  <a:cubicBezTo>
                    <a:pt x="11228" y="1799"/>
                    <a:pt x="11145" y="2013"/>
                    <a:pt x="11145" y="2263"/>
                  </a:cubicBezTo>
                  <a:lnTo>
                    <a:pt x="11145" y="2906"/>
                  </a:lnTo>
                  <a:cubicBezTo>
                    <a:pt x="11145" y="3001"/>
                    <a:pt x="11228" y="3097"/>
                    <a:pt x="11335" y="3097"/>
                  </a:cubicBezTo>
                  <a:cubicBezTo>
                    <a:pt x="11442" y="3097"/>
                    <a:pt x="11526" y="3001"/>
                    <a:pt x="11526" y="2906"/>
                  </a:cubicBezTo>
                  <a:lnTo>
                    <a:pt x="11526" y="2263"/>
                  </a:lnTo>
                  <a:cubicBezTo>
                    <a:pt x="11526" y="1918"/>
                    <a:pt x="11811" y="1620"/>
                    <a:pt x="12169" y="1620"/>
                  </a:cubicBezTo>
                  <a:close/>
                  <a:moveTo>
                    <a:pt x="191" y="1"/>
                  </a:moveTo>
                  <a:cubicBezTo>
                    <a:pt x="84" y="1"/>
                    <a:pt x="0" y="96"/>
                    <a:pt x="0" y="191"/>
                  </a:cubicBezTo>
                  <a:lnTo>
                    <a:pt x="0" y="7014"/>
                  </a:lnTo>
                  <a:cubicBezTo>
                    <a:pt x="0" y="7919"/>
                    <a:pt x="727" y="8645"/>
                    <a:pt x="1632" y="8645"/>
                  </a:cubicBezTo>
                  <a:lnTo>
                    <a:pt x="11549" y="8645"/>
                  </a:lnTo>
                  <a:cubicBezTo>
                    <a:pt x="12454" y="8645"/>
                    <a:pt x="13181" y="7919"/>
                    <a:pt x="13181" y="7014"/>
                  </a:cubicBezTo>
                  <a:lnTo>
                    <a:pt x="13181" y="2263"/>
                  </a:lnTo>
                  <a:cubicBezTo>
                    <a:pt x="13193" y="1680"/>
                    <a:pt x="12740" y="1239"/>
                    <a:pt x="12169" y="1239"/>
                  </a:cubicBezTo>
                  <a:lnTo>
                    <a:pt x="10299" y="1239"/>
                  </a:lnTo>
                  <a:lnTo>
                    <a:pt x="10299" y="191"/>
                  </a:lnTo>
                  <a:cubicBezTo>
                    <a:pt x="10299" y="96"/>
                    <a:pt x="10204" y="1"/>
                    <a:pt x="1009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3" name="Google Shape;14082;p85">
              <a:extLst>
                <a:ext uri="{FF2B5EF4-FFF2-40B4-BE49-F238E27FC236}">
                  <a16:creationId xmlns:a16="http://schemas.microsoft.com/office/drawing/2014/main" id="{AA093C9B-B2BC-B749-D736-CB1886D922B4}"/>
                </a:ext>
              </a:extLst>
            </p:cNvPr>
            <p:cNvSpPr/>
            <p:nvPr/>
          </p:nvSpPr>
          <p:spPr>
            <a:xfrm>
              <a:off x="3449559" y="2493985"/>
              <a:ext cx="46663" cy="98546"/>
            </a:xfrm>
            <a:custGeom>
              <a:avLst/>
              <a:gdLst/>
              <a:ahLst/>
              <a:cxnLst/>
              <a:rect l="l" t="t" r="r" b="b"/>
              <a:pathLst>
                <a:path w="1466" h="3096" extrusionOk="0">
                  <a:moveTo>
                    <a:pt x="739" y="0"/>
                  </a:moveTo>
                  <a:cubicBezTo>
                    <a:pt x="632" y="0"/>
                    <a:pt x="536" y="95"/>
                    <a:pt x="536" y="203"/>
                  </a:cubicBezTo>
                  <a:lnTo>
                    <a:pt x="536" y="417"/>
                  </a:lnTo>
                  <a:cubicBezTo>
                    <a:pt x="227" y="476"/>
                    <a:pt x="1" y="750"/>
                    <a:pt x="1" y="1072"/>
                  </a:cubicBezTo>
                  <a:cubicBezTo>
                    <a:pt x="1" y="1453"/>
                    <a:pt x="298" y="1750"/>
                    <a:pt x="679" y="1750"/>
                  </a:cubicBezTo>
                  <a:lnTo>
                    <a:pt x="810" y="1750"/>
                  </a:lnTo>
                  <a:cubicBezTo>
                    <a:pt x="953" y="1750"/>
                    <a:pt x="1096" y="1869"/>
                    <a:pt x="1096" y="2024"/>
                  </a:cubicBezTo>
                  <a:cubicBezTo>
                    <a:pt x="1096" y="2191"/>
                    <a:pt x="977" y="2310"/>
                    <a:pt x="810" y="2310"/>
                  </a:cubicBezTo>
                  <a:lnTo>
                    <a:pt x="596" y="2310"/>
                  </a:lnTo>
                  <a:cubicBezTo>
                    <a:pt x="477" y="2310"/>
                    <a:pt x="393" y="2215"/>
                    <a:pt x="393" y="2096"/>
                  </a:cubicBezTo>
                  <a:cubicBezTo>
                    <a:pt x="393" y="2000"/>
                    <a:pt x="298" y="1905"/>
                    <a:pt x="203" y="1905"/>
                  </a:cubicBezTo>
                  <a:cubicBezTo>
                    <a:pt x="96" y="1905"/>
                    <a:pt x="1" y="2000"/>
                    <a:pt x="1" y="2096"/>
                  </a:cubicBezTo>
                  <a:cubicBezTo>
                    <a:pt x="1" y="2417"/>
                    <a:pt x="239" y="2667"/>
                    <a:pt x="536" y="2691"/>
                  </a:cubicBezTo>
                  <a:lnTo>
                    <a:pt x="536" y="2905"/>
                  </a:lnTo>
                  <a:cubicBezTo>
                    <a:pt x="536" y="3012"/>
                    <a:pt x="632" y="3096"/>
                    <a:pt x="739" y="3096"/>
                  </a:cubicBezTo>
                  <a:cubicBezTo>
                    <a:pt x="834" y="3096"/>
                    <a:pt x="929" y="3012"/>
                    <a:pt x="929" y="2905"/>
                  </a:cubicBezTo>
                  <a:lnTo>
                    <a:pt x="929" y="2679"/>
                  </a:lnTo>
                  <a:cubicBezTo>
                    <a:pt x="1239" y="2620"/>
                    <a:pt x="1465" y="2358"/>
                    <a:pt x="1465" y="2024"/>
                  </a:cubicBezTo>
                  <a:cubicBezTo>
                    <a:pt x="1465" y="1655"/>
                    <a:pt x="1167" y="1358"/>
                    <a:pt x="798" y="1358"/>
                  </a:cubicBezTo>
                  <a:lnTo>
                    <a:pt x="655" y="1358"/>
                  </a:lnTo>
                  <a:cubicBezTo>
                    <a:pt x="513" y="1358"/>
                    <a:pt x="382" y="1238"/>
                    <a:pt x="382" y="1072"/>
                  </a:cubicBezTo>
                  <a:cubicBezTo>
                    <a:pt x="382" y="929"/>
                    <a:pt x="501" y="798"/>
                    <a:pt x="655" y="798"/>
                  </a:cubicBezTo>
                  <a:lnTo>
                    <a:pt x="870" y="798"/>
                  </a:lnTo>
                  <a:cubicBezTo>
                    <a:pt x="989" y="798"/>
                    <a:pt x="1072" y="881"/>
                    <a:pt x="1072" y="1000"/>
                  </a:cubicBezTo>
                  <a:lnTo>
                    <a:pt x="1072" y="1131"/>
                  </a:lnTo>
                  <a:cubicBezTo>
                    <a:pt x="1072" y="1238"/>
                    <a:pt x="1167" y="1334"/>
                    <a:pt x="1275" y="1334"/>
                  </a:cubicBezTo>
                  <a:cubicBezTo>
                    <a:pt x="1370" y="1334"/>
                    <a:pt x="1465" y="1238"/>
                    <a:pt x="1465" y="1131"/>
                  </a:cubicBezTo>
                  <a:lnTo>
                    <a:pt x="1465" y="1000"/>
                  </a:lnTo>
                  <a:cubicBezTo>
                    <a:pt x="1465" y="691"/>
                    <a:pt x="1227" y="441"/>
                    <a:pt x="929" y="405"/>
                  </a:cubicBezTo>
                  <a:lnTo>
                    <a:pt x="929" y="203"/>
                  </a:lnTo>
                  <a:cubicBezTo>
                    <a:pt x="929" y="95"/>
                    <a:pt x="834" y="0"/>
                    <a:pt x="73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4" name="Google Shape;14083;p85">
              <a:extLst>
                <a:ext uri="{FF2B5EF4-FFF2-40B4-BE49-F238E27FC236}">
                  <a16:creationId xmlns:a16="http://schemas.microsoft.com/office/drawing/2014/main" id="{338A3D6E-6CE2-0365-5F24-554805F75E52}"/>
                </a:ext>
              </a:extLst>
            </p:cNvPr>
            <p:cNvSpPr/>
            <p:nvPr/>
          </p:nvSpPr>
          <p:spPr>
            <a:xfrm>
              <a:off x="3247566" y="2507226"/>
              <a:ext cx="51565" cy="71681"/>
            </a:xfrm>
            <a:custGeom>
              <a:avLst/>
              <a:gdLst/>
              <a:ahLst/>
              <a:cxnLst/>
              <a:rect l="l" t="t" r="r" b="b"/>
              <a:pathLst>
                <a:path w="1620" h="2252" extrusionOk="0">
                  <a:moveTo>
                    <a:pt x="1429" y="1"/>
                  </a:moveTo>
                  <a:cubicBezTo>
                    <a:pt x="1322" y="1"/>
                    <a:pt x="1227" y="96"/>
                    <a:pt x="1227" y="203"/>
                  </a:cubicBezTo>
                  <a:lnTo>
                    <a:pt x="1227" y="1418"/>
                  </a:lnTo>
                  <a:lnTo>
                    <a:pt x="358" y="96"/>
                  </a:lnTo>
                  <a:cubicBezTo>
                    <a:pt x="323" y="44"/>
                    <a:pt x="256" y="11"/>
                    <a:pt x="195" y="11"/>
                  </a:cubicBezTo>
                  <a:cubicBezTo>
                    <a:pt x="172" y="11"/>
                    <a:pt x="151" y="15"/>
                    <a:pt x="132" y="25"/>
                  </a:cubicBezTo>
                  <a:cubicBezTo>
                    <a:pt x="60" y="49"/>
                    <a:pt x="1" y="120"/>
                    <a:pt x="1" y="203"/>
                  </a:cubicBezTo>
                  <a:lnTo>
                    <a:pt x="1" y="2061"/>
                  </a:lnTo>
                  <a:cubicBezTo>
                    <a:pt x="1" y="2168"/>
                    <a:pt x="84" y="2251"/>
                    <a:pt x="191" y="2251"/>
                  </a:cubicBezTo>
                  <a:cubicBezTo>
                    <a:pt x="298" y="2251"/>
                    <a:pt x="382" y="2168"/>
                    <a:pt x="382" y="2061"/>
                  </a:cubicBezTo>
                  <a:lnTo>
                    <a:pt x="382" y="834"/>
                  </a:lnTo>
                  <a:lnTo>
                    <a:pt x="1263" y="2168"/>
                  </a:lnTo>
                  <a:cubicBezTo>
                    <a:pt x="1289" y="2221"/>
                    <a:pt x="1356" y="2248"/>
                    <a:pt x="1428" y="2248"/>
                  </a:cubicBezTo>
                  <a:cubicBezTo>
                    <a:pt x="1452" y="2248"/>
                    <a:pt x="1477" y="2245"/>
                    <a:pt x="1501" y="2239"/>
                  </a:cubicBezTo>
                  <a:cubicBezTo>
                    <a:pt x="1572" y="2204"/>
                    <a:pt x="1620" y="2132"/>
                    <a:pt x="1620" y="2061"/>
                  </a:cubicBezTo>
                  <a:lnTo>
                    <a:pt x="1620" y="203"/>
                  </a:lnTo>
                  <a:cubicBezTo>
                    <a:pt x="1620" y="96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5" name="Google Shape;14084;p85">
              <a:extLst>
                <a:ext uri="{FF2B5EF4-FFF2-40B4-BE49-F238E27FC236}">
                  <a16:creationId xmlns:a16="http://schemas.microsoft.com/office/drawing/2014/main" id="{7ACD28FF-8183-88F2-B708-A37B15FDF019}"/>
                </a:ext>
              </a:extLst>
            </p:cNvPr>
            <p:cNvSpPr/>
            <p:nvPr/>
          </p:nvSpPr>
          <p:spPr>
            <a:xfrm>
              <a:off x="3312754" y="2507990"/>
              <a:ext cx="45135" cy="71299"/>
            </a:xfrm>
            <a:custGeom>
              <a:avLst/>
              <a:gdLst/>
              <a:ahLst/>
              <a:cxnLst/>
              <a:rect l="l" t="t" r="r" b="b"/>
              <a:pathLst>
                <a:path w="1418" h="2240" extrusionOk="0">
                  <a:moveTo>
                    <a:pt x="191" y="1"/>
                  </a:moveTo>
                  <a:cubicBezTo>
                    <a:pt x="96" y="1"/>
                    <a:pt x="0" y="84"/>
                    <a:pt x="0" y="191"/>
                  </a:cubicBezTo>
                  <a:lnTo>
                    <a:pt x="0" y="2049"/>
                  </a:lnTo>
                  <a:cubicBezTo>
                    <a:pt x="0" y="2156"/>
                    <a:pt x="96" y="2239"/>
                    <a:pt x="191" y="2239"/>
                  </a:cubicBezTo>
                  <a:lnTo>
                    <a:pt x="1227" y="2239"/>
                  </a:lnTo>
                  <a:cubicBezTo>
                    <a:pt x="1322" y="2239"/>
                    <a:pt x="1417" y="2156"/>
                    <a:pt x="1417" y="2049"/>
                  </a:cubicBezTo>
                  <a:cubicBezTo>
                    <a:pt x="1417" y="1930"/>
                    <a:pt x="1346" y="1846"/>
                    <a:pt x="1227" y="1846"/>
                  </a:cubicBezTo>
                  <a:lnTo>
                    <a:pt x="393" y="1846"/>
                  </a:lnTo>
                  <a:lnTo>
                    <a:pt x="393" y="1203"/>
                  </a:lnTo>
                  <a:lnTo>
                    <a:pt x="1024" y="1203"/>
                  </a:lnTo>
                  <a:cubicBezTo>
                    <a:pt x="1132" y="1203"/>
                    <a:pt x="1227" y="1108"/>
                    <a:pt x="1227" y="1013"/>
                  </a:cubicBezTo>
                  <a:cubicBezTo>
                    <a:pt x="1227" y="906"/>
                    <a:pt x="1132" y="810"/>
                    <a:pt x="1024" y="810"/>
                  </a:cubicBezTo>
                  <a:lnTo>
                    <a:pt x="393" y="810"/>
                  </a:lnTo>
                  <a:lnTo>
                    <a:pt x="393" y="382"/>
                  </a:lnTo>
                  <a:lnTo>
                    <a:pt x="1227" y="382"/>
                  </a:lnTo>
                  <a:cubicBezTo>
                    <a:pt x="1322" y="382"/>
                    <a:pt x="1417" y="298"/>
                    <a:pt x="1417" y="191"/>
                  </a:cubicBezTo>
                  <a:cubicBezTo>
                    <a:pt x="1417" y="84"/>
                    <a:pt x="1322" y="1"/>
                    <a:pt x="12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6" name="Google Shape;14085;p85">
              <a:extLst>
                <a:ext uri="{FF2B5EF4-FFF2-40B4-BE49-F238E27FC236}">
                  <a16:creationId xmlns:a16="http://schemas.microsoft.com/office/drawing/2014/main" id="{36772D96-53A8-2C9B-4F53-012FE673953E}"/>
                </a:ext>
              </a:extLst>
            </p:cNvPr>
            <p:cNvSpPr/>
            <p:nvPr/>
          </p:nvSpPr>
          <p:spPr>
            <a:xfrm>
              <a:off x="3372626" y="2507194"/>
              <a:ext cx="65602" cy="71395"/>
            </a:xfrm>
            <a:custGeom>
              <a:avLst/>
              <a:gdLst/>
              <a:ahLst/>
              <a:cxnLst/>
              <a:rect l="l" t="t" r="r" b="b"/>
              <a:pathLst>
                <a:path w="2061" h="2243" extrusionOk="0">
                  <a:moveTo>
                    <a:pt x="200" y="1"/>
                  </a:moveTo>
                  <a:cubicBezTo>
                    <a:pt x="193" y="1"/>
                    <a:pt x="186" y="1"/>
                    <a:pt x="179" y="2"/>
                  </a:cubicBezTo>
                  <a:cubicBezTo>
                    <a:pt x="72" y="26"/>
                    <a:pt x="1" y="109"/>
                    <a:pt x="13" y="216"/>
                  </a:cubicBezTo>
                  <a:lnTo>
                    <a:pt x="215" y="2074"/>
                  </a:lnTo>
                  <a:cubicBezTo>
                    <a:pt x="239" y="2169"/>
                    <a:pt x="298" y="2228"/>
                    <a:pt x="382" y="2240"/>
                  </a:cubicBezTo>
                  <a:cubicBezTo>
                    <a:pt x="391" y="2242"/>
                    <a:pt x="401" y="2242"/>
                    <a:pt x="410" y="2242"/>
                  </a:cubicBezTo>
                  <a:cubicBezTo>
                    <a:pt x="493" y="2242"/>
                    <a:pt x="564" y="2196"/>
                    <a:pt x="596" y="2121"/>
                  </a:cubicBezTo>
                  <a:lnTo>
                    <a:pt x="1036" y="1097"/>
                  </a:lnTo>
                  <a:lnTo>
                    <a:pt x="1489" y="2121"/>
                  </a:lnTo>
                  <a:cubicBezTo>
                    <a:pt x="1510" y="2196"/>
                    <a:pt x="1589" y="2242"/>
                    <a:pt x="1665" y="2242"/>
                  </a:cubicBezTo>
                  <a:cubicBezTo>
                    <a:pt x="1674" y="2242"/>
                    <a:pt x="1683" y="2242"/>
                    <a:pt x="1691" y="2240"/>
                  </a:cubicBezTo>
                  <a:cubicBezTo>
                    <a:pt x="1787" y="2228"/>
                    <a:pt x="1846" y="2145"/>
                    <a:pt x="1858" y="2074"/>
                  </a:cubicBezTo>
                  <a:lnTo>
                    <a:pt x="2060" y="216"/>
                  </a:lnTo>
                  <a:cubicBezTo>
                    <a:pt x="2037" y="109"/>
                    <a:pt x="1965" y="26"/>
                    <a:pt x="1846" y="2"/>
                  </a:cubicBezTo>
                  <a:cubicBezTo>
                    <a:pt x="1838" y="1"/>
                    <a:pt x="1830" y="1"/>
                    <a:pt x="1823" y="1"/>
                  </a:cubicBezTo>
                  <a:cubicBezTo>
                    <a:pt x="1724" y="1"/>
                    <a:pt x="1632" y="69"/>
                    <a:pt x="1632" y="169"/>
                  </a:cubicBezTo>
                  <a:lnTo>
                    <a:pt x="1513" y="1300"/>
                  </a:lnTo>
                  <a:lnTo>
                    <a:pt x="1191" y="526"/>
                  </a:lnTo>
                  <a:cubicBezTo>
                    <a:pt x="1161" y="454"/>
                    <a:pt x="1087" y="419"/>
                    <a:pt x="1013" y="419"/>
                  </a:cubicBezTo>
                  <a:cubicBezTo>
                    <a:pt x="938" y="419"/>
                    <a:pt x="864" y="454"/>
                    <a:pt x="834" y="526"/>
                  </a:cubicBezTo>
                  <a:lnTo>
                    <a:pt x="501" y="1300"/>
                  </a:lnTo>
                  <a:lnTo>
                    <a:pt x="382" y="169"/>
                  </a:lnTo>
                  <a:cubicBezTo>
                    <a:pt x="371" y="69"/>
                    <a:pt x="288" y="1"/>
                    <a:pt x="20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7" name="Google Shape;14086;p85">
              <a:extLst>
                <a:ext uri="{FF2B5EF4-FFF2-40B4-BE49-F238E27FC236}">
                  <a16:creationId xmlns:a16="http://schemas.microsoft.com/office/drawing/2014/main" id="{EE54AE14-4F6E-94CB-E33A-82C300A805EB}"/>
                </a:ext>
              </a:extLst>
            </p:cNvPr>
            <p:cNvSpPr/>
            <p:nvPr/>
          </p:nvSpPr>
          <p:spPr>
            <a:xfrm>
              <a:off x="3247566" y="2632286"/>
              <a:ext cx="97432" cy="12541"/>
            </a:xfrm>
            <a:custGeom>
              <a:avLst/>
              <a:gdLst/>
              <a:ahLst/>
              <a:cxnLst/>
              <a:rect l="l" t="t" r="r" b="b"/>
              <a:pathLst>
                <a:path w="3061" h="394" extrusionOk="0">
                  <a:moveTo>
                    <a:pt x="191" y="1"/>
                  </a:moveTo>
                  <a:cubicBezTo>
                    <a:pt x="84" y="1"/>
                    <a:pt x="1" y="96"/>
                    <a:pt x="1" y="203"/>
                  </a:cubicBezTo>
                  <a:cubicBezTo>
                    <a:pt x="1" y="299"/>
                    <a:pt x="84" y="394"/>
                    <a:pt x="191" y="394"/>
                  </a:cubicBezTo>
                  <a:lnTo>
                    <a:pt x="2870" y="394"/>
                  </a:lnTo>
                  <a:cubicBezTo>
                    <a:pt x="2977" y="394"/>
                    <a:pt x="3060" y="299"/>
                    <a:pt x="3060" y="203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8" name="Google Shape;14087;p85">
              <a:extLst>
                <a:ext uri="{FF2B5EF4-FFF2-40B4-BE49-F238E27FC236}">
                  <a16:creationId xmlns:a16="http://schemas.microsoft.com/office/drawing/2014/main" id="{38FF0D4B-4812-BB47-3CF9-09B929C9C78C}"/>
                </a:ext>
              </a:extLst>
            </p:cNvPr>
            <p:cNvSpPr/>
            <p:nvPr/>
          </p:nvSpPr>
          <p:spPr>
            <a:xfrm>
              <a:off x="3371862" y="2632286"/>
              <a:ext cx="124360" cy="12541"/>
            </a:xfrm>
            <a:custGeom>
              <a:avLst/>
              <a:gdLst/>
              <a:ahLst/>
              <a:cxnLst/>
              <a:rect l="l" t="t" r="r" b="b"/>
              <a:pathLst>
                <a:path w="3907" h="394" extrusionOk="0">
                  <a:moveTo>
                    <a:pt x="203" y="1"/>
                  </a:moveTo>
                  <a:cubicBezTo>
                    <a:pt x="96" y="1"/>
                    <a:pt x="1" y="96"/>
                    <a:pt x="1" y="203"/>
                  </a:cubicBezTo>
                  <a:cubicBezTo>
                    <a:pt x="1" y="299"/>
                    <a:pt x="96" y="394"/>
                    <a:pt x="203" y="394"/>
                  </a:cubicBezTo>
                  <a:lnTo>
                    <a:pt x="3716" y="394"/>
                  </a:lnTo>
                  <a:cubicBezTo>
                    <a:pt x="3811" y="394"/>
                    <a:pt x="3906" y="299"/>
                    <a:pt x="3906" y="203"/>
                  </a:cubicBezTo>
                  <a:cubicBezTo>
                    <a:pt x="3906" y="84"/>
                    <a:pt x="3811" y="1"/>
                    <a:pt x="371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9" name="Google Shape;14088;p85">
              <a:extLst>
                <a:ext uri="{FF2B5EF4-FFF2-40B4-BE49-F238E27FC236}">
                  <a16:creationId xmlns:a16="http://schemas.microsoft.com/office/drawing/2014/main" id="{F4065F08-533D-7E42-946F-2C68CBF1C82F}"/>
                </a:ext>
              </a:extLst>
            </p:cNvPr>
            <p:cNvSpPr/>
            <p:nvPr/>
          </p:nvSpPr>
          <p:spPr>
            <a:xfrm>
              <a:off x="3247566" y="2665262"/>
              <a:ext cx="51565" cy="12159"/>
            </a:xfrm>
            <a:custGeom>
              <a:avLst/>
              <a:gdLst/>
              <a:ahLst/>
              <a:cxnLst/>
              <a:rect l="l" t="t" r="r" b="b"/>
              <a:pathLst>
                <a:path w="1620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29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0" name="Google Shape;14089;p85">
              <a:extLst>
                <a:ext uri="{FF2B5EF4-FFF2-40B4-BE49-F238E27FC236}">
                  <a16:creationId xmlns:a16="http://schemas.microsoft.com/office/drawing/2014/main" id="{CCABB458-BB19-4123-A255-4D538AC04A5A}"/>
                </a:ext>
              </a:extLst>
            </p:cNvPr>
            <p:cNvSpPr/>
            <p:nvPr/>
          </p:nvSpPr>
          <p:spPr>
            <a:xfrm>
              <a:off x="3247566" y="2697856"/>
              <a:ext cx="97432" cy="12159"/>
            </a:xfrm>
            <a:custGeom>
              <a:avLst/>
              <a:gdLst/>
              <a:ahLst/>
              <a:cxnLst/>
              <a:rect l="l" t="t" r="r" b="b"/>
              <a:pathLst>
                <a:path w="306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2870" y="382"/>
                  </a:lnTo>
                  <a:cubicBezTo>
                    <a:pt x="2977" y="382"/>
                    <a:pt x="3060" y="298"/>
                    <a:pt x="3060" y="191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1" name="Google Shape;14090;p85">
              <a:extLst>
                <a:ext uri="{FF2B5EF4-FFF2-40B4-BE49-F238E27FC236}">
                  <a16:creationId xmlns:a16="http://schemas.microsoft.com/office/drawing/2014/main" id="{F2287537-7975-1124-2CCE-51B6DF8D7951}"/>
                </a:ext>
              </a:extLst>
            </p:cNvPr>
            <p:cNvSpPr/>
            <p:nvPr/>
          </p:nvSpPr>
          <p:spPr>
            <a:xfrm>
              <a:off x="3312754" y="2665262"/>
              <a:ext cx="32244" cy="12159"/>
            </a:xfrm>
            <a:custGeom>
              <a:avLst/>
              <a:gdLst/>
              <a:ahLst/>
              <a:cxnLst/>
              <a:rect l="l" t="t" r="r" b="b"/>
              <a:pathLst>
                <a:path w="1013" h="382" extrusionOk="0">
                  <a:moveTo>
                    <a:pt x="191" y="1"/>
                  </a:moveTo>
                  <a:cubicBezTo>
                    <a:pt x="84" y="1"/>
                    <a:pt x="0" y="84"/>
                    <a:pt x="0" y="191"/>
                  </a:cubicBezTo>
                  <a:cubicBezTo>
                    <a:pt x="0" y="298"/>
                    <a:pt x="96" y="382"/>
                    <a:pt x="191" y="382"/>
                  </a:cubicBezTo>
                  <a:lnTo>
                    <a:pt x="822" y="382"/>
                  </a:lnTo>
                  <a:cubicBezTo>
                    <a:pt x="929" y="382"/>
                    <a:pt x="1012" y="298"/>
                    <a:pt x="1012" y="191"/>
                  </a:cubicBezTo>
                  <a:cubicBezTo>
                    <a:pt x="1012" y="84"/>
                    <a:pt x="929" y="1"/>
                    <a:pt x="82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2" name="Google Shape;14091;p85">
              <a:extLst>
                <a:ext uri="{FF2B5EF4-FFF2-40B4-BE49-F238E27FC236}">
                  <a16:creationId xmlns:a16="http://schemas.microsoft.com/office/drawing/2014/main" id="{805E1FAD-EA5F-E34C-8A97-D287EC281E60}"/>
                </a:ext>
              </a:extLst>
            </p:cNvPr>
            <p:cNvSpPr/>
            <p:nvPr/>
          </p:nvSpPr>
          <p:spPr>
            <a:xfrm>
              <a:off x="3371862" y="2665262"/>
              <a:ext cx="58408" cy="12159"/>
            </a:xfrm>
            <a:custGeom>
              <a:avLst/>
              <a:gdLst/>
              <a:ahLst/>
              <a:cxnLst/>
              <a:rect l="l" t="t" r="r" b="b"/>
              <a:pathLst>
                <a:path w="1835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1644" y="382"/>
                  </a:lnTo>
                  <a:cubicBezTo>
                    <a:pt x="1751" y="382"/>
                    <a:pt x="1834" y="298"/>
                    <a:pt x="1834" y="191"/>
                  </a:cubicBezTo>
                  <a:cubicBezTo>
                    <a:pt x="1834" y="84"/>
                    <a:pt x="1751" y="1"/>
                    <a:pt x="164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3" name="Google Shape;14092;p85">
              <a:extLst>
                <a:ext uri="{FF2B5EF4-FFF2-40B4-BE49-F238E27FC236}">
                  <a16:creationId xmlns:a16="http://schemas.microsoft.com/office/drawing/2014/main" id="{01E1156B-6AEF-8A54-5A4B-547641076663}"/>
                </a:ext>
              </a:extLst>
            </p:cNvPr>
            <p:cNvSpPr/>
            <p:nvPr/>
          </p:nvSpPr>
          <p:spPr>
            <a:xfrm>
              <a:off x="3444625" y="2665262"/>
              <a:ext cx="51596" cy="12159"/>
            </a:xfrm>
            <a:custGeom>
              <a:avLst/>
              <a:gdLst/>
              <a:ahLst/>
              <a:cxnLst/>
              <a:rect l="l" t="t" r="r" b="b"/>
              <a:pathLst>
                <a:path w="162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30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3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4" name="Google Shape;14093;p85">
              <a:extLst>
                <a:ext uri="{FF2B5EF4-FFF2-40B4-BE49-F238E27FC236}">
                  <a16:creationId xmlns:a16="http://schemas.microsoft.com/office/drawing/2014/main" id="{471FCFE5-1EA2-929E-15FD-8BD8D8E81F1B}"/>
                </a:ext>
              </a:extLst>
            </p:cNvPr>
            <p:cNvSpPr/>
            <p:nvPr/>
          </p:nvSpPr>
          <p:spPr>
            <a:xfrm>
              <a:off x="3371862" y="2697856"/>
              <a:ext cx="84922" cy="12159"/>
            </a:xfrm>
            <a:custGeom>
              <a:avLst/>
              <a:gdLst/>
              <a:ahLst/>
              <a:cxnLst/>
              <a:rect l="l" t="t" r="r" b="b"/>
              <a:pathLst>
                <a:path w="2668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2477" y="382"/>
                  </a:lnTo>
                  <a:cubicBezTo>
                    <a:pt x="2584" y="382"/>
                    <a:pt x="2668" y="298"/>
                    <a:pt x="2668" y="191"/>
                  </a:cubicBezTo>
                  <a:cubicBezTo>
                    <a:pt x="2668" y="84"/>
                    <a:pt x="2584" y="1"/>
                    <a:pt x="2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5" name="Google Shape;14094;p85">
              <a:extLst>
                <a:ext uri="{FF2B5EF4-FFF2-40B4-BE49-F238E27FC236}">
                  <a16:creationId xmlns:a16="http://schemas.microsoft.com/office/drawing/2014/main" id="{A62188D6-7628-8615-356A-26F57CF9E9F0}"/>
                </a:ext>
              </a:extLst>
            </p:cNvPr>
            <p:cNvSpPr/>
            <p:nvPr/>
          </p:nvSpPr>
          <p:spPr>
            <a:xfrm>
              <a:off x="3470408" y="2697856"/>
              <a:ext cx="25814" cy="12159"/>
            </a:xfrm>
            <a:custGeom>
              <a:avLst/>
              <a:gdLst/>
              <a:ahLst/>
              <a:cxnLst/>
              <a:rect l="l" t="t" r="r" b="b"/>
              <a:pathLst>
                <a:path w="811" h="382" extrusionOk="0">
                  <a:moveTo>
                    <a:pt x="203" y="1"/>
                  </a:moveTo>
                  <a:cubicBezTo>
                    <a:pt x="96" y="1"/>
                    <a:pt x="0" y="84"/>
                    <a:pt x="0" y="191"/>
                  </a:cubicBezTo>
                  <a:cubicBezTo>
                    <a:pt x="0" y="298"/>
                    <a:pt x="96" y="382"/>
                    <a:pt x="203" y="382"/>
                  </a:cubicBezTo>
                  <a:lnTo>
                    <a:pt x="620" y="382"/>
                  </a:lnTo>
                  <a:cubicBezTo>
                    <a:pt x="715" y="382"/>
                    <a:pt x="810" y="298"/>
                    <a:pt x="810" y="191"/>
                  </a:cubicBezTo>
                  <a:cubicBezTo>
                    <a:pt x="810" y="84"/>
                    <a:pt x="715" y="1"/>
                    <a:pt x="6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56" name="Google Shape;14013;p85">
            <a:extLst>
              <a:ext uri="{FF2B5EF4-FFF2-40B4-BE49-F238E27FC236}">
                <a16:creationId xmlns:a16="http://schemas.microsoft.com/office/drawing/2014/main" id="{B2DC9E76-9AC9-C6D9-4887-337AB1307991}"/>
              </a:ext>
            </a:extLst>
          </p:cNvPr>
          <p:cNvGrpSpPr/>
          <p:nvPr/>
        </p:nvGrpSpPr>
        <p:grpSpPr>
          <a:xfrm>
            <a:off x="11834154" y="9936911"/>
            <a:ext cx="732618" cy="731104"/>
            <a:chOff x="7990840" y="2435226"/>
            <a:chExt cx="354363" cy="353631"/>
          </a:xfrm>
          <a:solidFill>
            <a:schemeClr val="tx2"/>
          </a:solidFill>
        </p:grpSpPr>
        <p:sp>
          <p:nvSpPr>
            <p:cNvPr id="157" name="Google Shape;14014;p85">
              <a:extLst>
                <a:ext uri="{FF2B5EF4-FFF2-40B4-BE49-F238E27FC236}">
                  <a16:creationId xmlns:a16="http://schemas.microsoft.com/office/drawing/2014/main" id="{CC040B69-89ED-B620-6959-691978D953AE}"/>
                </a:ext>
              </a:extLst>
            </p:cNvPr>
            <p:cNvSpPr/>
            <p:nvPr/>
          </p:nvSpPr>
          <p:spPr>
            <a:xfrm>
              <a:off x="7990840" y="2435226"/>
              <a:ext cx="354363" cy="353631"/>
            </a:xfrm>
            <a:custGeom>
              <a:avLst/>
              <a:gdLst/>
              <a:ahLst/>
              <a:cxnLst/>
              <a:rect l="l" t="t" r="r" b="b"/>
              <a:pathLst>
                <a:path w="11133" h="11110" extrusionOk="0">
                  <a:moveTo>
                    <a:pt x="3477" y="1727"/>
                  </a:moveTo>
                  <a:cubicBezTo>
                    <a:pt x="3679" y="1727"/>
                    <a:pt x="3834" y="1894"/>
                    <a:pt x="3834" y="2084"/>
                  </a:cubicBezTo>
                  <a:lnTo>
                    <a:pt x="3834" y="2430"/>
                  </a:lnTo>
                  <a:cubicBezTo>
                    <a:pt x="3834" y="2727"/>
                    <a:pt x="3596" y="2965"/>
                    <a:pt x="3298" y="2965"/>
                  </a:cubicBezTo>
                  <a:cubicBezTo>
                    <a:pt x="3024" y="2965"/>
                    <a:pt x="2786" y="2727"/>
                    <a:pt x="2786" y="2430"/>
                  </a:cubicBezTo>
                  <a:lnTo>
                    <a:pt x="2786" y="2084"/>
                  </a:lnTo>
                  <a:cubicBezTo>
                    <a:pt x="2786" y="1894"/>
                    <a:pt x="2941" y="1727"/>
                    <a:pt x="3143" y="1727"/>
                  </a:cubicBezTo>
                  <a:close/>
                  <a:moveTo>
                    <a:pt x="3477" y="3299"/>
                  </a:moveTo>
                  <a:lnTo>
                    <a:pt x="3477" y="3311"/>
                  </a:lnTo>
                  <a:cubicBezTo>
                    <a:pt x="3501" y="3382"/>
                    <a:pt x="3513" y="3454"/>
                    <a:pt x="3536" y="3537"/>
                  </a:cubicBezTo>
                  <a:lnTo>
                    <a:pt x="3322" y="3751"/>
                  </a:lnTo>
                  <a:lnTo>
                    <a:pt x="3286" y="3751"/>
                  </a:lnTo>
                  <a:lnTo>
                    <a:pt x="3060" y="3537"/>
                  </a:lnTo>
                  <a:cubicBezTo>
                    <a:pt x="3096" y="3489"/>
                    <a:pt x="3108" y="3430"/>
                    <a:pt x="3108" y="3370"/>
                  </a:cubicBezTo>
                  <a:lnTo>
                    <a:pt x="3108" y="3299"/>
                  </a:lnTo>
                  <a:close/>
                  <a:moveTo>
                    <a:pt x="5418" y="4966"/>
                  </a:moveTo>
                  <a:lnTo>
                    <a:pt x="5418" y="7025"/>
                  </a:lnTo>
                  <a:lnTo>
                    <a:pt x="5406" y="7025"/>
                  </a:lnTo>
                  <a:lnTo>
                    <a:pt x="4346" y="7787"/>
                  </a:lnTo>
                  <a:lnTo>
                    <a:pt x="4346" y="5180"/>
                  </a:lnTo>
                  <a:cubicBezTo>
                    <a:pt x="4429" y="5239"/>
                    <a:pt x="4536" y="5287"/>
                    <a:pt x="4656" y="5299"/>
                  </a:cubicBezTo>
                  <a:lnTo>
                    <a:pt x="4786" y="5299"/>
                  </a:lnTo>
                  <a:cubicBezTo>
                    <a:pt x="4929" y="5287"/>
                    <a:pt x="5060" y="5239"/>
                    <a:pt x="5167" y="5156"/>
                  </a:cubicBezTo>
                  <a:lnTo>
                    <a:pt x="5418" y="4966"/>
                  </a:lnTo>
                  <a:close/>
                  <a:moveTo>
                    <a:pt x="2846" y="3739"/>
                  </a:moveTo>
                  <a:lnTo>
                    <a:pt x="3096" y="3989"/>
                  </a:lnTo>
                  <a:cubicBezTo>
                    <a:pt x="3155" y="4049"/>
                    <a:pt x="3239" y="4096"/>
                    <a:pt x="3334" y="4096"/>
                  </a:cubicBezTo>
                  <a:cubicBezTo>
                    <a:pt x="3417" y="4096"/>
                    <a:pt x="3513" y="4073"/>
                    <a:pt x="3572" y="3989"/>
                  </a:cubicBezTo>
                  <a:lnTo>
                    <a:pt x="3798" y="3775"/>
                  </a:lnTo>
                  <a:cubicBezTo>
                    <a:pt x="3870" y="3799"/>
                    <a:pt x="3941" y="3823"/>
                    <a:pt x="4013" y="3823"/>
                  </a:cubicBezTo>
                  <a:cubicBezTo>
                    <a:pt x="4072" y="3823"/>
                    <a:pt x="4120" y="3858"/>
                    <a:pt x="4167" y="3906"/>
                  </a:cubicBezTo>
                  <a:lnTo>
                    <a:pt x="4644" y="4501"/>
                  </a:lnTo>
                  <a:cubicBezTo>
                    <a:pt x="4676" y="4541"/>
                    <a:pt x="4724" y="4558"/>
                    <a:pt x="4769" y="4558"/>
                  </a:cubicBezTo>
                  <a:cubicBezTo>
                    <a:pt x="4807" y="4558"/>
                    <a:pt x="4843" y="4547"/>
                    <a:pt x="4870" y="4525"/>
                  </a:cubicBezTo>
                  <a:lnTo>
                    <a:pt x="5441" y="4061"/>
                  </a:lnTo>
                  <a:cubicBezTo>
                    <a:pt x="5483" y="4031"/>
                    <a:pt x="5534" y="4016"/>
                    <a:pt x="5581" y="4016"/>
                  </a:cubicBezTo>
                  <a:cubicBezTo>
                    <a:pt x="5629" y="4016"/>
                    <a:pt x="5674" y="4031"/>
                    <a:pt x="5703" y="4061"/>
                  </a:cubicBezTo>
                  <a:cubicBezTo>
                    <a:pt x="5739" y="4108"/>
                    <a:pt x="5763" y="4156"/>
                    <a:pt x="5763" y="4216"/>
                  </a:cubicBezTo>
                  <a:cubicBezTo>
                    <a:pt x="5739" y="4227"/>
                    <a:pt x="5727" y="4275"/>
                    <a:pt x="5679" y="4311"/>
                  </a:cubicBezTo>
                  <a:lnTo>
                    <a:pt x="4953" y="4882"/>
                  </a:lnTo>
                  <a:cubicBezTo>
                    <a:pt x="4894" y="4930"/>
                    <a:pt x="4834" y="4966"/>
                    <a:pt x="4763" y="4966"/>
                  </a:cubicBezTo>
                  <a:lnTo>
                    <a:pt x="4691" y="4966"/>
                  </a:lnTo>
                  <a:cubicBezTo>
                    <a:pt x="4596" y="4942"/>
                    <a:pt x="4513" y="4906"/>
                    <a:pt x="4453" y="4823"/>
                  </a:cubicBezTo>
                  <a:lnTo>
                    <a:pt x="4310" y="4644"/>
                  </a:lnTo>
                  <a:cubicBezTo>
                    <a:pt x="4288" y="4607"/>
                    <a:pt x="4247" y="4588"/>
                    <a:pt x="4205" y="4588"/>
                  </a:cubicBezTo>
                  <a:cubicBezTo>
                    <a:pt x="4180" y="4588"/>
                    <a:pt x="4154" y="4595"/>
                    <a:pt x="4132" y="4608"/>
                  </a:cubicBezTo>
                  <a:cubicBezTo>
                    <a:pt x="4072" y="4632"/>
                    <a:pt x="4036" y="4692"/>
                    <a:pt x="4036" y="4751"/>
                  </a:cubicBezTo>
                  <a:lnTo>
                    <a:pt x="4036" y="8014"/>
                  </a:lnTo>
                  <a:lnTo>
                    <a:pt x="3655" y="8276"/>
                  </a:lnTo>
                  <a:lnTo>
                    <a:pt x="3655" y="6763"/>
                  </a:lnTo>
                  <a:cubicBezTo>
                    <a:pt x="3655" y="6668"/>
                    <a:pt x="3584" y="6597"/>
                    <a:pt x="3501" y="6597"/>
                  </a:cubicBezTo>
                  <a:cubicBezTo>
                    <a:pt x="3405" y="6597"/>
                    <a:pt x="3334" y="6668"/>
                    <a:pt x="3334" y="6763"/>
                  </a:cubicBezTo>
                  <a:lnTo>
                    <a:pt x="3334" y="8502"/>
                  </a:lnTo>
                  <a:lnTo>
                    <a:pt x="2798" y="8895"/>
                  </a:lnTo>
                  <a:lnTo>
                    <a:pt x="2798" y="6811"/>
                  </a:lnTo>
                  <a:cubicBezTo>
                    <a:pt x="2798" y="6644"/>
                    <a:pt x="2751" y="6490"/>
                    <a:pt x="2691" y="6347"/>
                  </a:cubicBezTo>
                  <a:lnTo>
                    <a:pt x="2524" y="6013"/>
                  </a:lnTo>
                  <a:cubicBezTo>
                    <a:pt x="2489" y="5918"/>
                    <a:pt x="2453" y="5811"/>
                    <a:pt x="2453" y="5704"/>
                  </a:cubicBezTo>
                  <a:lnTo>
                    <a:pt x="2453" y="4037"/>
                  </a:lnTo>
                  <a:cubicBezTo>
                    <a:pt x="2453" y="3966"/>
                    <a:pt x="2500" y="3906"/>
                    <a:pt x="2560" y="3870"/>
                  </a:cubicBezTo>
                  <a:lnTo>
                    <a:pt x="2846" y="3739"/>
                  </a:lnTo>
                  <a:close/>
                  <a:moveTo>
                    <a:pt x="5560" y="1"/>
                  </a:moveTo>
                  <a:cubicBezTo>
                    <a:pt x="5477" y="1"/>
                    <a:pt x="5406" y="84"/>
                    <a:pt x="5406" y="167"/>
                  </a:cubicBezTo>
                  <a:lnTo>
                    <a:pt x="5406" y="3680"/>
                  </a:lnTo>
                  <a:cubicBezTo>
                    <a:pt x="5346" y="3692"/>
                    <a:pt x="5287" y="3727"/>
                    <a:pt x="5239" y="3775"/>
                  </a:cubicBezTo>
                  <a:lnTo>
                    <a:pt x="4775" y="4132"/>
                  </a:lnTo>
                  <a:lnTo>
                    <a:pt x="4405" y="3656"/>
                  </a:lnTo>
                  <a:cubicBezTo>
                    <a:pt x="4298" y="3537"/>
                    <a:pt x="4167" y="3454"/>
                    <a:pt x="4001" y="3454"/>
                  </a:cubicBezTo>
                  <a:cubicBezTo>
                    <a:pt x="3894" y="3454"/>
                    <a:pt x="3822" y="3370"/>
                    <a:pt x="3822" y="3275"/>
                  </a:cubicBezTo>
                  <a:lnTo>
                    <a:pt x="3822" y="3096"/>
                  </a:lnTo>
                  <a:cubicBezTo>
                    <a:pt x="4036" y="2953"/>
                    <a:pt x="4167" y="2703"/>
                    <a:pt x="4167" y="2418"/>
                  </a:cubicBezTo>
                  <a:lnTo>
                    <a:pt x="4167" y="2072"/>
                  </a:lnTo>
                  <a:cubicBezTo>
                    <a:pt x="4167" y="1703"/>
                    <a:pt x="3858" y="1394"/>
                    <a:pt x="3477" y="1394"/>
                  </a:cubicBezTo>
                  <a:lnTo>
                    <a:pt x="3143" y="1394"/>
                  </a:lnTo>
                  <a:cubicBezTo>
                    <a:pt x="2762" y="1394"/>
                    <a:pt x="2453" y="1703"/>
                    <a:pt x="2453" y="2072"/>
                  </a:cubicBezTo>
                  <a:lnTo>
                    <a:pt x="2453" y="2418"/>
                  </a:lnTo>
                  <a:cubicBezTo>
                    <a:pt x="2453" y="2703"/>
                    <a:pt x="2584" y="2953"/>
                    <a:pt x="2798" y="3096"/>
                  </a:cubicBezTo>
                  <a:lnTo>
                    <a:pt x="2798" y="3358"/>
                  </a:lnTo>
                  <a:lnTo>
                    <a:pt x="2798" y="3370"/>
                  </a:lnTo>
                  <a:lnTo>
                    <a:pt x="2393" y="3573"/>
                  </a:lnTo>
                  <a:cubicBezTo>
                    <a:pt x="2215" y="3668"/>
                    <a:pt x="2108" y="3846"/>
                    <a:pt x="2108" y="4037"/>
                  </a:cubicBezTo>
                  <a:lnTo>
                    <a:pt x="2108" y="5704"/>
                  </a:lnTo>
                  <a:cubicBezTo>
                    <a:pt x="2108" y="5871"/>
                    <a:pt x="2155" y="6013"/>
                    <a:pt x="2215" y="6168"/>
                  </a:cubicBezTo>
                  <a:lnTo>
                    <a:pt x="2381" y="6490"/>
                  </a:lnTo>
                  <a:cubicBezTo>
                    <a:pt x="2429" y="6597"/>
                    <a:pt x="2453" y="6704"/>
                    <a:pt x="2453" y="6811"/>
                  </a:cubicBezTo>
                  <a:lnTo>
                    <a:pt x="2453" y="9133"/>
                  </a:lnTo>
                  <a:lnTo>
                    <a:pt x="84" y="10812"/>
                  </a:lnTo>
                  <a:cubicBezTo>
                    <a:pt x="12" y="10859"/>
                    <a:pt x="0" y="10954"/>
                    <a:pt x="48" y="11038"/>
                  </a:cubicBezTo>
                  <a:cubicBezTo>
                    <a:pt x="69" y="11081"/>
                    <a:pt x="116" y="11102"/>
                    <a:pt x="166" y="11102"/>
                  </a:cubicBezTo>
                  <a:cubicBezTo>
                    <a:pt x="199" y="11102"/>
                    <a:pt x="234" y="11093"/>
                    <a:pt x="262" y="11074"/>
                  </a:cubicBezTo>
                  <a:lnTo>
                    <a:pt x="5548" y="7323"/>
                  </a:lnTo>
                  <a:lnTo>
                    <a:pt x="10835" y="11074"/>
                  </a:lnTo>
                  <a:cubicBezTo>
                    <a:pt x="10859" y="11097"/>
                    <a:pt x="10894" y="11109"/>
                    <a:pt x="10918" y="11109"/>
                  </a:cubicBezTo>
                  <a:cubicBezTo>
                    <a:pt x="10966" y="11109"/>
                    <a:pt x="11025" y="11074"/>
                    <a:pt x="11061" y="11038"/>
                  </a:cubicBezTo>
                  <a:cubicBezTo>
                    <a:pt x="11133" y="10954"/>
                    <a:pt x="11121" y="10859"/>
                    <a:pt x="11037" y="10812"/>
                  </a:cubicBezTo>
                  <a:lnTo>
                    <a:pt x="5727" y="7049"/>
                  </a:lnTo>
                  <a:lnTo>
                    <a:pt x="5727" y="4692"/>
                  </a:lnTo>
                  <a:lnTo>
                    <a:pt x="5882" y="4573"/>
                  </a:lnTo>
                  <a:cubicBezTo>
                    <a:pt x="6001" y="4477"/>
                    <a:pt x="6072" y="4335"/>
                    <a:pt x="6072" y="4180"/>
                  </a:cubicBezTo>
                  <a:cubicBezTo>
                    <a:pt x="6072" y="4037"/>
                    <a:pt x="6013" y="3882"/>
                    <a:pt x="5906" y="3787"/>
                  </a:cubicBezTo>
                  <a:cubicBezTo>
                    <a:pt x="5858" y="3739"/>
                    <a:pt x="5787" y="3704"/>
                    <a:pt x="5727" y="3680"/>
                  </a:cubicBezTo>
                  <a:lnTo>
                    <a:pt x="5727" y="667"/>
                  </a:lnTo>
                  <a:lnTo>
                    <a:pt x="7906" y="667"/>
                  </a:lnTo>
                  <a:lnTo>
                    <a:pt x="7680" y="1132"/>
                  </a:lnTo>
                  <a:cubicBezTo>
                    <a:pt x="7644" y="1179"/>
                    <a:pt x="7644" y="1239"/>
                    <a:pt x="7680" y="1287"/>
                  </a:cubicBezTo>
                  <a:lnTo>
                    <a:pt x="7906" y="1751"/>
                  </a:lnTo>
                  <a:lnTo>
                    <a:pt x="6251" y="1751"/>
                  </a:lnTo>
                  <a:cubicBezTo>
                    <a:pt x="6156" y="1751"/>
                    <a:pt x="6084" y="1822"/>
                    <a:pt x="6084" y="1906"/>
                  </a:cubicBezTo>
                  <a:cubicBezTo>
                    <a:pt x="6084" y="2001"/>
                    <a:pt x="6156" y="2072"/>
                    <a:pt x="6251" y="2072"/>
                  </a:cubicBezTo>
                  <a:lnTo>
                    <a:pt x="8156" y="2072"/>
                  </a:lnTo>
                  <a:cubicBezTo>
                    <a:pt x="8215" y="2072"/>
                    <a:pt x="8263" y="2049"/>
                    <a:pt x="8287" y="2001"/>
                  </a:cubicBezTo>
                  <a:cubicBezTo>
                    <a:pt x="8323" y="1953"/>
                    <a:pt x="8323" y="1894"/>
                    <a:pt x="8287" y="1834"/>
                  </a:cubicBezTo>
                  <a:lnTo>
                    <a:pt x="7977" y="1215"/>
                  </a:lnTo>
                  <a:lnTo>
                    <a:pt x="8287" y="584"/>
                  </a:lnTo>
                  <a:cubicBezTo>
                    <a:pt x="8323" y="537"/>
                    <a:pt x="8323" y="477"/>
                    <a:pt x="8287" y="417"/>
                  </a:cubicBezTo>
                  <a:cubicBezTo>
                    <a:pt x="8263" y="382"/>
                    <a:pt x="8204" y="346"/>
                    <a:pt x="8156" y="346"/>
                  </a:cubicBezTo>
                  <a:lnTo>
                    <a:pt x="5727" y="346"/>
                  </a:lnTo>
                  <a:lnTo>
                    <a:pt x="5727" y="167"/>
                  </a:lnTo>
                  <a:cubicBezTo>
                    <a:pt x="5727" y="84"/>
                    <a:pt x="5656" y="1"/>
                    <a:pt x="556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 dirty="0"/>
            </a:p>
          </p:txBody>
        </p:sp>
        <p:sp>
          <p:nvSpPr>
            <p:cNvPr id="158" name="Google Shape;14015;p85">
              <a:extLst>
                <a:ext uri="{FF2B5EF4-FFF2-40B4-BE49-F238E27FC236}">
                  <a16:creationId xmlns:a16="http://schemas.microsoft.com/office/drawing/2014/main" id="{95F2B86D-AA5F-2932-8C40-D1736EEE824B}"/>
                </a:ext>
              </a:extLst>
            </p:cNvPr>
            <p:cNvSpPr/>
            <p:nvPr/>
          </p:nvSpPr>
          <p:spPr>
            <a:xfrm>
              <a:off x="8190160" y="2704158"/>
              <a:ext cx="61814" cy="45644"/>
            </a:xfrm>
            <a:custGeom>
              <a:avLst/>
              <a:gdLst/>
              <a:ahLst/>
              <a:cxnLst/>
              <a:rect l="l" t="t" r="r" b="b"/>
              <a:pathLst>
                <a:path w="1942" h="1434" extrusionOk="0">
                  <a:moveTo>
                    <a:pt x="173" y="0"/>
                  </a:moveTo>
                  <a:cubicBezTo>
                    <a:pt x="123" y="0"/>
                    <a:pt x="77" y="22"/>
                    <a:pt x="48" y="65"/>
                  </a:cubicBezTo>
                  <a:cubicBezTo>
                    <a:pt x="1" y="148"/>
                    <a:pt x="13" y="243"/>
                    <a:pt x="96" y="291"/>
                  </a:cubicBezTo>
                  <a:lnTo>
                    <a:pt x="1668" y="1410"/>
                  </a:lnTo>
                  <a:cubicBezTo>
                    <a:pt x="1703" y="1422"/>
                    <a:pt x="1727" y="1434"/>
                    <a:pt x="1763" y="1434"/>
                  </a:cubicBezTo>
                  <a:cubicBezTo>
                    <a:pt x="1799" y="1434"/>
                    <a:pt x="1858" y="1410"/>
                    <a:pt x="1894" y="1362"/>
                  </a:cubicBezTo>
                  <a:cubicBezTo>
                    <a:pt x="1942" y="1291"/>
                    <a:pt x="1918" y="1196"/>
                    <a:pt x="1846" y="1136"/>
                  </a:cubicBezTo>
                  <a:lnTo>
                    <a:pt x="275" y="29"/>
                  </a:lnTo>
                  <a:cubicBezTo>
                    <a:pt x="241" y="10"/>
                    <a:pt x="206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9" name="Google Shape;14016;p85">
              <a:extLst>
                <a:ext uri="{FF2B5EF4-FFF2-40B4-BE49-F238E27FC236}">
                  <a16:creationId xmlns:a16="http://schemas.microsoft.com/office/drawing/2014/main" id="{D2C1A332-C478-8248-AC7B-A92A872B3CB5}"/>
                </a:ext>
              </a:extLst>
            </p:cNvPr>
            <p:cNvSpPr/>
            <p:nvPr/>
          </p:nvSpPr>
          <p:spPr>
            <a:xfrm>
              <a:off x="8162882" y="2684201"/>
              <a:ext cx="22026" cy="18239"/>
            </a:xfrm>
            <a:custGeom>
              <a:avLst/>
              <a:gdLst/>
              <a:ahLst/>
              <a:cxnLst/>
              <a:rect l="l" t="t" r="r" b="b"/>
              <a:pathLst>
                <a:path w="692" h="573" extrusionOk="0">
                  <a:moveTo>
                    <a:pt x="177" y="0"/>
                  </a:moveTo>
                  <a:cubicBezTo>
                    <a:pt x="123" y="0"/>
                    <a:pt x="67" y="26"/>
                    <a:pt x="36" y="73"/>
                  </a:cubicBezTo>
                  <a:cubicBezTo>
                    <a:pt x="1" y="144"/>
                    <a:pt x="13" y="251"/>
                    <a:pt x="84" y="299"/>
                  </a:cubicBezTo>
                  <a:lnTo>
                    <a:pt x="429" y="549"/>
                  </a:lnTo>
                  <a:cubicBezTo>
                    <a:pt x="453" y="561"/>
                    <a:pt x="489" y="573"/>
                    <a:pt x="513" y="573"/>
                  </a:cubicBezTo>
                  <a:cubicBezTo>
                    <a:pt x="560" y="573"/>
                    <a:pt x="620" y="549"/>
                    <a:pt x="655" y="501"/>
                  </a:cubicBezTo>
                  <a:cubicBezTo>
                    <a:pt x="691" y="430"/>
                    <a:pt x="679" y="323"/>
                    <a:pt x="608" y="275"/>
                  </a:cubicBezTo>
                  <a:lnTo>
                    <a:pt x="263" y="25"/>
                  </a:lnTo>
                  <a:cubicBezTo>
                    <a:pt x="237" y="8"/>
                    <a:pt x="207" y="0"/>
                    <a:pt x="17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16943040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ED4E7545-5B05-A255-4672-04849854C1CD}"/>
              </a:ext>
            </a:extLst>
          </p:cNvPr>
          <p:cNvSpPr/>
          <p:nvPr/>
        </p:nvSpPr>
        <p:spPr>
          <a:xfrm>
            <a:off x="10023511" y="3734234"/>
            <a:ext cx="4336978" cy="8721785"/>
          </a:xfrm>
          <a:custGeom>
            <a:avLst/>
            <a:gdLst>
              <a:gd name="connsiteX0" fmla="*/ 665468 w 5678500"/>
              <a:gd name="connsiteY0" fmla="*/ 8376554 h 11419626"/>
              <a:gd name="connsiteX1" fmla="*/ 615677 w 5678500"/>
              <a:gd name="connsiteY1" fmla="*/ 8393227 h 11419626"/>
              <a:gd name="connsiteX2" fmla="*/ 648089 w 5678500"/>
              <a:gd name="connsiteY2" fmla="*/ 8384168 h 11419626"/>
              <a:gd name="connsiteX3" fmla="*/ 5013025 w 5678500"/>
              <a:gd name="connsiteY3" fmla="*/ 8376551 h 11419626"/>
              <a:gd name="connsiteX4" fmla="*/ 5030410 w 5678500"/>
              <a:gd name="connsiteY4" fmla="*/ 8384168 h 11419626"/>
              <a:gd name="connsiteX5" fmla="*/ 5062835 w 5678500"/>
              <a:gd name="connsiteY5" fmla="*/ 8393231 h 11419626"/>
              <a:gd name="connsiteX6" fmla="*/ 1063305 w 5678500"/>
              <a:gd name="connsiteY6" fmla="*/ 8195013 h 11419626"/>
              <a:gd name="connsiteX7" fmla="*/ 978681 w 5678500"/>
              <a:gd name="connsiteY7" fmla="*/ 8239329 h 11419626"/>
              <a:gd name="connsiteX8" fmla="*/ 1007748 w 5678500"/>
              <a:gd name="connsiteY8" fmla="*/ 8226594 h 11419626"/>
              <a:gd name="connsiteX9" fmla="*/ 4615174 w 5678500"/>
              <a:gd name="connsiteY9" fmla="*/ 8195002 h 11419626"/>
              <a:gd name="connsiteX10" fmla="*/ 4670751 w 5678500"/>
              <a:gd name="connsiteY10" fmla="*/ 8226594 h 11419626"/>
              <a:gd name="connsiteX11" fmla="*/ 4699829 w 5678500"/>
              <a:gd name="connsiteY11" fmla="*/ 8239334 h 11419626"/>
              <a:gd name="connsiteX12" fmla="*/ 1246907 w 5678500"/>
              <a:gd name="connsiteY12" fmla="*/ 8084064 h 11419626"/>
              <a:gd name="connsiteX13" fmla="*/ 1137079 w 5678500"/>
              <a:gd name="connsiteY13" fmla="*/ 8153077 h 11419626"/>
              <a:gd name="connsiteX14" fmla="*/ 1177318 w 5678500"/>
              <a:gd name="connsiteY14" fmla="*/ 8130204 h 11419626"/>
              <a:gd name="connsiteX15" fmla="*/ 4431557 w 5678500"/>
              <a:gd name="connsiteY15" fmla="*/ 8084040 h 11419626"/>
              <a:gd name="connsiteX16" fmla="*/ 4501181 w 5678500"/>
              <a:gd name="connsiteY16" fmla="*/ 8130204 h 11419626"/>
              <a:gd name="connsiteX17" fmla="*/ 4541439 w 5678500"/>
              <a:gd name="connsiteY17" fmla="*/ 8153088 h 11419626"/>
              <a:gd name="connsiteX18" fmla="*/ 1427442 w 5678500"/>
              <a:gd name="connsiteY18" fmla="*/ 7955289 h 11419626"/>
              <a:gd name="connsiteX19" fmla="*/ 1314176 w 5678500"/>
              <a:gd name="connsiteY19" fmla="*/ 8039462 h 11419626"/>
              <a:gd name="connsiteX20" fmla="*/ 1339364 w 5678500"/>
              <a:gd name="connsiteY20" fmla="*/ 8022762 h 11419626"/>
              <a:gd name="connsiteX21" fmla="*/ 4250986 w 5678500"/>
              <a:gd name="connsiteY21" fmla="*/ 7955234 h 11419626"/>
              <a:gd name="connsiteX22" fmla="*/ 4339136 w 5678500"/>
              <a:gd name="connsiteY22" fmla="*/ 8022762 h 11419626"/>
              <a:gd name="connsiteX23" fmla="*/ 4364342 w 5678500"/>
              <a:gd name="connsiteY23" fmla="*/ 8039475 h 11419626"/>
              <a:gd name="connsiteX24" fmla="*/ 1638783 w 5678500"/>
              <a:gd name="connsiteY24" fmla="*/ 7776818 h 11419626"/>
              <a:gd name="connsiteX25" fmla="*/ 1481546 w 5678500"/>
              <a:gd name="connsiteY25" fmla="*/ 7913842 h 11419626"/>
              <a:gd name="connsiteX26" fmla="*/ 1493372 w 5678500"/>
              <a:gd name="connsiteY26" fmla="*/ 7904782 h 11419626"/>
              <a:gd name="connsiteX27" fmla="*/ 4628520 w 5678500"/>
              <a:gd name="connsiteY27" fmla="*/ 6376354 h 11419626"/>
              <a:gd name="connsiteX28" fmla="*/ 4785693 w 5678500"/>
              <a:gd name="connsiteY28" fmla="*/ 6513322 h 11419626"/>
              <a:gd name="connsiteX29" fmla="*/ 4640342 w 5678500"/>
              <a:gd name="connsiteY29" fmla="*/ 6385411 h 11419626"/>
              <a:gd name="connsiteX30" fmla="*/ 1049989 w 5678500"/>
              <a:gd name="connsiteY30" fmla="*/ 6376348 h 11419626"/>
              <a:gd name="connsiteX31" fmla="*/ 1038159 w 5678500"/>
              <a:gd name="connsiteY31" fmla="*/ 6385411 h 11419626"/>
              <a:gd name="connsiteX32" fmla="*/ 892713 w 5678500"/>
              <a:gd name="connsiteY32" fmla="*/ 6513405 h 11419626"/>
              <a:gd name="connsiteX33" fmla="*/ 4461150 w 5678500"/>
              <a:gd name="connsiteY33" fmla="*/ 6250732 h 11419626"/>
              <a:gd name="connsiteX34" fmla="*/ 4574393 w 5678500"/>
              <a:gd name="connsiteY34" fmla="*/ 6334889 h 11419626"/>
              <a:gd name="connsiteX35" fmla="*/ 4486333 w 5678500"/>
              <a:gd name="connsiteY35" fmla="*/ 6267430 h 11419626"/>
              <a:gd name="connsiteX36" fmla="*/ 1217363 w 5678500"/>
              <a:gd name="connsiteY36" fmla="*/ 6250725 h 11419626"/>
              <a:gd name="connsiteX37" fmla="*/ 1192168 w 5678500"/>
              <a:gd name="connsiteY37" fmla="*/ 6267430 h 11419626"/>
              <a:gd name="connsiteX38" fmla="*/ 1104074 w 5678500"/>
              <a:gd name="connsiteY38" fmla="*/ 6334916 h 11419626"/>
              <a:gd name="connsiteX39" fmla="*/ 4284051 w 5678500"/>
              <a:gd name="connsiteY39" fmla="*/ 6137116 h 11419626"/>
              <a:gd name="connsiteX40" fmla="*/ 4393870 w 5678500"/>
              <a:gd name="connsiteY40" fmla="*/ 6206123 h 11419626"/>
              <a:gd name="connsiteX41" fmla="*/ 4324288 w 5678500"/>
              <a:gd name="connsiteY41" fmla="*/ 6159988 h 11419626"/>
              <a:gd name="connsiteX42" fmla="*/ 1394461 w 5678500"/>
              <a:gd name="connsiteY42" fmla="*/ 6137109 h 11419626"/>
              <a:gd name="connsiteX43" fmla="*/ 1354213 w 5678500"/>
              <a:gd name="connsiteY43" fmla="*/ 6159988 h 11419626"/>
              <a:gd name="connsiteX44" fmla="*/ 1284609 w 5678500"/>
              <a:gd name="connsiteY44" fmla="*/ 6206138 h 11419626"/>
              <a:gd name="connsiteX45" fmla="*/ 4125651 w 5678500"/>
              <a:gd name="connsiteY45" fmla="*/ 6050863 h 11419626"/>
              <a:gd name="connsiteX46" fmla="*/ 4210274 w 5678500"/>
              <a:gd name="connsiteY46" fmla="*/ 6095178 h 11419626"/>
              <a:gd name="connsiteX47" fmla="*/ 4154718 w 5678500"/>
              <a:gd name="connsiteY47" fmla="*/ 6063598 h 11419626"/>
              <a:gd name="connsiteX48" fmla="*/ 1552857 w 5678500"/>
              <a:gd name="connsiteY48" fmla="*/ 6050860 h 11419626"/>
              <a:gd name="connsiteX49" fmla="*/ 1523783 w 5678500"/>
              <a:gd name="connsiteY49" fmla="*/ 6063598 h 11419626"/>
              <a:gd name="connsiteX50" fmla="*/ 1468215 w 5678500"/>
              <a:gd name="connsiteY50" fmla="*/ 6095185 h 11419626"/>
              <a:gd name="connsiteX51" fmla="*/ 3762645 w 5678500"/>
              <a:gd name="connsiteY51" fmla="*/ 5896964 h 11419626"/>
              <a:gd name="connsiteX52" fmla="*/ 3812439 w 5678500"/>
              <a:gd name="connsiteY52" fmla="*/ 5913638 h 11419626"/>
              <a:gd name="connsiteX53" fmla="*/ 3795059 w 5678500"/>
              <a:gd name="connsiteY53" fmla="*/ 5906023 h 11419626"/>
              <a:gd name="connsiteX54" fmla="*/ 1915863 w 5678500"/>
              <a:gd name="connsiteY54" fmla="*/ 5896962 h 11419626"/>
              <a:gd name="connsiteX55" fmla="*/ 1883442 w 5678500"/>
              <a:gd name="connsiteY55" fmla="*/ 5906023 h 11419626"/>
              <a:gd name="connsiteX56" fmla="*/ 1866058 w 5678500"/>
              <a:gd name="connsiteY56" fmla="*/ 5913639 h 11419626"/>
              <a:gd name="connsiteX57" fmla="*/ 3812443 w 5678500"/>
              <a:gd name="connsiteY57" fmla="*/ 5505987 h 11419626"/>
              <a:gd name="connsiteX58" fmla="*/ 3762639 w 5678500"/>
              <a:gd name="connsiteY58" fmla="*/ 5522664 h 11419626"/>
              <a:gd name="connsiteX59" fmla="*/ 3795059 w 5678500"/>
              <a:gd name="connsiteY59" fmla="*/ 5513603 h 11419626"/>
              <a:gd name="connsiteX60" fmla="*/ 1866057 w 5678500"/>
              <a:gd name="connsiteY60" fmla="*/ 5505986 h 11419626"/>
              <a:gd name="connsiteX61" fmla="*/ 1883442 w 5678500"/>
              <a:gd name="connsiteY61" fmla="*/ 5513603 h 11419626"/>
              <a:gd name="connsiteX62" fmla="*/ 1915866 w 5678500"/>
              <a:gd name="connsiteY62" fmla="*/ 5522665 h 11419626"/>
              <a:gd name="connsiteX63" fmla="*/ 4210283 w 5678500"/>
              <a:gd name="connsiteY63" fmla="*/ 5324444 h 11419626"/>
              <a:gd name="connsiteX64" fmla="*/ 4125647 w 5678500"/>
              <a:gd name="connsiteY64" fmla="*/ 5368766 h 11419626"/>
              <a:gd name="connsiteX65" fmla="*/ 4154718 w 5678500"/>
              <a:gd name="connsiteY65" fmla="*/ 5356029 h 11419626"/>
              <a:gd name="connsiteX66" fmla="*/ 1468206 w 5678500"/>
              <a:gd name="connsiteY66" fmla="*/ 5324437 h 11419626"/>
              <a:gd name="connsiteX67" fmla="*/ 1523783 w 5678500"/>
              <a:gd name="connsiteY67" fmla="*/ 5356029 h 11419626"/>
              <a:gd name="connsiteX68" fmla="*/ 1552860 w 5678500"/>
              <a:gd name="connsiteY68" fmla="*/ 5368768 h 11419626"/>
              <a:gd name="connsiteX69" fmla="*/ 4393884 w 5678500"/>
              <a:gd name="connsiteY69" fmla="*/ 5213494 h 11419626"/>
              <a:gd name="connsiteX70" fmla="*/ 4284043 w 5678500"/>
              <a:gd name="connsiteY70" fmla="*/ 5282515 h 11419626"/>
              <a:gd name="connsiteX71" fmla="*/ 4324288 w 5678500"/>
              <a:gd name="connsiteY71" fmla="*/ 5259639 h 11419626"/>
              <a:gd name="connsiteX72" fmla="*/ 1284595 w 5678500"/>
              <a:gd name="connsiteY72" fmla="*/ 5213479 h 11419626"/>
              <a:gd name="connsiteX73" fmla="*/ 1354213 w 5678500"/>
              <a:gd name="connsiteY73" fmla="*/ 5259639 h 11419626"/>
              <a:gd name="connsiteX74" fmla="*/ 1394469 w 5678500"/>
              <a:gd name="connsiteY74" fmla="*/ 5282522 h 11419626"/>
              <a:gd name="connsiteX75" fmla="*/ 4574415 w 5678500"/>
              <a:gd name="connsiteY75" fmla="*/ 5084721 h 11419626"/>
              <a:gd name="connsiteX76" fmla="*/ 4461143 w 5678500"/>
              <a:gd name="connsiteY76" fmla="*/ 5168898 h 11419626"/>
              <a:gd name="connsiteX77" fmla="*/ 4486333 w 5678500"/>
              <a:gd name="connsiteY77" fmla="*/ 5152197 h 11419626"/>
              <a:gd name="connsiteX78" fmla="*/ 1104051 w 5678500"/>
              <a:gd name="connsiteY78" fmla="*/ 5084694 h 11419626"/>
              <a:gd name="connsiteX79" fmla="*/ 1192168 w 5678500"/>
              <a:gd name="connsiteY79" fmla="*/ 5152197 h 11419626"/>
              <a:gd name="connsiteX80" fmla="*/ 1217369 w 5678500"/>
              <a:gd name="connsiteY80" fmla="*/ 5168906 h 11419626"/>
              <a:gd name="connsiteX81" fmla="*/ 4785753 w 5678500"/>
              <a:gd name="connsiteY81" fmla="*/ 4906252 h 11419626"/>
              <a:gd name="connsiteX82" fmla="*/ 4628515 w 5678500"/>
              <a:gd name="connsiteY82" fmla="*/ 5043276 h 11419626"/>
              <a:gd name="connsiteX83" fmla="*/ 4640342 w 5678500"/>
              <a:gd name="connsiteY83" fmla="*/ 5034216 h 11419626"/>
              <a:gd name="connsiteX84" fmla="*/ 1481547 w 5678500"/>
              <a:gd name="connsiteY84" fmla="*/ 3505790 h 11419626"/>
              <a:gd name="connsiteX85" fmla="*/ 1638724 w 5678500"/>
              <a:gd name="connsiteY85" fmla="*/ 3642760 h 11419626"/>
              <a:gd name="connsiteX86" fmla="*/ 1493372 w 5678500"/>
              <a:gd name="connsiteY86" fmla="*/ 3514849 h 11419626"/>
              <a:gd name="connsiteX87" fmla="*/ 1314174 w 5678500"/>
              <a:gd name="connsiteY87" fmla="*/ 3380167 h 11419626"/>
              <a:gd name="connsiteX88" fmla="*/ 1427441 w 5678500"/>
              <a:gd name="connsiteY88" fmla="*/ 3464341 h 11419626"/>
              <a:gd name="connsiteX89" fmla="*/ 1339364 w 5678500"/>
              <a:gd name="connsiteY89" fmla="*/ 3396868 h 11419626"/>
              <a:gd name="connsiteX90" fmla="*/ 4364343 w 5678500"/>
              <a:gd name="connsiteY90" fmla="*/ 3380155 h 11419626"/>
              <a:gd name="connsiteX91" fmla="*/ 4339136 w 5678500"/>
              <a:gd name="connsiteY91" fmla="*/ 3396868 h 11419626"/>
              <a:gd name="connsiteX92" fmla="*/ 4251000 w 5678500"/>
              <a:gd name="connsiteY92" fmla="*/ 3464386 h 11419626"/>
              <a:gd name="connsiteX93" fmla="*/ 1137078 w 5678500"/>
              <a:gd name="connsiteY93" fmla="*/ 3266553 h 11419626"/>
              <a:gd name="connsiteX94" fmla="*/ 1246910 w 5678500"/>
              <a:gd name="connsiteY94" fmla="*/ 3335569 h 11419626"/>
              <a:gd name="connsiteX95" fmla="*/ 1177318 w 5678500"/>
              <a:gd name="connsiteY95" fmla="*/ 3289426 h 11419626"/>
              <a:gd name="connsiteX96" fmla="*/ 4541442 w 5678500"/>
              <a:gd name="connsiteY96" fmla="*/ 3266541 h 11419626"/>
              <a:gd name="connsiteX97" fmla="*/ 4501181 w 5678500"/>
              <a:gd name="connsiteY97" fmla="*/ 3289426 h 11419626"/>
              <a:gd name="connsiteX98" fmla="*/ 4431554 w 5678500"/>
              <a:gd name="connsiteY98" fmla="*/ 3335592 h 11419626"/>
              <a:gd name="connsiteX99" fmla="*/ 978681 w 5678500"/>
              <a:gd name="connsiteY99" fmla="*/ 3180301 h 11419626"/>
              <a:gd name="connsiteX100" fmla="*/ 1063305 w 5678500"/>
              <a:gd name="connsiteY100" fmla="*/ 3224617 h 11419626"/>
              <a:gd name="connsiteX101" fmla="*/ 1007748 w 5678500"/>
              <a:gd name="connsiteY101" fmla="*/ 3193036 h 11419626"/>
              <a:gd name="connsiteX102" fmla="*/ 4699830 w 5678500"/>
              <a:gd name="connsiteY102" fmla="*/ 3180296 h 11419626"/>
              <a:gd name="connsiteX103" fmla="*/ 4670751 w 5678500"/>
              <a:gd name="connsiteY103" fmla="*/ 3193036 h 11419626"/>
              <a:gd name="connsiteX104" fmla="*/ 4615171 w 5678500"/>
              <a:gd name="connsiteY104" fmla="*/ 3224630 h 11419626"/>
              <a:gd name="connsiteX105" fmla="*/ 615678 w 5678500"/>
              <a:gd name="connsiteY105" fmla="*/ 3026404 h 11419626"/>
              <a:gd name="connsiteX106" fmla="*/ 665468 w 5678500"/>
              <a:gd name="connsiteY106" fmla="*/ 3043076 h 11419626"/>
              <a:gd name="connsiteX107" fmla="*/ 648089 w 5678500"/>
              <a:gd name="connsiteY107" fmla="*/ 3035463 h 11419626"/>
              <a:gd name="connsiteX108" fmla="*/ 5062832 w 5678500"/>
              <a:gd name="connsiteY108" fmla="*/ 3026401 h 11419626"/>
              <a:gd name="connsiteX109" fmla="*/ 5030410 w 5678500"/>
              <a:gd name="connsiteY109" fmla="*/ 3035463 h 11419626"/>
              <a:gd name="connsiteX110" fmla="*/ 5013026 w 5678500"/>
              <a:gd name="connsiteY110" fmla="*/ 3043079 h 11419626"/>
              <a:gd name="connsiteX111" fmla="*/ 5414011 w 5678500"/>
              <a:gd name="connsiteY111" fmla="*/ 2928248 h 11419626"/>
              <a:gd name="connsiteX112" fmla="*/ 5414008 w 5678500"/>
              <a:gd name="connsiteY112" fmla="*/ 2928249 h 11419626"/>
              <a:gd name="connsiteX113" fmla="*/ 5414012 w 5678500"/>
              <a:gd name="connsiteY113" fmla="*/ 2928248 h 11419626"/>
              <a:gd name="connsiteX114" fmla="*/ 2839250 w 5678500"/>
              <a:gd name="connsiteY114" fmla="*/ 1419625 h 11419626"/>
              <a:gd name="connsiteX115" fmla="*/ 1419625 w 5678500"/>
              <a:gd name="connsiteY115" fmla="*/ 2839250 h 11419626"/>
              <a:gd name="connsiteX116" fmla="*/ 1743798 w 5678500"/>
              <a:gd name="connsiteY116" fmla="*/ 3742262 h 11419626"/>
              <a:gd name="connsiteX117" fmla="*/ 1781803 w 5678500"/>
              <a:gd name="connsiteY117" fmla="*/ 3784077 h 11419626"/>
              <a:gd name="connsiteX118" fmla="*/ 1779140 w 5678500"/>
              <a:gd name="connsiteY118" fmla="*/ 3785695 h 11419626"/>
              <a:gd name="connsiteX119" fmla="*/ 1793945 w 5678500"/>
              <a:gd name="connsiteY119" fmla="*/ 3800768 h 11419626"/>
              <a:gd name="connsiteX120" fmla="*/ 2516872 w 5678500"/>
              <a:gd name="connsiteY120" fmla="*/ 5419518 h 11419626"/>
              <a:gd name="connsiteX121" fmla="*/ 2529056 w 5678500"/>
              <a:gd name="connsiteY121" fmla="*/ 5660804 h 11419626"/>
              <a:gd name="connsiteX122" fmla="*/ 2531531 w 5678500"/>
              <a:gd name="connsiteY122" fmla="*/ 5709815 h 11419626"/>
              <a:gd name="connsiteX123" fmla="*/ 2529056 w 5678500"/>
              <a:gd name="connsiteY123" fmla="*/ 5758822 h 11419626"/>
              <a:gd name="connsiteX124" fmla="*/ 2516872 w 5678500"/>
              <a:gd name="connsiteY124" fmla="*/ 6000112 h 11419626"/>
              <a:gd name="connsiteX125" fmla="*/ 1793945 w 5678500"/>
              <a:gd name="connsiteY125" fmla="*/ 7618863 h 11419626"/>
              <a:gd name="connsiteX126" fmla="*/ 1779140 w 5678500"/>
              <a:gd name="connsiteY126" fmla="*/ 7633935 h 11419626"/>
              <a:gd name="connsiteX127" fmla="*/ 1781800 w 5678500"/>
              <a:gd name="connsiteY127" fmla="*/ 7635551 h 11419626"/>
              <a:gd name="connsiteX128" fmla="*/ 1743798 w 5678500"/>
              <a:gd name="connsiteY128" fmla="*/ 7677363 h 11419626"/>
              <a:gd name="connsiteX129" fmla="*/ 1419625 w 5678500"/>
              <a:gd name="connsiteY129" fmla="*/ 8580376 h 11419626"/>
              <a:gd name="connsiteX130" fmla="*/ 2839250 w 5678500"/>
              <a:gd name="connsiteY130" fmla="*/ 10000001 h 11419626"/>
              <a:gd name="connsiteX131" fmla="*/ 4258875 w 5678500"/>
              <a:gd name="connsiteY131" fmla="*/ 8580376 h 11419626"/>
              <a:gd name="connsiteX132" fmla="*/ 3934702 w 5678500"/>
              <a:gd name="connsiteY132" fmla="*/ 7677363 h 11419626"/>
              <a:gd name="connsiteX133" fmla="*/ 3896700 w 5678500"/>
              <a:gd name="connsiteY133" fmla="*/ 7635551 h 11419626"/>
              <a:gd name="connsiteX134" fmla="*/ 3899360 w 5678500"/>
              <a:gd name="connsiteY134" fmla="*/ 7633935 h 11419626"/>
              <a:gd name="connsiteX135" fmla="*/ 4039667 w 5678500"/>
              <a:gd name="connsiteY135" fmla="*/ 7776775 h 11419626"/>
              <a:gd name="connsiteX136" fmla="*/ 4185127 w 5678500"/>
              <a:gd name="connsiteY136" fmla="*/ 7904782 h 11419626"/>
              <a:gd name="connsiteX137" fmla="*/ 4196972 w 5678500"/>
              <a:gd name="connsiteY137" fmla="*/ 7913856 h 11419626"/>
              <a:gd name="connsiteX138" fmla="*/ 4039668 w 5678500"/>
              <a:gd name="connsiteY138" fmla="*/ 7776775 h 11419626"/>
              <a:gd name="connsiteX139" fmla="*/ 3161629 w 5678500"/>
              <a:gd name="connsiteY139" fmla="*/ 6000112 h 11419626"/>
              <a:gd name="connsiteX140" fmla="*/ 3149445 w 5678500"/>
              <a:gd name="connsiteY140" fmla="*/ 5758822 h 11419626"/>
              <a:gd name="connsiteX141" fmla="*/ 3149444 w 5678500"/>
              <a:gd name="connsiteY141" fmla="*/ 5758822 h 11419626"/>
              <a:gd name="connsiteX142" fmla="*/ 3146969 w 5678500"/>
              <a:gd name="connsiteY142" fmla="*/ 5709815 h 11419626"/>
              <a:gd name="connsiteX143" fmla="*/ 3149444 w 5678500"/>
              <a:gd name="connsiteY143" fmla="*/ 5660804 h 11419626"/>
              <a:gd name="connsiteX144" fmla="*/ 3149445 w 5678500"/>
              <a:gd name="connsiteY144" fmla="*/ 5660804 h 11419626"/>
              <a:gd name="connsiteX145" fmla="*/ 3161629 w 5678500"/>
              <a:gd name="connsiteY145" fmla="*/ 5419518 h 11419626"/>
              <a:gd name="connsiteX146" fmla="*/ 4039668 w 5678500"/>
              <a:gd name="connsiteY146" fmla="*/ 3642856 h 11419626"/>
              <a:gd name="connsiteX147" fmla="*/ 4196967 w 5678500"/>
              <a:gd name="connsiteY147" fmla="*/ 3505778 h 11419626"/>
              <a:gd name="connsiteX148" fmla="*/ 4185127 w 5678500"/>
              <a:gd name="connsiteY148" fmla="*/ 3514849 h 11419626"/>
              <a:gd name="connsiteX149" fmla="*/ 4039667 w 5678500"/>
              <a:gd name="connsiteY149" fmla="*/ 3642856 h 11419626"/>
              <a:gd name="connsiteX150" fmla="*/ 3899361 w 5678500"/>
              <a:gd name="connsiteY150" fmla="*/ 3785695 h 11419626"/>
              <a:gd name="connsiteX151" fmla="*/ 3896697 w 5678500"/>
              <a:gd name="connsiteY151" fmla="*/ 3784077 h 11419626"/>
              <a:gd name="connsiteX152" fmla="*/ 3934702 w 5678500"/>
              <a:gd name="connsiteY152" fmla="*/ 3742262 h 11419626"/>
              <a:gd name="connsiteX153" fmla="*/ 4258875 w 5678500"/>
              <a:gd name="connsiteY153" fmla="*/ 2839250 h 11419626"/>
              <a:gd name="connsiteX154" fmla="*/ 2839250 w 5678500"/>
              <a:gd name="connsiteY154" fmla="*/ 1419625 h 11419626"/>
              <a:gd name="connsiteX155" fmla="*/ 2839250 w 5678500"/>
              <a:gd name="connsiteY155" fmla="*/ 0 h 11419626"/>
              <a:gd name="connsiteX156" fmla="*/ 5678500 w 5678500"/>
              <a:gd name="connsiteY156" fmla="*/ 2839250 h 11419626"/>
              <a:gd name="connsiteX157" fmla="*/ 5676025 w 5678500"/>
              <a:gd name="connsiteY157" fmla="*/ 2888262 h 11419626"/>
              <a:gd name="connsiteX158" fmla="*/ 5676026 w 5678500"/>
              <a:gd name="connsiteY158" fmla="*/ 2888261 h 11419626"/>
              <a:gd name="connsiteX159" fmla="*/ 5663842 w 5678500"/>
              <a:gd name="connsiteY159" fmla="*/ 3129546 h 11419626"/>
              <a:gd name="connsiteX160" fmla="*/ 4940915 w 5678500"/>
              <a:gd name="connsiteY160" fmla="*/ 4748297 h 11419626"/>
              <a:gd name="connsiteX161" fmla="*/ 4937894 w 5678500"/>
              <a:gd name="connsiteY161" fmla="*/ 4751373 h 11419626"/>
              <a:gd name="connsiteX162" fmla="*/ 4939021 w 5678500"/>
              <a:gd name="connsiteY162" fmla="*/ 4753710 h 11419626"/>
              <a:gd name="connsiteX163" fmla="*/ 4890767 w 5678500"/>
              <a:gd name="connsiteY163" fmla="*/ 4806802 h 11419626"/>
              <a:gd name="connsiteX164" fmla="*/ 4566594 w 5678500"/>
              <a:gd name="connsiteY164" fmla="*/ 5709815 h 11419626"/>
              <a:gd name="connsiteX165" fmla="*/ 4890767 w 5678500"/>
              <a:gd name="connsiteY165" fmla="*/ 6612828 h 11419626"/>
              <a:gd name="connsiteX166" fmla="*/ 4939021 w 5678500"/>
              <a:gd name="connsiteY166" fmla="*/ 6665920 h 11419626"/>
              <a:gd name="connsiteX167" fmla="*/ 4937896 w 5678500"/>
              <a:gd name="connsiteY167" fmla="*/ 6668255 h 11419626"/>
              <a:gd name="connsiteX168" fmla="*/ 4940915 w 5678500"/>
              <a:gd name="connsiteY168" fmla="*/ 6671329 h 11419626"/>
              <a:gd name="connsiteX169" fmla="*/ 5663842 w 5678500"/>
              <a:gd name="connsiteY169" fmla="*/ 8290079 h 11419626"/>
              <a:gd name="connsiteX170" fmla="*/ 5676026 w 5678500"/>
              <a:gd name="connsiteY170" fmla="*/ 8531369 h 11419626"/>
              <a:gd name="connsiteX171" fmla="*/ 5414012 w 5678500"/>
              <a:gd name="connsiteY171" fmla="*/ 8491382 h 11419626"/>
              <a:gd name="connsiteX172" fmla="*/ 5414003 w 5678500"/>
              <a:gd name="connsiteY172" fmla="*/ 8491380 h 11419626"/>
              <a:gd name="connsiteX173" fmla="*/ 5414011 w 5678500"/>
              <a:gd name="connsiteY173" fmla="*/ 8491382 h 11419626"/>
              <a:gd name="connsiteX174" fmla="*/ 5676025 w 5678500"/>
              <a:gd name="connsiteY174" fmla="*/ 8531369 h 11419626"/>
              <a:gd name="connsiteX175" fmla="*/ 5678500 w 5678500"/>
              <a:gd name="connsiteY175" fmla="*/ 8580376 h 11419626"/>
              <a:gd name="connsiteX176" fmla="*/ 2839250 w 5678500"/>
              <a:gd name="connsiteY176" fmla="*/ 11419626 h 11419626"/>
              <a:gd name="connsiteX177" fmla="*/ 0 w 5678500"/>
              <a:gd name="connsiteY177" fmla="*/ 8580376 h 11419626"/>
              <a:gd name="connsiteX178" fmla="*/ 2475 w 5678500"/>
              <a:gd name="connsiteY178" fmla="*/ 8531369 h 11419626"/>
              <a:gd name="connsiteX179" fmla="*/ 2476 w 5678500"/>
              <a:gd name="connsiteY179" fmla="*/ 8531369 h 11419626"/>
              <a:gd name="connsiteX180" fmla="*/ 14660 w 5678500"/>
              <a:gd name="connsiteY180" fmla="*/ 8290079 h 11419626"/>
              <a:gd name="connsiteX181" fmla="*/ 737587 w 5678500"/>
              <a:gd name="connsiteY181" fmla="*/ 6671329 h 11419626"/>
              <a:gd name="connsiteX182" fmla="*/ 740606 w 5678500"/>
              <a:gd name="connsiteY182" fmla="*/ 6668255 h 11419626"/>
              <a:gd name="connsiteX183" fmla="*/ 739480 w 5678500"/>
              <a:gd name="connsiteY183" fmla="*/ 6665919 h 11419626"/>
              <a:gd name="connsiteX184" fmla="*/ 787733 w 5678500"/>
              <a:gd name="connsiteY184" fmla="*/ 6612828 h 11419626"/>
              <a:gd name="connsiteX185" fmla="*/ 1111906 w 5678500"/>
              <a:gd name="connsiteY185" fmla="*/ 5709815 h 11419626"/>
              <a:gd name="connsiteX186" fmla="*/ 787733 w 5678500"/>
              <a:gd name="connsiteY186" fmla="*/ 4806802 h 11419626"/>
              <a:gd name="connsiteX187" fmla="*/ 739480 w 5678500"/>
              <a:gd name="connsiteY187" fmla="*/ 4753711 h 11419626"/>
              <a:gd name="connsiteX188" fmla="*/ 740607 w 5678500"/>
              <a:gd name="connsiteY188" fmla="*/ 4751372 h 11419626"/>
              <a:gd name="connsiteX189" fmla="*/ 892699 w 5678500"/>
              <a:gd name="connsiteY189" fmla="*/ 4906209 h 11419626"/>
              <a:gd name="connsiteX190" fmla="*/ 1038159 w 5678500"/>
              <a:gd name="connsiteY190" fmla="*/ 5034216 h 11419626"/>
              <a:gd name="connsiteX191" fmla="*/ 1049994 w 5678500"/>
              <a:gd name="connsiteY191" fmla="*/ 5043283 h 11419626"/>
              <a:gd name="connsiteX192" fmla="*/ 892699 w 5678500"/>
              <a:gd name="connsiteY192" fmla="*/ 4906209 h 11419626"/>
              <a:gd name="connsiteX193" fmla="*/ 14660 w 5678500"/>
              <a:gd name="connsiteY193" fmla="*/ 3129546 h 11419626"/>
              <a:gd name="connsiteX194" fmla="*/ 2476 w 5678500"/>
              <a:gd name="connsiteY194" fmla="*/ 2888262 h 11419626"/>
              <a:gd name="connsiteX195" fmla="*/ 2475 w 5678500"/>
              <a:gd name="connsiteY195" fmla="*/ 2888262 h 11419626"/>
              <a:gd name="connsiteX196" fmla="*/ 0 w 5678500"/>
              <a:gd name="connsiteY196" fmla="*/ 2839250 h 11419626"/>
              <a:gd name="connsiteX197" fmla="*/ 2839250 w 5678500"/>
              <a:gd name="connsiteY197" fmla="*/ 0 h 114196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</a:cxnLst>
            <a:rect l="l" t="t" r="r" b="b"/>
            <a:pathLst>
              <a:path w="5678500" h="11419626">
                <a:moveTo>
                  <a:pt x="665468" y="8376554"/>
                </a:moveTo>
                <a:lnTo>
                  <a:pt x="615677" y="8393227"/>
                </a:lnTo>
                <a:lnTo>
                  <a:pt x="648089" y="8384168"/>
                </a:lnTo>
                <a:close/>
                <a:moveTo>
                  <a:pt x="5013025" y="8376551"/>
                </a:moveTo>
                <a:lnTo>
                  <a:pt x="5030410" y="8384168"/>
                </a:lnTo>
                <a:lnTo>
                  <a:pt x="5062835" y="8393231"/>
                </a:lnTo>
                <a:close/>
                <a:moveTo>
                  <a:pt x="1063305" y="8195013"/>
                </a:moveTo>
                <a:lnTo>
                  <a:pt x="978681" y="8239329"/>
                </a:lnTo>
                <a:lnTo>
                  <a:pt x="1007748" y="8226594"/>
                </a:lnTo>
                <a:close/>
                <a:moveTo>
                  <a:pt x="4615174" y="8195002"/>
                </a:moveTo>
                <a:lnTo>
                  <a:pt x="4670751" y="8226594"/>
                </a:lnTo>
                <a:lnTo>
                  <a:pt x="4699829" y="8239334"/>
                </a:lnTo>
                <a:close/>
                <a:moveTo>
                  <a:pt x="1246907" y="8084064"/>
                </a:moveTo>
                <a:lnTo>
                  <a:pt x="1137079" y="8153077"/>
                </a:lnTo>
                <a:lnTo>
                  <a:pt x="1177318" y="8130204"/>
                </a:lnTo>
                <a:close/>
                <a:moveTo>
                  <a:pt x="4431557" y="8084040"/>
                </a:moveTo>
                <a:lnTo>
                  <a:pt x="4501181" y="8130204"/>
                </a:lnTo>
                <a:lnTo>
                  <a:pt x="4541439" y="8153088"/>
                </a:lnTo>
                <a:close/>
                <a:moveTo>
                  <a:pt x="1427442" y="7955289"/>
                </a:moveTo>
                <a:lnTo>
                  <a:pt x="1314176" y="8039462"/>
                </a:lnTo>
                <a:lnTo>
                  <a:pt x="1339364" y="8022762"/>
                </a:lnTo>
                <a:close/>
                <a:moveTo>
                  <a:pt x="4250986" y="7955234"/>
                </a:moveTo>
                <a:lnTo>
                  <a:pt x="4339136" y="8022762"/>
                </a:lnTo>
                <a:lnTo>
                  <a:pt x="4364342" y="8039475"/>
                </a:lnTo>
                <a:close/>
                <a:moveTo>
                  <a:pt x="1638783" y="7776818"/>
                </a:moveTo>
                <a:lnTo>
                  <a:pt x="1481546" y="7913842"/>
                </a:lnTo>
                <a:lnTo>
                  <a:pt x="1493372" y="7904782"/>
                </a:lnTo>
                <a:close/>
                <a:moveTo>
                  <a:pt x="4628520" y="6376354"/>
                </a:moveTo>
                <a:lnTo>
                  <a:pt x="4785693" y="6513322"/>
                </a:lnTo>
                <a:lnTo>
                  <a:pt x="4640342" y="6385411"/>
                </a:lnTo>
                <a:close/>
                <a:moveTo>
                  <a:pt x="1049989" y="6376348"/>
                </a:moveTo>
                <a:lnTo>
                  <a:pt x="1038159" y="6385411"/>
                </a:lnTo>
                <a:lnTo>
                  <a:pt x="892713" y="6513405"/>
                </a:lnTo>
                <a:close/>
                <a:moveTo>
                  <a:pt x="4461150" y="6250732"/>
                </a:moveTo>
                <a:lnTo>
                  <a:pt x="4574393" y="6334889"/>
                </a:lnTo>
                <a:lnTo>
                  <a:pt x="4486333" y="6267430"/>
                </a:lnTo>
                <a:close/>
                <a:moveTo>
                  <a:pt x="1217363" y="6250725"/>
                </a:moveTo>
                <a:lnTo>
                  <a:pt x="1192168" y="6267430"/>
                </a:lnTo>
                <a:lnTo>
                  <a:pt x="1104074" y="6334916"/>
                </a:lnTo>
                <a:close/>
                <a:moveTo>
                  <a:pt x="4284051" y="6137116"/>
                </a:moveTo>
                <a:lnTo>
                  <a:pt x="4393870" y="6206123"/>
                </a:lnTo>
                <a:lnTo>
                  <a:pt x="4324288" y="6159988"/>
                </a:lnTo>
                <a:close/>
                <a:moveTo>
                  <a:pt x="1394461" y="6137109"/>
                </a:moveTo>
                <a:lnTo>
                  <a:pt x="1354213" y="6159988"/>
                </a:lnTo>
                <a:lnTo>
                  <a:pt x="1284609" y="6206138"/>
                </a:lnTo>
                <a:close/>
                <a:moveTo>
                  <a:pt x="4125651" y="6050863"/>
                </a:moveTo>
                <a:lnTo>
                  <a:pt x="4210274" y="6095178"/>
                </a:lnTo>
                <a:lnTo>
                  <a:pt x="4154718" y="6063598"/>
                </a:lnTo>
                <a:close/>
                <a:moveTo>
                  <a:pt x="1552857" y="6050860"/>
                </a:moveTo>
                <a:lnTo>
                  <a:pt x="1523783" y="6063598"/>
                </a:lnTo>
                <a:lnTo>
                  <a:pt x="1468215" y="6095185"/>
                </a:lnTo>
                <a:close/>
                <a:moveTo>
                  <a:pt x="3762645" y="5896964"/>
                </a:moveTo>
                <a:lnTo>
                  <a:pt x="3812439" y="5913638"/>
                </a:lnTo>
                <a:lnTo>
                  <a:pt x="3795059" y="5906023"/>
                </a:lnTo>
                <a:close/>
                <a:moveTo>
                  <a:pt x="1915863" y="5896962"/>
                </a:moveTo>
                <a:lnTo>
                  <a:pt x="1883442" y="5906023"/>
                </a:lnTo>
                <a:lnTo>
                  <a:pt x="1866058" y="5913639"/>
                </a:lnTo>
                <a:close/>
                <a:moveTo>
                  <a:pt x="3812443" y="5505987"/>
                </a:moveTo>
                <a:lnTo>
                  <a:pt x="3762639" y="5522664"/>
                </a:lnTo>
                <a:lnTo>
                  <a:pt x="3795059" y="5513603"/>
                </a:lnTo>
                <a:close/>
                <a:moveTo>
                  <a:pt x="1866057" y="5505986"/>
                </a:moveTo>
                <a:lnTo>
                  <a:pt x="1883442" y="5513603"/>
                </a:lnTo>
                <a:lnTo>
                  <a:pt x="1915866" y="5522665"/>
                </a:lnTo>
                <a:close/>
                <a:moveTo>
                  <a:pt x="4210283" y="5324444"/>
                </a:moveTo>
                <a:lnTo>
                  <a:pt x="4125647" y="5368766"/>
                </a:lnTo>
                <a:lnTo>
                  <a:pt x="4154718" y="5356029"/>
                </a:lnTo>
                <a:close/>
                <a:moveTo>
                  <a:pt x="1468206" y="5324437"/>
                </a:moveTo>
                <a:lnTo>
                  <a:pt x="1523783" y="5356029"/>
                </a:lnTo>
                <a:lnTo>
                  <a:pt x="1552860" y="5368768"/>
                </a:lnTo>
                <a:close/>
                <a:moveTo>
                  <a:pt x="4393884" y="5213494"/>
                </a:moveTo>
                <a:lnTo>
                  <a:pt x="4284043" y="5282515"/>
                </a:lnTo>
                <a:lnTo>
                  <a:pt x="4324288" y="5259639"/>
                </a:lnTo>
                <a:close/>
                <a:moveTo>
                  <a:pt x="1284595" y="5213479"/>
                </a:moveTo>
                <a:lnTo>
                  <a:pt x="1354213" y="5259639"/>
                </a:lnTo>
                <a:lnTo>
                  <a:pt x="1394469" y="5282522"/>
                </a:lnTo>
                <a:close/>
                <a:moveTo>
                  <a:pt x="4574415" y="5084721"/>
                </a:moveTo>
                <a:lnTo>
                  <a:pt x="4461143" y="5168898"/>
                </a:lnTo>
                <a:lnTo>
                  <a:pt x="4486333" y="5152197"/>
                </a:lnTo>
                <a:close/>
                <a:moveTo>
                  <a:pt x="1104051" y="5084694"/>
                </a:moveTo>
                <a:lnTo>
                  <a:pt x="1192168" y="5152197"/>
                </a:lnTo>
                <a:lnTo>
                  <a:pt x="1217369" y="5168906"/>
                </a:lnTo>
                <a:close/>
                <a:moveTo>
                  <a:pt x="4785753" y="4906252"/>
                </a:moveTo>
                <a:lnTo>
                  <a:pt x="4628515" y="5043276"/>
                </a:lnTo>
                <a:lnTo>
                  <a:pt x="4640342" y="5034216"/>
                </a:lnTo>
                <a:close/>
                <a:moveTo>
                  <a:pt x="1481547" y="3505790"/>
                </a:moveTo>
                <a:lnTo>
                  <a:pt x="1638724" y="3642760"/>
                </a:lnTo>
                <a:lnTo>
                  <a:pt x="1493372" y="3514849"/>
                </a:lnTo>
                <a:close/>
                <a:moveTo>
                  <a:pt x="1314174" y="3380167"/>
                </a:moveTo>
                <a:lnTo>
                  <a:pt x="1427441" y="3464341"/>
                </a:lnTo>
                <a:lnTo>
                  <a:pt x="1339364" y="3396868"/>
                </a:lnTo>
                <a:close/>
                <a:moveTo>
                  <a:pt x="4364343" y="3380155"/>
                </a:moveTo>
                <a:lnTo>
                  <a:pt x="4339136" y="3396868"/>
                </a:lnTo>
                <a:lnTo>
                  <a:pt x="4251000" y="3464386"/>
                </a:lnTo>
                <a:close/>
                <a:moveTo>
                  <a:pt x="1137078" y="3266553"/>
                </a:moveTo>
                <a:lnTo>
                  <a:pt x="1246910" y="3335569"/>
                </a:lnTo>
                <a:lnTo>
                  <a:pt x="1177318" y="3289426"/>
                </a:lnTo>
                <a:close/>
                <a:moveTo>
                  <a:pt x="4541442" y="3266541"/>
                </a:moveTo>
                <a:lnTo>
                  <a:pt x="4501181" y="3289426"/>
                </a:lnTo>
                <a:lnTo>
                  <a:pt x="4431554" y="3335592"/>
                </a:lnTo>
                <a:close/>
                <a:moveTo>
                  <a:pt x="978681" y="3180301"/>
                </a:moveTo>
                <a:lnTo>
                  <a:pt x="1063305" y="3224617"/>
                </a:lnTo>
                <a:lnTo>
                  <a:pt x="1007748" y="3193036"/>
                </a:lnTo>
                <a:close/>
                <a:moveTo>
                  <a:pt x="4699830" y="3180296"/>
                </a:moveTo>
                <a:lnTo>
                  <a:pt x="4670751" y="3193036"/>
                </a:lnTo>
                <a:lnTo>
                  <a:pt x="4615171" y="3224630"/>
                </a:lnTo>
                <a:close/>
                <a:moveTo>
                  <a:pt x="615678" y="3026404"/>
                </a:moveTo>
                <a:lnTo>
                  <a:pt x="665468" y="3043076"/>
                </a:lnTo>
                <a:lnTo>
                  <a:pt x="648089" y="3035463"/>
                </a:lnTo>
                <a:close/>
                <a:moveTo>
                  <a:pt x="5062832" y="3026401"/>
                </a:moveTo>
                <a:lnTo>
                  <a:pt x="5030410" y="3035463"/>
                </a:lnTo>
                <a:lnTo>
                  <a:pt x="5013026" y="3043079"/>
                </a:lnTo>
                <a:close/>
                <a:moveTo>
                  <a:pt x="5414011" y="2928248"/>
                </a:moveTo>
                <a:lnTo>
                  <a:pt x="5414008" y="2928249"/>
                </a:lnTo>
                <a:lnTo>
                  <a:pt x="5414012" y="2928248"/>
                </a:lnTo>
                <a:close/>
                <a:moveTo>
                  <a:pt x="2839250" y="1419625"/>
                </a:move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182265"/>
                  <a:pt x="1541281" y="3496867"/>
                  <a:pt x="1743798" y="3742262"/>
                </a:cubicBezTo>
                <a:lnTo>
                  <a:pt x="1781803" y="3784077"/>
                </a:lnTo>
                <a:lnTo>
                  <a:pt x="1779140" y="3785695"/>
                </a:lnTo>
                <a:lnTo>
                  <a:pt x="1793945" y="3800768"/>
                </a:lnTo>
                <a:cubicBezTo>
                  <a:pt x="2191117" y="4237753"/>
                  <a:pt x="2453867" y="4799111"/>
                  <a:pt x="2516872" y="5419518"/>
                </a:cubicBezTo>
                <a:lnTo>
                  <a:pt x="2529056" y="5660804"/>
                </a:lnTo>
                <a:lnTo>
                  <a:pt x="2531531" y="5709815"/>
                </a:lnTo>
                <a:lnTo>
                  <a:pt x="2529056" y="5758822"/>
                </a:lnTo>
                <a:lnTo>
                  <a:pt x="2516872" y="6000112"/>
                </a:lnTo>
                <a:cubicBezTo>
                  <a:pt x="2453867" y="6620519"/>
                  <a:pt x="2191117" y="7181877"/>
                  <a:pt x="1793945" y="7618863"/>
                </a:cubicBezTo>
                <a:lnTo>
                  <a:pt x="1779140" y="7633935"/>
                </a:lnTo>
                <a:lnTo>
                  <a:pt x="1781800" y="7635551"/>
                </a:lnTo>
                <a:lnTo>
                  <a:pt x="1743798" y="7677363"/>
                </a:lnTo>
                <a:cubicBezTo>
                  <a:pt x="1541281" y="7922758"/>
                  <a:pt x="1419625" y="8237360"/>
                  <a:pt x="1419625" y="8580376"/>
                </a:cubicBezTo>
                <a:cubicBezTo>
                  <a:pt x="1419625" y="9364413"/>
                  <a:pt x="2055213" y="10000001"/>
                  <a:pt x="2839250" y="10000001"/>
                </a:cubicBezTo>
                <a:cubicBezTo>
                  <a:pt x="3623287" y="10000001"/>
                  <a:pt x="4258875" y="9364413"/>
                  <a:pt x="4258875" y="8580376"/>
                </a:cubicBezTo>
                <a:cubicBezTo>
                  <a:pt x="4258875" y="8237360"/>
                  <a:pt x="4137219" y="7922758"/>
                  <a:pt x="3934702" y="7677363"/>
                </a:cubicBezTo>
                <a:lnTo>
                  <a:pt x="3896700" y="7635551"/>
                </a:lnTo>
                <a:lnTo>
                  <a:pt x="3899360" y="7633935"/>
                </a:lnTo>
                <a:lnTo>
                  <a:pt x="4039667" y="7776775"/>
                </a:lnTo>
                <a:cubicBezTo>
                  <a:pt x="4086672" y="7821058"/>
                  <a:pt x="4135187" y="7863755"/>
                  <a:pt x="4185127" y="7904782"/>
                </a:cubicBezTo>
                <a:lnTo>
                  <a:pt x="4196972" y="7913856"/>
                </a:lnTo>
                <a:lnTo>
                  <a:pt x="4039668" y="7776775"/>
                </a:lnTo>
                <a:cubicBezTo>
                  <a:pt x="3556193" y="7321294"/>
                  <a:pt x="3232510" y="6698070"/>
                  <a:pt x="3161629" y="6000112"/>
                </a:cubicBezTo>
                <a:lnTo>
                  <a:pt x="3149445" y="5758822"/>
                </a:lnTo>
                <a:lnTo>
                  <a:pt x="3149444" y="5758822"/>
                </a:lnTo>
                <a:lnTo>
                  <a:pt x="3146969" y="5709815"/>
                </a:lnTo>
                <a:lnTo>
                  <a:pt x="3149444" y="5660804"/>
                </a:lnTo>
                <a:lnTo>
                  <a:pt x="3149445" y="5660804"/>
                </a:lnTo>
                <a:lnTo>
                  <a:pt x="3161629" y="5419518"/>
                </a:lnTo>
                <a:cubicBezTo>
                  <a:pt x="3232510" y="4721560"/>
                  <a:pt x="3556193" y="4098337"/>
                  <a:pt x="4039668" y="3642856"/>
                </a:cubicBezTo>
                <a:lnTo>
                  <a:pt x="4196967" y="3505778"/>
                </a:lnTo>
                <a:lnTo>
                  <a:pt x="4185127" y="3514849"/>
                </a:lnTo>
                <a:cubicBezTo>
                  <a:pt x="4135187" y="3555875"/>
                  <a:pt x="4086672" y="3598573"/>
                  <a:pt x="4039667" y="3642856"/>
                </a:cubicBezTo>
                <a:lnTo>
                  <a:pt x="3899361" y="3785695"/>
                </a:lnTo>
                <a:lnTo>
                  <a:pt x="3896697" y="3784077"/>
                </a:lnTo>
                <a:lnTo>
                  <a:pt x="3934702" y="3742262"/>
                </a:lnTo>
                <a:cubicBezTo>
                  <a:pt x="4137219" y="3496867"/>
                  <a:pt x="4258875" y="3182265"/>
                  <a:pt x="4258875" y="2839250"/>
                </a:cubicBezTo>
                <a:cubicBezTo>
                  <a:pt x="4258875" y="2055213"/>
                  <a:pt x="3623287" y="1419625"/>
                  <a:pt x="2839250" y="1419625"/>
                </a:cubicBezTo>
                <a:close/>
                <a:moveTo>
                  <a:pt x="2839250" y="0"/>
                </a:moveTo>
                <a:cubicBezTo>
                  <a:pt x="4407324" y="0"/>
                  <a:pt x="5678500" y="1271176"/>
                  <a:pt x="5678500" y="2839250"/>
                </a:cubicBezTo>
                <a:lnTo>
                  <a:pt x="5676025" y="2888262"/>
                </a:lnTo>
                <a:lnTo>
                  <a:pt x="5676026" y="2888261"/>
                </a:lnTo>
                <a:lnTo>
                  <a:pt x="5663842" y="3129546"/>
                </a:lnTo>
                <a:cubicBezTo>
                  <a:pt x="5600836" y="3749953"/>
                  <a:pt x="5338087" y="4311311"/>
                  <a:pt x="4940915" y="4748297"/>
                </a:cubicBezTo>
                <a:lnTo>
                  <a:pt x="4937894" y="4751373"/>
                </a:lnTo>
                <a:lnTo>
                  <a:pt x="4939021" y="4753710"/>
                </a:lnTo>
                <a:lnTo>
                  <a:pt x="4890767" y="4806802"/>
                </a:lnTo>
                <a:cubicBezTo>
                  <a:pt x="4688250" y="5052197"/>
                  <a:pt x="4566594" y="5366799"/>
                  <a:pt x="4566594" y="5709815"/>
                </a:cubicBezTo>
                <a:cubicBezTo>
                  <a:pt x="4566594" y="6052831"/>
                  <a:pt x="4688250" y="6367434"/>
                  <a:pt x="4890767" y="6612828"/>
                </a:cubicBezTo>
                <a:lnTo>
                  <a:pt x="4939021" y="6665920"/>
                </a:lnTo>
                <a:lnTo>
                  <a:pt x="4937896" y="6668255"/>
                </a:lnTo>
                <a:lnTo>
                  <a:pt x="4940915" y="6671329"/>
                </a:lnTo>
                <a:cubicBezTo>
                  <a:pt x="5338087" y="7108315"/>
                  <a:pt x="5600836" y="7669672"/>
                  <a:pt x="5663842" y="8290079"/>
                </a:cubicBezTo>
                <a:lnTo>
                  <a:pt x="5676026" y="8531369"/>
                </a:lnTo>
                <a:lnTo>
                  <a:pt x="5414012" y="8491382"/>
                </a:lnTo>
                <a:lnTo>
                  <a:pt x="5414003" y="8491380"/>
                </a:lnTo>
                <a:lnTo>
                  <a:pt x="5414011" y="8491382"/>
                </a:lnTo>
                <a:lnTo>
                  <a:pt x="5676025" y="8531369"/>
                </a:lnTo>
                <a:lnTo>
                  <a:pt x="5678500" y="8580376"/>
                </a:lnTo>
                <a:cubicBezTo>
                  <a:pt x="5678500" y="10148450"/>
                  <a:pt x="4407324" y="11419626"/>
                  <a:pt x="2839250" y="11419626"/>
                </a:cubicBezTo>
                <a:cubicBezTo>
                  <a:pt x="1271176" y="11419626"/>
                  <a:pt x="0" y="10148450"/>
                  <a:pt x="0" y="8580376"/>
                </a:cubicBezTo>
                <a:lnTo>
                  <a:pt x="2475" y="8531369"/>
                </a:lnTo>
                <a:lnTo>
                  <a:pt x="2476" y="8531369"/>
                </a:lnTo>
                <a:lnTo>
                  <a:pt x="14660" y="8290079"/>
                </a:lnTo>
                <a:cubicBezTo>
                  <a:pt x="77666" y="7669672"/>
                  <a:pt x="340415" y="7108315"/>
                  <a:pt x="737587" y="6671329"/>
                </a:cubicBezTo>
                <a:lnTo>
                  <a:pt x="740606" y="6668255"/>
                </a:lnTo>
                <a:lnTo>
                  <a:pt x="739480" y="6665919"/>
                </a:lnTo>
                <a:lnTo>
                  <a:pt x="787733" y="6612828"/>
                </a:lnTo>
                <a:cubicBezTo>
                  <a:pt x="990250" y="6367434"/>
                  <a:pt x="1111906" y="6052831"/>
                  <a:pt x="1111906" y="5709815"/>
                </a:cubicBezTo>
                <a:cubicBezTo>
                  <a:pt x="1111906" y="5366799"/>
                  <a:pt x="990250" y="5052197"/>
                  <a:pt x="787733" y="4806802"/>
                </a:cubicBezTo>
                <a:lnTo>
                  <a:pt x="739480" y="4753711"/>
                </a:lnTo>
                <a:lnTo>
                  <a:pt x="740607" y="4751372"/>
                </a:lnTo>
                <a:lnTo>
                  <a:pt x="892699" y="4906209"/>
                </a:lnTo>
                <a:cubicBezTo>
                  <a:pt x="939704" y="4950492"/>
                  <a:pt x="988219" y="4993190"/>
                  <a:pt x="1038159" y="5034216"/>
                </a:cubicBezTo>
                <a:lnTo>
                  <a:pt x="1049994" y="5043283"/>
                </a:lnTo>
                <a:lnTo>
                  <a:pt x="892699" y="4906209"/>
                </a:lnTo>
                <a:cubicBezTo>
                  <a:pt x="409224" y="4450727"/>
                  <a:pt x="85541" y="3827504"/>
                  <a:pt x="14660" y="3129546"/>
                </a:cubicBezTo>
                <a:lnTo>
                  <a:pt x="2476" y="2888262"/>
                </a:lnTo>
                <a:lnTo>
                  <a:pt x="2475" y="2888262"/>
                </a:lnTo>
                <a:lnTo>
                  <a:pt x="0" y="2839250"/>
                </a:ln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Circle: Hollow 2">
            <a:extLst>
              <a:ext uri="{FF2B5EF4-FFF2-40B4-BE49-F238E27FC236}">
                <a16:creationId xmlns:a16="http://schemas.microsoft.com/office/drawing/2014/main" id="{F49BF7E7-2CD4-E501-DF59-E37ADC758BC8}"/>
              </a:ext>
            </a:extLst>
          </p:cNvPr>
          <p:cNvSpPr/>
          <p:nvPr/>
        </p:nvSpPr>
        <p:spPr>
          <a:xfrm rot="16200000">
            <a:off x="10023512" y="8119043"/>
            <a:ext cx="4336976" cy="4336977"/>
          </a:xfrm>
          <a:prstGeom prst="donu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F610822A-BBEA-BD00-8EE7-AF3842200B8C}"/>
              </a:ext>
            </a:extLst>
          </p:cNvPr>
          <p:cNvSpPr/>
          <p:nvPr/>
        </p:nvSpPr>
        <p:spPr>
          <a:xfrm>
            <a:off x="13794848" y="5926640"/>
            <a:ext cx="2969152" cy="4336977"/>
          </a:xfrm>
          <a:custGeom>
            <a:avLst/>
            <a:gdLst>
              <a:gd name="connsiteX0" fmla="*/ 1048325 w 3887576"/>
              <a:gd name="connsiteY0" fmla="*/ 0 h 5678500"/>
              <a:gd name="connsiteX1" fmla="*/ 3887576 w 3887576"/>
              <a:gd name="connsiteY1" fmla="*/ 2839250 h 5678500"/>
              <a:gd name="connsiteX2" fmla="*/ 1048325 w 3887576"/>
              <a:gd name="connsiteY2" fmla="*/ 5678500 h 5678500"/>
              <a:gd name="connsiteX3" fmla="*/ 758028 w 3887576"/>
              <a:gd name="connsiteY3" fmla="*/ 5663841 h 5678500"/>
              <a:gd name="connsiteX4" fmla="*/ 738131 w 3887576"/>
              <a:gd name="connsiteY4" fmla="*/ 5660804 h 5678500"/>
              <a:gd name="connsiteX5" fmla="*/ 725947 w 3887576"/>
              <a:gd name="connsiteY5" fmla="*/ 5419514 h 5678500"/>
              <a:gd name="connsiteX6" fmla="*/ 3020 w 3887576"/>
              <a:gd name="connsiteY6" fmla="*/ 3800764 h 5678500"/>
              <a:gd name="connsiteX7" fmla="*/ 1 w 3887576"/>
              <a:gd name="connsiteY7" fmla="*/ 3797691 h 5678500"/>
              <a:gd name="connsiteX8" fmla="*/ 1127 w 3887576"/>
              <a:gd name="connsiteY8" fmla="*/ 3795355 h 5678500"/>
              <a:gd name="connsiteX9" fmla="*/ 44499 w 3887576"/>
              <a:gd name="connsiteY9" fmla="*/ 3843076 h 5678500"/>
              <a:gd name="connsiteX10" fmla="*/ 1048325 w 3887576"/>
              <a:gd name="connsiteY10" fmla="*/ 4258875 h 5678500"/>
              <a:gd name="connsiteX11" fmla="*/ 2467950 w 3887576"/>
              <a:gd name="connsiteY11" fmla="*/ 2839250 h 5678500"/>
              <a:gd name="connsiteX12" fmla="*/ 1048325 w 3887576"/>
              <a:gd name="connsiteY12" fmla="*/ 1419625 h 5678500"/>
              <a:gd name="connsiteX13" fmla="*/ 44499 w 3887576"/>
              <a:gd name="connsiteY13" fmla="*/ 1835424 h 5678500"/>
              <a:gd name="connsiteX14" fmla="*/ 1127 w 3887576"/>
              <a:gd name="connsiteY14" fmla="*/ 1883145 h 5678500"/>
              <a:gd name="connsiteX15" fmla="*/ 0 w 3887576"/>
              <a:gd name="connsiteY15" fmla="*/ 1880807 h 5678500"/>
              <a:gd name="connsiteX16" fmla="*/ 3020 w 3887576"/>
              <a:gd name="connsiteY16" fmla="*/ 1877732 h 5678500"/>
              <a:gd name="connsiteX17" fmla="*/ 725947 w 3887576"/>
              <a:gd name="connsiteY17" fmla="*/ 258981 h 5678500"/>
              <a:gd name="connsiteX18" fmla="*/ 738131 w 3887576"/>
              <a:gd name="connsiteY18" fmla="*/ 17696 h 5678500"/>
              <a:gd name="connsiteX19" fmla="*/ 758028 w 3887576"/>
              <a:gd name="connsiteY19" fmla="*/ 14659 h 5678500"/>
              <a:gd name="connsiteX20" fmla="*/ 1048325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1048325" y="0"/>
                </a:moveTo>
                <a:cubicBezTo>
                  <a:pt x="2616400" y="0"/>
                  <a:pt x="3887576" y="1271176"/>
                  <a:pt x="3887576" y="2839250"/>
                </a:cubicBezTo>
                <a:cubicBezTo>
                  <a:pt x="3887576" y="4407324"/>
                  <a:pt x="2616400" y="5678500"/>
                  <a:pt x="1048325" y="5678500"/>
                </a:cubicBezTo>
                <a:cubicBezTo>
                  <a:pt x="950320" y="5678500"/>
                  <a:pt x="853476" y="5673534"/>
                  <a:pt x="758028" y="5663841"/>
                </a:cubicBezTo>
                <a:lnTo>
                  <a:pt x="738131" y="5660804"/>
                </a:lnTo>
                <a:lnTo>
                  <a:pt x="725947" y="5419514"/>
                </a:lnTo>
                <a:cubicBezTo>
                  <a:pt x="662942" y="4799107"/>
                  <a:pt x="400192" y="4237750"/>
                  <a:pt x="3020" y="3800764"/>
                </a:cubicBezTo>
                <a:lnTo>
                  <a:pt x="1" y="3797691"/>
                </a:lnTo>
                <a:lnTo>
                  <a:pt x="1127" y="3795355"/>
                </a:lnTo>
                <a:lnTo>
                  <a:pt x="44499" y="3843076"/>
                </a:lnTo>
                <a:cubicBezTo>
                  <a:pt x="301400" y="4099978"/>
                  <a:pt x="656306" y="4258875"/>
                  <a:pt x="1048325" y="4258875"/>
                </a:cubicBezTo>
                <a:cubicBezTo>
                  <a:pt x="1832362" y="4258875"/>
                  <a:pt x="2467950" y="3623287"/>
                  <a:pt x="2467950" y="2839250"/>
                </a:cubicBezTo>
                <a:cubicBezTo>
                  <a:pt x="2467950" y="2055213"/>
                  <a:pt x="1832362" y="1419625"/>
                  <a:pt x="1048325" y="1419625"/>
                </a:cubicBezTo>
                <a:cubicBezTo>
                  <a:pt x="656306" y="1419625"/>
                  <a:pt x="301400" y="1578522"/>
                  <a:pt x="44499" y="1835424"/>
                </a:cubicBezTo>
                <a:lnTo>
                  <a:pt x="1127" y="1883145"/>
                </a:lnTo>
                <a:lnTo>
                  <a:pt x="0" y="1880807"/>
                </a:lnTo>
                <a:lnTo>
                  <a:pt x="3020" y="1877732"/>
                </a:lnTo>
                <a:cubicBezTo>
                  <a:pt x="400192" y="1440746"/>
                  <a:pt x="662942" y="879388"/>
                  <a:pt x="725947" y="258981"/>
                </a:cubicBezTo>
                <a:lnTo>
                  <a:pt x="738131" y="17696"/>
                </a:lnTo>
                <a:lnTo>
                  <a:pt x="758028" y="14659"/>
                </a:lnTo>
                <a:cubicBezTo>
                  <a:pt x="853476" y="4966"/>
                  <a:pt x="950320" y="0"/>
                  <a:pt x="1048325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BDEA24A2-24B7-21FA-3A8E-4296229863B1}"/>
              </a:ext>
            </a:extLst>
          </p:cNvPr>
          <p:cNvSpPr/>
          <p:nvPr/>
        </p:nvSpPr>
        <p:spPr>
          <a:xfrm>
            <a:off x="7620000" y="5926640"/>
            <a:ext cx="2969152" cy="4336977"/>
          </a:xfrm>
          <a:custGeom>
            <a:avLst/>
            <a:gdLst>
              <a:gd name="connsiteX0" fmla="*/ 2839250 w 3887576"/>
              <a:gd name="connsiteY0" fmla="*/ 0 h 5678500"/>
              <a:gd name="connsiteX1" fmla="*/ 3129547 w 3887576"/>
              <a:gd name="connsiteY1" fmla="*/ 14659 h 5678500"/>
              <a:gd name="connsiteX2" fmla="*/ 3149445 w 3887576"/>
              <a:gd name="connsiteY2" fmla="*/ 17696 h 5678500"/>
              <a:gd name="connsiteX3" fmla="*/ 3161629 w 3887576"/>
              <a:gd name="connsiteY3" fmla="*/ 258981 h 5678500"/>
              <a:gd name="connsiteX4" fmla="*/ 3884556 w 3887576"/>
              <a:gd name="connsiteY4" fmla="*/ 1877732 h 5678500"/>
              <a:gd name="connsiteX5" fmla="*/ 3887576 w 3887576"/>
              <a:gd name="connsiteY5" fmla="*/ 1880807 h 5678500"/>
              <a:gd name="connsiteX6" fmla="*/ 3886449 w 3887576"/>
              <a:gd name="connsiteY6" fmla="*/ 1883146 h 5678500"/>
              <a:gd name="connsiteX7" fmla="*/ 3843076 w 3887576"/>
              <a:gd name="connsiteY7" fmla="*/ 1835424 h 5678500"/>
              <a:gd name="connsiteX8" fmla="*/ 2839250 w 3887576"/>
              <a:gd name="connsiteY8" fmla="*/ 1419625 h 5678500"/>
              <a:gd name="connsiteX9" fmla="*/ 1419625 w 3887576"/>
              <a:gd name="connsiteY9" fmla="*/ 2839250 h 5678500"/>
              <a:gd name="connsiteX10" fmla="*/ 2839250 w 3887576"/>
              <a:gd name="connsiteY10" fmla="*/ 4258875 h 5678500"/>
              <a:gd name="connsiteX11" fmla="*/ 3843076 w 3887576"/>
              <a:gd name="connsiteY11" fmla="*/ 3843076 h 5678500"/>
              <a:gd name="connsiteX12" fmla="*/ 3886449 w 3887576"/>
              <a:gd name="connsiteY12" fmla="*/ 3795354 h 5678500"/>
              <a:gd name="connsiteX13" fmla="*/ 3887575 w 3887576"/>
              <a:gd name="connsiteY13" fmla="*/ 3797691 h 5678500"/>
              <a:gd name="connsiteX14" fmla="*/ 3884556 w 3887576"/>
              <a:gd name="connsiteY14" fmla="*/ 3800764 h 5678500"/>
              <a:gd name="connsiteX15" fmla="*/ 3161629 w 3887576"/>
              <a:gd name="connsiteY15" fmla="*/ 5419514 h 5678500"/>
              <a:gd name="connsiteX16" fmla="*/ 3149445 w 3887576"/>
              <a:gd name="connsiteY16" fmla="*/ 5660804 h 5678500"/>
              <a:gd name="connsiteX17" fmla="*/ 3129547 w 3887576"/>
              <a:gd name="connsiteY17" fmla="*/ 5663841 h 5678500"/>
              <a:gd name="connsiteX18" fmla="*/ 2839250 w 3887576"/>
              <a:gd name="connsiteY18" fmla="*/ 5678500 h 5678500"/>
              <a:gd name="connsiteX19" fmla="*/ 0 w 3887576"/>
              <a:gd name="connsiteY19" fmla="*/ 2839250 h 5678500"/>
              <a:gd name="connsiteX20" fmla="*/ 2839250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2839250" y="0"/>
                </a:moveTo>
                <a:cubicBezTo>
                  <a:pt x="2937255" y="0"/>
                  <a:pt x="3034099" y="4966"/>
                  <a:pt x="3129547" y="14659"/>
                </a:cubicBezTo>
                <a:lnTo>
                  <a:pt x="3149445" y="17696"/>
                </a:lnTo>
                <a:lnTo>
                  <a:pt x="3161629" y="258981"/>
                </a:lnTo>
                <a:cubicBezTo>
                  <a:pt x="3224634" y="879388"/>
                  <a:pt x="3487384" y="1440746"/>
                  <a:pt x="3884556" y="1877732"/>
                </a:cubicBezTo>
                <a:lnTo>
                  <a:pt x="3887576" y="1880807"/>
                </a:lnTo>
                <a:lnTo>
                  <a:pt x="3886449" y="1883146"/>
                </a:lnTo>
                <a:lnTo>
                  <a:pt x="3843076" y="1835424"/>
                </a:lnTo>
                <a:cubicBezTo>
                  <a:pt x="3586175" y="1578522"/>
                  <a:pt x="3231268" y="1419625"/>
                  <a:pt x="2839250" y="1419625"/>
                </a:cubicBez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623287"/>
                  <a:pt x="2055213" y="4258875"/>
                  <a:pt x="2839250" y="4258875"/>
                </a:cubicBezTo>
                <a:cubicBezTo>
                  <a:pt x="3231268" y="4258875"/>
                  <a:pt x="3586175" y="4099978"/>
                  <a:pt x="3843076" y="3843076"/>
                </a:cubicBezTo>
                <a:lnTo>
                  <a:pt x="3886449" y="3795354"/>
                </a:lnTo>
                <a:lnTo>
                  <a:pt x="3887575" y="3797691"/>
                </a:lnTo>
                <a:lnTo>
                  <a:pt x="3884556" y="3800764"/>
                </a:lnTo>
                <a:cubicBezTo>
                  <a:pt x="3487384" y="4237750"/>
                  <a:pt x="3224634" y="4799107"/>
                  <a:pt x="3161629" y="5419514"/>
                </a:cubicBezTo>
                <a:lnTo>
                  <a:pt x="3149445" y="5660804"/>
                </a:lnTo>
                <a:lnTo>
                  <a:pt x="3129547" y="5663841"/>
                </a:lnTo>
                <a:cubicBezTo>
                  <a:pt x="3034099" y="5673534"/>
                  <a:pt x="2937255" y="5678500"/>
                  <a:pt x="2839250" y="5678500"/>
                </a:cubicBezTo>
                <a:cubicBezTo>
                  <a:pt x="1271176" y="5678500"/>
                  <a:pt x="0" y="4407324"/>
                  <a:pt x="0" y="2839250"/>
                </a:cubicBez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295E679F-0EAF-D585-DD38-5CF176CFE2F4}"/>
              </a:ext>
            </a:extLst>
          </p:cNvPr>
          <p:cNvSpPr/>
          <p:nvPr/>
        </p:nvSpPr>
        <p:spPr>
          <a:xfrm rot="5400000">
            <a:off x="9987345" y="5978213"/>
            <a:ext cx="1442049" cy="1365934"/>
          </a:xfrm>
          <a:custGeom>
            <a:avLst/>
            <a:gdLst>
              <a:gd name="connsiteX0" fmla="*/ 0 w 1888107"/>
              <a:gd name="connsiteY0" fmla="*/ 1788448 h 1788448"/>
              <a:gd name="connsiteX1" fmla="*/ 39987 w 1888107"/>
              <a:gd name="connsiteY1" fmla="*/ 1526435 h 1788448"/>
              <a:gd name="connsiteX2" fmla="*/ 754595 w 1888107"/>
              <a:gd name="connsiteY2" fmla="*/ 152091 h 1788448"/>
              <a:gd name="connsiteX3" fmla="*/ 909431 w 1888107"/>
              <a:gd name="connsiteY3" fmla="*/ 0 h 1788448"/>
              <a:gd name="connsiteX4" fmla="*/ 1888107 w 1888107"/>
              <a:gd name="connsiteY4" fmla="*/ 0 h 1788448"/>
              <a:gd name="connsiteX5" fmla="*/ 1888107 w 1888107"/>
              <a:gd name="connsiteY5" fmla="*/ 1025764 h 1788448"/>
              <a:gd name="connsiteX6" fmla="*/ 1860036 w 1888107"/>
              <a:gd name="connsiteY6" fmla="*/ 1053337 h 1788448"/>
              <a:gd name="connsiteX7" fmla="*/ 241285 w 1888107"/>
              <a:gd name="connsiteY7" fmla="*/ 1776264 h 1788448"/>
              <a:gd name="connsiteX8" fmla="*/ 0 w 1888107"/>
              <a:gd name="connsiteY8" fmla="*/ 178844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788448"/>
                </a:moveTo>
                <a:lnTo>
                  <a:pt x="39987" y="1526435"/>
                </a:lnTo>
                <a:cubicBezTo>
                  <a:pt x="147542" y="1000830"/>
                  <a:pt x="400331" y="528128"/>
                  <a:pt x="754595" y="152091"/>
                </a:cubicBezTo>
                <a:lnTo>
                  <a:pt x="909431" y="0"/>
                </a:lnTo>
                <a:lnTo>
                  <a:pt x="1888107" y="0"/>
                </a:lnTo>
                <a:lnTo>
                  <a:pt x="1888107" y="1025764"/>
                </a:lnTo>
                <a:lnTo>
                  <a:pt x="1860036" y="1053337"/>
                </a:lnTo>
                <a:cubicBezTo>
                  <a:pt x="1423050" y="1450509"/>
                  <a:pt x="861692" y="1713258"/>
                  <a:pt x="241285" y="1776264"/>
                </a:cubicBezTo>
                <a:lnTo>
                  <a:pt x="0" y="178844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10800000" algn="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4A91E4DE-7907-E886-C3F5-47EBEFF2D87B}"/>
              </a:ext>
            </a:extLst>
          </p:cNvPr>
          <p:cNvSpPr/>
          <p:nvPr/>
        </p:nvSpPr>
        <p:spPr>
          <a:xfrm rot="5400000">
            <a:off x="12954607" y="5978212"/>
            <a:ext cx="1442049" cy="1365936"/>
          </a:xfrm>
          <a:custGeom>
            <a:avLst/>
            <a:gdLst>
              <a:gd name="connsiteX0" fmla="*/ 0 w 1888107"/>
              <a:gd name="connsiteY0" fmla="*/ 0 h 1788450"/>
              <a:gd name="connsiteX1" fmla="*/ 241285 w 1888107"/>
              <a:gd name="connsiteY1" fmla="*/ 12184 h 1788450"/>
              <a:gd name="connsiteX2" fmla="*/ 1860036 w 1888107"/>
              <a:gd name="connsiteY2" fmla="*/ 735111 h 1788450"/>
              <a:gd name="connsiteX3" fmla="*/ 1888107 w 1888107"/>
              <a:gd name="connsiteY3" fmla="*/ 762684 h 1788450"/>
              <a:gd name="connsiteX4" fmla="*/ 1888107 w 1888107"/>
              <a:gd name="connsiteY4" fmla="*/ 1788450 h 1788450"/>
              <a:gd name="connsiteX5" fmla="*/ 909432 w 1888107"/>
              <a:gd name="connsiteY5" fmla="*/ 1788450 h 1788450"/>
              <a:gd name="connsiteX6" fmla="*/ 754595 w 1888107"/>
              <a:gd name="connsiteY6" fmla="*/ 1636358 h 1788450"/>
              <a:gd name="connsiteX7" fmla="*/ 39987 w 1888107"/>
              <a:gd name="connsiteY7" fmla="*/ 262014 h 1788450"/>
              <a:gd name="connsiteX8" fmla="*/ 0 w 1888107"/>
              <a:gd name="connsiteY8" fmla="*/ 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0"/>
                </a:moveTo>
                <a:lnTo>
                  <a:pt x="241285" y="12184"/>
                </a:lnTo>
                <a:cubicBezTo>
                  <a:pt x="861692" y="75190"/>
                  <a:pt x="1423050" y="337939"/>
                  <a:pt x="1860036" y="735111"/>
                </a:cubicBezTo>
                <a:lnTo>
                  <a:pt x="1888107" y="762684"/>
                </a:lnTo>
                <a:lnTo>
                  <a:pt x="1888107" y="1788450"/>
                </a:lnTo>
                <a:lnTo>
                  <a:pt x="909432" y="1788450"/>
                </a:lnTo>
                <a:lnTo>
                  <a:pt x="754595" y="1636358"/>
                </a:lnTo>
                <a:cubicBezTo>
                  <a:pt x="400331" y="1260321"/>
                  <a:pt x="147542" y="787620"/>
                  <a:pt x="39987" y="262014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algn="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DBE0CF9B-01FB-81C3-134F-D62B63155558}"/>
              </a:ext>
            </a:extLst>
          </p:cNvPr>
          <p:cNvSpPr/>
          <p:nvPr/>
        </p:nvSpPr>
        <p:spPr>
          <a:xfrm rot="5400000">
            <a:off x="9987345" y="8846110"/>
            <a:ext cx="1442049" cy="1365934"/>
          </a:xfrm>
          <a:custGeom>
            <a:avLst/>
            <a:gdLst>
              <a:gd name="connsiteX0" fmla="*/ 0 w 1888107"/>
              <a:gd name="connsiteY0" fmla="*/ 1025768 h 1788448"/>
              <a:gd name="connsiteX1" fmla="*/ 0 w 1888107"/>
              <a:gd name="connsiteY1" fmla="*/ 0 h 1788448"/>
              <a:gd name="connsiteX2" fmla="*/ 978677 w 1888107"/>
              <a:gd name="connsiteY2" fmla="*/ 0 h 1788448"/>
              <a:gd name="connsiteX3" fmla="*/ 1133513 w 1888107"/>
              <a:gd name="connsiteY3" fmla="*/ 152091 h 1788448"/>
              <a:gd name="connsiteX4" fmla="*/ 1848120 w 1888107"/>
              <a:gd name="connsiteY4" fmla="*/ 1526435 h 1788448"/>
              <a:gd name="connsiteX5" fmla="*/ 1888107 w 1888107"/>
              <a:gd name="connsiteY5" fmla="*/ 1788448 h 1788448"/>
              <a:gd name="connsiteX6" fmla="*/ 1646817 w 1888107"/>
              <a:gd name="connsiteY6" fmla="*/ 1776264 h 1788448"/>
              <a:gd name="connsiteX7" fmla="*/ 28067 w 1888107"/>
              <a:gd name="connsiteY7" fmla="*/ 1053337 h 1788448"/>
              <a:gd name="connsiteX8" fmla="*/ 0 w 1888107"/>
              <a:gd name="connsiteY8" fmla="*/ 102576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025768"/>
                </a:moveTo>
                <a:lnTo>
                  <a:pt x="0" y="0"/>
                </a:lnTo>
                <a:lnTo>
                  <a:pt x="978677" y="0"/>
                </a:lnTo>
                <a:lnTo>
                  <a:pt x="1133513" y="152091"/>
                </a:lnTo>
                <a:cubicBezTo>
                  <a:pt x="1487776" y="528128"/>
                  <a:pt x="1740565" y="1000830"/>
                  <a:pt x="1848120" y="1526435"/>
                </a:cubicBezTo>
                <a:lnTo>
                  <a:pt x="1888107" y="1788448"/>
                </a:lnTo>
                <a:lnTo>
                  <a:pt x="1646817" y="1776264"/>
                </a:lnTo>
                <a:cubicBezTo>
                  <a:pt x="1026410" y="1713258"/>
                  <a:pt x="465053" y="1450509"/>
                  <a:pt x="28067" y="1053337"/>
                </a:cubicBezTo>
                <a:lnTo>
                  <a:pt x="0" y="102576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864EE5C3-2710-0861-7493-C9362241136F}"/>
              </a:ext>
            </a:extLst>
          </p:cNvPr>
          <p:cNvSpPr/>
          <p:nvPr/>
        </p:nvSpPr>
        <p:spPr>
          <a:xfrm rot="5400000">
            <a:off x="12954607" y="8846109"/>
            <a:ext cx="1442049" cy="1365936"/>
          </a:xfrm>
          <a:custGeom>
            <a:avLst/>
            <a:gdLst>
              <a:gd name="connsiteX0" fmla="*/ 0 w 1888107"/>
              <a:gd name="connsiteY0" fmla="*/ 1788450 h 1788450"/>
              <a:gd name="connsiteX1" fmla="*/ 0 w 1888107"/>
              <a:gd name="connsiteY1" fmla="*/ 762680 h 1788450"/>
              <a:gd name="connsiteX2" fmla="*/ 28067 w 1888107"/>
              <a:gd name="connsiteY2" fmla="*/ 735111 h 1788450"/>
              <a:gd name="connsiteX3" fmla="*/ 1646817 w 1888107"/>
              <a:gd name="connsiteY3" fmla="*/ 12184 h 1788450"/>
              <a:gd name="connsiteX4" fmla="*/ 1888107 w 1888107"/>
              <a:gd name="connsiteY4" fmla="*/ 0 h 1788450"/>
              <a:gd name="connsiteX5" fmla="*/ 1848120 w 1888107"/>
              <a:gd name="connsiteY5" fmla="*/ 262014 h 1788450"/>
              <a:gd name="connsiteX6" fmla="*/ 1133513 w 1888107"/>
              <a:gd name="connsiteY6" fmla="*/ 1636358 h 1788450"/>
              <a:gd name="connsiteX7" fmla="*/ 978676 w 1888107"/>
              <a:gd name="connsiteY7" fmla="*/ 1788450 h 1788450"/>
              <a:gd name="connsiteX8" fmla="*/ 0 w 1888107"/>
              <a:gd name="connsiteY8" fmla="*/ 178845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1788450"/>
                </a:moveTo>
                <a:lnTo>
                  <a:pt x="0" y="762680"/>
                </a:lnTo>
                <a:lnTo>
                  <a:pt x="28067" y="735111"/>
                </a:lnTo>
                <a:cubicBezTo>
                  <a:pt x="465053" y="337939"/>
                  <a:pt x="1026410" y="75190"/>
                  <a:pt x="1646817" y="12184"/>
                </a:cubicBezTo>
                <a:lnTo>
                  <a:pt x="1888107" y="0"/>
                </a:lnTo>
                <a:lnTo>
                  <a:pt x="1848120" y="262014"/>
                </a:lnTo>
                <a:cubicBezTo>
                  <a:pt x="1740565" y="787620"/>
                  <a:pt x="1487776" y="1260321"/>
                  <a:pt x="1133513" y="1636358"/>
                </a:cubicBezTo>
                <a:lnTo>
                  <a:pt x="978676" y="1788450"/>
                </a:lnTo>
                <a:lnTo>
                  <a:pt x="0" y="178845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9EDA53A7-7D5A-7359-D7FB-0EDB3FEC4BD0}"/>
              </a:ext>
            </a:extLst>
          </p:cNvPr>
          <p:cNvSpPr/>
          <p:nvPr/>
        </p:nvSpPr>
        <p:spPr>
          <a:xfrm>
            <a:off x="10023511" y="3747749"/>
            <a:ext cx="1933468" cy="6502641"/>
          </a:xfrm>
          <a:custGeom>
            <a:avLst/>
            <a:gdLst>
              <a:gd name="connsiteX0" fmla="*/ 737588 w 2531532"/>
              <a:gd name="connsiteY0" fmla="*/ 6653633 h 8514051"/>
              <a:gd name="connsiteX1" fmla="*/ 14661 w 2531532"/>
              <a:gd name="connsiteY1" fmla="*/ 8272383 h 8514051"/>
              <a:gd name="connsiteX2" fmla="*/ 737588 w 2531532"/>
              <a:gd name="connsiteY2" fmla="*/ 6653633 h 8514051"/>
              <a:gd name="connsiteX3" fmla="*/ 1050000 w 2531532"/>
              <a:gd name="connsiteY3" fmla="*/ 6358643 h 8514051"/>
              <a:gd name="connsiteX4" fmla="*/ 1038160 w 2531532"/>
              <a:gd name="connsiteY4" fmla="*/ 6367714 h 8514051"/>
              <a:gd name="connsiteX5" fmla="*/ 892700 w 2531532"/>
              <a:gd name="connsiteY5" fmla="*/ 6495720 h 8514051"/>
              <a:gd name="connsiteX6" fmla="*/ 757883 w 2531532"/>
              <a:gd name="connsiteY6" fmla="*/ 6632971 h 8514051"/>
              <a:gd name="connsiteX7" fmla="*/ 892700 w 2531532"/>
              <a:gd name="connsiteY7" fmla="*/ 6495721 h 8514051"/>
              <a:gd name="connsiteX8" fmla="*/ 892759 w 2531532"/>
              <a:gd name="connsiteY8" fmla="*/ 6495669 h 8514051"/>
              <a:gd name="connsiteX9" fmla="*/ 1038160 w 2531532"/>
              <a:gd name="connsiteY9" fmla="*/ 6367715 h 8514051"/>
              <a:gd name="connsiteX10" fmla="*/ 1049987 w 2531532"/>
              <a:gd name="connsiteY10" fmla="*/ 6358654 h 8514051"/>
              <a:gd name="connsiteX11" fmla="*/ 1217375 w 2531532"/>
              <a:gd name="connsiteY11" fmla="*/ 6233020 h 8514051"/>
              <a:gd name="connsiteX12" fmla="*/ 1192169 w 2531532"/>
              <a:gd name="connsiteY12" fmla="*/ 6249733 h 8514051"/>
              <a:gd name="connsiteX13" fmla="*/ 1104030 w 2531532"/>
              <a:gd name="connsiteY13" fmla="*/ 6317253 h 8514051"/>
              <a:gd name="connsiteX14" fmla="*/ 1104075 w 2531532"/>
              <a:gd name="connsiteY14" fmla="*/ 6317220 h 8514051"/>
              <a:gd name="connsiteX15" fmla="*/ 1192169 w 2531532"/>
              <a:gd name="connsiteY15" fmla="*/ 6249734 h 8514051"/>
              <a:gd name="connsiteX16" fmla="*/ 1217355 w 2531532"/>
              <a:gd name="connsiteY16" fmla="*/ 6233035 h 8514051"/>
              <a:gd name="connsiteX17" fmla="*/ 1394478 w 2531532"/>
              <a:gd name="connsiteY17" fmla="*/ 6119403 h 8514051"/>
              <a:gd name="connsiteX18" fmla="*/ 1354214 w 2531532"/>
              <a:gd name="connsiteY18" fmla="*/ 6142291 h 8514051"/>
              <a:gd name="connsiteX19" fmla="*/ 1284583 w 2531532"/>
              <a:gd name="connsiteY19" fmla="*/ 6188459 h 8514051"/>
              <a:gd name="connsiteX20" fmla="*/ 1284625 w 2531532"/>
              <a:gd name="connsiteY20" fmla="*/ 6188432 h 8514051"/>
              <a:gd name="connsiteX21" fmla="*/ 1354214 w 2531532"/>
              <a:gd name="connsiteY21" fmla="*/ 6142292 h 8514051"/>
              <a:gd name="connsiteX22" fmla="*/ 1394445 w 2531532"/>
              <a:gd name="connsiteY22" fmla="*/ 6119424 h 8514051"/>
              <a:gd name="connsiteX23" fmla="*/ 1581256 w 2531532"/>
              <a:gd name="connsiteY23" fmla="*/ 6018292 h 8514051"/>
              <a:gd name="connsiteX24" fmla="*/ 1523784 w 2531532"/>
              <a:gd name="connsiteY24" fmla="*/ 6045901 h 8514051"/>
              <a:gd name="connsiteX25" fmla="*/ 1468195 w 2531532"/>
              <a:gd name="connsiteY25" fmla="*/ 6077499 h 8514051"/>
              <a:gd name="connsiteX26" fmla="*/ 1468246 w 2531532"/>
              <a:gd name="connsiteY26" fmla="*/ 6077472 h 8514051"/>
              <a:gd name="connsiteX27" fmla="*/ 1523784 w 2531532"/>
              <a:gd name="connsiteY27" fmla="*/ 6045902 h 8514051"/>
              <a:gd name="connsiteX28" fmla="*/ 1552846 w 2531532"/>
              <a:gd name="connsiteY28" fmla="*/ 6033169 h 8514051"/>
              <a:gd name="connsiteX29" fmla="*/ 1778565 w 2531532"/>
              <a:gd name="connsiteY29" fmla="*/ 5930001 h 8514051"/>
              <a:gd name="connsiteX30" fmla="*/ 1700364 w 2531532"/>
              <a:gd name="connsiteY30" fmla="*/ 5961075 h 8514051"/>
              <a:gd name="connsiteX31" fmla="*/ 1658092 w 2531532"/>
              <a:gd name="connsiteY31" fmla="*/ 5981382 h 8514051"/>
              <a:gd name="connsiteX32" fmla="*/ 1991184 w 2531532"/>
              <a:gd name="connsiteY32" fmla="*/ 5854044 h 8514051"/>
              <a:gd name="connsiteX33" fmla="*/ 1883443 w 2531532"/>
              <a:gd name="connsiteY33" fmla="*/ 5888326 h 8514051"/>
              <a:gd name="connsiteX34" fmla="*/ 1854707 w 2531532"/>
              <a:gd name="connsiteY34" fmla="*/ 5899745 h 8514051"/>
              <a:gd name="connsiteX35" fmla="*/ 1866066 w 2531532"/>
              <a:gd name="connsiteY35" fmla="*/ 5895941 h 8514051"/>
              <a:gd name="connsiteX36" fmla="*/ 1883443 w 2531532"/>
              <a:gd name="connsiteY36" fmla="*/ 5888328 h 8514051"/>
              <a:gd name="connsiteX37" fmla="*/ 1915851 w 2531532"/>
              <a:gd name="connsiteY37" fmla="*/ 5879270 h 8514051"/>
              <a:gd name="connsiteX38" fmla="*/ 1866066 w 2531532"/>
              <a:gd name="connsiteY38" fmla="*/ 5488292 h 8514051"/>
              <a:gd name="connsiteX39" fmla="*/ 1883443 w 2531532"/>
              <a:gd name="connsiteY39" fmla="*/ 5495905 h 8514051"/>
              <a:gd name="connsiteX40" fmla="*/ 1915850 w 2531532"/>
              <a:gd name="connsiteY40" fmla="*/ 5504963 h 8514051"/>
              <a:gd name="connsiteX41" fmla="*/ 1468229 w 2531532"/>
              <a:gd name="connsiteY41" fmla="*/ 5306752 h 8514051"/>
              <a:gd name="connsiteX42" fmla="*/ 1523784 w 2531532"/>
              <a:gd name="connsiteY42" fmla="*/ 5338331 h 8514051"/>
              <a:gd name="connsiteX43" fmla="*/ 1552851 w 2531532"/>
              <a:gd name="connsiteY43" fmla="*/ 5351066 h 8514051"/>
              <a:gd name="connsiteX44" fmla="*/ 1284627 w 2531532"/>
              <a:gd name="connsiteY44" fmla="*/ 5195802 h 8514051"/>
              <a:gd name="connsiteX45" fmla="*/ 1354214 w 2531532"/>
              <a:gd name="connsiteY45" fmla="*/ 5241941 h 8514051"/>
              <a:gd name="connsiteX46" fmla="*/ 1394453 w 2531532"/>
              <a:gd name="connsiteY46" fmla="*/ 5264814 h 8514051"/>
              <a:gd name="connsiteX47" fmla="*/ 1104092 w 2531532"/>
              <a:gd name="connsiteY47" fmla="*/ 5067027 h 8514051"/>
              <a:gd name="connsiteX48" fmla="*/ 1192169 w 2531532"/>
              <a:gd name="connsiteY48" fmla="*/ 5134499 h 8514051"/>
              <a:gd name="connsiteX49" fmla="*/ 1217357 w 2531532"/>
              <a:gd name="connsiteY49" fmla="*/ 5151200 h 8514051"/>
              <a:gd name="connsiteX50" fmla="*/ 892764 w 2531532"/>
              <a:gd name="connsiteY50" fmla="*/ 4888568 h 8514051"/>
              <a:gd name="connsiteX51" fmla="*/ 1038160 w 2531532"/>
              <a:gd name="connsiteY51" fmla="*/ 5016518 h 8514051"/>
              <a:gd name="connsiteX52" fmla="*/ 1049987 w 2531532"/>
              <a:gd name="connsiteY52" fmla="*/ 5025579 h 8514051"/>
              <a:gd name="connsiteX53" fmla="*/ 1527636 w 2531532"/>
              <a:gd name="connsiteY53" fmla="*/ 3528256 h 8514051"/>
              <a:gd name="connsiteX54" fmla="*/ 1536597 w 2531532"/>
              <a:gd name="connsiteY54" fmla="*/ 3535189 h 8514051"/>
              <a:gd name="connsiteX55" fmla="*/ 1578395 w 2531532"/>
              <a:gd name="connsiteY55" fmla="*/ 3571972 h 8514051"/>
              <a:gd name="connsiteX56" fmla="*/ 1583187 w 2531532"/>
              <a:gd name="connsiteY56" fmla="*/ 3576665 h 8514051"/>
              <a:gd name="connsiteX57" fmla="*/ 1481549 w 2531532"/>
              <a:gd name="connsiteY57" fmla="*/ 3488094 h 8514051"/>
              <a:gd name="connsiteX58" fmla="*/ 1527636 w 2531532"/>
              <a:gd name="connsiteY58" fmla="*/ 3528256 h 8514051"/>
              <a:gd name="connsiteX59" fmla="*/ 1527625 w 2531532"/>
              <a:gd name="connsiteY59" fmla="*/ 3528247 h 8514051"/>
              <a:gd name="connsiteX60" fmla="*/ 1583201 w 2531532"/>
              <a:gd name="connsiteY60" fmla="*/ 3576679 h 8514051"/>
              <a:gd name="connsiteX61" fmla="*/ 1583187 w 2531532"/>
              <a:gd name="connsiteY61" fmla="*/ 3576665 h 8514051"/>
              <a:gd name="connsiteX62" fmla="*/ 1638726 w 2531532"/>
              <a:gd name="connsiteY62" fmla="*/ 3625064 h 8514051"/>
              <a:gd name="connsiteX63" fmla="*/ 1578395 w 2531532"/>
              <a:gd name="connsiteY63" fmla="*/ 3571972 h 8514051"/>
              <a:gd name="connsiteX64" fmla="*/ 1556792 w 2531532"/>
              <a:gd name="connsiteY64" fmla="*/ 3550815 h 8514051"/>
              <a:gd name="connsiteX65" fmla="*/ 1536597 w 2531532"/>
              <a:gd name="connsiteY65" fmla="*/ 3535189 h 8514051"/>
              <a:gd name="connsiteX66" fmla="*/ 1493374 w 2531532"/>
              <a:gd name="connsiteY66" fmla="*/ 3497153 h 8514051"/>
              <a:gd name="connsiteX67" fmla="*/ 1314176 w 2531532"/>
              <a:gd name="connsiteY67" fmla="*/ 3362471 h 8514051"/>
              <a:gd name="connsiteX68" fmla="*/ 1427443 w 2531532"/>
              <a:gd name="connsiteY68" fmla="*/ 3446645 h 8514051"/>
              <a:gd name="connsiteX69" fmla="*/ 1339366 w 2531532"/>
              <a:gd name="connsiteY69" fmla="*/ 3379172 h 8514051"/>
              <a:gd name="connsiteX70" fmla="*/ 2478 w 2531532"/>
              <a:gd name="connsiteY70" fmla="*/ 2870565 h 8514051"/>
              <a:gd name="connsiteX71" fmla="*/ 2478 w 2531532"/>
              <a:gd name="connsiteY71" fmla="*/ 2870565 h 8514051"/>
              <a:gd name="connsiteX72" fmla="*/ 264490 w 2531532"/>
              <a:gd name="connsiteY72" fmla="*/ 2910552 h 8514051"/>
              <a:gd name="connsiteX73" fmla="*/ 1293864 w 2531532"/>
              <a:gd name="connsiteY73" fmla="*/ 3347377 h 8514051"/>
              <a:gd name="connsiteX74" fmla="*/ 1293880 w 2531532"/>
              <a:gd name="connsiteY74" fmla="*/ 3347389 h 8514051"/>
              <a:gd name="connsiteX75" fmla="*/ 1293865 w 2531532"/>
              <a:gd name="connsiteY75" fmla="*/ 3347377 h 8514051"/>
              <a:gd name="connsiteX76" fmla="*/ 1246905 w 2531532"/>
              <a:gd name="connsiteY76" fmla="*/ 3317868 h 8514051"/>
              <a:gd name="connsiteX77" fmla="*/ 1177320 w 2531532"/>
              <a:gd name="connsiteY77" fmla="*/ 3271730 h 8514051"/>
              <a:gd name="connsiteX78" fmla="*/ 1137085 w 2531532"/>
              <a:gd name="connsiteY78" fmla="*/ 3248860 h 8514051"/>
              <a:gd name="connsiteX79" fmla="*/ 1105539 w 2531532"/>
              <a:gd name="connsiteY79" fmla="*/ 3229037 h 8514051"/>
              <a:gd name="connsiteX80" fmla="*/ 1063306 w 2531532"/>
              <a:gd name="connsiteY80" fmla="*/ 3206920 h 8514051"/>
              <a:gd name="connsiteX81" fmla="*/ 1007750 w 2531532"/>
              <a:gd name="connsiteY81" fmla="*/ 3175340 h 8514051"/>
              <a:gd name="connsiteX82" fmla="*/ 978683 w 2531532"/>
              <a:gd name="connsiteY82" fmla="*/ 3162605 h 8514051"/>
              <a:gd name="connsiteX83" fmla="*/ 993078 w 2531532"/>
              <a:gd name="connsiteY83" fmla="*/ 3170144 h 8514051"/>
              <a:gd name="connsiteX84" fmla="*/ 907674 w 2531532"/>
              <a:gd name="connsiteY84" fmla="*/ 3125419 h 8514051"/>
              <a:gd name="connsiteX85" fmla="*/ 701033 w 2531532"/>
              <a:gd name="connsiteY85" fmla="*/ 3037289 h 8514051"/>
              <a:gd name="connsiteX86" fmla="*/ 649304 w 2531532"/>
              <a:gd name="connsiteY86" fmla="*/ 3019967 h 8514051"/>
              <a:gd name="connsiteX87" fmla="*/ 665470 w 2531532"/>
              <a:gd name="connsiteY87" fmla="*/ 3025380 h 8514051"/>
              <a:gd name="connsiteX88" fmla="*/ 648091 w 2531532"/>
              <a:gd name="connsiteY88" fmla="*/ 3017767 h 8514051"/>
              <a:gd name="connsiteX89" fmla="*/ 615690 w 2531532"/>
              <a:gd name="connsiteY89" fmla="*/ 3008711 h 8514051"/>
              <a:gd name="connsiteX90" fmla="*/ 486384 w 2531532"/>
              <a:gd name="connsiteY90" fmla="*/ 2965411 h 8514051"/>
              <a:gd name="connsiteX91" fmla="*/ 264491 w 2531532"/>
              <a:gd name="connsiteY91" fmla="*/ 2910552 h 8514051"/>
              <a:gd name="connsiteX92" fmla="*/ 2529057 w 2531532"/>
              <a:gd name="connsiteY92" fmla="*/ 0 h 8514051"/>
              <a:gd name="connsiteX93" fmla="*/ 2529057 w 2531532"/>
              <a:gd name="connsiteY93" fmla="*/ 1436966 h 8514051"/>
              <a:gd name="connsiteX94" fmla="*/ 2417099 w 2531532"/>
              <a:gd name="connsiteY94" fmla="*/ 1465753 h 8514051"/>
              <a:gd name="connsiteX95" fmla="*/ 1419627 w 2531532"/>
              <a:gd name="connsiteY95" fmla="*/ 2821554 h 8514051"/>
              <a:gd name="connsiteX96" fmla="*/ 1743800 w 2531532"/>
              <a:gd name="connsiteY96" fmla="*/ 3724566 h 8514051"/>
              <a:gd name="connsiteX97" fmla="*/ 1781805 w 2531532"/>
              <a:gd name="connsiteY97" fmla="*/ 3766381 h 8514051"/>
              <a:gd name="connsiteX98" fmla="*/ 1779142 w 2531532"/>
              <a:gd name="connsiteY98" fmla="*/ 3767999 h 8514051"/>
              <a:gd name="connsiteX99" fmla="*/ 1793947 w 2531532"/>
              <a:gd name="connsiteY99" fmla="*/ 3783072 h 8514051"/>
              <a:gd name="connsiteX100" fmla="*/ 1793937 w 2531532"/>
              <a:gd name="connsiteY100" fmla="*/ 3783062 h 8514051"/>
              <a:gd name="connsiteX101" fmla="*/ 1793946 w 2531532"/>
              <a:gd name="connsiteY101" fmla="*/ 3783072 h 8514051"/>
              <a:gd name="connsiteX102" fmla="*/ 2516873 w 2531532"/>
              <a:gd name="connsiteY102" fmla="*/ 5401822 h 8514051"/>
              <a:gd name="connsiteX103" fmla="*/ 2529057 w 2531532"/>
              <a:gd name="connsiteY103" fmla="*/ 5643107 h 8514051"/>
              <a:gd name="connsiteX104" fmla="*/ 2531532 w 2531532"/>
              <a:gd name="connsiteY104" fmla="*/ 5692118 h 8514051"/>
              <a:gd name="connsiteX105" fmla="*/ 2529057 w 2531532"/>
              <a:gd name="connsiteY105" fmla="*/ 5741125 h 8514051"/>
              <a:gd name="connsiteX106" fmla="*/ 2267044 w 2531532"/>
              <a:gd name="connsiteY106" fmla="*/ 5781112 h 8514051"/>
              <a:gd name="connsiteX107" fmla="*/ 2072507 w 2531532"/>
              <a:gd name="connsiteY107" fmla="*/ 5828168 h 8514051"/>
              <a:gd name="connsiteX108" fmla="*/ 2057829 w 2531532"/>
              <a:gd name="connsiteY108" fmla="*/ 5832838 h 8514051"/>
              <a:gd name="connsiteX109" fmla="*/ 2267044 w 2531532"/>
              <a:gd name="connsiteY109" fmla="*/ 5781113 h 8514051"/>
              <a:gd name="connsiteX110" fmla="*/ 2529057 w 2531532"/>
              <a:gd name="connsiteY110" fmla="*/ 5741126 h 8514051"/>
              <a:gd name="connsiteX111" fmla="*/ 2529057 w 2531532"/>
              <a:gd name="connsiteY111" fmla="*/ 5741127 h 8514051"/>
              <a:gd name="connsiteX112" fmla="*/ 2516873 w 2531532"/>
              <a:gd name="connsiteY112" fmla="*/ 5982417 h 8514051"/>
              <a:gd name="connsiteX113" fmla="*/ 264490 w 2531532"/>
              <a:gd name="connsiteY113" fmla="*/ 8473687 h 8514051"/>
              <a:gd name="connsiteX114" fmla="*/ 2477 w 2531532"/>
              <a:gd name="connsiteY114" fmla="*/ 8513674 h 8514051"/>
              <a:gd name="connsiteX115" fmla="*/ 2477 w 2531532"/>
              <a:gd name="connsiteY115" fmla="*/ 8513673 h 8514051"/>
              <a:gd name="connsiteX116" fmla="*/ 0 w 2531532"/>
              <a:gd name="connsiteY116" fmla="*/ 8514051 h 8514051"/>
              <a:gd name="connsiteX117" fmla="*/ 0 w 2531532"/>
              <a:gd name="connsiteY117" fmla="*/ 7077345 h 8514051"/>
              <a:gd name="connsiteX118" fmla="*/ 114435 w 2531532"/>
              <a:gd name="connsiteY118" fmla="*/ 7047920 h 8514051"/>
              <a:gd name="connsiteX119" fmla="*/ 696108 w 2531532"/>
              <a:gd name="connsiteY119" fmla="*/ 6695945 h 8514051"/>
              <a:gd name="connsiteX120" fmla="*/ 739481 w 2531532"/>
              <a:gd name="connsiteY120" fmla="*/ 6648223 h 8514051"/>
              <a:gd name="connsiteX121" fmla="*/ 740607 w 2531532"/>
              <a:gd name="connsiteY121" fmla="*/ 6650560 h 8514051"/>
              <a:gd name="connsiteX122" fmla="*/ 740607 w 2531532"/>
              <a:gd name="connsiteY122" fmla="*/ 6650559 h 8514051"/>
              <a:gd name="connsiteX123" fmla="*/ 739481 w 2531532"/>
              <a:gd name="connsiteY123" fmla="*/ 6648222 h 8514051"/>
              <a:gd name="connsiteX124" fmla="*/ 787734 w 2531532"/>
              <a:gd name="connsiteY124" fmla="*/ 6595131 h 8514051"/>
              <a:gd name="connsiteX125" fmla="*/ 1111907 w 2531532"/>
              <a:gd name="connsiteY125" fmla="*/ 5692118 h 8514051"/>
              <a:gd name="connsiteX126" fmla="*/ 787734 w 2531532"/>
              <a:gd name="connsiteY126" fmla="*/ 4789105 h 8514051"/>
              <a:gd name="connsiteX127" fmla="*/ 739481 w 2531532"/>
              <a:gd name="connsiteY127" fmla="*/ 4736014 h 8514051"/>
              <a:gd name="connsiteX128" fmla="*/ 740608 w 2531532"/>
              <a:gd name="connsiteY128" fmla="*/ 4733675 h 8514051"/>
              <a:gd name="connsiteX129" fmla="*/ 737588 w 2531532"/>
              <a:gd name="connsiteY129" fmla="*/ 4730600 h 8514051"/>
              <a:gd name="connsiteX130" fmla="*/ 14661 w 2531532"/>
              <a:gd name="connsiteY130" fmla="*/ 3111850 h 8514051"/>
              <a:gd name="connsiteX131" fmla="*/ 2477 w 2531532"/>
              <a:gd name="connsiteY131" fmla="*/ 2870566 h 8514051"/>
              <a:gd name="connsiteX132" fmla="*/ 2477 w 2531532"/>
              <a:gd name="connsiteY132" fmla="*/ 2870566 h 8514051"/>
              <a:gd name="connsiteX133" fmla="*/ 2477 w 2531532"/>
              <a:gd name="connsiteY133" fmla="*/ 2870565 h 8514051"/>
              <a:gd name="connsiteX134" fmla="*/ 2 w 2531532"/>
              <a:gd name="connsiteY134" fmla="*/ 2821554 h 8514051"/>
              <a:gd name="connsiteX135" fmla="*/ 2267044 w 2531532"/>
              <a:gd name="connsiteY135" fmla="*/ 3998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</a:cxnLst>
            <a:rect l="l" t="t" r="r" b="b"/>
            <a:pathLst>
              <a:path w="2531532" h="8514051">
                <a:moveTo>
                  <a:pt x="737588" y="6653633"/>
                </a:moveTo>
                <a:cubicBezTo>
                  <a:pt x="340416" y="7090619"/>
                  <a:pt x="77666" y="7651976"/>
                  <a:pt x="14661" y="8272383"/>
                </a:cubicBezTo>
                <a:cubicBezTo>
                  <a:pt x="77667" y="7651976"/>
                  <a:pt x="340416" y="7090619"/>
                  <a:pt x="737588" y="6653633"/>
                </a:cubicBezTo>
                <a:close/>
                <a:moveTo>
                  <a:pt x="1050000" y="6358643"/>
                </a:moveTo>
                <a:lnTo>
                  <a:pt x="1038160" y="6367714"/>
                </a:lnTo>
                <a:cubicBezTo>
                  <a:pt x="988220" y="6408740"/>
                  <a:pt x="939705" y="6451437"/>
                  <a:pt x="892700" y="6495720"/>
                </a:cubicBezTo>
                <a:lnTo>
                  <a:pt x="757883" y="6632971"/>
                </a:lnTo>
                <a:lnTo>
                  <a:pt x="892700" y="6495721"/>
                </a:lnTo>
                <a:lnTo>
                  <a:pt x="892759" y="6495669"/>
                </a:lnTo>
                <a:lnTo>
                  <a:pt x="1038160" y="6367715"/>
                </a:lnTo>
                <a:lnTo>
                  <a:pt x="1049987" y="6358654"/>
                </a:lnTo>
                <a:close/>
                <a:moveTo>
                  <a:pt x="1217375" y="6233020"/>
                </a:moveTo>
                <a:lnTo>
                  <a:pt x="1192169" y="6249733"/>
                </a:lnTo>
                <a:lnTo>
                  <a:pt x="1104030" y="6317253"/>
                </a:lnTo>
                <a:lnTo>
                  <a:pt x="1104075" y="6317220"/>
                </a:lnTo>
                <a:lnTo>
                  <a:pt x="1192169" y="6249734"/>
                </a:lnTo>
                <a:lnTo>
                  <a:pt x="1217355" y="6233035"/>
                </a:lnTo>
                <a:close/>
                <a:moveTo>
                  <a:pt x="1394478" y="6119403"/>
                </a:moveTo>
                <a:lnTo>
                  <a:pt x="1354214" y="6142291"/>
                </a:lnTo>
                <a:lnTo>
                  <a:pt x="1284583" y="6188459"/>
                </a:lnTo>
                <a:lnTo>
                  <a:pt x="1284625" y="6188432"/>
                </a:lnTo>
                <a:lnTo>
                  <a:pt x="1354214" y="6142292"/>
                </a:lnTo>
                <a:lnTo>
                  <a:pt x="1394445" y="6119424"/>
                </a:lnTo>
                <a:close/>
                <a:moveTo>
                  <a:pt x="1581256" y="6018292"/>
                </a:moveTo>
                <a:lnTo>
                  <a:pt x="1523784" y="6045901"/>
                </a:lnTo>
                <a:lnTo>
                  <a:pt x="1468195" y="6077499"/>
                </a:lnTo>
                <a:lnTo>
                  <a:pt x="1468246" y="6077472"/>
                </a:lnTo>
                <a:lnTo>
                  <a:pt x="1523784" y="6045902"/>
                </a:lnTo>
                <a:lnTo>
                  <a:pt x="1552846" y="6033169"/>
                </a:lnTo>
                <a:close/>
                <a:moveTo>
                  <a:pt x="1778565" y="5930001"/>
                </a:moveTo>
                <a:lnTo>
                  <a:pt x="1700364" y="5961075"/>
                </a:lnTo>
                <a:lnTo>
                  <a:pt x="1658092" y="5981382"/>
                </a:lnTo>
                <a:close/>
                <a:moveTo>
                  <a:pt x="1991184" y="5854044"/>
                </a:moveTo>
                <a:lnTo>
                  <a:pt x="1883443" y="5888326"/>
                </a:lnTo>
                <a:lnTo>
                  <a:pt x="1854707" y="5899745"/>
                </a:lnTo>
                <a:lnTo>
                  <a:pt x="1866066" y="5895941"/>
                </a:lnTo>
                <a:lnTo>
                  <a:pt x="1883443" y="5888328"/>
                </a:lnTo>
                <a:lnTo>
                  <a:pt x="1915851" y="5879270"/>
                </a:lnTo>
                <a:close/>
                <a:moveTo>
                  <a:pt x="1866066" y="5488292"/>
                </a:moveTo>
                <a:lnTo>
                  <a:pt x="1883443" y="5495905"/>
                </a:lnTo>
                <a:lnTo>
                  <a:pt x="1915850" y="5504963"/>
                </a:lnTo>
                <a:close/>
                <a:moveTo>
                  <a:pt x="1468229" y="5306752"/>
                </a:moveTo>
                <a:lnTo>
                  <a:pt x="1523784" y="5338331"/>
                </a:lnTo>
                <a:lnTo>
                  <a:pt x="1552851" y="5351066"/>
                </a:lnTo>
                <a:close/>
                <a:moveTo>
                  <a:pt x="1284627" y="5195802"/>
                </a:moveTo>
                <a:lnTo>
                  <a:pt x="1354214" y="5241941"/>
                </a:lnTo>
                <a:lnTo>
                  <a:pt x="1394453" y="5264814"/>
                </a:lnTo>
                <a:close/>
                <a:moveTo>
                  <a:pt x="1104092" y="5067027"/>
                </a:moveTo>
                <a:lnTo>
                  <a:pt x="1192169" y="5134499"/>
                </a:lnTo>
                <a:lnTo>
                  <a:pt x="1217357" y="5151200"/>
                </a:lnTo>
                <a:close/>
                <a:moveTo>
                  <a:pt x="892764" y="4888568"/>
                </a:moveTo>
                <a:lnTo>
                  <a:pt x="1038160" y="5016518"/>
                </a:lnTo>
                <a:lnTo>
                  <a:pt x="1049987" y="5025579"/>
                </a:lnTo>
                <a:close/>
                <a:moveTo>
                  <a:pt x="1527636" y="3528256"/>
                </a:moveTo>
                <a:lnTo>
                  <a:pt x="1536597" y="3535189"/>
                </a:lnTo>
                <a:lnTo>
                  <a:pt x="1578395" y="3571972"/>
                </a:lnTo>
                <a:lnTo>
                  <a:pt x="1583187" y="3576665"/>
                </a:lnTo>
                <a:close/>
                <a:moveTo>
                  <a:pt x="1481549" y="3488094"/>
                </a:moveTo>
                <a:lnTo>
                  <a:pt x="1527636" y="3528256"/>
                </a:lnTo>
                <a:lnTo>
                  <a:pt x="1527625" y="3528247"/>
                </a:lnTo>
                <a:lnTo>
                  <a:pt x="1583201" y="3576679"/>
                </a:lnTo>
                <a:lnTo>
                  <a:pt x="1583187" y="3576665"/>
                </a:lnTo>
                <a:lnTo>
                  <a:pt x="1638726" y="3625064"/>
                </a:lnTo>
                <a:lnTo>
                  <a:pt x="1578395" y="3571972"/>
                </a:lnTo>
                <a:lnTo>
                  <a:pt x="1556792" y="3550815"/>
                </a:lnTo>
                <a:lnTo>
                  <a:pt x="1536597" y="3535189"/>
                </a:lnTo>
                <a:lnTo>
                  <a:pt x="1493374" y="3497153"/>
                </a:lnTo>
                <a:close/>
                <a:moveTo>
                  <a:pt x="1314176" y="3362471"/>
                </a:moveTo>
                <a:lnTo>
                  <a:pt x="1427443" y="3446645"/>
                </a:lnTo>
                <a:lnTo>
                  <a:pt x="1339366" y="3379172"/>
                </a:lnTo>
                <a:close/>
                <a:moveTo>
                  <a:pt x="2478" y="2870565"/>
                </a:moveTo>
                <a:lnTo>
                  <a:pt x="2478" y="2870565"/>
                </a:lnTo>
                <a:lnTo>
                  <a:pt x="264490" y="2910552"/>
                </a:lnTo>
                <a:cubicBezTo>
                  <a:pt x="639923" y="2987377"/>
                  <a:pt x="988363" y="3138301"/>
                  <a:pt x="1293864" y="3347377"/>
                </a:cubicBezTo>
                <a:lnTo>
                  <a:pt x="1293880" y="3347389"/>
                </a:lnTo>
                <a:lnTo>
                  <a:pt x="1293865" y="3347377"/>
                </a:lnTo>
                <a:lnTo>
                  <a:pt x="1246905" y="3317868"/>
                </a:lnTo>
                <a:lnTo>
                  <a:pt x="1177320" y="3271730"/>
                </a:lnTo>
                <a:lnTo>
                  <a:pt x="1137085" y="3248860"/>
                </a:lnTo>
                <a:lnTo>
                  <a:pt x="1105539" y="3229037"/>
                </a:lnTo>
                <a:lnTo>
                  <a:pt x="1063306" y="3206920"/>
                </a:lnTo>
                <a:lnTo>
                  <a:pt x="1007750" y="3175340"/>
                </a:lnTo>
                <a:lnTo>
                  <a:pt x="978683" y="3162605"/>
                </a:lnTo>
                <a:lnTo>
                  <a:pt x="993078" y="3170144"/>
                </a:lnTo>
                <a:lnTo>
                  <a:pt x="907674" y="3125419"/>
                </a:lnTo>
                <a:cubicBezTo>
                  <a:pt x="840213" y="3093419"/>
                  <a:pt x="771291" y="3064000"/>
                  <a:pt x="701033" y="3037289"/>
                </a:cubicBezTo>
                <a:lnTo>
                  <a:pt x="649304" y="3019967"/>
                </a:lnTo>
                <a:lnTo>
                  <a:pt x="665470" y="3025380"/>
                </a:lnTo>
                <a:lnTo>
                  <a:pt x="648091" y="3017767"/>
                </a:lnTo>
                <a:lnTo>
                  <a:pt x="615690" y="3008711"/>
                </a:lnTo>
                <a:lnTo>
                  <a:pt x="486384" y="2965411"/>
                </a:lnTo>
                <a:cubicBezTo>
                  <a:pt x="413584" y="2944246"/>
                  <a:pt x="339578" y="2925917"/>
                  <a:pt x="264491" y="2910552"/>
                </a:cubicBezTo>
                <a:close/>
                <a:moveTo>
                  <a:pt x="2529057" y="0"/>
                </a:moveTo>
                <a:lnTo>
                  <a:pt x="2529057" y="1436966"/>
                </a:lnTo>
                <a:lnTo>
                  <a:pt x="2417099" y="1465753"/>
                </a:lnTo>
                <a:cubicBezTo>
                  <a:pt x="1839214" y="1645494"/>
                  <a:pt x="1419627" y="2184524"/>
                  <a:pt x="1419627" y="2821554"/>
                </a:cubicBezTo>
                <a:cubicBezTo>
                  <a:pt x="1419627" y="3164569"/>
                  <a:pt x="1541283" y="3479171"/>
                  <a:pt x="1743800" y="3724566"/>
                </a:cubicBezTo>
                <a:lnTo>
                  <a:pt x="1781805" y="3766381"/>
                </a:lnTo>
                <a:lnTo>
                  <a:pt x="1779142" y="3767999"/>
                </a:lnTo>
                <a:lnTo>
                  <a:pt x="1793947" y="3783072"/>
                </a:lnTo>
                <a:lnTo>
                  <a:pt x="1793937" y="3783062"/>
                </a:lnTo>
                <a:lnTo>
                  <a:pt x="1793946" y="3783072"/>
                </a:lnTo>
                <a:cubicBezTo>
                  <a:pt x="2191118" y="4220057"/>
                  <a:pt x="2453868" y="4781415"/>
                  <a:pt x="2516873" y="5401822"/>
                </a:cubicBezTo>
                <a:lnTo>
                  <a:pt x="2529057" y="5643107"/>
                </a:lnTo>
                <a:lnTo>
                  <a:pt x="2531532" y="5692118"/>
                </a:lnTo>
                <a:lnTo>
                  <a:pt x="2529057" y="5741125"/>
                </a:lnTo>
                <a:lnTo>
                  <a:pt x="2267044" y="5781112"/>
                </a:lnTo>
                <a:cubicBezTo>
                  <a:pt x="2201343" y="5794557"/>
                  <a:pt x="2136469" y="5810270"/>
                  <a:pt x="2072507" y="5828168"/>
                </a:cubicBezTo>
                <a:lnTo>
                  <a:pt x="2057829" y="5832838"/>
                </a:lnTo>
                <a:lnTo>
                  <a:pt x="2267044" y="5781113"/>
                </a:lnTo>
                <a:lnTo>
                  <a:pt x="2529057" y="5741126"/>
                </a:lnTo>
                <a:lnTo>
                  <a:pt x="2529057" y="5741127"/>
                </a:lnTo>
                <a:lnTo>
                  <a:pt x="2516873" y="5982417"/>
                </a:lnTo>
                <a:cubicBezTo>
                  <a:pt x="2390862" y="7223231"/>
                  <a:pt x="1465874" y="8227848"/>
                  <a:pt x="264490" y="8473687"/>
                </a:cubicBezTo>
                <a:lnTo>
                  <a:pt x="2477" y="8513674"/>
                </a:lnTo>
                <a:lnTo>
                  <a:pt x="2477" y="8513673"/>
                </a:lnTo>
                <a:lnTo>
                  <a:pt x="0" y="8514051"/>
                </a:lnTo>
                <a:lnTo>
                  <a:pt x="0" y="7077345"/>
                </a:lnTo>
                <a:lnTo>
                  <a:pt x="114435" y="7047920"/>
                </a:lnTo>
                <a:cubicBezTo>
                  <a:pt x="336698" y="6978790"/>
                  <a:pt x="535545" y="6856509"/>
                  <a:pt x="696108" y="6695945"/>
                </a:cubicBezTo>
                <a:lnTo>
                  <a:pt x="739481" y="6648223"/>
                </a:lnTo>
                <a:lnTo>
                  <a:pt x="740607" y="6650560"/>
                </a:lnTo>
                <a:lnTo>
                  <a:pt x="740607" y="6650559"/>
                </a:lnTo>
                <a:lnTo>
                  <a:pt x="739481" y="6648222"/>
                </a:lnTo>
                <a:lnTo>
                  <a:pt x="787734" y="6595131"/>
                </a:lnTo>
                <a:cubicBezTo>
                  <a:pt x="990251" y="6349737"/>
                  <a:pt x="1111907" y="6035134"/>
                  <a:pt x="1111907" y="5692118"/>
                </a:cubicBezTo>
                <a:cubicBezTo>
                  <a:pt x="1111907" y="5349102"/>
                  <a:pt x="990251" y="5034500"/>
                  <a:pt x="787734" y="4789105"/>
                </a:cubicBezTo>
                <a:lnTo>
                  <a:pt x="739481" y="4736014"/>
                </a:lnTo>
                <a:lnTo>
                  <a:pt x="740608" y="4733675"/>
                </a:lnTo>
                <a:lnTo>
                  <a:pt x="737588" y="4730600"/>
                </a:lnTo>
                <a:cubicBezTo>
                  <a:pt x="340416" y="4293615"/>
                  <a:pt x="77667" y="3732257"/>
                  <a:pt x="14661" y="3111850"/>
                </a:cubicBezTo>
                <a:lnTo>
                  <a:pt x="2477" y="2870566"/>
                </a:lnTo>
                <a:lnTo>
                  <a:pt x="2477" y="2870566"/>
                </a:lnTo>
                <a:lnTo>
                  <a:pt x="2477" y="2870565"/>
                </a:lnTo>
                <a:lnTo>
                  <a:pt x="2" y="2821554"/>
                </a:lnTo>
                <a:cubicBezTo>
                  <a:pt x="2" y="1449489"/>
                  <a:pt x="973246" y="304737"/>
                  <a:pt x="2267044" y="39987"/>
                </a:cubicBezTo>
                <a:close/>
              </a:path>
            </a:pathLst>
          </a:custGeom>
          <a:gradFill>
            <a:gsLst>
              <a:gs pos="20000">
                <a:schemeClr val="accent5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B225E93E-AD51-AA18-3E8E-27969696F3F3}"/>
              </a:ext>
            </a:extLst>
          </p:cNvPr>
          <p:cNvSpPr/>
          <p:nvPr/>
        </p:nvSpPr>
        <p:spPr>
          <a:xfrm>
            <a:off x="12428910" y="3747461"/>
            <a:ext cx="1931578" cy="6502641"/>
          </a:xfrm>
          <a:custGeom>
            <a:avLst/>
            <a:gdLst>
              <a:gd name="connsiteX0" fmla="*/ 2487268 w 2529058"/>
              <a:gd name="connsiteY0" fmla="*/ 8065775 h 8514051"/>
              <a:gd name="connsiteX1" fmla="*/ 2487270 w 2529058"/>
              <a:gd name="connsiteY1" fmla="*/ 8065785 h 8514051"/>
              <a:gd name="connsiteX2" fmla="*/ 2516860 w 2529058"/>
              <a:gd name="connsiteY2" fmla="*/ 8272663 h 8514051"/>
              <a:gd name="connsiteX3" fmla="*/ 2491568 w 2529058"/>
              <a:gd name="connsiteY3" fmla="*/ 8095839 h 8514051"/>
              <a:gd name="connsiteX4" fmla="*/ 2487267 w 2529058"/>
              <a:gd name="connsiteY4" fmla="*/ 8065767 h 8514051"/>
              <a:gd name="connsiteX5" fmla="*/ 2487268 w 2529058"/>
              <a:gd name="connsiteY5" fmla="*/ 8065775 h 8514051"/>
              <a:gd name="connsiteX6" fmla="*/ 2487267 w 2529058"/>
              <a:gd name="connsiteY6" fmla="*/ 8065769 h 8514051"/>
              <a:gd name="connsiteX7" fmla="*/ 2484696 w 2529058"/>
              <a:gd name="connsiteY7" fmla="*/ 8047796 h 8514051"/>
              <a:gd name="connsiteX8" fmla="*/ 2487267 w 2529058"/>
              <a:gd name="connsiteY8" fmla="*/ 8065767 h 8514051"/>
              <a:gd name="connsiteX9" fmla="*/ 2487266 w 2529058"/>
              <a:gd name="connsiteY9" fmla="*/ 8065765 h 8514051"/>
              <a:gd name="connsiteX10" fmla="*/ 2485195 w 2529058"/>
              <a:gd name="connsiteY10" fmla="*/ 8051280 h 8514051"/>
              <a:gd name="connsiteX11" fmla="*/ 2280723 w 2529058"/>
              <a:gd name="connsiteY11" fmla="*/ 7394603 h 8514051"/>
              <a:gd name="connsiteX12" fmla="*/ 2333778 w 2529058"/>
              <a:gd name="connsiteY12" fmla="*/ 7525633 h 8514051"/>
              <a:gd name="connsiteX13" fmla="*/ 2365170 w 2529058"/>
              <a:gd name="connsiteY13" fmla="*/ 7603158 h 8514051"/>
              <a:gd name="connsiteX14" fmla="*/ 2365195 w 2529058"/>
              <a:gd name="connsiteY14" fmla="*/ 7603240 h 8514051"/>
              <a:gd name="connsiteX15" fmla="*/ 2365218 w 2529058"/>
              <a:gd name="connsiteY15" fmla="*/ 7603308 h 8514051"/>
              <a:gd name="connsiteX16" fmla="*/ 2426317 w 2529058"/>
              <a:gd name="connsiteY16" fmla="*/ 7797687 h 8514051"/>
              <a:gd name="connsiteX17" fmla="*/ 2426322 w 2529058"/>
              <a:gd name="connsiteY17" fmla="*/ 7797704 h 8514051"/>
              <a:gd name="connsiteX18" fmla="*/ 2433188 w 2529058"/>
              <a:gd name="connsiteY18" fmla="*/ 7819547 h 8514051"/>
              <a:gd name="connsiteX19" fmla="*/ 2441592 w 2529058"/>
              <a:gd name="connsiteY19" fmla="*/ 7856500 h 8514051"/>
              <a:gd name="connsiteX20" fmla="*/ 2441601 w 2529058"/>
              <a:gd name="connsiteY20" fmla="*/ 7856532 h 8514051"/>
              <a:gd name="connsiteX21" fmla="*/ 2475455 w 2529058"/>
              <a:gd name="connsiteY21" fmla="*/ 8005382 h 8514051"/>
              <a:gd name="connsiteX22" fmla="*/ 2475462 w 2529058"/>
              <a:gd name="connsiteY22" fmla="*/ 8005415 h 8514051"/>
              <a:gd name="connsiteX23" fmla="*/ 2484011 w 2529058"/>
              <a:gd name="connsiteY23" fmla="*/ 8043003 h 8514051"/>
              <a:gd name="connsiteX24" fmla="*/ 2484696 w 2529058"/>
              <a:gd name="connsiteY24" fmla="*/ 8047796 h 8514051"/>
              <a:gd name="connsiteX25" fmla="*/ 2484011 w 2529058"/>
              <a:gd name="connsiteY25" fmla="*/ 8043004 h 8514051"/>
              <a:gd name="connsiteX26" fmla="*/ 2485195 w 2529058"/>
              <a:gd name="connsiteY26" fmla="*/ 8051280 h 8514051"/>
              <a:gd name="connsiteX27" fmla="*/ 2487266 w 2529058"/>
              <a:gd name="connsiteY27" fmla="*/ 8065764 h 8514051"/>
              <a:gd name="connsiteX28" fmla="*/ 2487266 w 2529058"/>
              <a:gd name="connsiteY28" fmla="*/ 8065765 h 8514051"/>
              <a:gd name="connsiteX29" fmla="*/ 2487267 w 2529058"/>
              <a:gd name="connsiteY29" fmla="*/ 8065769 h 8514051"/>
              <a:gd name="connsiteX30" fmla="*/ 2491568 w 2529058"/>
              <a:gd name="connsiteY30" fmla="*/ 8095839 h 8514051"/>
              <a:gd name="connsiteX31" fmla="*/ 2502375 w 2529058"/>
              <a:gd name="connsiteY31" fmla="*/ 8171399 h 8514051"/>
              <a:gd name="connsiteX32" fmla="*/ 2516871 w 2529058"/>
              <a:gd name="connsiteY32" fmla="*/ 8272747 h 8514051"/>
              <a:gd name="connsiteX33" fmla="*/ 2516860 w 2529058"/>
              <a:gd name="connsiteY33" fmla="*/ 8272663 h 8514051"/>
              <a:gd name="connsiteX34" fmla="*/ 2493940 w 2529058"/>
              <a:gd name="connsiteY34" fmla="*/ 8099882 h 8514051"/>
              <a:gd name="connsiteX35" fmla="*/ 2487270 w 2529058"/>
              <a:gd name="connsiteY35" fmla="*/ 8065785 h 8514051"/>
              <a:gd name="connsiteX36" fmla="*/ 2484012 w 2529058"/>
              <a:gd name="connsiteY36" fmla="*/ 8043004 h 8514051"/>
              <a:gd name="connsiteX37" fmla="*/ 2475455 w 2529058"/>
              <a:gd name="connsiteY37" fmla="*/ 8005382 h 8514051"/>
              <a:gd name="connsiteX38" fmla="*/ 2460796 w 2529058"/>
              <a:gd name="connsiteY38" fmla="*/ 7930441 h 8514051"/>
              <a:gd name="connsiteX39" fmla="*/ 2441601 w 2529058"/>
              <a:gd name="connsiteY39" fmla="*/ 7856532 h 8514051"/>
              <a:gd name="connsiteX40" fmla="*/ 2433189 w 2529058"/>
              <a:gd name="connsiteY40" fmla="*/ 7819548 h 8514051"/>
              <a:gd name="connsiteX41" fmla="*/ 2426317 w 2529058"/>
              <a:gd name="connsiteY41" fmla="*/ 7797687 h 8514051"/>
              <a:gd name="connsiteX42" fmla="*/ 2417765 w 2529058"/>
              <a:gd name="connsiteY42" fmla="*/ 7764759 h 8514051"/>
              <a:gd name="connsiteX43" fmla="*/ 2365218 w 2529058"/>
              <a:gd name="connsiteY43" fmla="*/ 7603308 h 8514051"/>
              <a:gd name="connsiteX44" fmla="*/ 2365171 w 2529058"/>
              <a:gd name="connsiteY44" fmla="*/ 7603160 h 8514051"/>
              <a:gd name="connsiteX45" fmla="*/ 2280723 w 2529058"/>
              <a:gd name="connsiteY45" fmla="*/ 7394603 h 8514051"/>
              <a:gd name="connsiteX46" fmla="*/ 2230530 w 2529058"/>
              <a:gd name="connsiteY46" fmla="*/ 7294351 h 8514051"/>
              <a:gd name="connsiteX47" fmla="*/ 2266322 w 2529058"/>
              <a:gd name="connsiteY47" fmla="*/ 7365841 h 8514051"/>
              <a:gd name="connsiteX48" fmla="*/ 2257133 w 2529058"/>
              <a:gd name="connsiteY48" fmla="*/ 7343778 h 8514051"/>
              <a:gd name="connsiteX49" fmla="*/ 2100011 w 2529058"/>
              <a:gd name="connsiteY49" fmla="*/ 7061074 h 8514051"/>
              <a:gd name="connsiteX50" fmla="*/ 2100609 w 2529058"/>
              <a:gd name="connsiteY50" fmla="*/ 7062066 h 8514051"/>
              <a:gd name="connsiteX51" fmla="*/ 2145953 w 2529058"/>
              <a:gd name="connsiteY51" fmla="*/ 7137210 h 8514051"/>
              <a:gd name="connsiteX52" fmla="*/ 2124920 w 2529058"/>
              <a:gd name="connsiteY52" fmla="*/ 7098129 h 8514051"/>
              <a:gd name="connsiteX53" fmla="*/ 1954882 w 2529058"/>
              <a:gd name="connsiteY53" fmla="*/ 6849329 h 8514051"/>
              <a:gd name="connsiteX54" fmla="*/ 2000885 w 2529058"/>
              <a:gd name="connsiteY54" fmla="*/ 6913615 h 8514051"/>
              <a:gd name="connsiteX55" fmla="*/ 1970026 w 2529058"/>
              <a:gd name="connsiteY55" fmla="*/ 6867708 h 8514051"/>
              <a:gd name="connsiteX56" fmla="*/ 1550657 w 2529058"/>
              <a:gd name="connsiteY56" fmla="*/ 6418501 h 8514051"/>
              <a:gd name="connsiteX57" fmla="*/ 1638761 w 2529058"/>
              <a:gd name="connsiteY57" fmla="*/ 6496034 h 8514051"/>
              <a:gd name="connsiteX58" fmla="*/ 1638833 w 2529058"/>
              <a:gd name="connsiteY58" fmla="*/ 6496097 h 8514051"/>
              <a:gd name="connsiteX59" fmla="*/ 1481541 w 2529058"/>
              <a:gd name="connsiteY59" fmla="*/ 6359026 h 8514051"/>
              <a:gd name="connsiteX60" fmla="*/ 1481547 w 2529058"/>
              <a:gd name="connsiteY60" fmla="*/ 6359031 h 8514051"/>
              <a:gd name="connsiteX61" fmla="*/ 1490382 w 2529058"/>
              <a:gd name="connsiteY61" fmla="*/ 6365800 h 8514051"/>
              <a:gd name="connsiteX62" fmla="*/ 1314167 w 2529058"/>
              <a:gd name="connsiteY62" fmla="*/ 6233403 h 8514051"/>
              <a:gd name="connsiteX63" fmla="*/ 1314177 w 2529058"/>
              <a:gd name="connsiteY63" fmla="*/ 6233410 h 8514051"/>
              <a:gd name="connsiteX64" fmla="*/ 1339366 w 2529058"/>
              <a:gd name="connsiteY64" fmla="*/ 6250111 h 8514051"/>
              <a:gd name="connsiteX65" fmla="*/ 1427442 w 2529058"/>
              <a:gd name="connsiteY65" fmla="*/ 6317583 h 8514051"/>
              <a:gd name="connsiteX66" fmla="*/ 1427471 w 2529058"/>
              <a:gd name="connsiteY66" fmla="*/ 6317605 h 8514051"/>
              <a:gd name="connsiteX67" fmla="*/ 1339365 w 2529058"/>
              <a:gd name="connsiteY67" fmla="*/ 6250110 h 8514051"/>
              <a:gd name="connsiteX68" fmla="*/ 1137065 w 2529058"/>
              <a:gd name="connsiteY68" fmla="*/ 6119786 h 8514051"/>
              <a:gd name="connsiteX69" fmla="*/ 1137081 w 2529058"/>
              <a:gd name="connsiteY69" fmla="*/ 6119796 h 8514051"/>
              <a:gd name="connsiteX70" fmla="*/ 1177320 w 2529058"/>
              <a:gd name="connsiteY70" fmla="*/ 6142669 h 8514051"/>
              <a:gd name="connsiteX71" fmla="*/ 1246911 w 2529058"/>
              <a:gd name="connsiteY71" fmla="*/ 6188810 h 8514051"/>
              <a:gd name="connsiteX72" fmla="*/ 1246932 w 2529058"/>
              <a:gd name="connsiteY72" fmla="*/ 6188824 h 8514051"/>
              <a:gd name="connsiteX73" fmla="*/ 1177319 w 2529058"/>
              <a:gd name="connsiteY73" fmla="*/ 6142668 h 8514051"/>
              <a:gd name="connsiteX74" fmla="*/ 950289 w 2529058"/>
              <a:gd name="connsiteY74" fmla="*/ 6018675 h 8514051"/>
              <a:gd name="connsiteX75" fmla="*/ 978681 w 2529058"/>
              <a:gd name="connsiteY75" fmla="*/ 6033543 h 8514051"/>
              <a:gd name="connsiteX76" fmla="*/ 1007750 w 2529058"/>
              <a:gd name="connsiteY76" fmla="*/ 6046279 h 8514051"/>
              <a:gd name="connsiteX77" fmla="*/ 1063310 w 2529058"/>
              <a:gd name="connsiteY77" fmla="*/ 6077862 h 8514051"/>
              <a:gd name="connsiteX78" fmla="*/ 1063326 w 2529058"/>
              <a:gd name="connsiteY78" fmla="*/ 6077870 h 8514051"/>
              <a:gd name="connsiteX79" fmla="*/ 1007749 w 2529058"/>
              <a:gd name="connsiteY79" fmla="*/ 6046278 h 8514051"/>
              <a:gd name="connsiteX80" fmla="*/ 752982 w 2529058"/>
              <a:gd name="connsiteY80" fmla="*/ 5930383 h 8514051"/>
              <a:gd name="connsiteX81" fmla="*/ 873433 w 2529058"/>
              <a:gd name="connsiteY81" fmla="*/ 5981755 h 8514051"/>
              <a:gd name="connsiteX82" fmla="*/ 831169 w 2529058"/>
              <a:gd name="connsiteY82" fmla="*/ 5961452 h 8514051"/>
              <a:gd name="connsiteX83" fmla="*/ 540369 w 2529058"/>
              <a:gd name="connsiteY83" fmla="*/ 5854427 h 8514051"/>
              <a:gd name="connsiteX84" fmla="*/ 615684 w 2529058"/>
              <a:gd name="connsiteY84" fmla="*/ 5879647 h 8514051"/>
              <a:gd name="connsiteX85" fmla="*/ 648091 w 2529058"/>
              <a:gd name="connsiteY85" fmla="*/ 5888705 h 8514051"/>
              <a:gd name="connsiteX86" fmla="*/ 665469 w 2529058"/>
              <a:gd name="connsiteY86" fmla="*/ 5896318 h 8514051"/>
              <a:gd name="connsiteX87" fmla="*/ 676821 w 2529058"/>
              <a:gd name="connsiteY87" fmla="*/ 5900120 h 8514051"/>
              <a:gd name="connsiteX88" fmla="*/ 648090 w 2529058"/>
              <a:gd name="connsiteY88" fmla="*/ 5888703 h 8514051"/>
              <a:gd name="connsiteX89" fmla="*/ 665464 w 2529058"/>
              <a:gd name="connsiteY89" fmla="*/ 5488671 h 8514051"/>
              <a:gd name="connsiteX90" fmla="*/ 615689 w 2529058"/>
              <a:gd name="connsiteY90" fmla="*/ 5505338 h 8514051"/>
              <a:gd name="connsiteX91" fmla="*/ 648090 w 2529058"/>
              <a:gd name="connsiteY91" fmla="*/ 5496282 h 8514051"/>
              <a:gd name="connsiteX92" fmla="*/ 1063293 w 2529058"/>
              <a:gd name="connsiteY92" fmla="*/ 5307135 h 8514051"/>
              <a:gd name="connsiteX93" fmla="*/ 978688 w 2529058"/>
              <a:gd name="connsiteY93" fmla="*/ 5351441 h 8514051"/>
              <a:gd name="connsiteX94" fmla="*/ 1007749 w 2529058"/>
              <a:gd name="connsiteY94" fmla="*/ 5338708 h 8514051"/>
              <a:gd name="connsiteX95" fmla="*/ 1246888 w 2529058"/>
              <a:gd name="connsiteY95" fmla="*/ 5196191 h 8514051"/>
              <a:gd name="connsiteX96" fmla="*/ 1137091 w 2529058"/>
              <a:gd name="connsiteY96" fmla="*/ 5265185 h 8514051"/>
              <a:gd name="connsiteX97" fmla="*/ 1177319 w 2529058"/>
              <a:gd name="connsiteY97" fmla="*/ 5242318 h 8514051"/>
              <a:gd name="connsiteX98" fmla="*/ 1427409 w 2529058"/>
              <a:gd name="connsiteY98" fmla="*/ 5067429 h 8514051"/>
              <a:gd name="connsiteX99" fmla="*/ 1314185 w 2529058"/>
              <a:gd name="connsiteY99" fmla="*/ 5151571 h 8514051"/>
              <a:gd name="connsiteX100" fmla="*/ 1339365 w 2529058"/>
              <a:gd name="connsiteY100" fmla="*/ 5134876 h 8514051"/>
              <a:gd name="connsiteX101" fmla="*/ 1638670 w 2529058"/>
              <a:gd name="connsiteY101" fmla="*/ 4889033 h 8514051"/>
              <a:gd name="connsiteX102" fmla="*/ 1481555 w 2529058"/>
              <a:gd name="connsiteY102" fmla="*/ 5025950 h 8514051"/>
              <a:gd name="connsiteX103" fmla="*/ 1493373 w 2529058"/>
              <a:gd name="connsiteY103" fmla="*/ 5016895 h 8514051"/>
              <a:gd name="connsiteX104" fmla="*/ 1049988 w 2529058"/>
              <a:gd name="connsiteY104" fmla="*/ 3488468 h 8514051"/>
              <a:gd name="connsiteX105" fmla="*/ 1038159 w 2529058"/>
              <a:gd name="connsiteY105" fmla="*/ 3497531 h 8514051"/>
              <a:gd name="connsiteX106" fmla="*/ 892827 w 2529058"/>
              <a:gd name="connsiteY106" fmla="*/ 3625425 h 8514051"/>
              <a:gd name="connsiteX107" fmla="*/ 1217353 w 2529058"/>
              <a:gd name="connsiteY107" fmla="*/ 3362851 h 8514051"/>
              <a:gd name="connsiteX108" fmla="*/ 1192168 w 2529058"/>
              <a:gd name="connsiteY108" fmla="*/ 3379550 h 8514051"/>
              <a:gd name="connsiteX109" fmla="*/ 1104110 w 2529058"/>
              <a:gd name="connsiteY109" fmla="*/ 3447008 h 8514051"/>
              <a:gd name="connsiteX110" fmla="*/ 1394427 w 2529058"/>
              <a:gd name="connsiteY110" fmla="*/ 3249250 h 8514051"/>
              <a:gd name="connsiteX111" fmla="*/ 1354213 w 2529058"/>
              <a:gd name="connsiteY111" fmla="*/ 3272108 h 8514051"/>
              <a:gd name="connsiteX112" fmla="*/ 1284640 w 2529058"/>
              <a:gd name="connsiteY112" fmla="*/ 3318238 h 8514051"/>
              <a:gd name="connsiteX113" fmla="*/ 1552850 w 2529058"/>
              <a:gd name="connsiteY113" fmla="*/ 3162983 h 8514051"/>
              <a:gd name="connsiteX114" fmla="*/ 1523783 w 2529058"/>
              <a:gd name="connsiteY114" fmla="*/ 3175718 h 8514051"/>
              <a:gd name="connsiteX115" fmla="*/ 1468235 w 2529058"/>
              <a:gd name="connsiteY115" fmla="*/ 3207294 h 8514051"/>
              <a:gd name="connsiteX116" fmla="*/ 1915825 w 2529058"/>
              <a:gd name="connsiteY116" fmla="*/ 3009094 h 8514051"/>
              <a:gd name="connsiteX117" fmla="*/ 1883442 w 2529058"/>
              <a:gd name="connsiteY117" fmla="*/ 3018145 h 8514051"/>
              <a:gd name="connsiteX118" fmla="*/ 1866073 w 2529058"/>
              <a:gd name="connsiteY118" fmla="*/ 3025754 h 8514051"/>
              <a:gd name="connsiteX119" fmla="*/ 1 w 2529058"/>
              <a:gd name="connsiteY119" fmla="*/ 0 h 8514051"/>
              <a:gd name="connsiteX120" fmla="*/ 264490 w 2529058"/>
              <a:gd name="connsiteY120" fmla="*/ 40365 h 8514051"/>
              <a:gd name="connsiteX121" fmla="*/ 2516873 w 2529058"/>
              <a:gd name="connsiteY121" fmla="*/ 2531635 h 8514051"/>
              <a:gd name="connsiteX122" fmla="*/ 2529058 w 2529058"/>
              <a:gd name="connsiteY122" fmla="*/ 2772939 h 8514051"/>
              <a:gd name="connsiteX123" fmla="*/ 2529058 w 2529058"/>
              <a:gd name="connsiteY123" fmla="*/ 2870924 h 8514051"/>
              <a:gd name="connsiteX124" fmla="*/ 2529057 w 2529058"/>
              <a:gd name="connsiteY124" fmla="*/ 2870943 h 8514051"/>
              <a:gd name="connsiteX125" fmla="*/ 2529057 w 2529058"/>
              <a:gd name="connsiteY125" fmla="*/ 2870943 h 8514051"/>
              <a:gd name="connsiteX126" fmla="*/ 2516873 w 2529058"/>
              <a:gd name="connsiteY126" fmla="*/ 3112227 h 8514051"/>
              <a:gd name="connsiteX127" fmla="*/ 1793946 w 2529058"/>
              <a:gd name="connsiteY127" fmla="*/ 4730977 h 8514051"/>
              <a:gd name="connsiteX128" fmla="*/ 1790926 w 2529058"/>
              <a:gd name="connsiteY128" fmla="*/ 4734053 h 8514051"/>
              <a:gd name="connsiteX129" fmla="*/ 1792052 w 2529058"/>
              <a:gd name="connsiteY129" fmla="*/ 4736390 h 8514051"/>
              <a:gd name="connsiteX130" fmla="*/ 1743798 w 2529058"/>
              <a:gd name="connsiteY130" fmla="*/ 4789482 h 8514051"/>
              <a:gd name="connsiteX131" fmla="*/ 1419625 w 2529058"/>
              <a:gd name="connsiteY131" fmla="*/ 5692495 h 8514051"/>
              <a:gd name="connsiteX132" fmla="*/ 1743798 w 2529058"/>
              <a:gd name="connsiteY132" fmla="*/ 6595508 h 8514051"/>
              <a:gd name="connsiteX133" fmla="*/ 1792052 w 2529058"/>
              <a:gd name="connsiteY133" fmla="*/ 6648600 h 8514051"/>
              <a:gd name="connsiteX134" fmla="*/ 1790926 w 2529058"/>
              <a:gd name="connsiteY134" fmla="*/ 6650935 h 8514051"/>
              <a:gd name="connsiteX135" fmla="*/ 1790928 w 2529058"/>
              <a:gd name="connsiteY135" fmla="*/ 6650937 h 8514051"/>
              <a:gd name="connsiteX136" fmla="*/ 1792053 w 2529058"/>
              <a:gd name="connsiteY136" fmla="*/ 6648602 h 8514051"/>
              <a:gd name="connsiteX137" fmla="*/ 1835425 w 2529058"/>
              <a:gd name="connsiteY137" fmla="*/ 6696323 h 8514051"/>
              <a:gd name="connsiteX138" fmla="*/ 2417098 w 2529058"/>
              <a:gd name="connsiteY138" fmla="*/ 7048298 h 8514051"/>
              <a:gd name="connsiteX139" fmla="*/ 2529058 w 2529058"/>
              <a:gd name="connsiteY139" fmla="*/ 7077086 h 8514051"/>
              <a:gd name="connsiteX140" fmla="*/ 2529058 w 2529058"/>
              <a:gd name="connsiteY140" fmla="*/ 8514051 h 8514051"/>
              <a:gd name="connsiteX141" fmla="*/ 2529057 w 2529058"/>
              <a:gd name="connsiteY141" fmla="*/ 8514051 h 8514051"/>
              <a:gd name="connsiteX142" fmla="*/ 2267043 w 2529058"/>
              <a:gd name="connsiteY142" fmla="*/ 8474064 h 8514051"/>
              <a:gd name="connsiteX143" fmla="*/ 14660 w 2529058"/>
              <a:gd name="connsiteY143" fmla="*/ 5982794 h 8514051"/>
              <a:gd name="connsiteX144" fmla="*/ 2476 w 2529058"/>
              <a:gd name="connsiteY144" fmla="*/ 5741504 h 8514051"/>
              <a:gd name="connsiteX145" fmla="*/ 2476 w 2529058"/>
              <a:gd name="connsiteY145" fmla="*/ 5741503 h 8514051"/>
              <a:gd name="connsiteX146" fmla="*/ 264490 w 2529058"/>
              <a:gd name="connsiteY146" fmla="*/ 5781490 h 8514051"/>
              <a:gd name="connsiteX147" fmla="*/ 473700 w 2529058"/>
              <a:gd name="connsiteY147" fmla="*/ 5833214 h 8514051"/>
              <a:gd name="connsiteX148" fmla="*/ 459026 w 2529058"/>
              <a:gd name="connsiteY148" fmla="*/ 5828545 h 8514051"/>
              <a:gd name="connsiteX149" fmla="*/ 264489 w 2529058"/>
              <a:gd name="connsiteY149" fmla="*/ 5781489 h 8514051"/>
              <a:gd name="connsiteX150" fmla="*/ 2475 w 2529058"/>
              <a:gd name="connsiteY150" fmla="*/ 5741502 h 8514051"/>
              <a:gd name="connsiteX151" fmla="*/ 0 w 2529058"/>
              <a:gd name="connsiteY151" fmla="*/ 5692495 h 8514051"/>
              <a:gd name="connsiteX152" fmla="*/ 2475 w 2529058"/>
              <a:gd name="connsiteY152" fmla="*/ 5643484 h 8514051"/>
              <a:gd name="connsiteX153" fmla="*/ 2476 w 2529058"/>
              <a:gd name="connsiteY153" fmla="*/ 5643484 h 8514051"/>
              <a:gd name="connsiteX154" fmla="*/ 14660 w 2529058"/>
              <a:gd name="connsiteY154" fmla="*/ 5402199 h 8514051"/>
              <a:gd name="connsiteX155" fmla="*/ 737587 w 2529058"/>
              <a:gd name="connsiteY155" fmla="*/ 3783449 h 8514051"/>
              <a:gd name="connsiteX156" fmla="*/ 752392 w 2529058"/>
              <a:gd name="connsiteY156" fmla="*/ 3768376 h 8514051"/>
              <a:gd name="connsiteX157" fmla="*/ 749729 w 2529058"/>
              <a:gd name="connsiteY157" fmla="*/ 3766759 h 8514051"/>
              <a:gd name="connsiteX158" fmla="*/ 787734 w 2529058"/>
              <a:gd name="connsiteY158" fmla="*/ 3724944 h 8514051"/>
              <a:gd name="connsiteX159" fmla="*/ 1111907 w 2529058"/>
              <a:gd name="connsiteY159" fmla="*/ 2821932 h 8514051"/>
              <a:gd name="connsiteX160" fmla="*/ 114435 w 2529058"/>
              <a:gd name="connsiteY160" fmla="*/ 1466131 h 8514051"/>
              <a:gd name="connsiteX161" fmla="*/ 1 w 2529058"/>
              <a:gd name="connsiteY161" fmla="*/ 143670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</a:cxnLst>
            <a:rect l="l" t="t" r="r" b="b"/>
            <a:pathLst>
              <a:path w="2529058" h="8514051">
                <a:moveTo>
                  <a:pt x="2487268" y="8065775"/>
                </a:moveTo>
                <a:lnTo>
                  <a:pt x="2487270" y="8065785"/>
                </a:lnTo>
                <a:lnTo>
                  <a:pt x="2516860" y="8272663"/>
                </a:lnTo>
                <a:lnTo>
                  <a:pt x="2491568" y="8095839"/>
                </a:lnTo>
                <a:close/>
                <a:moveTo>
                  <a:pt x="2487267" y="8065767"/>
                </a:moveTo>
                <a:lnTo>
                  <a:pt x="2487268" y="8065775"/>
                </a:lnTo>
                <a:lnTo>
                  <a:pt x="2487267" y="8065769"/>
                </a:lnTo>
                <a:close/>
                <a:moveTo>
                  <a:pt x="2484696" y="8047796"/>
                </a:moveTo>
                <a:lnTo>
                  <a:pt x="2487267" y="8065767"/>
                </a:lnTo>
                <a:lnTo>
                  <a:pt x="2487266" y="8065765"/>
                </a:lnTo>
                <a:lnTo>
                  <a:pt x="2485195" y="8051280"/>
                </a:lnTo>
                <a:close/>
                <a:moveTo>
                  <a:pt x="2280723" y="7394603"/>
                </a:moveTo>
                <a:lnTo>
                  <a:pt x="2333778" y="7525633"/>
                </a:lnTo>
                <a:lnTo>
                  <a:pt x="2365170" y="7603158"/>
                </a:lnTo>
                <a:lnTo>
                  <a:pt x="2365195" y="7603240"/>
                </a:lnTo>
                <a:lnTo>
                  <a:pt x="2365218" y="7603308"/>
                </a:lnTo>
                <a:lnTo>
                  <a:pt x="2426317" y="7797687"/>
                </a:lnTo>
                <a:lnTo>
                  <a:pt x="2426322" y="7797704"/>
                </a:lnTo>
                <a:lnTo>
                  <a:pt x="2433188" y="7819547"/>
                </a:lnTo>
                <a:lnTo>
                  <a:pt x="2441592" y="7856500"/>
                </a:lnTo>
                <a:lnTo>
                  <a:pt x="2441601" y="7856532"/>
                </a:lnTo>
                <a:lnTo>
                  <a:pt x="2475455" y="8005382"/>
                </a:lnTo>
                <a:lnTo>
                  <a:pt x="2475462" y="8005415"/>
                </a:lnTo>
                <a:lnTo>
                  <a:pt x="2484011" y="8043003"/>
                </a:lnTo>
                <a:lnTo>
                  <a:pt x="2484696" y="8047796"/>
                </a:lnTo>
                <a:lnTo>
                  <a:pt x="2484011" y="8043004"/>
                </a:lnTo>
                <a:lnTo>
                  <a:pt x="2485195" y="8051280"/>
                </a:lnTo>
                <a:lnTo>
                  <a:pt x="2487266" y="8065764"/>
                </a:lnTo>
                <a:lnTo>
                  <a:pt x="2487266" y="8065765"/>
                </a:lnTo>
                <a:lnTo>
                  <a:pt x="2487267" y="8065769"/>
                </a:lnTo>
                <a:lnTo>
                  <a:pt x="2491568" y="8095839"/>
                </a:lnTo>
                <a:lnTo>
                  <a:pt x="2502375" y="8171399"/>
                </a:lnTo>
                <a:lnTo>
                  <a:pt x="2516871" y="8272747"/>
                </a:lnTo>
                <a:lnTo>
                  <a:pt x="2516860" y="8272663"/>
                </a:lnTo>
                <a:lnTo>
                  <a:pt x="2493940" y="8099882"/>
                </a:lnTo>
                <a:lnTo>
                  <a:pt x="2487270" y="8065785"/>
                </a:lnTo>
                <a:lnTo>
                  <a:pt x="2484012" y="8043004"/>
                </a:lnTo>
                <a:lnTo>
                  <a:pt x="2475455" y="8005382"/>
                </a:lnTo>
                <a:lnTo>
                  <a:pt x="2460796" y="7930441"/>
                </a:lnTo>
                <a:lnTo>
                  <a:pt x="2441601" y="7856532"/>
                </a:lnTo>
                <a:lnTo>
                  <a:pt x="2433189" y="7819548"/>
                </a:lnTo>
                <a:lnTo>
                  <a:pt x="2426317" y="7797687"/>
                </a:lnTo>
                <a:lnTo>
                  <a:pt x="2417765" y="7764759"/>
                </a:lnTo>
                <a:lnTo>
                  <a:pt x="2365218" y="7603308"/>
                </a:lnTo>
                <a:lnTo>
                  <a:pt x="2365171" y="7603160"/>
                </a:lnTo>
                <a:cubicBezTo>
                  <a:pt x="2339717" y="7532293"/>
                  <a:pt x="2311525" y="7462731"/>
                  <a:pt x="2280723" y="7394603"/>
                </a:cubicBezTo>
                <a:close/>
                <a:moveTo>
                  <a:pt x="2230530" y="7294351"/>
                </a:moveTo>
                <a:lnTo>
                  <a:pt x="2266322" y="7365841"/>
                </a:lnTo>
                <a:lnTo>
                  <a:pt x="2257133" y="7343778"/>
                </a:lnTo>
                <a:close/>
                <a:moveTo>
                  <a:pt x="2100011" y="7061074"/>
                </a:moveTo>
                <a:lnTo>
                  <a:pt x="2100609" y="7062066"/>
                </a:lnTo>
                <a:lnTo>
                  <a:pt x="2145953" y="7137210"/>
                </a:lnTo>
                <a:lnTo>
                  <a:pt x="2124920" y="7098129"/>
                </a:lnTo>
                <a:close/>
                <a:moveTo>
                  <a:pt x="1954882" y="6849329"/>
                </a:moveTo>
                <a:lnTo>
                  <a:pt x="2000885" y="6913615"/>
                </a:lnTo>
                <a:lnTo>
                  <a:pt x="1970026" y="6867708"/>
                </a:lnTo>
                <a:close/>
                <a:moveTo>
                  <a:pt x="1550657" y="6418501"/>
                </a:moveTo>
                <a:lnTo>
                  <a:pt x="1638761" y="6496034"/>
                </a:lnTo>
                <a:lnTo>
                  <a:pt x="1638833" y="6496097"/>
                </a:lnTo>
                <a:close/>
                <a:moveTo>
                  <a:pt x="1481541" y="6359026"/>
                </a:moveTo>
                <a:lnTo>
                  <a:pt x="1481547" y="6359031"/>
                </a:lnTo>
                <a:lnTo>
                  <a:pt x="1490382" y="6365800"/>
                </a:lnTo>
                <a:close/>
                <a:moveTo>
                  <a:pt x="1314167" y="6233403"/>
                </a:moveTo>
                <a:lnTo>
                  <a:pt x="1314177" y="6233410"/>
                </a:lnTo>
                <a:lnTo>
                  <a:pt x="1339366" y="6250111"/>
                </a:lnTo>
                <a:lnTo>
                  <a:pt x="1427442" y="6317583"/>
                </a:lnTo>
                <a:lnTo>
                  <a:pt x="1427471" y="6317605"/>
                </a:lnTo>
                <a:lnTo>
                  <a:pt x="1339365" y="6250110"/>
                </a:lnTo>
                <a:close/>
                <a:moveTo>
                  <a:pt x="1137065" y="6119786"/>
                </a:moveTo>
                <a:lnTo>
                  <a:pt x="1137081" y="6119796"/>
                </a:lnTo>
                <a:lnTo>
                  <a:pt x="1177320" y="6142669"/>
                </a:lnTo>
                <a:lnTo>
                  <a:pt x="1246911" y="6188810"/>
                </a:lnTo>
                <a:lnTo>
                  <a:pt x="1246932" y="6188824"/>
                </a:lnTo>
                <a:lnTo>
                  <a:pt x="1177319" y="6142668"/>
                </a:lnTo>
                <a:close/>
                <a:moveTo>
                  <a:pt x="950289" y="6018675"/>
                </a:moveTo>
                <a:lnTo>
                  <a:pt x="978681" y="6033543"/>
                </a:lnTo>
                <a:lnTo>
                  <a:pt x="1007750" y="6046279"/>
                </a:lnTo>
                <a:lnTo>
                  <a:pt x="1063310" y="6077862"/>
                </a:lnTo>
                <a:lnTo>
                  <a:pt x="1063326" y="6077870"/>
                </a:lnTo>
                <a:lnTo>
                  <a:pt x="1007749" y="6046278"/>
                </a:lnTo>
                <a:close/>
                <a:moveTo>
                  <a:pt x="752982" y="5930383"/>
                </a:moveTo>
                <a:lnTo>
                  <a:pt x="873433" y="5981755"/>
                </a:lnTo>
                <a:lnTo>
                  <a:pt x="831169" y="5961452"/>
                </a:lnTo>
                <a:close/>
                <a:moveTo>
                  <a:pt x="540369" y="5854427"/>
                </a:moveTo>
                <a:lnTo>
                  <a:pt x="615684" y="5879647"/>
                </a:lnTo>
                <a:lnTo>
                  <a:pt x="648091" y="5888705"/>
                </a:lnTo>
                <a:lnTo>
                  <a:pt x="665469" y="5896318"/>
                </a:lnTo>
                <a:lnTo>
                  <a:pt x="676821" y="5900120"/>
                </a:lnTo>
                <a:lnTo>
                  <a:pt x="648090" y="5888703"/>
                </a:lnTo>
                <a:close/>
                <a:moveTo>
                  <a:pt x="665464" y="5488671"/>
                </a:moveTo>
                <a:lnTo>
                  <a:pt x="615689" y="5505338"/>
                </a:lnTo>
                <a:lnTo>
                  <a:pt x="648090" y="5496282"/>
                </a:lnTo>
                <a:close/>
                <a:moveTo>
                  <a:pt x="1063293" y="5307135"/>
                </a:moveTo>
                <a:lnTo>
                  <a:pt x="978688" y="5351441"/>
                </a:lnTo>
                <a:lnTo>
                  <a:pt x="1007749" y="5338708"/>
                </a:lnTo>
                <a:close/>
                <a:moveTo>
                  <a:pt x="1246888" y="5196191"/>
                </a:moveTo>
                <a:lnTo>
                  <a:pt x="1137091" y="5265185"/>
                </a:lnTo>
                <a:lnTo>
                  <a:pt x="1177319" y="5242318"/>
                </a:lnTo>
                <a:close/>
                <a:moveTo>
                  <a:pt x="1427409" y="5067429"/>
                </a:moveTo>
                <a:lnTo>
                  <a:pt x="1314185" y="5151571"/>
                </a:lnTo>
                <a:lnTo>
                  <a:pt x="1339365" y="5134876"/>
                </a:lnTo>
                <a:close/>
                <a:moveTo>
                  <a:pt x="1638670" y="4889033"/>
                </a:moveTo>
                <a:lnTo>
                  <a:pt x="1481555" y="5025950"/>
                </a:lnTo>
                <a:lnTo>
                  <a:pt x="1493373" y="5016895"/>
                </a:lnTo>
                <a:close/>
                <a:moveTo>
                  <a:pt x="1049988" y="3488468"/>
                </a:moveTo>
                <a:lnTo>
                  <a:pt x="1038159" y="3497531"/>
                </a:lnTo>
                <a:lnTo>
                  <a:pt x="892827" y="3625425"/>
                </a:lnTo>
                <a:close/>
                <a:moveTo>
                  <a:pt x="1217353" y="3362851"/>
                </a:moveTo>
                <a:lnTo>
                  <a:pt x="1192168" y="3379550"/>
                </a:lnTo>
                <a:lnTo>
                  <a:pt x="1104110" y="3447008"/>
                </a:lnTo>
                <a:close/>
                <a:moveTo>
                  <a:pt x="1394427" y="3249250"/>
                </a:moveTo>
                <a:lnTo>
                  <a:pt x="1354213" y="3272108"/>
                </a:lnTo>
                <a:lnTo>
                  <a:pt x="1284640" y="3318238"/>
                </a:lnTo>
                <a:close/>
                <a:moveTo>
                  <a:pt x="1552850" y="3162983"/>
                </a:moveTo>
                <a:lnTo>
                  <a:pt x="1523783" y="3175718"/>
                </a:lnTo>
                <a:lnTo>
                  <a:pt x="1468235" y="3207294"/>
                </a:lnTo>
                <a:close/>
                <a:moveTo>
                  <a:pt x="1915825" y="3009094"/>
                </a:moveTo>
                <a:lnTo>
                  <a:pt x="1883442" y="3018145"/>
                </a:lnTo>
                <a:lnTo>
                  <a:pt x="1866073" y="3025754"/>
                </a:lnTo>
                <a:close/>
                <a:moveTo>
                  <a:pt x="1" y="0"/>
                </a:moveTo>
                <a:lnTo>
                  <a:pt x="264490" y="40365"/>
                </a:lnTo>
                <a:cubicBezTo>
                  <a:pt x="1465874" y="286204"/>
                  <a:pt x="2390862" y="1290821"/>
                  <a:pt x="2516873" y="2531635"/>
                </a:cubicBezTo>
                <a:lnTo>
                  <a:pt x="2529058" y="2772939"/>
                </a:lnTo>
                <a:lnTo>
                  <a:pt x="2529058" y="2870924"/>
                </a:lnTo>
                <a:lnTo>
                  <a:pt x="2529057" y="2870943"/>
                </a:lnTo>
                <a:lnTo>
                  <a:pt x="2529057" y="2870943"/>
                </a:lnTo>
                <a:lnTo>
                  <a:pt x="2516873" y="3112227"/>
                </a:lnTo>
                <a:cubicBezTo>
                  <a:pt x="2453868" y="3732634"/>
                  <a:pt x="2191118" y="4293992"/>
                  <a:pt x="1793946" y="4730977"/>
                </a:cubicBezTo>
                <a:lnTo>
                  <a:pt x="1790926" y="4734053"/>
                </a:lnTo>
                <a:lnTo>
                  <a:pt x="1792052" y="4736390"/>
                </a:lnTo>
                <a:lnTo>
                  <a:pt x="1743798" y="4789482"/>
                </a:lnTo>
                <a:cubicBezTo>
                  <a:pt x="1541281" y="5034877"/>
                  <a:pt x="1419625" y="5349479"/>
                  <a:pt x="1419625" y="5692495"/>
                </a:cubicBezTo>
                <a:cubicBezTo>
                  <a:pt x="1419625" y="6035511"/>
                  <a:pt x="1541281" y="6350114"/>
                  <a:pt x="1743798" y="6595508"/>
                </a:cubicBezTo>
                <a:lnTo>
                  <a:pt x="1792052" y="6648600"/>
                </a:lnTo>
                <a:lnTo>
                  <a:pt x="1790926" y="6650935"/>
                </a:lnTo>
                <a:lnTo>
                  <a:pt x="1790928" y="6650937"/>
                </a:lnTo>
                <a:lnTo>
                  <a:pt x="1792053" y="6648602"/>
                </a:lnTo>
                <a:lnTo>
                  <a:pt x="1835425" y="6696323"/>
                </a:lnTo>
                <a:cubicBezTo>
                  <a:pt x="1995988" y="6856887"/>
                  <a:pt x="2194834" y="6979168"/>
                  <a:pt x="2417098" y="7048298"/>
                </a:cubicBezTo>
                <a:lnTo>
                  <a:pt x="2529058" y="7077086"/>
                </a:lnTo>
                <a:lnTo>
                  <a:pt x="2529058" y="8514051"/>
                </a:lnTo>
                <a:lnTo>
                  <a:pt x="2529057" y="8514051"/>
                </a:lnTo>
                <a:lnTo>
                  <a:pt x="2267043" y="8474064"/>
                </a:lnTo>
                <a:cubicBezTo>
                  <a:pt x="1065659" y="8228225"/>
                  <a:pt x="140671" y="7223608"/>
                  <a:pt x="14660" y="5982794"/>
                </a:cubicBezTo>
                <a:lnTo>
                  <a:pt x="2476" y="5741504"/>
                </a:lnTo>
                <a:lnTo>
                  <a:pt x="2476" y="5741503"/>
                </a:lnTo>
                <a:lnTo>
                  <a:pt x="264490" y="5781490"/>
                </a:lnTo>
                <a:lnTo>
                  <a:pt x="473700" y="5833214"/>
                </a:lnTo>
                <a:lnTo>
                  <a:pt x="459026" y="5828545"/>
                </a:lnTo>
                <a:cubicBezTo>
                  <a:pt x="395064" y="5810647"/>
                  <a:pt x="330190" y="5794934"/>
                  <a:pt x="264489" y="5781489"/>
                </a:cubicBezTo>
                <a:lnTo>
                  <a:pt x="2475" y="5741502"/>
                </a:lnTo>
                <a:lnTo>
                  <a:pt x="0" y="5692495"/>
                </a:lnTo>
                <a:lnTo>
                  <a:pt x="2475" y="5643484"/>
                </a:lnTo>
                <a:lnTo>
                  <a:pt x="2476" y="5643484"/>
                </a:lnTo>
                <a:lnTo>
                  <a:pt x="14660" y="5402199"/>
                </a:lnTo>
                <a:cubicBezTo>
                  <a:pt x="77666" y="4781792"/>
                  <a:pt x="340415" y="4220434"/>
                  <a:pt x="737587" y="3783449"/>
                </a:cubicBezTo>
                <a:lnTo>
                  <a:pt x="752392" y="3768376"/>
                </a:lnTo>
                <a:lnTo>
                  <a:pt x="749729" y="3766759"/>
                </a:lnTo>
                <a:lnTo>
                  <a:pt x="787734" y="3724944"/>
                </a:lnTo>
                <a:cubicBezTo>
                  <a:pt x="990251" y="3479549"/>
                  <a:pt x="1111907" y="3164947"/>
                  <a:pt x="1111907" y="2821932"/>
                </a:cubicBezTo>
                <a:cubicBezTo>
                  <a:pt x="1111907" y="2184902"/>
                  <a:pt x="692320" y="1645872"/>
                  <a:pt x="114435" y="1466131"/>
                </a:cubicBezTo>
                <a:lnTo>
                  <a:pt x="1" y="1436707"/>
                </a:lnTo>
                <a:close/>
              </a:path>
            </a:pathLst>
          </a:custGeom>
          <a:gradFill>
            <a:gsLst>
              <a:gs pos="20000">
                <a:schemeClr val="accent6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TextBox 48">
            <a:extLst>
              <a:ext uri="{FF2B5EF4-FFF2-40B4-BE49-F238E27FC236}">
                <a16:creationId xmlns:a16="http://schemas.microsoft.com/office/drawing/2014/main" id="{4C3437A8-9523-FFB8-2F61-B2AE723C2D5B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7CE99A05-4D6C-B70A-449D-2F0314FAE271}"/>
              </a:ext>
            </a:extLst>
          </p:cNvPr>
          <p:cNvGrpSpPr/>
          <p:nvPr/>
        </p:nvGrpSpPr>
        <p:grpSpPr>
          <a:xfrm>
            <a:off x="7066863" y="818641"/>
            <a:ext cx="10250275" cy="1323439"/>
            <a:chOff x="9417946" y="818641"/>
            <a:chExt cx="10250275" cy="1323439"/>
          </a:xfrm>
        </p:grpSpPr>
        <p:sp>
          <p:nvSpPr>
            <p:cNvPr id="14" name="TextBox 48">
              <a:extLst>
                <a:ext uri="{FF2B5EF4-FFF2-40B4-BE49-F238E27FC236}">
                  <a16:creationId xmlns:a16="http://schemas.microsoft.com/office/drawing/2014/main" id="{52F8DC2B-005C-6279-F87D-A01894465E19}"/>
                </a:ext>
              </a:extLst>
            </p:cNvPr>
            <p:cNvSpPr txBox="1"/>
            <p:nvPr/>
          </p:nvSpPr>
          <p:spPr>
            <a:xfrm>
              <a:off x="10968402" y="818641"/>
              <a:ext cx="8699819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accent1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MAR</a:t>
              </a:r>
              <a:r>
                <a:rPr lang="en-US" sz="8000" b="1" dirty="0">
                  <a:solidFill>
                    <a:schemeClr val="accent4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KET</a:t>
              </a:r>
              <a:r>
                <a:rPr lang="en-US" sz="8000" b="1" dirty="0">
                  <a:solidFill>
                    <a:schemeClr val="accent5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ING</a:t>
              </a:r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 </a:t>
              </a:r>
              <a:r>
                <a:rPr lang="en-US" sz="8000" b="1" dirty="0">
                  <a:solidFill>
                    <a:schemeClr val="accent6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MIX</a:t>
              </a:r>
            </a:p>
          </p:txBody>
        </p:sp>
        <p:sp>
          <p:nvSpPr>
            <p:cNvPr id="15" name="TextBox 48">
              <a:extLst>
                <a:ext uri="{FF2B5EF4-FFF2-40B4-BE49-F238E27FC236}">
                  <a16:creationId xmlns:a16="http://schemas.microsoft.com/office/drawing/2014/main" id="{CAFF4F98-0A1E-FF1C-964A-826BE81D2592}"/>
                </a:ext>
              </a:extLst>
            </p:cNvPr>
            <p:cNvSpPr txBox="1"/>
            <p:nvPr/>
          </p:nvSpPr>
          <p:spPr>
            <a:xfrm>
              <a:off x="9417946" y="818641"/>
              <a:ext cx="1470275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4P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0142A110-6226-586C-1077-4C1A94E992D9}"/>
              </a:ext>
            </a:extLst>
          </p:cNvPr>
          <p:cNvSpPr txBox="1"/>
          <p:nvPr/>
        </p:nvSpPr>
        <p:spPr>
          <a:xfrm>
            <a:off x="2169990" y="5018802"/>
            <a:ext cx="4740537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Tập trung vào việc thiết kế và phát triển sản phẩm/dịch vụ đáp ứng đúng nhu cầu, mang lại giá trị khác biệt và lợi ích cụ thể cho khách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40F3846-58B4-27EA-5416-8509323CAC16}"/>
              </a:ext>
            </a:extLst>
          </p:cNvPr>
          <p:cNvSpPr txBox="1"/>
          <p:nvPr/>
        </p:nvSpPr>
        <p:spPr>
          <a:xfrm>
            <a:off x="2169992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1"/>
                </a:solidFill>
                <a:latin typeface="+mj-lt"/>
              </a:rPr>
              <a:t>PRODUCT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510393F3-23C4-2383-072A-ADCE26A876B4}"/>
              </a:ext>
            </a:extLst>
          </p:cNvPr>
          <p:cNvSpPr txBox="1"/>
          <p:nvPr/>
        </p:nvSpPr>
        <p:spPr>
          <a:xfrm>
            <a:off x="17458473" y="5018802"/>
            <a:ext cx="4755535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/>
              <a:t>Xác định các kênh phân phối hiệu quả để đảm bảo sản phẩm đến đúng khách hàng mục tiêu, tại đúng nơi và đúng thời điểm.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9397D754-605A-4823-15FD-F095AC1ADF7E}"/>
              </a:ext>
            </a:extLst>
          </p:cNvPr>
          <p:cNvSpPr txBox="1"/>
          <p:nvPr/>
        </p:nvSpPr>
        <p:spPr>
          <a:xfrm>
            <a:off x="18842164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6"/>
                </a:solidFill>
                <a:latin typeface="+mj-lt"/>
              </a:rPr>
              <a:t>PLACE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23F65D42-D6EB-374F-82EF-13362A622082}"/>
              </a:ext>
            </a:extLst>
          </p:cNvPr>
          <p:cNvSpPr txBox="1"/>
          <p:nvPr/>
        </p:nvSpPr>
        <p:spPr>
          <a:xfrm rot="10800000" flipV="1">
            <a:off x="2169989" y="9858313"/>
            <a:ext cx="4740537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Đưa ra mức giá hợp lý, cân bằng giữa khả năng chi trả của khách hàng, giá trị sản phẩm và vị thế cạnh tranh trên thị trường.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8F44FCE3-5CBD-4972-15DC-BC19A7E50730}"/>
              </a:ext>
            </a:extLst>
          </p:cNvPr>
          <p:cNvSpPr txBox="1"/>
          <p:nvPr/>
        </p:nvSpPr>
        <p:spPr>
          <a:xfrm rot="10800000" flipV="1">
            <a:off x="2169992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3600" b="1" dirty="0">
                <a:solidFill>
                  <a:schemeClr val="accent5"/>
                </a:solidFill>
                <a:latin typeface="+mj-lt"/>
              </a:rPr>
              <a:t>PRICE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08CFB8C-AA77-CE09-F622-92CD0D25C4E5}"/>
              </a:ext>
            </a:extLst>
          </p:cNvPr>
          <p:cNvSpPr txBox="1"/>
          <p:nvPr/>
        </p:nvSpPr>
        <p:spPr>
          <a:xfrm rot="10800000" flipV="1">
            <a:off x="17458473" y="9858313"/>
            <a:ext cx="4755535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>
                <a:solidFill>
                  <a:schemeClr val="tx2"/>
                </a:solidFill>
              </a:rPr>
              <a:t>Triển khai các hoạt động truyền thông, quảng bá, khuyến mãi nhằm nâng cao nhận diện thương hiệu và thúc đẩy quyết định mua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638878B1-3619-BC75-8058-6426A12E39B2}"/>
              </a:ext>
            </a:extLst>
          </p:cNvPr>
          <p:cNvSpPr txBox="1"/>
          <p:nvPr/>
        </p:nvSpPr>
        <p:spPr>
          <a:xfrm rot="10800000" flipV="1">
            <a:off x="18842164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4"/>
                </a:solidFill>
                <a:latin typeface="+mj-lt"/>
              </a:rPr>
              <a:t>PROMOTION</a:t>
            </a:r>
          </a:p>
        </p:txBody>
      </p:sp>
      <p:sp>
        <p:nvSpPr>
          <p:cNvPr id="24" name="TextBox 25">
            <a:extLst>
              <a:ext uri="{FF2B5EF4-FFF2-40B4-BE49-F238E27FC236}">
                <a16:creationId xmlns:a16="http://schemas.microsoft.com/office/drawing/2014/main" id="{8D38B80E-1CAD-E574-1A32-BEBE787C8FC1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0189742-3275-E2AF-A5DA-6DB3B893B8AC}"/>
              </a:ext>
            </a:extLst>
          </p:cNvPr>
          <p:cNvSpPr/>
          <p:nvPr/>
        </p:nvSpPr>
        <p:spPr>
          <a:xfrm>
            <a:off x="8704245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27496D37-0B02-93A4-A125-2EED7EBAFE10}"/>
              </a:ext>
            </a:extLst>
          </p:cNvPr>
          <p:cNvSpPr/>
          <p:nvPr/>
        </p:nvSpPr>
        <p:spPr>
          <a:xfrm>
            <a:off x="13511267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6CDCAB68-9809-2DDC-CB94-8DF67399A01B}"/>
              </a:ext>
            </a:extLst>
          </p:cNvPr>
          <p:cNvSpPr/>
          <p:nvPr/>
        </p:nvSpPr>
        <p:spPr>
          <a:xfrm>
            <a:off x="11107756" y="4818478"/>
            <a:ext cx="2168489" cy="6553298"/>
          </a:xfrm>
          <a:custGeom>
            <a:avLst/>
            <a:gdLst>
              <a:gd name="connsiteX0" fmla="*/ 1109431 w 2839250"/>
              <a:gd name="connsiteY0" fmla="*/ 4241181 h 8580377"/>
              <a:gd name="connsiteX1" fmla="*/ 1129329 w 2839250"/>
              <a:gd name="connsiteY1" fmla="*/ 4244217 h 8580377"/>
              <a:gd name="connsiteX2" fmla="*/ 1419626 w 2839250"/>
              <a:gd name="connsiteY2" fmla="*/ 4258876 h 8580377"/>
              <a:gd name="connsiteX3" fmla="*/ 1709923 w 2839250"/>
              <a:gd name="connsiteY3" fmla="*/ 4244217 h 8580377"/>
              <a:gd name="connsiteX4" fmla="*/ 1729820 w 2839250"/>
              <a:gd name="connsiteY4" fmla="*/ 4241181 h 8580377"/>
              <a:gd name="connsiteX5" fmla="*/ 1727345 w 2839250"/>
              <a:gd name="connsiteY5" fmla="*/ 4290192 h 8580377"/>
              <a:gd name="connsiteX6" fmla="*/ 1729820 w 2839250"/>
              <a:gd name="connsiteY6" fmla="*/ 4339199 h 8580377"/>
              <a:gd name="connsiteX7" fmla="*/ 1729819 w 2839250"/>
              <a:gd name="connsiteY7" fmla="*/ 4339199 h 8580377"/>
              <a:gd name="connsiteX8" fmla="*/ 1742003 w 2839250"/>
              <a:gd name="connsiteY8" fmla="*/ 4580488 h 8580377"/>
              <a:gd name="connsiteX9" fmla="*/ 2464930 w 2839250"/>
              <a:gd name="connsiteY9" fmla="*/ 6199239 h 8580377"/>
              <a:gd name="connsiteX10" fmla="*/ 2475821 w 2839250"/>
              <a:gd name="connsiteY10" fmla="*/ 6210327 h 8580377"/>
              <a:gd name="connsiteX11" fmla="*/ 2473350 w 2839250"/>
              <a:gd name="connsiteY11" fmla="*/ 6211828 h 8580377"/>
              <a:gd name="connsiteX12" fmla="*/ 2515077 w 2839250"/>
              <a:gd name="connsiteY12" fmla="*/ 6257739 h 8580377"/>
              <a:gd name="connsiteX13" fmla="*/ 2839250 w 2839250"/>
              <a:gd name="connsiteY13" fmla="*/ 7160752 h 8580377"/>
              <a:gd name="connsiteX14" fmla="*/ 1419625 w 2839250"/>
              <a:gd name="connsiteY14" fmla="*/ 8580377 h 8580377"/>
              <a:gd name="connsiteX15" fmla="*/ 0 w 2839250"/>
              <a:gd name="connsiteY15" fmla="*/ 7160752 h 8580377"/>
              <a:gd name="connsiteX16" fmla="*/ 324173 w 2839250"/>
              <a:gd name="connsiteY16" fmla="*/ 6257739 h 8580377"/>
              <a:gd name="connsiteX17" fmla="*/ 365900 w 2839250"/>
              <a:gd name="connsiteY17" fmla="*/ 6211828 h 8580377"/>
              <a:gd name="connsiteX18" fmla="*/ 365899 w 2839250"/>
              <a:gd name="connsiteY18" fmla="*/ 6211828 h 8580377"/>
              <a:gd name="connsiteX19" fmla="*/ 365899 w 2839250"/>
              <a:gd name="connsiteY19" fmla="*/ 6211828 h 8580377"/>
              <a:gd name="connsiteX20" fmla="*/ 363428 w 2839250"/>
              <a:gd name="connsiteY20" fmla="*/ 6210327 h 8580377"/>
              <a:gd name="connsiteX21" fmla="*/ 374319 w 2839250"/>
              <a:gd name="connsiteY21" fmla="*/ 6199239 h 8580377"/>
              <a:gd name="connsiteX22" fmla="*/ 1097246 w 2839250"/>
              <a:gd name="connsiteY22" fmla="*/ 4580488 h 8580377"/>
              <a:gd name="connsiteX23" fmla="*/ 1109430 w 2839250"/>
              <a:gd name="connsiteY23" fmla="*/ 4339198 h 8580377"/>
              <a:gd name="connsiteX24" fmla="*/ 1109431 w 2839250"/>
              <a:gd name="connsiteY24" fmla="*/ 4339198 h 8580377"/>
              <a:gd name="connsiteX25" fmla="*/ 1111906 w 2839250"/>
              <a:gd name="connsiteY25" fmla="*/ 4290192 h 8580377"/>
              <a:gd name="connsiteX26" fmla="*/ 1419625 w 2839250"/>
              <a:gd name="connsiteY26" fmla="*/ 0 h 8580377"/>
              <a:gd name="connsiteX27" fmla="*/ 2839250 w 2839250"/>
              <a:gd name="connsiteY27" fmla="*/ 1419626 h 8580377"/>
              <a:gd name="connsiteX28" fmla="*/ 2515077 w 2839250"/>
              <a:gd name="connsiteY28" fmla="*/ 2322639 h 8580377"/>
              <a:gd name="connsiteX29" fmla="*/ 2473347 w 2839250"/>
              <a:gd name="connsiteY29" fmla="*/ 2368553 h 8580377"/>
              <a:gd name="connsiteX30" fmla="*/ 2475822 w 2839250"/>
              <a:gd name="connsiteY30" fmla="*/ 2370056 h 8580377"/>
              <a:gd name="connsiteX31" fmla="*/ 2464930 w 2839250"/>
              <a:gd name="connsiteY31" fmla="*/ 2381144 h 8580377"/>
              <a:gd name="connsiteX32" fmla="*/ 1742003 w 2839250"/>
              <a:gd name="connsiteY32" fmla="*/ 3999894 h 8580377"/>
              <a:gd name="connsiteX33" fmla="*/ 1729819 w 2839250"/>
              <a:gd name="connsiteY33" fmla="*/ 4241180 h 8580377"/>
              <a:gd name="connsiteX34" fmla="*/ 1709922 w 2839250"/>
              <a:gd name="connsiteY34" fmla="*/ 4244216 h 8580377"/>
              <a:gd name="connsiteX35" fmla="*/ 1419625 w 2839250"/>
              <a:gd name="connsiteY35" fmla="*/ 4258875 h 8580377"/>
              <a:gd name="connsiteX36" fmla="*/ 1129328 w 2839250"/>
              <a:gd name="connsiteY36" fmla="*/ 4244216 h 8580377"/>
              <a:gd name="connsiteX37" fmla="*/ 1109430 w 2839250"/>
              <a:gd name="connsiteY37" fmla="*/ 4241180 h 8580377"/>
              <a:gd name="connsiteX38" fmla="*/ 1097246 w 2839250"/>
              <a:gd name="connsiteY38" fmla="*/ 3999894 h 8580377"/>
              <a:gd name="connsiteX39" fmla="*/ 374319 w 2839250"/>
              <a:gd name="connsiteY39" fmla="*/ 2381144 h 8580377"/>
              <a:gd name="connsiteX40" fmla="*/ 363427 w 2839250"/>
              <a:gd name="connsiteY40" fmla="*/ 2370056 h 8580377"/>
              <a:gd name="connsiteX41" fmla="*/ 365903 w 2839250"/>
              <a:gd name="connsiteY41" fmla="*/ 2368553 h 8580377"/>
              <a:gd name="connsiteX42" fmla="*/ 324173 w 2839250"/>
              <a:gd name="connsiteY42" fmla="*/ 2322639 h 8580377"/>
              <a:gd name="connsiteX43" fmla="*/ 0 w 2839250"/>
              <a:gd name="connsiteY43" fmla="*/ 1419626 h 8580377"/>
              <a:gd name="connsiteX44" fmla="*/ 1419625 w 2839250"/>
              <a:gd name="connsiteY44" fmla="*/ 0 h 85803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</a:cxnLst>
            <a:rect l="l" t="t" r="r" b="b"/>
            <a:pathLst>
              <a:path w="2839250" h="8580377">
                <a:moveTo>
                  <a:pt x="1109431" y="4241181"/>
                </a:moveTo>
                <a:lnTo>
                  <a:pt x="1129329" y="4244217"/>
                </a:lnTo>
                <a:cubicBezTo>
                  <a:pt x="1224777" y="4253911"/>
                  <a:pt x="1321621" y="4258876"/>
                  <a:pt x="1419626" y="4258876"/>
                </a:cubicBezTo>
                <a:cubicBezTo>
                  <a:pt x="1517631" y="4258876"/>
                  <a:pt x="1614475" y="4253911"/>
                  <a:pt x="1709923" y="4244217"/>
                </a:cubicBezTo>
                <a:lnTo>
                  <a:pt x="1729820" y="4241181"/>
                </a:lnTo>
                <a:lnTo>
                  <a:pt x="1727345" y="4290192"/>
                </a:lnTo>
                <a:lnTo>
                  <a:pt x="1729820" y="4339199"/>
                </a:lnTo>
                <a:lnTo>
                  <a:pt x="1729819" y="4339199"/>
                </a:lnTo>
                <a:lnTo>
                  <a:pt x="1742003" y="4580488"/>
                </a:lnTo>
                <a:cubicBezTo>
                  <a:pt x="1805009" y="5200895"/>
                  <a:pt x="2067758" y="5762253"/>
                  <a:pt x="2464930" y="6199239"/>
                </a:cubicBezTo>
                <a:lnTo>
                  <a:pt x="2475821" y="6210327"/>
                </a:lnTo>
                <a:lnTo>
                  <a:pt x="2473350" y="6211828"/>
                </a:lnTo>
                <a:lnTo>
                  <a:pt x="2515077" y="6257739"/>
                </a:lnTo>
                <a:cubicBezTo>
                  <a:pt x="2717594" y="6503134"/>
                  <a:pt x="2839250" y="6817736"/>
                  <a:pt x="2839250" y="7160752"/>
                </a:cubicBezTo>
                <a:cubicBezTo>
                  <a:pt x="2839250" y="7944789"/>
                  <a:pt x="2203662" y="8580377"/>
                  <a:pt x="1419625" y="8580377"/>
                </a:cubicBezTo>
                <a:cubicBezTo>
                  <a:pt x="635588" y="8580377"/>
                  <a:pt x="0" y="7944789"/>
                  <a:pt x="0" y="7160752"/>
                </a:cubicBezTo>
                <a:cubicBezTo>
                  <a:pt x="0" y="6817736"/>
                  <a:pt x="121656" y="6503134"/>
                  <a:pt x="324173" y="6257739"/>
                </a:cubicBezTo>
                <a:lnTo>
                  <a:pt x="365900" y="6211828"/>
                </a:lnTo>
                <a:lnTo>
                  <a:pt x="365899" y="6211828"/>
                </a:lnTo>
                <a:lnTo>
                  <a:pt x="365899" y="6211828"/>
                </a:lnTo>
                <a:lnTo>
                  <a:pt x="363428" y="6210327"/>
                </a:lnTo>
                <a:lnTo>
                  <a:pt x="374319" y="6199239"/>
                </a:lnTo>
                <a:cubicBezTo>
                  <a:pt x="771491" y="5762253"/>
                  <a:pt x="1034241" y="5200895"/>
                  <a:pt x="1097246" y="4580488"/>
                </a:cubicBezTo>
                <a:lnTo>
                  <a:pt x="1109430" y="4339198"/>
                </a:lnTo>
                <a:lnTo>
                  <a:pt x="1109431" y="4339198"/>
                </a:lnTo>
                <a:lnTo>
                  <a:pt x="1111906" y="4290192"/>
                </a:lnTo>
                <a:close/>
                <a:moveTo>
                  <a:pt x="1419625" y="0"/>
                </a:moveTo>
                <a:cubicBezTo>
                  <a:pt x="2203662" y="0"/>
                  <a:pt x="2839250" y="635589"/>
                  <a:pt x="2839250" y="1419626"/>
                </a:cubicBezTo>
                <a:cubicBezTo>
                  <a:pt x="2839250" y="1762642"/>
                  <a:pt x="2717594" y="2077244"/>
                  <a:pt x="2515077" y="2322639"/>
                </a:cubicBezTo>
                <a:lnTo>
                  <a:pt x="2473347" y="2368553"/>
                </a:lnTo>
                <a:lnTo>
                  <a:pt x="2475822" y="2370056"/>
                </a:lnTo>
                <a:lnTo>
                  <a:pt x="2464930" y="2381144"/>
                </a:lnTo>
                <a:cubicBezTo>
                  <a:pt x="2067758" y="2818130"/>
                  <a:pt x="1805009" y="3379487"/>
                  <a:pt x="1742003" y="3999894"/>
                </a:cubicBezTo>
                <a:lnTo>
                  <a:pt x="1729819" y="4241180"/>
                </a:lnTo>
                <a:lnTo>
                  <a:pt x="1709922" y="4244216"/>
                </a:lnTo>
                <a:cubicBezTo>
                  <a:pt x="1614474" y="4253910"/>
                  <a:pt x="1517630" y="4258875"/>
                  <a:pt x="1419625" y="4258875"/>
                </a:cubicBezTo>
                <a:cubicBezTo>
                  <a:pt x="1321620" y="4258875"/>
                  <a:pt x="1224776" y="4253910"/>
                  <a:pt x="1129328" y="4244216"/>
                </a:cubicBezTo>
                <a:lnTo>
                  <a:pt x="1109430" y="4241180"/>
                </a:lnTo>
                <a:lnTo>
                  <a:pt x="1097246" y="3999894"/>
                </a:lnTo>
                <a:cubicBezTo>
                  <a:pt x="1034241" y="3379487"/>
                  <a:pt x="771491" y="2818130"/>
                  <a:pt x="374319" y="2381144"/>
                </a:cubicBezTo>
                <a:lnTo>
                  <a:pt x="363427" y="2370056"/>
                </a:lnTo>
                <a:lnTo>
                  <a:pt x="365903" y="2368553"/>
                </a:lnTo>
                <a:lnTo>
                  <a:pt x="324173" y="2322639"/>
                </a:lnTo>
                <a:cubicBezTo>
                  <a:pt x="121656" y="2077244"/>
                  <a:pt x="0" y="1762642"/>
                  <a:pt x="0" y="1419626"/>
                </a:cubicBezTo>
                <a:cubicBezTo>
                  <a:pt x="0" y="635589"/>
                  <a:pt x="635588" y="0"/>
                  <a:pt x="1419625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Google Shape;11806;p81">
            <a:extLst>
              <a:ext uri="{FF2B5EF4-FFF2-40B4-BE49-F238E27FC236}">
                <a16:creationId xmlns:a16="http://schemas.microsoft.com/office/drawing/2014/main" id="{12F667D1-D3F0-88EF-A870-D4326C2F6FB7}"/>
              </a:ext>
            </a:extLst>
          </p:cNvPr>
          <p:cNvSpPr/>
          <p:nvPr/>
        </p:nvSpPr>
        <p:spPr>
          <a:xfrm>
            <a:off x="9397928" y="7759775"/>
            <a:ext cx="781122" cy="670710"/>
          </a:xfrm>
          <a:custGeom>
            <a:avLst/>
            <a:gdLst/>
            <a:ahLst/>
            <a:cxnLst/>
            <a:rect l="l" t="t" r="r" b="b"/>
            <a:pathLst>
              <a:path w="11871" h="10193" extrusionOk="0">
                <a:moveTo>
                  <a:pt x="6787" y="358"/>
                </a:moveTo>
                <a:cubicBezTo>
                  <a:pt x="6965" y="358"/>
                  <a:pt x="7132" y="465"/>
                  <a:pt x="7168" y="655"/>
                </a:cubicBezTo>
                <a:lnTo>
                  <a:pt x="7382" y="1679"/>
                </a:lnTo>
                <a:lnTo>
                  <a:pt x="4465" y="1679"/>
                </a:lnTo>
                <a:lnTo>
                  <a:pt x="4703" y="655"/>
                </a:lnTo>
                <a:cubicBezTo>
                  <a:pt x="4751" y="465"/>
                  <a:pt x="4906" y="358"/>
                  <a:pt x="5084" y="358"/>
                </a:cubicBezTo>
                <a:close/>
                <a:moveTo>
                  <a:pt x="2786" y="2024"/>
                </a:moveTo>
                <a:lnTo>
                  <a:pt x="2786" y="5751"/>
                </a:lnTo>
                <a:lnTo>
                  <a:pt x="2381" y="5751"/>
                </a:lnTo>
                <a:lnTo>
                  <a:pt x="2381" y="2024"/>
                </a:lnTo>
                <a:close/>
                <a:moveTo>
                  <a:pt x="9478" y="2024"/>
                </a:moveTo>
                <a:lnTo>
                  <a:pt x="9478" y="5751"/>
                </a:lnTo>
                <a:lnTo>
                  <a:pt x="9085" y="5751"/>
                </a:lnTo>
                <a:lnTo>
                  <a:pt x="9085" y="2024"/>
                </a:lnTo>
                <a:close/>
                <a:moveTo>
                  <a:pt x="2048" y="2024"/>
                </a:moveTo>
                <a:lnTo>
                  <a:pt x="2048" y="5751"/>
                </a:lnTo>
                <a:lnTo>
                  <a:pt x="2024" y="5751"/>
                </a:lnTo>
                <a:cubicBezTo>
                  <a:pt x="1834" y="5751"/>
                  <a:pt x="1667" y="5918"/>
                  <a:pt x="1667" y="6108"/>
                </a:cubicBezTo>
                <a:lnTo>
                  <a:pt x="1667" y="6501"/>
                </a:lnTo>
                <a:lnTo>
                  <a:pt x="1655" y="6501"/>
                </a:lnTo>
                <a:cubicBezTo>
                  <a:pt x="929" y="6501"/>
                  <a:pt x="345" y="5906"/>
                  <a:pt x="345" y="5191"/>
                </a:cubicBezTo>
                <a:lnTo>
                  <a:pt x="345" y="2584"/>
                </a:lnTo>
                <a:cubicBezTo>
                  <a:pt x="345" y="2274"/>
                  <a:pt x="595" y="2024"/>
                  <a:pt x="917" y="2024"/>
                </a:cubicBezTo>
                <a:close/>
                <a:moveTo>
                  <a:pt x="8727" y="2024"/>
                </a:moveTo>
                <a:lnTo>
                  <a:pt x="8727" y="5751"/>
                </a:lnTo>
                <a:lnTo>
                  <a:pt x="8716" y="5751"/>
                </a:lnTo>
                <a:cubicBezTo>
                  <a:pt x="8513" y="5751"/>
                  <a:pt x="8358" y="5918"/>
                  <a:pt x="8358" y="6108"/>
                </a:cubicBezTo>
                <a:lnTo>
                  <a:pt x="8358" y="6501"/>
                </a:lnTo>
                <a:lnTo>
                  <a:pt x="3501" y="6501"/>
                </a:lnTo>
                <a:lnTo>
                  <a:pt x="3501" y="6108"/>
                </a:lnTo>
                <a:cubicBezTo>
                  <a:pt x="3501" y="5918"/>
                  <a:pt x="3334" y="5751"/>
                  <a:pt x="3143" y="5751"/>
                </a:cubicBezTo>
                <a:lnTo>
                  <a:pt x="3132" y="5751"/>
                </a:lnTo>
                <a:lnTo>
                  <a:pt x="3132" y="2024"/>
                </a:lnTo>
                <a:close/>
                <a:moveTo>
                  <a:pt x="10942" y="2024"/>
                </a:moveTo>
                <a:cubicBezTo>
                  <a:pt x="11252" y="2024"/>
                  <a:pt x="11514" y="2274"/>
                  <a:pt x="11514" y="2584"/>
                </a:cubicBezTo>
                <a:lnTo>
                  <a:pt x="11514" y="5191"/>
                </a:lnTo>
                <a:cubicBezTo>
                  <a:pt x="11514" y="5906"/>
                  <a:pt x="10930" y="6501"/>
                  <a:pt x="10204" y="6501"/>
                </a:cubicBezTo>
                <a:lnTo>
                  <a:pt x="10180" y="6108"/>
                </a:lnTo>
                <a:cubicBezTo>
                  <a:pt x="10180" y="5918"/>
                  <a:pt x="10025" y="5751"/>
                  <a:pt x="9823" y="5751"/>
                </a:cubicBezTo>
                <a:lnTo>
                  <a:pt x="9811" y="5751"/>
                </a:lnTo>
                <a:lnTo>
                  <a:pt x="9811" y="2024"/>
                </a:lnTo>
                <a:close/>
                <a:moveTo>
                  <a:pt x="3143" y="6096"/>
                </a:moveTo>
                <a:cubicBezTo>
                  <a:pt x="3143" y="6096"/>
                  <a:pt x="3155" y="6096"/>
                  <a:pt x="3155" y="6108"/>
                </a:cubicBezTo>
                <a:lnTo>
                  <a:pt x="3155" y="7037"/>
                </a:lnTo>
                <a:cubicBezTo>
                  <a:pt x="3155" y="7037"/>
                  <a:pt x="3155" y="7049"/>
                  <a:pt x="3143" y="7049"/>
                </a:cubicBezTo>
                <a:lnTo>
                  <a:pt x="2024" y="7049"/>
                </a:lnTo>
                <a:cubicBezTo>
                  <a:pt x="2024" y="7049"/>
                  <a:pt x="2012" y="7049"/>
                  <a:pt x="2012" y="7037"/>
                </a:cubicBezTo>
                <a:lnTo>
                  <a:pt x="2012" y="6108"/>
                </a:lnTo>
                <a:cubicBezTo>
                  <a:pt x="2012" y="6108"/>
                  <a:pt x="2012" y="6096"/>
                  <a:pt x="2024" y="6096"/>
                </a:cubicBezTo>
                <a:lnTo>
                  <a:pt x="2417" y="6096"/>
                </a:lnTo>
                <a:lnTo>
                  <a:pt x="2417" y="6489"/>
                </a:lnTo>
                <a:cubicBezTo>
                  <a:pt x="2417" y="6585"/>
                  <a:pt x="2489" y="6668"/>
                  <a:pt x="2584" y="6668"/>
                </a:cubicBezTo>
                <a:cubicBezTo>
                  <a:pt x="2667" y="6668"/>
                  <a:pt x="2762" y="6585"/>
                  <a:pt x="2762" y="6489"/>
                </a:cubicBezTo>
                <a:lnTo>
                  <a:pt x="2762" y="6096"/>
                </a:lnTo>
                <a:close/>
                <a:moveTo>
                  <a:pt x="9847" y="6108"/>
                </a:moveTo>
                <a:cubicBezTo>
                  <a:pt x="9847" y="6108"/>
                  <a:pt x="9859" y="6108"/>
                  <a:pt x="9859" y="6120"/>
                </a:cubicBezTo>
                <a:lnTo>
                  <a:pt x="9847" y="7049"/>
                </a:lnTo>
                <a:lnTo>
                  <a:pt x="8716" y="7061"/>
                </a:lnTo>
                <a:cubicBezTo>
                  <a:pt x="8716" y="7061"/>
                  <a:pt x="8692" y="7061"/>
                  <a:pt x="8692" y="7049"/>
                </a:cubicBezTo>
                <a:lnTo>
                  <a:pt x="8692" y="6120"/>
                </a:lnTo>
                <a:cubicBezTo>
                  <a:pt x="8692" y="6120"/>
                  <a:pt x="8692" y="6108"/>
                  <a:pt x="8716" y="6108"/>
                </a:cubicBezTo>
                <a:lnTo>
                  <a:pt x="9097" y="6108"/>
                </a:lnTo>
                <a:lnTo>
                  <a:pt x="9097" y="6501"/>
                </a:lnTo>
                <a:cubicBezTo>
                  <a:pt x="9097" y="6585"/>
                  <a:pt x="9168" y="6680"/>
                  <a:pt x="9275" y="6680"/>
                </a:cubicBezTo>
                <a:cubicBezTo>
                  <a:pt x="9370" y="6680"/>
                  <a:pt x="9454" y="6608"/>
                  <a:pt x="9454" y="6501"/>
                </a:cubicBezTo>
                <a:lnTo>
                  <a:pt x="9454" y="6108"/>
                </a:lnTo>
                <a:close/>
                <a:moveTo>
                  <a:pt x="703" y="6561"/>
                </a:moveTo>
                <a:cubicBezTo>
                  <a:pt x="976" y="6739"/>
                  <a:pt x="1298" y="6858"/>
                  <a:pt x="1643" y="6858"/>
                </a:cubicBezTo>
                <a:lnTo>
                  <a:pt x="1655" y="6858"/>
                </a:lnTo>
                <a:lnTo>
                  <a:pt x="1655" y="7049"/>
                </a:lnTo>
                <a:cubicBezTo>
                  <a:pt x="1655" y="7239"/>
                  <a:pt x="1822" y="7406"/>
                  <a:pt x="2012" y="7406"/>
                </a:cubicBezTo>
                <a:lnTo>
                  <a:pt x="2774" y="7406"/>
                </a:lnTo>
                <a:lnTo>
                  <a:pt x="2774" y="9847"/>
                </a:lnTo>
                <a:lnTo>
                  <a:pt x="2381" y="9847"/>
                </a:lnTo>
                <a:lnTo>
                  <a:pt x="2381" y="7978"/>
                </a:lnTo>
                <a:cubicBezTo>
                  <a:pt x="2381" y="7882"/>
                  <a:pt x="2310" y="7799"/>
                  <a:pt x="2203" y="7799"/>
                </a:cubicBezTo>
                <a:cubicBezTo>
                  <a:pt x="2108" y="7799"/>
                  <a:pt x="2024" y="7870"/>
                  <a:pt x="2024" y="7978"/>
                </a:cubicBezTo>
                <a:lnTo>
                  <a:pt x="2024" y="9847"/>
                </a:lnTo>
                <a:lnTo>
                  <a:pt x="1096" y="9847"/>
                </a:lnTo>
                <a:cubicBezTo>
                  <a:pt x="881" y="9847"/>
                  <a:pt x="703" y="9668"/>
                  <a:pt x="703" y="9466"/>
                </a:cubicBezTo>
                <a:lnTo>
                  <a:pt x="703" y="6561"/>
                </a:lnTo>
                <a:close/>
                <a:moveTo>
                  <a:pt x="8335" y="6858"/>
                </a:moveTo>
                <a:lnTo>
                  <a:pt x="8335" y="7049"/>
                </a:lnTo>
                <a:cubicBezTo>
                  <a:pt x="8335" y="7239"/>
                  <a:pt x="8501" y="7406"/>
                  <a:pt x="8692" y="7406"/>
                </a:cubicBezTo>
                <a:lnTo>
                  <a:pt x="9454" y="7406"/>
                </a:lnTo>
                <a:lnTo>
                  <a:pt x="9466" y="9847"/>
                </a:lnTo>
                <a:lnTo>
                  <a:pt x="9073" y="9847"/>
                </a:lnTo>
                <a:lnTo>
                  <a:pt x="9073" y="7978"/>
                </a:lnTo>
                <a:cubicBezTo>
                  <a:pt x="9073" y="7882"/>
                  <a:pt x="8989" y="7799"/>
                  <a:pt x="8894" y="7799"/>
                </a:cubicBezTo>
                <a:cubicBezTo>
                  <a:pt x="8787" y="7799"/>
                  <a:pt x="8716" y="7870"/>
                  <a:pt x="8716" y="7978"/>
                </a:cubicBezTo>
                <a:lnTo>
                  <a:pt x="8716" y="9847"/>
                </a:lnTo>
                <a:lnTo>
                  <a:pt x="3120" y="9847"/>
                </a:lnTo>
                <a:lnTo>
                  <a:pt x="3120" y="7406"/>
                </a:lnTo>
                <a:lnTo>
                  <a:pt x="3132" y="7406"/>
                </a:lnTo>
                <a:cubicBezTo>
                  <a:pt x="3322" y="7406"/>
                  <a:pt x="3489" y="7239"/>
                  <a:pt x="3489" y="7049"/>
                </a:cubicBezTo>
                <a:lnTo>
                  <a:pt x="3489" y="6858"/>
                </a:lnTo>
                <a:close/>
                <a:moveTo>
                  <a:pt x="11133" y="6561"/>
                </a:moveTo>
                <a:lnTo>
                  <a:pt x="11133" y="9466"/>
                </a:lnTo>
                <a:cubicBezTo>
                  <a:pt x="11133" y="9668"/>
                  <a:pt x="10954" y="9847"/>
                  <a:pt x="10752" y="9847"/>
                </a:cubicBezTo>
                <a:lnTo>
                  <a:pt x="9811" y="9847"/>
                </a:lnTo>
                <a:lnTo>
                  <a:pt x="9811" y="7406"/>
                </a:lnTo>
                <a:lnTo>
                  <a:pt x="9823" y="7406"/>
                </a:lnTo>
                <a:cubicBezTo>
                  <a:pt x="10025" y="7406"/>
                  <a:pt x="10180" y="7239"/>
                  <a:pt x="10180" y="7049"/>
                </a:cubicBezTo>
                <a:lnTo>
                  <a:pt x="10180" y="6858"/>
                </a:lnTo>
                <a:lnTo>
                  <a:pt x="10204" y="6858"/>
                </a:lnTo>
                <a:cubicBezTo>
                  <a:pt x="10537" y="6858"/>
                  <a:pt x="10871" y="6751"/>
                  <a:pt x="11133" y="6561"/>
                </a:cubicBezTo>
                <a:close/>
                <a:moveTo>
                  <a:pt x="5084" y="0"/>
                </a:moveTo>
                <a:cubicBezTo>
                  <a:pt x="4739" y="0"/>
                  <a:pt x="4441" y="238"/>
                  <a:pt x="4358" y="560"/>
                </a:cubicBezTo>
                <a:lnTo>
                  <a:pt x="4120" y="1667"/>
                </a:lnTo>
                <a:lnTo>
                  <a:pt x="929" y="1667"/>
                </a:lnTo>
                <a:cubicBezTo>
                  <a:pt x="417" y="1667"/>
                  <a:pt x="0" y="2084"/>
                  <a:pt x="0" y="2584"/>
                </a:cubicBezTo>
                <a:lnTo>
                  <a:pt x="0" y="5191"/>
                </a:lnTo>
                <a:cubicBezTo>
                  <a:pt x="0" y="5596"/>
                  <a:pt x="143" y="5953"/>
                  <a:pt x="381" y="6227"/>
                </a:cubicBezTo>
                <a:lnTo>
                  <a:pt x="381" y="9466"/>
                </a:lnTo>
                <a:cubicBezTo>
                  <a:pt x="381" y="9859"/>
                  <a:pt x="703" y="10192"/>
                  <a:pt x="1107" y="10192"/>
                </a:cubicBezTo>
                <a:lnTo>
                  <a:pt x="10763" y="10192"/>
                </a:lnTo>
                <a:cubicBezTo>
                  <a:pt x="11168" y="10192"/>
                  <a:pt x="11490" y="9859"/>
                  <a:pt x="11490" y="9466"/>
                </a:cubicBezTo>
                <a:lnTo>
                  <a:pt x="11490" y="6227"/>
                </a:lnTo>
                <a:cubicBezTo>
                  <a:pt x="11728" y="5953"/>
                  <a:pt x="11871" y="5572"/>
                  <a:pt x="11871" y="5191"/>
                </a:cubicBezTo>
                <a:lnTo>
                  <a:pt x="11871" y="2584"/>
                </a:lnTo>
                <a:cubicBezTo>
                  <a:pt x="11871" y="2084"/>
                  <a:pt x="11454" y="1667"/>
                  <a:pt x="10942" y="1667"/>
                </a:cubicBezTo>
                <a:lnTo>
                  <a:pt x="7739" y="1667"/>
                </a:lnTo>
                <a:lnTo>
                  <a:pt x="7501" y="560"/>
                </a:lnTo>
                <a:cubicBezTo>
                  <a:pt x="7430" y="215"/>
                  <a:pt x="7132" y="0"/>
                  <a:pt x="6787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sp>
        <p:nvSpPr>
          <p:cNvPr id="29" name="Google Shape;11807;p81">
            <a:extLst>
              <a:ext uri="{FF2B5EF4-FFF2-40B4-BE49-F238E27FC236}">
                <a16:creationId xmlns:a16="http://schemas.microsoft.com/office/drawing/2014/main" id="{53E8ACC6-E3A3-1F94-F762-51DE70DD0B2A}"/>
              </a:ext>
            </a:extLst>
          </p:cNvPr>
          <p:cNvSpPr/>
          <p:nvPr/>
        </p:nvSpPr>
        <p:spPr>
          <a:xfrm>
            <a:off x="9716010" y="8059432"/>
            <a:ext cx="144960" cy="71394"/>
          </a:xfrm>
          <a:custGeom>
            <a:avLst/>
            <a:gdLst/>
            <a:ahLst/>
            <a:cxnLst/>
            <a:rect l="l" t="t" r="r" b="b"/>
            <a:pathLst>
              <a:path w="2203" h="1085" extrusionOk="0">
                <a:moveTo>
                  <a:pt x="357" y="1"/>
                </a:moveTo>
                <a:cubicBezTo>
                  <a:pt x="167" y="1"/>
                  <a:pt x="0" y="168"/>
                  <a:pt x="0" y="358"/>
                </a:cubicBezTo>
                <a:lnTo>
                  <a:pt x="0" y="727"/>
                </a:lnTo>
                <a:cubicBezTo>
                  <a:pt x="0" y="918"/>
                  <a:pt x="167" y="1084"/>
                  <a:pt x="357" y="1084"/>
                </a:cubicBezTo>
                <a:lnTo>
                  <a:pt x="1846" y="1084"/>
                </a:lnTo>
                <a:cubicBezTo>
                  <a:pt x="2048" y="1084"/>
                  <a:pt x="2203" y="918"/>
                  <a:pt x="2203" y="727"/>
                </a:cubicBezTo>
                <a:lnTo>
                  <a:pt x="2203" y="358"/>
                </a:lnTo>
                <a:cubicBezTo>
                  <a:pt x="2203" y="168"/>
                  <a:pt x="2048" y="1"/>
                  <a:pt x="1846" y="1"/>
                </a:cubicBezTo>
                <a:lnTo>
                  <a:pt x="1667" y="1"/>
                </a:lnTo>
                <a:cubicBezTo>
                  <a:pt x="1584" y="1"/>
                  <a:pt x="1488" y="72"/>
                  <a:pt x="1488" y="179"/>
                </a:cubicBezTo>
                <a:cubicBezTo>
                  <a:pt x="1488" y="287"/>
                  <a:pt x="1572" y="358"/>
                  <a:pt x="1667" y="358"/>
                </a:cubicBezTo>
                <a:lnTo>
                  <a:pt x="1846" y="358"/>
                </a:lnTo>
                <a:cubicBezTo>
                  <a:pt x="1846" y="358"/>
                  <a:pt x="1869" y="358"/>
                  <a:pt x="1869" y="370"/>
                </a:cubicBezTo>
                <a:lnTo>
                  <a:pt x="1869" y="739"/>
                </a:lnTo>
                <a:cubicBezTo>
                  <a:pt x="1869" y="739"/>
                  <a:pt x="1869" y="763"/>
                  <a:pt x="1846" y="763"/>
                </a:cubicBezTo>
                <a:lnTo>
                  <a:pt x="357" y="763"/>
                </a:lnTo>
                <a:cubicBezTo>
                  <a:pt x="357" y="763"/>
                  <a:pt x="345" y="763"/>
                  <a:pt x="345" y="739"/>
                </a:cubicBezTo>
                <a:lnTo>
                  <a:pt x="345" y="370"/>
                </a:lnTo>
                <a:cubicBezTo>
                  <a:pt x="345" y="370"/>
                  <a:pt x="345" y="358"/>
                  <a:pt x="357" y="358"/>
                </a:cubicBezTo>
                <a:lnTo>
                  <a:pt x="917" y="358"/>
                </a:lnTo>
                <a:cubicBezTo>
                  <a:pt x="1000" y="358"/>
                  <a:pt x="1084" y="287"/>
                  <a:pt x="1084" y="179"/>
                </a:cubicBezTo>
                <a:cubicBezTo>
                  <a:pt x="1084" y="72"/>
                  <a:pt x="1012" y="1"/>
                  <a:pt x="917" y="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30" name="Google Shape;10710;p79">
            <a:extLst>
              <a:ext uri="{FF2B5EF4-FFF2-40B4-BE49-F238E27FC236}">
                <a16:creationId xmlns:a16="http://schemas.microsoft.com/office/drawing/2014/main" id="{566B05C7-0028-974F-55B9-8291094C1B5E}"/>
              </a:ext>
            </a:extLst>
          </p:cNvPr>
          <p:cNvGrpSpPr/>
          <p:nvPr/>
        </p:nvGrpSpPr>
        <p:grpSpPr>
          <a:xfrm>
            <a:off x="11808329" y="5572936"/>
            <a:ext cx="769232" cy="734438"/>
            <a:chOff x="7390435" y="3680868"/>
            <a:chExt cx="372073" cy="355243"/>
          </a:xfrm>
          <a:solidFill>
            <a:schemeClr val="tx2"/>
          </a:solidFill>
        </p:grpSpPr>
        <p:sp>
          <p:nvSpPr>
            <p:cNvPr id="31" name="Google Shape;10711;p79">
              <a:extLst>
                <a:ext uri="{FF2B5EF4-FFF2-40B4-BE49-F238E27FC236}">
                  <a16:creationId xmlns:a16="http://schemas.microsoft.com/office/drawing/2014/main" id="{D990076C-2F76-C87D-DA1A-CEBD6087D02A}"/>
                </a:ext>
              </a:extLst>
            </p:cNvPr>
            <p:cNvSpPr/>
            <p:nvPr/>
          </p:nvSpPr>
          <p:spPr>
            <a:xfrm>
              <a:off x="7390435" y="3744950"/>
              <a:ext cx="294178" cy="291162"/>
            </a:xfrm>
            <a:custGeom>
              <a:avLst/>
              <a:gdLst/>
              <a:ahLst/>
              <a:cxnLst/>
              <a:rect l="l" t="t" r="r" b="b"/>
              <a:pathLst>
                <a:path w="9264" h="9169" extrusionOk="0">
                  <a:moveTo>
                    <a:pt x="4668" y="0"/>
                  </a:moveTo>
                  <a:cubicBezTo>
                    <a:pt x="3441" y="0"/>
                    <a:pt x="2287" y="477"/>
                    <a:pt x="1417" y="1334"/>
                  </a:cubicBezTo>
                  <a:cubicBezTo>
                    <a:pt x="1358" y="1393"/>
                    <a:pt x="1358" y="1501"/>
                    <a:pt x="1417" y="1572"/>
                  </a:cubicBezTo>
                  <a:cubicBezTo>
                    <a:pt x="1447" y="1602"/>
                    <a:pt x="1489" y="1617"/>
                    <a:pt x="1532" y="1617"/>
                  </a:cubicBezTo>
                  <a:cubicBezTo>
                    <a:pt x="1575" y="1617"/>
                    <a:pt x="1620" y="1602"/>
                    <a:pt x="1655" y="1572"/>
                  </a:cubicBezTo>
                  <a:cubicBezTo>
                    <a:pt x="2465" y="774"/>
                    <a:pt x="3537" y="322"/>
                    <a:pt x="4668" y="322"/>
                  </a:cubicBezTo>
                  <a:cubicBezTo>
                    <a:pt x="5799" y="322"/>
                    <a:pt x="6870" y="774"/>
                    <a:pt x="7668" y="1572"/>
                  </a:cubicBezTo>
                  <a:cubicBezTo>
                    <a:pt x="8478" y="2382"/>
                    <a:pt x="8918" y="3453"/>
                    <a:pt x="8918" y="4584"/>
                  </a:cubicBezTo>
                  <a:cubicBezTo>
                    <a:pt x="8918" y="5715"/>
                    <a:pt x="8478" y="6787"/>
                    <a:pt x="7668" y="7585"/>
                  </a:cubicBezTo>
                  <a:cubicBezTo>
                    <a:pt x="6841" y="8412"/>
                    <a:pt x="5751" y="8826"/>
                    <a:pt x="4662" y="8826"/>
                  </a:cubicBezTo>
                  <a:cubicBezTo>
                    <a:pt x="3572" y="8826"/>
                    <a:pt x="2483" y="8412"/>
                    <a:pt x="1655" y="7585"/>
                  </a:cubicBezTo>
                  <a:cubicBezTo>
                    <a:pt x="953" y="6882"/>
                    <a:pt x="524" y="5965"/>
                    <a:pt x="441" y="4977"/>
                  </a:cubicBezTo>
                  <a:cubicBezTo>
                    <a:pt x="346" y="4013"/>
                    <a:pt x="596" y="3037"/>
                    <a:pt x="1132" y="2227"/>
                  </a:cubicBezTo>
                  <a:cubicBezTo>
                    <a:pt x="1179" y="2155"/>
                    <a:pt x="1167" y="2048"/>
                    <a:pt x="1096" y="1989"/>
                  </a:cubicBezTo>
                  <a:cubicBezTo>
                    <a:pt x="1066" y="1972"/>
                    <a:pt x="1035" y="1964"/>
                    <a:pt x="1005" y="1964"/>
                  </a:cubicBezTo>
                  <a:cubicBezTo>
                    <a:pt x="950" y="1964"/>
                    <a:pt x="896" y="1990"/>
                    <a:pt x="858" y="2036"/>
                  </a:cubicBezTo>
                  <a:cubicBezTo>
                    <a:pt x="274" y="2894"/>
                    <a:pt x="1" y="3953"/>
                    <a:pt x="108" y="5013"/>
                  </a:cubicBezTo>
                  <a:cubicBezTo>
                    <a:pt x="215" y="6073"/>
                    <a:pt x="679" y="7085"/>
                    <a:pt x="1429" y="7823"/>
                  </a:cubicBezTo>
                  <a:cubicBezTo>
                    <a:pt x="2322" y="8716"/>
                    <a:pt x="3501" y="9168"/>
                    <a:pt x="4680" y="9168"/>
                  </a:cubicBezTo>
                  <a:cubicBezTo>
                    <a:pt x="5858" y="9168"/>
                    <a:pt x="7025" y="8716"/>
                    <a:pt x="7918" y="7823"/>
                  </a:cubicBezTo>
                  <a:cubicBezTo>
                    <a:pt x="8787" y="6966"/>
                    <a:pt x="9264" y="5799"/>
                    <a:pt x="9264" y="4584"/>
                  </a:cubicBezTo>
                  <a:cubicBezTo>
                    <a:pt x="9264" y="3358"/>
                    <a:pt x="8787" y="2203"/>
                    <a:pt x="7906" y="1334"/>
                  </a:cubicBezTo>
                  <a:cubicBezTo>
                    <a:pt x="7049" y="477"/>
                    <a:pt x="5882" y="0"/>
                    <a:pt x="4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62" name="Google Shape;10712;p79">
              <a:extLst>
                <a:ext uri="{FF2B5EF4-FFF2-40B4-BE49-F238E27FC236}">
                  <a16:creationId xmlns:a16="http://schemas.microsoft.com/office/drawing/2014/main" id="{A2328762-8F8B-5BF3-905D-B9FA0D62BD90}"/>
                </a:ext>
              </a:extLst>
            </p:cNvPr>
            <p:cNvSpPr/>
            <p:nvPr/>
          </p:nvSpPr>
          <p:spPr>
            <a:xfrm>
              <a:off x="7408948" y="3772259"/>
              <a:ext cx="259407" cy="236257"/>
            </a:xfrm>
            <a:custGeom>
              <a:avLst/>
              <a:gdLst/>
              <a:ahLst/>
              <a:cxnLst/>
              <a:rect l="l" t="t" r="r" b="b"/>
              <a:pathLst>
                <a:path w="8169" h="7440" extrusionOk="0">
                  <a:moveTo>
                    <a:pt x="4085" y="319"/>
                  </a:moveTo>
                  <a:cubicBezTo>
                    <a:pt x="4942" y="319"/>
                    <a:pt x="5823" y="653"/>
                    <a:pt x="6478" y="1319"/>
                  </a:cubicBezTo>
                  <a:cubicBezTo>
                    <a:pt x="7800" y="2653"/>
                    <a:pt x="7800" y="4796"/>
                    <a:pt x="6478" y="6117"/>
                  </a:cubicBezTo>
                  <a:cubicBezTo>
                    <a:pt x="5817" y="6778"/>
                    <a:pt x="4951" y="7109"/>
                    <a:pt x="4083" y="7109"/>
                  </a:cubicBezTo>
                  <a:cubicBezTo>
                    <a:pt x="3216" y="7109"/>
                    <a:pt x="2346" y="6778"/>
                    <a:pt x="1680" y="6117"/>
                  </a:cubicBezTo>
                  <a:cubicBezTo>
                    <a:pt x="358" y="4796"/>
                    <a:pt x="358" y="2653"/>
                    <a:pt x="1680" y="1319"/>
                  </a:cubicBezTo>
                  <a:cubicBezTo>
                    <a:pt x="2335" y="664"/>
                    <a:pt x="3216" y="319"/>
                    <a:pt x="4085" y="319"/>
                  </a:cubicBezTo>
                  <a:close/>
                  <a:moveTo>
                    <a:pt x="4088" y="1"/>
                  </a:moveTo>
                  <a:cubicBezTo>
                    <a:pt x="3132" y="1"/>
                    <a:pt x="2174" y="361"/>
                    <a:pt x="1442" y="1081"/>
                  </a:cubicBezTo>
                  <a:cubicBezTo>
                    <a:pt x="1" y="2534"/>
                    <a:pt x="1" y="4891"/>
                    <a:pt x="1442" y="6356"/>
                  </a:cubicBezTo>
                  <a:cubicBezTo>
                    <a:pt x="2180" y="7082"/>
                    <a:pt x="3120" y="7439"/>
                    <a:pt x="4085" y="7439"/>
                  </a:cubicBezTo>
                  <a:cubicBezTo>
                    <a:pt x="5037" y="7439"/>
                    <a:pt x="5978" y="7082"/>
                    <a:pt x="6716" y="6356"/>
                  </a:cubicBezTo>
                  <a:cubicBezTo>
                    <a:pt x="8169" y="4891"/>
                    <a:pt x="8169" y="2546"/>
                    <a:pt x="6716" y="1081"/>
                  </a:cubicBezTo>
                  <a:cubicBezTo>
                    <a:pt x="5996" y="361"/>
                    <a:pt x="5043" y="1"/>
                    <a:pt x="4088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7" name="Google Shape;10713;p79">
              <a:extLst>
                <a:ext uri="{FF2B5EF4-FFF2-40B4-BE49-F238E27FC236}">
                  <a16:creationId xmlns:a16="http://schemas.microsoft.com/office/drawing/2014/main" id="{5A4D0544-80F9-342F-AEBB-0ABEA1BA5FBB}"/>
                </a:ext>
              </a:extLst>
            </p:cNvPr>
            <p:cNvSpPr/>
            <p:nvPr/>
          </p:nvSpPr>
          <p:spPr>
            <a:xfrm>
              <a:off x="7487986" y="3680868"/>
              <a:ext cx="274522" cy="259565"/>
            </a:xfrm>
            <a:custGeom>
              <a:avLst/>
              <a:gdLst/>
              <a:ahLst/>
              <a:cxnLst/>
              <a:rect l="l" t="t" r="r" b="b"/>
              <a:pathLst>
                <a:path w="8645" h="8174" extrusionOk="0">
                  <a:moveTo>
                    <a:pt x="3614" y="0"/>
                  </a:moveTo>
                  <a:cubicBezTo>
                    <a:pt x="2438" y="0"/>
                    <a:pt x="1262" y="447"/>
                    <a:pt x="369" y="1340"/>
                  </a:cubicBezTo>
                  <a:cubicBezTo>
                    <a:pt x="262" y="1447"/>
                    <a:pt x="167" y="1566"/>
                    <a:pt x="60" y="1685"/>
                  </a:cubicBezTo>
                  <a:cubicBezTo>
                    <a:pt x="0" y="1756"/>
                    <a:pt x="12" y="1864"/>
                    <a:pt x="84" y="1923"/>
                  </a:cubicBezTo>
                  <a:cubicBezTo>
                    <a:pt x="118" y="1948"/>
                    <a:pt x="155" y="1960"/>
                    <a:pt x="191" y="1960"/>
                  </a:cubicBezTo>
                  <a:cubicBezTo>
                    <a:pt x="240" y="1960"/>
                    <a:pt x="287" y="1936"/>
                    <a:pt x="322" y="1887"/>
                  </a:cubicBezTo>
                  <a:cubicBezTo>
                    <a:pt x="417" y="1792"/>
                    <a:pt x="500" y="1685"/>
                    <a:pt x="608" y="1578"/>
                  </a:cubicBezTo>
                  <a:cubicBezTo>
                    <a:pt x="1435" y="750"/>
                    <a:pt x="2524" y="337"/>
                    <a:pt x="3614" y="337"/>
                  </a:cubicBezTo>
                  <a:cubicBezTo>
                    <a:pt x="4703" y="337"/>
                    <a:pt x="5793" y="750"/>
                    <a:pt x="6620" y="1578"/>
                  </a:cubicBezTo>
                  <a:cubicBezTo>
                    <a:pt x="8275" y="3233"/>
                    <a:pt x="8275" y="5936"/>
                    <a:pt x="6620" y="7591"/>
                  </a:cubicBezTo>
                  <a:cubicBezTo>
                    <a:pt x="6513" y="7698"/>
                    <a:pt x="6418" y="7781"/>
                    <a:pt x="6311" y="7876"/>
                  </a:cubicBezTo>
                  <a:cubicBezTo>
                    <a:pt x="6239" y="7936"/>
                    <a:pt x="6215" y="8043"/>
                    <a:pt x="6275" y="8114"/>
                  </a:cubicBezTo>
                  <a:cubicBezTo>
                    <a:pt x="6311" y="8162"/>
                    <a:pt x="6358" y="8174"/>
                    <a:pt x="6418" y="8174"/>
                  </a:cubicBezTo>
                  <a:cubicBezTo>
                    <a:pt x="6454" y="8174"/>
                    <a:pt x="6489" y="8162"/>
                    <a:pt x="6513" y="8126"/>
                  </a:cubicBezTo>
                  <a:cubicBezTo>
                    <a:pt x="6632" y="8043"/>
                    <a:pt x="6751" y="7936"/>
                    <a:pt x="6858" y="7817"/>
                  </a:cubicBezTo>
                  <a:cubicBezTo>
                    <a:pt x="8644" y="6031"/>
                    <a:pt x="8644" y="3126"/>
                    <a:pt x="6858" y="1340"/>
                  </a:cubicBezTo>
                  <a:cubicBezTo>
                    <a:pt x="5965" y="447"/>
                    <a:pt x="4790" y="0"/>
                    <a:pt x="361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8" name="Google Shape;10714;p79">
              <a:extLst>
                <a:ext uri="{FF2B5EF4-FFF2-40B4-BE49-F238E27FC236}">
                  <a16:creationId xmlns:a16="http://schemas.microsoft.com/office/drawing/2014/main" id="{B5038CC3-77ED-722E-7024-99E5EC230B98}"/>
                </a:ext>
              </a:extLst>
            </p:cNvPr>
            <p:cNvSpPr/>
            <p:nvPr/>
          </p:nvSpPr>
          <p:spPr>
            <a:xfrm>
              <a:off x="7691758" y="3789502"/>
              <a:ext cx="34073" cy="102918"/>
            </a:xfrm>
            <a:custGeom>
              <a:avLst/>
              <a:gdLst/>
              <a:ahLst/>
              <a:cxnLst/>
              <a:rect l="l" t="t" r="r" b="b"/>
              <a:pathLst>
                <a:path w="1073" h="3241" extrusionOk="0">
                  <a:moveTo>
                    <a:pt x="589" y="1"/>
                  </a:moveTo>
                  <a:cubicBezTo>
                    <a:pt x="580" y="1"/>
                    <a:pt x="570" y="1"/>
                    <a:pt x="560" y="2"/>
                  </a:cubicBezTo>
                  <a:cubicBezTo>
                    <a:pt x="477" y="38"/>
                    <a:pt x="429" y="121"/>
                    <a:pt x="441" y="217"/>
                  </a:cubicBezTo>
                  <a:cubicBezTo>
                    <a:pt x="715" y="1157"/>
                    <a:pt x="560" y="2145"/>
                    <a:pt x="37" y="2967"/>
                  </a:cubicBezTo>
                  <a:cubicBezTo>
                    <a:pt x="1" y="3038"/>
                    <a:pt x="13" y="3146"/>
                    <a:pt x="84" y="3205"/>
                  </a:cubicBezTo>
                  <a:cubicBezTo>
                    <a:pt x="120" y="3217"/>
                    <a:pt x="144" y="3241"/>
                    <a:pt x="167" y="3241"/>
                  </a:cubicBezTo>
                  <a:cubicBezTo>
                    <a:pt x="239" y="3241"/>
                    <a:pt x="275" y="3205"/>
                    <a:pt x="310" y="3158"/>
                  </a:cubicBezTo>
                  <a:cubicBezTo>
                    <a:pt x="906" y="2265"/>
                    <a:pt x="1072" y="1169"/>
                    <a:pt x="775" y="121"/>
                  </a:cubicBezTo>
                  <a:cubicBezTo>
                    <a:pt x="743" y="47"/>
                    <a:pt x="672" y="1"/>
                    <a:pt x="58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9" name="Google Shape;10715;p79">
              <a:extLst>
                <a:ext uri="{FF2B5EF4-FFF2-40B4-BE49-F238E27FC236}">
                  <a16:creationId xmlns:a16="http://schemas.microsoft.com/office/drawing/2014/main" id="{2C8F3B75-44B7-028F-FF4F-510E6A27AAE1}"/>
                </a:ext>
              </a:extLst>
            </p:cNvPr>
            <p:cNvSpPr/>
            <p:nvPr/>
          </p:nvSpPr>
          <p:spPr>
            <a:xfrm>
              <a:off x="7536000" y="3708082"/>
              <a:ext cx="173192" cy="72052"/>
            </a:xfrm>
            <a:custGeom>
              <a:avLst/>
              <a:gdLst/>
              <a:ahLst/>
              <a:cxnLst/>
              <a:rect l="l" t="t" r="r" b="b"/>
              <a:pathLst>
                <a:path w="5454" h="2269" extrusionOk="0">
                  <a:moveTo>
                    <a:pt x="2121" y="0"/>
                  </a:moveTo>
                  <a:cubicBezTo>
                    <a:pt x="1410" y="0"/>
                    <a:pt x="707" y="204"/>
                    <a:pt x="108" y="590"/>
                  </a:cubicBezTo>
                  <a:cubicBezTo>
                    <a:pt x="36" y="638"/>
                    <a:pt x="0" y="733"/>
                    <a:pt x="60" y="828"/>
                  </a:cubicBezTo>
                  <a:cubicBezTo>
                    <a:pt x="91" y="874"/>
                    <a:pt x="147" y="906"/>
                    <a:pt x="205" y="906"/>
                  </a:cubicBezTo>
                  <a:cubicBezTo>
                    <a:pt x="237" y="906"/>
                    <a:pt x="269" y="897"/>
                    <a:pt x="298" y="876"/>
                  </a:cubicBezTo>
                  <a:cubicBezTo>
                    <a:pt x="841" y="534"/>
                    <a:pt x="1478" y="344"/>
                    <a:pt x="2123" y="344"/>
                  </a:cubicBezTo>
                  <a:cubicBezTo>
                    <a:pt x="2241" y="344"/>
                    <a:pt x="2359" y="351"/>
                    <a:pt x="2477" y="364"/>
                  </a:cubicBezTo>
                  <a:cubicBezTo>
                    <a:pt x="3251" y="435"/>
                    <a:pt x="3977" y="792"/>
                    <a:pt x="4513" y="1328"/>
                  </a:cubicBezTo>
                  <a:cubicBezTo>
                    <a:pt x="4763" y="1590"/>
                    <a:pt x="4977" y="1864"/>
                    <a:pt x="5120" y="2185"/>
                  </a:cubicBezTo>
                  <a:cubicBezTo>
                    <a:pt x="5156" y="2245"/>
                    <a:pt x="5215" y="2269"/>
                    <a:pt x="5275" y="2269"/>
                  </a:cubicBezTo>
                  <a:cubicBezTo>
                    <a:pt x="5299" y="2269"/>
                    <a:pt x="5323" y="2269"/>
                    <a:pt x="5346" y="2257"/>
                  </a:cubicBezTo>
                  <a:cubicBezTo>
                    <a:pt x="5418" y="2197"/>
                    <a:pt x="5453" y="2102"/>
                    <a:pt x="5406" y="2019"/>
                  </a:cubicBezTo>
                  <a:cubicBezTo>
                    <a:pt x="5227" y="1673"/>
                    <a:pt x="5001" y="1364"/>
                    <a:pt x="4739" y="1102"/>
                  </a:cubicBezTo>
                  <a:cubicBezTo>
                    <a:pt x="4144" y="507"/>
                    <a:pt x="3334" y="114"/>
                    <a:pt x="2489" y="18"/>
                  </a:cubicBezTo>
                  <a:cubicBezTo>
                    <a:pt x="2366" y="6"/>
                    <a:pt x="2243" y="0"/>
                    <a:pt x="2121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0" name="Google Shape;10716;p79">
              <a:extLst>
                <a:ext uri="{FF2B5EF4-FFF2-40B4-BE49-F238E27FC236}">
                  <a16:creationId xmlns:a16="http://schemas.microsoft.com/office/drawing/2014/main" id="{54831BC1-23A6-9F4B-D165-916CA6A97974}"/>
                </a:ext>
              </a:extLst>
            </p:cNvPr>
            <p:cNvSpPr/>
            <p:nvPr/>
          </p:nvSpPr>
          <p:spPr>
            <a:xfrm>
              <a:off x="7501228" y="3819415"/>
              <a:ext cx="75640" cy="141437"/>
            </a:xfrm>
            <a:custGeom>
              <a:avLst/>
              <a:gdLst/>
              <a:ahLst/>
              <a:cxnLst/>
              <a:rect l="l" t="t" r="r" b="b"/>
              <a:pathLst>
                <a:path w="2382" h="4454" extrusionOk="0">
                  <a:moveTo>
                    <a:pt x="1012" y="692"/>
                  </a:moveTo>
                  <a:lnTo>
                    <a:pt x="1012" y="2061"/>
                  </a:lnTo>
                  <a:cubicBezTo>
                    <a:pt x="607" y="2001"/>
                    <a:pt x="310" y="1715"/>
                    <a:pt x="310" y="1370"/>
                  </a:cubicBezTo>
                  <a:cubicBezTo>
                    <a:pt x="310" y="1025"/>
                    <a:pt x="607" y="763"/>
                    <a:pt x="1012" y="692"/>
                  </a:cubicBezTo>
                  <a:close/>
                  <a:moveTo>
                    <a:pt x="1357" y="2418"/>
                  </a:moveTo>
                  <a:cubicBezTo>
                    <a:pt x="1750" y="2477"/>
                    <a:pt x="2048" y="2751"/>
                    <a:pt x="2048" y="3097"/>
                  </a:cubicBezTo>
                  <a:cubicBezTo>
                    <a:pt x="2048" y="3430"/>
                    <a:pt x="1738" y="3704"/>
                    <a:pt x="1357" y="3763"/>
                  </a:cubicBezTo>
                  <a:lnTo>
                    <a:pt x="1357" y="2418"/>
                  </a:lnTo>
                  <a:close/>
                  <a:moveTo>
                    <a:pt x="1191" y="1"/>
                  </a:moveTo>
                  <a:cubicBezTo>
                    <a:pt x="1095" y="1"/>
                    <a:pt x="1024" y="72"/>
                    <a:pt x="1024" y="168"/>
                  </a:cubicBezTo>
                  <a:lnTo>
                    <a:pt x="1024" y="358"/>
                  </a:lnTo>
                  <a:cubicBezTo>
                    <a:pt x="441" y="430"/>
                    <a:pt x="0" y="870"/>
                    <a:pt x="0" y="1370"/>
                  </a:cubicBezTo>
                  <a:cubicBezTo>
                    <a:pt x="0" y="1882"/>
                    <a:pt x="441" y="2323"/>
                    <a:pt x="1024" y="2382"/>
                  </a:cubicBezTo>
                  <a:lnTo>
                    <a:pt x="1024" y="3763"/>
                  </a:lnTo>
                  <a:cubicBezTo>
                    <a:pt x="619" y="3704"/>
                    <a:pt x="322" y="3430"/>
                    <a:pt x="322" y="3085"/>
                  </a:cubicBezTo>
                  <a:cubicBezTo>
                    <a:pt x="322" y="2989"/>
                    <a:pt x="250" y="2918"/>
                    <a:pt x="167" y="2918"/>
                  </a:cubicBezTo>
                  <a:cubicBezTo>
                    <a:pt x="71" y="2918"/>
                    <a:pt x="0" y="2989"/>
                    <a:pt x="0" y="3085"/>
                  </a:cubicBezTo>
                  <a:cubicBezTo>
                    <a:pt x="0" y="3609"/>
                    <a:pt x="441" y="4037"/>
                    <a:pt x="1024" y="4097"/>
                  </a:cubicBezTo>
                  <a:lnTo>
                    <a:pt x="1024" y="4287"/>
                  </a:lnTo>
                  <a:cubicBezTo>
                    <a:pt x="1024" y="4371"/>
                    <a:pt x="1095" y="4454"/>
                    <a:pt x="1191" y="4454"/>
                  </a:cubicBezTo>
                  <a:cubicBezTo>
                    <a:pt x="1274" y="4454"/>
                    <a:pt x="1357" y="4371"/>
                    <a:pt x="1357" y="4287"/>
                  </a:cubicBezTo>
                  <a:lnTo>
                    <a:pt x="1357" y="4097"/>
                  </a:lnTo>
                  <a:cubicBezTo>
                    <a:pt x="1929" y="4025"/>
                    <a:pt x="2381" y="3585"/>
                    <a:pt x="2381" y="3085"/>
                  </a:cubicBezTo>
                  <a:cubicBezTo>
                    <a:pt x="2381" y="2573"/>
                    <a:pt x="1929" y="2144"/>
                    <a:pt x="1357" y="2073"/>
                  </a:cubicBezTo>
                  <a:lnTo>
                    <a:pt x="1357" y="692"/>
                  </a:lnTo>
                  <a:cubicBezTo>
                    <a:pt x="1750" y="751"/>
                    <a:pt x="2048" y="1025"/>
                    <a:pt x="2048" y="1370"/>
                  </a:cubicBezTo>
                  <a:cubicBezTo>
                    <a:pt x="2048" y="1465"/>
                    <a:pt x="2131" y="1537"/>
                    <a:pt x="2215" y="1537"/>
                  </a:cubicBezTo>
                  <a:cubicBezTo>
                    <a:pt x="2298" y="1537"/>
                    <a:pt x="2381" y="1465"/>
                    <a:pt x="2381" y="1370"/>
                  </a:cubicBezTo>
                  <a:cubicBezTo>
                    <a:pt x="2381" y="846"/>
                    <a:pt x="1929" y="418"/>
                    <a:pt x="1345" y="358"/>
                  </a:cubicBezTo>
                  <a:lnTo>
                    <a:pt x="1345" y="168"/>
                  </a:lnTo>
                  <a:cubicBezTo>
                    <a:pt x="1345" y="72"/>
                    <a:pt x="1274" y="1"/>
                    <a:pt x="119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41" name="Google Shape;14080;p85">
            <a:extLst>
              <a:ext uri="{FF2B5EF4-FFF2-40B4-BE49-F238E27FC236}">
                <a16:creationId xmlns:a16="http://schemas.microsoft.com/office/drawing/2014/main" id="{AE3C1A5A-FA08-F263-2EFA-A050A7625067}"/>
              </a:ext>
            </a:extLst>
          </p:cNvPr>
          <p:cNvGrpSpPr/>
          <p:nvPr/>
        </p:nvGrpSpPr>
        <p:grpSpPr>
          <a:xfrm>
            <a:off x="14161421" y="7810682"/>
            <a:ext cx="868180" cy="568894"/>
            <a:chOff x="3207778" y="2474632"/>
            <a:chExt cx="419933" cy="275170"/>
          </a:xfrm>
          <a:solidFill>
            <a:schemeClr val="tx2"/>
          </a:solidFill>
        </p:grpSpPr>
        <p:sp>
          <p:nvSpPr>
            <p:cNvPr id="142" name="Google Shape;14081;p85">
              <a:extLst>
                <a:ext uri="{FF2B5EF4-FFF2-40B4-BE49-F238E27FC236}">
                  <a16:creationId xmlns:a16="http://schemas.microsoft.com/office/drawing/2014/main" id="{2A3F91E5-64DE-716A-82DF-93D331DA3615}"/>
                </a:ext>
              </a:extLst>
            </p:cNvPr>
            <p:cNvSpPr/>
            <p:nvPr/>
          </p:nvSpPr>
          <p:spPr>
            <a:xfrm>
              <a:off x="3207778" y="2474632"/>
              <a:ext cx="419933" cy="275170"/>
            </a:xfrm>
            <a:custGeom>
              <a:avLst/>
              <a:gdLst/>
              <a:ahLst/>
              <a:cxnLst/>
              <a:rect l="l" t="t" r="r" b="b"/>
              <a:pathLst>
                <a:path w="13193" h="8645" extrusionOk="0">
                  <a:moveTo>
                    <a:pt x="9906" y="370"/>
                  </a:moveTo>
                  <a:lnTo>
                    <a:pt x="9906" y="3918"/>
                  </a:lnTo>
                  <a:lnTo>
                    <a:pt x="381" y="3918"/>
                  </a:lnTo>
                  <a:lnTo>
                    <a:pt x="381" y="370"/>
                  </a:lnTo>
                  <a:close/>
                  <a:moveTo>
                    <a:pt x="9906" y="4323"/>
                  </a:moveTo>
                  <a:lnTo>
                    <a:pt x="9906" y="7014"/>
                  </a:lnTo>
                  <a:cubicBezTo>
                    <a:pt x="9906" y="7514"/>
                    <a:pt x="10133" y="7966"/>
                    <a:pt x="10490" y="8264"/>
                  </a:cubicBezTo>
                  <a:lnTo>
                    <a:pt x="1632" y="8264"/>
                  </a:lnTo>
                  <a:cubicBezTo>
                    <a:pt x="953" y="8264"/>
                    <a:pt x="381" y="7692"/>
                    <a:pt x="381" y="7014"/>
                  </a:cubicBezTo>
                  <a:lnTo>
                    <a:pt x="381" y="4323"/>
                  </a:lnTo>
                  <a:close/>
                  <a:moveTo>
                    <a:pt x="12169" y="1620"/>
                  </a:moveTo>
                  <a:cubicBezTo>
                    <a:pt x="12514" y="1620"/>
                    <a:pt x="12812" y="1906"/>
                    <a:pt x="12812" y="2263"/>
                  </a:cubicBezTo>
                  <a:lnTo>
                    <a:pt x="12812" y="7014"/>
                  </a:lnTo>
                  <a:cubicBezTo>
                    <a:pt x="12812" y="7692"/>
                    <a:pt x="12240" y="8264"/>
                    <a:pt x="11561" y="8264"/>
                  </a:cubicBezTo>
                  <a:cubicBezTo>
                    <a:pt x="10871" y="8264"/>
                    <a:pt x="10311" y="7692"/>
                    <a:pt x="10311" y="7014"/>
                  </a:cubicBezTo>
                  <a:lnTo>
                    <a:pt x="10311" y="6371"/>
                  </a:lnTo>
                  <a:lnTo>
                    <a:pt x="11347" y="6371"/>
                  </a:lnTo>
                  <a:cubicBezTo>
                    <a:pt x="11454" y="6371"/>
                    <a:pt x="11549" y="6276"/>
                    <a:pt x="11549" y="6180"/>
                  </a:cubicBezTo>
                  <a:lnTo>
                    <a:pt x="11549" y="3799"/>
                  </a:lnTo>
                  <a:cubicBezTo>
                    <a:pt x="11549" y="3692"/>
                    <a:pt x="11454" y="3597"/>
                    <a:pt x="11347" y="3597"/>
                  </a:cubicBezTo>
                  <a:cubicBezTo>
                    <a:pt x="11252" y="3597"/>
                    <a:pt x="11157" y="3692"/>
                    <a:pt x="11157" y="3799"/>
                  </a:cubicBezTo>
                  <a:lnTo>
                    <a:pt x="11157" y="5978"/>
                  </a:lnTo>
                  <a:lnTo>
                    <a:pt x="10299" y="5978"/>
                  </a:lnTo>
                  <a:lnTo>
                    <a:pt x="10299" y="1620"/>
                  </a:lnTo>
                  <a:lnTo>
                    <a:pt x="11371" y="1620"/>
                  </a:lnTo>
                  <a:cubicBezTo>
                    <a:pt x="11228" y="1799"/>
                    <a:pt x="11145" y="2013"/>
                    <a:pt x="11145" y="2263"/>
                  </a:cubicBezTo>
                  <a:lnTo>
                    <a:pt x="11145" y="2906"/>
                  </a:lnTo>
                  <a:cubicBezTo>
                    <a:pt x="11145" y="3001"/>
                    <a:pt x="11228" y="3097"/>
                    <a:pt x="11335" y="3097"/>
                  </a:cubicBezTo>
                  <a:cubicBezTo>
                    <a:pt x="11442" y="3097"/>
                    <a:pt x="11526" y="3001"/>
                    <a:pt x="11526" y="2906"/>
                  </a:cubicBezTo>
                  <a:lnTo>
                    <a:pt x="11526" y="2263"/>
                  </a:lnTo>
                  <a:cubicBezTo>
                    <a:pt x="11526" y="1918"/>
                    <a:pt x="11811" y="1620"/>
                    <a:pt x="12169" y="1620"/>
                  </a:cubicBezTo>
                  <a:close/>
                  <a:moveTo>
                    <a:pt x="191" y="1"/>
                  </a:moveTo>
                  <a:cubicBezTo>
                    <a:pt x="84" y="1"/>
                    <a:pt x="0" y="96"/>
                    <a:pt x="0" y="191"/>
                  </a:cubicBezTo>
                  <a:lnTo>
                    <a:pt x="0" y="7014"/>
                  </a:lnTo>
                  <a:cubicBezTo>
                    <a:pt x="0" y="7919"/>
                    <a:pt x="727" y="8645"/>
                    <a:pt x="1632" y="8645"/>
                  </a:cubicBezTo>
                  <a:lnTo>
                    <a:pt x="11549" y="8645"/>
                  </a:lnTo>
                  <a:cubicBezTo>
                    <a:pt x="12454" y="8645"/>
                    <a:pt x="13181" y="7919"/>
                    <a:pt x="13181" y="7014"/>
                  </a:cubicBezTo>
                  <a:lnTo>
                    <a:pt x="13181" y="2263"/>
                  </a:lnTo>
                  <a:cubicBezTo>
                    <a:pt x="13193" y="1680"/>
                    <a:pt x="12740" y="1239"/>
                    <a:pt x="12169" y="1239"/>
                  </a:cubicBezTo>
                  <a:lnTo>
                    <a:pt x="10299" y="1239"/>
                  </a:lnTo>
                  <a:lnTo>
                    <a:pt x="10299" y="191"/>
                  </a:lnTo>
                  <a:cubicBezTo>
                    <a:pt x="10299" y="96"/>
                    <a:pt x="10204" y="1"/>
                    <a:pt x="1009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3" name="Google Shape;14082;p85">
              <a:extLst>
                <a:ext uri="{FF2B5EF4-FFF2-40B4-BE49-F238E27FC236}">
                  <a16:creationId xmlns:a16="http://schemas.microsoft.com/office/drawing/2014/main" id="{C0DAA1C2-D4F6-16FE-1895-35E108A9A9B3}"/>
                </a:ext>
              </a:extLst>
            </p:cNvPr>
            <p:cNvSpPr/>
            <p:nvPr/>
          </p:nvSpPr>
          <p:spPr>
            <a:xfrm>
              <a:off x="3449559" y="2493985"/>
              <a:ext cx="46663" cy="98546"/>
            </a:xfrm>
            <a:custGeom>
              <a:avLst/>
              <a:gdLst/>
              <a:ahLst/>
              <a:cxnLst/>
              <a:rect l="l" t="t" r="r" b="b"/>
              <a:pathLst>
                <a:path w="1466" h="3096" extrusionOk="0">
                  <a:moveTo>
                    <a:pt x="739" y="0"/>
                  </a:moveTo>
                  <a:cubicBezTo>
                    <a:pt x="632" y="0"/>
                    <a:pt x="536" y="95"/>
                    <a:pt x="536" y="203"/>
                  </a:cubicBezTo>
                  <a:lnTo>
                    <a:pt x="536" y="417"/>
                  </a:lnTo>
                  <a:cubicBezTo>
                    <a:pt x="227" y="476"/>
                    <a:pt x="1" y="750"/>
                    <a:pt x="1" y="1072"/>
                  </a:cubicBezTo>
                  <a:cubicBezTo>
                    <a:pt x="1" y="1453"/>
                    <a:pt x="298" y="1750"/>
                    <a:pt x="679" y="1750"/>
                  </a:cubicBezTo>
                  <a:lnTo>
                    <a:pt x="810" y="1750"/>
                  </a:lnTo>
                  <a:cubicBezTo>
                    <a:pt x="953" y="1750"/>
                    <a:pt x="1096" y="1869"/>
                    <a:pt x="1096" y="2024"/>
                  </a:cubicBezTo>
                  <a:cubicBezTo>
                    <a:pt x="1096" y="2191"/>
                    <a:pt x="977" y="2310"/>
                    <a:pt x="810" y="2310"/>
                  </a:cubicBezTo>
                  <a:lnTo>
                    <a:pt x="596" y="2310"/>
                  </a:lnTo>
                  <a:cubicBezTo>
                    <a:pt x="477" y="2310"/>
                    <a:pt x="393" y="2215"/>
                    <a:pt x="393" y="2096"/>
                  </a:cubicBezTo>
                  <a:cubicBezTo>
                    <a:pt x="393" y="2000"/>
                    <a:pt x="298" y="1905"/>
                    <a:pt x="203" y="1905"/>
                  </a:cubicBezTo>
                  <a:cubicBezTo>
                    <a:pt x="96" y="1905"/>
                    <a:pt x="1" y="2000"/>
                    <a:pt x="1" y="2096"/>
                  </a:cubicBezTo>
                  <a:cubicBezTo>
                    <a:pt x="1" y="2417"/>
                    <a:pt x="239" y="2667"/>
                    <a:pt x="536" y="2691"/>
                  </a:cubicBezTo>
                  <a:lnTo>
                    <a:pt x="536" y="2905"/>
                  </a:lnTo>
                  <a:cubicBezTo>
                    <a:pt x="536" y="3012"/>
                    <a:pt x="632" y="3096"/>
                    <a:pt x="739" y="3096"/>
                  </a:cubicBezTo>
                  <a:cubicBezTo>
                    <a:pt x="834" y="3096"/>
                    <a:pt x="929" y="3012"/>
                    <a:pt x="929" y="2905"/>
                  </a:cubicBezTo>
                  <a:lnTo>
                    <a:pt x="929" y="2679"/>
                  </a:lnTo>
                  <a:cubicBezTo>
                    <a:pt x="1239" y="2620"/>
                    <a:pt x="1465" y="2358"/>
                    <a:pt x="1465" y="2024"/>
                  </a:cubicBezTo>
                  <a:cubicBezTo>
                    <a:pt x="1465" y="1655"/>
                    <a:pt x="1167" y="1358"/>
                    <a:pt x="798" y="1358"/>
                  </a:cubicBezTo>
                  <a:lnTo>
                    <a:pt x="655" y="1358"/>
                  </a:lnTo>
                  <a:cubicBezTo>
                    <a:pt x="513" y="1358"/>
                    <a:pt x="382" y="1238"/>
                    <a:pt x="382" y="1072"/>
                  </a:cubicBezTo>
                  <a:cubicBezTo>
                    <a:pt x="382" y="929"/>
                    <a:pt x="501" y="798"/>
                    <a:pt x="655" y="798"/>
                  </a:cubicBezTo>
                  <a:lnTo>
                    <a:pt x="870" y="798"/>
                  </a:lnTo>
                  <a:cubicBezTo>
                    <a:pt x="989" y="798"/>
                    <a:pt x="1072" y="881"/>
                    <a:pt x="1072" y="1000"/>
                  </a:cubicBezTo>
                  <a:lnTo>
                    <a:pt x="1072" y="1131"/>
                  </a:lnTo>
                  <a:cubicBezTo>
                    <a:pt x="1072" y="1238"/>
                    <a:pt x="1167" y="1334"/>
                    <a:pt x="1275" y="1334"/>
                  </a:cubicBezTo>
                  <a:cubicBezTo>
                    <a:pt x="1370" y="1334"/>
                    <a:pt x="1465" y="1238"/>
                    <a:pt x="1465" y="1131"/>
                  </a:cubicBezTo>
                  <a:lnTo>
                    <a:pt x="1465" y="1000"/>
                  </a:lnTo>
                  <a:cubicBezTo>
                    <a:pt x="1465" y="691"/>
                    <a:pt x="1227" y="441"/>
                    <a:pt x="929" y="405"/>
                  </a:cubicBezTo>
                  <a:lnTo>
                    <a:pt x="929" y="203"/>
                  </a:lnTo>
                  <a:cubicBezTo>
                    <a:pt x="929" y="95"/>
                    <a:pt x="834" y="0"/>
                    <a:pt x="73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4" name="Google Shape;14083;p85">
              <a:extLst>
                <a:ext uri="{FF2B5EF4-FFF2-40B4-BE49-F238E27FC236}">
                  <a16:creationId xmlns:a16="http://schemas.microsoft.com/office/drawing/2014/main" id="{65082E98-1DD2-4B7D-4C26-C135F4C8A0C3}"/>
                </a:ext>
              </a:extLst>
            </p:cNvPr>
            <p:cNvSpPr/>
            <p:nvPr/>
          </p:nvSpPr>
          <p:spPr>
            <a:xfrm>
              <a:off x="3247566" y="2507226"/>
              <a:ext cx="51565" cy="71681"/>
            </a:xfrm>
            <a:custGeom>
              <a:avLst/>
              <a:gdLst/>
              <a:ahLst/>
              <a:cxnLst/>
              <a:rect l="l" t="t" r="r" b="b"/>
              <a:pathLst>
                <a:path w="1620" h="2252" extrusionOk="0">
                  <a:moveTo>
                    <a:pt x="1429" y="1"/>
                  </a:moveTo>
                  <a:cubicBezTo>
                    <a:pt x="1322" y="1"/>
                    <a:pt x="1227" y="96"/>
                    <a:pt x="1227" y="203"/>
                  </a:cubicBezTo>
                  <a:lnTo>
                    <a:pt x="1227" y="1418"/>
                  </a:lnTo>
                  <a:lnTo>
                    <a:pt x="358" y="96"/>
                  </a:lnTo>
                  <a:cubicBezTo>
                    <a:pt x="323" y="44"/>
                    <a:pt x="256" y="11"/>
                    <a:pt x="195" y="11"/>
                  </a:cubicBezTo>
                  <a:cubicBezTo>
                    <a:pt x="172" y="11"/>
                    <a:pt x="151" y="15"/>
                    <a:pt x="132" y="25"/>
                  </a:cubicBezTo>
                  <a:cubicBezTo>
                    <a:pt x="60" y="49"/>
                    <a:pt x="1" y="120"/>
                    <a:pt x="1" y="203"/>
                  </a:cubicBezTo>
                  <a:lnTo>
                    <a:pt x="1" y="2061"/>
                  </a:lnTo>
                  <a:cubicBezTo>
                    <a:pt x="1" y="2168"/>
                    <a:pt x="84" y="2251"/>
                    <a:pt x="191" y="2251"/>
                  </a:cubicBezTo>
                  <a:cubicBezTo>
                    <a:pt x="298" y="2251"/>
                    <a:pt x="382" y="2168"/>
                    <a:pt x="382" y="2061"/>
                  </a:cubicBezTo>
                  <a:lnTo>
                    <a:pt x="382" y="834"/>
                  </a:lnTo>
                  <a:lnTo>
                    <a:pt x="1263" y="2168"/>
                  </a:lnTo>
                  <a:cubicBezTo>
                    <a:pt x="1289" y="2221"/>
                    <a:pt x="1356" y="2248"/>
                    <a:pt x="1428" y="2248"/>
                  </a:cubicBezTo>
                  <a:cubicBezTo>
                    <a:pt x="1452" y="2248"/>
                    <a:pt x="1477" y="2245"/>
                    <a:pt x="1501" y="2239"/>
                  </a:cubicBezTo>
                  <a:cubicBezTo>
                    <a:pt x="1572" y="2204"/>
                    <a:pt x="1620" y="2132"/>
                    <a:pt x="1620" y="2061"/>
                  </a:cubicBezTo>
                  <a:lnTo>
                    <a:pt x="1620" y="203"/>
                  </a:lnTo>
                  <a:cubicBezTo>
                    <a:pt x="1620" y="96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5" name="Google Shape;14084;p85">
              <a:extLst>
                <a:ext uri="{FF2B5EF4-FFF2-40B4-BE49-F238E27FC236}">
                  <a16:creationId xmlns:a16="http://schemas.microsoft.com/office/drawing/2014/main" id="{4D8B9D95-0F5D-6CCD-3495-02B26B7A1088}"/>
                </a:ext>
              </a:extLst>
            </p:cNvPr>
            <p:cNvSpPr/>
            <p:nvPr/>
          </p:nvSpPr>
          <p:spPr>
            <a:xfrm>
              <a:off x="3312754" y="2507990"/>
              <a:ext cx="45135" cy="71299"/>
            </a:xfrm>
            <a:custGeom>
              <a:avLst/>
              <a:gdLst/>
              <a:ahLst/>
              <a:cxnLst/>
              <a:rect l="l" t="t" r="r" b="b"/>
              <a:pathLst>
                <a:path w="1418" h="2240" extrusionOk="0">
                  <a:moveTo>
                    <a:pt x="191" y="1"/>
                  </a:moveTo>
                  <a:cubicBezTo>
                    <a:pt x="96" y="1"/>
                    <a:pt x="0" y="84"/>
                    <a:pt x="0" y="191"/>
                  </a:cubicBezTo>
                  <a:lnTo>
                    <a:pt x="0" y="2049"/>
                  </a:lnTo>
                  <a:cubicBezTo>
                    <a:pt x="0" y="2156"/>
                    <a:pt x="96" y="2239"/>
                    <a:pt x="191" y="2239"/>
                  </a:cubicBezTo>
                  <a:lnTo>
                    <a:pt x="1227" y="2239"/>
                  </a:lnTo>
                  <a:cubicBezTo>
                    <a:pt x="1322" y="2239"/>
                    <a:pt x="1417" y="2156"/>
                    <a:pt x="1417" y="2049"/>
                  </a:cubicBezTo>
                  <a:cubicBezTo>
                    <a:pt x="1417" y="1930"/>
                    <a:pt x="1346" y="1846"/>
                    <a:pt x="1227" y="1846"/>
                  </a:cubicBezTo>
                  <a:lnTo>
                    <a:pt x="393" y="1846"/>
                  </a:lnTo>
                  <a:lnTo>
                    <a:pt x="393" y="1203"/>
                  </a:lnTo>
                  <a:lnTo>
                    <a:pt x="1024" y="1203"/>
                  </a:lnTo>
                  <a:cubicBezTo>
                    <a:pt x="1132" y="1203"/>
                    <a:pt x="1227" y="1108"/>
                    <a:pt x="1227" y="1013"/>
                  </a:cubicBezTo>
                  <a:cubicBezTo>
                    <a:pt x="1227" y="906"/>
                    <a:pt x="1132" y="810"/>
                    <a:pt x="1024" y="810"/>
                  </a:cubicBezTo>
                  <a:lnTo>
                    <a:pt x="393" y="810"/>
                  </a:lnTo>
                  <a:lnTo>
                    <a:pt x="393" y="382"/>
                  </a:lnTo>
                  <a:lnTo>
                    <a:pt x="1227" y="382"/>
                  </a:lnTo>
                  <a:cubicBezTo>
                    <a:pt x="1322" y="382"/>
                    <a:pt x="1417" y="298"/>
                    <a:pt x="1417" y="191"/>
                  </a:cubicBezTo>
                  <a:cubicBezTo>
                    <a:pt x="1417" y="84"/>
                    <a:pt x="1322" y="1"/>
                    <a:pt x="12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6" name="Google Shape;14085;p85">
              <a:extLst>
                <a:ext uri="{FF2B5EF4-FFF2-40B4-BE49-F238E27FC236}">
                  <a16:creationId xmlns:a16="http://schemas.microsoft.com/office/drawing/2014/main" id="{B109268A-B64F-435B-4D16-3EDFF2C873F8}"/>
                </a:ext>
              </a:extLst>
            </p:cNvPr>
            <p:cNvSpPr/>
            <p:nvPr/>
          </p:nvSpPr>
          <p:spPr>
            <a:xfrm>
              <a:off x="3372626" y="2507194"/>
              <a:ext cx="65602" cy="71395"/>
            </a:xfrm>
            <a:custGeom>
              <a:avLst/>
              <a:gdLst/>
              <a:ahLst/>
              <a:cxnLst/>
              <a:rect l="l" t="t" r="r" b="b"/>
              <a:pathLst>
                <a:path w="2061" h="2243" extrusionOk="0">
                  <a:moveTo>
                    <a:pt x="200" y="1"/>
                  </a:moveTo>
                  <a:cubicBezTo>
                    <a:pt x="193" y="1"/>
                    <a:pt x="186" y="1"/>
                    <a:pt x="179" y="2"/>
                  </a:cubicBezTo>
                  <a:cubicBezTo>
                    <a:pt x="72" y="26"/>
                    <a:pt x="1" y="109"/>
                    <a:pt x="13" y="216"/>
                  </a:cubicBezTo>
                  <a:lnTo>
                    <a:pt x="215" y="2074"/>
                  </a:lnTo>
                  <a:cubicBezTo>
                    <a:pt x="239" y="2169"/>
                    <a:pt x="298" y="2228"/>
                    <a:pt x="382" y="2240"/>
                  </a:cubicBezTo>
                  <a:cubicBezTo>
                    <a:pt x="391" y="2242"/>
                    <a:pt x="401" y="2242"/>
                    <a:pt x="410" y="2242"/>
                  </a:cubicBezTo>
                  <a:cubicBezTo>
                    <a:pt x="493" y="2242"/>
                    <a:pt x="564" y="2196"/>
                    <a:pt x="596" y="2121"/>
                  </a:cubicBezTo>
                  <a:lnTo>
                    <a:pt x="1036" y="1097"/>
                  </a:lnTo>
                  <a:lnTo>
                    <a:pt x="1489" y="2121"/>
                  </a:lnTo>
                  <a:cubicBezTo>
                    <a:pt x="1510" y="2196"/>
                    <a:pt x="1589" y="2242"/>
                    <a:pt x="1665" y="2242"/>
                  </a:cubicBezTo>
                  <a:cubicBezTo>
                    <a:pt x="1674" y="2242"/>
                    <a:pt x="1683" y="2242"/>
                    <a:pt x="1691" y="2240"/>
                  </a:cubicBezTo>
                  <a:cubicBezTo>
                    <a:pt x="1787" y="2228"/>
                    <a:pt x="1846" y="2145"/>
                    <a:pt x="1858" y="2074"/>
                  </a:cubicBezTo>
                  <a:lnTo>
                    <a:pt x="2060" y="216"/>
                  </a:lnTo>
                  <a:cubicBezTo>
                    <a:pt x="2037" y="109"/>
                    <a:pt x="1965" y="26"/>
                    <a:pt x="1846" y="2"/>
                  </a:cubicBezTo>
                  <a:cubicBezTo>
                    <a:pt x="1838" y="1"/>
                    <a:pt x="1830" y="1"/>
                    <a:pt x="1823" y="1"/>
                  </a:cubicBezTo>
                  <a:cubicBezTo>
                    <a:pt x="1724" y="1"/>
                    <a:pt x="1632" y="69"/>
                    <a:pt x="1632" y="169"/>
                  </a:cubicBezTo>
                  <a:lnTo>
                    <a:pt x="1513" y="1300"/>
                  </a:lnTo>
                  <a:lnTo>
                    <a:pt x="1191" y="526"/>
                  </a:lnTo>
                  <a:cubicBezTo>
                    <a:pt x="1161" y="454"/>
                    <a:pt x="1087" y="419"/>
                    <a:pt x="1013" y="419"/>
                  </a:cubicBezTo>
                  <a:cubicBezTo>
                    <a:pt x="938" y="419"/>
                    <a:pt x="864" y="454"/>
                    <a:pt x="834" y="526"/>
                  </a:cubicBezTo>
                  <a:lnTo>
                    <a:pt x="501" y="1300"/>
                  </a:lnTo>
                  <a:lnTo>
                    <a:pt x="382" y="169"/>
                  </a:lnTo>
                  <a:cubicBezTo>
                    <a:pt x="371" y="69"/>
                    <a:pt x="288" y="1"/>
                    <a:pt x="20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7" name="Google Shape;14086;p85">
              <a:extLst>
                <a:ext uri="{FF2B5EF4-FFF2-40B4-BE49-F238E27FC236}">
                  <a16:creationId xmlns:a16="http://schemas.microsoft.com/office/drawing/2014/main" id="{190F36B0-5F19-EACA-623B-54F138CEB4C8}"/>
                </a:ext>
              </a:extLst>
            </p:cNvPr>
            <p:cNvSpPr/>
            <p:nvPr/>
          </p:nvSpPr>
          <p:spPr>
            <a:xfrm>
              <a:off x="3247566" y="2632286"/>
              <a:ext cx="97432" cy="12541"/>
            </a:xfrm>
            <a:custGeom>
              <a:avLst/>
              <a:gdLst/>
              <a:ahLst/>
              <a:cxnLst/>
              <a:rect l="l" t="t" r="r" b="b"/>
              <a:pathLst>
                <a:path w="3061" h="394" extrusionOk="0">
                  <a:moveTo>
                    <a:pt x="191" y="1"/>
                  </a:moveTo>
                  <a:cubicBezTo>
                    <a:pt x="84" y="1"/>
                    <a:pt x="1" y="96"/>
                    <a:pt x="1" y="203"/>
                  </a:cubicBezTo>
                  <a:cubicBezTo>
                    <a:pt x="1" y="299"/>
                    <a:pt x="84" y="394"/>
                    <a:pt x="191" y="394"/>
                  </a:cubicBezTo>
                  <a:lnTo>
                    <a:pt x="2870" y="394"/>
                  </a:lnTo>
                  <a:cubicBezTo>
                    <a:pt x="2977" y="394"/>
                    <a:pt x="3060" y="299"/>
                    <a:pt x="3060" y="203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8" name="Google Shape;14087;p85">
              <a:extLst>
                <a:ext uri="{FF2B5EF4-FFF2-40B4-BE49-F238E27FC236}">
                  <a16:creationId xmlns:a16="http://schemas.microsoft.com/office/drawing/2014/main" id="{9FC9EED1-2BA8-4DEC-6A73-CB9F14287590}"/>
                </a:ext>
              </a:extLst>
            </p:cNvPr>
            <p:cNvSpPr/>
            <p:nvPr/>
          </p:nvSpPr>
          <p:spPr>
            <a:xfrm>
              <a:off x="3371862" y="2632286"/>
              <a:ext cx="124360" cy="12541"/>
            </a:xfrm>
            <a:custGeom>
              <a:avLst/>
              <a:gdLst/>
              <a:ahLst/>
              <a:cxnLst/>
              <a:rect l="l" t="t" r="r" b="b"/>
              <a:pathLst>
                <a:path w="3907" h="394" extrusionOk="0">
                  <a:moveTo>
                    <a:pt x="203" y="1"/>
                  </a:moveTo>
                  <a:cubicBezTo>
                    <a:pt x="96" y="1"/>
                    <a:pt x="1" y="96"/>
                    <a:pt x="1" y="203"/>
                  </a:cubicBezTo>
                  <a:cubicBezTo>
                    <a:pt x="1" y="299"/>
                    <a:pt x="96" y="394"/>
                    <a:pt x="203" y="394"/>
                  </a:cubicBezTo>
                  <a:lnTo>
                    <a:pt x="3716" y="394"/>
                  </a:lnTo>
                  <a:cubicBezTo>
                    <a:pt x="3811" y="394"/>
                    <a:pt x="3906" y="299"/>
                    <a:pt x="3906" y="203"/>
                  </a:cubicBezTo>
                  <a:cubicBezTo>
                    <a:pt x="3906" y="84"/>
                    <a:pt x="3811" y="1"/>
                    <a:pt x="371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9" name="Google Shape;14088;p85">
              <a:extLst>
                <a:ext uri="{FF2B5EF4-FFF2-40B4-BE49-F238E27FC236}">
                  <a16:creationId xmlns:a16="http://schemas.microsoft.com/office/drawing/2014/main" id="{84780EAF-E0A4-9DAC-5F79-9813BCAA15F1}"/>
                </a:ext>
              </a:extLst>
            </p:cNvPr>
            <p:cNvSpPr/>
            <p:nvPr/>
          </p:nvSpPr>
          <p:spPr>
            <a:xfrm>
              <a:off x="3247566" y="2665262"/>
              <a:ext cx="51565" cy="12159"/>
            </a:xfrm>
            <a:custGeom>
              <a:avLst/>
              <a:gdLst/>
              <a:ahLst/>
              <a:cxnLst/>
              <a:rect l="l" t="t" r="r" b="b"/>
              <a:pathLst>
                <a:path w="1620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29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0" name="Google Shape;14089;p85">
              <a:extLst>
                <a:ext uri="{FF2B5EF4-FFF2-40B4-BE49-F238E27FC236}">
                  <a16:creationId xmlns:a16="http://schemas.microsoft.com/office/drawing/2014/main" id="{08EDC01C-AE8C-74DF-86F3-B1EA7D70E0F1}"/>
                </a:ext>
              </a:extLst>
            </p:cNvPr>
            <p:cNvSpPr/>
            <p:nvPr/>
          </p:nvSpPr>
          <p:spPr>
            <a:xfrm>
              <a:off x="3247566" y="2697856"/>
              <a:ext cx="97432" cy="12159"/>
            </a:xfrm>
            <a:custGeom>
              <a:avLst/>
              <a:gdLst/>
              <a:ahLst/>
              <a:cxnLst/>
              <a:rect l="l" t="t" r="r" b="b"/>
              <a:pathLst>
                <a:path w="306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2870" y="382"/>
                  </a:lnTo>
                  <a:cubicBezTo>
                    <a:pt x="2977" y="382"/>
                    <a:pt x="3060" y="298"/>
                    <a:pt x="3060" y="191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1" name="Google Shape;14090;p85">
              <a:extLst>
                <a:ext uri="{FF2B5EF4-FFF2-40B4-BE49-F238E27FC236}">
                  <a16:creationId xmlns:a16="http://schemas.microsoft.com/office/drawing/2014/main" id="{DD86875D-4FD3-6A5F-4D2A-28EBD468BAD1}"/>
                </a:ext>
              </a:extLst>
            </p:cNvPr>
            <p:cNvSpPr/>
            <p:nvPr/>
          </p:nvSpPr>
          <p:spPr>
            <a:xfrm>
              <a:off x="3312754" y="2665262"/>
              <a:ext cx="32244" cy="12159"/>
            </a:xfrm>
            <a:custGeom>
              <a:avLst/>
              <a:gdLst/>
              <a:ahLst/>
              <a:cxnLst/>
              <a:rect l="l" t="t" r="r" b="b"/>
              <a:pathLst>
                <a:path w="1013" h="382" extrusionOk="0">
                  <a:moveTo>
                    <a:pt x="191" y="1"/>
                  </a:moveTo>
                  <a:cubicBezTo>
                    <a:pt x="84" y="1"/>
                    <a:pt x="0" y="84"/>
                    <a:pt x="0" y="191"/>
                  </a:cubicBezTo>
                  <a:cubicBezTo>
                    <a:pt x="0" y="298"/>
                    <a:pt x="96" y="382"/>
                    <a:pt x="191" y="382"/>
                  </a:cubicBezTo>
                  <a:lnTo>
                    <a:pt x="822" y="382"/>
                  </a:lnTo>
                  <a:cubicBezTo>
                    <a:pt x="929" y="382"/>
                    <a:pt x="1012" y="298"/>
                    <a:pt x="1012" y="191"/>
                  </a:cubicBezTo>
                  <a:cubicBezTo>
                    <a:pt x="1012" y="84"/>
                    <a:pt x="929" y="1"/>
                    <a:pt x="82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2" name="Google Shape;14091;p85">
              <a:extLst>
                <a:ext uri="{FF2B5EF4-FFF2-40B4-BE49-F238E27FC236}">
                  <a16:creationId xmlns:a16="http://schemas.microsoft.com/office/drawing/2014/main" id="{F5DCBD31-9BC0-CE85-7D3A-9A01D4472BE4}"/>
                </a:ext>
              </a:extLst>
            </p:cNvPr>
            <p:cNvSpPr/>
            <p:nvPr/>
          </p:nvSpPr>
          <p:spPr>
            <a:xfrm>
              <a:off x="3371862" y="2665262"/>
              <a:ext cx="58408" cy="12159"/>
            </a:xfrm>
            <a:custGeom>
              <a:avLst/>
              <a:gdLst/>
              <a:ahLst/>
              <a:cxnLst/>
              <a:rect l="l" t="t" r="r" b="b"/>
              <a:pathLst>
                <a:path w="1835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1644" y="382"/>
                  </a:lnTo>
                  <a:cubicBezTo>
                    <a:pt x="1751" y="382"/>
                    <a:pt x="1834" y="298"/>
                    <a:pt x="1834" y="191"/>
                  </a:cubicBezTo>
                  <a:cubicBezTo>
                    <a:pt x="1834" y="84"/>
                    <a:pt x="1751" y="1"/>
                    <a:pt x="164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3" name="Google Shape;14092;p85">
              <a:extLst>
                <a:ext uri="{FF2B5EF4-FFF2-40B4-BE49-F238E27FC236}">
                  <a16:creationId xmlns:a16="http://schemas.microsoft.com/office/drawing/2014/main" id="{61E951ED-5557-2636-786C-AF51C7278A5D}"/>
                </a:ext>
              </a:extLst>
            </p:cNvPr>
            <p:cNvSpPr/>
            <p:nvPr/>
          </p:nvSpPr>
          <p:spPr>
            <a:xfrm>
              <a:off x="3444625" y="2665262"/>
              <a:ext cx="51596" cy="12159"/>
            </a:xfrm>
            <a:custGeom>
              <a:avLst/>
              <a:gdLst/>
              <a:ahLst/>
              <a:cxnLst/>
              <a:rect l="l" t="t" r="r" b="b"/>
              <a:pathLst>
                <a:path w="162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30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3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4" name="Google Shape;14093;p85">
              <a:extLst>
                <a:ext uri="{FF2B5EF4-FFF2-40B4-BE49-F238E27FC236}">
                  <a16:creationId xmlns:a16="http://schemas.microsoft.com/office/drawing/2014/main" id="{EB40C943-8F51-FC4F-E383-A1B95EF3419E}"/>
                </a:ext>
              </a:extLst>
            </p:cNvPr>
            <p:cNvSpPr/>
            <p:nvPr/>
          </p:nvSpPr>
          <p:spPr>
            <a:xfrm>
              <a:off x="3371862" y="2697856"/>
              <a:ext cx="84922" cy="12159"/>
            </a:xfrm>
            <a:custGeom>
              <a:avLst/>
              <a:gdLst/>
              <a:ahLst/>
              <a:cxnLst/>
              <a:rect l="l" t="t" r="r" b="b"/>
              <a:pathLst>
                <a:path w="2668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2477" y="382"/>
                  </a:lnTo>
                  <a:cubicBezTo>
                    <a:pt x="2584" y="382"/>
                    <a:pt x="2668" y="298"/>
                    <a:pt x="2668" y="191"/>
                  </a:cubicBezTo>
                  <a:cubicBezTo>
                    <a:pt x="2668" y="84"/>
                    <a:pt x="2584" y="1"/>
                    <a:pt x="2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5" name="Google Shape;14094;p85">
              <a:extLst>
                <a:ext uri="{FF2B5EF4-FFF2-40B4-BE49-F238E27FC236}">
                  <a16:creationId xmlns:a16="http://schemas.microsoft.com/office/drawing/2014/main" id="{7D179B1E-201D-E79B-C4FF-3CC2A14801B8}"/>
                </a:ext>
              </a:extLst>
            </p:cNvPr>
            <p:cNvSpPr/>
            <p:nvPr/>
          </p:nvSpPr>
          <p:spPr>
            <a:xfrm>
              <a:off x="3470408" y="2697856"/>
              <a:ext cx="25814" cy="12159"/>
            </a:xfrm>
            <a:custGeom>
              <a:avLst/>
              <a:gdLst/>
              <a:ahLst/>
              <a:cxnLst/>
              <a:rect l="l" t="t" r="r" b="b"/>
              <a:pathLst>
                <a:path w="811" h="382" extrusionOk="0">
                  <a:moveTo>
                    <a:pt x="203" y="1"/>
                  </a:moveTo>
                  <a:cubicBezTo>
                    <a:pt x="96" y="1"/>
                    <a:pt x="0" y="84"/>
                    <a:pt x="0" y="191"/>
                  </a:cubicBezTo>
                  <a:cubicBezTo>
                    <a:pt x="0" y="298"/>
                    <a:pt x="96" y="382"/>
                    <a:pt x="203" y="382"/>
                  </a:cubicBezTo>
                  <a:lnTo>
                    <a:pt x="620" y="382"/>
                  </a:lnTo>
                  <a:cubicBezTo>
                    <a:pt x="715" y="382"/>
                    <a:pt x="810" y="298"/>
                    <a:pt x="810" y="191"/>
                  </a:cubicBezTo>
                  <a:cubicBezTo>
                    <a:pt x="810" y="84"/>
                    <a:pt x="715" y="1"/>
                    <a:pt x="6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56" name="Google Shape;14013;p85">
            <a:extLst>
              <a:ext uri="{FF2B5EF4-FFF2-40B4-BE49-F238E27FC236}">
                <a16:creationId xmlns:a16="http://schemas.microsoft.com/office/drawing/2014/main" id="{65383261-3C2B-0780-22F5-0CCF3894D906}"/>
              </a:ext>
            </a:extLst>
          </p:cNvPr>
          <p:cNvGrpSpPr/>
          <p:nvPr/>
        </p:nvGrpSpPr>
        <p:grpSpPr>
          <a:xfrm>
            <a:off x="11834154" y="9936911"/>
            <a:ext cx="732618" cy="731104"/>
            <a:chOff x="7990840" y="2435226"/>
            <a:chExt cx="354363" cy="353631"/>
          </a:xfrm>
          <a:solidFill>
            <a:schemeClr val="tx2"/>
          </a:solidFill>
        </p:grpSpPr>
        <p:sp>
          <p:nvSpPr>
            <p:cNvPr id="157" name="Google Shape;14014;p85">
              <a:extLst>
                <a:ext uri="{FF2B5EF4-FFF2-40B4-BE49-F238E27FC236}">
                  <a16:creationId xmlns:a16="http://schemas.microsoft.com/office/drawing/2014/main" id="{3DFDA5A1-91F3-27A9-173D-A8C56B6D0CBE}"/>
                </a:ext>
              </a:extLst>
            </p:cNvPr>
            <p:cNvSpPr/>
            <p:nvPr/>
          </p:nvSpPr>
          <p:spPr>
            <a:xfrm>
              <a:off x="7990840" y="2435226"/>
              <a:ext cx="354363" cy="353631"/>
            </a:xfrm>
            <a:custGeom>
              <a:avLst/>
              <a:gdLst/>
              <a:ahLst/>
              <a:cxnLst/>
              <a:rect l="l" t="t" r="r" b="b"/>
              <a:pathLst>
                <a:path w="11133" h="11110" extrusionOk="0">
                  <a:moveTo>
                    <a:pt x="3477" y="1727"/>
                  </a:moveTo>
                  <a:cubicBezTo>
                    <a:pt x="3679" y="1727"/>
                    <a:pt x="3834" y="1894"/>
                    <a:pt x="3834" y="2084"/>
                  </a:cubicBezTo>
                  <a:lnTo>
                    <a:pt x="3834" y="2430"/>
                  </a:lnTo>
                  <a:cubicBezTo>
                    <a:pt x="3834" y="2727"/>
                    <a:pt x="3596" y="2965"/>
                    <a:pt x="3298" y="2965"/>
                  </a:cubicBezTo>
                  <a:cubicBezTo>
                    <a:pt x="3024" y="2965"/>
                    <a:pt x="2786" y="2727"/>
                    <a:pt x="2786" y="2430"/>
                  </a:cubicBezTo>
                  <a:lnTo>
                    <a:pt x="2786" y="2084"/>
                  </a:lnTo>
                  <a:cubicBezTo>
                    <a:pt x="2786" y="1894"/>
                    <a:pt x="2941" y="1727"/>
                    <a:pt x="3143" y="1727"/>
                  </a:cubicBezTo>
                  <a:close/>
                  <a:moveTo>
                    <a:pt x="3477" y="3299"/>
                  </a:moveTo>
                  <a:lnTo>
                    <a:pt x="3477" y="3311"/>
                  </a:lnTo>
                  <a:cubicBezTo>
                    <a:pt x="3501" y="3382"/>
                    <a:pt x="3513" y="3454"/>
                    <a:pt x="3536" y="3537"/>
                  </a:cubicBezTo>
                  <a:lnTo>
                    <a:pt x="3322" y="3751"/>
                  </a:lnTo>
                  <a:lnTo>
                    <a:pt x="3286" y="3751"/>
                  </a:lnTo>
                  <a:lnTo>
                    <a:pt x="3060" y="3537"/>
                  </a:lnTo>
                  <a:cubicBezTo>
                    <a:pt x="3096" y="3489"/>
                    <a:pt x="3108" y="3430"/>
                    <a:pt x="3108" y="3370"/>
                  </a:cubicBezTo>
                  <a:lnTo>
                    <a:pt x="3108" y="3299"/>
                  </a:lnTo>
                  <a:close/>
                  <a:moveTo>
                    <a:pt x="5418" y="4966"/>
                  </a:moveTo>
                  <a:lnTo>
                    <a:pt x="5418" y="7025"/>
                  </a:lnTo>
                  <a:lnTo>
                    <a:pt x="5406" y="7025"/>
                  </a:lnTo>
                  <a:lnTo>
                    <a:pt x="4346" y="7787"/>
                  </a:lnTo>
                  <a:lnTo>
                    <a:pt x="4346" y="5180"/>
                  </a:lnTo>
                  <a:cubicBezTo>
                    <a:pt x="4429" y="5239"/>
                    <a:pt x="4536" y="5287"/>
                    <a:pt x="4656" y="5299"/>
                  </a:cubicBezTo>
                  <a:lnTo>
                    <a:pt x="4786" y="5299"/>
                  </a:lnTo>
                  <a:cubicBezTo>
                    <a:pt x="4929" y="5287"/>
                    <a:pt x="5060" y="5239"/>
                    <a:pt x="5167" y="5156"/>
                  </a:cubicBezTo>
                  <a:lnTo>
                    <a:pt x="5418" y="4966"/>
                  </a:lnTo>
                  <a:close/>
                  <a:moveTo>
                    <a:pt x="2846" y="3739"/>
                  </a:moveTo>
                  <a:lnTo>
                    <a:pt x="3096" y="3989"/>
                  </a:lnTo>
                  <a:cubicBezTo>
                    <a:pt x="3155" y="4049"/>
                    <a:pt x="3239" y="4096"/>
                    <a:pt x="3334" y="4096"/>
                  </a:cubicBezTo>
                  <a:cubicBezTo>
                    <a:pt x="3417" y="4096"/>
                    <a:pt x="3513" y="4073"/>
                    <a:pt x="3572" y="3989"/>
                  </a:cubicBezTo>
                  <a:lnTo>
                    <a:pt x="3798" y="3775"/>
                  </a:lnTo>
                  <a:cubicBezTo>
                    <a:pt x="3870" y="3799"/>
                    <a:pt x="3941" y="3823"/>
                    <a:pt x="4013" y="3823"/>
                  </a:cubicBezTo>
                  <a:cubicBezTo>
                    <a:pt x="4072" y="3823"/>
                    <a:pt x="4120" y="3858"/>
                    <a:pt x="4167" y="3906"/>
                  </a:cubicBezTo>
                  <a:lnTo>
                    <a:pt x="4644" y="4501"/>
                  </a:lnTo>
                  <a:cubicBezTo>
                    <a:pt x="4676" y="4541"/>
                    <a:pt x="4724" y="4558"/>
                    <a:pt x="4769" y="4558"/>
                  </a:cubicBezTo>
                  <a:cubicBezTo>
                    <a:pt x="4807" y="4558"/>
                    <a:pt x="4843" y="4547"/>
                    <a:pt x="4870" y="4525"/>
                  </a:cubicBezTo>
                  <a:lnTo>
                    <a:pt x="5441" y="4061"/>
                  </a:lnTo>
                  <a:cubicBezTo>
                    <a:pt x="5483" y="4031"/>
                    <a:pt x="5534" y="4016"/>
                    <a:pt x="5581" y="4016"/>
                  </a:cubicBezTo>
                  <a:cubicBezTo>
                    <a:pt x="5629" y="4016"/>
                    <a:pt x="5674" y="4031"/>
                    <a:pt x="5703" y="4061"/>
                  </a:cubicBezTo>
                  <a:cubicBezTo>
                    <a:pt x="5739" y="4108"/>
                    <a:pt x="5763" y="4156"/>
                    <a:pt x="5763" y="4216"/>
                  </a:cubicBezTo>
                  <a:cubicBezTo>
                    <a:pt x="5739" y="4227"/>
                    <a:pt x="5727" y="4275"/>
                    <a:pt x="5679" y="4311"/>
                  </a:cubicBezTo>
                  <a:lnTo>
                    <a:pt x="4953" y="4882"/>
                  </a:lnTo>
                  <a:cubicBezTo>
                    <a:pt x="4894" y="4930"/>
                    <a:pt x="4834" y="4966"/>
                    <a:pt x="4763" y="4966"/>
                  </a:cubicBezTo>
                  <a:lnTo>
                    <a:pt x="4691" y="4966"/>
                  </a:lnTo>
                  <a:cubicBezTo>
                    <a:pt x="4596" y="4942"/>
                    <a:pt x="4513" y="4906"/>
                    <a:pt x="4453" y="4823"/>
                  </a:cubicBezTo>
                  <a:lnTo>
                    <a:pt x="4310" y="4644"/>
                  </a:lnTo>
                  <a:cubicBezTo>
                    <a:pt x="4288" y="4607"/>
                    <a:pt x="4247" y="4588"/>
                    <a:pt x="4205" y="4588"/>
                  </a:cubicBezTo>
                  <a:cubicBezTo>
                    <a:pt x="4180" y="4588"/>
                    <a:pt x="4154" y="4595"/>
                    <a:pt x="4132" y="4608"/>
                  </a:cubicBezTo>
                  <a:cubicBezTo>
                    <a:pt x="4072" y="4632"/>
                    <a:pt x="4036" y="4692"/>
                    <a:pt x="4036" y="4751"/>
                  </a:cubicBezTo>
                  <a:lnTo>
                    <a:pt x="4036" y="8014"/>
                  </a:lnTo>
                  <a:lnTo>
                    <a:pt x="3655" y="8276"/>
                  </a:lnTo>
                  <a:lnTo>
                    <a:pt x="3655" y="6763"/>
                  </a:lnTo>
                  <a:cubicBezTo>
                    <a:pt x="3655" y="6668"/>
                    <a:pt x="3584" y="6597"/>
                    <a:pt x="3501" y="6597"/>
                  </a:cubicBezTo>
                  <a:cubicBezTo>
                    <a:pt x="3405" y="6597"/>
                    <a:pt x="3334" y="6668"/>
                    <a:pt x="3334" y="6763"/>
                  </a:cubicBezTo>
                  <a:lnTo>
                    <a:pt x="3334" y="8502"/>
                  </a:lnTo>
                  <a:lnTo>
                    <a:pt x="2798" y="8895"/>
                  </a:lnTo>
                  <a:lnTo>
                    <a:pt x="2798" y="6811"/>
                  </a:lnTo>
                  <a:cubicBezTo>
                    <a:pt x="2798" y="6644"/>
                    <a:pt x="2751" y="6490"/>
                    <a:pt x="2691" y="6347"/>
                  </a:cubicBezTo>
                  <a:lnTo>
                    <a:pt x="2524" y="6013"/>
                  </a:lnTo>
                  <a:cubicBezTo>
                    <a:pt x="2489" y="5918"/>
                    <a:pt x="2453" y="5811"/>
                    <a:pt x="2453" y="5704"/>
                  </a:cubicBezTo>
                  <a:lnTo>
                    <a:pt x="2453" y="4037"/>
                  </a:lnTo>
                  <a:cubicBezTo>
                    <a:pt x="2453" y="3966"/>
                    <a:pt x="2500" y="3906"/>
                    <a:pt x="2560" y="3870"/>
                  </a:cubicBezTo>
                  <a:lnTo>
                    <a:pt x="2846" y="3739"/>
                  </a:lnTo>
                  <a:close/>
                  <a:moveTo>
                    <a:pt x="5560" y="1"/>
                  </a:moveTo>
                  <a:cubicBezTo>
                    <a:pt x="5477" y="1"/>
                    <a:pt x="5406" y="84"/>
                    <a:pt x="5406" y="167"/>
                  </a:cubicBezTo>
                  <a:lnTo>
                    <a:pt x="5406" y="3680"/>
                  </a:lnTo>
                  <a:cubicBezTo>
                    <a:pt x="5346" y="3692"/>
                    <a:pt x="5287" y="3727"/>
                    <a:pt x="5239" y="3775"/>
                  </a:cubicBezTo>
                  <a:lnTo>
                    <a:pt x="4775" y="4132"/>
                  </a:lnTo>
                  <a:lnTo>
                    <a:pt x="4405" y="3656"/>
                  </a:lnTo>
                  <a:cubicBezTo>
                    <a:pt x="4298" y="3537"/>
                    <a:pt x="4167" y="3454"/>
                    <a:pt x="4001" y="3454"/>
                  </a:cubicBezTo>
                  <a:cubicBezTo>
                    <a:pt x="3894" y="3454"/>
                    <a:pt x="3822" y="3370"/>
                    <a:pt x="3822" y="3275"/>
                  </a:cubicBezTo>
                  <a:lnTo>
                    <a:pt x="3822" y="3096"/>
                  </a:lnTo>
                  <a:cubicBezTo>
                    <a:pt x="4036" y="2953"/>
                    <a:pt x="4167" y="2703"/>
                    <a:pt x="4167" y="2418"/>
                  </a:cubicBezTo>
                  <a:lnTo>
                    <a:pt x="4167" y="2072"/>
                  </a:lnTo>
                  <a:cubicBezTo>
                    <a:pt x="4167" y="1703"/>
                    <a:pt x="3858" y="1394"/>
                    <a:pt x="3477" y="1394"/>
                  </a:cubicBezTo>
                  <a:lnTo>
                    <a:pt x="3143" y="1394"/>
                  </a:lnTo>
                  <a:cubicBezTo>
                    <a:pt x="2762" y="1394"/>
                    <a:pt x="2453" y="1703"/>
                    <a:pt x="2453" y="2072"/>
                  </a:cubicBezTo>
                  <a:lnTo>
                    <a:pt x="2453" y="2418"/>
                  </a:lnTo>
                  <a:cubicBezTo>
                    <a:pt x="2453" y="2703"/>
                    <a:pt x="2584" y="2953"/>
                    <a:pt x="2798" y="3096"/>
                  </a:cubicBezTo>
                  <a:lnTo>
                    <a:pt x="2798" y="3358"/>
                  </a:lnTo>
                  <a:lnTo>
                    <a:pt x="2798" y="3370"/>
                  </a:lnTo>
                  <a:lnTo>
                    <a:pt x="2393" y="3573"/>
                  </a:lnTo>
                  <a:cubicBezTo>
                    <a:pt x="2215" y="3668"/>
                    <a:pt x="2108" y="3846"/>
                    <a:pt x="2108" y="4037"/>
                  </a:cubicBezTo>
                  <a:lnTo>
                    <a:pt x="2108" y="5704"/>
                  </a:lnTo>
                  <a:cubicBezTo>
                    <a:pt x="2108" y="5871"/>
                    <a:pt x="2155" y="6013"/>
                    <a:pt x="2215" y="6168"/>
                  </a:cubicBezTo>
                  <a:lnTo>
                    <a:pt x="2381" y="6490"/>
                  </a:lnTo>
                  <a:cubicBezTo>
                    <a:pt x="2429" y="6597"/>
                    <a:pt x="2453" y="6704"/>
                    <a:pt x="2453" y="6811"/>
                  </a:cubicBezTo>
                  <a:lnTo>
                    <a:pt x="2453" y="9133"/>
                  </a:lnTo>
                  <a:lnTo>
                    <a:pt x="84" y="10812"/>
                  </a:lnTo>
                  <a:cubicBezTo>
                    <a:pt x="12" y="10859"/>
                    <a:pt x="0" y="10954"/>
                    <a:pt x="48" y="11038"/>
                  </a:cubicBezTo>
                  <a:cubicBezTo>
                    <a:pt x="69" y="11081"/>
                    <a:pt x="116" y="11102"/>
                    <a:pt x="166" y="11102"/>
                  </a:cubicBezTo>
                  <a:cubicBezTo>
                    <a:pt x="199" y="11102"/>
                    <a:pt x="234" y="11093"/>
                    <a:pt x="262" y="11074"/>
                  </a:cubicBezTo>
                  <a:lnTo>
                    <a:pt x="5548" y="7323"/>
                  </a:lnTo>
                  <a:lnTo>
                    <a:pt x="10835" y="11074"/>
                  </a:lnTo>
                  <a:cubicBezTo>
                    <a:pt x="10859" y="11097"/>
                    <a:pt x="10894" y="11109"/>
                    <a:pt x="10918" y="11109"/>
                  </a:cubicBezTo>
                  <a:cubicBezTo>
                    <a:pt x="10966" y="11109"/>
                    <a:pt x="11025" y="11074"/>
                    <a:pt x="11061" y="11038"/>
                  </a:cubicBezTo>
                  <a:cubicBezTo>
                    <a:pt x="11133" y="10954"/>
                    <a:pt x="11121" y="10859"/>
                    <a:pt x="11037" y="10812"/>
                  </a:cubicBezTo>
                  <a:lnTo>
                    <a:pt x="5727" y="7049"/>
                  </a:lnTo>
                  <a:lnTo>
                    <a:pt x="5727" y="4692"/>
                  </a:lnTo>
                  <a:lnTo>
                    <a:pt x="5882" y="4573"/>
                  </a:lnTo>
                  <a:cubicBezTo>
                    <a:pt x="6001" y="4477"/>
                    <a:pt x="6072" y="4335"/>
                    <a:pt x="6072" y="4180"/>
                  </a:cubicBezTo>
                  <a:cubicBezTo>
                    <a:pt x="6072" y="4037"/>
                    <a:pt x="6013" y="3882"/>
                    <a:pt x="5906" y="3787"/>
                  </a:cubicBezTo>
                  <a:cubicBezTo>
                    <a:pt x="5858" y="3739"/>
                    <a:pt x="5787" y="3704"/>
                    <a:pt x="5727" y="3680"/>
                  </a:cubicBezTo>
                  <a:lnTo>
                    <a:pt x="5727" y="667"/>
                  </a:lnTo>
                  <a:lnTo>
                    <a:pt x="7906" y="667"/>
                  </a:lnTo>
                  <a:lnTo>
                    <a:pt x="7680" y="1132"/>
                  </a:lnTo>
                  <a:cubicBezTo>
                    <a:pt x="7644" y="1179"/>
                    <a:pt x="7644" y="1239"/>
                    <a:pt x="7680" y="1287"/>
                  </a:cubicBezTo>
                  <a:lnTo>
                    <a:pt x="7906" y="1751"/>
                  </a:lnTo>
                  <a:lnTo>
                    <a:pt x="6251" y="1751"/>
                  </a:lnTo>
                  <a:cubicBezTo>
                    <a:pt x="6156" y="1751"/>
                    <a:pt x="6084" y="1822"/>
                    <a:pt x="6084" y="1906"/>
                  </a:cubicBezTo>
                  <a:cubicBezTo>
                    <a:pt x="6084" y="2001"/>
                    <a:pt x="6156" y="2072"/>
                    <a:pt x="6251" y="2072"/>
                  </a:cubicBezTo>
                  <a:lnTo>
                    <a:pt x="8156" y="2072"/>
                  </a:lnTo>
                  <a:cubicBezTo>
                    <a:pt x="8215" y="2072"/>
                    <a:pt x="8263" y="2049"/>
                    <a:pt x="8287" y="2001"/>
                  </a:cubicBezTo>
                  <a:cubicBezTo>
                    <a:pt x="8323" y="1953"/>
                    <a:pt x="8323" y="1894"/>
                    <a:pt x="8287" y="1834"/>
                  </a:cubicBezTo>
                  <a:lnTo>
                    <a:pt x="7977" y="1215"/>
                  </a:lnTo>
                  <a:lnTo>
                    <a:pt x="8287" y="584"/>
                  </a:lnTo>
                  <a:cubicBezTo>
                    <a:pt x="8323" y="537"/>
                    <a:pt x="8323" y="477"/>
                    <a:pt x="8287" y="417"/>
                  </a:cubicBezTo>
                  <a:cubicBezTo>
                    <a:pt x="8263" y="382"/>
                    <a:pt x="8204" y="346"/>
                    <a:pt x="8156" y="346"/>
                  </a:cubicBezTo>
                  <a:lnTo>
                    <a:pt x="5727" y="346"/>
                  </a:lnTo>
                  <a:lnTo>
                    <a:pt x="5727" y="167"/>
                  </a:lnTo>
                  <a:cubicBezTo>
                    <a:pt x="5727" y="84"/>
                    <a:pt x="5656" y="1"/>
                    <a:pt x="556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 dirty="0"/>
            </a:p>
          </p:txBody>
        </p:sp>
        <p:sp>
          <p:nvSpPr>
            <p:cNvPr id="158" name="Google Shape;14015;p85">
              <a:extLst>
                <a:ext uri="{FF2B5EF4-FFF2-40B4-BE49-F238E27FC236}">
                  <a16:creationId xmlns:a16="http://schemas.microsoft.com/office/drawing/2014/main" id="{5F570785-382F-72C1-686F-8462858F3DAD}"/>
                </a:ext>
              </a:extLst>
            </p:cNvPr>
            <p:cNvSpPr/>
            <p:nvPr/>
          </p:nvSpPr>
          <p:spPr>
            <a:xfrm>
              <a:off x="8190160" y="2704158"/>
              <a:ext cx="61814" cy="45644"/>
            </a:xfrm>
            <a:custGeom>
              <a:avLst/>
              <a:gdLst/>
              <a:ahLst/>
              <a:cxnLst/>
              <a:rect l="l" t="t" r="r" b="b"/>
              <a:pathLst>
                <a:path w="1942" h="1434" extrusionOk="0">
                  <a:moveTo>
                    <a:pt x="173" y="0"/>
                  </a:moveTo>
                  <a:cubicBezTo>
                    <a:pt x="123" y="0"/>
                    <a:pt x="77" y="22"/>
                    <a:pt x="48" y="65"/>
                  </a:cubicBezTo>
                  <a:cubicBezTo>
                    <a:pt x="1" y="148"/>
                    <a:pt x="13" y="243"/>
                    <a:pt x="96" y="291"/>
                  </a:cubicBezTo>
                  <a:lnTo>
                    <a:pt x="1668" y="1410"/>
                  </a:lnTo>
                  <a:cubicBezTo>
                    <a:pt x="1703" y="1422"/>
                    <a:pt x="1727" y="1434"/>
                    <a:pt x="1763" y="1434"/>
                  </a:cubicBezTo>
                  <a:cubicBezTo>
                    <a:pt x="1799" y="1434"/>
                    <a:pt x="1858" y="1410"/>
                    <a:pt x="1894" y="1362"/>
                  </a:cubicBezTo>
                  <a:cubicBezTo>
                    <a:pt x="1942" y="1291"/>
                    <a:pt x="1918" y="1196"/>
                    <a:pt x="1846" y="1136"/>
                  </a:cubicBezTo>
                  <a:lnTo>
                    <a:pt x="275" y="29"/>
                  </a:lnTo>
                  <a:cubicBezTo>
                    <a:pt x="241" y="10"/>
                    <a:pt x="206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9" name="Google Shape;14016;p85">
              <a:extLst>
                <a:ext uri="{FF2B5EF4-FFF2-40B4-BE49-F238E27FC236}">
                  <a16:creationId xmlns:a16="http://schemas.microsoft.com/office/drawing/2014/main" id="{8DB9B707-CE92-E8BA-81CF-11087E59C384}"/>
                </a:ext>
              </a:extLst>
            </p:cNvPr>
            <p:cNvSpPr/>
            <p:nvPr/>
          </p:nvSpPr>
          <p:spPr>
            <a:xfrm>
              <a:off x="8162882" y="2684201"/>
              <a:ext cx="22026" cy="18239"/>
            </a:xfrm>
            <a:custGeom>
              <a:avLst/>
              <a:gdLst/>
              <a:ahLst/>
              <a:cxnLst/>
              <a:rect l="l" t="t" r="r" b="b"/>
              <a:pathLst>
                <a:path w="692" h="573" extrusionOk="0">
                  <a:moveTo>
                    <a:pt x="177" y="0"/>
                  </a:moveTo>
                  <a:cubicBezTo>
                    <a:pt x="123" y="0"/>
                    <a:pt x="67" y="26"/>
                    <a:pt x="36" y="73"/>
                  </a:cubicBezTo>
                  <a:cubicBezTo>
                    <a:pt x="1" y="144"/>
                    <a:pt x="13" y="251"/>
                    <a:pt x="84" y="299"/>
                  </a:cubicBezTo>
                  <a:lnTo>
                    <a:pt x="429" y="549"/>
                  </a:lnTo>
                  <a:cubicBezTo>
                    <a:pt x="453" y="561"/>
                    <a:pt x="489" y="573"/>
                    <a:pt x="513" y="573"/>
                  </a:cubicBezTo>
                  <a:cubicBezTo>
                    <a:pt x="560" y="573"/>
                    <a:pt x="620" y="549"/>
                    <a:pt x="655" y="501"/>
                  </a:cubicBezTo>
                  <a:cubicBezTo>
                    <a:pt x="691" y="430"/>
                    <a:pt x="679" y="323"/>
                    <a:pt x="608" y="275"/>
                  </a:cubicBezTo>
                  <a:lnTo>
                    <a:pt x="263" y="25"/>
                  </a:lnTo>
                  <a:cubicBezTo>
                    <a:pt x="237" y="8"/>
                    <a:pt x="207" y="0"/>
                    <a:pt x="17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28592298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10BA10B9-B902-8D6D-D0E2-688CE7A20E4B}"/>
              </a:ext>
            </a:extLst>
          </p:cNvPr>
          <p:cNvSpPr/>
          <p:nvPr/>
        </p:nvSpPr>
        <p:spPr>
          <a:xfrm>
            <a:off x="10023511" y="3734234"/>
            <a:ext cx="4336978" cy="8721785"/>
          </a:xfrm>
          <a:custGeom>
            <a:avLst/>
            <a:gdLst>
              <a:gd name="connsiteX0" fmla="*/ 665468 w 5678500"/>
              <a:gd name="connsiteY0" fmla="*/ 8376554 h 11419626"/>
              <a:gd name="connsiteX1" fmla="*/ 615677 w 5678500"/>
              <a:gd name="connsiteY1" fmla="*/ 8393227 h 11419626"/>
              <a:gd name="connsiteX2" fmla="*/ 648089 w 5678500"/>
              <a:gd name="connsiteY2" fmla="*/ 8384168 h 11419626"/>
              <a:gd name="connsiteX3" fmla="*/ 5013025 w 5678500"/>
              <a:gd name="connsiteY3" fmla="*/ 8376551 h 11419626"/>
              <a:gd name="connsiteX4" fmla="*/ 5030410 w 5678500"/>
              <a:gd name="connsiteY4" fmla="*/ 8384168 h 11419626"/>
              <a:gd name="connsiteX5" fmla="*/ 5062835 w 5678500"/>
              <a:gd name="connsiteY5" fmla="*/ 8393231 h 11419626"/>
              <a:gd name="connsiteX6" fmla="*/ 1063305 w 5678500"/>
              <a:gd name="connsiteY6" fmla="*/ 8195013 h 11419626"/>
              <a:gd name="connsiteX7" fmla="*/ 978681 w 5678500"/>
              <a:gd name="connsiteY7" fmla="*/ 8239329 h 11419626"/>
              <a:gd name="connsiteX8" fmla="*/ 1007748 w 5678500"/>
              <a:gd name="connsiteY8" fmla="*/ 8226594 h 11419626"/>
              <a:gd name="connsiteX9" fmla="*/ 4615174 w 5678500"/>
              <a:gd name="connsiteY9" fmla="*/ 8195002 h 11419626"/>
              <a:gd name="connsiteX10" fmla="*/ 4670751 w 5678500"/>
              <a:gd name="connsiteY10" fmla="*/ 8226594 h 11419626"/>
              <a:gd name="connsiteX11" fmla="*/ 4699829 w 5678500"/>
              <a:gd name="connsiteY11" fmla="*/ 8239334 h 11419626"/>
              <a:gd name="connsiteX12" fmla="*/ 1246907 w 5678500"/>
              <a:gd name="connsiteY12" fmla="*/ 8084064 h 11419626"/>
              <a:gd name="connsiteX13" fmla="*/ 1137079 w 5678500"/>
              <a:gd name="connsiteY13" fmla="*/ 8153077 h 11419626"/>
              <a:gd name="connsiteX14" fmla="*/ 1177318 w 5678500"/>
              <a:gd name="connsiteY14" fmla="*/ 8130204 h 11419626"/>
              <a:gd name="connsiteX15" fmla="*/ 4431557 w 5678500"/>
              <a:gd name="connsiteY15" fmla="*/ 8084040 h 11419626"/>
              <a:gd name="connsiteX16" fmla="*/ 4501181 w 5678500"/>
              <a:gd name="connsiteY16" fmla="*/ 8130204 h 11419626"/>
              <a:gd name="connsiteX17" fmla="*/ 4541439 w 5678500"/>
              <a:gd name="connsiteY17" fmla="*/ 8153088 h 11419626"/>
              <a:gd name="connsiteX18" fmla="*/ 1427442 w 5678500"/>
              <a:gd name="connsiteY18" fmla="*/ 7955289 h 11419626"/>
              <a:gd name="connsiteX19" fmla="*/ 1314176 w 5678500"/>
              <a:gd name="connsiteY19" fmla="*/ 8039462 h 11419626"/>
              <a:gd name="connsiteX20" fmla="*/ 1339364 w 5678500"/>
              <a:gd name="connsiteY20" fmla="*/ 8022762 h 11419626"/>
              <a:gd name="connsiteX21" fmla="*/ 4250986 w 5678500"/>
              <a:gd name="connsiteY21" fmla="*/ 7955234 h 11419626"/>
              <a:gd name="connsiteX22" fmla="*/ 4339136 w 5678500"/>
              <a:gd name="connsiteY22" fmla="*/ 8022762 h 11419626"/>
              <a:gd name="connsiteX23" fmla="*/ 4364342 w 5678500"/>
              <a:gd name="connsiteY23" fmla="*/ 8039475 h 11419626"/>
              <a:gd name="connsiteX24" fmla="*/ 1638783 w 5678500"/>
              <a:gd name="connsiteY24" fmla="*/ 7776818 h 11419626"/>
              <a:gd name="connsiteX25" fmla="*/ 1481546 w 5678500"/>
              <a:gd name="connsiteY25" fmla="*/ 7913842 h 11419626"/>
              <a:gd name="connsiteX26" fmla="*/ 1493372 w 5678500"/>
              <a:gd name="connsiteY26" fmla="*/ 7904782 h 11419626"/>
              <a:gd name="connsiteX27" fmla="*/ 4628520 w 5678500"/>
              <a:gd name="connsiteY27" fmla="*/ 6376354 h 11419626"/>
              <a:gd name="connsiteX28" fmla="*/ 4785693 w 5678500"/>
              <a:gd name="connsiteY28" fmla="*/ 6513322 h 11419626"/>
              <a:gd name="connsiteX29" fmla="*/ 4640342 w 5678500"/>
              <a:gd name="connsiteY29" fmla="*/ 6385411 h 11419626"/>
              <a:gd name="connsiteX30" fmla="*/ 1049989 w 5678500"/>
              <a:gd name="connsiteY30" fmla="*/ 6376348 h 11419626"/>
              <a:gd name="connsiteX31" fmla="*/ 1038159 w 5678500"/>
              <a:gd name="connsiteY31" fmla="*/ 6385411 h 11419626"/>
              <a:gd name="connsiteX32" fmla="*/ 892713 w 5678500"/>
              <a:gd name="connsiteY32" fmla="*/ 6513405 h 11419626"/>
              <a:gd name="connsiteX33" fmla="*/ 4461150 w 5678500"/>
              <a:gd name="connsiteY33" fmla="*/ 6250732 h 11419626"/>
              <a:gd name="connsiteX34" fmla="*/ 4574393 w 5678500"/>
              <a:gd name="connsiteY34" fmla="*/ 6334889 h 11419626"/>
              <a:gd name="connsiteX35" fmla="*/ 4486333 w 5678500"/>
              <a:gd name="connsiteY35" fmla="*/ 6267430 h 11419626"/>
              <a:gd name="connsiteX36" fmla="*/ 1217363 w 5678500"/>
              <a:gd name="connsiteY36" fmla="*/ 6250725 h 11419626"/>
              <a:gd name="connsiteX37" fmla="*/ 1192168 w 5678500"/>
              <a:gd name="connsiteY37" fmla="*/ 6267430 h 11419626"/>
              <a:gd name="connsiteX38" fmla="*/ 1104074 w 5678500"/>
              <a:gd name="connsiteY38" fmla="*/ 6334916 h 11419626"/>
              <a:gd name="connsiteX39" fmla="*/ 4284051 w 5678500"/>
              <a:gd name="connsiteY39" fmla="*/ 6137116 h 11419626"/>
              <a:gd name="connsiteX40" fmla="*/ 4393870 w 5678500"/>
              <a:gd name="connsiteY40" fmla="*/ 6206123 h 11419626"/>
              <a:gd name="connsiteX41" fmla="*/ 4324288 w 5678500"/>
              <a:gd name="connsiteY41" fmla="*/ 6159988 h 11419626"/>
              <a:gd name="connsiteX42" fmla="*/ 1394461 w 5678500"/>
              <a:gd name="connsiteY42" fmla="*/ 6137109 h 11419626"/>
              <a:gd name="connsiteX43" fmla="*/ 1354213 w 5678500"/>
              <a:gd name="connsiteY43" fmla="*/ 6159988 h 11419626"/>
              <a:gd name="connsiteX44" fmla="*/ 1284609 w 5678500"/>
              <a:gd name="connsiteY44" fmla="*/ 6206138 h 11419626"/>
              <a:gd name="connsiteX45" fmla="*/ 4125651 w 5678500"/>
              <a:gd name="connsiteY45" fmla="*/ 6050863 h 11419626"/>
              <a:gd name="connsiteX46" fmla="*/ 4210274 w 5678500"/>
              <a:gd name="connsiteY46" fmla="*/ 6095178 h 11419626"/>
              <a:gd name="connsiteX47" fmla="*/ 4154718 w 5678500"/>
              <a:gd name="connsiteY47" fmla="*/ 6063598 h 11419626"/>
              <a:gd name="connsiteX48" fmla="*/ 1552857 w 5678500"/>
              <a:gd name="connsiteY48" fmla="*/ 6050860 h 11419626"/>
              <a:gd name="connsiteX49" fmla="*/ 1523783 w 5678500"/>
              <a:gd name="connsiteY49" fmla="*/ 6063598 h 11419626"/>
              <a:gd name="connsiteX50" fmla="*/ 1468215 w 5678500"/>
              <a:gd name="connsiteY50" fmla="*/ 6095185 h 11419626"/>
              <a:gd name="connsiteX51" fmla="*/ 3762645 w 5678500"/>
              <a:gd name="connsiteY51" fmla="*/ 5896964 h 11419626"/>
              <a:gd name="connsiteX52" fmla="*/ 3812439 w 5678500"/>
              <a:gd name="connsiteY52" fmla="*/ 5913638 h 11419626"/>
              <a:gd name="connsiteX53" fmla="*/ 3795059 w 5678500"/>
              <a:gd name="connsiteY53" fmla="*/ 5906023 h 11419626"/>
              <a:gd name="connsiteX54" fmla="*/ 1915863 w 5678500"/>
              <a:gd name="connsiteY54" fmla="*/ 5896962 h 11419626"/>
              <a:gd name="connsiteX55" fmla="*/ 1883442 w 5678500"/>
              <a:gd name="connsiteY55" fmla="*/ 5906023 h 11419626"/>
              <a:gd name="connsiteX56" fmla="*/ 1866058 w 5678500"/>
              <a:gd name="connsiteY56" fmla="*/ 5913639 h 11419626"/>
              <a:gd name="connsiteX57" fmla="*/ 3812443 w 5678500"/>
              <a:gd name="connsiteY57" fmla="*/ 5505987 h 11419626"/>
              <a:gd name="connsiteX58" fmla="*/ 3762639 w 5678500"/>
              <a:gd name="connsiteY58" fmla="*/ 5522664 h 11419626"/>
              <a:gd name="connsiteX59" fmla="*/ 3795059 w 5678500"/>
              <a:gd name="connsiteY59" fmla="*/ 5513603 h 11419626"/>
              <a:gd name="connsiteX60" fmla="*/ 1866057 w 5678500"/>
              <a:gd name="connsiteY60" fmla="*/ 5505986 h 11419626"/>
              <a:gd name="connsiteX61" fmla="*/ 1883442 w 5678500"/>
              <a:gd name="connsiteY61" fmla="*/ 5513603 h 11419626"/>
              <a:gd name="connsiteX62" fmla="*/ 1915866 w 5678500"/>
              <a:gd name="connsiteY62" fmla="*/ 5522665 h 11419626"/>
              <a:gd name="connsiteX63" fmla="*/ 4210283 w 5678500"/>
              <a:gd name="connsiteY63" fmla="*/ 5324444 h 11419626"/>
              <a:gd name="connsiteX64" fmla="*/ 4125647 w 5678500"/>
              <a:gd name="connsiteY64" fmla="*/ 5368766 h 11419626"/>
              <a:gd name="connsiteX65" fmla="*/ 4154718 w 5678500"/>
              <a:gd name="connsiteY65" fmla="*/ 5356029 h 11419626"/>
              <a:gd name="connsiteX66" fmla="*/ 1468206 w 5678500"/>
              <a:gd name="connsiteY66" fmla="*/ 5324437 h 11419626"/>
              <a:gd name="connsiteX67" fmla="*/ 1523783 w 5678500"/>
              <a:gd name="connsiteY67" fmla="*/ 5356029 h 11419626"/>
              <a:gd name="connsiteX68" fmla="*/ 1552860 w 5678500"/>
              <a:gd name="connsiteY68" fmla="*/ 5368768 h 11419626"/>
              <a:gd name="connsiteX69" fmla="*/ 4393884 w 5678500"/>
              <a:gd name="connsiteY69" fmla="*/ 5213494 h 11419626"/>
              <a:gd name="connsiteX70" fmla="*/ 4284043 w 5678500"/>
              <a:gd name="connsiteY70" fmla="*/ 5282515 h 11419626"/>
              <a:gd name="connsiteX71" fmla="*/ 4324288 w 5678500"/>
              <a:gd name="connsiteY71" fmla="*/ 5259639 h 11419626"/>
              <a:gd name="connsiteX72" fmla="*/ 1284595 w 5678500"/>
              <a:gd name="connsiteY72" fmla="*/ 5213479 h 11419626"/>
              <a:gd name="connsiteX73" fmla="*/ 1354213 w 5678500"/>
              <a:gd name="connsiteY73" fmla="*/ 5259639 h 11419626"/>
              <a:gd name="connsiteX74" fmla="*/ 1394469 w 5678500"/>
              <a:gd name="connsiteY74" fmla="*/ 5282522 h 11419626"/>
              <a:gd name="connsiteX75" fmla="*/ 4574415 w 5678500"/>
              <a:gd name="connsiteY75" fmla="*/ 5084721 h 11419626"/>
              <a:gd name="connsiteX76" fmla="*/ 4461143 w 5678500"/>
              <a:gd name="connsiteY76" fmla="*/ 5168898 h 11419626"/>
              <a:gd name="connsiteX77" fmla="*/ 4486333 w 5678500"/>
              <a:gd name="connsiteY77" fmla="*/ 5152197 h 11419626"/>
              <a:gd name="connsiteX78" fmla="*/ 1104051 w 5678500"/>
              <a:gd name="connsiteY78" fmla="*/ 5084694 h 11419626"/>
              <a:gd name="connsiteX79" fmla="*/ 1192168 w 5678500"/>
              <a:gd name="connsiteY79" fmla="*/ 5152197 h 11419626"/>
              <a:gd name="connsiteX80" fmla="*/ 1217369 w 5678500"/>
              <a:gd name="connsiteY80" fmla="*/ 5168906 h 11419626"/>
              <a:gd name="connsiteX81" fmla="*/ 4785753 w 5678500"/>
              <a:gd name="connsiteY81" fmla="*/ 4906252 h 11419626"/>
              <a:gd name="connsiteX82" fmla="*/ 4628515 w 5678500"/>
              <a:gd name="connsiteY82" fmla="*/ 5043276 h 11419626"/>
              <a:gd name="connsiteX83" fmla="*/ 4640342 w 5678500"/>
              <a:gd name="connsiteY83" fmla="*/ 5034216 h 11419626"/>
              <a:gd name="connsiteX84" fmla="*/ 1481547 w 5678500"/>
              <a:gd name="connsiteY84" fmla="*/ 3505790 h 11419626"/>
              <a:gd name="connsiteX85" fmla="*/ 1638724 w 5678500"/>
              <a:gd name="connsiteY85" fmla="*/ 3642760 h 11419626"/>
              <a:gd name="connsiteX86" fmla="*/ 1493372 w 5678500"/>
              <a:gd name="connsiteY86" fmla="*/ 3514849 h 11419626"/>
              <a:gd name="connsiteX87" fmla="*/ 1314174 w 5678500"/>
              <a:gd name="connsiteY87" fmla="*/ 3380167 h 11419626"/>
              <a:gd name="connsiteX88" fmla="*/ 1427441 w 5678500"/>
              <a:gd name="connsiteY88" fmla="*/ 3464341 h 11419626"/>
              <a:gd name="connsiteX89" fmla="*/ 1339364 w 5678500"/>
              <a:gd name="connsiteY89" fmla="*/ 3396868 h 11419626"/>
              <a:gd name="connsiteX90" fmla="*/ 4364343 w 5678500"/>
              <a:gd name="connsiteY90" fmla="*/ 3380155 h 11419626"/>
              <a:gd name="connsiteX91" fmla="*/ 4339136 w 5678500"/>
              <a:gd name="connsiteY91" fmla="*/ 3396868 h 11419626"/>
              <a:gd name="connsiteX92" fmla="*/ 4251000 w 5678500"/>
              <a:gd name="connsiteY92" fmla="*/ 3464386 h 11419626"/>
              <a:gd name="connsiteX93" fmla="*/ 1137078 w 5678500"/>
              <a:gd name="connsiteY93" fmla="*/ 3266553 h 11419626"/>
              <a:gd name="connsiteX94" fmla="*/ 1246910 w 5678500"/>
              <a:gd name="connsiteY94" fmla="*/ 3335569 h 11419626"/>
              <a:gd name="connsiteX95" fmla="*/ 1177318 w 5678500"/>
              <a:gd name="connsiteY95" fmla="*/ 3289426 h 11419626"/>
              <a:gd name="connsiteX96" fmla="*/ 4541442 w 5678500"/>
              <a:gd name="connsiteY96" fmla="*/ 3266541 h 11419626"/>
              <a:gd name="connsiteX97" fmla="*/ 4501181 w 5678500"/>
              <a:gd name="connsiteY97" fmla="*/ 3289426 h 11419626"/>
              <a:gd name="connsiteX98" fmla="*/ 4431554 w 5678500"/>
              <a:gd name="connsiteY98" fmla="*/ 3335592 h 11419626"/>
              <a:gd name="connsiteX99" fmla="*/ 978681 w 5678500"/>
              <a:gd name="connsiteY99" fmla="*/ 3180301 h 11419626"/>
              <a:gd name="connsiteX100" fmla="*/ 1063305 w 5678500"/>
              <a:gd name="connsiteY100" fmla="*/ 3224617 h 11419626"/>
              <a:gd name="connsiteX101" fmla="*/ 1007748 w 5678500"/>
              <a:gd name="connsiteY101" fmla="*/ 3193036 h 11419626"/>
              <a:gd name="connsiteX102" fmla="*/ 4699830 w 5678500"/>
              <a:gd name="connsiteY102" fmla="*/ 3180296 h 11419626"/>
              <a:gd name="connsiteX103" fmla="*/ 4670751 w 5678500"/>
              <a:gd name="connsiteY103" fmla="*/ 3193036 h 11419626"/>
              <a:gd name="connsiteX104" fmla="*/ 4615171 w 5678500"/>
              <a:gd name="connsiteY104" fmla="*/ 3224630 h 11419626"/>
              <a:gd name="connsiteX105" fmla="*/ 615678 w 5678500"/>
              <a:gd name="connsiteY105" fmla="*/ 3026404 h 11419626"/>
              <a:gd name="connsiteX106" fmla="*/ 665468 w 5678500"/>
              <a:gd name="connsiteY106" fmla="*/ 3043076 h 11419626"/>
              <a:gd name="connsiteX107" fmla="*/ 648089 w 5678500"/>
              <a:gd name="connsiteY107" fmla="*/ 3035463 h 11419626"/>
              <a:gd name="connsiteX108" fmla="*/ 5062832 w 5678500"/>
              <a:gd name="connsiteY108" fmla="*/ 3026401 h 11419626"/>
              <a:gd name="connsiteX109" fmla="*/ 5030410 w 5678500"/>
              <a:gd name="connsiteY109" fmla="*/ 3035463 h 11419626"/>
              <a:gd name="connsiteX110" fmla="*/ 5013026 w 5678500"/>
              <a:gd name="connsiteY110" fmla="*/ 3043079 h 11419626"/>
              <a:gd name="connsiteX111" fmla="*/ 5414011 w 5678500"/>
              <a:gd name="connsiteY111" fmla="*/ 2928248 h 11419626"/>
              <a:gd name="connsiteX112" fmla="*/ 5414008 w 5678500"/>
              <a:gd name="connsiteY112" fmla="*/ 2928249 h 11419626"/>
              <a:gd name="connsiteX113" fmla="*/ 5414012 w 5678500"/>
              <a:gd name="connsiteY113" fmla="*/ 2928248 h 11419626"/>
              <a:gd name="connsiteX114" fmla="*/ 2839250 w 5678500"/>
              <a:gd name="connsiteY114" fmla="*/ 1419625 h 11419626"/>
              <a:gd name="connsiteX115" fmla="*/ 1419625 w 5678500"/>
              <a:gd name="connsiteY115" fmla="*/ 2839250 h 11419626"/>
              <a:gd name="connsiteX116" fmla="*/ 1743798 w 5678500"/>
              <a:gd name="connsiteY116" fmla="*/ 3742262 h 11419626"/>
              <a:gd name="connsiteX117" fmla="*/ 1781803 w 5678500"/>
              <a:gd name="connsiteY117" fmla="*/ 3784077 h 11419626"/>
              <a:gd name="connsiteX118" fmla="*/ 1779140 w 5678500"/>
              <a:gd name="connsiteY118" fmla="*/ 3785695 h 11419626"/>
              <a:gd name="connsiteX119" fmla="*/ 1793945 w 5678500"/>
              <a:gd name="connsiteY119" fmla="*/ 3800768 h 11419626"/>
              <a:gd name="connsiteX120" fmla="*/ 2516872 w 5678500"/>
              <a:gd name="connsiteY120" fmla="*/ 5419518 h 11419626"/>
              <a:gd name="connsiteX121" fmla="*/ 2529056 w 5678500"/>
              <a:gd name="connsiteY121" fmla="*/ 5660804 h 11419626"/>
              <a:gd name="connsiteX122" fmla="*/ 2531531 w 5678500"/>
              <a:gd name="connsiteY122" fmla="*/ 5709815 h 11419626"/>
              <a:gd name="connsiteX123" fmla="*/ 2529056 w 5678500"/>
              <a:gd name="connsiteY123" fmla="*/ 5758822 h 11419626"/>
              <a:gd name="connsiteX124" fmla="*/ 2516872 w 5678500"/>
              <a:gd name="connsiteY124" fmla="*/ 6000112 h 11419626"/>
              <a:gd name="connsiteX125" fmla="*/ 1793945 w 5678500"/>
              <a:gd name="connsiteY125" fmla="*/ 7618863 h 11419626"/>
              <a:gd name="connsiteX126" fmla="*/ 1779140 w 5678500"/>
              <a:gd name="connsiteY126" fmla="*/ 7633935 h 11419626"/>
              <a:gd name="connsiteX127" fmla="*/ 1781800 w 5678500"/>
              <a:gd name="connsiteY127" fmla="*/ 7635551 h 11419626"/>
              <a:gd name="connsiteX128" fmla="*/ 1743798 w 5678500"/>
              <a:gd name="connsiteY128" fmla="*/ 7677363 h 11419626"/>
              <a:gd name="connsiteX129" fmla="*/ 1419625 w 5678500"/>
              <a:gd name="connsiteY129" fmla="*/ 8580376 h 11419626"/>
              <a:gd name="connsiteX130" fmla="*/ 2839250 w 5678500"/>
              <a:gd name="connsiteY130" fmla="*/ 10000001 h 11419626"/>
              <a:gd name="connsiteX131" fmla="*/ 4258875 w 5678500"/>
              <a:gd name="connsiteY131" fmla="*/ 8580376 h 11419626"/>
              <a:gd name="connsiteX132" fmla="*/ 3934702 w 5678500"/>
              <a:gd name="connsiteY132" fmla="*/ 7677363 h 11419626"/>
              <a:gd name="connsiteX133" fmla="*/ 3896700 w 5678500"/>
              <a:gd name="connsiteY133" fmla="*/ 7635551 h 11419626"/>
              <a:gd name="connsiteX134" fmla="*/ 3899360 w 5678500"/>
              <a:gd name="connsiteY134" fmla="*/ 7633935 h 11419626"/>
              <a:gd name="connsiteX135" fmla="*/ 4039667 w 5678500"/>
              <a:gd name="connsiteY135" fmla="*/ 7776775 h 11419626"/>
              <a:gd name="connsiteX136" fmla="*/ 4185127 w 5678500"/>
              <a:gd name="connsiteY136" fmla="*/ 7904782 h 11419626"/>
              <a:gd name="connsiteX137" fmla="*/ 4196972 w 5678500"/>
              <a:gd name="connsiteY137" fmla="*/ 7913856 h 11419626"/>
              <a:gd name="connsiteX138" fmla="*/ 4039668 w 5678500"/>
              <a:gd name="connsiteY138" fmla="*/ 7776775 h 11419626"/>
              <a:gd name="connsiteX139" fmla="*/ 3161629 w 5678500"/>
              <a:gd name="connsiteY139" fmla="*/ 6000112 h 11419626"/>
              <a:gd name="connsiteX140" fmla="*/ 3149445 w 5678500"/>
              <a:gd name="connsiteY140" fmla="*/ 5758822 h 11419626"/>
              <a:gd name="connsiteX141" fmla="*/ 3149444 w 5678500"/>
              <a:gd name="connsiteY141" fmla="*/ 5758822 h 11419626"/>
              <a:gd name="connsiteX142" fmla="*/ 3146969 w 5678500"/>
              <a:gd name="connsiteY142" fmla="*/ 5709815 h 11419626"/>
              <a:gd name="connsiteX143" fmla="*/ 3149444 w 5678500"/>
              <a:gd name="connsiteY143" fmla="*/ 5660804 h 11419626"/>
              <a:gd name="connsiteX144" fmla="*/ 3149445 w 5678500"/>
              <a:gd name="connsiteY144" fmla="*/ 5660804 h 11419626"/>
              <a:gd name="connsiteX145" fmla="*/ 3161629 w 5678500"/>
              <a:gd name="connsiteY145" fmla="*/ 5419518 h 11419626"/>
              <a:gd name="connsiteX146" fmla="*/ 4039668 w 5678500"/>
              <a:gd name="connsiteY146" fmla="*/ 3642856 h 11419626"/>
              <a:gd name="connsiteX147" fmla="*/ 4196967 w 5678500"/>
              <a:gd name="connsiteY147" fmla="*/ 3505778 h 11419626"/>
              <a:gd name="connsiteX148" fmla="*/ 4185127 w 5678500"/>
              <a:gd name="connsiteY148" fmla="*/ 3514849 h 11419626"/>
              <a:gd name="connsiteX149" fmla="*/ 4039667 w 5678500"/>
              <a:gd name="connsiteY149" fmla="*/ 3642856 h 11419626"/>
              <a:gd name="connsiteX150" fmla="*/ 3899361 w 5678500"/>
              <a:gd name="connsiteY150" fmla="*/ 3785695 h 11419626"/>
              <a:gd name="connsiteX151" fmla="*/ 3896697 w 5678500"/>
              <a:gd name="connsiteY151" fmla="*/ 3784077 h 11419626"/>
              <a:gd name="connsiteX152" fmla="*/ 3934702 w 5678500"/>
              <a:gd name="connsiteY152" fmla="*/ 3742262 h 11419626"/>
              <a:gd name="connsiteX153" fmla="*/ 4258875 w 5678500"/>
              <a:gd name="connsiteY153" fmla="*/ 2839250 h 11419626"/>
              <a:gd name="connsiteX154" fmla="*/ 2839250 w 5678500"/>
              <a:gd name="connsiteY154" fmla="*/ 1419625 h 11419626"/>
              <a:gd name="connsiteX155" fmla="*/ 2839250 w 5678500"/>
              <a:gd name="connsiteY155" fmla="*/ 0 h 11419626"/>
              <a:gd name="connsiteX156" fmla="*/ 5678500 w 5678500"/>
              <a:gd name="connsiteY156" fmla="*/ 2839250 h 11419626"/>
              <a:gd name="connsiteX157" fmla="*/ 5676025 w 5678500"/>
              <a:gd name="connsiteY157" fmla="*/ 2888262 h 11419626"/>
              <a:gd name="connsiteX158" fmla="*/ 5676026 w 5678500"/>
              <a:gd name="connsiteY158" fmla="*/ 2888261 h 11419626"/>
              <a:gd name="connsiteX159" fmla="*/ 5663842 w 5678500"/>
              <a:gd name="connsiteY159" fmla="*/ 3129546 h 11419626"/>
              <a:gd name="connsiteX160" fmla="*/ 4940915 w 5678500"/>
              <a:gd name="connsiteY160" fmla="*/ 4748297 h 11419626"/>
              <a:gd name="connsiteX161" fmla="*/ 4937894 w 5678500"/>
              <a:gd name="connsiteY161" fmla="*/ 4751373 h 11419626"/>
              <a:gd name="connsiteX162" fmla="*/ 4939021 w 5678500"/>
              <a:gd name="connsiteY162" fmla="*/ 4753710 h 11419626"/>
              <a:gd name="connsiteX163" fmla="*/ 4890767 w 5678500"/>
              <a:gd name="connsiteY163" fmla="*/ 4806802 h 11419626"/>
              <a:gd name="connsiteX164" fmla="*/ 4566594 w 5678500"/>
              <a:gd name="connsiteY164" fmla="*/ 5709815 h 11419626"/>
              <a:gd name="connsiteX165" fmla="*/ 4890767 w 5678500"/>
              <a:gd name="connsiteY165" fmla="*/ 6612828 h 11419626"/>
              <a:gd name="connsiteX166" fmla="*/ 4939021 w 5678500"/>
              <a:gd name="connsiteY166" fmla="*/ 6665920 h 11419626"/>
              <a:gd name="connsiteX167" fmla="*/ 4937896 w 5678500"/>
              <a:gd name="connsiteY167" fmla="*/ 6668255 h 11419626"/>
              <a:gd name="connsiteX168" fmla="*/ 4940915 w 5678500"/>
              <a:gd name="connsiteY168" fmla="*/ 6671329 h 11419626"/>
              <a:gd name="connsiteX169" fmla="*/ 5663842 w 5678500"/>
              <a:gd name="connsiteY169" fmla="*/ 8290079 h 11419626"/>
              <a:gd name="connsiteX170" fmla="*/ 5676026 w 5678500"/>
              <a:gd name="connsiteY170" fmla="*/ 8531369 h 11419626"/>
              <a:gd name="connsiteX171" fmla="*/ 5414012 w 5678500"/>
              <a:gd name="connsiteY171" fmla="*/ 8491382 h 11419626"/>
              <a:gd name="connsiteX172" fmla="*/ 5414003 w 5678500"/>
              <a:gd name="connsiteY172" fmla="*/ 8491380 h 11419626"/>
              <a:gd name="connsiteX173" fmla="*/ 5414011 w 5678500"/>
              <a:gd name="connsiteY173" fmla="*/ 8491382 h 11419626"/>
              <a:gd name="connsiteX174" fmla="*/ 5676025 w 5678500"/>
              <a:gd name="connsiteY174" fmla="*/ 8531369 h 11419626"/>
              <a:gd name="connsiteX175" fmla="*/ 5678500 w 5678500"/>
              <a:gd name="connsiteY175" fmla="*/ 8580376 h 11419626"/>
              <a:gd name="connsiteX176" fmla="*/ 2839250 w 5678500"/>
              <a:gd name="connsiteY176" fmla="*/ 11419626 h 11419626"/>
              <a:gd name="connsiteX177" fmla="*/ 0 w 5678500"/>
              <a:gd name="connsiteY177" fmla="*/ 8580376 h 11419626"/>
              <a:gd name="connsiteX178" fmla="*/ 2475 w 5678500"/>
              <a:gd name="connsiteY178" fmla="*/ 8531369 h 11419626"/>
              <a:gd name="connsiteX179" fmla="*/ 2476 w 5678500"/>
              <a:gd name="connsiteY179" fmla="*/ 8531369 h 11419626"/>
              <a:gd name="connsiteX180" fmla="*/ 14660 w 5678500"/>
              <a:gd name="connsiteY180" fmla="*/ 8290079 h 11419626"/>
              <a:gd name="connsiteX181" fmla="*/ 737587 w 5678500"/>
              <a:gd name="connsiteY181" fmla="*/ 6671329 h 11419626"/>
              <a:gd name="connsiteX182" fmla="*/ 740606 w 5678500"/>
              <a:gd name="connsiteY182" fmla="*/ 6668255 h 11419626"/>
              <a:gd name="connsiteX183" fmla="*/ 739480 w 5678500"/>
              <a:gd name="connsiteY183" fmla="*/ 6665919 h 11419626"/>
              <a:gd name="connsiteX184" fmla="*/ 787733 w 5678500"/>
              <a:gd name="connsiteY184" fmla="*/ 6612828 h 11419626"/>
              <a:gd name="connsiteX185" fmla="*/ 1111906 w 5678500"/>
              <a:gd name="connsiteY185" fmla="*/ 5709815 h 11419626"/>
              <a:gd name="connsiteX186" fmla="*/ 787733 w 5678500"/>
              <a:gd name="connsiteY186" fmla="*/ 4806802 h 11419626"/>
              <a:gd name="connsiteX187" fmla="*/ 739480 w 5678500"/>
              <a:gd name="connsiteY187" fmla="*/ 4753711 h 11419626"/>
              <a:gd name="connsiteX188" fmla="*/ 740607 w 5678500"/>
              <a:gd name="connsiteY188" fmla="*/ 4751372 h 11419626"/>
              <a:gd name="connsiteX189" fmla="*/ 892699 w 5678500"/>
              <a:gd name="connsiteY189" fmla="*/ 4906209 h 11419626"/>
              <a:gd name="connsiteX190" fmla="*/ 1038159 w 5678500"/>
              <a:gd name="connsiteY190" fmla="*/ 5034216 h 11419626"/>
              <a:gd name="connsiteX191" fmla="*/ 1049994 w 5678500"/>
              <a:gd name="connsiteY191" fmla="*/ 5043283 h 11419626"/>
              <a:gd name="connsiteX192" fmla="*/ 892699 w 5678500"/>
              <a:gd name="connsiteY192" fmla="*/ 4906209 h 11419626"/>
              <a:gd name="connsiteX193" fmla="*/ 14660 w 5678500"/>
              <a:gd name="connsiteY193" fmla="*/ 3129546 h 11419626"/>
              <a:gd name="connsiteX194" fmla="*/ 2476 w 5678500"/>
              <a:gd name="connsiteY194" fmla="*/ 2888262 h 11419626"/>
              <a:gd name="connsiteX195" fmla="*/ 2475 w 5678500"/>
              <a:gd name="connsiteY195" fmla="*/ 2888262 h 11419626"/>
              <a:gd name="connsiteX196" fmla="*/ 0 w 5678500"/>
              <a:gd name="connsiteY196" fmla="*/ 2839250 h 11419626"/>
              <a:gd name="connsiteX197" fmla="*/ 2839250 w 5678500"/>
              <a:gd name="connsiteY197" fmla="*/ 0 h 114196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</a:cxnLst>
            <a:rect l="l" t="t" r="r" b="b"/>
            <a:pathLst>
              <a:path w="5678500" h="11419626">
                <a:moveTo>
                  <a:pt x="665468" y="8376554"/>
                </a:moveTo>
                <a:lnTo>
                  <a:pt x="615677" y="8393227"/>
                </a:lnTo>
                <a:lnTo>
                  <a:pt x="648089" y="8384168"/>
                </a:lnTo>
                <a:close/>
                <a:moveTo>
                  <a:pt x="5013025" y="8376551"/>
                </a:moveTo>
                <a:lnTo>
                  <a:pt x="5030410" y="8384168"/>
                </a:lnTo>
                <a:lnTo>
                  <a:pt x="5062835" y="8393231"/>
                </a:lnTo>
                <a:close/>
                <a:moveTo>
                  <a:pt x="1063305" y="8195013"/>
                </a:moveTo>
                <a:lnTo>
                  <a:pt x="978681" y="8239329"/>
                </a:lnTo>
                <a:lnTo>
                  <a:pt x="1007748" y="8226594"/>
                </a:lnTo>
                <a:close/>
                <a:moveTo>
                  <a:pt x="4615174" y="8195002"/>
                </a:moveTo>
                <a:lnTo>
                  <a:pt x="4670751" y="8226594"/>
                </a:lnTo>
                <a:lnTo>
                  <a:pt x="4699829" y="8239334"/>
                </a:lnTo>
                <a:close/>
                <a:moveTo>
                  <a:pt x="1246907" y="8084064"/>
                </a:moveTo>
                <a:lnTo>
                  <a:pt x="1137079" y="8153077"/>
                </a:lnTo>
                <a:lnTo>
                  <a:pt x="1177318" y="8130204"/>
                </a:lnTo>
                <a:close/>
                <a:moveTo>
                  <a:pt x="4431557" y="8084040"/>
                </a:moveTo>
                <a:lnTo>
                  <a:pt x="4501181" y="8130204"/>
                </a:lnTo>
                <a:lnTo>
                  <a:pt x="4541439" y="8153088"/>
                </a:lnTo>
                <a:close/>
                <a:moveTo>
                  <a:pt x="1427442" y="7955289"/>
                </a:moveTo>
                <a:lnTo>
                  <a:pt x="1314176" y="8039462"/>
                </a:lnTo>
                <a:lnTo>
                  <a:pt x="1339364" y="8022762"/>
                </a:lnTo>
                <a:close/>
                <a:moveTo>
                  <a:pt x="4250986" y="7955234"/>
                </a:moveTo>
                <a:lnTo>
                  <a:pt x="4339136" y="8022762"/>
                </a:lnTo>
                <a:lnTo>
                  <a:pt x="4364342" y="8039475"/>
                </a:lnTo>
                <a:close/>
                <a:moveTo>
                  <a:pt x="1638783" y="7776818"/>
                </a:moveTo>
                <a:lnTo>
                  <a:pt x="1481546" y="7913842"/>
                </a:lnTo>
                <a:lnTo>
                  <a:pt x="1493372" y="7904782"/>
                </a:lnTo>
                <a:close/>
                <a:moveTo>
                  <a:pt x="4628520" y="6376354"/>
                </a:moveTo>
                <a:lnTo>
                  <a:pt x="4785693" y="6513322"/>
                </a:lnTo>
                <a:lnTo>
                  <a:pt x="4640342" y="6385411"/>
                </a:lnTo>
                <a:close/>
                <a:moveTo>
                  <a:pt x="1049989" y="6376348"/>
                </a:moveTo>
                <a:lnTo>
                  <a:pt x="1038159" y="6385411"/>
                </a:lnTo>
                <a:lnTo>
                  <a:pt x="892713" y="6513405"/>
                </a:lnTo>
                <a:close/>
                <a:moveTo>
                  <a:pt x="4461150" y="6250732"/>
                </a:moveTo>
                <a:lnTo>
                  <a:pt x="4574393" y="6334889"/>
                </a:lnTo>
                <a:lnTo>
                  <a:pt x="4486333" y="6267430"/>
                </a:lnTo>
                <a:close/>
                <a:moveTo>
                  <a:pt x="1217363" y="6250725"/>
                </a:moveTo>
                <a:lnTo>
                  <a:pt x="1192168" y="6267430"/>
                </a:lnTo>
                <a:lnTo>
                  <a:pt x="1104074" y="6334916"/>
                </a:lnTo>
                <a:close/>
                <a:moveTo>
                  <a:pt x="4284051" y="6137116"/>
                </a:moveTo>
                <a:lnTo>
                  <a:pt x="4393870" y="6206123"/>
                </a:lnTo>
                <a:lnTo>
                  <a:pt x="4324288" y="6159988"/>
                </a:lnTo>
                <a:close/>
                <a:moveTo>
                  <a:pt x="1394461" y="6137109"/>
                </a:moveTo>
                <a:lnTo>
                  <a:pt x="1354213" y="6159988"/>
                </a:lnTo>
                <a:lnTo>
                  <a:pt x="1284609" y="6206138"/>
                </a:lnTo>
                <a:close/>
                <a:moveTo>
                  <a:pt x="4125651" y="6050863"/>
                </a:moveTo>
                <a:lnTo>
                  <a:pt x="4210274" y="6095178"/>
                </a:lnTo>
                <a:lnTo>
                  <a:pt x="4154718" y="6063598"/>
                </a:lnTo>
                <a:close/>
                <a:moveTo>
                  <a:pt x="1552857" y="6050860"/>
                </a:moveTo>
                <a:lnTo>
                  <a:pt x="1523783" y="6063598"/>
                </a:lnTo>
                <a:lnTo>
                  <a:pt x="1468215" y="6095185"/>
                </a:lnTo>
                <a:close/>
                <a:moveTo>
                  <a:pt x="3762645" y="5896964"/>
                </a:moveTo>
                <a:lnTo>
                  <a:pt x="3812439" y="5913638"/>
                </a:lnTo>
                <a:lnTo>
                  <a:pt x="3795059" y="5906023"/>
                </a:lnTo>
                <a:close/>
                <a:moveTo>
                  <a:pt x="1915863" y="5896962"/>
                </a:moveTo>
                <a:lnTo>
                  <a:pt x="1883442" y="5906023"/>
                </a:lnTo>
                <a:lnTo>
                  <a:pt x="1866058" y="5913639"/>
                </a:lnTo>
                <a:close/>
                <a:moveTo>
                  <a:pt x="3812443" y="5505987"/>
                </a:moveTo>
                <a:lnTo>
                  <a:pt x="3762639" y="5522664"/>
                </a:lnTo>
                <a:lnTo>
                  <a:pt x="3795059" y="5513603"/>
                </a:lnTo>
                <a:close/>
                <a:moveTo>
                  <a:pt x="1866057" y="5505986"/>
                </a:moveTo>
                <a:lnTo>
                  <a:pt x="1883442" y="5513603"/>
                </a:lnTo>
                <a:lnTo>
                  <a:pt x="1915866" y="5522665"/>
                </a:lnTo>
                <a:close/>
                <a:moveTo>
                  <a:pt x="4210283" y="5324444"/>
                </a:moveTo>
                <a:lnTo>
                  <a:pt x="4125647" y="5368766"/>
                </a:lnTo>
                <a:lnTo>
                  <a:pt x="4154718" y="5356029"/>
                </a:lnTo>
                <a:close/>
                <a:moveTo>
                  <a:pt x="1468206" y="5324437"/>
                </a:moveTo>
                <a:lnTo>
                  <a:pt x="1523783" y="5356029"/>
                </a:lnTo>
                <a:lnTo>
                  <a:pt x="1552860" y="5368768"/>
                </a:lnTo>
                <a:close/>
                <a:moveTo>
                  <a:pt x="4393884" y="5213494"/>
                </a:moveTo>
                <a:lnTo>
                  <a:pt x="4284043" y="5282515"/>
                </a:lnTo>
                <a:lnTo>
                  <a:pt x="4324288" y="5259639"/>
                </a:lnTo>
                <a:close/>
                <a:moveTo>
                  <a:pt x="1284595" y="5213479"/>
                </a:moveTo>
                <a:lnTo>
                  <a:pt x="1354213" y="5259639"/>
                </a:lnTo>
                <a:lnTo>
                  <a:pt x="1394469" y="5282522"/>
                </a:lnTo>
                <a:close/>
                <a:moveTo>
                  <a:pt x="4574415" y="5084721"/>
                </a:moveTo>
                <a:lnTo>
                  <a:pt x="4461143" y="5168898"/>
                </a:lnTo>
                <a:lnTo>
                  <a:pt x="4486333" y="5152197"/>
                </a:lnTo>
                <a:close/>
                <a:moveTo>
                  <a:pt x="1104051" y="5084694"/>
                </a:moveTo>
                <a:lnTo>
                  <a:pt x="1192168" y="5152197"/>
                </a:lnTo>
                <a:lnTo>
                  <a:pt x="1217369" y="5168906"/>
                </a:lnTo>
                <a:close/>
                <a:moveTo>
                  <a:pt x="4785753" y="4906252"/>
                </a:moveTo>
                <a:lnTo>
                  <a:pt x="4628515" y="5043276"/>
                </a:lnTo>
                <a:lnTo>
                  <a:pt x="4640342" y="5034216"/>
                </a:lnTo>
                <a:close/>
                <a:moveTo>
                  <a:pt x="1481547" y="3505790"/>
                </a:moveTo>
                <a:lnTo>
                  <a:pt x="1638724" y="3642760"/>
                </a:lnTo>
                <a:lnTo>
                  <a:pt x="1493372" y="3514849"/>
                </a:lnTo>
                <a:close/>
                <a:moveTo>
                  <a:pt x="1314174" y="3380167"/>
                </a:moveTo>
                <a:lnTo>
                  <a:pt x="1427441" y="3464341"/>
                </a:lnTo>
                <a:lnTo>
                  <a:pt x="1339364" y="3396868"/>
                </a:lnTo>
                <a:close/>
                <a:moveTo>
                  <a:pt x="4364343" y="3380155"/>
                </a:moveTo>
                <a:lnTo>
                  <a:pt x="4339136" y="3396868"/>
                </a:lnTo>
                <a:lnTo>
                  <a:pt x="4251000" y="3464386"/>
                </a:lnTo>
                <a:close/>
                <a:moveTo>
                  <a:pt x="1137078" y="3266553"/>
                </a:moveTo>
                <a:lnTo>
                  <a:pt x="1246910" y="3335569"/>
                </a:lnTo>
                <a:lnTo>
                  <a:pt x="1177318" y="3289426"/>
                </a:lnTo>
                <a:close/>
                <a:moveTo>
                  <a:pt x="4541442" y="3266541"/>
                </a:moveTo>
                <a:lnTo>
                  <a:pt x="4501181" y="3289426"/>
                </a:lnTo>
                <a:lnTo>
                  <a:pt x="4431554" y="3335592"/>
                </a:lnTo>
                <a:close/>
                <a:moveTo>
                  <a:pt x="978681" y="3180301"/>
                </a:moveTo>
                <a:lnTo>
                  <a:pt x="1063305" y="3224617"/>
                </a:lnTo>
                <a:lnTo>
                  <a:pt x="1007748" y="3193036"/>
                </a:lnTo>
                <a:close/>
                <a:moveTo>
                  <a:pt x="4699830" y="3180296"/>
                </a:moveTo>
                <a:lnTo>
                  <a:pt x="4670751" y="3193036"/>
                </a:lnTo>
                <a:lnTo>
                  <a:pt x="4615171" y="3224630"/>
                </a:lnTo>
                <a:close/>
                <a:moveTo>
                  <a:pt x="615678" y="3026404"/>
                </a:moveTo>
                <a:lnTo>
                  <a:pt x="665468" y="3043076"/>
                </a:lnTo>
                <a:lnTo>
                  <a:pt x="648089" y="3035463"/>
                </a:lnTo>
                <a:close/>
                <a:moveTo>
                  <a:pt x="5062832" y="3026401"/>
                </a:moveTo>
                <a:lnTo>
                  <a:pt x="5030410" y="3035463"/>
                </a:lnTo>
                <a:lnTo>
                  <a:pt x="5013026" y="3043079"/>
                </a:lnTo>
                <a:close/>
                <a:moveTo>
                  <a:pt x="5414011" y="2928248"/>
                </a:moveTo>
                <a:lnTo>
                  <a:pt x="5414008" y="2928249"/>
                </a:lnTo>
                <a:lnTo>
                  <a:pt x="5414012" y="2928248"/>
                </a:lnTo>
                <a:close/>
                <a:moveTo>
                  <a:pt x="2839250" y="1419625"/>
                </a:move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182265"/>
                  <a:pt x="1541281" y="3496867"/>
                  <a:pt x="1743798" y="3742262"/>
                </a:cubicBezTo>
                <a:lnTo>
                  <a:pt x="1781803" y="3784077"/>
                </a:lnTo>
                <a:lnTo>
                  <a:pt x="1779140" y="3785695"/>
                </a:lnTo>
                <a:lnTo>
                  <a:pt x="1793945" y="3800768"/>
                </a:lnTo>
                <a:cubicBezTo>
                  <a:pt x="2191117" y="4237753"/>
                  <a:pt x="2453867" y="4799111"/>
                  <a:pt x="2516872" y="5419518"/>
                </a:cubicBezTo>
                <a:lnTo>
                  <a:pt x="2529056" y="5660804"/>
                </a:lnTo>
                <a:lnTo>
                  <a:pt x="2531531" y="5709815"/>
                </a:lnTo>
                <a:lnTo>
                  <a:pt x="2529056" y="5758822"/>
                </a:lnTo>
                <a:lnTo>
                  <a:pt x="2516872" y="6000112"/>
                </a:lnTo>
                <a:cubicBezTo>
                  <a:pt x="2453867" y="6620519"/>
                  <a:pt x="2191117" y="7181877"/>
                  <a:pt x="1793945" y="7618863"/>
                </a:cubicBezTo>
                <a:lnTo>
                  <a:pt x="1779140" y="7633935"/>
                </a:lnTo>
                <a:lnTo>
                  <a:pt x="1781800" y="7635551"/>
                </a:lnTo>
                <a:lnTo>
                  <a:pt x="1743798" y="7677363"/>
                </a:lnTo>
                <a:cubicBezTo>
                  <a:pt x="1541281" y="7922758"/>
                  <a:pt x="1419625" y="8237360"/>
                  <a:pt x="1419625" y="8580376"/>
                </a:cubicBezTo>
                <a:cubicBezTo>
                  <a:pt x="1419625" y="9364413"/>
                  <a:pt x="2055213" y="10000001"/>
                  <a:pt x="2839250" y="10000001"/>
                </a:cubicBezTo>
                <a:cubicBezTo>
                  <a:pt x="3623287" y="10000001"/>
                  <a:pt x="4258875" y="9364413"/>
                  <a:pt x="4258875" y="8580376"/>
                </a:cubicBezTo>
                <a:cubicBezTo>
                  <a:pt x="4258875" y="8237360"/>
                  <a:pt x="4137219" y="7922758"/>
                  <a:pt x="3934702" y="7677363"/>
                </a:cubicBezTo>
                <a:lnTo>
                  <a:pt x="3896700" y="7635551"/>
                </a:lnTo>
                <a:lnTo>
                  <a:pt x="3899360" y="7633935"/>
                </a:lnTo>
                <a:lnTo>
                  <a:pt x="4039667" y="7776775"/>
                </a:lnTo>
                <a:cubicBezTo>
                  <a:pt x="4086672" y="7821058"/>
                  <a:pt x="4135187" y="7863755"/>
                  <a:pt x="4185127" y="7904782"/>
                </a:cubicBezTo>
                <a:lnTo>
                  <a:pt x="4196972" y="7913856"/>
                </a:lnTo>
                <a:lnTo>
                  <a:pt x="4039668" y="7776775"/>
                </a:lnTo>
                <a:cubicBezTo>
                  <a:pt x="3556193" y="7321294"/>
                  <a:pt x="3232510" y="6698070"/>
                  <a:pt x="3161629" y="6000112"/>
                </a:cubicBezTo>
                <a:lnTo>
                  <a:pt x="3149445" y="5758822"/>
                </a:lnTo>
                <a:lnTo>
                  <a:pt x="3149444" y="5758822"/>
                </a:lnTo>
                <a:lnTo>
                  <a:pt x="3146969" y="5709815"/>
                </a:lnTo>
                <a:lnTo>
                  <a:pt x="3149444" y="5660804"/>
                </a:lnTo>
                <a:lnTo>
                  <a:pt x="3149445" y="5660804"/>
                </a:lnTo>
                <a:lnTo>
                  <a:pt x="3161629" y="5419518"/>
                </a:lnTo>
                <a:cubicBezTo>
                  <a:pt x="3232510" y="4721560"/>
                  <a:pt x="3556193" y="4098337"/>
                  <a:pt x="4039668" y="3642856"/>
                </a:cubicBezTo>
                <a:lnTo>
                  <a:pt x="4196967" y="3505778"/>
                </a:lnTo>
                <a:lnTo>
                  <a:pt x="4185127" y="3514849"/>
                </a:lnTo>
                <a:cubicBezTo>
                  <a:pt x="4135187" y="3555875"/>
                  <a:pt x="4086672" y="3598573"/>
                  <a:pt x="4039667" y="3642856"/>
                </a:cubicBezTo>
                <a:lnTo>
                  <a:pt x="3899361" y="3785695"/>
                </a:lnTo>
                <a:lnTo>
                  <a:pt x="3896697" y="3784077"/>
                </a:lnTo>
                <a:lnTo>
                  <a:pt x="3934702" y="3742262"/>
                </a:lnTo>
                <a:cubicBezTo>
                  <a:pt x="4137219" y="3496867"/>
                  <a:pt x="4258875" y="3182265"/>
                  <a:pt x="4258875" y="2839250"/>
                </a:cubicBezTo>
                <a:cubicBezTo>
                  <a:pt x="4258875" y="2055213"/>
                  <a:pt x="3623287" y="1419625"/>
                  <a:pt x="2839250" y="1419625"/>
                </a:cubicBezTo>
                <a:close/>
                <a:moveTo>
                  <a:pt x="2839250" y="0"/>
                </a:moveTo>
                <a:cubicBezTo>
                  <a:pt x="4407324" y="0"/>
                  <a:pt x="5678500" y="1271176"/>
                  <a:pt x="5678500" y="2839250"/>
                </a:cubicBezTo>
                <a:lnTo>
                  <a:pt x="5676025" y="2888262"/>
                </a:lnTo>
                <a:lnTo>
                  <a:pt x="5676026" y="2888261"/>
                </a:lnTo>
                <a:lnTo>
                  <a:pt x="5663842" y="3129546"/>
                </a:lnTo>
                <a:cubicBezTo>
                  <a:pt x="5600836" y="3749953"/>
                  <a:pt x="5338087" y="4311311"/>
                  <a:pt x="4940915" y="4748297"/>
                </a:cubicBezTo>
                <a:lnTo>
                  <a:pt x="4937894" y="4751373"/>
                </a:lnTo>
                <a:lnTo>
                  <a:pt x="4939021" y="4753710"/>
                </a:lnTo>
                <a:lnTo>
                  <a:pt x="4890767" y="4806802"/>
                </a:lnTo>
                <a:cubicBezTo>
                  <a:pt x="4688250" y="5052197"/>
                  <a:pt x="4566594" y="5366799"/>
                  <a:pt x="4566594" y="5709815"/>
                </a:cubicBezTo>
                <a:cubicBezTo>
                  <a:pt x="4566594" y="6052831"/>
                  <a:pt x="4688250" y="6367434"/>
                  <a:pt x="4890767" y="6612828"/>
                </a:cubicBezTo>
                <a:lnTo>
                  <a:pt x="4939021" y="6665920"/>
                </a:lnTo>
                <a:lnTo>
                  <a:pt x="4937896" y="6668255"/>
                </a:lnTo>
                <a:lnTo>
                  <a:pt x="4940915" y="6671329"/>
                </a:lnTo>
                <a:cubicBezTo>
                  <a:pt x="5338087" y="7108315"/>
                  <a:pt x="5600836" y="7669672"/>
                  <a:pt x="5663842" y="8290079"/>
                </a:cubicBezTo>
                <a:lnTo>
                  <a:pt x="5676026" y="8531369"/>
                </a:lnTo>
                <a:lnTo>
                  <a:pt x="5414012" y="8491382"/>
                </a:lnTo>
                <a:lnTo>
                  <a:pt x="5414003" y="8491380"/>
                </a:lnTo>
                <a:lnTo>
                  <a:pt x="5414011" y="8491382"/>
                </a:lnTo>
                <a:lnTo>
                  <a:pt x="5676025" y="8531369"/>
                </a:lnTo>
                <a:lnTo>
                  <a:pt x="5678500" y="8580376"/>
                </a:lnTo>
                <a:cubicBezTo>
                  <a:pt x="5678500" y="10148450"/>
                  <a:pt x="4407324" y="11419626"/>
                  <a:pt x="2839250" y="11419626"/>
                </a:cubicBezTo>
                <a:cubicBezTo>
                  <a:pt x="1271176" y="11419626"/>
                  <a:pt x="0" y="10148450"/>
                  <a:pt x="0" y="8580376"/>
                </a:cubicBezTo>
                <a:lnTo>
                  <a:pt x="2475" y="8531369"/>
                </a:lnTo>
                <a:lnTo>
                  <a:pt x="2476" y="8531369"/>
                </a:lnTo>
                <a:lnTo>
                  <a:pt x="14660" y="8290079"/>
                </a:lnTo>
                <a:cubicBezTo>
                  <a:pt x="77666" y="7669672"/>
                  <a:pt x="340415" y="7108315"/>
                  <a:pt x="737587" y="6671329"/>
                </a:cubicBezTo>
                <a:lnTo>
                  <a:pt x="740606" y="6668255"/>
                </a:lnTo>
                <a:lnTo>
                  <a:pt x="739480" y="6665919"/>
                </a:lnTo>
                <a:lnTo>
                  <a:pt x="787733" y="6612828"/>
                </a:lnTo>
                <a:cubicBezTo>
                  <a:pt x="990250" y="6367434"/>
                  <a:pt x="1111906" y="6052831"/>
                  <a:pt x="1111906" y="5709815"/>
                </a:cubicBezTo>
                <a:cubicBezTo>
                  <a:pt x="1111906" y="5366799"/>
                  <a:pt x="990250" y="5052197"/>
                  <a:pt x="787733" y="4806802"/>
                </a:cubicBezTo>
                <a:lnTo>
                  <a:pt x="739480" y="4753711"/>
                </a:lnTo>
                <a:lnTo>
                  <a:pt x="740607" y="4751372"/>
                </a:lnTo>
                <a:lnTo>
                  <a:pt x="892699" y="4906209"/>
                </a:lnTo>
                <a:cubicBezTo>
                  <a:pt x="939704" y="4950492"/>
                  <a:pt x="988219" y="4993190"/>
                  <a:pt x="1038159" y="5034216"/>
                </a:cubicBezTo>
                <a:lnTo>
                  <a:pt x="1049994" y="5043283"/>
                </a:lnTo>
                <a:lnTo>
                  <a:pt x="892699" y="4906209"/>
                </a:lnTo>
                <a:cubicBezTo>
                  <a:pt x="409224" y="4450727"/>
                  <a:pt x="85541" y="3827504"/>
                  <a:pt x="14660" y="3129546"/>
                </a:cubicBezTo>
                <a:lnTo>
                  <a:pt x="2476" y="2888262"/>
                </a:lnTo>
                <a:lnTo>
                  <a:pt x="2475" y="2888262"/>
                </a:lnTo>
                <a:lnTo>
                  <a:pt x="0" y="2839250"/>
                </a:ln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" name="Circle: Hollow 2">
            <a:extLst>
              <a:ext uri="{FF2B5EF4-FFF2-40B4-BE49-F238E27FC236}">
                <a16:creationId xmlns:a16="http://schemas.microsoft.com/office/drawing/2014/main" id="{D54966A4-4B27-7760-D340-5759F8348E6B}"/>
              </a:ext>
            </a:extLst>
          </p:cNvPr>
          <p:cNvSpPr/>
          <p:nvPr/>
        </p:nvSpPr>
        <p:spPr>
          <a:xfrm rot="16200000">
            <a:off x="10023512" y="8119043"/>
            <a:ext cx="4336976" cy="4336977"/>
          </a:xfrm>
          <a:prstGeom prst="donu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7A80ECA7-B5EA-7C91-E614-14FBD1C2E96F}"/>
              </a:ext>
            </a:extLst>
          </p:cNvPr>
          <p:cNvSpPr/>
          <p:nvPr/>
        </p:nvSpPr>
        <p:spPr>
          <a:xfrm>
            <a:off x="13794848" y="5926640"/>
            <a:ext cx="2969152" cy="4336977"/>
          </a:xfrm>
          <a:custGeom>
            <a:avLst/>
            <a:gdLst>
              <a:gd name="connsiteX0" fmla="*/ 1048325 w 3887576"/>
              <a:gd name="connsiteY0" fmla="*/ 0 h 5678500"/>
              <a:gd name="connsiteX1" fmla="*/ 3887576 w 3887576"/>
              <a:gd name="connsiteY1" fmla="*/ 2839250 h 5678500"/>
              <a:gd name="connsiteX2" fmla="*/ 1048325 w 3887576"/>
              <a:gd name="connsiteY2" fmla="*/ 5678500 h 5678500"/>
              <a:gd name="connsiteX3" fmla="*/ 758028 w 3887576"/>
              <a:gd name="connsiteY3" fmla="*/ 5663841 h 5678500"/>
              <a:gd name="connsiteX4" fmla="*/ 738131 w 3887576"/>
              <a:gd name="connsiteY4" fmla="*/ 5660804 h 5678500"/>
              <a:gd name="connsiteX5" fmla="*/ 725947 w 3887576"/>
              <a:gd name="connsiteY5" fmla="*/ 5419514 h 5678500"/>
              <a:gd name="connsiteX6" fmla="*/ 3020 w 3887576"/>
              <a:gd name="connsiteY6" fmla="*/ 3800764 h 5678500"/>
              <a:gd name="connsiteX7" fmla="*/ 1 w 3887576"/>
              <a:gd name="connsiteY7" fmla="*/ 3797691 h 5678500"/>
              <a:gd name="connsiteX8" fmla="*/ 1127 w 3887576"/>
              <a:gd name="connsiteY8" fmla="*/ 3795355 h 5678500"/>
              <a:gd name="connsiteX9" fmla="*/ 44499 w 3887576"/>
              <a:gd name="connsiteY9" fmla="*/ 3843076 h 5678500"/>
              <a:gd name="connsiteX10" fmla="*/ 1048325 w 3887576"/>
              <a:gd name="connsiteY10" fmla="*/ 4258875 h 5678500"/>
              <a:gd name="connsiteX11" fmla="*/ 2467950 w 3887576"/>
              <a:gd name="connsiteY11" fmla="*/ 2839250 h 5678500"/>
              <a:gd name="connsiteX12" fmla="*/ 1048325 w 3887576"/>
              <a:gd name="connsiteY12" fmla="*/ 1419625 h 5678500"/>
              <a:gd name="connsiteX13" fmla="*/ 44499 w 3887576"/>
              <a:gd name="connsiteY13" fmla="*/ 1835424 h 5678500"/>
              <a:gd name="connsiteX14" fmla="*/ 1127 w 3887576"/>
              <a:gd name="connsiteY14" fmla="*/ 1883145 h 5678500"/>
              <a:gd name="connsiteX15" fmla="*/ 0 w 3887576"/>
              <a:gd name="connsiteY15" fmla="*/ 1880807 h 5678500"/>
              <a:gd name="connsiteX16" fmla="*/ 3020 w 3887576"/>
              <a:gd name="connsiteY16" fmla="*/ 1877732 h 5678500"/>
              <a:gd name="connsiteX17" fmla="*/ 725947 w 3887576"/>
              <a:gd name="connsiteY17" fmla="*/ 258981 h 5678500"/>
              <a:gd name="connsiteX18" fmla="*/ 738131 w 3887576"/>
              <a:gd name="connsiteY18" fmla="*/ 17696 h 5678500"/>
              <a:gd name="connsiteX19" fmla="*/ 758028 w 3887576"/>
              <a:gd name="connsiteY19" fmla="*/ 14659 h 5678500"/>
              <a:gd name="connsiteX20" fmla="*/ 1048325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1048325" y="0"/>
                </a:moveTo>
                <a:cubicBezTo>
                  <a:pt x="2616400" y="0"/>
                  <a:pt x="3887576" y="1271176"/>
                  <a:pt x="3887576" y="2839250"/>
                </a:cubicBezTo>
                <a:cubicBezTo>
                  <a:pt x="3887576" y="4407324"/>
                  <a:pt x="2616400" y="5678500"/>
                  <a:pt x="1048325" y="5678500"/>
                </a:cubicBezTo>
                <a:cubicBezTo>
                  <a:pt x="950320" y="5678500"/>
                  <a:pt x="853476" y="5673534"/>
                  <a:pt x="758028" y="5663841"/>
                </a:cubicBezTo>
                <a:lnTo>
                  <a:pt x="738131" y="5660804"/>
                </a:lnTo>
                <a:lnTo>
                  <a:pt x="725947" y="5419514"/>
                </a:lnTo>
                <a:cubicBezTo>
                  <a:pt x="662942" y="4799107"/>
                  <a:pt x="400192" y="4237750"/>
                  <a:pt x="3020" y="3800764"/>
                </a:cubicBezTo>
                <a:lnTo>
                  <a:pt x="1" y="3797691"/>
                </a:lnTo>
                <a:lnTo>
                  <a:pt x="1127" y="3795355"/>
                </a:lnTo>
                <a:lnTo>
                  <a:pt x="44499" y="3843076"/>
                </a:lnTo>
                <a:cubicBezTo>
                  <a:pt x="301400" y="4099978"/>
                  <a:pt x="656306" y="4258875"/>
                  <a:pt x="1048325" y="4258875"/>
                </a:cubicBezTo>
                <a:cubicBezTo>
                  <a:pt x="1832362" y="4258875"/>
                  <a:pt x="2467950" y="3623287"/>
                  <a:pt x="2467950" y="2839250"/>
                </a:cubicBezTo>
                <a:cubicBezTo>
                  <a:pt x="2467950" y="2055213"/>
                  <a:pt x="1832362" y="1419625"/>
                  <a:pt x="1048325" y="1419625"/>
                </a:cubicBezTo>
                <a:cubicBezTo>
                  <a:pt x="656306" y="1419625"/>
                  <a:pt x="301400" y="1578522"/>
                  <a:pt x="44499" y="1835424"/>
                </a:cubicBezTo>
                <a:lnTo>
                  <a:pt x="1127" y="1883145"/>
                </a:lnTo>
                <a:lnTo>
                  <a:pt x="0" y="1880807"/>
                </a:lnTo>
                <a:lnTo>
                  <a:pt x="3020" y="1877732"/>
                </a:lnTo>
                <a:cubicBezTo>
                  <a:pt x="400192" y="1440746"/>
                  <a:pt x="662942" y="879388"/>
                  <a:pt x="725947" y="258981"/>
                </a:cubicBezTo>
                <a:lnTo>
                  <a:pt x="738131" y="17696"/>
                </a:lnTo>
                <a:lnTo>
                  <a:pt x="758028" y="14659"/>
                </a:lnTo>
                <a:cubicBezTo>
                  <a:pt x="853476" y="4966"/>
                  <a:pt x="950320" y="0"/>
                  <a:pt x="1048325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FDCAC378-B656-FABD-1E26-0A7AFD73AA79}"/>
              </a:ext>
            </a:extLst>
          </p:cNvPr>
          <p:cNvSpPr/>
          <p:nvPr/>
        </p:nvSpPr>
        <p:spPr>
          <a:xfrm>
            <a:off x="7620000" y="5926640"/>
            <a:ext cx="2969152" cy="4336977"/>
          </a:xfrm>
          <a:custGeom>
            <a:avLst/>
            <a:gdLst>
              <a:gd name="connsiteX0" fmla="*/ 2839250 w 3887576"/>
              <a:gd name="connsiteY0" fmla="*/ 0 h 5678500"/>
              <a:gd name="connsiteX1" fmla="*/ 3129547 w 3887576"/>
              <a:gd name="connsiteY1" fmla="*/ 14659 h 5678500"/>
              <a:gd name="connsiteX2" fmla="*/ 3149445 w 3887576"/>
              <a:gd name="connsiteY2" fmla="*/ 17696 h 5678500"/>
              <a:gd name="connsiteX3" fmla="*/ 3161629 w 3887576"/>
              <a:gd name="connsiteY3" fmla="*/ 258981 h 5678500"/>
              <a:gd name="connsiteX4" fmla="*/ 3884556 w 3887576"/>
              <a:gd name="connsiteY4" fmla="*/ 1877732 h 5678500"/>
              <a:gd name="connsiteX5" fmla="*/ 3887576 w 3887576"/>
              <a:gd name="connsiteY5" fmla="*/ 1880807 h 5678500"/>
              <a:gd name="connsiteX6" fmla="*/ 3886449 w 3887576"/>
              <a:gd name="connsiteY6" fmla="*/ 1883146 h 5678500"/>
              <a:gd name="connsiteX7" fmla="*/ 3843076 w 3887576"/>
              <a:gd name="connsiteY7" fmla="*/ 1835424 h 5678500"/>
              <a:gd name="connsiteX8" fmla="*/ 2839250 w 3887576"/>
              <a:gd name="connsiteY8" fmla="*/ 1419625 h 5678500"/>
              <a:gd name="connsiteX9" fmla="*/ 1419625 w 3887576"/>
              <a:gd name="connsiteY9" fmla="*/ 2839250 h 5678500"/>
              <a:gd name="connsiteX10" fmla="*/ 2839250 w 3887576"/>
              <a:gd name="connsiteY10" fmla="*/ 4258875 h 5678500"/>
              <a:gd name="connsiteX11" fmla="*/ 3843076 w 3887576"/>
              <a:gd name="connsiteY11" fmla="*/ 3843076 h 5678500"/>
              <a:gd name="connsiteX12" fmla="*/ 3886449 w 3887576"/>
              <a:gd name="connsiteY12" fmla="*/ 3795354 h 5678500"/>
              <a:gd name="connsiteX13" fmla="*/ 3887575 w 3887576"/>
              <a:gd name="connsiteY13" fmla="*/ 3797691 h 5678500"/>
              <a:gd name="connsiteX14" fmla="*/ 3884556 w 3887576"/>
              <a:gd name="connsiteY14" fmla="*/ 3800764 h 5678500"/>
              <a:gd name="connsiteX15" fmla="*/ 3161629 w 3887576"/>
              <a:gd name="connsiteY15" fmla="*/ 5419514 h 5678500"/>
              <a:gd name="connsiteX16" fmla="*/ 3149445 w 3887576"/>
              <a:gd name="connsiteY16" fmla="*/ 5660804 h 5678500"/>
              <a:gd name="connsiteX17" fmla="*/ 3129547 w 3887576"/>
              <a:gd name="connsiteY17" fmla="*/ 5663841 h 5678500"/>
              <a:gd name="connsiteX18" fmla="*/ 2839250 w 3887576"/>
              <a:gd name="connsiteY18" fmla="*/ 5678500 h 5678500"/>
              <a:gd name="connsiteX19" fmla="*/ 0 w 3887576"/>
              <a:gd name="connsiteY19" fmla="*/ 2839250 h 5678500"/>
              <a:gd name="connsiteX20" fmla="*/ 2839250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2839250" y="0"/>
                </a:moveTo>
                <a:cubicBezTo>
                  <a:pt x="2937255" y="0"/>
                  <a:pt x="3034099" y="4966"/>
                  <a:pt x="3129547" y="14659"/>
                </a:cubicBezTo>
                <a:lnTo>
                  <a:pt x="3149445" y="17696"/>
                </a:lnTo>
                <a:lnTo>
                  <a:pt x="3161629" y="258981"/>
                </a:lnTo>
                <a:cubicBezTo>
                  <a:pt x="3224634" y="879388"/>
                  <a:pt x="3487384" y="1440746"/>
                  <a:pt x="3884556" y="1877732"/>
                </a:cubicBezTo>
                <a:lnTo>
                  <a:pt x="3887576" y="1880807"/>
                </a:lnTo>
                <a:lnTo>
                  <a:pt x="3886449" y="1883146"/>
                </a:lnTo>
                <a:lnTo>
                  <a:pt x="3843076" y="1835424"/>
                </a:lnTo>
                <a:cubicBezTo>
                  <a:pt x="3586175" y="1578522"/>
                  <a:pt x="3231268" y="1419625"/>
                  <a:pt x="2839250" y="1419625"/>
                </a:cubicBez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623287"/>
                  <a:pt x="2055213" y="4258875"/>
                  <a:pt x="2839250" y="4258875"/>
                </a:cubicBezTo>
                <a:cubicBezTo>
                  <a:pt x="3231268" y="4258875"/>
                  <a:pt x="3586175" y="4099978"/>
                  <a:pt x="3843076" y="3843076"/>
                </a:cubicBezTo>
                <a:lnTo>
                  <a:pt x="3886449" y="3795354"/>
                </a:lnTo>
                <a:lnTo>
                  <a:pt x="3887575" y="3797691"/>
                </a:lnTo>
                <a:lnTo>
                  <a:pt x="3884556" y="3800764"/>
                </a:lnTo>
                <a:cubicBezTo>
                  <a:pt x="3487384" y="4237750"/>
                  <a:pt x="3224634" y="4799107"/>
                  <a:pt x="3161629" y="5419514"/>
                </a:cubicBezTo>
                <a:lnTo>
                  <a:pt x="3149445" y="5660804"/>
                </a:lnTo>
                <a:lnTo>
                  <a:pt x="3129547" y="5663841"/>
                </a:lnTo>
                <a:cubicBezTo>
                  <a:pt x="3034099" y="5673534"/>
                  <a:pt x="2937255" y="5678500"/>
                  <a:pt x="2839250" y="5678500"/>
                </a:cubicBezTo>
                <a:cubicBezTo>
                  <a:pt x="1271176" y="5678500"/>
                  <a:pt x="0" y="4407324"/>
                  <a:pt x="0" y="2839250"/>
                </a:cubicBez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B6F024FF-EBA1-E541-4721-28A141214E98}"/>
              </a:ext>
            </a:extLst>
          </p:cNvPr>
          <p:cNvSpPr/>
          <p:nvPr/>
        </p:nvSpPr>
        <p:spPr>
          <a:xfrm rot="5400000">
            <a:off x="9987345" y="5978213"/>
            <a:ext cx="1442049" cy="1365934"/>
          </a:xfrm>
          <a:custGeom>
            <a:avLst/>
            <a:gdLst>
              <a:gd name="connsiteX0" fmla="*/ 0 w 1888107"/>
              <a:gd name="connsiteY0" fmla="*/ 1788448 h 1788448"/>
              <a:gd name="connsiteX1" fmla="*/ 39987 w 1888107"/>
              <a:gd name="connsiteY1" fmla="*/ 1526435 h 1788448"/>
              <a:gd name="connsiteX2" fmla="*/ 754595 w 1888107"/>
              <a:gd name="connsiteY2" fmla="*/ 152091 h 1788448"/>
              <a:gd name="connsiteX3" fmla="*/ 909431 w 1888107"/>
              <a:gd name="connsiteY3" fmla="*/ 0 h 1788448"/>
              <a:gd name="connsiteX4" fmla="*/ 1888107 w 1888107"/>
              <a:gd name="connsiteY4" fmla="*/ 0 h 1788448"/>
              <a:gd name="connsiteX5" fmla="*/ 1888107 w 1888107"/>
              <a:gd name="connsiteY5" fmla="*/ 1025764 h 1788448"/>
              <a:gd name="connsiteX6" fmla="*/ 1860036 w 1888107"/>
              <a:gd name="connsiteY6" fmla="*/ 1053337 h 1788448"/>
              <a:gd name="connsiteX7" fmla="*/ 241285 w 1888107"/>
              <a:gd name="connsiteY7" fmla="*/ 1776264 h 1788448"/>
              <a:gd name="connsiteX8" fmla="*/ 0 w 1888107"/>
              <a:gd name="connsiteY8" fmla="*/ 178844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788448"/>
                </a:moveTo>
                <a:lnTo>
                  <a:pt x="39987" y="1526435"/>
                </a:lnTo>
                <a:cubicBezTo>
                  <a:pt x="147542" y="1000830"/>
                  <a:pt x="400331" y="528128"/>
                  <a:pt x="754595" y="152091"/>
                </a:cubicBezTo>
                <a:lnTo>
                  <a:pt x="909431" y="0"/>
                </a:lnTo>
                <a:lnTo>
                  <a:pt x="1888107" y="0"/>
                </a:lnTo>
                <a:lnTo>
                  <a:pt x="1888107" y="1025764"/>
                </a:lnTo>
                <a:lnTo>
                  <a:pt x="1860036" y="1053337"/>
                </a:lnTo>
                <a:cubicBezTo>
                  <a:pt x="1423050" y="1450509"/>
                  <a:pt x="861692" y="1713258"/>
                  <a:pt x="241285" y="1776264"/>
                </a:cubicBezTo>
                <a:lnTo>
                  <a:pt x="0" y="178844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10800000" algn="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A3836515-6C32-43C8-1811-EB1437D5006B}"/>
              </a:ext>
            </a:extLst>
          </p:cNvPr>
          <p:cNvSpPr/>
          <p:nvPr/>
        </p:nvSpPr>
        <p:spPr>
          <a:xfrm rot="5400000">
            <a:off x="12954607" y="5978212"/>
            <a:ext cx="1442049" cy="1365936"/>
          </a:xfrm>
          <a:custGeom>
            <a:avLst/>
            <a:gdLst>
              <a:gd name="connsiteX0" fmla="*/ 0 w 1888107"/>
              <a:gd name="connsiteY0" fmla="*/ 0 h 1788450"/>
              <a:gd name="connsiteX1" fmla="*/ 241285 w 1888107"/>
              <a:gd name="connsiteY1" fmla="*/ 12184 h 1788450"/>
              <a:gd name="connsiteX2" fmla="*/ 1860036 w 1888107"/>
              <a:gd name="connsiteY2" fmla="*/ 735111 h 1788450"/>
              <a:gd name="connsiteX3" fmla="*/ 1888107 w 1888107"/>
              <a:gd name="connsiteY3" fmla="*/ 762684 h 1788450"/>
              <a:gd name="connsiteX4" fmla="*/ 1888107 w 1888107"/>
              <a:gd name="connsiteY4" fmla="*/ 1788450 h 1788450"/>
              <a:gd name="connsiteX5" fmla="*/ 909432 w 1888107"/>
              <a:gd name="connsiteY5" fmla="*/ 1788450 h 1788450"/>
              <a:gd name="connsiteX6" fmla="*/ 754595 w 1888107"/>
              <a:gd name="connsiteY6" fmla="*/ 1636358 h 1788450"/>
              <a:gd name="connsiteX7" fmla="*/ 39987 w 1888107"/>
              <a:gd name="connsiteY7" fmla="*/ 262014 h 1788450"/>
              <a:gd name="connsiteX8" fmla="*/ 0 w 1888107"/>
              <a:gd name="connsiteY8" fmla="*/ 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0"/>
                </a:moveTo>
                <a:lnTo>
                  <a:pt x="241285" y="12184"/>
                </a:lnTo>
                <a:cubicBezTo>
                  <a:pt x="861692" y="75190"/>
                  <a:pt x="1423050" y="337939"/>
                  <a:pt x="1860036" y="735111"/>
                </a:cubicBezTo>
                <a:lnTo>
                  <a:pt x="1888107" y="762684"/>
                </a:lnTo>
                <a:lnTo>
                  <a:pt x="1888107" y="1788450"/>
                </a:lnTo>
                <a:lnTo>
                  <a:pt x="909432" y="1788450"/>
                </a:lnTo>
                <a:lnTo>
                  <a:pt x="754595" y="1636358"/>
                </a:lnTo>
                <a:cubicBezTo>
                  <a:pt x="400331" y="1260321"/>
                  <a:pt x="147542" y="787620"/>
                  <a:pt x="39987" y="262014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algn="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81DF48B8-09CC-E042-7B28-A96125080BFE}"/>
              </a:ext>
            </a:extLst>
          </p:cNvPr>
          <p:cNvSpPr/>
          <p:nvPr/>
        </p:nvSpPr>
        <p:spPr>
          <a:xfrm rot="5400000">
            <a:off x="9987345" y="8846110"/>
            <a:ext cx="1442049" cy="1365934"/>
          </a:xfrm>
          <a:custGeom>
            <a:avLst/>
            <a:gdLst>
              <a:gd name="connsiteX0" fmla="*/ 0 w 1888107"/>
              <a:gd name="connsiteY0" fmla="*/ 1025768 h 1788448"/>
              <a:gd name="connsiteX1" fmla="*/ 0 w 1888107"/>
              <a:gd name="connsiteY1" fmla="*/ 0 h 1788448"/>
              <a:gd name="connsiteX2" fmla="*/ 978677 w 1888107"/>
              <a:gd name="connsiteY2" fmla="*/ 0 h 1788448"/>
              <a:gd name="connsiteX3" fmla="*/ 1133513 w 1888107"/>
              <a:gd name="connsiteY3" fmla="*/ 152091 h 1788448"/>
              <a:gd name="connsiteX4" fmla="*/ 1848120 w 1888107"/>
              <a:gd name="connsiteY4" fmla="*/ 1526435 h 1788448"/>
              <a:gd name="connsiteX5" fmla="*/ 1888107 w 1888107"/>
              <a:gd name="connsiteY5" fmla="*/ 1788448 h 1788448"/>
              <a:gd name="connsiteX6" fmla="*/ 1646817 w 1888107"/>
              <a:gd name="connsiteY6" fmla="*/ 1776264 h 1788448"/>
              <a:gd name="connsiteX7" fmla="*/ 28067 w 1888107"/>
              <a:gd name="connsiteY7" fmla="*/ 1053337 h 1788448"/>
              <a:gd name="connsiteX8" fmla="*/ 0 w 1888107"/>
              <a:gd name="connsiteY8" fmla="*/ 102576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025768"/>
                </a:moveTo>
                <a:lnTo>
                  <a:pt x="0" y="0"/>
                </a:lnTo>
                <a:lnTo>
                  <a:pt x="978677" y="0"/>
                </a:lnTo>
                <a:lnTo>
                  <a:pt x="1133513" y="152091"/>
                </a:lnTo>
                <a:cubicBezTo>
                  <a:pt x="1487776" y="528128"/>
                  <a:pt x="1740565" y="1000830"/>
                  <a:pt x="1848120" y="1526435"/>
                </a:cubicBezTo>
                <a:lnTo>
                  <a:pt x="1888107" y="1788448"/>
                </a:lnTo>
                <a:lnTo>
                  <a:pt x="1646817" y="1776264"/>
                </a:lnTo>
                <a:cubicBezTo>
                  <a:pt x="1026410" y="1713258"/>
                  <a:pt x="465053" y="1450509"/>
                  <a:pt x="28067" y="1053337"/>
                </a:cubicBezTo>
                <a:lnTo>
                  <a:pt x="0" y="102576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44C84D14-5A8E-6A53-C453-EB868767CEF9}"/>
              </a:ext>
            </a:extLst>
          </p:cNvPr>
          <p:cNvSpPr/>
          <p:nvPr/>
        </p:nvSpPr>
        <p:spPr>
          <a:xfrm rot="5400000">
            <a:off x="12954607" y="8846109"/>
            <a:ext cx="1442049" cy="1365936"/>
          </a:xfrm>
          <a:custGeom>
            <a:avLst/>
            <a:gdLst>
              <a:gd name="connsiteX0" fmla="*/ 0 w 1888107"/>
              <a:gd name="connsiteY0" fmla="*/ 1788450 h 1788450"/>
              <a:gd name="connsiteX1" fmla="*/ 0 w 1888107"/>
              <a:gd name="connsiteY1" fmla="*/ 762680 h 1788450"/>
              <a:gd name="connsiteX2" fmla="*/ 28067 w 1888107"/>
              <a:gd name="connsiteY2" fmla="*/ 735111 h 1788450"/>
              <a:gd name="connsiteX3" fmla="*/ 1646817 w 1888107"/>
              <a:gd name="connsiteY3" fmla="*/ 12184 h 1788450"/>
              <a:gd name="connsiteX4" fmla="*/ 1888107 w 1888107"/>
              <a:gd name="connsiteY4" fmla="*/ 0 h 1788450"/>
              <a:gd name="connsiteX5" fmla="*/ 1848120 w 1888107"/>
              <a:gd name="connsiteY5" fmla="*/ 262014 h 1788450"/>
              <a:gd name="connsiteX6" fmla="*/ 1133513 w 1888107"/>
              <a:gd name="connsiteY6" fmla="*/ 1636358 h 1788450"/>
              <a:gd name="connsiteX7" fmla="*/ 978676 w 1888107"/>
              <a:gd name="connsiteY7" fmla="*/ 1788450 h 1788450"/>
              <a:gd name="connsiteX8" fmla="*/ 0 w 1888107"/>
              <a:gd name="connsiteY8" fmla="*/ 178845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1788450"/>
                </a:moveTo>
                <a:lnTo>
                  <a:pt x="0" y="762680"/>
                </a:lnTo>
                <a:lnTo>
                  <a:pt x="28067" y="735111"/>
                </a:lnTo>
                <a:cubicBezTo>
                  <a:pt x="465053" y="337939"/>
                  <a:pt x="1026410" y="75190"/>
                  <a:pt x="1646817" y="12184"/>
                </a:cubicBezTo>
                <a:lnTo>
                  <a:pt x="1888107" y="0"/>
                </a:lnTo>
                <a:lnTo>
                  <a:pt x="1848120" y="262014"/>
                </a:lnTo>
                <a:cubicBezTo>
                  <a:pt x="1740565" y="787620"/>
                  <a:pt x="1487776" y="1260321"/>
                  <a:pt x="1133513" y="1636358"/>
                </a:cubicBezTo>
                <a:lnTo>
                  <a:pt x="978676" y="1788450"/>
                </a:lnTo>
                <a:lnTo>
                  <a:pt x="0" y="178845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1B6FC9C7-8ECD-DF75-F3FD-11AB21C47E52}"/>
              </a:ext>
            </a:extLst>
          </p:cNvPr>
          <p:cNvSpPr/>
          <p:nvPr/>
        </p:nvSpPr>
        <p:spPr>
          <a:xfrm>
            <a:off x="10023511" y="3747749"/>
            <a:ext cx="1933468" cy="6502641"/>
          </a:xfrm>
          <a:custGeom>
            <a:avLst/>
            <a:gdLst>
              <a:gd name="connsiteX0" fmla="*/ 737588 w 2531532"/>
              <a:gd name="connsiteY0" fmla="*/ 6653633 h 8514051"/>
              <a:gd name="connsiteX1" fmla="*/ 14661 w 2531532"/>
              <a:gd name="connsiteY1" fmla="*/ 8272383 h 8514051"/>
              <a:gd name="connsiteX2" fmla="*/ 737588 w 2531532"/>
              <a:gd name="connsiteY2" fmla="*/ 6653633 h 8514051"/>
              <a:gd name="connsiteX3" fmla="*/ 1050000 w 2531532"/>
              <a:gd name="connsiteY3" fmla="*/ 6358643 h 8514051"/>
              <a:gd name="connsiteX4" fmla="*/ 1038160 w 2531532"/>
              <a:gd name="connsiteY4" fmla="*/ 6367714 h 8514051"/>
              <a:gd name="connsiteX5" fmla="*/ 892700 w 2531532"/>
              <a:gd name="connsiteY5" fmla="*/ 6495720 h 8514051"/>
              <a:gd name="connsiteX6" fmla="*/ 757883 w 2531532"/>
              <a:gd name="connsiteY6" fmla="*/ 6632971 h 8514051"/>
              <a:gd name="connsiteX7" fmla="*/ 892700 w 2531532"/>
              <a:gd name="connsiteY7" fmla="*/ 6495721 h 8514051"/>
              <a:gd name="connsiteX8" fmla="*/ 892759 w 2531532"/>
              <a:gd name="connsiteY8" fmla="*/ 6495669 h 8514051"/>
              <a:gd name="connsiteX9" fmla="*/ 1038160 w 2531532"/>
              <a:gd name="connsiteY9" fmla="*/ 6367715 h 8514051"/>
              <a:gd name="connsiteX10" fmla="*/ 1049987 w 2531532"/>
              <a:gd name="connsiteY10" fmla="*/ 6358654 h 8514051"/>
              <a:gd name="connsiteX11" fmla="*/ 1217375 w 2531532"/>
              <a:gd name="connsiteY11" fmla="*/ 6233020 h 8514051"/>
              <a:gd name="connsiteX12" fmla="*/ 1192169 w 2531532"/>
              <a:gd name="connsiteY12" fmla="*/ 6249733 h 8514051"/>
              <a:gd name="connsiteX13" fmla="*/ 1104030 w 2531532"/>
              <a:gd name="connsiteY13" fmla="*/ 6317253 h 8514051"/>
              <a:gd name="connsiteX14" fmla="*/ 1104075 w 2531532"/>
              <a:gd name="connsiteY14" fmla="*/ 6317220 h 8514051"/>
              <a:gd name="connsiteX15" fmla="*/ 1192169 w 2531532"/>
              <a:gd name="connsiteY15" fmla="*/ 6249734 h 8514051"/>
              <a:gd name="connsiteX16" fmla="*/ 1217355 w 2531532"/>
              <a:gd name="connsiteY16" fmla="*/ 6233035 h 8514051"/>
              <a:gd name="connsiteX17" fmla="*/ 1394478 w 2531532"/>
              <a:gd name="connsiteY17" fmla="*/ 6119403 h 8514051"/>
              <a:gd name="connsiteX18" fmla="*/ 1354214 w 2531532"/>
              <a:gd name="connsiteY18" fmla="*/ 6142291 h 8514051"/>
              <a:gd name="connsiteX19" fmla="*/ 1284583 w 2531532"/>
              <a:gd name="connsiteY19" fmla="*/ 6188459 h 8514051"/>
              <a:gd name="connsiteX20" fmla="*/ 1284625 w 2531532"/>
              <a:gd name="connsiteY20" fmla="*/ 6188432 h 8514051"/>
              <a:gd name="connsiteX21" fmla="*/ 1354214 w 2531532"/>
              <a:gd name="connsiteY21" fmla="*/ 6142292 h 8514051"/>
              <a:gd name="connsiteX22" fmla="*/ 1394445 w 2531532"/>
              <a:gd name="connsiteY22" fmla="*/ 6119424 h 8514051"/>
              <a:gd name="connsiteX23" fmla="*/ 1581256 w 2531532"/>
              <a:gd name="connsiteY23" fmla="*/ 6018292 h 8514051"/>
              <a:gd name="connsiteX24" fmla="*/ 1523784 w 2531532"/>
              <a:gd name="connsiteY24" fmla="*/ 6045901 h 8514051"/>
              <a:gd name="connsiteX25" fmla="*/ 1468195 w 2531532"/>
              <a:gd name="connsiteY25" fmla="*/ 6077499 h 8514051"/>
              <a:gd name="connsiteX26" fmla="*/ 1468246 w 2531532"/>
              <a:gd name="connsiteY26" fmla="*/ 6077472 h 8514051"/>
              <a:gd name="connsiteX27" fmla="*/ 1523784 w 2531532"/>
              <a:gd name="connsiteY27" fmla="*/ 6045902 h 8514051"/>
              <a:gd name="connsiteX28" fmla="*/ 1552846 w 2531532"/>
              <a:gd name="connsiteY28" fmla="*/ 6033169 h 8514051"/>
              <a:gd name="connsiteX29" fmla="*/ 1778565 w 2531532"/>
              <a:gd name="connsiteY29" fmla="*/ 5930001 h 8514051"/>
              <a:gd name="connsiteX30" fmla="*/ 1700364 w 2531532"/>
              <a:gd name="connsiteY30" fmla="*/ 5961075 h 8514051"/>
              <a:gd name="connsiteX31" fmla="*/ 1658092 w 2531532"/>
              <a:gd name="connsiteY31" fmla="*/ 5981382 h 8514051"/>
              <a:gd name="connsiteX32" fmla="*/ 1991184 w 2531532"/>
              <a:gd name="connsiteY32" fmla="*/ 5854044 h 8514051"/>
              <a:gd name="connsiteX33" fmla="*/ 1883443 w 2531532"/>
              <a:gd name="connsiteY33" fmla="*/ 5888326 h 8514051"/>
              <a:gd name="connsiteX34" fmla="*/ 1854707 w 2531532"/>
              <a:gd name="connsiteY34" fmla="*/ 5899745 h 8514051"/>
              <a:gd name="connsiteX35" fmla="*/ 1866066 w 2531532"/>
              <a:gd name="connsiteY35" fmla="*/ 5895941 h 8514051"/>
              <a:gd name="connsiteX36" fmla="*/ 1883443 w 2531532"/>
              <a:gd name="connsiteY36" fmla="*/ 5888328 h 8514051"/>
              <a:gd name="connsiteX37" fmla="*/ 1915851 w 2531532"/>
              <a:gd name="connsiteY37" fmla="*/ 5879270 h 8514051"/>
              <a:gd name="connsiteX38" fmla="*/ 1866066 w 2531532"/>
              <a:gd name="connsiteY38" fmla="*/ 5488292 h 8514051"/>
              <a:gd name="connsiteX39" fmla="*/ 1883443 w 2531532"/>
              <a:gd name="connsiteY39" fmla="*/ 5495905 h 8514051"/>
              <a:gd name="connsiteX40" fmla="*/ 1915850 w 2531532"/>
              <a:gd name="connsiteY40" fmla="*/ 5504963 h 8514051"/>
              <a:gd name="connsiteX41" fmla="*/ 1468229 w 2531532"/>
              <a:gd name="connsiteY41" fmla="*/ 5306752 h 8514051"/>
              <a:gd name="connsiteX42" fmla="*/ 1523784 w 2531532"/>
              <a:gd name="connsiteY42" fmla="*/ 5338331 h 8514051"/>
              <a:gd name="connsiteX43" fmla="*/ 1552851 w 2531532"/>
              <a:gd name="connsiteY43" fmla="*/ 5351066 h 8514051"/>
              <a:gd name="connsiteX44" fmla="*/ 1284627 w 2531532"/>
              <a:gd name="connsiteY44" fmla="*/ 5195802 h 8514051"/>
              <a:gd name="connsiteX45" fmla="*/ 1354214 w 2531532"/>
              <a:gd name="connsiteY45" fmla="*/ 5241941 h 8514051"/>
              <a:gd name="connsiteX46" fmla="*/ 1394453 w 2531532"/>
              <a:gd name="connsiteY46" fmla="*/ 5264814 h 8514051"/>
              <a:gd name="connsiteX47" fmla="*/ 1104092 w 2531532"/>
              <a:gd name="connsiteY47" fmla="*/ 5067027 h 8514051"/>
              <a:gd name="connsiteX48" fmla="*/ 1192169 w 2531532"/>
              <a:gd name="connsiteY48" fmla="*/ 5134499 h 8514051"/>
              <a:gd name="connsiteX49" fmla="*/ 1217357 w 2531532"/>
              <a:gd name="connsiteY49" fmla="*/ 5151200 h 8514051"/>
              <a:gd name="connsiteX50" fmla="*/ 892764 w 2531532"/>
              <a:gd name="connsiteY50" fmla="*/ 4888568 h 8514051"/>
              <a:gd name="connsiteX51" fmla="*/ 1038160 w 2531532"/>
              <a:gd name="connsiteY51" fmla="*/ 5016518 h 8514051"/>
              <a:gd name="connsiteX52" fmla="*/ 1049987 w 2531532"/>
              <a:gd name="connsiteY52" fmla="*/ 5025579 h 8514051"/>
              <a:gd name="connsiteX53" fmla="*/ 1527636 w 2531532"/>
              <a:gd name="connsiteY53" fmla="*/ 3528256 h 8514051"/>
              <a:gd name="connsiteX54" fmla="*/ 1536597 w 2531532"/>
              <a:gd name="connsiteY54" fmla="*/ 3535189 h 8514051"/>
              <a:gd name="connsiteX55" fmla="*/ 1578395 w 2531532"/>
              <a:gd name="connsiteY55" fmla="*/ 3571972 h 8514051"/>
              <a:gd name="connsiteX56" fmla="*/ 1583187 w 2531532"/>
              <a:gd name="connsiteY56" fmla="*/ 3576665 h 8514051"/>
              <a:gd name="connsiteX57" fmla="*/ 1481549 w 2531532"/>
              <a:gd name="connsiteY57" fmla="*/ 3488094 h 8514051"/>
              <a:gd name="connsiteX58" fmla="*/ 1527636 w 2531532"/>
              <a:gd name="connsiteY58" fmla="*/ 3528256 h 8514051"/>
              <a:gd name="connsiteX59" fmla="*/ 1527625 w 2531532"/>
              <a:gd name="connsiteY59" fmla="*/ 3528247 h 8514051"/>
              <a:gd name="connsiteX60" fmla="*/ 1583201 w 2531532"/>
              <a:gd name="connsiteY60" fmla="*/ 3576679 h 8514051"/>
              <a:gd name="connsiteX61" fmla="*/ 1583187 w 2531532"/>
              <a:gd name="connsiteY61" fmla="*/ 3576665 h 8514051"/>
              <a:gd name="connsiteX62" fmla="*/ 1638726 w 2531532"/>
              <a:gd name="connsiteY62" fmla="*/ 3625064 h 8514051"/>
              <a:gd name="connsiteX63" fmla="*/ 1578395 w 2531532"/>
              <a:gd name="connsiteY63" fmla="*/ 3571972 h 8514051"/>
              <a:gd name="connsiteX64" fmla="*/ 1556792 w 2531532"/>
              <a:gd name="connsiteY64" fmla="*/ 3550815 h 8514051"/>
              <a:gd name="connsiteX65" fmla="*/ 1536597 w 2531532"/>
              <a:gd name="connsiteY65" fmla="*/ 3535189 h 8514051"/>
              <a:gd name="connsiteX66" fmla="*/ 1493374 w 2531532"/>
              <a:gd name="connsiteY66" fmla="*/ 3497153 h 8514051"/>
              <a:gd name="connsiteX67" fmla="*/ 1314176 w 2531532"/>
              <a:gd name="connsiteY67" fmla="*/ 3362471 h 8514051"/>
              <a:gd name="connsiteX68" fmla="*/ 1427443 w 2531532"/>
              <a:gd name="connsiteY68" fmla="*/ 3446645 h 8514051"/>
              <a:gd name="connsiteX69" fmla="*/ 1339366 w 2531532"/>
              <a:gd name="connsiteY69" fmla="*/ 3379172 h 8514051"/>
              <a:gd name="connsiteX70" fmla="*/ 2478 w 2531532"/>
              <a:gd name="connsiteY70" fmla="*/ 2870565 h 8514051"/>
              <a:gd name="connsiteX71" fmla="*/ 2478 w 2531532"/>
              <a:gd name="connsiteY71" fmla="*/ 2870565 h 8514051"/>
              <a:gd name="connsiteX72" fmla="*/ 264490 w 2531532"/>
              <a:gd name="connsiteY72" fmla="*/ 2910552 h 8514051"/>
              <a:gd name="connsiteX73" fmla="*/ 1293864 w 2531532"/>
              <a:gd name="connsiteY73" fmla="*/ 3347377 h 8514051"/>
              <a:gd name="connsiteX74" fmla="*/ 1293880 w 2531532"/>
              <a:gd name="connsiteY74" fmla="*/ 3347389 h 8514051"/>
              <a:gd name="connsiteX75" fmla="*/ 1293865 w 2531532"/>
              <a:gd name="connsiteY75" fmla="*/ 3347377 h 8514051"/>
              <a:gd name="connsiteX76" fmla="*/ 1246905 w 2531532"/>
              <a:gd name="connsiteY76" fmla="*/ 3317868 h 8514051"/>
              <a:gd name="connsiteX77" fmla="*/ 1177320 w 2531532"/>
              <a:gd name="connsiteY77" fmla="*/ 3271730 h 8514051"/>
              <a:gd name="connsiteX78" fmla="*/ 1137085 w 2531532"/>
              <a:gd name="connsiteY78" fmla="*/ 3248860 h 8514051"/>
              <a:gd name="connsiteX79" fmla="*/ 1105539 w 2531532"/>
              <a:gd name="connsiteY79" fmla="*/ 3229037 h 8514051"/>
              <a:gd name="connsiteX80" fmla="*/ 1063306 w 2531532"/>
              <a:gd name="connsiteY80" fmla="*/ 3206920 h 8514051"/>
              <a:gd name="connsiteX81" fmla="*/ 1007750 w 2531532"/>
              <a:gd name="connsiteY81" fmla="*/ 3175340 h 8514051"/>
              <a:gd name="connsiteX82" fmla="*/ 978683 w 2531532"/>
              <a:gd name="connsiteY82" fmla="*/ 3162605 h 8514051"/>
              <a:gd name="connsiteX83" fmla="*/ 993078 w 2531532"/>
              <a:gd name="connsiteY83" fmla="*/ 3170144 h 8514051"/>
              <a:gd name="connsiteX84" fmla="*/ 907674 w 2531532"/>
              <a:gd name="connsiteY84" fmla="*/ 3125419 h 8514051"/>
              <a:gd name="connsiteX85" fmla="*/ 701033 w 2531532"/>
              <a:gd name="connsiteY85" fmla="*/ 3037289 h 8514051"/>
              <a:gd name="connsiteX86" fmla="*/ 649304 w 2531532"/>
              <a:gd name="connsiteY86" fmla="*/ 3019967 h 8514051"/>
              <a:gd name="connsiteX87" fmla="*/ 665470 w 2531532"/>
              <a:gd name="connsiteY87" fmla="*/ 3025380 h 8514051"/>
              <a:gd name="connsiteX88" fmla="*/ 648091 w 2531532"/>
              <a:gd name="connsiteY88" fmla="*/ 3017767 h 8514051"/>
              <a:gd name="connsiteX89" fmla="*/ 615690 w 2531532"/>
              <a:gd name="connsiteY89" fmla="*/ 3008711 h 8514051"/>
              <a:gd name="connsiteX90" fmla="*/ 486384 w 2531532"/>
              <a:gd name="connsiteY90" fmla="*/ 2965411 h 8514051"/>
              <a:gd name="connsiteX91" fmla="*/ 264491 w 2531532"/>
              <a:gd name="connsiteY91" fmla="*/ 2910552 h 8514051"/>
              <a:gd name="connsiteX92" fmla="*/ 2529057 w 2531532"/>
              <a:gd name="connsiteY92" fmla="*/ 0 h 8514051"/>
              <a:gd name="connsiteX93" fmla="*/ 2529057 w 2531532"/>
              <a:gd name="connsiteY93" fmla="*/ 1436966 h 8514051"/>
              <a:gd name="connsiteX94" fmla="*/ 2417099 w 2531532"/>
              <a:gd name="connsiteY94" fmla="*/ 1465753 h 8514051"/>
              <a:gd name="connsiteX95" fmla="*/ 1419627 w 2531532"/>
              <a:gd name="connsiteY95" fmla="*/ 2821554 h 8514051"/>
              <a:gd name="connsiteX96" fmla="*/ 1743800 w 2531532"/>
              <a:gd name="connsiteY96" fmla="*/ 3724566 h 8514051"/>
              <a:gd name="connsiteX97" fmla="*/ 1781805 w 2531532"/>
              <a:gd name="connsiteY97" fmla="*/ 3766381 h 8514051"/>
              <a:gd name="connsiteX98" fmla="*/ 1779142 w 2531532"/>
              <a:gd name="connsiteY98" fmla="*/ 3767999 h 8514051"/>
              <a:gd name="connsiteX99" fmla="*/ 1793947 w 2531532"/>
              <a:gd name="connsiteY99" fmla="*/ 3783072 h 8514051"/>
              <a:gd name="connsiteX100" fmla="*/ 1793937 w 2531532"/>
              <a:gd name="connsiteY100" fmla="*/ 3783062 h 8514051"/>
              <a:gd name="connsiteX101" fmla="*/ 1793946 w 2531532"/>
              <a:gd name="connsiteY101" fmla="*/ 3783072 h 8514051"/>
              <a:gd name="connsiteX102" fmla="*/ 2516873 w 2531532"/>
              <a:gd name="connsiteY102" fmla="*/ 5401822 h 8514051"/>
              <a:gd name="connsiteX103" fmla="*/ 2529057 w 2531532"/>
              <a:gd name="connsiteY103" fmla="*/ 5643107 h 8514051"/>
              <a:gd name="connsiteX104" fmla="*/ 2531532 w 2531532"/>
              <a:gd name="connsiteY104" fmla="*/ 5692118 h 8514051"/>
              <a:gd name="connsiteX105" fmla="*/ 2529057 w 2531532"/>
              <a:gd name="connsiteY105" fmla="*/ 5741125 h 8514051"/>
              <a:gd name="connsiteX106" fmla="*/ 2267044 w 2531532"/>
              <a:gd name="connsiteY106" fmla="*/ 5781112 h 8514051"/>
              <a:gd name="connsiteX107" fmla="*/ 2072507 w 2531532"/>
              <a:gd name="connsiteY107" fmla="*/ 5828168 h 8514051"/>
              <a:gd name="connsiteX108" fmla="*/ 2057829 w 2531532"/>
              <a:gd name="connsiteY108" fmla="*/ 5832838 h 8514051"/>
              <a:gd name="connsiteX109" fmla="*/ 2267044 w 2531532"/>
              <a:gd name="connsiteY109" fmla="*/ 5781113 h 8514051"/>
              <a:gd name="connsiteX110" fmla="*/ 2529057 w 2531532"/>
              <a:gd name="connsiteY110" fmla="*/ 5741126 h 8514051"/>
              <a:gd name="connsiteX111" fmla="*/ 2529057 w 2531532"/>
              <a:gd name="connsiteY111" fmla="*/ 5741127 h 8514051"/>
              <a:gd name="connsiteX112" fmla="*/ 2516873 w 2531532"/>
              <a:gd name="connsiteY112" fmla="*/ 5982417 h 8514051"/>
              <a:gd name="connsiteX113" fmla="*/ 264490 w 2531532"/>
              <a:gd name="connsiteY113" fmla="*/ 8473687 h 8514051"/>
              <a:gd name="connsiteX114" fmla="*/ 2477 w 2531532"/>
              <a:gd name="connsiteY114" fmla="*/ 8513674 h 8514051"/>
              <a:gd name="connsiteX115" fmla="*/ 2477 w 2531532"/>
              <a:gd name="connsiteY115" fmla="*/ 8513673 h 8514051"/>
              <a:gd name="connsiteX116" fmla="*/ 0 w 2531532"/>
              <a:gd name="connsiteY116" fmla="*/ 8514051 h 8514051"/>
              <a:gd name="connsiteX117" fmla="*/ 0 w 2531532"/>
              <a:gd name="connsiteY117" fmla="*/ 7077345 h 8514051"/>
              <a:gd name="connsiteX118" fmla="*/ 114435 w 2531532"/>
              <a:gd name="connsiteY118" fmla="*/ 7047920 h 8514051"/>
              <a:gd name="connsiteX119" fmla="*/ 696108 w 2531532"/>
              <a:gd name="connsiteY119" fmla="*/ 6695945 h 8514051"/>
              <a:gd name="connsiteX120" fmla="*/ 739481 w 2531532"/>
              <a:gd name="connsiteY120" fmla="*/ 6648223 h 8514051"/>
              <a:gd name="connsiteX121" fmla="*/ 740607 w 2531532"/>
              <a:gd name="connsiteY121" fmla="*/ 6650560 h 8514051"/>
              <a:gd name="connsiteX122" fmla="*/ 740607 w 2531532"/>
              <a:gd name="connsiteY122" fmla="*/ 6650559 h 8514051"/>
              <a:gd name="connsiteX123" fmla="*/ 739481 w 2531532"/>
              <a:gd name="connsiteY123" fmla="*/ 6648222 h 8514051"/>
              <a:gd name="connsiteX124" fmla="*/ 787734 w 2531532"/>
              <a:gd name="connsiteY124" fmla="*/ 6595131 h 8514051"/>
              <a:gd name="connsiteX125" fmla="*/ 1111907 w 2531532"/>
              <a:gd name="connsiteY125" fmla="*/ 5692118 h 8514051"/>
              <a:gd name="connsiteX126" fmla="*/ 787734 w 2531532"/>
              <a:gd name="connsiteY126" fmla="*/ 4789105 h 8514051"/>
              <a:gd name="connsiteX127" fmla="*/ 739481 w 2531532"/>
              <a:gd name="connsiteY127" fmla="*/ 4736014 h 8514051"/>
              <a:gd name="connsiteX128" fmla="*/ 740608 w 2531532"/>
              <a:gd name="connsiteY128" fmla="*/ 4733675 h 8514051"/>
              <a:gd name="connsiteX129" fmla="*/ 737588 w 2531532"/>
              <a:gd name="connsiteY129" fmla="*/ 4730600 h 8514051"/>
              <a:gd name="connsiteX130" fmla="*/ 14661 w 2531532"/>
              <a:gd name="connsiteY130" fmla="*/ 3111850 h 8514051"/>
              <a:gd name="connsiteX131" fmla="*/ 2477 w 2531532"/>
              <a:gd name="connsiteY131" fmla="*/ 2870566 h 8514051"/>
              <a:gd name="connsiteX132" fmla="*/ 2477 w 2531532"/>
              <a:gd name="connsiteY132" fmla="*/ 2870566 h 8514051"/>
              <a:gd name="connsiteX133" fmla="*/ 2477 w 2531532"/>
              <a:gd name="connsiteY133" fmla="*/ 2870565 h 8514051"/>
              <a:gd name="connsiteX134" fmla="*/ 2 w 2531532"/>
              <a:gd name="connsiteY134" fmla="*/ 2821554 h 8514051"/>
              <a:gd name="connsiteX135" fmla="*/ 2267044 w 2531532"/>
              <a:gd name="connsiteY135" fmla="*/ 3998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</a:cxnLst>
            <a:rect l="l" t="t" r="r" b="b"/>
            <a:pathLst>
              <a:path w="2531532" h="8514051">
                <a:moveTo>
                  <a:pt x="737588" y="6653633"/>
                </a:moveTo>
                <a:cubicBezTo>
                  <a:pt x="340416" y="7090619"/>
                  <a:pt x="77666" y="7651976"/>
                  <a:pt x="14661" y="8272383"/>
                </a:cubicBezTo>
                <a:cubicBezTo>
                  <a:pt x="77667" y="7651976"/>
                  <a:pt x="340416" y="7090619"/>
                  <a:pt x="737588" y="6653633"/>
                </a:cubicBezTo>
                <a:close/>
                <a:moveTo>
                  <a:pt x="1050000" y="6358643"/>
                </a:moveTo>
                <a:lnTo>
                  <a:pt x="1038160" y="6367714"/>
                </a:lnTo>
                <a:cubicBezTo>
                  <a:pt x="988220" y="6408740"/>
                  <a:pt x="939705" y="6451437"/>
                  <a:pt x="892700" y="6495720"/>
                </a:cubicBezTo>
                <a:lnTo>
                  <a:pt x="757883" y="6632971"/>
                </a:lnTo>
                <a:lnTo>
                  <a:pt x="892700" y="6495721"/>
                </a:lnTo>
                <a:lnTo>
                  <a:pt x="892759" y="6495669"/>
                </a:lnTo>
                <a:lnTo>
                  <a:pt x="1038160" y="6367715"/>
                </a:lnTo>
                <a:lnTo>
                  <a:pt x="1049987" y="6358654"/>
                </a:lnTo>
                <a:close/>
                <a:moveTo>
                  <a:pt x="1217375" y="6233020"/>
                </a:moveTo>
                <a:lnTo>
                  <a:pt x="1192169" y="6249733"/>
                </a:lnTo>
                <a:lnTo>
                  <a:pt x="1104030" y="6317253"/>
                </a:lnTo>
                <a:lnTo>
                  <a:pt x="1104075" y="6317220"/>
                </a:lnTo>
                <a:lnTo>
                  <a:pt x="1192169" y="6249734"/>
                </a:lnTo>
                <a:lnTo>
                  <a:pt x="1217355" y="6233035"/>
                </a:lnTo>
                <a:close/>
                <a:moveTo>
                  <a:pt x="1394478" y="6119403"/>
                </a:moveTo>
                <a:lnTo>
                  <a:pt x="1354214" y="6142291"/>
                </a:lnTo>
                <a:lnTo>
                  <a:pt x="1284583" y="6188459"/>
                </a:lnTo>
                <a:lnTo>
                  <a:pt x="1284625" y="6188432"/>
                </a:lnTo>
                <a:lnTo>
                  <a:pt x="1354214" y="6142292"/>
                </a:lnTo>
                <a:lnTo>
                  <a:pt x="1394445" y="6119424"/>
                </a:lnTo>
                <a:close/>
                <a:moveTo>
                  <a:pt x="1581256" y="6018292"/>
                </a:moveTo>
                <a:lnTo>
                  <a:pt x="1523784" y="6045901"/>
                </a:lnTo>
                <a:lnTo>
                  <a:pt x="1468195" y="6077499"/>
                </a:lnTo>
                <a:lnTo>
                  <a:pt x="1468246" y="6077472"/>
                </a:lnTo>
                <a:lnTo>
                  <a:pt x="1523784" y="6045902"/>
                </a:lnTo>
                <a:lnTo>
                  <a:pt x="1552846" y="6033169"/>
                </a:lnTo>
                <a:close/>
                <a:moveTo>
                  <a:pt x="1778565" y="5930001"/>
                </a:moveTo>
                <a:lnTo>
                  <a:pt x="1700364" y="5961075"/>
                </a:lnTo>
                <a:lnTo>
                  <a:pt x="1658092" y="5981382"/>
                </a:lnTo>
                <a:close/>
                <a:moveTo>
                  <a:pt x="1991184" y="5854044"/>
                </a:moveTo>
                <a:lnTo>
                  <a:pt x="1883443" y="5888326"/>
                </a:lnTo>
                <a:lnTo>
                  <a:pt x="1854707" y="5899745"/>
                </a:lnTo>
                <a:lnTo>
                  <a:pt x="1866066" y="5895941"/>
                </a:lnTo>
                <a:lnTo>
                  <a:pt x="1883443" y="5888328"/>
                </a:lnTo>
                <a:lnTo>
                  <a:pt x="1915851" y="5879270"/>
                </a:lnTo>
                <a:close/>
                <a:moveTo>
                  <a:pt x="1866066" y="5488292"/>
                </a:moveTo>
                <a:lnTo>
                  <a:pt x="1883443" y="5495905"/>
                </a:lnTo>
                <a:lnTo>
                  <a:pt x="1915850" y="5504963"/>
                </a:lnTo>
                <a:close/>
                <a:moveTo>
                  <a:pt x="1468229" y="5306752"/>
                </a:moveTo>
                <a:lnTo>
                  <a:pt x="1523784" y="5338331"/>
                </a:lnTo>
                <a:lnTo>
                  <a:pt x="1552851" y="5351066"/>
                </a:lnTo>
                <a:close/>
                <a:moveTo>
                  <a:pt x="1284627" y="5195802"/>
                </a:moveTo>
                <a:lnTo>
                  <a:pt x="1354214" y="5241941"/>
                </a:lnTo>
                <a:lnTo>
                  <a:pt x="1394453" y="5264814"/>
                </a:lnTo>
                <a:close/>
                <a:moveTo>
                  <a:pt x="1104092" y="5067027"/>
                </a:moveTo>
                <a:lnTo>
                  <a:pt x="1192169" y="5134499"/>
                </a:lnTo>
                <a:lnTo>
                  <a:pt x="1217357" y="5151200"/>
                </a:lnTo>
                <a:close/>
                <a:moveTo>
                  <a:pt x="892764" y="4888568"/>
                </a:moveTo>
                <a:lnTo>
                  <a:pt x="1038160" y="5016518"/>
                </a:lnTo>
                <a:lnTo>
                  <a:pt x="1049987" y="5025579"/>
                </a:lnTo>
                <a:close/>
                <a:moveTo>
                  <a:pt x="1527636" y="3528256"/>
                </a:moveTo>
                <a:lnTo>
                  <a:pt x="1536597" y="3535189"/>
                </a:lnTo>
                <a:lnTo>
                  <a:pt x="1578395" y="3571972"/>
                </a:lnTo>
                <a:lnTo>
                  <a:pt x="1583187" y="3576665"/>
                </a:lnTo>
                <a:close/>
                <a:moveTo>
                  <a:pt x="1481549" y="3488094"/>
                </a:moveTo>
                <a:lnTo>
                  <a:pt x="1527636" y="3528256"/>
                </a:lnTo>
                <a:lnTo>
                  <a:pt x="1527625" y="3528247"/>
                </a:lnTo>
                <a:lnTo>
                  <a:pt x="1583201" y="3576679"/>
                </a:lnTo>
                <a:lnTo>
                  <a:pt x="1583187" y="3576665"/>
                </a:lnTo>
                <a:lnTo>
                  <a:pt x="1638726" y="3625064"/>
                </a:lnTo>
                <a:lnTo>
                  <a:pt x="1578395" y="3571972"/>
                </a:lnTo>
                <a:lnTo>
                  <a:pt x="1556792" y="3550815"/>
                </a:lnTo>
                <a:lnTo>
                  <a:pt x="1536597" y="3535189"/>
                </a:lnTo>
                <a:lnTo>
                  <a:pt x="1493374" y="3497153"/>
                </a:lnTo>
                <a:close/>
                <a:moveTo>
                  <a:pt x="1314176" y="3362471"/>
                </a:moveTo>
                <a:lnTo>
                  <a:pt x="1427443" y="3446645"/>
                </a:lnTo>
                <a:lnTo>
                  <a:pt x="1339366" y="3379172"/>
                </a:lnTo>
                <a:close/>
                <a:moveTo>
                  <a:pt x="2478" y="2870565"/>
                </a:moveTo>
                <a:lnTo>
                  <a:pt x="2478" y="2870565"/>
                </a:lnTo>
                <a:lnTo>
                  <a:pt x="264490" y="2910552"/>
                </a:lnTo>
                <a:cubicBezTo>
                  <a:pt x="639923" y="2987377"/>
                  <a:pt x="988363" y="3138301"/>
                  <a:pt x="1293864" y="3347377"/>
                </a:cubicBezTo>
                <a:lnTo>
                  <a:pt x="1293880" y="3347389"/>
                </a:lnTo>
                <a:lnTo>
                  <a:pt x="1293865" y="3347377"/>
                </a:lnTo>
                <a:lnTo>
                  <a:pt x="1246905" y="3317868"/>
                </a:lnTo>
                <a:lnTo>
                  <a:pt x="1177320" y="3271730"/>
                </a:lnTo>
                <a:lnTo>
                  <a:pt x="1137085" y="3248860"/>
                </a:lnTo>
                <a:lnTo>
                  <a:pt x="1105539" y="3229037"/>
                </a:lnTo>
                <a:lnTo>
                  <a:pt x="1063306" y="3206920"/>
                </a:lnTo>
                <a:lnTo>
                  <a:pt x="1007750" y="3175340"/>
                </a:lnTo>
                <a:lnTo>
                  <a:pt x="978683" y="3162605"/>
                </a:lnTo>
                <a:lnTo>
                  <a:pt x="993078" y="3170144"/>
                </a:lnTo>
                <a:lnTo>
                  <a:pt x="907674" y="3125419"/>
                </a:lnTo>
                <a:cubicBezTo>
                  <a:pt x="840213" y="3093419"/>
                  <a:pt x="771291" y="3064000"/>
                  <a:pt x="701033" y="3037289"/>
                </a:cubicBezTo>
                <a:lnTo>
                  <a:pt x="649304" y="3019967"/>
                </a:lnTo>
                <a:lnTo>
                  <a:pt x="665470" y="3025380"/>
                </a:lnTo>
                <a:lnTo>
                  <a:pt x="648091" y="3017767"/>
                </a:lnTo>
                <a:lnTo>
                  <a:pt x="615690" y="3008711"/>
                </a:lnTo>
                <a:lnTo>
                  <a:pt x="486384" y="2965411"/>
                </a:lnTo>
                <a:cubicBezTo>
                  <a:pt x="413584" y="2944246"/>
                  <a:pt x="339578" y="2925917"/>
                  <a:pt x="264491" y="2910552"/>
                </a:cubicBezTo>
                <a:close/>
                <a:moveTo>
                  <a:pt x="2529057" y="0"/>
                </a:moveTo>
                <a:lnTo>
                  <a:pt x="2529057" y="1436966"/>
                </a:lnTo>
                <a:lnTo>
                  <a:pt x="2417099" y="1465753"/>
                </a:lnTo>
                <a:cubicBezTo>
                  <a:pt x="1839214" y="1645494"/>
                  <a:pt x="1419627" y="2184524"/>
                  <a:pt x="1419627" y="2821554"/>
                </a:cubicBezTo>
                <a:cubicBezTo>
                  <a:pt x="1419627" y="3164569"/>
                  <a:pt x="1541283" y="3479171"/>
                  <a:pt x="1743800" y="3724566"/>
                </a:cubicBezTo>
                <a:lnTo>
                  <a:pt x="1781805" y="3766381"/>
                </a:lnTo>
                <a:lnTo>
                  <a:pt x="1779142" y="3767999"/>
                </a:lnTo>
                <a:lnTo>
                  <a:pt x="1793947" y="3783072"/>
                </a:lnTo>
                <a:lnTo>
                  <a:pt x="1793937" y="3783062"/>
                </a:lnTo>
                <a:lnTo>
                  <a:pt x="1793946" y="3783072"/>
                </a:lnTo>
                <a:cubicBezTo>
                  <a:pt x="2191118" y="4220057"/>
                  <a:pt x="2453868" y="4781415"/>
                  <a:pt x="2516873" y="5401822"/>
                </a:cubicBezTo>
                <a:lnTo>
                  <a:pt x="2529057" y="5643107"/>
                </a:lnTo>
                <a:lnTo>
                  <a:pt x="2531532" y="5692118"/>
                </a:lnTo>
                <a:lnTo>
                  <a:pt x="2529057" y="5741125"/>
                </a:lnTo>
                <a:lnTo>
                  <a:pt x="2267044" y="5781112"/>
                </a:lnTo>
                <a:cubicBezTo>
                  <a:pt x="2201343" y="5794557"/>
                  <a:pt x="2136469" y="5810270"/>
                  <a:pt x="2072507" y="5828168"/>
                </a:cubicBezTo>
                <a:lnTo>
                  <a:pt x="2057829" y="5832838"/>
                </a:lnTo>
                <a:lnTo>
                  <a:pt x="2267044" y="5781113"/>
                </a:lnTo>
                <a:lnTo>
                  <a:pt x="2529057" y="5741126"/>
                </a:lnTo>
                <a:lnTo>
                  <a:pt x="2529057" y="5741127"/>
                </a:lnTo>
                <a:lnTo>
                  <a:pt x="2516873" y="5982417"/>
                </a:lnTo>
                <a:cubicBezTo>
                  <a:pt x="2390862" y="7223231"/>
                  <a:pt x="1465874" y="8227848"/>
                  <a:pt x="264490" y="8473687"/>
                </a:cubicBezTo>
                <a:lnTo>
                  <a:pt x="2477" y="8513674"/>
                </a:lnTo>
                <a:lnTo>
                  <a:pt x="2477" y="8513673"/>
                </a:lnTo>
                <a:lnTo>
                  <a:pt x="0" y="8514051"/>
                </a:lnTo>
                <a:lnTo>
                  <a:pt x="0" y="7077345"/>
                </a:lnTo>
                <a:lnTo>
                  <a:pt x="114435" y="7047920"/>
                </a:lnTo>
                <a:cubicBezTo>
                  <a:pt x="336698" y="6978790"/>
                  <a:pt x="535545" y="6856509"/>
                  <a:pt x="696108" y="6695945"/>
                </a:cubicBezTo>
                <a:lnTo>
                  <a:pt x="739481" y="6648223"/>
                </a:lnTo>
                <a:lnTo>
                  <a:pt x="740607" y="6650560"/>
                </a:lnTo>
                <a:lnTo>
                  <a:pt x="740607" y="6650559"/>
                </a:lnTo>
                <a:lnTo>
                  <a:pt x="739481" y="6648222"/>
                </a:lnTo>
                <a:lnTo>
                  <a:pt x="787734" y="6595131"/>
                </a:lnTo>
                <a:cubicBezTo>
                  <a:pt x="990251" y="6349737"/>
                  <a:pt x="1111907" y="6035134"/>
                  <a:pt x="1111907" y="5692118"/>
                </a:cubicBezTo>
                <a:cubicBezTo>
                  <a:pt x="1111907" y="5349102"/>
                  <a:pt x="990251" y="5034500"/>
                  <a:pt x="787734" y="4789105"/>
                </a:cubicBezTo>
                <a:lnTo>
                  <a:pt x="739481" y="4736014"/>
                </a:lnTo>
                <a:lnTo>
                  <a:pt x="740608" y="4733675"/>
                </a:lnTo>
                <a:lnTo>
                  <a:pt x="737588" y="4730600"/>
                </a:lnTo>
                <a:cubicBezTo>
                  <a:pt x="340416" y="4293615"/>
                  <a:pt x="77667" y="3732257"/>
                  <a:pt x="14661" y="3111850"/>
                </a:cubicBezTo>
                <a:lnTo>
                  <a:pt x="2477" y="2870566"/>
                </a:lnTo>
                <a:lnTo>
                  <a:pt x="2477" y="2870566"/>
                </a:lnTo>
                <a:lnTo>
                  <a:pt x="2477" y="2870565"/>
                </a:lnTo>
                <a:lnTo>
                  <a:pt x="2" y="2821554"/>
                </a:lnTo>
                <a:cubicBezTo>
                  <a:pt x="2" y="1449489"/>
                  <a:pt x="973246" y="304737"/>
                  <a:pt x="2267044" y="39987"/>
                </a:cubicBezTo>
                <a:close/>
              </a:path>
            </a:pathLst>
          </a:custGeom>
          <a:gradFill>
            <a:gsLst>
              <a:gs pos="20000">
                <a:schemeClr val="accent5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2A04F7CA-01E3-319D-652A-61AF528619A3}"/>
              </a:ext>
            </a:extLst>
          </p:cNvPr>
          <p:cNvSpPr/>
          <p:nvPr/>
        </p:nvSpPr>
        <p:spPr>
          <a:xfrm>
            <a:off x="12428910" y="3747461"/>
            <a:ext cx="1931578" cy="6502641"/>
          </a:xfrm>
          <a:custGeom>
            <a:avLst/>
            <a:gdLst>
              <a:gd name="connsiteX0" fmla="*/ 2487268 w 2529058"/>
              <a:gd name="connsiteY0" fmla="*/ 8065775 h 8514051"/>
              <a:gd name="connsiteX1" fmla="*/ 2487270 w 2529058"/>
              <a:gd name="connsiteY1" fmla="*/ 8065785 h 8514051"/>
              <a:gd name="connsiteX2" fmla="*/ 2516860 w 2529058"/>
              <a:gd name="connsiteY2" fmla="*/ 8272663 h 8514051"/>
              <a:gd name="connsiteX3" fmla="*/ 2491568 w 2529058"/>
              <a:gd name="connsiteY3" fmla="*/ 8095839 h 8514051"/>
              <a:gd name="connsiteX4" fmla="*/ 2487267 w 2529058"/>
              <a:gd name="connsiteY4" fmla="*/ 8065767 h 8514051"/>
              <a:gd name="connsiteX5" fmla="*/ 2487268 w 2529058"/>
              <a:gd name="connsiteY5" fmla="*/ 8065775 h 8514051"/>
              <a:gd name="connsiteX6" fmla="*/ 2487267 w 2529058"/>
              <a:gd name="connsiteY6" fmla="*/ 8065769 h 8514051"/>
              <a:gd name="connsiteX7" fmla="*/ 2484696 w 2529058"/>
              <a:gd name="connsiteY7" fmla="*/ 8047796 h 8514051"/>
              <a:gd name="connsiteX8" fmla="*/ 2487267 w 2529058"/>
              <a:gd name="connsiteY8" fmla="*/ 8065767 h 8514051"/>
              <a:gd name="connsiteX9" fmla="*/ 2487266 w 2529058"/>
              <a:gd name="connsiteY9" fmla="*/ 8065765 h 8514051"/>
              <a:gd name="connsiteX10" fmla="*/ 2485195 w 2529058"/>
              <a:gd name="connsiteY10" fmla="*/ 8051280 h 8514051"/>
              <a:gd name="connsiteX11" fmla="*/ 2280723 w 2529058"/>
              <a:gd name="connsiteY11" fmla="*/ 7394603 h 8514051"/>
              <a:gd name="connsiteX12" fmla="*/ 2333778 w 2529058"/>
              <a:gd name="connsiteY12" fmla="*/ 7525633 h 8514051"/>
              <a:gd name="connsiteX13" fmla="*/ 2365170 w 2529058"/>
              <a:gd name="connsiteY13" fmla="*/ 7603158 h 8514051"/>
              <a:gd name="connsiteX14" fmla="*/ 2365195 w 2529058"/>
              <a:gd name="connsiteY14" fmla="*/ 7603240 h 8514051"/>
              <a:gd name="connsiteX15" fmla="*/ 2365218 w 2529058"/>
              <a:gd name="connsiteY15" fmla="*/ 7603308 h 8514051"/>
              <a:gd name="connsiteX16" fmla="*/ 2426317 w 2529058"/>
              <a:gd name="connsiteY16" fmla="*/ 7797687 h 8514051"/>
              <a:gd name="connsiteX17" fmla="*/ 2426322 w 2529058"/>
              <a:gd name="connsiteY17" fmla="*/ 7797704 h 8514051"/>
              <a:gd name="connsiteX18" fmla="*/ 2433188 w 2529058"/>
              <a:gd name="connsiteY18" fmla="*/ 7819547 h 8514051"/>
              <a:gd name="connsiteX19" fmla="*/ 2441592 w 2529058"/>
              <a:gd name="connsiteY19" fmla="*/ 7856500 h 8514051"/>
              <a:gd name="connsiteX20" fmla="*/ 2441601 w 2529058"/>
              <a:gd name="connsiteY20" fmla="*/ 7856532 h 8514051"/>
              <a:gd name="connsiteX21" fmla="*/ 2475455 w 2529058"/>
              <a:gd name="connsiteY21" fmla="*/ 8005382 h 8514051"/>
              <a:gd name="connsiteX22" fmla="*/ 2475462 w 2529058"/>
              <a:gd name="connsiteY22" fmla="*/ 8005415 h 8514051"/>
              <a:gd name="connsiteX23" fmla="*/ 2484011 w 2529058"/>
              <a:gd name="connsiteY23" fmla="*/ 8043003 h 8514051"/>
              <a:gd name="connsiteX24" fmla="*/ 2484696 w 2529058"/>
              <a:gd name="connsiteY24" fmla="*/ 8047796 h 8514051"/>
              <a:gd name="connsiteX25" fmla="*/ 2484011 w 2529058"/>
              <a:gd name="connsiteY25" fmla="*/ 8043004 h 8514051"/>
              <a:gd name="connsiteX26" fmla="*/ 2485195 w 2529058"/>
              <a:gd name="connsiteY26" fmla="*/ 8051280 h 8514051"/>
              <a:gd name="connsiteX27" fmla="*/ 2487266 w 2529058"/>
              <a:gd name="connsiteY27" fmla="*/ 8065764 h 8514051"/>
              <a:gd name="connsiteX28" fmla="*/ 2487266 w 2529058"/>
              <a:gd name="connsiteY28" fmla="*/ 8065765 h 8514051"/>
              <a:gd name="connsiteX29" fmla="*/ 2487267 w 2529058"/>
              <a:gd name="connsiteY29" fmla="*/ 8065769 h 8514051"/>
              <a:gd name="connsiteX30" fmla="*/ 2491568 w 2529058"/>
              <a:gd name="connsiteY30" fmla="*/ 8095839 h 8514051"/>
              <a:gd name="connsiteX31" fmla="*/ 2502375 w 2529058"/>
              <a:gd name="connsiteY31" fmla="*/ 8171399 h 8514051"/>
              <a:gd name="connsiteX32" fmla="*/ 2516871 w 2529058"/>
              <a:gd name="connsiteY32" fmla="*/ 8272747 h 8514051"/>
              <a:gd name="connsiteX33" fmla="*/ 2516860 w 2529058"/>
              <a:gd name="connsiteY33" fmla="*/ 8272663 h 8514051"/>
              <a:gd name="connsiteX34" fmla="*/ 2493940 w 2529058"/>
              <a:gd name="connsiteY34" fmla="*/ 8099882 h 8514051"/>
              <a:gd name="connsiteX35" fmla="*/ 2487270 w 2529058"/>
              <a:gd name="connsiteY35" fmla="*/ 8065785 h 8514051"/>
              <a:gd name="connsiteX36" fmla="*/ 2484012 w 2529058"/>
              <a:gd name="connsiteY36" fmla="*/ 8043004 h 8514051"/>
              <a:gd name="connsiteX37" fmla="*/ 2475455 w 2529058"/>
              <a:gd name="connsiteY37" fmla="*/ 8005382 h 8514051"/>
              <a:gd name="connsiteX38" fmla="*/ 2460796 w 2529058"/>
              <a:gd name="connsiteY38" fmla="*/ 7930441 h 8514051"/>
              <a:gd name="connsiteX39" fmla="*/ 2441601 w 2529058"/>
              <a:gd name="connsiteY39" fmla="*/ 7856532 h 8514051"/>
              <a:gd name="connsiteX40" fmla="*/ 2433189 w 2529058"/>
              <a:gd name="connsiteY40" fmla="*/ 7819548 h 8514051"/>
              <a:gd name="connsiteX41" fmla="*/ 2426317 w 2529058"/>
              <a:gd name="connsiteY41" fmla="*/ 7797687 h 8514051"/>
              <a:gd name="connsiteX42" fmla="*/ 2417765 w 2529058"/>
              <a:gd name="connsiteY42" fmla="*/ 7764759 h 8514051"/>
              <a:gd name="connsiteX43" fmla="*/ 2365218 w 2529058"/>
              <a:gd name="connsiteY43" fmla="*/ 7603308 h 8514051"/>
              <a:gd name="connsiteX44" fmla="*/ 2365171 w 2529058"/>
              <a:gd name="connsiteY44" fmla="*/ 7603160 h 8514051"/>
              <a:gd name="connsiteX45" fmla="*/ 2280723 w 2529058"/>
              <a:gd name="connsiteY45" fmla="*/ 7394603 h 8514051"/>
              <a:gd name="connsiteX46" fmla="*/ 2230530 w 2529058"/>
              <a:gd name="connsiteY46" fmla="*/ 7294351 h 8514051"/>
              <a:gd name="connsiteX47" fmla="*/ 2266322 w 2529058"/>
              <a:gd name="connsiteY47" fmla="*/ 7365841 h 8514051"/>
              <a:gd name="connsiteX48" fmla="*/ 2257133 w 2529058"/>
              <a:gd name="connsiteY48" fmla="*/ 7343778 h 8514051"/>
              <a:gd name="connsiteX49" fmla="*/ 2100011 w 2529058"/>
              <a:gd name="connsiteY49" fmla="*/ 7061074 h 8514051"/>
              <a:gd name="connsiteX50" fmla="*/ 2100609 w 2529058"/>
              <a:gd name="connsiteY50" fmla="*/ 7062066 h 8514051"/>
              <a:gd name="connsiteX51" fmla="*/ 2145953 w 2529058"/>
              <a:gd name="connsiteY51" fmla="*/ 7137210 h 8514051"/>
              <a:gd name="connsiteX52" fmla="*/ 2124920 w 2529058"/>
              <a:gd name="connsiteY52" fmla="*/ 7098129 h 8514051"/>
              <a:gd name="connsiteX53" fmla="*/ 1954882 w 2529058"/>
              <a:gd name="connsiteY53" fmla="*/ 6849329 h 8514051"/>
              <a:gd name="connsiteX54" fmla="*/ 2000885 w 2529058"/>
              <a:gd name="connsiteY54" fmla="*/ 6913615 h 8514051"/>
              <a:gd name="connsiteX55" fmla="*/ 1970026 w 2529058"/>
              <a:gd name="connsiteY55" fmla="*/ 6867708 h 8514051"/>
              <a:gd name="connsiteX56" fmla="*/ 1550657 w 2529058"/>
              <a:gd name="connsiteY56" fmla="*/ 6418501 h 8514051"/>
              <a:gd name="connsiteX57" fmla="*/ 1638761 w 2529058"/>
              <a:gd name="connsiteY57" fmla="*/ 6496034 h 8514051"/>
              <a:gd name="connsiteX58" fmla="*/ 1638833 w 2529058"/>
              <a:gd name="connsiteY58" fmla="*/ 6496097 h 8514051"/>
              <a:gd name="connsiteX59" fmla="*/ 1481541 w 2529058"/>
              <a:gd name="connsiteY59" fmla="*/ 6359026 h 8514051"/>
              <a:gd name="connsiteX60" fmla="*/ 1481547 w 2529058"/>
              <a:gd name="connsiteY60" fmla="*/ 6359031 h 8514051"/>
              <a:gd name="connsiteX61" fmla="*/ 1490382 w 2529058"/>
              <a:gd name="connsiteY61" fmla="*/ 6365800 h 8514051"/>
              <a:gd name="connsiteX62" fmla="*/ 1314167 w 2529058"/>
              <a:gd name="connsiteY62" fmla="*/ 6233403 h 8514051"/>
              <a:gd name="connsiteX63" fmla="*/ 1314177 w 2529058"/>
              <a:gd name="connsiteY63" fmla="*/ 6233410 h 8514051"/>
              <a:gd name="connsiteX64" fmla="*/ 1339366 w 2529058"/>
              <a:gd name="connsiteY64" fmla="*/ 6250111 h 8514051"/>
              <a:gd name="connsiteX65" fmla="*/ 1427442 w 2529058"/>
              <a:gd name="connsiteY65" fmla="*/ 6317583 h 8514051"/>
              <a:gd name="connsiteX66" fmla="*/ 1427471 w 2529058"/>
              <a:gd name="connsiteY66" fmla="*/ 6317605 h 8514051"/>
              <a:gd name="connsiteX67" fmla="*/ 1339365 w 2529058"/>
              <a:gd name="connsiteY67" fmla="*/ 6250110 h 8514051"/>
              <a:gd name="connsiteX68" fmla="*/ 1137065 w 2529058"/>
              <a:gd name="connsiteY68" fmla="*/ 6119786 h 8514051"/>
              <a:gd name="connsiteX69" fmla="*/ 1137081 w 2529058"/>
              <a:gd name="connsiteY69" fmla="*/ 6119796 h 8514051"/>
              <a:gd name="connsiteX70" fmla="*/ 1177320 w 2529058"/>
              <a:gd name="connsiteY70" fmla="*/ 6142669 h 8514051"/>
              <a:gd name="connsiteX71" fmla="*/ 1246911 w 2529058"/>
              <a:gd name="connsiteY71" fmla="*/ 6188810 h 8514051"/>
              <a:gd name="connsiteX72" fmla="*/ 1246932 w 2529058"/>
              <a:gd name="connsiteY72" fmla="*/ 6188824 h 8514051"/>
              <a:gd name="connsiteX73" fmla="*/ 1177319 w 2529058"/>
              <a:gd name="connsiteY73" fmla="*/ 6142668 h 8514051"/>
              <a:gd name="connsiteX74" fmla="*/ 950289 w 2529058"/>
              <a:gd name="connsiteY74" fmla="*/ 6018675 h 8514051"/>
              <a:gd name="connsiteX75" fmla="*/ 978681 w 2529058"/>
              <a:gd name="connsiteY75" fmla="*/ 6033543 h 8514051"/>
              <a:gd name="connsiteX76" fmla="*/ 1007750 w 2529058"/>
              <a:gd name="connsiteY76" fmla="*/ 6046279 h 8514051"/>
              <a:gd name="connsiteX77" fmla="*/ 1063310 w 2529058"/>
              <a:gd name="connsiteY77" fmla="*/ 6077862 h 8514051"/>
              <a:gd name="connsiteX78" fmla="*/ 1063326 w 2529058"/>
              <a:gd name="connsiteY78" fmla="*/ 6077870 h 8514051"/>
              <a:gd name="connsiteX79" fmla="*/ 1007749 w 2529058"/>
              <a:gd name="connsiteY79" fmla="*/ 6046278 h 8514051"/>
              <a:gd name="connsiteX80" fmla="*/ 752982 w 2529058"/>
              <a:gd name="connsiteY80" fmla="*/ 5930383 h 8514051"/>
              <a:gd name="connsiteX81" fmla="*/ 873433 w 2529058"/>
              <a:gd name="connsiteY81" fmla="*/ 5981755 h 8514051"/>
              <a:gd name="connsiteX82" fmla="*/ 831169 w 2529058"/>
              <a:gd name="connsiteY82" fmla="*/ 5961452 h 8514051"/>
              <a:gd name="connsiteX83" fmla="*/ 540369 w 2529058"/>
              <a:gd name="connsiteY83" fmla="*/ 5854427 h 8514051"/>
              <a:gd name="connsiteX84" fmla="*/ 615684 w 2529058"/>
              <a:gd name="connsiteY84" fmla="*/ 5879647 h 8514051"/>
              <a:gd name="connsiteX85" fmla="*/ 648091 w 2529058"/>
              <a:gd name="connsiteY85" fmla="*/ 5888705 h 8514051"/>
              <a:gd name="connsiteX86" fmla="*/ 665469 w 2529058"/>
              <a:gd name="connsiteY86" fmla="*/ 5896318 h 8514051"/>
              <a:gd name="connsiteX87" fmla="*/ 676821 w 2529058"/>
              <a:gd name="connsiteY87" fmla="*/ 5900120 h 8514051"/>
              <a:gd name="connsiteX88" fmla="*/ 648090 w 2529058"/>
              <a:gd name="connsiteY88" fmla="*/ 5888703 h 8514051"/>
              <a:gd name="connsiteX89" fmla="*/ 665464 w 2529058"/>
              <a:gd name="connsiteY89" fmla="*/ 5488671 h 8514051"/>
              <a:gd name="connsiteX90" fmla="*/ 615689 w 2529058"/>
              <a:gd name="connsiteY90" fmla="*/ 5505338 h 8514051"/>
              <a:gd name="connsiteX91" fmla="*/ 648090 w 2529058"/>
              <a:gd name="connsiteY91" fmla="*/ 5496282 h 8514051"/>
              <a:gd name="connsiteX92" fmla="*/ 1063293 w 2529058"/>
              <a:gd name="connsiteY92" fmla="*/ 5307135 h 8514051"/>
              <a:gd name="connsiteX93" fmla="*/ 978688 w 2529058"/>
              <a:gd name="connsiteY93" fmla="*/ 5351441 h 8514051"/>
              <a:gd name="connsiteX94" fmla="*/ 1007749 w 2529058"/>
              <a:gd name="connsiteY94" fmla="*/ 5338708 h 8514051"/>
              <a:gd name="connsiteX95" fmla="*/ 1246888 w 2529058"/>
              <a:gd name="connsiteY95" fmla="*/ 5196191 h 8514051"/>
              <a:gd name="connsiteX96" fmla="*/ 1137091 w 2529058"/>
              <a:gd name="connsiteY96" fmla="*/ 5265185 h 8514051"/>
              <a:gd name="connsiteX97" fmla="*/ 1177319 w 2529058"/>
              <a:gd name="connsiteY97" fmla="*/ 5242318 h 8514051"/>
              <a:gd name="connsiteX98" fmla="*/ 1427409 w 2529058"/>
              <a:gd name="connsiteY98" fmla="*/ 5067429 h 8514051"/>
              <a:gd name="connsiteX99" fmla="*/ 1314185 w 2529058"/>
              <a:gd name="connsiteY99" fmla="*/ 5151571 h 8514051"/>
              <a:gd name="connsiteX100" fmla="*/ 1339365 w 2529058"/>
              <a:gd name="connsiteY100" fmla="*/ 5134876 h 8514051"/>
              <a:gd name="connsiteX101" fmla="*/ 1638670 w 2529058"/>
              <a:gd name="connsiteY101" fmla="*/ 4889033 h 8514051"/>
              <a:gd name="connsiteX102" fmla="*/ 1481555 w 2529058"/>
              <a:gd name="connsiteY102" fmla="*/ 5025950 h 8514051"/>
              <a:gd name="connsiteX103" fmla="*/ 1493373 w 2529058"/>
              <a:gd name="connsiteY103" fmla="*/ 5016895 h 8514051"/>
              <a:gd name="connsiteX104" fmla="*/ 1049988 w 2529058"/>
              <a:gd name="connsiteY104" fmla="*/ 3488468 h 8514051"/>
              <a:gd name="connsiteX105" fmla="*/ 1038159 w 2529058"/>
              <a:gd name="connsiteY105" fmla="*/ 3497531 h 8514051"/>
              <a:gd name="connsiteX106" fmla="*/ 892827 w 2529058"/>
              <a:gd name="connsiteY106" fmla="*/ 3625425 h 8514051"/>
              <a:gd name="connsiteX107" fmla="*/ 1217353 w 2529058"/>
              <a:gd name="connsiteY107" fmla="*/ 3362851 h 8514051"/>
              <a:gd name="connsiteX108" fmla="*/ 1192168 w 2529058"/>
              <a:gd name="connsiteY108" fmla="*/ 3379550 h 8514051"/>
              <a:gd name="connsiteX109" fmla="*/ 1104110 w 2529058"/>
              <a:gd name="connsiteY109" fmla="*/ 3447008 h 8514051"/>
              <a:gd name="connsiteX110" fmla="*/ 1394427 w 2529058"/>
              <a:gd name="connsiteY110" fmla="*/ 3249250 h 8514051"/>
              <a:gd name="connsiteX111" fmla="*/ 1354213 w 2529058"/>
              <a:gd name="connsiteY111" fmla="*/ 3272108 h 8514051"/>
              <a:gd name="connsiteX112" fmla="*/ 1284640 w 2529058"/>
              <a:gd name="connsiteY112" fmla="*/ 3318238 h 8514051"/>
              <a:gd name="connsiteX113" fmla="*/ 1552850 w 2529058"/>
              <a:gd name="connsiteY113" fmla="*/ 3162983 h 8514051"/>
              <a:gd name="connsiteX114" fmla="*/ 1523783 w 2529058"/>
              <a:gd name="connsiteY114" fmla="*/ 3175718 h 8514051"/>
              <a:gd name="connsiteX115" fmla="*/ 1468235 w 2529058"/>
              <a:gd name="connsiteY115" fmla="*/ 3207294 h 8514051"/>
              <a:gd name="connsiteX116" fmla="*/ 1915825 w 2529058"/>
              <a:gd name="connsiteY116" fmla="*/ 3009094 h 8514051"/>
              <a:gd name="connsiteX117" fmla="*/ 1883442 w 2529058"/>
              <a:gd name="connsiteY117" fmla="*/ 3018145 h 8514051"/>
              <a:gd name="connsiteX118" fmla="*/ 1866073 w 2529058"/>
              <a:gd name="connsiteY118" fmla="*/ 3025754 h 8514051"/>
              <a:gd name="connsiteX119" fmla="*/ 1 w 2529058"/>
              <a:gd name="connsiteY119" fmla="*/ 0 h 8514051"/>
              <a:gd name="connsiteX120" fmla="*/ 264490 w 2529058"/>
              <a:gd name="connsiteY120" fmla="*/ 40365 h 8514051"/>
              <a:gd name="connsiteX121" fmla="*/ 2516873 w 2529058"/>
              <a:gd name="connsiteY121" fmla="*/ 2531635 h 8514051"/>
              <a:gd name="connsiteX122" fmla="*/ 2529058 w 2529058"/>
              <a:gd name="connsiteY122" fmla="*/ 2772939 h 8514051"/>
              <a:gd name="connsiteX123" fmla="*/ 2529058 w 2529058"/>
              <a:gd name="connsiteY123" fmla="*/ 2870924 h 8514051"/>
              <a:gd name="connsiteX124" fmla="*/ 2529057 w 2529058"/>
              <a:gd name="connsiteY124" fmla="*/ 2870943 h 8514051"/>
              <a:gd name="connsiteX125" fmla="*/ 2529057 w 2529058"/>
              <a:gd name="connsiteY125" fmla="*/ 2870943 h 8514051"/>
              <a:gd name="connsiteX126" fmla="*/ 2516873 w 2529058"/>
              <a:gd name="connsiteY126" fmla="*/ 3112227 h 8514051"/>
              <a:gd name="connsiteX127" fmla="*/ 1793946 w 2529058"/>
              <a:gd name="connsiteY127" fmla="*/ 4730977 h 8514051"/>
              <a:gd name="connsiteX128" fmla="*/ 1790926 w 2529058"/>
              <a:gd name="connsiteY128" fmla="*/ 4734053 h 8514051"/>
              <a:gd name="connsiteX129" fmla="*/ 1792052 w 2529058"/>
              <a:gd name="connsiteY129" fmla="*/ 4736390 h 8514051"/>
              <a:gd name="connsiteX130" fmla="*/ 1743798 w 2529058"/>
              <a:gd name="connsiteY130" fmla="*/ 4789482 h 8514051"/>
              <a:gd name="connsiteX131" fmla="*/ 1419625 w 2529058"/>
              <a:gd name="connsiteY131" fmla="*/ 5692495 h 8514051"/>
              <a:gd name="connsiteX132" fmla="*/ 1743798 w 2529058"/>
              <a:gd name="connsiteY132" fmla="*/ 6595508 h 8514051"/>
              <a:gd name="connsiteX133" fmla="*/ 1792052 w 2529058"/>
              <a:gd name="connsiteY133" fmla="*/ 6648600 h 8514051"/>
              <a:gd name="connsiteX134" fmla="*/ 1790926 w 2529058"/>
              <a:gd name="connsiteY134" fmla="*/ 6650935 h 8514051"/>
              <a:gd name="connsiteX135" fmla="*/ 1790928 w 2529058"/>
              <a:gd name="connsiteY135" fmla="*/ 6650937 h 8514051"/>
              <a:gd name="connsiteX136" fmla="*/ 1792053 w 2529058"/>
              <a:gd name="connsiteY136" fmla="*/ 6648602 h 8514051"/>
              <a:gd name="connsiteX137" fmla="*/ 1835425 w 2529058"/>
              <a:gd name="connsiteY137" fmla="*/ 6696323 h 8514051"/>
              <a:gd name="connsiteX138" fmla="*/ 2417098 w 2529058"/>
              <a:gd name="connsiteY138" fmla="*/ 7048298 h 8514051"/>
              <a:gd name="connsiteX139" fmla="*/ 2529058 w 2529058"/>
              <a:gd name="connsiteY139" fmla="*/ 7077086 h 8514051"/>
              <a:gd name="connsiteX140" fmla="*/ 2529058 w 2529058"/>
              <a:gd name="connsiteY140" fmla="*/ 8514051 h 8514051"/>
              <a:gd name="connsiteX141" fmla="*/ 2529057 w 2529058"/>
              <a:gd name="connsiteY141" fmla="*/ 8514051 h 8514051"/>
              <a:gd name="connsiteX142" fmla="*/ 2267043 w 2529058"/>
              <a:gd name="connsiteY142" fmla="*/ 8474064 h 8514051"/>
              <a:gd name="connsiteX143" fmla="*/ 14660 w 2529058"/>
              <a:gd name="connsiteY143" fmla="*/ 5982794 h 8514051"/>
              <a:gd name="connsiteX144" fmla="*/ 2476 w 2529058"/>
              <a:gd name="connsiteY144" fmla="*/ 5741504 h 8514051"/>
              <a:gd name="connsiteX145" fmla="*/ 2476 w 2529058"/>
              <a:gd name="connsiteY145" fmla="*/ 5741503 h 8514051"/>
              <a:gd name="connsiteX146" fmla="*/ 264490 w 2529058"/>
              <a:gd name="connsiteY146" fmla="*/ 5781490 h 8514051"/>
              <a:gd name="connsiteX147" fmla="*/ 473700 w 2529058"/>
              <a:gd name="connsiteY147" fmla="*/ 5833214 h 8514051"/>
              <a:gd name="connsiteX148" fmla="*/ 459026 w 2529058"/>
              <a:gd name="connsiteY148" fmla="*/ 5828545 h 8514051"/>
              <a:gd name="connsiteX149" fmla="*/ 264489 w 2529058"/>
              <a:gd name="connsiteY149" fmla="*/ 5781489 h 8514051"/>
              <a:gd name="connsiteX150" fmla="*/ 2475 w 2529058"/>
              <a:gd name="connsiteY150" fmla="*/ 5741502 h 8514051"/>
              <a:gd name="connsiteX151" fmla="*/ 0 w 2529058"/>
              <a:gd name="connsiteY151" fmla="*/ 5692495 h 8514051"/>
              <a:gd name="connsiteX152" fmla="*/ 2475 w 2529058"/>
              <a:gd name="connsiteY152" fmla="*/ 5643484 h 8514051"/>
              <a:gd name="connsiteX153" fmla="*/ 2476 w 2529058"/>
              <a:gd name="connsiteY153" fmla="*/ 5643484 h 8514051"/>
              <a:gd name="connsiteX154" fmla="*/ 14660 w 2529058"/>
              <a:gd name="connsiteY154" fmla="*/ 5402199 h 8514051"/>
              <a:gd name="connsiteX155" fmla="*/ 737587 w 2529058"/>
              <a:gd name="connsiteY155" fmla="*/ 3783449 h 8514051"/>
              <a:gd name="connsiteX156" fmla="*/ 752392 w 2529058"/>
              <a:gd name="connsiteY156" fmla="*/ 3768376 h 8514051"/>
              <a:gd name="connsiteX157" fmla="*/ 749729 w 2529058"/>
              <a:gd name="connsiteY157" fmla="*/ 3766759 h 8514051"/>
              <a:gd name="connsiteX158" fmla="*/ 787734 w 2529058"/>
              <a:gd name="connsiteY158" fmla="*/ 3724944 h 8514051"/>
              <a:gd name="connsiteX159" fmla="*/ 1111907 w 2529058"/>
              <a:gd name="connsiteY159" fmla="*/ 2821932 h 8514051"/>
              <a:gd name="connsiteX160" fmla="*/ 114435 w 2529058"/>
              <a:gd name="connsiteY160" fmla="*/ 1466131 h 8514051"/>
              <a:gd name="connsiteX161" fmla="*/ 1 w 2529058"/>
              <a:gd name="connsiteY161" fmla="*/ 143670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</a:cxnLst>
            <a:rect l="l" t="t" r="r" b="b"/>
            <a:pathLst>
              <a:path w="2529058" h="8514051">
                <a:moveTo>
                  <a:pt x="2487268" y="8065775"/>
                </a:moveTo>
                <a:lnTo>
                  <a:pt x="2487270" y="8065785"/>
                </a:lnTo>
                <a:lnTo>
                  <a:pt x="2516860" y="8272663"/>
                </a:lnTo>
                <a:lnTo>
                  <a:pt x="2491568" y="8095839"/>
                </a:lnTo>
                <a:close/>
                <a:moveTo>
                  <a:pt x="2487267" y="8065767"/>
                </a:moveTo>
                <a:lnTo>
                  <a:pt x="2487268" y="8065775"/>
                </a:lnTo>
                <a:lnTo>
                  <a:pt x="2487267" y="8065769"/>
                </a:lnTo>
                <a:close/>
                <a:moveTo>
                  <a:pt x="2484696" y="8047796"/>
                </a:moveTo>
                <a:lnTo>
                  <a:pt x="2487267" y="8065767"/>
                </a:lnTo>
                <a:lnTo>
                  <a:pt x="2487266" y="8065765"/>
                </a:lnTo>
                <a:lnTo>
                  <a:pt x="2485195" y="8051280"/>
                </a:lnTo>
                <a:close/>
                <a:moveTo>
                  <a:pt x="2280723" y="7394603"/>
                </a:moveTo>
                <a:lnTo>
                  <a:pt x="2333778" y="7525633"/>
                </a:lnTo>
                <a:lnTo>
                  <a:pt x="2365170" y="7603158"/>
                </a:lnTo>
                <a:lnTo>
                  <a:pt x="2365195" y="7603240"/>
                </a:lnTo>
                <a:lnTo>
                  <a:pt x="2365218" y="7603308"/>
                </a:lnTo>
                <a:lnTo>
                  <a:pt x="2426317" y="7797687"/>
                </a:lnTo>
                <a:lnTo>
                  <a:pt x="2426322" y="7797704"/>
                </a:lnTo>
                <a:lnTo>
                  <a:pt x="2433188" y="7819547"/>
                </a:lnTo>
                <a:lnTo>
                  <a:pt x="2441592" y="7856500"/>
                </a:lnTo>
                <a:lnTo>
                  <a:pt x="2441601" y="7856532"/>
                </a:lnTo>
                <a:lnTo>
                  <a:pt x="2475455" y="8005382"/>
                </a:lnTo>
                <a:lnTo>
                  <a:pt x="2475462" y="8005415"/>
                </a:lnTo>
                <a:lnTo>
                  <a:pt x="2484011" y="8043003"/>
                </a:lnTo>
                <a:lnTo>
                  <a:pt x="2484696" y="8047796"/>
                </a:lnTo>
                <a:lnTo>
                  <a:pt x="2484011" y="8043004"/>
                </a:lnTo>
                <a:lnTo>
                  <a:pt x="2485195" y="8051280"/>
                </a:lnTo>
                <a:lnTo>
                  <a:pt x="2487266" y="8065764"/>
                </a:lnTo>
                <a:lnTo>
                  <a:pt x="2487266" y="8065765"/>
                </a:lnTo>
                <a:lnTo>
                  <a:pt x="2487267" y="8065769"/>
                </a:lnTo>
                <a:lnTo>
                  <a:pt x="2491568" y="8095839"/>
                </a:lnTo>
                <a:lnTo>
                  <a:pt x="2502375" y="8171399"/>
                </a:lnTo>
                <a:lnTo>
                  <a:pt x="2516871" y="8272747"/>
                </a:lnTo>
                <a:lnTo>
                  <a:pt x="2516860" y="8272663"/>
                </a:lnTo>
                <a:lnTo>
                  <a:pt x="2493940" y="8099882"/>
                </a:lnTo>
                <a:lnTo>
                  <a:pt x="2487270" y="8065785"/>
                </a:lnTo>
                <a:lnTo>
                  <a:pt x="2484012" y="8043004"/>
                </a:lnTo>
                <a:lnTo>
                  <a:pt x="2475455" y="8005382"/>
                </a:lnTo>
                <a:lnTo>
                  <a:pt x="2460796" y="7930441"/>
                </a:lnTo>
                <a:lnTo>
                  <a:pt x="2441601" y="7856532"/>
                </a:lnTo>
                <a:lnTo>
                  <a:pt x="2433189" y="7819548"/>
                </a:lnTo>
                <a:lnTo>
                  <a:pt x="2426317" y="7797687"/>
                </a:lnTo>
                <a:lnTo>
                  <a:pt x="2417765" y="7764759"/>
                </a:lnTo>
                <a:lnTo>
                  <a:pt x="2365218" y="7603308"/>
                </a:lnTo>
                <a:lnTo>
                  <a:pt x="2365171" y="7603160"/>
                </a:lnTo>
                <a:cubicBezTo>
                  <a:pt x="2339717" y="7532293"/>
                  <a:pt x="2311525" y="7462731"/>
                  <a:pt x="2280723" y="7394603"/>
                </a:cubicBezTo>
                <a:close/>
                <a:moveTo>
                  <a:pt x="2230530" y="7294351"/>
                </a:moveTo>
                <a:lnTo>
                  <a:pt x="2266322" y="7365841"/>
                </a:lnTo>
                <a:lnTo>
                  <a:pt x="2257133" y="7343778"/>
                </a:lnTo>
                <a:close/>
                <a:moveTo>
                  <a:pt x="2100011" y="7061074"/>
                </a:moveTo>
                <a:lnTo>
                  <a:pt x="2100609" y="7062066"/>
                </a:lnTo>
                <a:lnTo>
                  <a:pt x="2145953" y="7137210"/>
                </a:lnTo>
                <a:lnTo>
                  <a:pt x="2124920" y="7098129"/>
                </a:lnTo>
                <a:close/>
                <a:moveTo>
                  <a:pt x="1954882" y="6849329"/>
                </a:moveTo>
                <a:lnTo>
                  <a:pt x="2000885" y="6913615"/>
                </a:lnTo>
                <a:lnTo>
                  <a:pt x="1970026" y="6867708"/>
                </a:lnTo>
                <a:close/>
                <a:moveTo>
                  <a:pt x="1550657" y="6418501"/>
                </a:moveTo>
                <a:lnTo>
                  <a:pt x="1638761" y="6496034"/>
                </a:lnTo>
                <a:lnTo>
                  <a:pt x="1638833" y="6496097"/>
                </a:lnTo>
                <a:close/>
                <a:moveTo>
                  <a:pt x="1481541" y="6359026"/>
                </a:moveTo>
                <a:lnTo>
                  <a:pt x="1481547" y="6359031"/>
                </a:lnTo>
                <a:lnTo>
                  <a:pt x="1490382" y="6365800"/>
                </a:lnTo>
                <a:close/>
                <a:moveTo>
                  <a:pt x="1314167" y="6233403"/>
                </a:moveTo>
                <a:lnTo>
                  <a:pt x="1314177" y="6233410"/>
                </a:lnTo>
                <a:lnTo>
                  <a:pt x="1339366" y="6250111"/>
                </a:lnTo>
                <a:lnTo>
                  <a:pt x="1427442" y="6317583"/>
                </a:lnTo>
                <a:lnTo>
                  <a:pt x="1427471" y="6317605"/>
                </a:lnTo>
                <a:lnTo>
                  <a:pt x="1339365" y="6250110"/>
                </a:lnTo>
                <a:close/>
                <a:moveTo>
                  <a:pt x="1137065" y="6119786"/>
                </a:moveTo>
                <a:lnTo>
                  <a:pt x="1137081" y="6119796"/>
                </a:lnTo>
                <a:lnTo>
                  <a:pt x="1177320" y="6142669"/>
                </a:lnTo>
                <a:lnTo>
                  <a:pt x="1246911" y="6188810"/>
                </a:lnTo>
                <a:lnTo>
                  <a:pt x="1246932" y="6188824"/>
                </a:lnTo>
                <a:lnTo>
                  <a:pt x="1177319" y="6142668"/>
                </a:lnTo>
                <a:close/>
                <a:moveTo>
                  <a:pt x="950289" y="6018675"/>
                </a:moveTo>
                <a:lnTo>
                  <a:pt x="978681" y="6033543"/>
                </a:lnTo>
                <a:lnTo>
                  <a:pt x="1007750" y="6046279"/>
                </a:lnTo>
                <a:lnTo>
                  <a:pt x="1063310" y="6077862"/>
                </a:lnTo>
                <a:lnTo>
                  <a:pt x="1063326" y="6077870"/>
                </a:lnTo>
                <a:lnTo>
                  <a:pt x="1007749" y="6046278"/>
                </a:lnTo>
                <a:close/>
                <a:moveTo>
                  <a:pt x="752982" y="5930383"/>
                </a:moveTo>
                <a:lnTo>
                  <a:pt x="873433" y="5981755"/>
                </a:lnTo>
                <a:lnTo>
                  <a:pt x="831169" y="5961452"/>
                </a:lnTo>
                <a:close/>
                <a:moveTo>
                  <a:pt x="540369" y="5854427"/>
                </a:moveTo>
                <a:lnTo>
                  <a:pt x="615684" y="5879647"/>
                </a:lnTo>
                <a:lnTo>
                  <a:pt x="648091" y="5888705"/>
                </a:lnTo>
                <a:lnTo>
                  <a:pt x="665469" y="5896318"/>
                </a:lnTo>
                <a:lnTo>
                  <a:pt x="676821" y="5900120"/>
                </a:lnTo>
                <a:lnTo>
                  <a:pt x="648090" y="5888703"/>
                </a:lnTo>
                <a:close/>
                <a:moveTo>
                  <a:pt x="665464" y="5488671"/>
                </a:moveTo>
                <a:lnTo>
                  <a:pt x="615689" y="5505338"/>
                </a:lnTo>
                <a:lnTo>
                  <a:pt x="648090" y="5496282"/>
                </a:lnTo>
                <a:close/>
                <a:moveTo>
                  <a:pt x="1063293" y="5307135"/>
                </a:moveTo>
                <a:lnTo>
                  <a:pt x="978688" y="5351441"/>
                </a:lnTo>
                <a:lnTo>
                  <a:pt x="1007749" y="5338708"/>
                </a:lnTo>
                <a:close/>
                <a:moveTo>
                  <a:pt x="1246888" y="5196191"/>
                </a:moveTo>
                <a:lnTo>
                  <a:pt x="1137091" y="5265185"/>
                </a:lnTo>
                <a:lnTo>
                  <a:pt x="1177319" y="5242318"/>
                </a:lnTo>
                <a:close/>
                <a:moveTo>
                  <a:pt x="1427409" y="5067429"/>
                </a:moveTo>
                <a:lnTo>
                  <a:pt x="1314185" y="5151571"/>
                </a:lnTo>
                <a:lnTo>
                  <a:pt x="1339365" y="5134876"/>
                </a:lnTo>
                <a:close/>
                <a:moveTo>
                  <a:pt x="1638670" y="4889033"/>
                </a:moveTo>
                <a:lnTo>
                  <a:pt x="1481555" y="5025950"/>
                </a:lnTo>
                <a:lnTo>
                  <a:pt x="1493373" y="5016895"/>
                </a:lnTo>
                <a:close/>
                <a:moveTo>
                  <a:pt x="1049988" y="3488468"/>
                </a:moveTo>
                <a:lnTo>
                  <a:pt x="1038159" y="3497531"/>
                </a:lnTo>
                <a:lnTo>
                  <a:pt x="892827" y="3625425"/>
                </a:lnTo>
                <a:close/>
                <a:moveTo>
                  <a:pt x="1217353" y="3362851"/>
                </a:moveTo>
                <a:lnTo>
                  <a:pt x="1192168" y="3379550"/>
                </a:lnTo>
                <a:lnTo>
                  <a:pt x="1104110" y="3447008"/>
                </a:lnTo>
                <a:close/>
                <a:moveTo>
                  <a:pt x="1394427" y="3249250"/>
                </a:moveTo>
                <a:lnTo>
                  <a:pt x="1354213" y="3272108"/>
                </a:lnTo>
                <a:lnTo>
                  <a:pt x="1284640" y="3318238"/>
                </a:lnTo>
                <a:close/>
                <a:moveTo>
                  <a:pt x="1552850" y="3162983"/>
                </a:moveTo>
                <a:lnTo>
                  <a:pt x="1523783" y="3175718"/>
                </a:lnTo>
                <a:lnTo>
                  <a:pt x="1468235" y="3207294"/>
                </a:lnTo>
                <a:close/>
                <a:moveTo>
                  <a:pt x="1915825" y="3009094"/>
                </a:moveTo>
                <a:lnTo>
                  <a:pt x="1883442" y="3018145"/>
                </a:lnTo>
                <a:lnTo>
                  <a:pt x="1866073" y="3025754"/>
                </a:lnTo>
                <a:close/>
                <a:moveTo>
                  <a:pt x="1" y="0"/>
                </a:moveTo>
                <a:lnTo>
                  <a:pt x="264490" y="40365"/>
                </a:lnTo>
                <a:cubicBezTo>
                  <a:pt x="1465874" y="286204"/>
                  <a:pt x="2390862" y="1290821"/>
                  <a:pt x="2516873" y="2531635"/>
                </a:cubicBezTo>
                <a:lnTo>
                  <a:pt x="2529058" y="2772939"/>
                </a:lnTo>
                <a:lnTo>
                  <a:pt x="2529058" y="2870924"/>
                </a:lnTo>
                <a:lnTo>
                  <a:pt x="2529057" y="2870943"/>
                </a:lnTo>
                <a:lnTo>
                  <a:pt x="2529057" y="2870943"/>
                </a:lnTo>
                <a:lnTo>
                  <a:pt x="2516873" y="3112227"/>
                </a:lnTo>
                <a:cubicBezTo>
                  <a:pt x="2453868" y="3732634"/>
                  <a:pt x="2191118" y="4293992"/>
                  <a:pt x="1793946" y="4730977"/>
                </a:cubicBezTo>
                <a:lnTo>
                  <a:pt x="1790926" y="4734053"/>
                </a:lnTo>
                <a:lnTo>
                  <a:pt x="1792052" y="4736390"/>
                </a:lnTo>
                <a:lnTo>
                  <a:pt x="1743798" y="4789482"/>
                </a:lnTo>
                <a:cubicBezTo>
                  <a:pt x="1541281" y="5034877"/>
                  <a:pt x="1419625" y="5349479"/>
                  <a:pt x="1419625" y="5692495"/>
                </a:cubicBezTo>
                <a:cubicBezTo>
                  <a:pt x="1419625" y="6035511"/>
                  <a:pt x="1541281" y="6350114"/>
                  <a:pt x="1743798" y="6595508"/>
                </a:cubicBezTo>
                <a:lnTo>
                  <a:pt x="1792052" y="6648600"/>
                </a:lnTo>
                <a:lnTo>
                  <a:pt x="1790926" y="6650935"/>
                </a:lnTo>
                <a:lnTo>
                  <a:pt x="1790928" y="6650937"/>
                </a:lnTo>
                <a:lnTo>
                  <a:pt x="1792053" y="6648602"/>
                </a:lnTo>
                <a:lnTo>
                  <a:pt x="1835425" y="6696323"/>
                </a:lnTo>
                <a:cubicBezTo>
                  <a:pt x="1995988" y="6856887"/>
                  <a:pt x="2194834" y="6979168"/>
                  <a:pt x="2417098" y="7048298"/>
                </a:cubicBezTo>
                <a:lnTo>
                  <a:pt x="2529058" y="7077086"/>
                </a:lnTo>
                <a:lnTo>
                  <a:pt x="2529058" y="8514051"/>
                </a:lnTo>
                <a:lnTo>
                  <a:pt x="2529057" y="8514051"/>
                </a:lnTo>
                <a:lnTo>
                  <a:pt x="2267043" y="8474064"/>
                </a:lnTo>
                <a:cubicBezTo>
                  <a:pt x="1065659" y="8228225"/>
                  <a:pt x="140671" y="7223608"/>
                  <a:pt x="14660" y="5982794"/>
                </a:cubicBezTo>
                <a:lnTo>
                  <a:pt x="2476" y="5741504"/>
                </a:lnTo>
                <a:lnTo>
                  <a:pt x="2476" y="5741503"/>
                </a:lnTo>
                <a:lnTo>
                  <a:pt x="264490" y="5781490"/>
                </a:lnTo>
                <a:lnTo>
                  <a:pt x="473700" y="5833214"/>
                </a:lnTo>
                <a:lnTo>
                  <a:pt x="459026" y="5828545"/>
                </a:lnTo>
                <a:cubicBezTo>
                  <a:pt x="395064" y="5810647"/>
                  <a:pt x="330190" y="5794934"/>
                  <a:pt x="264489" y="5781489"/>
                </a:cubicBezTo>
                <a:lnTo>
                  <a:pt x="2475" y="5741502"/>
                </a:lnTo>
                <a:lnTo>
                  <a:pt x="0" y="5692495"/>
                </a:lnTo>
                <a:lnTo>
                  <a:pt x="2475" y="5643484"/>
                </a:lnTo>
                <a:lnTo>
                  <a:pt x="2476" y="5643484"/>
                </a:lnTo>
                <a:lnTo>
                  <a:pt x="14660" y="5402199"/>
                </a:lnTo>
                <a:cubicBezTo>
                  <a:pt x="77666" y="4781792"/>
                  <a:pt x="340415" y="4220434"/>
                  <a:pt x="737587" y="3783449"/>
                </a:cubicBezTo>
                <a:lnTo>
                  <a:pt x="752392" y="3768376"/>
                </a:lnTo>
                <a:lnTo>
                  <a:pt x="749729" y="3766759"/>
                </a:lnTo>
                <a:lnTo>
                  <a:pt x="787734" y="3724944"/>
                </a:lnTo>
                <a:cubicBezTo>
                  <a:pt x="990251" y="3479549"/>
                  <a:pt x="1111907" y="3164947"/>
                  <a:pt x="1111907" y="2821932"/>
                </a:cubicBezTo>
                <a:cubicBezTo>
                  <a:pt x="1111907" y="2184902"/>
                  <a:pt x="692320" y="1645872"/>
                  <a:pt x="114435" y="1466131"/>
                </a:cubicBezTo>
                <a:lnTo>
                  <a:pt x="1" y="1436707"/>
                </a:lnTo>
                <a:close/>
              </a:path>
            </a:pathLst>
          </a:custGeom>
          <a:gradFill>
            <a:gsLst>
              <a:gs pos="20000">
                <a:schemeClr val="accent6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TextBox 48">
            <a:extLst>
              <a:ext uri="{FF2B5EF4-FFF2-40B4-BE49-F238E27FC236}">
                <a16:creationId xmlns:a16="http://schemas.microsoft.com/office/drawing/2014/main" id="{E061AF6B-0604-9B4A-4454-E79CAE0683AD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5AA5E63C-20CA-15FC-9064-37D733EF1BF1}"/>
              </a:ext>
            </a:extLst>
          </p:cNvPr>
          <p:cNvGrpSpPr/>
          <p:nvPr/>
        </p:nvGrpSpPr>
        <p:grpSpPr>
          <a:xfrm>
            <a:off x="7066863" y="818641"/>
            <a:ext cx="10250275" cy="1323439"/>
            <a:chOff x="9417946" y="818641"/>
            <a:chExt cx="10250275" cy="1323439"/>
          </a:xfrm>
        </p:grpSpPr>
        <p:sp>
          <p:nvSpPr>
            <p:cNvPr id="14" name="TextBox 48">
              <a:extLst>
                <a:ext uri="{FF2B5EF4-FFF2-40B4-BE49-F238E27FC236}">
                  <a16:creationId xmlns:a16="http://schemas.microsoft.com/office/drawing/2014/main" id="{EABCB714-3EC0-DAD4-C7A5-2388EB045648}"/>
                </a:ext>
              </a:extLst>
            </p:cNvPr>
            <p:cNvSpPr txBox="1"/>
            <p:nvPr/>
          </p:nvSpPr>
          <p:spPr>
            <a:xfrm>
              <a:off x="10968402" y="818641"/>
              <a:ext cx="8699819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accent1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MAR</a:t>
              </a:r>
              <a:r>
                <a:rPr lang="en-US" sz="8000" b="1" dirty="0">
                  <a:solidFill>
                    <a:schemeClr val="accent4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KET</a:t>
              </a:r>
              <a:r>
                <a:rPr lang="en-US" sz="8000" b="1" dirty="0">
                  <a:solidFill>
                    <a:schemeClr val="accent5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ING</a:t>
              </a:r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 </a:t>
              </a:r>
              <a:r>
                <a:rPr lang="en-US" sz="8000" b="1" dirty="0">
                  <a:solidFill>
                    <a:schemeClr val="accent6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MIX</a:t>
              </a:r>
            </a:p>
          </p:txBody>
        </p:sp>
        <p:sp>
          <p:nvSpPr>
            <p:cNvPr id="15" name="TextBox 48">
              <a:extLst>
                <a:ext uri="{FF2B5EF4-FFF2-40B4-BE49-F238E27FC236}">
                  <a16:creationId xmlns:a16="http://schemas.microsoft.com/office/drawing/2014/main" id="{6EEEC56F-9143-7925-F269-94868CA547AF}"/>
                </a:ext>
              </a:extLst>
            </p:cNvPr>
            <p:cNvSpPr txBox="1"/>
            <p:nvPr/>
          </p:nvSpPr>
          <p:spPr>
            <a:xfrm>
              <a:off x="9417946" y="818641"/>
              <a:ext cx="1470275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4P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267AB125-3B35-21AA-8D5C-CF6CCC174EEC}"/>
              </a:ext>
            </a:extLst>
          </p:cNvPr>
          <p:cNvSpPr txBox="1"/>
          <p:nvPr/>
        </p:nvSpPr>
        <p:spPr>
          <a:xfrm>
            <a:off x="2169990" y="5018802"/>
            <a:ext cx="4740537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Tập trung vào việc thiết kế và phát triển sản phẩm/dịch vụ đáp ứng đúng nhu cầu, mang lại giá trị khác biệt và lợi ích cụ thể cho khách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DB5E2332-CE53-5EC5-463C-681F01AE7AE3}"/>
              </a:ext>
            </a:extLst>
          </p:cNvPr>
          <p:cNvSpPr txBox="1"/>
          <p:nvPr/>
        </p:nvSpPr>
        <p:spPr>
          <a:xfrm>
            <a:off x="2169992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1"/>
                </a:solidFill>
                <a:latin typeface="+mj-lt"/>
              </a:rPr>
              <a:t>PRODUCT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1A4D764C-3146-A1DF-A170-24582530B677}"/>
              </a:ext>
            </a:extLst>
          </p:cNvPr>
          <p:cNvSpPr txBox="1"/>
          <p:nvPr/>
        </p:nvSpPr>
        <p:spPr>
          <a:xfrm>
            <a:off x="17458473" y="5018802"/>
            <a:ext cx="4755535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/>
              <a:t>Xác định các kênh phân phối hiệu quả để đảm bảo sản phẩm đến đúng khách hàng mục tiêu, tại đúng nơi và đúng thời điểm.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8E57698D-8C50-E3B1-A7AE-70FDB4A0C51E}"/>
              </a:ext>
            </a:extLst>
          </p:cNvPr>
          <p:cNvSpPr txBox="1"/>
          <p:nvPr/>
        </p:nvSpPr>
        <p:spPr>
          <a:xfrm>
            <a:off x="18842164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6"/>
                </a:solidFill>
                <a:latin typeface="+mj-lt"/>
              </a:rPr>
              <a:t>PLACE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806BE035-BB7E-1F5E-DC71-A0AA649C2E81}"/>
              </a:ext>
            </a:extLst>
          </p:cNvPr>
          <p:cNvSpPr txBox="1"/>
          <p:nvPr/>
        </p:nvSpPr>
        <p:spPr>
          <a:xfrm rot="10800000" flipV="1">
            <a:off x="2169989" y="9858313"/>
            <a:ext cx="4740537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Đưa ra mức giá hợp lý, cân bằng giữa khả năng chi trả của khách hàng, giá trị sản phẩm và vị thế cạnh tranh trên thị trường.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7BA402AD-2EAB-A9C0-CBC1-E8BAEBB8EA3E}"/>
              </a:ext>
            </a:extLst>
          </p:cNvPr>
          <p:cNvSpPr txBox="1"/>
          <p:nvPr/>
        </p:nvSpPr>
        <p:spPr>
          <a:xfrm rot="10800000" flipV="1">
            <a:off x="2169992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3600" b="1" dirty="0">
                <a:solidFill>
                  <a:schemeClr val="accent5"/>
                </a:solidFill>
                <a:latin typeface="+mj-lt"/>
              </a:rPr>
              <a:t>PRICE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13DEC5DB-59D0-B4BD-2718-FB5D91E60069}"/>
              </a:ext>
            </a:extLst>
          </p:cNvPr>
          <p:cNvSpPr txBox="1"/>
          <p:nvPr/>
        </p:nvSpPr>
        <p:spPr>
          <a:xfrm rot="10800000" flipV="1">
            <a:off x="17458473" y="9858313"/>
            <a:ext cx="4755535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>
                <a:solidFill>
                  <a:schemeClr val="tx2"/>
                </a:solidFill>
              </a:rPr>
              <a:t>Triển khai các hoạt động truyền thông, quảng bá, khuyến mãi nhằm nâng cao nhận diện thương hiệu và thúc đẩy quyết định mua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F14DD93-DF5B-4EA1-33EF-9E9A2FCCC811}"/>
              </a:ext>
            </a:extLst>
          </p:cNvPr>
          <p:cNvSpPr txBox="1"/>
          <p:nvPr/>
        </p:nvSpPr>
        <p:spPr>
          <a:xfrm rot="10800000" flipV="1">
            <a:off x="18842164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4"/>
                </a:solidFill>
                <a:latin typeface="+mj-lt"/>
              </a:rPr>
              <a:t>PROMOTION</a:t>
            </a:r>
          </a:p>
        </p:txBody>
      </p:sp>
      <p:sp>
        <p:nvSpPr>
          <p:cNvPr id="24" name="TextBox 25">
            <a:extLst>
              <a:ext uri="{FF2B5EF4-FFF2-40B4-BE49-F238E27FC236}">
                <a16:creationId xmlns:a16="http://schemas.microsoft.com/office/drawing/2014/main" id="{E2DDD6DE-24CE-5D53-1F06-86E3BD42A1F2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43F0972D-C29D-6B6E-67CB-DED408021EE3}"/>
              </a:ext>
            </a:extLst>
          </p:cNvPr>
          <p:cNvSpPr/>
          <p:nvPr/>
        </p:nvSpPr>
        <p:spPr>
          <a:xfrm>
            <a:off x="8704245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99939036-B1D6-3C9B-2D28-B3C6977F8B8B}"/>
              </a:ext>
            </a:extLst>
          </p:cNvPr>
          <p:cNvSpPr/>
          <p:nvPr/>
        </p:nvSpPr>
        <p:spPr>
          <a:xfrm>
            <a:off x="13511267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892EB67E-0563-AC2F-9F51-F9C05008B90C}"/>
              </a:ext>
            </a:extLst>
          </p:cNvPr>
          <p:cNvSpPr/>
          <p:nvPr/>
        </p:nvSpPr>
        <p:spPr>
          <a:xfrm>
            <a:off x="11107756" y="4818478"/>
            <a:ext cx="2168489" cy="6553298"/>
          </a:xfrm>
          <a:custGeom>
            <a:avLst/>
            <a:gdLst>
              <a:gd name="connsiteX0" fmla="*/ 1109431 w 2839250"/>
              <a:gd name="connsiteY0" fmla="*/ 4241181 h 8580377"/>
              <a:gd name="connsiteX1" fmla="*/ 1129329 w 2839250"/>
              <a:gd name="connsiteY1" fmla="*/ 4244217 h 8580377"/>
              <a:gd name="connsiteX2" fmla="*/ 1419626 w 2839250"/>
              <a:gd name="connsiteY2" fmla="*/ 4258876 h 8580377"/>
              <a:gd name="connsiteX3" fmla="*/ 1709923 w 2839250"/>
              <a:gd name="connsiteY3" fmla="*/ 4244217 h 8580377"/>
              <a:gd name="connsiteX4" fmla="*/ 1729820 w 2839250"/>
              <a:gd name="connsiteY4" fmla="*/ 4241181 h 8580377"/>
              <a:gd name="connsiteX5" fmla="*/ 1727345 w 2839250"/>
              <a:gd name="connsiteY5" fmla="*/ 4290192 h 8580377"/>
              <a:gd name="connsiteX6" fmla="*/ 1729820 w 2839250"/>
              <a:gd name="connsiteY6" fmla="*/ 4339199 h 8580377"/>
              <a:gd name="connsiteX7" fmla="*/ 1729819 w 2839250"/>
              <a:gd name="connsiteY7" fmla="*/ 4339199 h 8580377"/>
              <a:gd name="connsiteX8" fmla="*/ 1742003 w 2839250"/>
              <a:gd name="connsiteY8" fmla="*/ 4580488 h 8580377"/>
              <a:gd name="connsiteX9" fmla="*/ 2464930 w 2839250"/>
              <a:gd name="connsiteY9" fmla="*/ 6199239 h 8580377"/>
              <a:gd name="connsiteX10" fmla="*/ 2475821 w 2839250"/>
              <a:gd name="connsiteY10" fmla="*/ 6210327 h 8580377"/>
              <a:gd name="connsiteX11" fmla="*/ 2473350 w 2839250"/>
              <a:gd name="connsiteY11" fmla="*/ 6211828 h 8580377"/>
              <a:gd name="connsiteX12" fmla="*/ 2515077 w 2839250"/>
              <a:gd name="connsiteY12" fmla="*/ 6257739 h 8580377"/>
              <a:gd name="connsiteX13" fmla="*/ 2839250 w 2839250"/>
              <a:gd name="connsiteY13" fmla="*/ 7160752 h 8580377"/>
              <a:gd name="connsiteX14" fmla="*/ 1419625 w 2839250"/>
              <a:gd name="connsiteY14" fmla="*/ 8580377 h 8580377"/>
              <a:gd name="connsiteX15" fmla="*/ 0 w 2839250"/>
              <a:gd name="connsiteY15" fmla="*/ 7160752 h 8580377"/>
              <a:gd name="connsiteX16" fmla="*/ 324173 w 2839250"/>
              <a:gd name="connsiteY16" fmla="*/ 6257739 h 8580377"/>
              <a:gd name="connsiteX17" fmla="*/ 365900 w 2839250"/>
              <a:gd name="connsiteY17" fmla="*/ 6211828 h 8580377"/>
              <a:gd name="connsiteX18" fmla="*/ 365899 w 2839250"/>
              <a:gd name="connsiteY18" fmla="*/ 6211828 h 8580377"/>
              <a:gd name="connsiteX19" fmla="*/ 365899 w 2839250"/>
              <a:gd name="connsiteY19" fmla="*/ 6211828 h 8580377"/>
              <a:gd name="connsiteX20" fmla="*/ 363428 w 2839250"/>
              <a:gd name="connsiteY20" fmla="*/ 6210327 h 8580377"/>
              <a:gd name="connsiteX21" fmla="*/ 374319 w 2839250"/>
              <a:gd name="connsiteY21" fmla="*/ 6199239 h 8580377"/>
              <a:gd name="connsiteX22" fmla="*/ 1097246 w 2839250"/>
              <a:gd name="connsiteY22" fmla="*/ 4580488 h 8580377"/>
              <a:gd name="connsiteX23" fmla="*/ 1109430 w 2839250"/>
              <a:gd name="connsiteY23" fmla="*/ 4339198 h 8580377"/>
              <a:gd name="connsiteX24" fmla="*/ 1109431 w 2839250"/>
              <a:gd name="connsiteY24" fmla="*/ 4339198 h 8580377"/>
              <a:gd name="connsiteX25" fmla="*/ 1111906 w 2839250"/>
              <a:gd name="connsiteY25" fmla="*/ 4290192 h 8580377"/>
              <a:gd name="connsiteX26" fmla="*/ 1419625 w 2839250"/>
              <a:gd name="connsiteY26" fmla="*/ 0 h 8580377"/>
              <a:gd name="connsiteX27" fmla="*/ 2839250 w 2839250"/>
              <a:gd name="connsiteY27" fmla="*/ 1419626 h 8580377"/>
              <a:gd name="connsiteX28" fmla="*/ 2515077 w 2839250"/>
              <a:gd name="connsiteY28" fmla="*/ 2322639 h 8580377"/>
              <a:gd name="connsiteX29" fmla="*/ 2473347 w 2839250"/>
              <a:gd name="connsiteY29" fmla="*/ 2368553 h 8580377"/>
              <a:gd name="connsiteX30" fmla="*/ 2475822 w 2839250"/>
              <a:gd name="connsiteY30" fmla="*/ 2370056 h 8580377"/>
              <a:gd name="connsiteX31" fmla="*/ 2464930 w 2839250"/>
              <a:gd name="connsiteY31" fmla="*/ 2381144 h 8580377"/>
              <a:gd name="connsiteX32" fmla="*/ 1742003 w 2839250"/>
              <a:gd name="connsiteY32" fmla="*/ 3999894 h 8580377"/>
              <a:gd name="connsiteX33" fmla="*/ 1729819 w 2839250"/>
              <a:gd name="connsiteY33" fmla="*/ 4241180 h 8580377"/>
              <a:gd name="connsiteX34" fmla="*/ 1709922 w 2839250"/>
              <a:gd name="connsiteY34" fmla="*/ 4244216 h 8580377"/>
              <a:gd name="connsiteX35" fmla="*/ 1419625 w 2839250"/>
              <a:gd name="connsiteY35" fmla="*/ 4258875 h 8580377"/>
              <a:gd name="connsiteX36" fmla="*/ 1129328 w 2839250"/>
              <a:gd name="connsiteY36" fmla="*/ 4244216 h 8580377"/>
              <a:gd name="connsiteX37" fmla="*/ 1109430 w 2839250"/>
              <a:gd name="connsiteY37" fmla="*/ 4241180 h 8580377"/>
              <a:gd name="connsiteX38" fmla="*/ 1097246 w 2839250"/>
              <a:gd name="connsiteY38" fmla="*/ 3999894 h 8580377"/>
              <a:gd name="connsiteX39" fmla="*/ 374319 w 2839250"/>
              <a:gd name="connsiteY39" fmla="*/ 2381144 h 8580377"/>
              <a:gd name="connsiteX40" fmla="*/ 363427 w 2839250"/>
              <a:gd name="connsiteY40" fmla="*/ 2370056 h 8580377"/>
              <a:gd name="connsiteX41" fmla="*/ 365903 w 2839250"/>
              <a:gd name="connsiteY41" fmla="*/ 2368553 h 8580377"/>
              <a:gd name="connsiteX42" fmla="*/ 324173 w 2839250"/>
              <a:gd name="connsiteY42" fmla="*/ 2322639 h 8580377"/>
              <a:gd name="connsiteX43" fmla="*/ 0 w 2839250"/>
              <a:gd name="connsiteY43" fmla="*/ 1419626 h 8580377"/>
              <a:gd name="connsiteX44" fmla="*/ 1419625 w 2839250"/>
              <a:gd name="connsiteY44" fmla="*/ 0 h 85803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</a:cxnLst>
            <a:rect l="l" t="t" r="r" b="b"/>
            <a:pathLst>
              <a:path w="2839250" h="8580377">
                <a:moveTo>
                  <a:pt x="1109431" y="4241181"/>
                </a:moveTo>
                <a:lnTo>
                  <a:pt x="1129329" y="4244217"/>
                </a:lnTo>
                <a:cubicBezTo>
                  <a:pt x="1224777" y="4253911"/>
                  <a:pt x="1321621" y="4258876"/>
                  <a:pt x="1419626" y="4258876"/>
                </a:cubicBezTo>
                <a:cubicBezTo>
                  <a:pt x="1517631" y="4258876"/>
                  <a:pt x="1614475" y="4253911"/>
                  <a:pt x="1709923" y="4244217"/>
                </a:cubicBezTo>
                <a:lnTo>
                  <a:pt x="1729820" y="4241181"/>
                </a:lnTo>
                <a:lnTo>
                  <a:pt x="1727345" y="4290192"/>
                </a:lnTo>
                <a:lnTo>
                  <a:pt x="1729820" y="4339199"/>
                </a:lnTo>
                <a:lnTo>
                  <a:pt x="1729819" y="4339199"/>
                </a:lnTo>
                <a:lnTo>
                  <a:pt x="1742003" y="4580488"/>
                </a:lnTo>
                <a:cubicBezTo>
                  <a:pt x="1805009" y="5200895"/>
                  <a:pt x="2067758" y="5762253"/>
                  <a:pt x="2464930" y="6199239"/>
                </a:cubicBezTo>
                <a:lnTo>
                  <a:pt x="2475821" y="6210327"/>
                </a:lnTo>
                <a:lnTo>
                  <a:pt x="2473350" y="6211828"/>
                </a:lnTo>
                <a:lnTo>
                  <a:pt x="2515077" y="6257739"/>
                </a:lnTo>
                <a:cubicBezTo>
                  <a:pt x="2717594" y="6503134"/>
                  <a:pt x="2839250" y="6817736"/>
                  <a:pt x="2839250" y="7160752"/>
                </a:cubicBezTo>
                <a:cubicBezTo>
                  <a:pt x="2839250" y="7944789"/>
                  <a:pt x="2203662" y="8580377"/>
                  <a:pt x="1419625" y="8580377"/>
                </a:cubicBezTo>
                <a:cubicBezTo>
                  <a:pt x="635588" y="8580377"/>
                  <a:pt x="0" y="7944789"/>
                  <a:pt x="0" y="7160752"/>
                </a:cubicBezTo>
                <a:cubicBezTo>
                  <a:pt x="0" y="6817736"/>
                  <a:pt x="121656" y="6503134"/>
                  <a:pt x="324173" y="6257739"/>
                </a:cubicBezTo>
                <a:lnTo>
                  <a:pt x="365900" y="6211828"/>
                </a:lnTo>
                <a:lnTo>
                  <a:pt x="365899" y="6211828"/>
                </a:lnTo>
                <a:lnTo>
                  <a:pt x="365899" y="6211828"/>
                </a:lnTo>
                <a:lnTo>
                  <a:pt x="363428" y="6210327"/>
                </a:lnTo>
                <a:lnTo>
                  <a:pt x="374319" y="6199239"/>
                </a:lnTo>
                <a:cubicBezTo>
                  <a:pt x="771491" y="5762253"/>
                  <a:pt x="1034241" y="5200895"/>
                  <a:pt x="1097246" y="4580488"/>
                </a:cubicBezTo>
                <a:lnTo>
                  <a:pt x="1109430" y="4339198"/>
                </a:lnTo>
                <a:lnTo>
                  <a:pt x="1109431" y="4339198"/>
                </a:lnTo>
                <a:lnTo>
                  <a:pt x="1111906" y="4290192"/>
                </a:lnTo>
                <a:close/>
                <a:moveTo>
                  <a:pt x="1419625" y="0"/>
                </a:moveTo>
                <a:cubicBezTo>
                  <a:pt x="2203662" y="0"/>
                  <a:pt x="2839250" y="635589"/>
                  <a:pt x="2839250" y="1419626"/>
                </a:cubicBezTo>
                <a:cubicBezTo>
                  <a:pt x="2839250" y="1762642"/>
                  <a:pt x="2717594" y="2077244"/>
                  <a:pt x="2515077" y="2322639"/>
                </a:cubicBezTo>
                <a:lnTo>
                  <a:pt x="2473347" y="2368553"/>
                </a:lnTo>
                <a:lnTo>
                  <a:pt x="2475822" y="2370056"/>
                </a:lnTo>
                <a:lnTo>
                  <a:pt x="2464930" y="2381144"/>
                </a:lnTo>
                <a:cubicBezTo>
                  <a:pt x="2067758" y="2818130"/>
                  <a:pt x="1805009" y="3379487"/>
                  <a:pt x="1742003" y="3999894"/>
                </a:cubicBezTo>
                <a:lnTo>
                  <a:pt x="1729819" y="4241180"/>
                </a:lnTo>
                <a:lnTo>
                  <a:pt x="1709922" y="4244216"/>
                </a:lnTo>
                <a:cubicBezTo>
                  <a:pt x="1614474" y="4253910"/>
                  <a:pt x="1517630" y="4258875"/>
                  <a:pt x="1419625" y="4258875"/>
                </a:cubicBezTo>
                <a:cubicBezTo>
                  <a:pt x="1321620" y="4258875"/>
                  <a:pt x="1224776" y="4253910"/>
                  <a:pt x="1129328" y="4244216"/>
                </a:cubicBezTo>
                <a:lnTo>
                  <a:pt x="1109430" y="4241180"/>
                </a:lnTo>
                <a:lnTo>
                  <a:pt x="1097246" y="3999894"/>
                </a:lnTo>
                <a:cubicBezTo>
                  <a:pt x="1034241" y="3379487"/>
                  <a:pt x="771491" y="2818130"/>
                  <a:pt x="374319" y="2381144"/>
                </a:cubicBezTo>
                <a:lnTo>
                  <a:pt x="363427" y="2370056"/>
                </a:lnTo>
                <a:lnTo>
                  <a:pt x="365903" y="2368553"/>
                </a:lnTo>
                <a:lnTo>
                  <a:pt x="324173" y="2322639"/>
                </a:lnTo>
                <a:cubicBezTo>
                  <a:pt x="121656" y="2077244"/>
                  <a:pt x="0" y="1762642"/>
                  <a:pt x="0" y="1419626"/>
                </a:cubicBezTo>
                <a:cubicBezTo>
                  <a:pt x="0" y="635589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>
              <a:lumMod val="50000"/>
            </a:schemeClr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Google Shape;11806;p81">
            <a:extLst>
              <a:ext uri="{FF2B5EF4-FFF2-40B4-BE49-F238E27FC236}">
                <a16:creationId xmlns:a16="http://schemas.microsoft.com/office/drawing/2014/main" id="{1435B308-01C0-8AE6-996B-2E54E0EEC9C6}"/>
              </a:ext>
            </a:extLst>
          </p:cNvPr>
          <p:cNvSpPr/>
          <p:nvPr/>
        </p:nvSpPr>
        <p:spPr>
          <a:xfrm>
            <a:off x="9397928" y="7759775"/>
            <a:ext cx="781122" cy="670710"/>
          </a:xfrm>
          <a:custGeom>
            <a:avLst/>
            <a:gdLst/>
            <a:ahLst/>
            <a:cxnLst/>
            <a:rect l="l" t="t" r="r" b="b"/>
            <a:pathLst>
              <a:path w="11871" h="10193" extrusionOk="0">
                <a:moveTo>
                  <a:pt x="6787" y="358"/>
                </a:moveTo>
                <a:cubicBezTo>
                  <a:pt x="6965" y="358"/>
                  <a:pt x="7132" y="465"/>
                  <a:pt x="7168" y="655"/>
                </a:cubicBezTo>
                <a:lnTo>
                  <a:pt x="7382" y="1679"/>
                </a:lnTo>
                <a:lnTo>
                  <a:pt x="4465" y="1679"/>
                </a:lnTo>
                <a:lnTo>
                  <a:pt x="4703" y="655"/>
                </a:lnTo>
                <a:cubicBezTo>
                  <a:pt x="4751" y="465"/>
                  <a:pt x="4906" y="358"/>
                  <a:pt x="5084" y="358"/>
                </a:cubicBezTo>
                <a:close/>
                <a:moveTo>
                  <a:pt x="2786" y="2024"/>
                </a:moveTo>
                <a:lnTo>
                  <a:pt x="2786" y="5751"/>
                </a:lnTo>
                <a:lnTo>
                  <a:pt x="2381" y="5751"/>
                </a:lnTo>
                <a:lnTo>
                  <a:pt x="2381" y="2024"/>
                </a:lnTo>
                <a:close/>
                <a:moveTo>
                  <a:pt x="9478" y="2024"/>
                </a:moveTo>
                <a:lnTo>
                  <a:pt x="9478" y="5751"/>
                </a:lnTo>
                <a:lnTo>
                  <a:pt x="9085" y="5751"/>
                </a:lnTo>
                <a:lnTo>
                  <a:pt x="9085" y="2024"/>
                </a:lnTo>
                <a:close/>
                <a:moveTo>
                  <a:pt x="2048" y="2024"/>
                </a:moveTo>
                <a:lnTo>
                  <a:pt x="2048" y="5751"/>
                </a:lnTo>
                <a:lnTo>
                  <a:pt x="2024" y="5751"/>
                </a:lnTo>
                <a:cubicBezTo>
                  <a:pt x="1834" y="5751"/>
                  <a:pt x="1667" y="5918"/>
                  <a:pt x="1667" y="6108"/>
                </a:cubicBezTo>
                <a:lnTo>
                  <a:pt x="1667" y="6501"/>
                </a:lnTo>
                <a:lnTo>
                  <a:pt x="1655" y="6501"/>
                </a:lnTo>
                <a:cubicBezTo>
                  <a:pt x="929" y="6501"/>
                  <a:pt x="345" y="5906"/>
                  <a:pt x="345" y="5191"/>
                </a:cubicBezTo>
                <a:lnTo>
                  <a:pt x="345" y="2584"/>
                </a:lnTo>
                <a:cubicBezTo>
                  <a:pt x="345" y="2274"/>
                  <a:pt x="595" y="2024"/>
                  <a:pt x="917" y="2024"/>
                </a:cubicBezTo>
                <a:close/>
                <a:moveTo>
                  <a:pt x="8727" y="2024"/>
                </a:moveTo>
                <a:lnTo>
                  <a:pt x="8727" y="5751"/>
                </a:lnTo>
                <a:lnTo>
                  <a:pt x="8716" y="5751"/>
                </a:lnTo>
                <a:cubicBezTo>
                  <a:pt x="8513" y="5751"/>
                  <a:pt x="8358" y="5918"/>
                  <a:pt x="8358" y="6108"/>
                </a:cubicBezTo>
                <a:lnTo>
                  <a:pt x="8358" y="6501"/>
                </a:lnTo>
                <a:lnTo>
                  <a:pt x="3501" y="6501"/>
                </a:lnTo>
                <a:lnTo>
                  <a:pt x="3501" y="6108"/>
                </a:lnTo>
                <a:cubicBezTo>
                  <a:pt x="3501" y="5918"/>
                  <a:pt x="3334" y="5751"/>
                  <a:pt x="3143" y="5751"/>
                </a:cubicBezTo>
                <a:lnTo>
                  <a:pt x="3132" y="5751"/>
                </a:lnTo>
                <a:lnTo>
                  <a:pt x="3132" y="2024"/>
                </a:lnTo>
                <a:close/>
                <a:moveTo>
                  <a:pt x="10942" y="2024"/>
                </a:moveTo>
                <a:cubicBezTo>
                  <a:pt x="11252" y="2024"/>
                  <a:pt x="11514" y="2274"/>
                  <a:pt x="11514" y="2584"/>
                </a:cubicBezTo>
                <a:lnTo>
                  <a:pt x="11514" y="5191"/>
                </a:lnTo>
                <a:cubicBezTo>
                  <a:pt x="11514" y="5906"/>
                  <a:pt x="10930" y="6501"/>
                  <a:pt x="10204" y="6501"/>
                </a:cubicBezTo>
                <a:lnTo>
                  <a:pt x="10180" y="6108"/>
                </a:lnTo>
                <a:cubicBezTo>
                  <a:pt x="10180" y="5918"/>
                  <a:pt x="10025" y="5751"/>
                  <a:pt x="9823" y="5751"/>
                </a:cubicBezTo>
                <a:lnTo>
                  <a:pt x="9811" y="5751"/>
                </a:lnTo>
                <a:lnTo>
                  <a:pt x="9811" y="2024"/>
                </a:lnTo>
                <a:close/>
                <a:moveTo>
                  <a:pt x="3143" y="6096"/>
                </a:moveTo>
                <a:cubicBezTo>
                  <a:pt x="3143" y="6096"/>
                  <a:pt x="3155" y="6096"/>
                  <a:pt x="3155" y="6108"/>
                </a:cubicBezTo>
                <a:lnTo>
                  <a:pt x="3155" y="7037"/>
                </a:lnTo>
                <a:cubicBezTo>
                  <a:pt x="3155" y="7037"/>
                  <a:pt x="3155" y="7049"/>
                  <a:pt x="3143" y="7049"/>
                </a:cubicBezTo>
                <a:lnTo>
                  <a:pt x="2024" y="7049"/>
                </a:lnTo>
                <a:cubicBezTo>
                  <a:pt x="2024" y="7049"/>
                  <a:pt x="2012" y="7049"/>
                  <a:pt x="2012" y="7037"/>
                </a:cubicBezTo>
                <a:lnTo>
                  <a:pt x="2012" y="6108"/>
                </a:lnTo>
                <a:cubicBezTo>
                  <a:pt x="2012" y="6108"/>
                  <a:pt x="2012" y="6096"/>
                  <a:pt x="2024" y="6096"/>
                </a:cubicBezTo>
                <a:lnTo>
                  <a:pt x="2417" y="6096"/>
                </a:lnTo>
                <a:lnTo>
                  <a:pt x="2417" y="6489"/>
                </a:lnTo>
                <a:cubicBezTo>
                  <a:pt x="2417" y="6585"/>
                  <a:pt x="2489" y="6668"/>
                  <a:pt x="2584" y="6668"/>
                </a:cubicBezTo>
                <a:cubicBezTo>
                  <a:pt x="2667" y="6668"/>
                  <a:pt x="2762" y="6585"/>
                  <a:pt x="2762" y="6489"/>
                </a:cubicBezTo>
                <a:lnTo>
                  <a:pt x="2762" y="6096"/>
                </a:lnTo>
                <a:close/>
                <a:moveTo>
                  <a:pt x="9847" y="6108"/>
                </a:moveTo>
                <a:cubicBezTo>
                  <a:pt x="9847" y="6108"/>
                  <a:pt x="9859" y="6108"/>
                  <a:pt x="9859" y="6120"/>
                </a:cubicBezTo>
                <a:lnTo>
                  <a:pt x="9847" y="7049"/>
                </a:lnTo>
                <a:lnTo>
                  <a:pt x="8716" y="7061"/>
                </a:lnTo>
                <a:cubicBezTo>
                  <a:pt x="8716" y="7061"/>
                  <a:pt x="8692" y="7061"/>
                  <a:pt x="8692" y="7049"/>
                </a:cubicBezTo>
                <a:lnTo>
                  <a:pt x="8692" y="6120"/>
                </a:lnTo>
                <a:cubicBezTo>
                  <a:pt x="8692" y="6120"/>
                  <a:pt x="8692" y="6108"/>
                  <a:pt x="8716" y="6108"/>
                </a:cubicBezTo>
                <a:lnTo>
                  <a:pt x="9097" y="6108"/>
                </a:lnTo>
                <a:lnTo>
                  <a:pt x="9097" y="6501"/>
                </a:lnTo>
                <a:cubicBezTo>
                  <a:pt x="9097" y="6585"/>
                  <a:pt x="9168" y="6680"/>
                  <a:pt x="9275" y="6680"/>
                </a:cubicBezTo>
                <a:cubicBezTo>
                  <a:pt x="9370" y="6680"/>
                  <a:pt x="9454" y="6608"/>
                  <a:pt x="9454" y="6501"/>
                </a:cubicBezTo>
                <a:lnTo>
                  <a:pt x="9454" y="6108"/>
                </a:lnTo>
                <a:close/>
                <a:moveTo>
                  <a:pt x="703" y="6561"/>
                </a:moveTo>
                <a:cubicBezTo>
                  <a:pt x="976" y="6739"/>
                  <a:pt x="1298" y="6858"/>
                  <a:pt x="1643" y="6858"/>
                </a:cubicBezTo>
                <a:lnTo>
                  <a:pt x="1655" y="6858"/>
                </a:lnTo>
                <a:lnTo>
                  <a:pt x="1655" y="7049"/>
                </a:lnTo>
                <a:cubicBezTo>
                  <a:pt x="1655" y="7239"/>
                  <a:pt x="1822" y="7406"/>
                  <a:pt x="2012" y="7406"/>
                </a:cubicBezTo>
                <a:lnTo>
                  <a:pt x="2774" y="7406"/>
                </a:lnTo>
                <a:lnTo>
                  <a:pt x="2774" y="9847"/>
                </a:lnTo>
                <a:lnTo>
                  <a:pt x="2381" y="9847"/>
                </a:lnTo>
                <a:lnTo>
                  <a:pt x="2381" y="7978"/>
                </a:lnTo>
                <a:cubicBezTo>
                  <a:pt x="2381" y="7882"/>
                  <a:pt x="2310" y="7799"/>
                  <a:pt x="2203" y="7799"/>
                </a:cubicBezTo>
                <a:cubicBezTo>
                  <a:pt x="2108" y="7799"/>
                  <a:pt x="2024" y="7870"/>
                  <a:pt x="2024" y="7978"/>
                </a:cubicBezTo>
                <a:lnTo>
                  <a:pt x="2024" y="9847"/>
                </a:lnTo>
                <a:lnTo>
                  <a:pt x="1096" y="9847"/>
                </a:lnTo>
                <a:cubicBezTo>
                  <a:pt x="881" y="9847"/>
                  <a:pt x="703" y="9668"/>
                  <a:pt x="703" y="9466"/>
                </a:cubicBezTo>
                <a:lnTo>
                  <a:pt x="703" y="6561"/>
                </a:lnTo>
                <a:close/>
                <a:moveTo>
                  <a:pt x="8335" y="6858"/>
                </a:moveTo>
                <a:lnTo>
                  <a:pt x="8335" y="7049"/>
                </a:lnTo>
                <a:cubicBezTo>
                  <a:pt x="8335" y="7239"/>
                  <a:pt x="8501" y="7406"/>
                  <a:pt x="8692" y="7406"/>
                </a:cubicBezTo>
                <a:lnTo>
                  <a:pt x="9454" y="7406"/>
                </a:lnTo>
                <a:lnTo>
                  <a:pt x="9466" y="9847"/>
                </a:lnTo>
                <a:lnTo>
                  <a:pt x="9073" y="9847"/>
                </a:lnTo>
                <a:lnTo>
                  <a:pt x="9073" y="7978"/>
                </a:lnTo>
                <a:cubicBezTo>
                  <a:pt x="9073" y="7882"/>
                  <a:pt x="8989" y="7799"/>
                  <a:pt x="8894" y="7799"/>
                </a:cubicBezTo>
                <a:cubicBezTo>
                  <a:pt x="8787" y="7799"/>
                  <a:pt x="8716" y="7870"/>
                  <a:pt x="8716" y="7978"/>
                </a:cubicBezTo>
                <a:lnTo>
                  <a:pt x="8716" y="9847"/>
                </a:lnTo>
                <a:lnTo>
                  <a:pt x="3120" y="9847"/>
                </a:lnTo>
                <a:lnTo>
                  <a:pt x="3120" y="7406"/>
                </a:lnTo>
                <a:lnTo>
                  <a:pt x="3132" y="7406"/>
                </a:lnTo>
                <a:cubicBezTo>
                  <a:pt x="3322" y="7406"/>
                  <a:pt x="3489" y="7239"/>
                  <a:pt x="3489" y="7049"/>
                </a:cubicBezTo>
                <a:lnTo>
                  <a:pt x="3489" y="6858"/>
                </a:lnTo>
                <a:close/>
                <a:moveTo>
                  <a:pt x="11133" y="6561"/>
                </a:moveTo>
                <a:lnTo>
                  <a:pt x="11133" y="9466"/>
                </a:lnTo>
                <a:cubicBezTo>
                  <a:pt x="11133" y="9668"/>
                  <a:pt x="10954" y="9847"/>
                  <a:pt x="10752" y="9847"/>
                </a:cubicBezTo>
                <a:lnTo>
                  <a:pt x="9811" y="9847"/>
                </a:lnTo>
                <a:lnTo>
                  <a:pt x="9811" y="7406"/>
                </a:lnTo>
                <a:lnTo>
                  <a:pt x="9823" y="7406"/>
                </a:lnTo>
                <a:cubicBezTo>
                  <a:pt x="10025" y="7406"/>
                  <a:pt x="10180" y="7239"/>
                  <a:pt x="10180" y="7049"/>
                </a:cubicBezTo>
                <a:lnTo>
                  <a:pt x="10180" y="6858"/>
                </a:lnTo>
                <a:lnTo>
                  <a:pt x="10204" y="6858"/>
                </a:lnTo>
                <a:cubicBezTo>
                  <a:pt x="10537" y="6858"/>
                  <a:pt x="10871" y="6751"/>
                  <a:pt x="11133" y="6561"/>
                </a:cubicBezTo>
                <a:close/>
                <a:moveTo>
                  <a:pt x="5084" y="0"/>
                </a:moveTo>
                <a:cubicBezTo>
                  <a:pt x="4739" y="0"/>
                  <a:pt x="4441" y="238"/>
                  <a:pt x="4358" y="560"/>
                </a:cubicBezTo>
                <a:lnTo>
                  <a:pt x="4120" y="1667"/>
                </a:lnTo>
                <a:lnTo>
                  <a:pt x="929" y="1667"/>
                </a:lnTo>
                <a:cubicBezTo>
                  <a:pt x="417" y="1667"/>
                  <a:pt x="0" y="2084"/>
                  <a:pt x="0" y="2584"/>
                </a:cubicBezTo>
                <a:lnTo>
                  <a:pt x="0" y="5191"/>
                </a:lnTo>
                <a:cubicBezTo>
                  <a:pt x="0" y="5596"/>
                  <a:pt x="143" y="5953"/>
                  <a:pt x="381" y="6227"/>
                </a:cubicBezTo>
                <a:lnTo>
                  <a:pt x="381" y="9466"/>
                </a:lnTo>
                <a:cubicBezTo>
                  <a:pt x="381" y="9859"/>
                  <a:pt x="703" y="10192"/>
                  <a:pt x="1107" y="10192"/>
                </a:cubicBezTo>
                <a:lnTo>
                  <a:pt x="10763" y="10192"/>
                </a:lnTo>
                <a:cubicBezTo>
                  <a:pt x="11168" y="10192"/>
                  <a:pt x="11490" y="9859"/>
                  <a:pt x="11490" y="9466"/>
                </a:cubicBezTo>
                <a:lnTo>
                  <a:pt x="11490" y="6227"/>
                </a:lnTo>
                <a:cubicBezTo>
                  <a:pt x="11728" y="5953"/>
                  <a:pt x="11871" y="5572"/>
                  <a:pt x="11871" y="5191"/>
                </a:cubicBezTo>
                <a:lnTo>
                  <a:pt x="11871" y="2584"/>
                </a:lnTo>
                <a:cubicBezTo>
                  <a:pt x="11871" y="2084"/>
                  <a:pt x="11454" y="1667"/>
                  <a:pt x="10942" y="1667"/>
                </a:cubicBezTo>
                <a:lnTo>
                  <a:pt x="7739" y="1667"/>
                </a:lnTo>
                <a:lnTo>
                  <a:pt x="7501" y="560"/>
                </a:lnTo>
                <a:cubicBezTo>
                  <a:pt x="7430" y="215"/>
                  <a:pt x="7132" y="0"/>
                  <a:pt x="6787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sp>
        <p:nvSpPr>
          <p:cNvPr id="29" name="Google Shape;11807;p81">
            <a:extLst>
              <a:ext uri="{FF2B5EF4-FFF2-40B4-BE49-F238E27FC236}">
                <a16:creationId xmlns:a16="http://schemas.microsoft.com/office/drawing/2014/main" id="{42633ECA-E860-D9C0-8AFA-9D3672BB6FD2}"/>
              </a:ext>
            </a:extLst>
          </p:cNvPr>
          <p:cNvSpPr/>
          <p:nvPr/>
        </p:nvSpPr>
        <p:spPr>
          <a:xfrm>
            <a:off x="9716010" y="8059432"/>
            <a:ext cx="144960" cy="71394"/>
          </a:xfrm>
          <a:custGeom>
            <a:avLst/>
            <a:gdLst/>
            <a:ahLst/>
            <a:cxnLst/>
            <a:rect l="l" t="t" r="r" b="b"/>
            <a:pathLst>
              <a:path w="2203" h="1085" extrusionOk="0">
                <a:moveTo>
                  <a:pt x="357" y="1"/>
                </a:moveTo>
                <a:cubicBezTo>
                  <a:pt x="167" y="1"/>
                  <a:pt x="0" y="168"/>
                  <a:pt x="0" y="358"/>
                </a:cubicBezTo>
                <a:lnTo>
                  <a:pt x="0" y="727"/>
                </a:lnTo>
                <a:cubicBezTo>
                  <a:pt x="0" y="918"/>
                  <a:pt x="167" y="1084"/>
                  <a:pt x="357" y="1084"/>
                </a:cubicBezTo>
                <a:lnTo>
                  <a:pt x="1846" y="1084"/>
                </a:lnTo>
                <a:cubicBezTo>
                  <a:pt x="2048" y="1084"/>
                  <a:pt x="2203" y="918"/>
                  <a:pt x="2203" y="727"/>
                </a:cubicBezTo>
                <a:lnTo>
                  <a:pt x="2203" y="358"/>
                </a:lnTo>
                <a:cubicBezTo>
                  <a:pt x="2203" y="168"/>
                  <a:pt x="2048" y="1"/>
                  <a:pt x="1846" y="1"/>
                </a:cubicBezTo>
                <a:lnTo>
                  <a:pt x="1667" y="1"/>
                </a:lnTo>
                <a:cubicBezTo>
                  <a:pt x="1584" y="1"/>
                  <a:pt x="1488" y="72"/>
                  <a:pt x="1488" y="179"/>
                </a:cubicBezTo>
                <a:cubicBezTo>
                  <a:pt x="1488" y="287"/>
                  <a:pt x="1572" y="358"/>
                  <a:pt x="1667" y="358"/>
                </a:cubicBezTo>
                <a:lnTo>
                  <a:pt x="1846" y="358"/>
                </a:lnTo>
                <a:cubicBezTo>
                  <a:pt x="1846" y="358"/>
                  <a:pt x="1869" y="358"/>
                  <a:pt x="1869" y="370"/>
                </a:cubicBezTo>
                <a:lnTo>
                  <a:pt x="1869" y="739"/>
                </a:lnTo>
                <a:cubicBezTo>
                  <a:pt x="1869" y="739"/>
                  <a:pt x="1869" y="763"/>
                  <a:pt x="1846" y="763"/>
                </a:cubicBezTo>
                <a:lnTo>
                  <a:pt x="357" y="763"/>
                </a:lnTo>
                <a:cubicBezTo>
                  <a:pt x="357" y="763"/>
                  <a:pt x="345" y="763"/>
                  <a:pt x="345" y="739"/>
                </a:cubicBezTo>
                <a:lnTo>
                  <a:pt x="345" y="370"/>
                </a:lnTo>
                <a:cubicBezTo>
                  <a:pt x="345" y="370"/>
                  <a:pt x="345" y="358"/>
                  <a:pt x="357" y="358"/>
                </a:cubicBezTo>
                <a:lnTo>
                  <a:pt x="917" y="358"/>
                </a:lnTo>
                <a:cubicBezTo>
                  <a:pt x="1000" y="358"/>
                  <a:pt x="1084" y="287"/>
                  <a:pt x="1084" y="179"/>
                </a:cubicBezTo>
                <a:cubicBezTo>
                  <a:pt x="1084" y="72"/>
                  <a:pt x="1012" y="1"/>
                  <a:pt x="917" y="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30" name="Google Shape;10710;p79">
            <a:extLst>
              <a:ext uri="{FF2B5EF4-FFF2-40B4-BE49-F238E27FC236}">
                <a16:creationId xmlns:a16="http://schemas.microsoft.com/office/drawing/2014/main" id="{EC262938-01B9-18A0-5631-BC98FDB6D123}"/>
              </a:ext>
            </a:extLst>
          </p:cNvPr>
          <p:cNvGrpSpPr/>
          <p:nvPr/>
        </p:nvGrpSpPr>
        <p:grpSpPr>
          <a:xfrm>
            <a:off x="11808329" y="5572936"/>
            <a:ext cx="769232" cy="734438"/>
            <a:chOff x="7390435" y="3680868"/>
            <a:chExt cx="372073" cy="355243"/>
          </a:xfrm>
          <a:solidFill>
            <a:schemeClr val="tx2"/>
          </a:solidFill>
        </p:grpSpPr>
        <p:sp>
          <p:nvSpPr>
            <p:cNvPr id="31" name="Google Shape;10711;p79">
              <a:extLst>
                <a:ext uri="{FF2B5EF4-FFF2-40B4-BE49-F238E27FC236}">
                  <a16:creationId xmlns:a16="http://schemas.microsoft.com/office/drawing/2014/main" id="{CE4B7409-5D47-6E86-660D-80A87E166FA7}"/>
                </a:ext>
              </a:extLst>
            </p:cNvPr>
            <p:cNvSpPr/>
            <p:nvPr/>
          </p:nvSpPr>
          <p:spPr>
            <a:xfrm>
              <a:off x="7390435" y="3744950"/>
              <a:ext cx="294178" cy="291162"/>
            </a:xfrm>
            <a:custGeom>
              <a:avLst/>
              <a:gdLst/>
              <a:ahLst/>
              <a:cxnLst/>
              <a:rect l="l" t="t" r="r" b="b"/>
              <a:pathLst>
                <a:path w="9264" h="9169" extrusionOk="0">
                  <a:moveTo>
                    <a:pt x="4668" y="0"/>
                  </a:moveTo>
                  <a:cubicBezTo>
                    <a:pt x="3441" y="0"/>
                    <a:pt x="2287" y="477"/>
                    <a:pt x="1417" y="1334"/>
                  </a:cubicBezTo>
                  <a:cubicBezTo>
                    <a:pt x="1358" y="1393"/>
                    <a:pt x="1358" y="1501"/>
                    <a:pt x="1417" y="1572"/>
                  </a:cubicBezTo>
                  <a:cubicBezTo>
                    <a:pt x="1447" y="1602"/>
                    <a:pt x="1489" y="1617"/>
                    <a:pt x="1532" y="1617"/>
                  </a:cubicBezTo>
                  <a:cubicBezTo>
                    <a:pt x="1575" y="1617"/>
                    <a:pt x="1620" y="1602"/>
                    <a:pt x="1655" y="1572"/>
                  </a:cubicBezTo>
                  <a:cubicBezTo>
                    <a:pt x="2465" y="774"/>
                    <a:pt x="3537" y="322"/>
                    <a:pt x="4668" y="322"/>
                  </a:cubicBezTo>
                  <a:cubicBezTo>
                    <a:pt x="5799" y="322"/>
                    <a:pt x="6870" y="774"/>
                    <a:pt x="7668" y="1572"/>
                  </a:cubicBezTo>
                  <a:cubicBezTo>
                    <a:pt x="8478" y="2382"/>
                    <a:pt x="8918" y="3453"/>
                    <a:pt x="8918" y="4584"/>
                  </a:cubicBezTo>
                  <a:cubicBezTo>
                    <a:pt x="8918" y="5715"/>
                    <a:pt x="8478" y="6787"/>
                    <a:pt x="7668" y="7585"/>
                  </a:cubicBezTo>
                  <a:cubicBezTo>
                    <a:pt x="6841" y="8412"/>
                    <a:pt x="5751" y="8826"/>
                    <a:pt x="4662" y="8826"/>
                  </a:cubicBezTo>
                  <a:cubicBezTo>
                    <a:pt x="3572" y="8826"/>
                    <a:pt x="2483" y="8412"/>
                    <a:pt x="1655" y="7585"/>
                  </a:cubicBezTo>
                  <a:cubicBezTo>
                    <a:pt x="953" y="6882"/>
                    <a:pt x="524" y="5965"/>
                    <a:pt x="441" y="4977"/>
                  </a:cubicBezTo>
                  <a:cubicBezTo>
                    <a:pt x="346" y="4013"/>
                    <a:pt x="596" y="3037"/>
                    <a:pt x="1132" y="2227"/>
                  </a:cubicBezTo>
                  <a:cubicBezTo>
                    <a:pt x="1179" y="2155"/>
                    <a:pt x="1167" y="2048"/>
                    <a:pt x="1096" y="1989"/>
                  </a:cubicBezTo>
                  <a:cubicBezTo>
                    <a:pt x="1066" y="1972"/>
                    <a:pt x="1035" y="1964"/>
                    <a:pt x="1005" y="1964"/>
                  </a:cubicBezTo>
                  <a:cubicBezTo>
                    <a:pt x="950" y="1964"/>
                    <a:pt x="896" y="1990"/>
                    <a:pt x="858" y="2036"/>
                  </a:cubicBezTo>
                  <a:cubicBezTo>
                    <a:pt x="274" y="2894"/>
                    <a:pt x="1" y="3953"/>
                    <a:pt x="108" y="5013"/>
                  </a:cubicBezTo>
                  <a:cubicBezTo>
                    <a:pt x="215" y="6073"/>
                    <a:pt x="679" y="7085"/>
                    <a:pt x="1429" y="7823"/>
                  </a:cubicBezTo>
                  <a:cubicBezTo>
                    <a:pt x="2322" y="8716"/>
                    <a:pt x="3501" y="9168"/>
                    <a:pt x="4680" y="9168"/>
                  </a:cubicBezTo>
                  <a:cubicBezTo>
                    <a:pt x="5858" y="9168"/>
                    <a:pt x="7025" y="8716"/>
                    <a:pt x="7918" y="7823"/>
                  </a:cubicBezTo>
                  <a:cubicBezTo>
                    <a:pt x="8787" y="6966"/>
                    <a:pt x="9264" y="5799"/>
                    <a:pt x="9264" y="4584"/>
                  </a:cubicBezTo>
                  <a:cubicBezTo>
                    <a:pt x="9264" y="3358"/>
                    <a:pt x="8787" y="2203"/>
                    <a:pt x="7906" y="1334"/>
                  </a:cubicBezTo>
                  <a:cubicBezTo>
                    <a:pt x="7049" y="477"/>
                    <a:pt x="5882" y="0"/>
                    <a:pt x="4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60" name="Google Shape;10712;p79">
              <a:extLst>
                <a:ext uri="{FF2B5EF4-FFF2-40B4-BE49-F238E27FC236}">
                  <a16:creationId xmlns:a16="http://schemas.microsoft.com/office/drawing/2014/main" id="{2C719A42-AF76-62C0-CEEA-00B186439E0D}"/>
                </a:ext>
              </a:extLst>
            </p:cNvPr>
            <p:cNvSpPr/>
            <p:nvPr/>
          </p:nvSpPr>
          <p:spPr>
            <a:xfrm>
              <a:off x="7408948" y="3772259"/>
              <a:ext cx="259407" cy="236257"/>
            </a:xfrm>
            <a:custGeom>
              <a:avLst/>
              <a:gdLst/>
              <a:ahLst/>
              <a:cxnLst/>
              <a:rect l="l" t="t" r="r" b="b"/>
              <a:pathLst>
                <a:path w="8169" h="7440" extrusionOk="0">
                  <a:moveTo>
                    <a:pt x="4085" y="319"/>
                  </a:moveTo>
                  <a:cubicBezTo>
                    <a:pt x="4942" y="319"/>
                    <a:pt x="5823" y="653"/>
                    <a:pt x="6478" y="1319"/>
                  </a:cubicBezTo>
                  <a:cubicBezTo>
                    <a:pt x="7800" y="2653"/>
                    <a:pt x="7800" y="4796"/>
                    <a:pt x="6478" y="6117"/>
                  </a:cubicBezTo>
                  <a:cubicBezTo>
                    <a:pt x="5817" y="6778"/>
                    <a:pt x="4951" y="7109"/>
                    <a:pt x="4083" y="7109"/>
                  </a:cubicBezTo>
                  <a:cubicBezTo>
                    <a:pt x="3216" y="7109"/>
                    <a:pt x="2346" y="6778"/>
                    <a:pt x="1680" y="6117"/>
                  </a:cubicBezTo>
                  <a:cubicBezTo>
                    <a:pt x="358" y="4796"/>
                    <a:pt x="358" y="2653"/>
                    <a:pt x="1680" y="1319"/>
                  </a:cubicBezTo>
                  <a:cubicBezTo>
                    <a:pt x="2335" y="664"/>
                    <a:pt x="3216" y="319"/>
                    <a:pt x="4085" y="319"/>
                  </a:cubicBezTo>
                  <a:close/>
                  <a:moveTo>
                    <a:pt x="4088" y="1"/>
                  </a:moveTo>
                  <a:cubicBezTo>
                    <a:pt x="3132" y="1"/>
                    <a:pt x="2174" y="361"/>
                    <a:pt x="1442" y="1081"/>
                  </a:cubicBezTo>
                  <a:cubicBezTo>
                    <a:pt x="1" y="2534"/>
                    <a:pt x="1" y="4891"/>
                    <a:pt x="1442" y="6356"/>
                  </a:cubicBezTo>
                  <a:cubicBezTo>
                    <a:pt x="2180" y="7082"/>
                    <a:pt x="3120" y="7439"/>
                    <a:pt x="4085" y="7439"/>
                  </a:cubicBezTo>
                  <a:cubicBezTo>
                    <a:pt x="5037" y="7439"/>
                    <a:pt x="5978" y="7082"/>
                    <a:pt x="6716" y="6356"/>
                  </a:cubicBezTo>
                  <a:cubicBezTo>
                    <a:pt x="8169" y="4891"/>
                    <a:pt x="8169" y="2546"/>
                    <a:pt x="6716" y="1081"/>
                  </a:cubicBezTo>
                  <a:cubicBezTo>
                    <a:pt x="5996" y="361"/>
                    <a:pt x="5043" y="1"/>
                    <a:pt x="4088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7" name="Google Shape;10713;p79">
              <a:extLst>
                <a:ext uri="{FF2B5EF4-FFF2-40B4-BE49-F238E27FC236}">
                  <a16:creationId xmlns:a16="http://schemas.microsoft.com/office/drawing/2014/main" id="{FDDA6A7B-E1E3-EE93-F081-293214815608}"/>
                </a:ext>
              </a:extLst>
            </p:cNvPr>
            <p:cNvSpPr/>
            <p:nvPr/>
          </p:nvSpPr>
          <p:spPr>
            <a:xfrm>
              <a:off x="7487986" y="3680868"/>
              <a:ext cx="274522" cy="259565"/>
            </a:xfrm>
            <a:custGeom>
              <a:avLst/>
              <a:gdLst/>
              <a:ahLst/>
              <a:cxnLst/>
              <a:rect l="l" t="t" r="r" b="b"/>
              <a:pathLst>
                <a:path w="8645" h="8174" extrusionOk="0">
                  <a:moveTo>
                    <a:pt x="3614" y="0"/>
                  </a:moveTo>
                  <a:cubicBezTo>
                    <a:pt x="2438" y="0"/>
                    <a:pt x="1262" y="447"/>
                    <a:pt x="369" y="1340"/>
                  </a:cubicBezTo>
                  <a:cubicBezTo>
                    <a:pt x="262" y="1447"/>
                    <a:pt x="167" y="1566"/>
                    <a:pt x="60" y="1685"/>
                  </a:cubicBezTo>
                  <a:cubicBezTo>
                    <a:pt x="0" y="1756"/>
                    <a:pt x="12" y="1864"/>
                    <a:pt x="84" y="1923"/>
                  </a:cubicBezTo>
                  <a:cubicBezTo>
                    <a:pt x="118" y="1948"/>
                    <a:pt x="155" y="1960"/>
                    <a:pt x="191" y="1960"/>
                  </a:cubicBezTo>
                  <a:cubicBezTo>
                    <a:pt x="240" y="1960"/>
                    <a:pt x="287" y="1936"/>
                    <a:pt x="322" y="1887"/>
                  </a:cubicBezTo>
                  <a:cubicBezTo>
                    <a:pt x="417" y="1792"/>
                    <a:pt x="500" y="1685"/>
                    <a:pt x="608" y="1578"/>
                  </a:cubicBezTo>
                  <a:cubicBezTo>
                    <a:pt x="1435" y="750"/>
                    <a:pt x="2524" y="337"/>
                    <a:pt x="3614" y="337"/>
                  </a:cubicBezTo>
                  <a:cubicBezTo>
                    <a:pt x="4703" y="337"/>
                    <a:pt x="5793" y="750"/>
                    <a:pt x="6620" y="1578"/>
                  </a:cubicBezTo>
                  <a:cubicBezTo>
                    <a:pt x="8275" y="3233"/>
                    <a:pt x="8275" y="5936"/>
                    <a:pt x="6620" y="7591"/>
                  </a:cubicBezTo>
                  <a:cubicBezTo>
                    <a:pt x="6513" y="7698"/>
                    <a:pt x="6418" y="7781"/>
                    <a:pt x="6311" y="7876"/>
                  </a:cubicBezTo>
                  <a:cubicBezTo>
                    <a:pt x="6239" y="7936"/>
                    <a:pt x="6215" y="8043"/>
                    <a:pt x="6275" y="8114"/>
                  </a:cubicBezTo>
                  <a:cubicBezTo>
                    <a:pt x="6311" y="8162"/>
                    <a:pt x="6358" y="8174"/>
                    <a:pt x="6418" y="8174"/>
                  </a:cubicBezTo>
                  <a:cubicBezTo>
                    <a:pt x="6454" y="8174"/>
                    <a:pt x="6489" y="8162"/>
                    <a:pt x="6513" y="8126"/>
                  </a:cubicBezTo>
                  <a:cubicBezTo>
                    <a:pt x="6632" y="8043"/>
                    <a:pt x="6751" y="7936"/>
                    <a:pt x="6858" y="7817"/>
                  </a:cubicBezTo>
                  <a:cubicBezTo>
                    <a:pt x="8644" y="6031"/>
                    <a:pt x="8644" y="3126"/>
                    <a:pt x="6858" y="1340"/>
                  </a:cubicBezTo>
                  <a:cubicBezTo>
                    <a:pt x="5965" y="447"/>
                    <a:pt x="4790" y="0"/>
                    <a:pt x="361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8" name="Google Shape;10714;p79">
              <a:extLst>
                <a:ext uri="{FF2B5EF4-FFF2-40B4-BE49-F238E27FC236}">
                  <a16:creationId xmlns:a16="http://schemas.microsoft.com/office/drawing/2014/main" id="{99DBA0CA-E195-29CF-A00D-1C72821F0396}"/>
                </a:ext>
              </a:extLst>
            </p:cNvPr>
            <p:cNvSpPr/>
            <p:nvPr/>
          </p:nvSpPr>
          <p:spPr>
            <a:xfrm>
              <a:off x="7691758" y="3789502"/>
              <a:ext cx="34073" cy="102918"/>
            </a:xfrm>
            <a:custGeom>
              <a:avLst/>
              <a:gdLst/>
              <a:ahLst/>
              <a:cxnLst/>
              <a:rect l="l" t="t" r="r" b="b"/>
              <a:pathLst>
                <a:path w="1073" h="3241" extrusionOk="0">
                  <a:moveTo>
                    <a:pt x="589" y="1"/>
                  </a:moveTo>
                  <a:cubicBezTo>
                    <a:pt x="580" y="1"/>
                    <a:pt x="570" y="1"/>
                    <a:pt x="560" y="2"/>
                  </a:cubicBezTo>
                  <a:cubicBezTo>
                    <a:pt x="477" y="38"/>
                    <a:pt x="429" y="121"/>
                    <a:pt x="441" y="217"/>
                  </a:cubicBezTo>
                  <a:cubicBezTo>
                    <a:pt x="715" y="1157"/>
                    <a:pt x="560" y="2145"/>
                    <a:pt x="37" y="2967"/>
                  </a:cubicBezTo>
                  <a:cubicBezTo>
                    <a:pt x="1" y="3038"/>
                    <a:pt x="13" y="3146"/>
                    <a:pt x="84" y="3205"/>
                  </a:cubicBezTo>
                  <a:cubicBezTo>
                    <a:pt x="120" y="3217"/>
                    <a:pt x="144" y="3241"/>
                    <a:pt x="167" y="3241"/>
                  </a:cubicBezTo>
                  <a:cubicBezTo>
                    <a:pt x="239" y="3241"/>
                    <a:pt x="275" y="3205"/>
                    <a:pt x="310" y="3158"/>
                  </a:cubicBezTo>
                  <a:cubicBezTo>
                    <a:pt x="906" y="2265"/>
                    <a:pt x="1072" y="1169"/>
                    <a:pt x="775" y="121"/>
                  </a:cubicBezTo>
                  <a:cubicBezTo>
                    <a:pt x="743" y="47"/>
                    <a:pt x="672" y="1"/>
                    <a:pt x="58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39" name="Google Shape;10715;p79">
              <a:extLst>
                <a:ext uri="{FF2B5EF4-FFF2-40B4-BE49-F238E27FC236}">
                  <a16:creationId xmlns:a16="http://schemas.microsoft.com/office/drawing/2014/main" id="{13C82454-0482-B267-36E8-2ACC36D2E49C}"/>
                </a:ext>
              </a:extLst>
            </p:cNvPr>
            <p:cNvSpPr/>
            <p:nvPr/>
          </p:nvSpPr>
          <p:spPr>
            <a:xfrm>
              <a:off x="7536000" y="3708082"/>
              <a:ext cx="173192" cy="72052"/>
            </a:xfrm>
            <a:custGeom>
              <a:avLst/>
              <a:gdLst/>
              <a:ahLst/>
              <a:cxnLst/>
              <a:rect l="l" t="t" r="r" b="b"/>
              <a:pathLst>
                <a:path w="5454" h="2269" extrusionOk="0">
                  <a:moveTo>
                    <a:pt x="2121" y="0"/>
                  </a:moveTo>
                  <a:cubicBezTo>
                    <a:pt x="1410" y="0"/>
                    <a:pt x="707" y="204"/>
                    <a:pt x="108" y="590"/>
                  </a:cubicBezTo>
                  <a:cubicBezTo>
                    <a:pt x="36" y="638"/>
                    <a:pt x="0" y="733"/>
                    <a:pt x="60" y="828"/>
                  </a:cubicBezTo>
                  <a:cubicBezTo>
                    <a:pt x="91" y="874"/>
                    <a:pt x="147" y="906"/>
                    <a:pt x="205" y="906"/>
                  </a:cubicBezTo>
                  <a:cubicBezTo>
                    <a:pt x="237" y="906"/>
                    <a:pt x="269" y="897"/>
                    <a:pt x="298" y="876"/>
                  </a:cubicBezTo>
                  <a:cubicBezTo>
                    <a:pt x="841" y="534"/>
                    <a:pt x="1478" y="344"/>
                    <a:pt x="2123" y="344"/>
                  </a:cubicBezTo>
                  <a:cubicBezTo>
                    <a:pt x="2241" y="344"/>
                    <a:pt x="2359" y="351"/>
                    <a:pt x="2477" y="364"/>
                  </a:cubicBezTo>
                  <a:cubicBezTo>
                    <a:pt x="3251" y="435"/>
                    <a:pt x="3977" y="792"/>
                    <a:pt x="4513" y="1328"/>
                  </a:cubicBezTo>
                  <a:cubicBezTo>
                    <a:pt x="4763" y="1590"/>
                    <a:pt x="4977" y="1864"/>
                    <a:pt x="5120" y="2185"/>
                  </a:cubicBezTo>
                  <a:cubicBezTo>
                    <a:pt x="5156" y="2245"/>
                    <a:pt x="5215" y="2269"/>
                    <a:pt x="5275" y="2269"/>
                  </a:cubicBezTo>
                  <a:cubicBezTo>
                    <a:pt x="5299" y="2269"/>
                    <a:pt x="5323" y="2269"/>
                    <a:pt x="5346" y="2257"/>
                  </a:cubicBezTo>
                  <a:cubicBezTo>
                    <a:pt x="5418" y="2197"/>
                    <a:pt x="5453" y="2102"/>
                    <a:pt x="5406" y="2019"/>
                  </a:cubicBezTo>
                  <a:cubicBezTo>
                    <a:pt x="5227" y="1673"/>
                    <a:pt x="5001" y="1364"/>
                    <a:pt x="4739" y="1102"/>
                  </a:cubicBezTo>
                  <a:cubicBezTo>
                    <a:pt x="4144" y="507"/>
                    <a:pt x="3334" y="114"/>
                    <a:pt x="2489" y="18"/>
                  </a:cubicBezTo>
                  <a:cubicBezTo>
                    <a:pt x="2366" y="6"/>
                    <a:pt x="2243" y="0"/>
                    <a:pt x="2121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0" name="Google Shape;10716;p79">
              <a:extLst>
                <a:ext uri="{FF2B5EF4-FFF2-40B4-BE49-F238E27FC236}">
                  <a16:creationId xmlns:a16="http://schemas.microsoft.com/office/drawing/2014/main" id="{632B8DB6-1CC4-BCB1-0BE4-79FCEE934B54}"/>
                </a:ext>
              </a:extLst>
            </p:cNvPr>
            <p:cNvSpPr/>
            <p:nvPr/>
          </p:nvSpPr>
          <p:spPr>
            <a:xfrm>
              <a:off x="7501228" y="3819415"/>
              <a:ext cx="75640" cy="141437"/>
            </a:xfrm>
            <a:custGeom>
              <a:avLst/>
              <a:gdLst/>
              <a:ahLst/>
              <a:cxnLst/>
              <a:rect l="l" t="t" r="r" b="b"/>
              <a:pathLst>
                <a:path w="2382" h="4454" extrusionOk="0">
                  <a:moveTo>
                    <a:pt x="1012" y="692"/>
                  </a:moveTo>
                  <a:lnTo>
                    <a:pt x="1012" y="2061"/>
                  </a:lnTo>
                  <a:cubicBezTo>
                    <a:pt x="607" y="2001"/>
                    <a:pt x="310" y="1715"/>
                    <a:pt x="310" y="1370"/>
                  </a:cubicBezTo>
                  <a:cubicBezTo>
                    <a:pt x="310" y="1025"/>
                    <a:pt x="607" y="763"/>
                    <a:pt x="1012" y="692"/>
                  </a:cubicBezTo>
                  <a:close/>
                  <a:moveTo>
                    <a:pt x="1357" y="2418"/>
                  </a:moveTo>
                  <a:cubicBezTo>
                    <a:pt x="1750" y="2477"/>
                    <a:pt x="2048" y="2751"/>
                    <a:pt x="2048" y="3097"/>
                  </a:cubicBezTo>
                  <a:cubicBezTo>
                    <a:pt x="2048" y="3430"/>
                    <a:pt x="1738" y="3704"/>
                    <a:pt x="1357" y="3763"/>
                  </a:cubicBezTo>
                  <a:lnTo>
                    <a:pt x="1357" y="2418"/>
                  </a:lnTo>
                  <a:close/>
                  <a:moveTo>
                    <a:pt x="1191" y="1"/>
                  </a:moveTo>
                  <a:cubicBezTo>
                    <a:pt x="1095" y="1"/>
                    <a:pt x="1024" y="72"/>
                    <a:pt x="1024" y="168"/>
                  </a:cubicBezTo>
                  <a:lnTo>
                    <a:pt x="1024" y="358"/>
                  </a:lnTo>
                  <a:cubicBezTo>
                    <a:pt x="441" y="430"/>
                    <a:pt x="0" y="870"/>
                    <a:pt x="0" y="1370"/>
                  </a:cubicBezTo>
                  <a:cubicBezTo>
                    <a:pt x="0" y="1882"/>
                    <a:pt x="441" y="2323"/>
                    <a:pt x="1024" y="2382"/>
                  </a:cubicBezTo>
                  <a:lnTo>
                    <a:pt x="1024" y="3763"/>
                  </a:lnTo>
                  <a:cubicBezTo>
                    <a:pt x="619" y="3704"/>
                    <a:pt x="322" y="3430"/>
                    <a:pt x="322" y="3085"/>
                  </a:cubicBezTo>
                  <a:cubicBezTo>
                    <a:pt x="322" y="2989"/>
                    <a:pt x="250" y="2918"/>
                    <a:pt x="167" y="2918"/>
                  </a:cubicBezTo>
                  <a:cubicBezTo>
                    <a:pt x="71" y="2918"/>
                    <a:pt x="0" y="2989"/>
                    <a:pt x="0" y="3085"/>
                  </a:cubicBezTo>
                  <a:cubicBezTo>
                    <a:pt x="0" y="3609"/>
                    <a:pt x="441" y="4037"/>
                    <a:pt x="1024" y="4097"/>
                  </a:cubicBezTo>
                  <a:lnTo>
                    <a:pt x="1024" y="4287"/>
                  </a:lnTo>
                  <a:cubicBezTo>
                    <a:pt x="1024" y="4371"/>
                    <a:pt x="1095" y="4454"/>
                    <a:pt x="1191" y="4454"/>
                  </a:cubicBezTo>
                  <a:cubicBezTo>
                    <a:pt x="1274" y="4454"/>
                    <a:pt x="1357" y="4371"/>
                    <a:pt x="1357" y="4287"/>
                  </a:cubicBezTo>
                  <a:lnTo>
                    <a:pt x="1357" y="4097"/>
                  </a:lnTo>
                  <a:cubicBezTo>
                    <a:pt x="1929" y="4025"/>
                    <a:pt x="2381" y="3585"/>
                    <a:pt x="2381" y="3085"/>
                  </a:cubicBezTo>
                  <a:cubicBezTo>
                    <a:pt x="2381" y="2573"/>
                    <a:pt x="1929" y="2144"/>
                    <a:pt x="1357" y="2073"/>
                  </a:cubicBezTo>
                  <a:lnTo>
                    <a:pt x="1357" y="692"/>
                  </a:lnTo>
                  <a:cubicBezTo>
                    <a:pt x="1750" y="751"/>
                    <a:pt x="2048" y="1025"/>
                    <a:pt x="2048" y="1370"/>
                  </a:cubicBezTo>
                  <a:cubicBezTo>
                    <a:pt x="2048" y="1465"/>
                    <a:pt x="2131" y="1537"/>
                    <a:pt x="2215" y="1537"/>
                  </a:cubicBezTo>
                  <a:cubicBezTo>
                    <a:pt x="2298" y="1537"/>
                    <a:pt x="2381" y="1465"/>
                    <a:pt x="2381" y="1370"/>
                  </a:cubicBezTo>
                  <a:cubicBezTo>
                    <a:pt x="2381" y="846"/>
                    <a:pt x="1929" y="418"/>
                    <a:pt x="1345" y="358"/>
                  </a:cubicBezTo>
                  <a:lnTo>
                    <a:pt x="1345" y="168"/>
                  </a:lnTo>
                  <a:cubicBezTo>
                    <a:pt x="1345" y="72"/>
                    <a:pt x="1274" y="1"/>
                    <a:pt x="119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41" name="Google Shape;14080;p85">
            <a:extLst>
              <a:ext uri="{FF2B5EF4-FFF2-40B4-BE49-F238E27FC236}">
                <a16:creationId xmlns:a16="http://schemas.microsoft.com/office/drawing/2014/main" id="{04155FA4-A9C4-0859-9C78-C7B2222CDFAB}"/>
              </a:ext>
            </a:extLst>
          </p:cNvPr>
          <p:cNvGrpSpPr/>
          <p:nvPr/>
        </p:nvGrpSpPr>
        <p:grpSpPr>
          <a:xfrm>
            <a:off x="14161421" y="7810682"/>
            <a:ext cx="868180" cy="568894"/>
            <a:chOff x="3207778" y="2474632"/>
            <a:chExt cx="419933" cy="275170"/>
          </a:xfrm>
          <a:solidFill>
            <a:schemeClr val="tx2"/>
          </a:solidFill>
        </p:grpSpPr>
        <p:sp>
          <p:nvSpPr>
            <p:cNvPr id="142" name="Google Shape;14081;p85">
              <a:extLst>
                <a:ext uri="{FF2B5EF4-FFF2-40B4-BE49-F238E27FC236}">
                  <a16:creationId xmlns:a16="http://schemas.microsoft.com/office/drawing/2014/main" id="{61971ADB-656E-F3E5-98F1-46DB9F41D480}"/>
                </a:ext>
              </a:extLst>
            </p:cNvPr>
            <p:cNvSpPr/>
            <p:nvPr/>
          </p:nvSpPr>
          <p:spPr>
            <a:xfrm>
              <a:off x="3207778" y="2474632"/>
              <a:ext cx="419933" cy="275170"/>
            </a:xfrm>
            <a:custGeom>
              <a:avLst/>
              <a:gdLst/>
              <a:ahLst/>
              <a:cxnLst/>
              <a:rect l="l" t="t" r="r" b="b"/>
              <a:pathLst>
                <a:path w="13193" h="8645" extrusionOk="0">
                  <a:moveTo>
                    <a:pt x="9906" y="370"/>
                  </a:moveTo>
                  <a:lnTo>
                    <a:pt x="9906" y="3918"/>
                  </a:lnTo>
                  <a:lnTo>
                    <a:pt x="381" y="3918"/>
                  </a:lnTo>
                  <a:lnTo>
                    <a:pt x="381" y="370"/>
                  </a:lnTo>
                  <a:close/>
                  <a:moveTo>
                    <a:pt x="9906" y="4323"/>
                  </a:moveTo>
                  <a:lnTo>
                    <a:pt x="9906" y="7014"/>
                  </a:lnTo>
                  <a:cubicBezTo>
                    <a:pt x="9906" y="7514"/>
                    <a:pt x="10133" y="7966"/>
                    <a:pt x="10490" y="8264"/>
                  </a:cubicBezTo>
                  <a:lnTo>
                    <a:pt x="1632" y="8264"/>
                  </a:lnTo>
                  <a:cubicBezTo>
                    <a:pt x="953" y="8264"/>
                    <a:pt x="381" y="7692"/>
                    <a:pt x="381" y="7014"/>
                  </a:cubicBezTo>
                  <a:lnTo>
                    <a:pt x="381" y="4323"/>
                  </a:lnTo>
                  <a:close/>
                  <a:moveTo>
                    <a:pt x="12169" y="1620"/>
                  </a:moveTo>
                  <a:cubicBezTo>
                    <a:pt x="12514" y="1620"/>
                    <a:pt x="12812" y="1906"/>
                    <a:pt x="12812" y="2263"/>
                  </a:cubicBezTo>
                  <a:lnTo>
                    <a:pt x="12812" y="7014"/>
                  </a:lnTo>
                  <a:cubicBezTo>
                    <a:pt x="12812" y="7692"/>
                    <a:pt x="12240" y="8264"/>
                    <a:pt x="11561" y="8264"/>
                  </a:cubicBezTo>
                  <a:cubicBezTo>
                    <a:pt x="10871" y="8264"/>
                    <a:pt x="10311" y="7692"/>
                    <a:pt x="10311" y="7014"/>
                  </a:cubicBezTo>
                  <a:lnTo>
                    <a:pt x="10311" y="6371"/>
                  </a:lnTo>
                  <a:lnTo>
                    <a:pt x="11347" y="6371"/>
                  </a:lnTo>
                  <a:cubicBezTo>
                    <a:pt x="11454" y="6371"/>
                    <a:pt x="11549" y="6276"/>
                    <a:pt x="11549" y="6180"/>
                  </a:cubicBezTo>
                  <a:lnTo>
                    <a:pt x="11549" y="3799"/>
                  </a:lnTo>
                  <a:cubicBezTo>
                    <a:pt x="11549" y="3692"/>
                    <a:pt x="11454" y="3597"/>
                    <a:pt x="11347" y="3597"/>
                  </a:cubicBezTo>
                  <a:cubicBezTo>
                    <a:pt x="11252" y="3597"/>
                    <a:pt x="11157" y="3692"/>
                    <a:pt x="11157" y="3799"/>
                  </a:cubicBezTo>
                  <a:lnTo>
                    <a:pt x="11157" y="5978"/>
                  </a:lnTo>
                  <a:lnTo>
                    <a:pt x="10299" y="5978"/>
                  </a:lnTo>
                  <a:lnTo>
                    <a:pt x="10299" y="1620"/>
                  </a:lnTo>
                  <a:lnTo>
                    <a:pt x="11371" y="1620"/>
                  </a:lnTo>
                  <a:cubicBezTo>
                    <a:pt x="11228" y="1799"/>
                    <a:pt x="11145" y="2013"/>
                    <a:pt x="11145" y="2263"/>
                  </a:cubicBezTo>
                  <a:lnTo>
                    <a:pt x="11145" y="2906"/>
                  </a:lnTo>
                  <a:cubicBezTo>
                    <a:pt x="11145" y="3001"/>
                    <a:pt x="11228" y="3097"/>
                    <a:pt x="11335" y="3097"/>
                  </a:cubicBezTo>
                  <a:cubicBezTo>
                    <a:pt x="11442" y="3097"/>
                    <a:pt x="11526" y="3001"/>
                    <a:pt x="11526" y="2906"/>
                  </a:cubicBezTo>
                  <a:lnTo>
                    <a:pt x="11526" y="2263"/>
                  </a:lnTo>
                  <a:cubicBezTo>
                    <a:pt x="11526" y="1918"/>
                    <a:pt x="11811" y="1620"/>
                    <a:pt x="12169" y="1620"/>
                  </a:cubicBezTo>
                  <a:close/>
                  <a:moveTo>
                    <a:pt x="191" y="1"/>
                  </a:moveTo>
                  <a:cubicBezTo>
                    <a:pt x="84" y="1"/>
                    <a:pt x="0" y="96"/>
                    <a:pt x="0" y="191"/>
                  </a:cubicBezTo>
                  <a:lnTo>
                    <a:pt x="0" y="7014"/>
                  </a:lnTo>
                  <a:cubicBezTo>
                    <a:pt x="0" y="7919"/>
                    <a:pt x="727" y="8645"/>
                    <a:pt x="1632" y="8645"/>
                  </a:cubicBezTo>
                  <a:lnTo>
                    <a:pt x="11549" y="8645"/>
                  </a:lnTo>
                  <a:cubicBezTo>
                    <a:pt x="12454" y="8645"/>
                    <a:pt x="13181" y="7919"/>
                    <a:pt x="13181" y="7014"/>
                  </a:cubicBezTo>
                  <a:lnTo>
                    <a:pt x="13181" y="2263"/>
                  </a:lnTo>
                  <a:cubicBezTo>
                    <a:pt x="13193" y="1680"/>
                    <a:pt x="12740" y="1239"/>
                    <a:pt x="12169" y="1239"/>
                  </a:cubicBezTo>
                  <a:lnTo>
                    <a:pt x="10299" y="1239"/>
                  </a:lnTo>
                  <a:lnTo>
                    <a:pt x="10299" y="191"/>
                  </a:lnTo>
                  <a:cubicBezTo>
                    <a:pt x="10299" y="96"/>
                    <a:pt x="10204" y="1"/>
                    <a:pt x="1009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3" name="Google Shape;14082;p85">
              <a:extLst>
                <a:ext uri="{FF2B5EF4-FFF2-40B4-BE49-F238E27FC236}">
                  <a16:creationId xmlns:a16="http://schemas.microsoft.com/office/drawing/2014/main" id="{4760C31A-706B-A00E-A313-145022632149}"/>
                </a:ext>
              </a:extLst>
            </p:cNvPr>
            <p:cNvSpPr/>
            <p:nvPr/>
          </p:nvSpPr>
          <p:spPr>
            <a:xfrm>
              <a:off x="3449559" y="2493985"/>
              <a:ext cx="46663" cy="98546"/>
            </a:xfrm>
            <a:custGeom>
              <a:avLst/>
              <a:gdLst/>
              <a:ahLst/>
              <a:cxnLst/>
              <a:rect l="l" t="t" r="r" b="b"/>
              <a:pathLst>
                <a:path w="1466" h="3096" extrusionOk="0">
                  <a:moveTo>
                    <a:pt x="739" y="0"/>
                  </a:moveTo>
                  <a:cubicBezTo>
                    <a:pt x="632" y="0"/>
                    <a:pt x="536" y="95"/>
                    <a:pt x="536" y="203"/>
                  </a:cubicBezTo>
                  <a:lnTo>
                    <a:pt x="536" y="417"/>
                  </a:lnTo>
                  <a:cubicBezTo>
                    <a:pt x="227" y="476"/>
                    <a:pt x="1" y="750"/>
                    <a:pt x="1" y="1072"/>
                  </a:cubicBezTo>
                  <a:cubicBezTo>
                    <a:pt x="1" y="1453"/>
                    <a:pt x="298" y="1750"/>
                    <a:pt x="679" y="1750"/>
                  </a:cubicBezTo>
                  <a:lnTo>
                    <a:pt x="810" y="1750"/>
                  </a:lnTo>
                  <a:cubicBezTo>
                    <a:pt x="953" y="1750"/>
                    <a:pt x="1096" y="1869"/>
                    <a:pt x="1096" y="2024"/>
                  </a:cubicBezTo>
                  <a:cubicBezTo>
                    <a:pt x="1096" y="2191"/>
                    <a:pt x="977" y="2310"/>
                    <a:pt x="810" y="2310"/>
                  </a:cubicBezTo>
                  <a:lnTo>
                    <a:pt x="596" y="2310"/>
                  </a:lnTo>
                  <a:cubicBezTo>
                    <a:pt x="477" y="2310"/>
                    <a:pt x="393" y="2215"/>
                    <a:pt x="393" y="2096"/>
                  </a:cubicBezTo>
                  <a:cubicBezTo>
                    <a:pt x="393" y="2000"/>
                    <a:pt x="298" y="1905"/>
                    <a:pt x="203" y="1905"/>
                  </a:cubicBezTo>
                  <a:cubicBezTo>
                    <a:pt x="96" y="1905"/>
                    <a:pt x="1" y="2000"/>
                    <a:pt x="1" y="2096"/>
                  </a:cubicBezTo>
                  <a:cubicBezTo>
                    <a:pt x="1" y="2417"/>
                    <a:pt x="239" y="2667"/>
                    <a:pt x="536" y="2691"/>
                  </a:cubicBezTo>
                  <a:lnTo>
                    <a:pt x="536" y="2905"/>
                  </a:lnTo>
                  <a:cubicBezTo>
                    <a:pt x="536" y="3012"/>
                    <a:pt x="632" y="3096"/>
                    <a:pt x="739" y="3096"/>
                  </a:cubicBezTo>
                  <a:cubicBezTo>
                    <a:pt x="834" y="3096"/>
                    <a:pt x="929" y="3012"/>
                    <a:pt x="929" y="2905"/>
                  </a:cubicBezTo>
                  <a:lnTo>
                    <a:pt x="929" y="2679"/>
                  </a:lnTo>
                  <a:cubicBezTo>
                    <a:pt x="1239" y="2620"/>
                    <a:pt x="1465" y="2358"/>
                    <a:pt x="1465" y="2024"/>
                  </a:cubicBezTo>
                  <a:cubicBezTo>
                    <a:pt x="1465" y="1655"/>
                    <a:pt x="1167" y="1358"/>
                    <a:pt x="798" y="1358"/>
                  </a:cubicBezTo>
                  <a:lnTo>
                    <a:pt x="655" y="1358"/>
                  </a:lnTo>
                  <a:cubicBezTo>
                    <a:pt x="513" y="1358"/>
                    <a:pt x="382" y="1238"/>
                    <a:pt x="382" y="1072"/>
                  </a:cubicBezTo>
                  <a:cubicBezTo>
                    <a:pt x="382" y="929"/>
                    <a:pt x="501" y="798"/>
                    <a:pt x="655" y="798"/>
                  </a:cubicBezTo>
                  <a:lnTo>
                    <a:pt x="870" y="798"/>
                  </a:lnTo>
                  <a:cubicBezTo>
                    <a:pt x="989" y="798"/>
                    <a:pt x="1072" y="881"/>
                    <a:pt x="1072" y="1000"/>
                  </a:cubicBezTo>
                  <a:lnTo>
                    <a:pt x="1072" y="1131"/>
                  </a:lnTo>
                  <a:cubicBezTo>
                    <a:pt x="1072" y="1238"/>
                    <a:pt x="1167" y="1334"/>
                    <a:pt x="1275" y="1334"/>
                  </a:cubicBezTo>
                  <a:cubicBezTo>
                    <a:pt x="1370" y="1334"/>
                    <a:pt x="1465" y="1238"/>
                    <a:pt x="1465" y="1131"/>
                  </a:cubicBezTo>
                  <a:lnTo>
                    <a:pt x="1465" y="1000"/>
                  </a:lnTo>
                  <a:cubicBezTo>
                    <a:pt x="1465" y="691"/>
                    <a:pt x="1227" y="441"/>
                    <a:pt x="929" y="405"/>
                  </a:cubicBezTo>
                  <a:lnTo>
                    <a:pt x="929" y="203"/>
                  </a:lnTo>
                  <a:cubicBezTo>
                    <a:pt x="929" y="95"/>
                    <a:pt x="834" y="0"/>
                    <a:pt x="73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4" name="Google Shape;14083;p85">
              <a:extLst>
                <a:ext uri="{FF2B5EF4-FFF2-40B4-BE49-F238E27FC236}">
                  <a16:creationId xmlns:a16="http://schemas.microsoft.com/office/drawing/2014/main" id="{0FD75D9F-AC16-4CD7-2086-F6DAADF66022}"/>
                </a:ext>
              </a:extLst>
            </p:cNvPr>
            <p:cNvSpPr/>
            <p:nvPr/>
          </p:nvSpPr>
          <p:spPr>
            <a:xfrm>
              <a:off x="3247566" y="2507226"/>
              <a:ext cx="51565" cy="71681"/>
            </a:xfrm>
            <a:custGeom>
              <a:avLst/>
              <a:gdLst/>
              <a:ahLst/>
              <a:cxnLst/>
              <a:rect l="l" t="t" r="r" b="b"/>
              <a:pathLst>
                <a:path w="1620" h="2252" extrusionOk="0">
                  <a:moveTo>
                    <a:pt x="1429" y="1"/>
                  </a:moveTo>
                  <a:cubicBezTo>
                    <a:pt x="1322" y="1"/>
                    <a:pt x="1227" y="96"/>
                    <a:pt x="1227" y="203"/>
                  </a:cubicBezTo>
                  <a:lnTo>
                    <a:pt x="1227" y="1418"/>
                  </a:lnTo>
                  <a:lnTo>
                    <a:pt x="358" y="96"/>
                  </a:lnTo>
                  <a:cubicBezTo>
                    <a:pt x="323" y="44"/>
                    <a:pt x="256" y="11"/>
                    <a:pt x="195" y="11"/>
                  </a:cubicBezTo>
                  <a:cubicBezTo>
                    <a:pt x="172" y="11"/>
                    <a:pt x="151" y="15"/>
                    <a:pt x="132" y="25"/>
                  </a:cubicBezTo>
                  <a:cubicBezTo>
                    <a:pt x="60" y="49"/>
                    <a:pt x="1" y="120"/>
                    <a:pt x="1" y="203"/>
                  </a:cubicBezTo>
                  <a:lnTo>
                    <a:pt x="1" y="2061"/>
                  </a:lnTo>
                  <a:cubicBezTo>
                    <a:pt x="1" y="2168"/>
                    <a:pt x="84" y="2251"/>
                    <a:pt x="191" y="2251"/>
                  </a:cubicBezTo>
                  <a:cubicBezTo>
                    <a:pt x="298" y="2251"/>
                    <a:pt x="382" y="2168"/>
                    <a:pt x="382" y="2061"/>
                  </a:cubicBezTo>
                  <a:lnTo>
                    <a:pt x="382" y="834"/>
                  </a:lnTo>
                  <a:lnTo>
                    <a:pt x="1263" y="2168"/>
                  </a:lnTo>
                  <a:cubicBezTo>
                    <a:pt x="1289" y="2221"/>
                    <a:pt x="1356" y="2248"/>
                    <a:pt x="1428" y="2248"/>
                  </a:cubicBezTo>
                  <a:cubicBezTo>
                    <a:pt x="1452" y="2248"/>
                    <a:pt x="1477" y="2245"/>
                    <a:pt x="1501" y="2239"/>
                  </a:cubicBezTo>
                  <a:cubicBezTo>
                    <a:pt x="1572" y="2204"/>
                    <a:pt x="1620" y="2132"/>
                    <a:pt x="1620" y="2061"/>
                  </a:cubicBezTo>
                  <a:lnTo>
                    <a:pt x="1620" y="203"/>
                  </a:lnTo>
                  <a:cubicBezTo>
                    <a:pt x="1620" y="96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5" name="Google Shape;14084;p85">
              <a:extLst>
                <a:ext uri="{FF2B5EF4-FFF2-40B4-BE49-F238E27FC236}">
                  <a16:creationId xmlns:a16="http://schemas.microsoft.com/office/drawing/2014/main" id="{D72C41CB-A636-CA6A-A9F2-829F5FD2BA72}"/>
                </a:ext>
              </a:extLst>
            </p:cNvPr>
            <p:cNvSpPr/>
            <p:nvPr/>
          </p:nvSpPr>
          <p:spPr>
            <a:xfrm>
              <a:off x="3312754" y="2507990"/>
              <a:ext cx="45135" cy="71299"/>
            </a:xfrm>
            <a:custGeom>
              <a:avLst/>
              <a:gdLst/>
              <a:ahLst/>
              <a:cxnLst/>
              <a:rect l="l" t="t" r="r" b="b"/>
              <a:pathLst>
                <a:path w="1418" h="2240" extrusionOk="0">
                  <a:moveTo>
                    <a:pt x="191" y="1"/>
                  </a:moveTo>
                  <a:cubicBezTo>
                    <a:pt x="96" y="1"/>
                    <a:pt x="0" y="84"/>
                    <a:pt x="0" y="191"/>
                  </a:cubicBezTo>
                  <a:lnTo>
                    <a:pt x="0" y="2049"/>
                  </a:lnTo>
                  <a:cubicBezTo>
                    <a:pt x="0" y="2156"/>
                    <a:pt x="96" y="2239"/>
                    <a:pt x="191" y="2239"/>
                  </a:cubicBezTo>
                  <a:lnTo>
                    <a:pt x="1227" y="2239"/>
                  </a:lnTo>
                  <a:cubicBezTo>
                    <a:pt x="1322" y="2239"/>
                    <a:pt x="1417" y="2156"/>
                    <a:pt x="1417" y="2049"/>
                  </a:cubicBezTo>
                  <a:cubicBezTo>
                    <a:pt x="1417" y="1930"/>
                    <a:pt x="1346" y="1846"/>
                    <a:pt x="1227" y="1846"/>
                  </a:cubicBezTo>
                  <a:lnTo>
                    <a:pt x="393" y="1846"/>
                  </a:lnTo>
                  <a:lnTo>
                    <a:pt x="393" y="1203"/>
                  </a:lnTo>
                  <a:lnTo>
                    <a:pt x="1024" y="1203"/>
                  </a:lnTo>
                  <a:cubicBezTo>
                    <a:pt x="1132" y="1203"/>
                    <a:pt x="1227" y="1108"/>
                    <a:pt x="1227" y="1013"/>
                  </a:cubicBezTo>
                  <a:cubicBezTo>
                    <a:pt x="1227" y="906"/>
                    <a:pt x="1132" y="810"/>
                    <a:pt x="1024" y="810"/>
                  </a:cubicBezTo>
                  <a:lnTo>
                    <a:pt x="393" y="810"/>
                  </a:lnTo>
                  <a:lnTo>
                    <a:pt x="393" y="382"/>
                  </a:lnTo>
                  <a:lnTo>
                    <a:pt x="1227" y="382"/>
                  </a:lnTo>
                  <a:cubicBezTo>
                    <a:pt x="1322" y="382"/>
                    <a:pt x="1417" y="298"/>
                    <a:pt x="1417" y="191"/>
                  </a:cubicBezTo>
                  <a:cubicBezTo>
                    <a:pt x="1417" y="84"/>
                    <a:pt x="1322" y="1"/>
                    <a:pt x="12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6" name="Google Shape;14085;p85">
              <a:extLst>
                <a:ext uri="{FF2B5EF4-FFF2-40B4-BE49-F238E27FC236}">
                  <a16:creationId xmlns:a16="http://schemas.microsoft.com/office/drawing/2014/main" id="{64867DEB-7CC7-84E0-08C4-DD7EB4F33DEE}"/>
                </a:ext>
              </a:extLst>
            </p:cNvPr>
            <p:cNvSpPr/>
            <p:nvPr/>
          </p:nvSpPr>
          <p:spPr>
            <a:xfrm>
              <a:off x="3372626" y="2507194"/>
              <a:ext cx="65602" cy="71395"/>
            </a:xfrm>
            <a:custGeom>
              <a:avLst/>
              <a:gdLst/>
              <a:ahLst/>
              <a:cxnLst/>
              <a:rect l="l" t="t" r="r" b="b"/>
              <a:pathLst>
                <a:path w="2061" h="2243" extrusionOk="0">
                  <a:moveTo>
                    <a:pt x="200" y="1"/>
                  </a:moveTo>
                  <a:cubicBezTo>
                    <a:pt x="193" y="1"/>
                    <a:pt x="186" y="1"/>
                    <a:pt x="179" y="2"/>
                  </a:cubicBezTo>
                  <a:cubicBezTo>
                    <a:pt x="72" y="26"/>
                    <a:pt x="1" y="109"/>
                    <a:pt x="13" y="216"/>
                  </a:cubicBezTo>
                  <a:lnTo>
                    <a:pt x="215" y="2074"/>
                  </a:lnTo>
                  <a:cubicBezTo>
                    <a:pt x="239" y="2169"/>
                    <a:pt x="298" y="2228"/>
                    <a:pt x="382" y="2240"/>
                  </a:cubicBezTo>
                  <a:cubicBezTo>
                    <a:pt x="391" y="2242"/>
                    <a:pt x="401" y="2242"/>
                    <a:pt x="410" y="2242"/>
                  </a:cubicBezTo>
                  <a:cubicBezTo>
                    <a:pt x="493" y="2242"/>
                    <a:pt x="564" y="2196"/>
                    <a:pt x="596" y="2121"/>
                  </a:cubicBezTo>
                  <a:lnTo>
                    <a:pt x="1036" y="1097"/>
                  </a:lnTo>
                  <a:lnTo>
                    <a:pt x="1489" y="2121"/>
                  </a:lnTo>
                  <a:cubicBezTo>
                    <a:pt x="1510" y="2196"/>
                    <a:pt x="1589" y="2242"/>
                    <a:pt x="1665" y="2242"/>
                  </a:cubicBezTo>
                  <a:cubicBezTo>
                    <a:pt x="1674" y="2242"/>
                    <a:pt x="1683" y="2242"/>
                    <a:pt x="1691" y="2240"/>
                  </a:cubicBezTo>
                  <a:cubicBezTo>
                    <a:pt x="1787" y="2228"/>
                    <a:pt x="1846" y="2145"/>
                    <a:pt x="1858" y="2074"/>
                  </a:cubicBezTo>
                  <a:lnTo>
                    <a:pt x="2060" y="216"/>
                  </a:lnTo>
                  <a:cubicBezTo>
                    <a:pt x="2037" y="109"/>
                    <a:pt x="1965" y="26"/>
                    <a:pt x="1846" y="2"/>
                  </a:cubicBezTo>
                  <a:cubicBezTo>
                    <a:pt x="1838" y="1"/>
                    <a:pt x="1830" y="1"/>
                    <a:pt x="1823" y="1"/>
                  </a:cubicBezTo>
                  <a:cubicBezTo>
                    <a:pt x="1724" y="1"/>
                    <a:pt x="1632" y="69"/>
                    <a:pt x="1632" y="169"/>
                  </a:cubicBezTo>
                  <a:lnTo>
                    <a:pt x="1513" y="1300"/>
                  </a:lnTo>
                  <a:lnTo>
                    <a:pt x="1191" y="526"/>
                  </a:lnTo>
                  <a:cubicBezTo>
                    <a:pt x="1161" y="454"/>
                    <a:pt x="1087" y="419"/>
                    <a:pt x="1013" y="419"/>
                  </a:cubicBezTo>
                  <a:cubicBezTo>
                    <a:pt x="938" y="419"/>
                    <a:pt x="864" y="454"/>
                    <a:pt x="834" y="526"/>
                  </a:cubicBezTo>
                  <a:lnTo>
                    <a:pt x="501" y="1300"/>
                  </a:lnTo>
                  <a:lnTo>
                    <a:pt x="382" y="169"/>
                  </a:lnTo>
                  <a:cubicBezTo>
                    <a:pt x="371" y="69"/>
                    <a:pt x="288" y="1"/>
                    <a:pt x="20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7" name="Google Shape;14086;p85">
              <a:extLst>
                <a:ext uri="{FF2B5EF4-FFF2-40B4-BE49-F238E27FC236}">
                  <a16:creationId xmlns:a16="http://schemas.microsoft.com/office/drawing/2014/main" id="{2DA34217-AA13-E577-9625-6270F0CAA7D4}"/>
                </a:ext>
              </a:extLst>
            </p:cNvPr>
            <p:cNvSpPr/>
            <p:nvPr/>
          </p:nvSpPr>
          <p:spPr>
            <a:xfrm>
              <a:off x="3247566" y="2632286"/>
              <a:ext cx="97432" cy="12541"/>
            </a:xfrm>
            <a:custGeom>
              <a:avLst/>
              <a:gdLst/>
              <a:ahLst/>
              <a:cxnLst/>
              <a:rect l="l" t="t" r="r" b="b"/>
              <a:pathLst>
                <a:path w="3061" h="394" extrusionOk="0">
                  <a:moveTo>
                    <a:pt x="191" y="1"/>
                  </a:moveTo>
                  <a:cubicBezTo>
                    <a:pt x="84" y="1"/>
                    <a:pt x="1" y="96"/>
                    <a:pt x="1" y="203"/>
                  </a:cubicBezTo>
                  <a:cubicBezTo>
                    <a:pt x="1" y="299"/>
                    <a:pt x="84" y="394"/>
                    <a:pt x="191" y="394"/>
                  </a:cubicBezTo>
                  <a:lnTo>
                    <a:pt x="2870" y="394"/>
                  </a:lnTo>
                  <a:cubicBezTo>
                    <a:pt x="2977" y="394"/>
                    <a:pt x="3060" y="299"/>
                    <a:pt x="3060" y="203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8" name="Google Shape;14087;p85">
              <a:extLst>
                <a:ext uri="{FF2B5EF4-FFF2-40B4-BE49-F238E27FC236}">
                  <a16:creationId xmlns:a16="http://schemas.microsoft.com/office/drawing/2014/main" id="{E5D56218-2D57-9E79-99FF-64BE65F8C8CF}"/>
                </a:ext>
              </a:extLst>
            </p:cNvPr>
            <p:cNvSpPr/>
            <p:nvPr/>
          </p:nvSpPr>
          <p:spPr>
            <a:xfrm>
              <a:off x="3371862" y="2632286"/>
              <a:ext cx="124360" cy="12541"/>
            </a:xfrm>
            <a:custGeom>
              <a:avLst/>
              <a:gdLst/>
              <a:ahLst/>
              <a:cxnLst/>
              <a:rect l="l" t="t" r="r" b="b"/>
              <a:pathLst>
                <a:path w="3907" h="394" extrusionOk="0">
                  <a:moveTo>
                    <a:pt x="203" y="1"/>
                  </a:moveTo>
                  <a:cubicBezTo>
                    <a:pt x="96" y="1"/>
                    <a:pt x="1" y="96"/>
                    <a:pt x="1" y="203"/>
                  </a:cubicBezTo>
                  <a:cubicBezTo>
                    <a:pt x="1" y="299"/>
                    <a:pt x="96" y="394"/>
                    <a:pt x="203" y="394"/>
                  </a:cubicBezTo>
                  <a:lnTo>
                    <a:pt x="3716" y="394"/>
                  </a:lnTo>
                  <a:cubicBezTo>
                    <a:pt x="3811" y="394"/>
                    <a:pt x="3906" y="299"/>
                    <a:pt x="3906" y="203"/>
                  </a:cubicBezTo>
                  <a:cubicBezTo>
                    <a:pt x="3906" y="84"/>
                    <a:pt x="3811" y="1"/>
                    <a:pt x="371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49" name="Google Shape;14088;p85">
              <a:extLst>
                <a:ext uri="{FF2B5EF4-FFF2-40B4-BE49-F238E27FC236}">
                  <a16:creationId xmlns:a16="http://schemas.microsoft.com/office/drawing/2014/main" id="{F5D99A79-0E71-4891-B16F-016D515D753F}"/>
                </a:ext>
              </a:extLst>
            </p:cNvPr>
            <p:cNvSpPr/>
            <p:nvPr/>
          </p:nvSpPr>
          <p:spPr>
            <a:xfrm>
              <a:off x="3247566" y="2665262"/>
              <a:ext cx="51565" cy="12159"/>
            </a:xfrm>
            <a:custGeom>
              <a:avLst/>
              <a:gdLst/>
              <a:ahLst/>
              <a:cxnLst/>
              <a:rect l="l" t="t" r="r" b="b"/>
              <a:pathLst>
                <a:path w="1620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29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0" name="Google Shape;14089;p85">
              <a:extLst>
                <a:ext uri="{FF2B5EF4-FFF2-40B4-BE49-F238E27FC236}">
                  <a16:creationId xmlns:a16="http://schemas.microsoft.com/office/drawing/2014/main" id="{2BCA73AC-1B96-1B9E-A46A-3909480C24AC}"/>
                </a:ext>
              </a:extLst>
            </p:cNvPr>
            <p:cNvSpPr/>
            <p:nvPr/>
          </p:nvSpPr>
          <p:spPr>
            <a:xfrm>
              <a:off x="3247566" y="2697856"/>
              <a:ext cx="97432" cy="12159"/>
            </a:xfrm>
            <a:custGeom>
              <a:avLst/>
              <a:gdLst/>
              <a:ahLst/>
              <a:cxnLst/>
              <a:rect l="l" t="t" r="r" b="b"/>
              <a:pathLst>
                <a:path w="306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2870" y="382"/>
                  </a:lnTo>
                  <a:cubicBezTo>
                    <a:pt x="2977" y="382"/>
                    <a:pt x="3060" y="298"/>
                    <a:pt x="3060" y="191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1" name="Google Shape;14090;p85">
              <a:extLst>
                <a:ext uri="{FF2B5EF4-FFF2-40B4-BE49-F238E27FC236}">
                  <a16:creationId xmlns:a16="http://schemas.microsoft.com/office/drawing/2014/main" id="{9B7B02BF-CA3F-85AA-B3AB-5F35C88A6042}"/>
                </a:ext>
              </a:extLst>
            </p:cNvPr>
            <p:cNvSpPr/>
            <p:nvPr/>
          </p:nvSpPr>
          <p:spPr>
            <a:xfrm>
              <a:off x="3312754" y="2665262"/>
              <a:ext cx="32244" cy="12159"/>
            </a:xfrm>
            <a:custGeom>
              <a:avLst/>
              <a:gdLst/>
              <a:ahLst/>
              <a:cxnLst/>
              <a:rect l="l" t="t" r="r" b="b"/>
              <a:pathLst>
                <a:path w="1013" h="382" extrusionOk="0">
                  <a:moveTo>
                    <a:pt x="191" y="1"/>
                  </a:moveTo>
                  <a:cubicBezTo>
                    <a:pt x="84" y="1"/>
                    <a:pt x="0" y="84"/>
                    <a:pt x="0" y="191"/>
                  </a:cubicBezTo>
                  <a:cubicBezTo>
                    <a:pt x="0" y="298"/>
                    <a:pt x="96" y="382"/>
                    <a:pt x="191" y="382"/>
                  </a:cubicBezTo>
                  <a:lnTo>
                    <a:pt x="822" y="382"/>
                  </a:lnTo>
                  <a:cubicBezTo>
                    <a:pt x="929" y="382"/>
                    <a:pt x="1012" y="298"/>
                    <a:pt x="1012" y="191"/>
                  </a:cubicBezTo>
                  <a:cubicBezTo>
                    <a:pt x="1012" y="84"/>
                    <a:pt x="929" y="1"/>
                    <a:pt x="82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2" name="Google Shape;14091;p85">
              <a:extLst>
                <a:ext uri="{FF2B5EF4-FFF2-40B4-BE49-F238E27FC236}">
                  <a16:creationId xmlns:a16="http://schemas.microsoft.com/office/drawing/2014/main" id="{BB8FF77E-1E88-EAEB-A7ED-941500192E34}"/>
                </a:ext>
              </a:extLst>
            </p:cNvPr>
            <p:cNvSpPr/>
            <p:nvPr/>
          </p:nvSpPr>
          <p:spPr>
            <a:xfrm>
              <a:off x="3371862" y="2665262"/>
              <a:ext cx="58408" cy="12159"/>
            </a:xfrm>
            <a:custGeom>
              <a:avLst/>
              <a:gdLst/>
              <a:ahLst/>
              <a:cxnLst/>
              <a:rect l="l" t="t" r="r" b="b"/>
              <a:pathLst>
                <a:path w="1835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1644" y="382"/>
                  </a:lnTo>
                  <a:cubicBezTo>
                    <a:pt x="1751" y="382"/>
                    <a:pt x="1834" y="298"/>
                    <a:pt x="1834" y="191"/>
                  </a:cubicBezTo>
                  <a:cubicBezTo>
                    <a:pt x="1834" y="84"/>
                    <a:pt x="1751" y="1"/>
                    <a:pt x="164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3" name="Google Shape;14092;p85">
              <a:extLst>
                <a:ext uri="{FF2B5EF4-FFF2-40B4-BE49-F238E27FC236}">
                  <a16:creationId xmlns:a16="http://schemas.microsoft.com/office/drawing/2014/main" id="{5B4986C3-8C3A-755E-7DCC-7E8C7E54076E}"/>
                </a:ext>
              </a:extLst>
            </p:cNvPr>
            <p:cNvSpPr/>
            <p:nvPr/>
          </p:nvSpPr>
          <p:spPr>
            <a:xfrm>
              <a:off x="3444625" y="2665262"/>
              <a:ext cx="51596" cy="12159"/>
            </a:xfrm>
            <a:custGeom>
              <a:avLst/>
              <a:gdLst/>
              <a:ahLst/>
              <a:cxnLst/>
              <a:rect l="l" t="t" r="r" b="b"/>
              <a:pathLst>
                <a:path w="162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30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3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4" name="Google Shape;14093;p85">
              <a:extLst>
                <a:ext uri="{FF2B5EF4-FFF2-40B4-BE49-F238E27FC236}">
                  <a16:creationId xmlns:a16="http://schemas.microsoft.com/office/drawing/2014/main" id="{5D5F349C-7EAC-DAE7-8F5E-2C3B982CBEA9}"/>
                </a:ext>
              </a:extLst>
            </p:cNvPr>
            <p:cNvSpPr/>
            <p:nvPr/>
          </p:nvSpPr>
          <p:spPr>
            <a:xfrm>
              <a:off x="3371862" y="2697856"/>
              <a:ext cx="84922" cy="12159"/>
            </a:xfrm>
            <a:custGeom>
              <a:avLst/>
              <a:gdLst/>
              <a:ahLst/>
              <a:cxnLst/>
              <a:rect l="l" t="t" r="r" b="b"/>
              <a:pathLst>
                <a:path w="2668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2477" y="382"/>
                  </a:lnTo>
                  <a:cubicBezTo>
                    <a:pt x="2584" y="382"/>
                    <a:pt x="2668" y="298"/>
                    <a:pt x="2668" y="191"/>
                  </a:cubicBezTo>
                  <a:cubicBezTo>
                    <a:pt x="2668" y="84"/>
                    <a:pt x="2584" y="1"/>
                    <a:pt x="2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5" name="Google Shape;14094;p85">
              <a:extLst>
                <a:ext uri="{FF2B5EF4-FFF2-40B4-BE49-F238E27FC236}">
                  <a16:creationId xmlns:a16="http://schemas.microsoft.com/office/drawing/2014/main" id="{D23B055C-0749-4FC1-EEAE-DFF588583805}"/>
                </a:ext>
              </a:extLst>
            </p:cNvPr>
            <p:cNvSpPr/>
            <p:nvPr/>
          </p:nvSpPr>
          <p:spPr>
            <a:xfrm>
              <a:off x="3470408" y="2697856"/>
              <a:ext cx="25814" cy="12159"/>
            </a:xfrm>
            <a:custGeom>
              <a:avLst/>
              <a:gdLst/>
              <a:ahLst/>
              <a:cxnLst/>
              <a:rect l="l" t="t" r="r" b="b"/>
              <a:pathLst>
                <a:path w="811" h="382" extrusionOk="0">
                  <a:moveTo>
                    <a:pt x="203" y="1"/>
                  </a:moveTo>
                  <a:cubicBezTo>
                    <a:pt x="96" y="1"/>
                    <a:pt x="0" y="84"/>
                    <a:pt x="0" y="191"/>
                  </a:cubicBezTo>
                  <a:cubicBezTo>
                    <a:pt x="0" y="298"/>
                    <a:pt x="96" y="382"/>
                    <a:pt x="203" y="382"/>
                  </a:cubicBezTo>
                  <a:lnTo>
                    <a:pt x="620" y="382"/>
                  </a:lnTo>
                  <a:cubicBezTo>
                    <a:pt x="715" y="382"/>
                    <a:pt x="810" y="298"/>
                    <a:pt x="810" y="191"/>
                  </a:cubicBezTo>
                  <a:cubicBezTo>
                    <a:pt x="810" y="84"/>
                    <a:pt x="715" y="1"/>
                    <a:pt x="6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156" name="Google Shape;14013;p85">
            <a:extLst>
              <a:ext uri="{FF2B5EF4-FFF2-40B4-BE49-F238E27FC236}">
                <a16:creationId xmlns:a16="http://schemas.microsoft.com/office/drawing/2014/main" id="{D64B8469-DDC6-675D-23AE-44F23F8B511A}"/>
              </a:ext>
            </a:extLst>
          </p:cNvPr>
          <p:cNvGrpSpPr/>
          <p:nvPr/>
        </p:nvGrpSpPr>
        <p:grpSpPr>
          <a:xfrm>
            <a:off x="11834154" y="9936911"/>
            <a:ext cx="732618" cy="731104"/>
            <a:chOff x="7990840" y="2435226"/>
            <a:chExt cx="354363" cy="353631"/>
          </a:xfrm>
          <a:solidFill>
            <a:schemeClr val="tx2"/>
          </a:solidFill>
        </p:grpSpPr>
        <p:sp>
          <p:nvSpPr>
            <p:cNvPr id="157" name="Google Shape;14014;p85">
              <a:extLst>
                <a:ext uri="{FF2B5EF4-FFF2-40B4-BE49-F238E27FC236}">
                  <a16:creationId xmlns:a16="http://schemas.microsoft.com/office/drawing/2014/main" id="{17A45376-0A4E-33A7-4703-DB518426B840}"/>
                </a:ext>
              </a:extLst>
            </p:cNvPr>
            <p:cNvSpPr/>
            <p:nvPr/>
          </p:nvSpPr>
          <p:spPr>
            <a:xfrm>
              <a:off x="7990840" y="2435226"/>
              <a:ext cx="354363" cy="353631"/>
            </a:xfrm>
            <a:custGeom>
              <a:avLst/>
              <a:gdLst/>
              <a:ahLst/>
              <a:cxnLst/>
              <a:rect l="l" t="t" r="r" b="b"/>
              <a:pathLst>
                <a:path w="11133" h="11110" extrusionOk="0">
                  <a:moveTo>
                    <a:pt x="3477" y="1727"/>
                  </a:moveTo>
                  <a:cubicBezTo>
                    <a:pt x="3679" y="1727"/>
                    <a:pt x="3834" y="1894"/>
                    <a:pt x="3834" y="2084"/>
                  </a:cubicBezTo>
                  <a:lnTo>
                    <a:pt x="3834" y="2430"/>
                  </a:lnTo>
                  <a:cubicBezTo>
                    <a:pt x="3834" y="2727"/>
                    <a:pt x="3596" y="2965"/>
                    <a:pt x="3298" y="2965"/>
                  </a:cubicBezTo>
                  <a:cubicBezTo>
                    <a:pt x="3024" y="2965"/>
                    <a:pt x="2786" y="2727"/>
                    <a:pt x="2786" y="2430"/>
                  </a:cubicBezTo>
                  <a:lnTo>
                    <a:pt x="2786" y="2084"/>
                  </a:lnTo>
                  <a:cubicBezTo>
                    <a:pt x="2786" y="1894"/>
                    <a:pt x="2941" y="1727"/>
                    <a:pt x="3143" y="1727"/>
                  </a:cubicBezTo>
                  <a:close/>
                  <a:moveTo>
                    <a:pt x="3477" y="3299"/>
                  </a:moveTo>
                  <a:lnTo>
                    <a:pt x="3477" y="3311"/>
                  </a:lnTo>
                  <a:cubicBezTo>
                    <a:pt x="3501" y="3382"/>
                    <a:pt x="3513" y="3454"/>
                    <a:pt x="3536" y="3537"/>
                  </a:cubicBezTo>
                  <a:lnTo>
                    <a:pt x="3322" y="3751"/>
                  </a:lnTo>
                  <a:lnTo>
                    <a:pt x="3286" y="3751"/>
                  </a:lnTo>
                  <a:lnTo>
                    <a:pt x="3060" y="3537"/>
                  </a:lnTo>
                  <a:cubicBezTo>
                    <a:pt x="3096" y="3489"/>
                    <a:pt x="3108" y="3430"/>
                    <a:pt x="3108" y="3370"/>
                  </a:cubicBezTo>
                  <a:lnTo>
                    <a:pt x="3108" y="3299"/>
                  </a:lnTo>
                  <a:close/>
                  <a:moveTo>
                    <a:pt x="5418" y="4966"/>
                  </a:moveTo>
                  <a:lnTo>
                    <a:pt x="5418" y="7025"/>
                  </a:lnTo>
                  <a:lnTo>
                    <a:pt x="5406" y="7025"/>
                  </a:lnTo>
                  <a:lnTo>
                    <a:pt x="4346" y="7787"/>
                  </a:lnTo>
                  <a:lnTo>
                    <a:pt x="4346" y="5180"/>
                  </a:lnTo>
                  <a:cubicBezTo>
                    <a:pt x="4429" y="5239"/>
                    <a:pt x="4536" y="5287"/>
                    <a:pt x="4656" y="5299"/>
                  </a:cubicBezTo>
                  <a:lnTo>
                    <a:pt x="4786" y="5299"/>
                  </a:lnTo>
                  <a:cubicBezTo>
                    <a:pt x="4929" y="5287"/>
                    <a:pt x="5060" y="5239"/>
                    <a:pt x="5167" y="5156"/>
                  </a:cubicBezTo>
                  <a:lnTo>
                    <a:pt x="5418" y="4966"/>
                  </a:lnTo>
                  <a:close/>
                  <a:moveTo>
                    <a:pt x="2846" y="3739"/>
                  </a:moveTo>
                  <a:lnTo>
                    <a:pt x="3096" y="3989"/>
                  </a:lnTo>
                  <a:cubicBezTo>
                    <a:pt x="3155" y="4049"/>
                    <a:pt x="3239" y="4096"/>
                    <a:pt x="3334" y="4096"/>
                  </a:cubicBezTo>
                  <a:cubicBezTo>
                    <a:pt x="3417" y="4096"/>
                    <a:pt x="3513" y="4073"/>
                    <a:pt x="3572" y="3989"/>
                  </a:cubicBezTo>
                  <a:lnTo>
                    <a:pt x="3798" y="3775"/>
                  </a:lnTo>
                  <a:cubicBezTo>
                    <a:pt x="3870" y="3799"/>
                    <a:pt x="3941" y="3823"/>
                    <a:pt x="4013" y="3823"/>
                  </a:cubicBezTo>
                  <a:cubicBezTo>
                    <a:pt x="4072" y="3823"/>
                    <a:pt x="4120" y="3858"/>
                    <a:pt x="4167" y="3906"/>
                  </a:cubicBezTo>
                  <a:lnTo>
                    <a:pt x="4644" y="4501"/>
                  </a:lnTo>
                  <a:cubicBezTo>
                    <a:pt x="4676" y="4541"/>
                    <a:pt x="4724" y="4558"/>
                    <a:pt x="4769" y="4558"/>
                  </a:cubicBezTo>
                  <a:cubicBezTo>
                    <a:pt x="4807" y="4558"/>
                    <a:pt x="4843" y="4547"/>
                    <a:pt x="4870" y="4525"/>
                  </a:cubicBezTo>
                  <a:lnTo>
                    <a:pt x="5441" y="4061"/>
                  </a:lnTo>
                  <a:cubicBezTo>
                    <a:pt x="5483" y="4031"/>
                    <a:pt x="5534" y="4016"/>
                    <a:pt x="5581" y="4016"/>
                  </a:cubicBezTo>
                  <a:cubicBezTo>
                    <a:pt x="5629" y="4016"/>
                    <a:pt x="5674" y="4031"/>
                    <a:pt x="5703" y="4061"/>
                  </a:cubicBezTo>
                  <a:cubicBezTo>
                    <a:pt x="5739" y="4108"/>
                    <a:pt x="5763" y="4156"/>
                    <a:pt x="5763" y="4216"/>
                  </a:cubicBezTo>
                  <a:cubicBezTo>
                    <a:pt x="5739" y="4227"/>
                    <a:pt x="5727" y="4275"/>
                    <a:pt x="5679" y="4311"/>
                  </a:cubicBezTo>
                  <a:lnTo>
                    <a:pt x="4953" y="4882"/>
                  </a:lnTo>
                  <a:cubicBezTo>
                    <a:pt x="4894" y="4930"/>
                    <a:pt x="4834" y="4966"/>
                    <a:pt x="4763" y="4966"/>
                  </a:cubicBezTo>
                  <a:lnTo>
                    <a:pt x="4691" y="4966"/>
                  </a:lnTo>
                  <a:cubicBezTo>
                    <a:pt x="4596" y="4942"/>
                    <a:pt x="4513" y="4906"/>
                    <a:pt x="4453" y="4823"/>
                  </a:cubicBezTo>
                  <a:lnTo>
                    <a:pt x="4310" y="4644"/>
                  </a:lnTo>
                  <a:cubicBezTo>
                    <a:pt x="4288" y="4607"/>
                    <a:pt x="4247" y="4588"/>
                    <a:pt x="4205" y="4588"/>
                  </a:cubicBezTo>
                  <a:cubicBezTo>
                    <a:pt x="4180" y="4588"/>
                    <a:pt x="4154" y="4595"/>
                    <a:pt x="4132" y="4608"/>
                  </a:cubicBezTo>
                  <a:cubicBezTo>
                    <a:pt x="4072" y="4632"/>
                    <a:pt x="4036" y="4692"/>
                    <a:pt x="4036" y="4751"/>
                  </a:cubicBezTo>
                  <a:lnTo>
                    <a:pt x="4036" y="8014"/>
                  </a:lnTo>
                  <a:lnTo>
                    <a:pt x="3655" y="8276"/>
                  </a:lnTo>
                  <a:lnTo>
                    <a:pt x="3655" y="6763"/>
                  </a:lnTo>
                  <a:cubicBezTo>
                    <a:pt x="3655" y="6668"/>
                    <a:pt x="3584" y="6597"/>
                    <a:pt x="3501" y="6597"/>
                  </a:cubicBezTo>
                  <a:cubicBezTo>
                    <a:pt x="3405" y="6597"/>
                    <a:pt x="3334" y="6668"/>
                    <a:pt x="3334" y="6763"/>
                  </a:cubicBezTo>
                  <a:lnTo>
                    <a:pt x="3334" y="8502"/>
                  </a:lnTo>
                  <a:lnTo>
                    <a:pt x="2798" y="8895"/>
                  </a:lnTo>
                  <a:lnTo>
                    <a:pt x="2798" y="6811"/>
                  </a:lnTo>
                  <a:cubicBezTo>
                    <a:pt x="2798" y="6644"/>
                    <a:pt x="2751" y="6490"/>
                    <a:pt x="2691" y="6347"/>
                  </a:cubicBezTo>
                  <a:lnTo>
                    <a:pt x="2524" y="6013"/>
                  </a:lnTo>
                  <a:cubicBezTo>
                    <a:pt x="2489" y="5918"/>
                    <a:pt x="2453" y="5811"/>
                    <a:pt x="2453" y="5704"/>
                  </a:cubicBezTo>
                  <a:lnTo>
                    <a:pt x="2453" y="4037"/>
                  </a:lnTo>
                  <a:cubicBezTo>
                    <a:pt x="2453" y="3966"/>
                    <a:pt x="2500" y="3906"/>
                    <a:pt x="2560" y="3870"/>
                  </a:cubicBezTo>
                  <a:lnTo>
                    <a:pt x="2846" y="3739"/>
                  </a:lnTo>
                  <a:close/>
                  <a:moveTo>
                    <a:pt x="5560" y="1"/>
                  </a:moveTo>
                  <a:cubicBezTo>
                    <a:pt x="5477" y="1"/>
                    <a:pt x="5406" y="84"/>
                    <a:pt x="5406" y="167"/>
                  </a:cubicBezTo>
                  <a:lnTo>
                    <a:pt x="5406" y="3680"/>
                  </a:lnTo>
                  <a:cubicBezTo>
                    <a:pt x="5346" y="3692"/>
                    <a:pt x="5287" y="3727"/>
                    <a:pt x="5239" y="3775"/>
                  </a:cubicBezTo>
                  <a:lnTo>
                    <a:pt x="4775" y="4132"/>
                  </a:lnTo>
                  <a:lnTo>
                    <a:pt x="4405" y="3656"/>
                  </a:lnTo>
                  <a:cubicBezTo>
                    <a:pt x="4298" y="3537"/>
                    <a:pt x="4167" y="3454"/>
                    <a:pt x="4001" y="3454"/>
                  </a:cubicBezTo>
                  <a:cubicBezTo>
                    <a:pt x="3894" y="3454"/>
                    <a:pt x="3822" y="3370"/>
                    <a:pt x="3822" y="3275"/>
                  </a:cubicBezTo>
                  <a:lnTo>
                    <a:pt x="3822" y="3096"/>
                  </a:lnTo>
                  <a:cubicBezTo>
                    <a:pt x="4036" y="2953"/>
                    <a:pt x="4167" y="2703"/>
                    <a:pt x="4167" y="2418"/>
                  </a:cubicBezTo>
                  <a:lnTo>
                    <a:pt x="4167" y="2072"/>
                  </a:lnTo>
                  <a:cubicBezTo>
                    <a:pt x="4167" y="1703"/>
                    <a:pt x="3858" y="1394"/>
                    <a:pt x="3477" y="1394"/>
                  </a:cubicBezTo>
                  <a:lnTo>
                    <a:pt x="3143" y="1394"/>
                  </a:lnTo>
                  <a:cubicBezTo>
                    <a:pt x="2762" y="1394"/>
                    <a:pt x="2453" y="1703"/>
                    <a:pt x="2453" y="2072"/>
                  </a:cubicBezTo>
                  <a:lnTo>
                    <a:pt x="2453" y="2418"/>
                  </a:lnTo>
                  <a:cubicBezTo>
                    <a:pt x="2453" y="2703"/>
                    <a:pt x="2584" y="2953"/>
                    <a:pt x="2798" y="3096"/>
                  </a:cubicBezTo>
                  <a:lnTo>
                    <a:pt x="2798" y="3358"/>
                  </a:lnTo>
                  <a:lnTo>
                    <a:pt x="2798" y="3370"/>
                  </a:lnTo>
                  <a:lnTo>
                    <a:pt x="2393" y="3573"/>
                  </a:lnTo>
                  <a:cubicBezTo>
                    <a:pt x="2215" y="3668"/>
                    <a:pt x="2108" y="3846"/>
                    <a:pt x="2108" y="4037"/>
                  </a:cubicBezTo>
                  <a:lnTo>
                    <a:pt x="2108" y="5704"/>
                  </a:lnTo>
                  <a:cubicBezTo>
                    <a:pt x="2108" y="5871"/>
                    <a:pt x="2155" y="6013"/>
                    <a:pt x="2215" y="6168"/>
                  </a:cubicBezTo>
                  <a:lnTo>
                    <a:pt x="2381" y="6490"/>
                  </a:lnTo>
                  <a:cubicBezTo>
                    <a:pt x="2429" y="6597"/>
                    <a:pt x="2453" y="6704"/>
                    <a:pt x="2453" y="6811"/>
                  </a:cubicBezTo>
                  <a:lnTo>
                    <a:pt x="2453" y="9133"/>
                  </a:lnTo>
                  <a:lnTo>
                    <a:pt x="84" y="10812"/>
                  </a:lnTo>
                  <a:cubicBezTo>
                    <a:pt x="12" y="10859"/>
                    <a:pt x="0" y="10954"/>
                    <a:pt x="48" y="11038"/>
                  </a:cubicBezTo>
                  <a:cubicBezTo>
                    <a:pt x="69" y="11081"/>
                    <a:pt x="116" y="11102"/>
                    <a:pt x="166" y="11102"/>
                  </a:cubicBezTo>
                  <a:cubicBezTo>
                    <a:pt x="199" y="11102"/>
                    <a:pt x="234" y="11093"/>
                    <a:pt x="262" y="11074"/>
                  </a:cubicBezTo>
                  <a:lnTo>
                    <a:pt x="5548" y="7323"/>
                  </a:lnTo>
                  <a:lnTo>
                    <a:pt x="10835" y="11074"/>
                  </a:lnTo>
                  <a:cubicBezTo>
                    <a:pt x="10859" y="11097"/>
                    <a:pt x="10894" y="11109"/>
                    <a:pt x="10918" y="11109"/>
                  </a:cubicBezTo>
                  <a:cubicBezTo>
                    <a:pt x="10966" y="11109"/>
                    <a:pt x="11025" y="11074"/>
                    <a:pt x="11061" y="11038"/>
                  </a:cubicBezTo>
                  <a:cubicBezTo>
                    <a:pt x="11133" y="10954"/>
                    <a:pt x="11121" y="10859"/>
                    <a:pt x="11037" y="10812"/>
                  </a:cubicBezTo>
                  <a:lnTo>
                    <a:pt x="5727" y="7049"/>
                  </a:lnTo>
                  <a:lnTo>
                    <a:pt x="5727" y="4692"/>
                  </a:lnTo>
                  <a:lnTo>
                    <a:pt x="5882" y="4573"/>
                  </a:lnTo>
                  <a:cubicBezTo>
                    <a:pt x="6001" y="4477"/>
                    <a:pt x="6072" y="4335"/>
                    <a:pt x="6072" y="4180"/>
                  </a:cubicBezTo>
                  <a:cubicBezTo>
                    <a:pt x="6072" y="4037"/>
                    <a:pt x="6013" y="3882"/>
                    <a:pt x="5906" y="3787"/>
                  </a:cubicBezTo>
                  <a:cubicBezTo>
                    <a:pt x="5858" y="3739"/>
                    <a:pt x="5787" y="3704"/>
                    <a:pt x="5727" y="3680"/>
                  </a:cubicBezTo>
                  <a:lnTo>
                    <a:pt x="5727" y="667"/>
                  </a:lnTo>
                  <a:lnTo>
                    <a:pt x="7906" y="667"/>
                  </a:lnTo>
                  <a:lnTo>
                    <a:pt x="7680" y="1132"/>
                  </a:lnTo>
                  <a:cubicBezTo>
                    <a:pt x="7644" y="1179"/>
                    <a:pt x="7644" y="1239"/>
                    <a:pt x="7680" y="1287"/>
                  </a:cubicBezTo>
                  <a:lnTo>
                    <a:pt x="7906" y="1751"/>
                  </a:lnTo>
                  <a:lnTo>
                    <a:pt x="6251" y="1751"/>
                  </a:lnTo>
                  <a:cubicBezTo>
                    <a:pt x="6156" y="1751"/>
                    <a:pt x="6084" y="1822"/>
                    <a:pt x="6084" y="1906"/>
                  </a:cubicBezTo>
                  <a:cubicBezTo>
                    <a:pt x="6084" y="2001"/>
                    <a:pt x="6156" y="2072"/>
                    <a:pt x="6251" y="2072"/>
                  </a:cubicBezTo>
                  <a:lnTo>
                    <a:pt x="8156" y="2072"/>
                  </a:lnTo>
                  <a:cubicBezTo>
                    <a:pt x="8215" y="2072"/>
                    <a:pt x="8263" y="2049"/>
                    <a:pt x="8287" y="2001"/>
                  </a:cubicBezTo>
                  <a:cubicBezTo>
                    <a:pt x="8323" y="1953"/>
                    <a:pt x="8323" y="1894"/>
                    <a:pt x="8287" y="1834"/>
                  </a:cubicBezTo>
                  <a:lnTo>
                    <a:pt x="7977" y="1215"/>
                  </a:lnTo>
                  <a:lnTo>
                    <a:pt x="8287" y="584"/>
                  </a:lnTo>
                  <a:cubicBezTo>
                    <a:pt x="8323" y="537"/>
                    <a:pt x="8323" y="477"/>
                    <a:pt x="8287" y="417"/>
                  </a:cubicBezTo>
                  <a:cubicBezTo>
                    <a:pt x="8263" y="382"/>
                    <a:pt x="8204" y="346"/>
                    <a:pt x="8156" y="346"/>
                  </a:cubicBezTo>
                  <a:lnTo>
                    <a:pt x="5727" y="346"/>
                  </a:lnTo>
                  <a:lnTo>
                    <a:pt x="5727" y="167"/>
                  </a:lnTo>
                  <a:cubicBezTo>
                    <a:pt x="5727" y="84"/>
                    <a:pt x="5656" y="1"/>
                    <a:pt x="556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 dirty="0"/>
            </a:p>
          </p:txBody>
        </p:sp>
        <p:sp>
          <p:nvSpPr>
            <p:cNvPr id="158" name="Google Shape;14015;p85">
              <a:extLst>
                <a:ext uri="{FF2B5EF4-FFF2-40B4-BE49-F238E27FC236}">
                  <a16:creationId xmlns:a16="http://schemas.microsoft.com/office/drawing/2014/main" id="{33C5DAE4-E052-8940-FD39-EBE112D4D6C6}"/>
                </a:ext>
              </a:extLst>
            </p:cNvPr>
            <p:cNvSpPr/>
            <p:nvPr/>
          </p:nvSpPr>
          <p:spPr>
            <a:xfrm>
              <a:off x="8190160" y="2704158"/>
              <a:ext cx="61814" cy="45644"/>
            </a:xfrm>
            <a:custGeom>
              <a:avLst/>
              <a:gdLst/>
              <a:ahLst/>
              <a:cxnLst/>
              <a:rect l="l" t="t" r="r" b="b"/>
              <a:pathLst>
                <a:path w="1942" h="1434" extrusionOk="0">
                  <a:moveTo>
                    <a:pt x="173" y="0"/>
                  </a:moveTo>
                  <a:cubicBezTo>
                    <a:pt x="123" y="0"/>
                    <a:pt x="77" y="22"/>
                    <a:pt x="48" y="65"/>
                  </a:cubicBezTo>
                  <a:cubicBezTo>
                    <a:pt x="1" y="148"/>
                    <a:pt x="13" y="243"/>
                    <a:pt x="96" y="291"/>
                  </a:cubicBezTo>
                  <a:lnTo>
                    <a:pt x="1668" y="1410"/>
                  </a:lnTo>
                  <a:cubicBezTo>
                    <a:pt x="1703" y="1422"/>
                    <a:pt x="1727" y="1434"/>
                    <a:pt x="1763" y="1434"/>
                  </a:cubicBezTo>
                  <a:cubicBezTo>
                    <a:pt x="1799" y="1434"/>
                    <a:pt x="1858" y="1410"/>
                    <a:pt x="1894" y="1362"/>
                  </a:cubicBezTo>
                  <a:cubicBezTo>
                    <a:pt x="1942" y="1291"/>
                    <a:pt x="1918" y="1196"/>
                    <a:pt x="1846" y="1136"/>
                  </a:cubicBezTo>
                  <a:lnTo>
                    <a:pt x="275" y="29"/>
                  </a:lnTo>
                  <a:cubicBezTo>
                    <a:pt x="241" y="10"/>
                    <a:pt x="206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159" name="Google Shape;14016;p85">
              <a:extLst>
                <a:ext uri="{FF2B5EF4-FFF2-40B4-BE49-F238E27FC236}">
                  <a16:creationId xmlns:a16="http://schemas.microsoft.com/office/drawing/2014/main" id="{C983661F-A113-9E91-5A51-902943E9FD3D}"/>
                </a:ext>
              </a:extLst>
            </p:cNvPr>
            <p:cNvSpPr/>
            <p:nvPr/>
          </p:nvSpPr>
          <p:spPr>
            <a:xfrm>
              <a:off x="8162882" y="2684201"/>
              <a:ext cx="22026" cy="18239"/>
            </a:xfrm>
            <a:custGeom>
              <a:avLst/>
              <a:gdLst/>
              <a:ahLst/>
              <a:cxnLst/>
              <a:rect l="l" t="t" r="r" b="b"/>
              <a:pathLst>
                <a:path w="692" h="573" extrusionOk="0">
                  <a:moveTo>
                    <a:pt x="177" y="0"/>
                  </a:moveTo>
                  <a:cubicBezTo>
                    <a:pt x="123" y="0"/>
                    <a:pt x="67" y="26"/>
                    <a:pt x="36" y="73"/>
                  </a:cubicBezTo>
                  <a:cubicBezTo>
                    <a:pt x="1" y="144"/>
                    <a:pt x="13" y="251"/>
                    <a:pt x="84" y="299"/>
                  </a:cubicBezTo>
                  <a:lnTo>
                    <a:pt x="429" y="549"/>
                  </a:lnTo>
                  <a:cubicBezTo>
                    <a:pt x="453" y="561"/>
                    <a:pt x="489" y="573"/>
                    <a:pt x="513" y="573"/>
                  </a:cubicBezTo>
                  <a:cubicBezTo>
                    <a:pt x="560" y="573"/>
                    <a:pt x="620" y="549"/>
                    <a:pt x="655" y="501"/>
                  </a:cubicBezTo>
                  <a:cubicBezTo>
                    <a:pt x="691" y="430"/>
                    <a:pt x="679" y="323"/>
                    <a:pt x="608" y="275"/>
                  </a:cubicBezTo>
                  <a:lnTo>
                    <a:pt x="263" y="25"/>
                  </a:lnTo>
                  <a:cubicBezTo>
                    <a:pt x="237" y="8"/>
                    <a:pt x="207" y="0"/>
                    <a:pt x="17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28118332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14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15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6" grpId="0"/>
          <p:bldP spid="17" grpId="0"/>
          <p:bldP spid="18" grpId="0"/>
          <p:bldP spid="19" grpId="0"/>
          <p:bldP spid="20" grpId="0"/>
          <p:bldP spid="21" grpId="0"/>
          <p:bldP spid="22" grpId="0"/>
          <p:bldP spid="23" grpId="0"/>
          <p:bldP spid="25" grpId="0" animBg="1"/>
          <p:bldP spid="26" grpId="0" animBg="1"/>
          <p:bldP spid="27" grpId="0" animBg="1"/>
          <p:bldP spid="28" grpId="0" animBg="1"/>
          <p:bldP spid="28" grpId="1" animBg="1"/>
          <p:bldP spid="29" grpId="0" animBg="1"/>
          <p:bldP spid="29" grpId="1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Freeform: Shape 66">
            <a:extLst>
              <a:ext uri="{FF2B5EF4-FFF2-40B4-BE49-F238E27FC236}">
                <a16:creationId xmlns:a16="http://schemas.microsoft.com/office/drawing/2014/main" id="{F160985F-D863-D26C-7CB9-9B0B3EC965F0}"/>
              </a:ext>
            </a:extLst>
          </p:cNvPr>
          <p:cNvSpPr/>
          <p:nvPr/>
        </p:nvSpPr>
        <p:spPr>
          <a:xfrm>
            <a:off x="10023511" y="3734234"/>
            <a:ext cx="4336978" cy="8721785"/>
          </a:xfrm>
          <a:custGeom>
            <a:avLst/>
            <a:gdLst>
              <a:gd name="connsiteX0" fmla="*/ 665468 w 5678500"/>
              <a:gd name="connsiteY0" fmla="*/ 8376554 h 11419626"/>
              <a:gd name="connsiteX1" fmla="*/ 615677 w 5678500"/>
              <a:gd name="connsiteY1" fmla="*/ 8393227 h 11419626"/>
              <a:gd name="connsiteX2" fmla="*/ 648089 w 5678500"/>
              <a:gd name="connsiteY2" fmla="*/ 8384168 h 11419626"/>
              <a:gd name="connsiteX3" fmla="*/ 5013025 w 5678500"/>
              <a:gd name="connsiteY3" fmla="*/ 8376551 h 11419626"/>
              <a:gd name="connsiteX4" fmla="*/ 5030410 w 5678500"/>
              <a:gd name="connsiteY4" fmla="*/ 8384168 h 11419626"/>
              <a:gd name="connsiteX5" fmla="*/ 5062835 w 5678500"/>
              <a:gd name="connsiteY5" fmla="*/ 8393231 h 11419626"/>
              <a:gd name="connsiteX6" fmla="*/ 1063305 w 5678500"/>
              <a:gd name="connsiteY6" fmla="*/ 8195013 h 11419626"/>
              <a:gd name="connsiteX7" fmla="*/ 978681 w 5678500"/>
              <a:gd name="connsiteY7" fmla="*/ 8239329 h 11419626"/>
              <a:gd name="connsiteX8" fmla="*/ 1007748 w 5678500"/>
              <a:gd name="connsiteY8" fmla="*/ 8226594 h 11419626"/>
              <a:gd name="connsiteX9" fmla="*/ 4615174 w 5678500"/>
              <a:gd name="connsiteY9" fmla="*/ 8195002 h 11419626"/>
              <a:gd name="connsiteX10" fmla="*/ 4670751 w 5678500"/>
              <a:gd name="connsiteY10" fmla="*/ 8226594 h 11419626"/>
              <a:gd name="connsiteX11" fmla="*/ 4699829 w 5678500"/>
              <a:gd name="connsiteY11" fmla="*/ 8239334 h 11419626"/>
              <a:gd name="connsiteX12" fmla="*/ 1246907 w 5678500"/>
              <a:gd name="connsiteY12" fmla="*/ 8084064 h 11419626"/>
              <a:gd name="connsiteX13" fmla="*/ 1137079 w 5678500"/>
              <a:gd name="connsiteY13" fmla="*/ 8153077 h 11419626"/>
              <a:gd name="connsiteX14" fmla="*/ 1177318 w 5678500"/>
              <a:gd name="connsiteY14" fmla="*/ 8130204 h 11419626"/>
              <a:gd name="connsiteX15" fmla="*/ 4431557 w 5678500"/>
              <a:gd name="connsiteY15" fmla="*/ 8084040 h 11419626"/>
              <a:gd name="connsiteX16" fmla="*/ 4501181 w 5678500"/>
              <a:gd name="connsiteY16" fmla="*/ 8130204 h 11419626"/>
              <a:gd name="connsiteX17" fmla="*/ 4541439 w 5678500"/>
              <a:gd name="connsiteY17" fmla="*/ 8153088 h 11419626"/>
              <a:gd name="connsiteX18" fmla="*/ 1427442 w 5678500"/>
              <a:gd name="connsiteY18" fmla="*/ 7955289 h 11419626"/>
              <a:gd name="connsiteX19" fmla="*/ 1314176 w 5678500"/>
              <a:gd name="connsiteY19" fmla="*/ 8039462 h 11419626"/>
              <a:gd name="connsiteX20" fmla="*/ 1339364 w 5678500"/>
              <a:gd name="connsiteY20" fmla="*/ 8022762 h 11419626"/>
              <a:gd name="connsiteX21" fmla="*/ 4250986 w 5678500"/>
              <a:gd name="connsiteY21" fmla="*/ 7955234 h 11419626"/>
              <a:gd name="connsiteX22" fmla="*/ 4339136 w 5678500"/>
              <a:gd name="connsiteY22" fmla="*/ 8022762 h 11419626"/>
              <a:gd name="connsiteX23" fmla="*/ 4364342 w 5678500"/>
              <a:gd name="connsiteY23" fmla="*/ 8039475 h 11419626"/>
              <a:gd name="connsiteX24" fmla="*/ 1638783 w 5678500"/>
              <a:gd name="connsiteY24" fmla="*/ 7776818 h 11419626"/>
              <a:gd name="connsiteX25" fmla="*/ 1481546 w 5678500"/>
              <a:gd name="connsiteY25" fmla="*/ 7913842 h 11419626"/>
              <a:gd name="connsiteX26" fmla="*/ 1493372 w 5678500"/>
              <a:gd name="connsiteY26" fmla="*/ 7904782 h 11419626"/>
              <a:gd name="connsiteX27" fmla="*/ 4628520 w 5678500"/>
              <a:gd name="connsiteY27" fmla="*/ 6376354 h 11419626"/>
              <a:gd name="connsiteX28" fmla="*/ 4785693 w 5678500"/>
              <a:gd name="connsiteY28" fmla="*/ 6513322 h 11419626"/>
              <a:gd name="connsiteX29" fmla="*/ 4640342 w 5678500"/>
              <a:gd name="connsiteY29" fmla="*/ 6385411 h 11419626"/>
              <a:gd name="connsiteX30" fmla="*/ 1049989 w 5678500"/>
              <a:gd name="connsiteY30" fmla="*/ 6376348 h 11419626"/>
              <a:gd name="connsiteX31" fmla="*/ 1038159 w 5678500"/>
              <a:gd name="connsiteY31" fmla="*/ 6385411 h 11419626"/>
              <a:gd name="connsiteX32" fmla="*/ 892713 w 5678500"/>
              <a:gd name="connsiteY32" fmla="*/ 6513405 h 11419626"/>
              <a:gd name="connsiteX33" fmla="*/ 4461150 w 5678500"/>
              <a:gd name="connsiteY33" fmla="*/ 6250732 h 11419626"/>
              <a:gd name="connsiteX34" fmla="*/ 4574393 w 5678500"/>
              <a:gd name="connsiteY34" fmla="*/ 6334889 h 11419626"/>
              <a:gd name="connsiteX35" fmla="*/ 4486333 w 5678500"/>
              <a:gd name="connsiteY35" fmla="*/ 6267430 h 11419626"/>
              <a:gd name="connsiteX36" fmla="*/ 1217363 w 5678500"/>
              <a:gd name="connsiteY36" fmla="*/ 6250725 h 11419626"/>
              <a:gd name="connsiteX37" fmla="*/ 1192168 w 5678500"/>
              <a:gd name="connsiteY37" fmla="*/ 6267430 h 11419626"/>
              <a:gd name="connsiteX38" fmla="*/ 1104074 w 5678500"/>
              <a:gd name="connsiteY38" fmla="*/ 6334916 h 11419626"/>
              <a:gd name="connsiteX39" fmla="*/ 4284051 w 5678500"/>
              <a:gd name="connsiteY39" fmla="*/ 6137116 h 11419626"/>
              <a:gd name="connsiteX40" fmla="*/ 4393870 w 5678500"/>
              <a:gd name="connsiteY40" fmla="*/ 6206123 h 11419626"/>
              <a:gd name="connsiteX41" fmla="*/ 4324288 w 5678500"/>
              <a:gd name="connsiteY41" fmla="*/ 6159988 h 11419626"/>
              <a:gd name="connsiteX42" fmla="*/ 1394461 w 5678500"/>
              <a:gd name="connsiteY42" fmla="*/ 6137109 h 11419626"/>
              <a:gd name="connsiteX43" fmla="*/ 1354213 w 5678500"/>
              <a:gd name="connsiteY43" fmla="*/ 6159988 h 11419626"/>
              <a:gd name="connsiteX44" fmla="*/ 1284609 w 5678500"/>
              <a:gd name="connsiteY44" fmla="*/ 6206138 h 11419626"/>
              <a:gd name="connsiteX45" fmla="*/ 4125651 w 5678500"/>
              <a:gd name="connsiteY45" fmla="*/ 6050863 h 11419626"/>
              <a:gd name="connsiteX46" fmla="*/ 4210274 w 5678500"/>
              <a:gd name="connsiteY46" fmla="*/ 6095178 h 11419626"/>
              <a:gd name="connsiteX47" fmla="*/ 4154718 w 5678500"/>
              <a:gd name="connsiteY47" fmla="*/ 6063598 h 11419626"/>
              <a:gd name="connsiteX48" fmla="*/ 1552857 w 5678500"/>
              <a:gd name="connsiteY48" fmla="*/ 6050860 h 11419626"/>
              <a:gd name="connsiteX49" fmla="*/ 1523783 w 5678500"/>
              <a:gd name="connsiteY49" fmla="*/ 6063598 h 11419626"/>
              <a:gd name="connsiteX50" fmla="*/ 1468215 w 5678500"/>
              <a:gd name="connsiteY50" fmla="*/ 6095185 h 11419626"/>
              <a:gd name="connsiteX51" fmla="*/ 3762645 w 5678500"/>
              <a:gd name="connsiteY51" fmla="*/ 5896964 h 11419626"/>
              <a:gd name="connsiteX52" fmla="*/ 3812439 w 5678500"/>
              <a:gd name="connsiteY52" fmla="*/ 5913638 h 11419626"/>
              <a:gd name="connsiteX53" fmla="*/ 3795059 w 5678500"/>
              <a:gd name="connsiteY53" fmla="*/ 5906023 h 11419626"/>
              <a:gd name="connsiteX54" fmla="*/ 1915863 w 5678500"/>
              <a:gd name="connsiteY54" fmla="*/ 5896962 h 11419626"/>
              <a:gd name="connsiteX55" fmla="*/ 1883442 w 5678500"/>
              <a:gd name="connsiteY55" fmla="*/ 5906023 h 11419626"/>
              <a:gd name="connsiteX56" fmla="*/ 1866058 w 5678500"/>
              <a:gd name="connsiteY56" fmla="*/ 5913639 h 11419626"/>
              <a:gd name="connsiteX57" fmla="*/ 3812443 w 5678500"/>
              <a:gd name="connsiteY57" fmla="*/ 5505987 h 11419626"/>
              <a:gd name="connsiteX58" fmla="*/ 3762639 w 5678500"/>
              <a:gd name="connsiteY58" fmla="*/ 5522664 h 11419626"/>
              <a:gd name="connsiteX59" fmla="*/ 3795059 w 5678500"/>
              <a:gd name="connsiteY59" fmla="*/ 5513603 h 11419626"/>
              <a:gd name="connsiteX60" fmla="*/ 1866057 w 5678500"/>
              <a:gd name="connsiteY60" fmla="*/ 5505986 h 11419626"/>
              <a:gd name="connsiteX61" fmla="*/ 1883442 w 5678500"/>
              <a:gd name="connsiteY61" fmla="*/ 5513603 h 11419626"/>
              <a:gd name="connsiteX62" fmla="*/ 1915866 w 5678500"/>
              <a:gd name="connsiteY62" fmla="*/ 5522665 h 11419626"/>
              <a:gd name="connsiteX63" fmla="*/ 4210283 w 5678500"/>
              <a:gd name="connsiteY63" fmla="*/ 5324444 h 11419626"/>
              <a:gd name="connsiteX64" fmla="*/ 4125647 w 5678500"/>
              <a:gd name="connsiteY64" fmla="*/ 5368766 h 11419626"/>
              <a:gd name="connsiteX65" fmla="*/ 4154718 w 5678500"/>
              <a:gd name="connsiteY65" fmla="*/ 5356029 h 11419626"/>
              <a:gd name="connsiteX66" fmla="*/ 1468206 w 5678500"/>
              <a:gd name="connsiteY66" fmla="*/ 5324437 h 11419626"/>
              <a:gd name="connsiteX67" fmla="*/ 1523783 w 5678500"/>
              <a:gd name="connsiteY67" fmla="*/ 5356029 h 11419626"/>
              <a:gd name="connsiteX68" fmla="*/ 1552860 w 5678500"/>
              <a:gd name="connsiteY68" fmla="*/ 5368768 h 11419626"/>
              <a:gd name="connsiteX69" fmla="*/ 4393884 w 5678500"/>
              <a:gd name="connsiteY69" fmla="*/ 5213494 h 11419626"/>
              <a:gd name="connsiteX70" fmla="*/ 4284043 w 5678500"/>
              <a:gd name="connsiteY70" fmla="*/ 5282515 h 11419626"/>
              <a:gd name="connsiteX71" fmla="*/ 4324288 w 5678500"/>
              <a:gd name="connsiteY71" fmla="*/ 5259639 h 11419626"/>
              <a:gd name="connsiteX72" fmla="*/ 1284595 w 5678500"/>
              <a:gd name="connsiteY72" fmla="*/ 5213479 h 11419626"/>
              <a:gd name="connsiteX73" fmla="*/ 1354213 w 5678500"/>
              <a:gd name="connsiteY73" fmla="*/ 5259639 h 11419626"/>
              <a:gd name="connsiteX74" fmla="*/ 1394469 w 5678500"/>
              <a:gd name="connsiteY74" fmla="*/ 5282522 h 11419626"/>
              <a:gd name="connsiteX75" fmla="*/ 4574415 w 5678500"/>
              <a:gd name="connsiteY75" fmla="*/ 5084721 h 11419626"/>
              <a:gd name="connsiteX76" fmla="*/ 4461143 w 5678500"/>
              <a:gd name="connsiteY76" fmla="*/ 5168898 h 11419626"/>
              <a:gd name="connsiteX77" fmla="*/ 4486333 w 5678500"/>
              <a:gd name="connsiteY77" fmla="*/ 5152197 h 11419626"/>
              <a:gd name="connsiteX78" fmla="*/ 1104051 w 5678500"/>
              <a:gd name="connsiteY78" fmla="*/ 5084694 h 11419626"/>
              <a:gd name="connsiteX79" fmla="*/ 1192168 w 5678500"/>
              <a:gd name="connsiteY79" fmla="*/ 5152197 h 11419626"/>
              <a:gd name="connsiteX80" fmla="*/ 1217369 w 5678500"/>
              <a:gd name="connsiteY80" fmla="*/ 5168906 h 11419626"/>
              <a:gd name="connsiteX81" fmla="*/ 4785753 w 5678500"/>
              <a:gd name="connsiteY81" fmla="*/ 4906252 h 11419626"/>
              <a:gd name="connsiteX82" fmla="*/ 4628515 w 5678500"/>
              <a:gd name="connsiteY82" fmla="*/ 5043276 h 11419626"/>
              <a:gd name="connsiteX83" fmla="*/ 4640342 w 5678500"/>
              <a:gd name="connsiteY83" fmla="*/ 5034216 h 11419626"/>
              <a:gd name="connsiteX84" fmla="*/ 1481547 w 5678500"/>
              <a:gd name="connsiteY84" fmla="*/ 3505790 h 11419626"/>
              <a:gd name="connsiteX85" fmla="*/ 1638724 w 5678500"/>
              <a:gd name="connsiteY85" fmla="*/ 3642760 h 11419626"/>
              <a:gd name="connsiteX86" fmla="*/ 1493372 w 5678500"/>
              <a:gd name="connsiteY86" fmla="*/ 3514849 h 11419626"/>
              <a:gd name="connsiteX87" fmla="*/ 1314174 w 5678500"/>
              <a:gd name="connsiteY87" fmla="*/ 3380167 h 11419626"/>
              <a:gd name="connsiteX88" fmla="*/ 1427441 w 5678500"/>
              <a:gd name="connsiteY88" fmla="*/ 3464341 h 11419626"/>
              <a:gd name="connsiteX89" fmla="*/ 1339364 w 5678500"/>
              <a:gd name="connsiteY89" fmla="*/ 3396868 h 11419626"/>
              <a:gd name="connsiteX90" fmla="*/ 4364343 w 5678500"/>
              <a:gd name="connsiteY90" fmla="*/ 3380155 h 11419626"/>
              <a:gd name="connsiteX91" fmla="*/ 4339136 w 5678500"/>
              <a:gd name="connsiteY91" fmla="*/ 3396868 h 11419626"/>
              <a:gd name="connsiteX92" fmla="*/ 4251000 w 5678500"/>
              <a:gd name="connsiteY92" fmla="*/ 3464386 h 11419626"/>
              <a:gd name="connsiteX93" fmla="*/ 1137078 w 5678500"/>
              <a:gd name="connsiteY93" fmla="*/ 3266553 h 11419626"/>
              <a:gd name="connsiteX94" fmla="*/ 1246910 w 5678500"/>
              <a:gd name="connsiteY94" fmla="*/ 3335569 h 11419626"/>
              <a:gd name="connsiteX95" fmla="*/ 1177318 w 5678500"/>
              <a:gd name="connsiteY95" fmla="*/ 3289426 h 11419626"/>
              <a:gd name="connsiteX96" fmla="*/ 4541442 w 5678500"/>
              <a:gd name="connsiteY96" fmla="*/ 3266541 h 11419626"/>
              <a:gd name="connsiteX97" fmla="*/ 4501181 w 5678500"/>
              <a:gd name="connsiteY97" fmla="*/ 3289426 h 11419626"/>
              <a:gd name="connsiteX98" fmla="*/ 4431554 w 5678500"/>
              <a:gd name="connsiteY98" fmla="*/ 3335592 h 11419626"/>
              <a:gd name="connsiteX99" fmla="*/ 978681 w 5678500"/>
              <a:gd name="connsiteY99" fmla="*/ 3180301 h 11419626"/>
              <a:gd name="connsiteX100" fmla="*/ 1063305 w 5678500"/>
              <a:gd name="connsiteY100" fmla="*/ 3224617 h 11419626"/>
              <a:gd name="connsiteX101" fmla="*/ 1007748 w 5678500"/>
              <a:gd name="connsiteY101" fmla="*/ 3193036 h 11419626"/>
              <a:gd name="connsiteX102" fmla="*/ 4699830 w 5678500"/>
              <a:gd name="connsiteY102" fmla="*/ 3180296 h 11419626"/>
              <a:gd name="connsiteX103" fmla="*/ 4670751 w 5678500"/>
              <a:gd name="connsiteY103" fmla="*/ 3193036 h 11419626"/>
              <a:gd name="connsiteX104" fmla="*/ 4615171 w 5678500"/>
              <a:gd name="connsiteY104" fmla="*/ 3224630 h 11419626"/>
              <a:gd name="connsiteX105" fmla="*/ 615678 w 5678500"/>
              <a:gd name="connsiteY105" fmla="*/ 3026404 h 11419626"/>
              <a:gd name="connsiteX106" fmla="*/ 665468 w 5678500"/>
              <a:gd name="connsiteY106" fmla="*/ 3043076 h 11419626"/>
              <a:gd name="connsiteX107" fmla="*/ 648089 w 5678500"/>
              <a:gd name="connsiteY107" fmla="*/ 3035463 h 11419626"/>
              <a:gd name="connsiteX108" fmla="*/ 5062832 w 5678500"/>
              <a:gd name="connsiteY108" fmla="*/ 3026401 h 11419626"/>
              <a:gd name="connsiteX109" fmla="*/ 5030410 w 5678500"/>
              <a:gd name="connsiteY109" fmla="*/ 3035463 h 11419626"/>
              <a:gd name="connsiteX110" fmla="*/ 5013026 w 5678500"/>
              <a:gd name="connsiteY110" fmla="*/ 3043079 h 11419626"/>
              <a:gd name="connsiteX111" fmla="*/ 5414011 w 5678500"/>
              <a:gd name="connsiteY111" fmla="*/ 2928248 h 11419626"/>
              <a:gd name="connsiteX112" fmla="*/ 5414008 w 5678500"/>
              <a:gd name="connsiteY112" fmla="*/ 2928249 h 11419626"/>
              <a:gd name="connsiteX113" fmla="*/ 5414012 w 5678500"/>
              <a:gd name="connsiteY113" fmla="*/ 2928248 h 11419626"/>
              <a:gd name="connsiteX114" fmla="*/ 2839250 w 5678500"/>
              <a:gd name="connsiteY114" fmla="*/ 1419625 h 11419626"/>
              <a:gd name="connsiteX115" fmla="*/ 1419625 w 5678500"/>
              <a:gd name="connsiteY115" fmla="*/ 2839250 h 11419626"/>
              <a:gd name="connsiteX116" fmla="*/ 1743798 w 5678500"/>
              <a:gd name="connsiteY116" fmla="*/ 3742262 h 11419626"/>
              <a:gd name="connsiteX117" fmla="*/ 1781803 w 5678500"/>
              <a:gd name="connsiteY117" fmla="*/ 3784077 h 11419626"/>
              <a:gd name="connsiteX118" fmla="*/ 1779140 w 5678500"/>
              <a:gd name="connsiteY118" fmla="*/ 3785695 h 11419626"/>
              <a:gd name="connsiteX119" fmla="*/ 1793945 w 5678500"/>
              <a:gd name="connsiteY119" fmla="*/ 3800768 h 11419626"/>
              <a:gd name="connsiteX120" fmla="*/ 2516872 w 5678500"/>
              <a:gd name="connsiteY120" fmla="*/ 5419518 h 11419626"/>
              <a:gd name="connsiteX121" fmla="*/ 2529056 w 5678500"/>
              <a:gd name="connsiteY121" fmla="*/ 5660804 h 11419626"/>
              <a:gd name="connsiteX122" fmla="*/ 2531531 w 5678500"/>
              <a:gd name="connsiteY122" fmla="*/ 5709815 h 11419626"/>
              <a:gd name="connsiteX123" fmla="*/ 2529056 w 5678500"/>
              <a:gd name="connsiteY123" fmla="*/ 5758822 h 11419626"/>
              <a:gd name="connsiteX124" fmla="*/ 2516872 w 5678500"/>
              <a:gd name="connsiteY124" fmla="*/ 6000112 h 11419626"/>
              <a:gd name="connsiteX125" fmla="*/ 1793945 w 5678500"/>
              <a:gd name="connsiteY125" fmla="*/ 7618863 h 11419626"/>
              <a:gd name="connsiteX126" fmla="*/ 1779140 w 5678500"/>
              <a:gd name="connsiteY126" fmla="*/ 7633935 h 11419626"/>
              <a:gd name="connsiteX127" fmla="*/ 1781800 w 5678500"/>
              <a:gd name="connsiteY127" fmla="*/ 7635551 h 11419626"/>
              <a:gd name="connsiteX128" fmla="*/ 1743798 w 5678500"/>
              <a:gd name="connsiteY128" fmla="*/ 7677363 h 11419626"/>
              <a:gd name="connsiteX129" fmla="*/ 1419625 w 5678500"/>
              <a:gd name="connsiteY129" fmla="*/ 8580376 h 11419626"/>
              <a:gd name="connsiteX130" fmla="*/ 2839250 w 5678500"/>
              <a:gd name="connsiteY130" fmla="*/ 10000001 h 11419626"/>
              <a:gd name="connsiteX131" fmla="*/ 4258875 w 5678500"/>
              <a:gd name="connsiteY131" fmla="*/ 8580376 h 11419626"/>
              <a:gd name="connsiteX132" fmla="*/ 3934702 w 5678500"/>
              <a:gd name="connsiteY132" fmla="*/ 7677363 h 11419626"/>
              <a:gd name="connsiteX133" fmla="*/ 3896700 w 5678500"/>
              <a:gd name="connsiteY133" fmla="*/ 7635551 h 11419626"/>
              <a:gd name="connsiteX134" fmla="*/ 3899360 w 5678500"/>
              <a:gd name="connsiteY134" fmla="*/ 7633935 h 11419626"/>
              <a:gd name="connsiteX135" fmla="*/ 4039667 w 5678500"/>
              <a:gd name="connsiteY135" fmla="*/ 7776775 h 11419626"/>
              <a:gd name="connsiteX136" fmla="*/ 4185127 w 5678500"/>
              <a:gd name="connsiteY136" fmla="*/ 7904782 h 11419626"/>
              <a:gd name="connsiteX137" fmla="*/ 4196972 w 5678500"/>
              <a:gd name="connsiteY137" fmla="*/ 7913856 h 11419626"/>
              <a:gd name="connsiteX138" fmla="*/ 4039668 w 5678500"/>
              <a:gd name="connsiteY138" fmla="*/ 7776775 h 11419626"/>
              <a:gd name="connsiteX139" fmla="*/ 3161629 w 5678500"/>
              <a:gd name="connsiteY139" fmla="*/ 6000112 h 11419626"/>
              <a:gd name="connsiteX140" fmla="*/ 3149445 w 5678500"/>
              <a:gd name="connsiteY140" fmla="*/ 5758822 h 11419626"/>
              <a:gd name="connsiteX141" fmla="*/ 3149444 w 5678500"/>
              <a:gd name="connsiteY141" fmla="*/ 5758822 h 11419626"/>
              <a:gd name="connsiteX142" fmla="*/ 3146969 w 5678500"/>
              <a:gd name="connsiteY142" fmla="*/ 5709815 h 11419626"/>
              <a:gd name="connsiteX143" fmla="*/ 3149444 w 5678500"/>
              <a:gd name="connsiteY143" fmla="*/ 5660804 h 11419626"/>
              <a:gd name="connsiteX144" fmla="*/ 3149445 w 5678500"/>
              <a:gd name="connsiteY144" fmla="*/ 5660804 h 11419626"/>
              <a:gd name="connsiteX145" fmla="*/ 3161629 w 5678500"/>
              <a:gd name="connsiteY145" fmla="*/ 5419518 h 11419626"/>
              <a:gd name="connsiteX146" fmla="*/ 4039668 w 5678500"/>
              <a:gd name="connsiteY146" fmla="*/ 3642856 h 11419626"/>
              <a:gd name="connsiteX147" fmla="*/ 4196967 w 5678500"/>
              <a:gd name="connsiteY147" fmla="*/ 3505778 h 11419626"/>
              <a:gd name="connsiteX148" fmla="*/ 4185127 w 5678500"/>
              <a:gd name="connsiteY148" fmla="*/ 3514849 h 11419626"/>
              <a:gd name="connsiteX149" fmla="*/ 4039667 w 5678500"/>
              <a:gd name="connsiteY149" fmla="*/ 3642856 h 11419626"/>
              <a:gd name="connsiteX150" fmla="*/ 3899361 w 5678500"/>
              <a:gd name="connsiteY150" fmla="*/ 3785695 h 11419626"/>
              <a:gd name="connsiteX151" fmla="*/ 3896697 w 5678500"/>
              <a:gd name="connsiteY151" fmla="*/ 3784077 h 11419626"/>
              <a:gd name="connsiteX152" fmla="*/ 3934702 w 5678500"/>
              <a:gd name="connsiteY152" fmla="*/ 3742262 h 11419626"/>
              <a:gd name="connsiteX153" fmla="*/ 4258875 w 5678500"/>
              <a:gd name="connsiteY153" fmla="*/ 2839250 h 11419626"/>
              <a:gd name="connsiteX154" fmla="*/ 2839250 w 5678500"/>
              <a:gd name="connsiteY154" fmla="*/ 1419625 h 11419626"/>
              <a:gd name="connsiteX155" fmla="*/ 2839250 w 5678500"/>
              <a:gd name="connsiteY155" fmla="*/ 0 h 11419626"/>
              <a:gd name="connsiteX156" fmla="*/ 5678500 w 5678500"/>
              <a:gd name="connsiteY156" fmla="*/ 2839250 h 11419626"/>
              <a:gd name="connsiteX157" fmla="*/ 5676025 w 5678500"/>
              <a:gd name="connsiteY157" fmla="*/ 2888262 h 11419626"/>
              <a:gd name="connsiteX158" fmla="*/ 5676026 w 5678500"/>
              <a:gd name="connsiteY158" fmla="*/ 2888261 h 11419626"/>
              <a:gd name="connsiteX159" fmla="*/ 5663842 w 5678500"/>
              <a:gd name="connsiteY159" fmla="*/ 3129546 h 11419626"/>
              <a:gd name="connsiteX160" fmla="*/ 4940915 w 5678500"/>
              <a:gd name="connsiteY160" fmla="*/ 4748297 h 11419626"/>
              <a:gd name="connsiteX161" fmla="*/ 4937894 w 5678500"/>
              <a:gd name="connsiteY161" fmla="*/ 4751373 h 11419626"/>
              <a:gd name="connsiteX162" fmla="*/ 4939021 w 5678500"/>
              <a:gd name="connsiteY162" fmla="*/ 4753710 h 11419626"/>
              <a:gd name="connsiteX163" fmla="*/ 4890767 w 5678500"/>
              <a:gd name="connsiteY163" fmla="*/ 4806802 h 11419626"/>
              <a:gd name="connsiteX164" fmla="*/ 4566594 w 5678500"/>
              <a:gd name="connsiteY164" fmla="*/ 5709815 h 11419626"/>
              <a:gd name="connsiteX165" fmla="*/ 4890767 w 5678500"/>
              <a:gd name="connsiteY165" fmla="*/ 6612828 h 11419626"/>
              <a:gd name="connsiteX166" fmla="*/ 4939021 w 5678500"/>
              <a:gd name="connsiteY166" fmla="*/ 6665920 h 11419626"/>
              <a:gd name="connsiteX167" fmla="*/ 4937896 w 5678500"/>
              <a:gd name="connsiteY167" fmla="*/ 6668255 h 11419626"/>
              <a:gd name="connsiteX168" fmla="*/ 4940915 w 5678500"/>
              <a:gd name="connsiteY168" fmla="*/ 6671329 h 11419626"/>
              <a:gd name="connsiteX169" fmla="*/ 5663842 w 5678500"/>
              <a:gd name="connsiteY169" fmla="*/ 8290079 h 11419626"/>
              <a:gd name="connsiteX170" fmla="*/ 5676026 w 5678500"/>
              <a:gd name="connsiteY170" fmla="*/ 8531369 h 11419626"/>
              <a:gd name="connsiteX171" fmla="*/ 5414012 w 5678500"/>
              <a:gd name="connsiteY171" fmla="*/ 8491382 h 11419626"/>
              <a:gd name="connsiteX172" fmla="*/ 5414003 w 5678500"/>
              <a:gd name="connsiteY172" fmla="*/ 8491380 h 11419626"/>
              <a:gd name="connsiteX173" fmla="*/ 5414011 w 5678500"/>
              <a:gd name="connsiteY173" fmla="*/ 8491382 h 11419626"/>
              <a:gd name="connsiteX174" fmla="*/ 5676025 w 5678500"/>
              <a:gd name="connsiteY174" fmla="*/ 8531369 h 11419626"/>
              <a:gd name="connsiteX175" fmla="*/ 5678500 w 5678500"/>
              <a:gd name="connsiteY175" fmla="*/ 8580376 h 11419626"/>
              <a:gd name="connsiteX176" fmla="*/ 2839250 w 5678500"/>
              <a:gd name="connsiteY176" fmla="*/ 11419626 h 11419626"/>
              <a:gd name="connsiteX177" fmla="*/ 0 w 5678500"/>
              <a:gd name="connsiteY177" fmla="*/ 8580376 h 11419626"/>
              <a:gd name="connsiteX178" fmla="*/ 2475 w 5678500"/>
              <a:gd name="connsiteY178" fmla="*/ 8531369 h 11419626"/>
              <a:gd name="connsiteX179" fmla="*/ 2476 w 5678500"/>
              <a:gd name="connsiteY179" fmla="*/ 8531369 h 11419626"/>
              <a:gd name="connsiteX180" fmla="*/ 14660 w 5678500"/>
              <a:gd name="connsiteY180" fmla="*/ 8290079 h 11419626"/>
              <a:gd name="connsiteX181" fmla="*/ 737587 w 5678500"/>
              <a:gd name="connsiteY181" fmla="*/ 6671329 h 11419626"/>
              <a:gd name="connsiteX182" fmla="*/ 740606 w 5678500"/>
              <a:gd name="connsiteY182" fmla="*/ 6668255 h 11419626"/>
              <a:gd name="connsiteX183" fmla="*/ 739480 w 5678500"/>
              <a:gd name="connsiteY183" fmla="*/ 6665919 h 11419626"/>
              <a:gd name="connsiteX184" fmla="*/ 787733 w 5678500"/>
              <a:gd name="connsiteY184" fmla="*/ 6612828 h 11419626"/>
              <a:gd name="connsiteX185" fmla="*/ 1111906 w 5678500"/>
              <a:gd name="connsiteY185" fmla="*/ 5709815 h 11419626"/>
              <a:gd name="connsiteX186" fmla="*/ 787733 w 5678500"/>
              <a:gd name="connsiteY186" fmla="*/ 4806802 h 11419626"/>
              <a:gd name="connsiteX187" fmla="*/ 739480 w 5678500"/>
              <a:gd name="connsiteY187" fmla="*/ 4753711 h 11419626"/>
              <a:gd name="connsiteX188" fmla="*/ 740607 w 5678500"/>
              <a:gd name="connsiteY188" fmla="*/ 4751372 h 11419626"/>
              <a:gd name="connsiteX189" fmla="*/ 892699 w 5678500"/>
              <a:gd name="connsiteY189" fmla="*/ 4906209 h 11419626"/>
              <a:gd name="connsiteX190" fmla="*/ 1038159 w 5678500"/>
              <a:gd name="connsiteY190" fmla="*/ 5034216 h 11419626"/>
              <a:gd name="connsiteX191" fmla="*/ 1049994 w 5678500"/>
              <a:gd name="connsiteY191" fmla="*/ 5043283 h 11419626"/>
              <a:gd name="connsiteX192" fmla="*/ 892699 w 5678500"/>
              <a:gd name="connsiteY192" fmla="*/ 4906209 h 11419626"/>
              <a:gd name="connsiteX193" fmla="*/ 14660 w 5678500"/>
              <a:gd name="connsiteY193" fmla="*/ 3129546 h 11419626"/>
              <a:gd name="connsiteX194" fmla="*/ 2476 w 5678500"/>
              <a:gd name="connsiteY194" fmla="*/ 2888262 h 11419626"/>
              <a:gd name="connsiteX195" fmla="*/ 2475 w 5678500"/>
              <a:gd name="connsiteY195" fmla="*/ 2888262 h 11419626"/>
              <a:gd name="connsiteX196" fmla="*/ 0 w 5678500"/>
              <a:gd name="connsiteY196" fmla="*/ 2839250 h 11419626"/>
              <a:gd name="connsiteX197" fmla="*/ 2839250 w 5678500"/>
              <a:gd name="connsiteY197" fmla="*/ 0 h 114196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</a:cxnLst>
            <a:rect l="l" t="t" r="r" b="b"/>
            <a:pathLst>
              <a:path w="5678500" h="11419626">
                <a:moveTo>
                  <a:pt x="665468" y="8376554"/>
                </a:moveTo>
                <a:lnTo>
                  <a:pt x="615677" y="8393227"/>
                </a:lnTo>
                <a:lnTo>
                  <a:pt x="648089" y="8384168"/>
                </a:lnTo>
                <a:close/>
                <a:moveTo>
                  <a:pt x="5013025" y="8376551"/>
                </a:moveTo>
                <a:lnTo>
                  <a:pt x="5030410" y="8384168"/>
                </a:lnTo>
                <a:lnTo>
                  <a:pt x="5062835" y="8393231"/>
                </a:lnTo>
                <a:close/>
                <a:moveTo>
                  <a:pt x="1063305" y="8195013"/>
                </a:moveTo>
                <a:lnTo>
                  <a:pt x="978681" y="8239329"/>
                </a:lnTo>
                <a:lnTo>
                  <a:pt x="1007748" y="8226594"/>
                </a:lnTo>
                <a:close/>
                <a:moveTo>
                  <a:pt x="4615174" y="8195002"/>
                </a:moveTo>
                <a:lnTo>
                  <a:pt x="4670751" y="8226594"/>
                </a:lnTo>
                <a:lnTo>
                  <a:pt x="4699829" y="8239334"/>
                </a:lnTo>
                <a:close/>
                <a:moveTo>
                  <a:pt x="1246907" y="8084064"/>
                </a:moveTo>
                <a:lnTo>
                  <a:pt x="1137079" y="8153077"/>
                </a:lnTo>
                <a:lnTo>
                  <a:pt x="1177318" y="8130204"/>
                </a:lnTo>
                <a:close/>
                <a:moveTo>
                  <a:pt x="4431557" y="8084040"/>
                </a:moveTo>
                <a:lnTo>
                  <a:pt x="4501181" y="8130204"/>
                </a:lnTo>
                <a:lnTo>
                  <a:pt x="4541439" y="8153088"/>
                </a:lnTo>
                <a:close/>
                <a:moveTo>
                  <a:pt x="1427442" y="7955289"/>
                </a:moveTo>
                <a:lnTo>
                  <a:pt x="1314176" y="8039462"/>
                </a:lnTo>
                <a:lnTo>
                  <a:pt x="1339364" y="8022762"/>
                </a:lnTo>
                <a:close/>
                <a:moveTo>
                  <a:pt x="4250986" y="7955234"/>
                </a:moveTo>
                <a:lnTo>
                  <a:pt x="4339136" y="8022762"/>
                </a:lnTo>
                <a:lnTo>
                  <a:pt x="4364342" y="8039475"/>
                </a:lnTo>
                <a:close/>
                <a:moveTo>
                  <a:pt x="1638783" y="7776818"/>
                </a:moveTo>
                <a:lnTo>
                  <a:pt x="1481546" y="7913842"/>
                </a:lnTo>
                <a:lnTo>
                  <a:pt x="1493372" y="7904782"/>
                </a:lnTo>
                <a:close/>
                <a:moveTo>
                  <a:pt x="4628520" y="6376354"/>
                </a:moveTo>
                <a:lnTo>
                  <a:pt x="4785693" y="6513322"/>
                </a:lnTo>
                <a:lnTo>
                  <a:pt x="4640342" y="6385411"/>
                </a:lnTo>
                <a:close/>
                <a:moveTo>
                  <a:pt x="1049989" y="6376348"/>
                </a:moveTo>
                <a:lnTo>
                  <a:pt x="1038159" y="6385411"/>
                </a:lnTo>
                <a:lnTo>
                  <a:pt x="892713" y="6513405"/>
                </a:lnTo>
                <a:close/>
                <a:moveTo>
                  <a:pt x="4461150" y="6250732"/>
                </a:moveTo>
                <a:lnTo>
                  <a:pt x="4574393" y="6334889"/>
                </a:lnTo>
                <a:lnTo>
                  <a:pt x="4486333" y="6267430"/>
                </a:lnTo>
                <a:close/>
                <a:moveTo>
                  <a:pt x="1217363" y="6250725"/>
                </a:moveTo>
                <a:lnTo>
                  <a:pt x="1192168" y="6267430"/>
                </a:lnTo>
                <a:lnTo>
                  <a:pt x="1104074" y="6334916"/>
                </a:lnTo>
                <a:close/>
                <a:moveTo>
                  <a:pt x="4284051" y="6137116"/>
                </a:moveTo>
                <a:lnTo>
                  <a:pt x="4393870" y="6206123"/>
                </a:lnTo>
                <a:lnTo>
                  <a:pt x="4324288" y="6159988"/>
                </a:lnTo>
                <a:close/>
                <a:moveTo>
                  <a:pt x="1394461" y="6137109"/>
                </a:moveTo>
                <a:lnTo>
                  <a:pt x="1354213" y="6159988"/>
                </a:lnTo>
                <a:lnTo>
                  <a:pt x="1284609" y="6206138"/>
                </a:lnTo>
                <a:close/>
                <a:moveTo>
                  <a:pt x="4125651" y="6050863"/>
                </a:moveTo>
                <a:lnTo>
                  <a:pt x="4210274" y="6095178"/>
                </a:lnTo>
                <a:lnTo>
                  <a:pt x="4154718" y="6063598"/>
                </a:lnTo>
                <a:close/>
                <a:moveTo>
                  <a:pt x="1552857" y="6050860"/>
                </a:moveTo>
                <a:lnTo>
                  <a:pt x="1523783" y="6063598"/>
                </a:lnTo>
                <a:lnTo>
                  <a:pt x="1468215" y="6095185"/>
                </a:lnTo>
                <a:close/>
                <a:moveTo>
                  <a:pt x="3762645" y="5896964"/>
                </a:moveTo>
                <a:lnTo>
                  <a:pt x="3812439" y="5913638"/>
                </a:lnTo>
                <a:lnTo>
                  <a:pt x="3795059" y="5906023"/>
                </a:lnTo>
                <a:close/>
                <a:moveTo>
                  <a:pt x="1915863" y="5896962"/>
                </a:moveTo>
                <a:lnTo>
                  <a:pt x="1883442" y="5906023"/>
                </a:lnTo>
                <a:lnTo>
                  <a:pt x="1866058" y="5913639"/>
                </a:lnTo>
                <a:close/>
                <a:moveTo>
                  <a:pt x="3812443" y="5505987"/>
                </a:moveTo>
                <a:lnTo>
                  <a:pt x="3762639" y="5522664"/>
                </a:lnTo>
                <a:lnTo>
                  <a:pt x="3795059" y="5513603"/>
                </a:lnTo>
                <a:close/>
                <a:moveTo>
                  <a:pt x="1866057" y="5505986"/>
                </a:moveTo>
                <a:lnTo>
                  <a:pt x="1883442" y="5513603"/>
                </a:lnTo>
                <a:lnTo>
                  <a:pt x="1915866" y="5522665"/>
                </a:lnTo>
                <a:close/>
                <a:moveTo>
                  <a:pt x="4210283" y="5324444"/>
                </a:moveTo>
                <a:lnTo>
                  <a:pt x="4125647" y="5368766"/>
                </a:lnTo>
                <a:lnTo>
                  <a:pt x="4154718" y="5356029"/>
                </a:lnTo>
                <a:close/>
                <a:moveTo>
                  <a:pt x="1468206" y="5324437"/>
                </a:moveTo>
                <a:lnTo>
                  <a:pt x="1523783" y="5356029"/>
                </a:lnTo>
                <a:lnTo>
                  <a:pt x="1552860" y="5368768"/>
                </a:lnTo>
                <a:close/>
                <a:moveTo>
                  <a:pt x="4393884" y="5213494"/>
                </a:moveTo>
                <a:lnTo>
                  <a:pt x="4284043" y="5282515"/>
                </a:lnTo>
                <a:lnTo>
                  <a:pt x="4324288" y="5259639"/>
                </a:lnTo>
                <a:close/>
                <a:moveTo>
                  <a:pt x="1284595" y="5213479"/>
                </a:moveTo>
                <a:lnTo>
                  <a:pt x="1354213" y="5259639"/>
                </a:lnTo>
                <a:lnTo>
                  <a:pt x="1394469" y="5282522"/>
                </a:lnTo>
                <a:close/>
                <a:moveTo>
                  <a:pt x="4574415" y="5084721"/>
                </a:moveTo>
                <a:lnTo>
                  <a:pt x="4461143" y="5168898"/>
                </a:lnTo>
                <a:lnTo>
                  <a:pt x="4486333" y="5152197"/>
                </a:lnTo>
                <a:close/>
                <a:moveTo>
                  <a:pt x="1104051" y="5084694"/>
                </a:moveTo>
                <a:lnTo>
                  <a:pt x="1192168" y="5152197"/>
                </a:lnTo>
                <a:lnTo>
                  <a:pt x="1217369" y="5168906"/>
                </a:lnTo>
                <a:close/>
                <a:moveTo>
                  <a:pt x="4785753" y="4906252"/>
                </a:moveTo>
                <a:lnTo>
                  <a:pt x="4628515" y="5043276"/>
                </a:lnTo>
                <a:lnTo>
                  <a:pt x="4640342" y="5034216"/>
                </a:lnTo>
                <a:close/>
                <a:moveTo>
                  <a:pt x="1481547" y="3505790"/>
                </a:moveTo>
                <a:lnTo>
                  <a:pt x="1638724" y="3642760"/>
                </a:lnTo>
                <a:lnTo>
                  <a:pt x="1493372" y="3514849"/>
                </a:lnTo>
                <a:close/>
                <a:moveTo>
                  <a:pt x="1314174" y="3380167"/>
                </a:moveTo>
                <a:lnTo>
                  <a:pt x="1427441" y="3464341"/>
                </a:lnTo>
                <a:lnTo>
                  <a:pt x="1339364" y="3396868"/>
                </a:lnTo>
                <a:close/>
                <a:moveTo>
                  <a:pt x="4364343" y="3380155"/>
                </a:moveTo>
                <a:lnTo>
                  <a:pt x="4339136" y="3396868"/>
                </a:lnTo>
                <a:lnTo>
                  <a:pt x="4251000" y="3464386"/>
                </a:lnTo>
                <a:close/>
                <a:moveTo>
                  <a:pt x="1137078" y="3266553"/>
                </a:moveTo>
                <a:lnTo>
                  <a:pt x="1246910" y="3335569"/>
                </a:lnTo>
                <a:lnTo>
                  <a:pt x="1177318" y="3289426"/>
                </a:lnTo>
                <a:close/>
                <a:moveTo>
                  <a:pt x="4541442" y="3266541"/>
                </a:moveTo>
                <a:lnTo>
                  <a:pt x="4501181" y="3289426"/>
                </a:lnTo>
                <a:lnTo>
                  <a:pt x="4431554" y="3335592"/>
                </a:lnTo>
                <a:close/>
                <a:moveTo>
                  <a:pt x="978681" y="3180301"/>
                </a:moveTo>
                <a:lnTo>
                  <a:pt x="1063305" y="3224617"/>
                </a:lnTo>
                <a:lnTo>
                  <a:pt x="1007748" y="3193036"/>
                </a:lnTo>
                <a:close/>
                <a:moveTo>
                  <a:pt x="4699830" y="3180296"/>
                </a:moveTo>
                <a:lnTo>
                  <a:pt x="4670751" y="3193036"/>
                </a:lnTo>
                <a:lnTo>
                  <a:pt x="4615171" y="3224630"/>
                </a:lnTo>
                <a:close/>
                <a:moveTo>
                  <a:pt x="615678" y="3026404"/>
                </a:moveTo>
                <a:lnTo>
                  <a:pt x="665468" y="3043076"/>
                </a:lnTo>
                <a:lnTo>
                  <a:pt x="648089" y="3035463"/>
                </a:lnTo>
                <a:close/>
                <a:moveTo>
                  <a:pt x="5062832" y="3026401"/>
                </a:moveTo>
                <a:lnTo>
                  <a:pt x="5030410" y="3035463"/>
                </a:lnTo>
                <a:lnTo>
                  <a:pt x="5013026" y="3043079"/>
                </a:lnTo>
                <a:close/>
                <a:moveTo>
                  <a:pt x="5414011" y="2928248"/>
                </a:moveTo>
                <a:lnTo>
                  <a:pt x="5414008" y="2928249"/>
                </a:lnTo>
                <a:lnTo>
                  <a:pt x="5414012" y="2928248"/>
                </a:lnTo>
                <a:close/>
                <a:moveTo>
                  <a:pt x="2839250" y="1419625"/>
                </a:move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182265"/>
                  <a:pt x="1541281" y="3496867"/>
                  <a:pt x="1743798" y="3742262"/>
                </a:cubicBezTo>
                <a:lnTo>
                  <a:pt x="1781803" y="3784077"/>
                </a:lnTo>
                <a:lnTo>
                  <a:pt x="1779140" y="3785695"/>
                </a:lnTo>
                <a:lnTo>
                  <a:pt x="1793945" y="3800768"/>
                </a:lnTo>
                <a:cubicBezTo>
                  <a:pt x="2191117" y="4237753"/>
                  <a:pt x="2453867" y="4799111"/>
                  <a:pt x="2516872" y="5419518"/>
                </a:cubicBezTo>
                <a:lnTo>
                  <a:pt x="2529056" y="5660804"/>
                </a:lnTo>
                <a:lnTo>
                  <a:pt x="2531531" y="5709815"/>
                </a:lnTo>
                <a:lnTo>
                  <a:pt x="2529056" y="5758822"/>
                </a:lnTo>
                <a:lnTo>
                  <a:pt x="2516872" y="6000112"/>
                </a:lnTo>
                <a:cubicBezTo>
                  <a:pt x="2453867" y="6620519"/>
                  <a:pt x="2191117" y="7181877"/>
                  <a:pt x="1793945" y="7618863"/>
                </a:cubicBezTo>
                <a:lnTo>
                  <a:pt x="1779140" y="7633935"/>
                </a:lnTo>
                <a:lnTo>
                  <a:pt x="1781800" y="7635551"/>
                </a:lnTo>
                <a:lnTo>
                  <a:pt x="1743798" y="7677363"/>
                </a:lnTo>
                <a:cubicBezTo>
                  <a:pt x="1541281" y="7922758"/>
                  <a:pt x="1419625" y="8237360"/>
                  <a:pt x="1419625" y="8580376"/>
                </a:cubicBezTo>
                <a:cubicBezTo>
                  <a:pt x="1419625" y="9364413"/>
                  <a:pt x="2055213" y="10000001"/>
                  <a:pt x="2839250" y="10000001"/>
                </a:cubicBezTo>
                <a:cubicBezTo>
                  <a:pt x="3623287" y="10000001"/>
                  <a:pt x="4258875" y="9364413"/>
                  <a:pt x="4258875" y="8580376"/>
                </a:cubicBezTo>
                <a:cubicBezTo>
                  <a:pt x="4258875" y="8237360"/>
                  <a:pt x="4137219" y="7922758"/>
                  <a:pt x="3934702" y="7677363"/>
                </a:cubicBezTo>
                <a:lnTo>
                  <a:pt x="3896700" y="7635551"/>
                </a:lnTo>
                <a:lnTo>
                  <a:pt x="3899360" y="7633935"/>
                </a:lnTo>
                <a:lnTo>
                  <a:pt x="4039667" y="7776775"/>
                </a:lnTo>
                <a:cubicBezTo>
                  <a:pt x="4086672" y="7821058"/>
                  <a:pt x="4135187" y="7863755"/>
                  <a:pt x="4185127" y="7904782"/>
                </a:cubicBezTo>
                <a:lnTo>
                  <a:pt x="4196972" y="7913856"/>
                </a:lnTo>
                <a:lnTo>
                  <a:pt x="4039668" y="7776775"/>
                </a:lnTo>
                <a:cubicBezTo>
                  <a:pt x="3556193" y="7321294"/>
                  <a:pt x="3232510" y="6698070"/>
                  <a:pt x="3161629" y="6000112"/>
                </a:cubicBezTo>
                <a:lnTo>
                  <a:pt x="3149445" y="5758822"/>
                </a:lnTo>
                <a:lnTo>
                  <a:pt x="3149444" y="5758822"/>
                </a:lnTo>
                <a:lnTo>
                  <a:pt x="3146969" y="5709815"/>
                </a:lnTo>
                <a:lnTo>
                  <a:pt x="3149444" y="5660804"/>
                </a:lnTo>
                <a:lnTo>
                  <a:pt x="3149445" y="5660804"/>
                </a:lnTo>
                <a:lnTo>
                  <a:pt x="3161629" y="5419518"/>
                </a:lnTo>
                <a:cubicBezTo>
                  <a:pt x="3232510" y="4721560"/>
                  <a:pt x="3556193" y="4098337"/>
                  <a:pt x="4039668" y="3642856"/>
                </a:cubicBezTo>
                <a:lnTo>
                  <a:pt x="4196967" y="3505778"/>
                </a:lnTo>
                <a:lnTo>
                  <a:pt x="4185127" y="3514849"/>
                </a:lnTo>
                <a:cubicBezTo>
                  <a:pt x="4135187" y="3555875"/>
                  <a:pt x="4086672" y="3598573"/>
                  <a:pt x="4039667" y="3642856"/>
                </a:cubicBezTo>
                <a:lnTo>
                  <a:pt x="3899361" y="3785695"/>
                </a:lnTo>
                <a:lnTo>
                  <a:pt x="3896697" y="3784077"/>
                </a:lnTo>
                <a:lnTo>
                  <a:pt x="3934702" y="3742262"/>
                </a:lnTo>
                <a:cubicBezTo>
                  <a:pt x="4137219" y="3496867"/>
                  <a:pt x="4258875" y="3182265"/>
                  <a:pt x="4258875" y="2839250"/>
                </a:cubicBezTo>
                <a:cubicBezTo>
                  <a:pt x="4258875" y="2055213"/>
                  <a:pt x="3623287" y="1419625"/>
                  <a:pt x="2839250" y="1419625"/>
                </a:cubicBezTo>
                <a:close/>
                <a:moveTo>
                  <a:pt x="2839250" y="0"/>
                </a:moveTo>
                <a:cubicBezTo>
                  <a:pt x="4407324" y="0"/>
                  <a:pt x="5678500" y="1271176"/>
                  <a:pt x="5678500" y="2839250"/>
                </a:cubicBezTo>
                <a:lnTo>
                  <a:pt x="5676025" y="2888262"/>
                </a:lnTo>
                <a:lnTo>
                  <a:pt x="5676026" y="2888261"/>
                </a:lnTo>
                <a:lnTo>
                  <a:pt x="5663842" y="3129546"/>
                </a:lnTo>
                <a:cubicBezTo>
                  <a:pt x="5600836" y="3749953"/>
                  <a:pt x="5338087" y="4311311"/>
                  <a:pt x="4940915" y="4748297"/>
                </a:cubicBezTo>
                <a:lnTo>
                  <a:pt x="4937894" y="4751373"/>
                </a:lnTo>
                <a:lnTo>
                  <a:pt x="4939021" y="4753710"/>
                </a:lnTo>
                <a:lnTo>
                  <a:pt x="4890767" y="4806802"/>
                </a:lnTo>
                <a:cubicBezTo>
                  <a:pt x="4688250" y="5052197"/>
                  <a:pt x="4566594" y="5366799"/>
                  <a:pt x="4566594" y="5709815"/>
                </a:cubicBezTo>
                <a:cubicBezTo>
                  <a:pt x="4566594" y="6052831"/>
                  <a:pt x="4688250" y="6367434"/>
                  <a:pt x="4890767" y="6612828"/>
                </a:cubicBezTo>
                <a:lnTo>
                  <a:pt x="4939021" y="6665920"/>
                </a:lnTo>
                <a:lnTo>
                  <a:pt x="4937896" y="6668255"/>
                </a:lnTo>
                <a:lnTo>
                  <a:pt x="4940915" y="6671329"/>
                </a:lnTo>
                <a:cubicBezTo>
                  <a:pt x="5338087" y="7108315"/>
                  <a:pt x="5600836" y="7669672"/>
                  <a:pt x="5663842" y="8290079"/>
                </a:cubicBezTo>
                <a:lnTo>
                  <a:pt x="5676026" y="8531369"/>
                </a:lnTo>
                <a:lnTo>
                  <a:pt x="5414012" y="8491382"/>
                </a:lnTo>
                <a:lnTo>
                  <a:pt x="5414003" y="8491380"/>
                </a:lnTo>
                <a:lnTo>
                  <a:pt x="5414011" y="8491382"/>
                </a:lnTo>
                <a:lnTo>
                  <a:pt x="5676025" y="8531369"/>
                </a:lnTo>
                <a:lnTo>
                  <a:pt x="5678500" y="8580376"/>
                </a:lnTo>
                <a:cubicBezTo>
                  <a:pt x="5678500" y="10148450"/>
                  <a:pt x="4407324" y="11419626"/>
                  <a:pt x="2839250" y="11419626"/>
                </a:cubicBezTo>
                <a:cubicBezTo>
                  <a:pt x="1271176" y="11419626"/>
                  <a:pt x="0" y="10148450"/>
                  <a:pt x="0" y="8580376"/>
                </a:cubicBezTo>
                <a:lnTo>
                  <a:pt x="2475" y="8531369"/>
                </a:lnTo>
                <a:lnTo>
                  <a:pt x="2476" y="8531369"/>
                </a:lnTo>
                <a:lnTo>
                  <a:pt x="14660" y="8290079"/>
                </a:lnTo>
                <a:cubicBezTo>
                  <a:pt x="77666" y="7669672"/>
                  <a:pt x="340415" y="7108315"/>
                  <a:pt x="737587" y="6671329"/>
                </a:cubicBezTo>
                <a:lnTo>
                  <a:pt x="740606" y="6668255"/>
                </a:lnTo>
                <a:lnTo>
                  <a:pt x="739480" y="6665919"/>
                </a:lnTo>
                <a:lnTo>
                  <a:pt x="787733" y="6612828"/>
                </a:lnTo>
                <a:cubicBezTo>
                  <a:pt x="990250" y="6367434"/>
                  <a:pt x="1111906" y="6052831"/>
                  <a:pt x="1111906" y="5709815"/>
                </a:cubicBezTo>
                <a:cubicBezTo>
                  <a:pt x="1111906" y="5366799"/>
                  <a:pt x="990250" y="5052197"/>
                  <a:pt x="787733" y="4806802"/>
                </a:cubicBezTo>
                <a:lnTo>
                  <a:pt x="739480" y="4753711"/>
                </a:lnTo>
                <a:lnTo>
                  <a:pt x="740607" y="4751372"/>
                </a:lnTo>
                <a:lnTo>
                  <a:pt x="892699" y="4906209"/>
                </a:lnTo>
                <a:cubicBezTo>
                  <a:pt x="939704" y="4950492"/>
                  <a:pt x="988219" y="4993190"/>
                  <a:pt x="1038159" y="5034216"/>
                </a:cubicBezTo>
                <a:lnTo>
                  <a:pt x="1049994" y="5043283"/>
                </a:lnTo>
                <a:lnTo>
                  <a:pt x="892699" y="4906209"/>
                </a:lnTo>
                <a:cubicBezTo>
                  <a:pt x="409224" y="4450727"/>
                  <a:pt x="85541" y="3827504"/>
                  <a:pt x="14660" y="3129546"/>
                </a:cubicBezTo>
                <a:lnTo>
                  <a:pt x="2476" y="2888262"/>
                </a:lnTo>
                <a:lnTo>
                  <a:pt x="2475" y="2888262"/>
                </a:lnTo>
                <a:lnTo>
                  <a:pt x="0" y="2839250"/>
                </a:ln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8" name="Circle: Hollow 67">
            <a:extLst>
              <a:ext uri="{FF2B5EF4-FFF2-40B4-BE49-F238E27FC236}">
                <a16:creationId xmlns:a16="http://schemas.microsoft.com/office/drawing/2014/main" id="{63F04DBB-21AB-0318-D42F-365E0240F6AD}"/>
              </a:ext>
            </a:extLst>
          </p:cNvPr>
          <p:cNvSpPr/>
          <p:nvPr/>
        </p:nvSpPr>
        <p:spPr>
          <a:xfrm rot="16200000">
            <a:off x="10023512" y="8119043"/>
            <a:ext cx="4336976" cy="4336977"/>
          </a:xfrm>
          <a:prstGeom prst="donu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9" name="Freeform: Shape 68">
            <a:extLst>
              <a:ext uri="{FF2B5EF4-FFF2-40B4-BE49-F238E27FC236}">
                <a16:creationId xmlns:a16="http://schemas.microsoft.com/office/drawing/2014/main" id="{D6F56A10-2877-9292-3D07-AA8C465A5559}"/>
              </a:ext>
            </a:extLst>
          </p:cNvPr>
          <p:cNvSpPr/>
          <p:nvPr/>
        </p:nvSpPr>
        <p:spPr>
          <a:xfrm>
            <a:off x="13794848" y="5926640"/>
            <a:ext cx="2969152" cy="4336977"/>
          </a:xfrm>
          <a:custGeom>
            <a:avLst/>
            <a:gdLst>
              <a:gd name="connsiteX0" fmla="*/ 1048325 w 3887576"/>
              <a:gd name="connsiteY0" fmla="*/ 0 h 5678500"/>
              <a:gd name="connsiteX1" fmla="*/ 3887576 w 3887576"/>
              <a:gd name="connsiteY1" fmla="*/ 2839250 h 5678500"/>
              <a:gd name="connsiteX2" fmla="*/ 1048325 w 3887576"/>
              <a:gd name="connsiteY2" fmla="*/ 5678500 h 5678500"/>
              <a:gd name="connsiteX3" fmla="*/ 758028 w 3887576"/>
              <a:gd name="connsiteY3" fmla="*/ 5663841 h 5678500"/>
              <a:gd name="connsiteX4" fmla="*/ 738131 w 3887576"/>
              <a:gd name="connsiteY4" fmla="*/ 5660804 h 5678500"/>
              <a:gd name="connsiteX5" fmla="*/ 725947 w 3887576"/>
              <a:gd name="connsiteY5" fmla="*/ 5419514 h 5678500"/>
              <a:gd name="connsiteX6" fmla="*/ 3020 w 3887576"/>
              <a:gd name="connsiteY6" fmla="*/ 3800764 h 5678500"/>
              <a:gd name="connsiteX7" fmla="*/ 1 w 3887576"/>
              <a:gd name="connsiteY7" fmla="*/ 3797691 h 5678500"/>
              <a:gd name="connsiteX8" fmla="*/ 1127 w 3887576"/>
              <a:gd name="connsiteY8" fmla="*/ 3795355 h 5678500"/>
              <a:gd name="connsiteX9" fmla="*/ 44499 w 3887576"/>
              <a:gd name="connsiteY9" fmla="*/ 3843076 h 5678500"/>
              <a:gd name="connsiteX10" fmla="*/ 1048325 w 3887576"/>
              <a:gd name="connsiteY10" fmla="*/ 4258875 h 5678500"/>
              <a:gd name="connsiteX11" fmla="*/ 2467950 w 3887576"/>
              <a:gd name="connsiteY11" fmla="*/ 2839250 h 5678500"/>
              <a:gd name="connsiteX12" fmla="*/ 1048325 w 3887576"/>
              <a:gd name="connsiteY12" fmla="*/ 1419625 h 5678500"/>
              <a:gd name="connsiteX13" fmla="*/ 44499 w 3887576"/>
              <a:gd name="connsiteY13" fmla="*/ 1835424 h 5678500"/>
              <a:gd name="connsiteX14" fmla="*/ 1127 w 3887576"/>
              <a:gd name="connsiteY14" fmla="*/ 1883145 h 5678500"/>
              <a:gd name="connsiteX15" fmla="*/ 0 w 3887576"/>
              <a:gd name="connsiteY15" fmla="*/ 1880807 h 5678500"/>
              <a:gd name="connsiteX16" fmla="*/ 3020 w 3887576"/>
              <a:gd name="connsiteY16" fmla="*/ 1877732 h 5678500"/>
              <a:gd name="connsiteX17" fmla="*/ 725947 w 3887576"/>
              <a:gd name="connsiteY17" fmla="*/ 258981 h 5678500"/>
              <a:gd name="connsiteX18" fmla="*/ 738131 w 3887576"/>
              <a:gd name="connsiteY18" fmla="*/ 17696 h 5678500"/>
              <a:gd name="connsiteX19" fmla="*/ 758028 w 3887576"/>
              <a:gd name="connsiteY19" fmla="*/ 14659 h 5678500"/>
              <a:gd name="connsiteX20" fmla="*/ 1048325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1048325" y="0"/>
                </a:moveTo>
                <a:cubicBezTo>
                  <a:pt x="2616400" y="0"/>
                  <a:pt x="3887576" y="1271176"/>
                  <a:pt x="3887576" y="2839250"/>
                </a:cubicBezTo>
                <a:cubicBezTo>
                  <a:pt x="3887576" y="4407324"/>
                  <a:pt x="2616400" y="5678500"/>
                  <a:pt x="1048325" y="5678500"/>
                </a:cubicBezTo>
                <a:cubicBezTo>
                  <a:pt x="950320" y="5678500"/>
                  <a:pt x="853476" y="5673534"/>
                  <a:pt x="758028" y="5663841"/>
                </a:cubicBezTo>
                <a:lnTo>
                  <a:pt x="738131" y="5660804"/>
                </a:lnTo>
                <a:lnTo>
                  <a:pt x="725947" y="5419514"/>
                </a:lnTo>
                <a:cubicBezTo>
                  <a:pt x="662942" y="4799107"/>
                  <a:pt x="400192" y="4237750"/>
                  <a:pt x="3020" y="3800764"/>
                </a:cubicBezTo>
                <a:lnTo>
                  <a:pt x="1" y="3797691"/>
                </a:lnTo>
                <a:lnTo>
                  <a:pt x="1127" y="3795355"/>
                </a:lnTo>
                <a:lnTo>
                  <a:pt x="44499" y="3843076"/>
                </a:lnTo>
                <a:cubicBezTo>
                  <a:pt x="301400" y="4099978"/>
                  <a:pt x="656306" y="4258875"/>
                  <a:pt x="1048325" y="4258875"/>
                </a:cubicBezTo>
                <a:cubicBezTo>
                  <a:pt x="1832362" y="4258875"/>
                  <a:pt x="2467950" y="3623287"/>
                  <a:pt x="2467950" y="2839250"/>
                </a:cubicBezTo>
                <a:cubicBezTo>
                  <a:pt x="2467950" y="2055213"/>
                  <a:pt x="1832362" y="1419625"/>
                  <a:pt x="1048325" y="1419625"/>
                </a:cubicBezTo>
                <a:cubicBezTo>
                  <a:pt x="656306" y="1419625"/>
                  <a:pt x="301400" y="1578522"/>
                  <a:pt x="44499" y="1835424"/>
                </a:cubicBezTo>
                <a:lnTo>
                  <a:pt x="1127" y="1883145"/>
                </a:lnTo>
                <a:lnTo>
                  <a:pt x="0" y="1880807"/>
                </a:lnTo>
                <a:lnTo>
                  <a:pt x="3020" y="1877732"/>
                </a:lnTo>
                <a:cubicBezTo>
                  <a:pt x="400192" y="1440746"/>
                  <a:pt x="662942" y="879388"/>
                  <a:pt x="725947" y="258981"/>
                </a:cubicBezTo>
                <a:lnTo>
                  <a:pt x="738131" y="17696"/>
                </a:lnTo>
                <a:lnTo>
                  <a:pt x="758028" y="14659"/>
                </a:lnTo>
                <a:cubicBezTo>
                  <a:pt x="853476" y="4966"/>
                  <a:pt x="950320" y="0"/>
                  <a:pt x="1048325" y="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0" name="Freeform: Shape 69">
            <a:extLst>
              <a:ext uri="{FF2B5EF4-FFF2-40B4-BE49-F238E27FC236}">
                <a16:creationId xmlns:a16="http://schemas.microsoft.com/office/drawing/2014/main" id="{D925C128-1323-9939-88E9-71646B7B6FA4}"/>
              </a:ext>
            </a:extLst>
          </p:cNvPr>
          <p:cNvSpPr/>
          <p:nvPr/>
        </p:nvSpPr>
        <p:spPr>
          <a:xfrm>
            <a:off x="7620000" y="5926640"/>
            <a:ext cx="2969152" cy="4336977"/>
          </a:xfrm>
          <a:custGeom>
            <a:avLst/>
            <a:gdLst>
              <a:gd name="connsiteX0" fmla="*/ 2839250 w 3887576"/>
              <a:gd name="connsiteY0" fmla="*/ 0 h 5678500"/>
              <a:gd name="connsiteX1" fmla="*/ 3129547 w 3887576"/>
              <a:gd name="connsiteY1" fmla="*/ 14659 h 5678500"/>
              <a:gd name="connsiteX2" fmla="*/ 3149445 w 3887576"/>
              <a:gd name="connsiteY2" fmla="*/ 17696 h 5678500"/>
              <a:gd name="connsiteX3" fmla="*/ 3161629 w 3887576"/>
              <a:gd name="connsiteY3" fmla="*/ 258981 h 5678500"/>
              <a:gd name="connsiteX4" fmla="*/ 3884556 w 3887576"/>
              <a:gd name="connsiteY4" fmla="*/ 1877732 h 5678500"/>
              <a:gd name="connsiteX5" fmla="*/ 3887576 w 3887576"/>
              <a:gd name="connsiteY5" fmla="*/ 1880807 h 5678500"/>
              <a:gd name="connsiteX6" fmla="*/ 3886449 w 3887576"/>
              <a:gd name="connsiteY6" fmla="*/ 1883146 h 5678500"/>
              <a:gd name="connsiteX7" fmla="*/ 3843076 w 3887576"/>
              <a:gd name="connsiteY7" fmla="*/ 1835424 h 5678500"/>
              <a:gd name="connsiteX8" fmla="*/ 2839250 w 3887576"/>
              <a:gd name="connsiteY8" fmla="*/ 1419625 h 5678500"/>
              <a:gd name="connsiteX9" fmla="*/ 1419625 w 3887576"/>
              <a:gd name="connsiteY9" fmla="*/ 2839250 h 5678500"/>
              <a:gd name="connsiteX10" fmla="*/ 2839250 w 3887576"/>
              <a:gd name="connsiteY10" fmla="*/ 4258875 h 5678500"/>
              <a:gd name="connsiteX11" fmla="*/ 3843076 w 3887576"/>
              <a:gd name="connsiteY11" fmla="*/ 3843076 h 5678500"/>
              <a:gd name="connsiteX12" fmla="*/ 3886449 w 3887576"/>
              <a:gd name="connsiteY12" fmla="*/ 3795354 h 5678500"/>
              <a:gd name="connsiteX13" fmla="*/ 3887575 w 3887576"/>
              <a:gd name="connsiteY13" fmla="*/ 3797691 h 5678500"/>
              <a:gd name="connsiteX14" fmla="*/ 3884556 w 3887576"/>
              <a:gd name="connsiteY14" fmla="*/ 3800764 h 5678500"/>
              <a:gd name="connsiteX15" fmla="*/ 3161629 w 3887576"/>
              <a:gd name="connsiteY15" fmla="*/ 5419514 h 5678500"/>
              <a:gd name="connsiteX16" fmla="*/ 3149445 w 3887576"/>
              <a:gd name="connsiteY16" fmla="*/ 5660804 h 5678500"/>
              <a:gd name="connsiteX17" fmla="*/ 3129547 w 3887576"/>
              <a:gd name="connsiteY17" fmla="*/ 5663841 h 5678500"/>
              <a:gd name="connsiteX18" fmla="*/ 2839250 w 3887576"/>
              <a:gd name="connsiteY18" fmla="*/ 5678500 h 5678500"/>
              <a:gd name="connsiteX19" fmla="*/ 0 w 3887576"/>
              <a:gd name="connsiteY19" fmla="*/ 2839250 h 5678500"/>
              <a:gd name="connsiteX20" fmla="*/ 2839250 w 3887576"/>
              <a:gd name="connsiteY20" fmla="*/ 0 h 56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3887576" h="5678500">
                <a:moveTo>
                  <a:pt x="2839250" y="0"/>
                </a:moveTo>
                <a:cubicBezTo>
                  <a:pt x="2937255" y="0"/>
                  <a:pt x="3034099" y="4966"/>
                  <a:pt x="3129547" y="14659"/>
                </a:cubicBezTo>
                <a:lnTo>
                  <a:pt x="3149445" y="17696"/>
                </a:lnTo>
                <a:lnTo>
                  <a:pt x="3161629" y="258981"/>
                </a:lnTo>
                <a:cubicBezTo>
                  <a:pt x="3224634" y="879388"/>
                  <a:pt x="3487384" y="1440746"/>
                  <a:pt x="3884556" y="1877732"/>
                </a:cubicBezTo>
                <a:lnTo>
                  <a:pt x="3887576" y="1880807"/>
                </a:lnTo>
                <a:lnTo>
                  <a:pt x="3886449" y="1883146"/>
                </a:lnTo>
                <a:lnTo>
                  <a:pt x="3843076" y="1835424"/>
                </a:lnTo>
                <a:cubicBezTo>
                  <a:pt x="3586175" y="1578522"/>
                  <a:pt x="3231268" y="1419625"/>
                  <a:pt x="2839250" y="1419625"/>
                </a:cubicBezTo>
                <a:cubicBezTo>
                  <a:pt x="2055213" y="1419625"/>
                  <a:pt x="1419625" y="2055213"/>
                  <a:pt x="1419625" y="2839250"/>
                </a:cubicBezTo>
                <a:cubicBezTo>
                  <a:pt x="1419625" y="3623287"/>
                  <a:pt x="2055213" y="4258875"/>
                  <a:pt x="2839250" y="4258875"/>
                </a:cubicBezTo>
                <a:cubicBezTo>
                  <a:pt x="3231268" y="4258875"/>
                  <a:pt x="3586175" y="4099978"/>
                  <a:pt x="3843076" y="3843076"/>
                </a:cubicBezTo>
                <a:lnTo>
                  <a:pt x="3886449" y="3795354"/>
                </a:lnTo>
                <a:lnTo>
                  <a:pt x="3887575" y="3797691"/>
                </a:lnTo>
                <a:lnTo>
                  <a:pt x="3884556" y="3800764"/>
                </a:lnTo>
                <a:cubicBezTo>
                  <a:pt x="3487384" y="4237750"/>
                  <a:pt x="3224634" y="4799107"/>
                  <a:pt x="3161629" y="5419514"/>
                </a:cubicBezTo>
                <a:lnTo>
                  <a:pt x="3149445" y="5660804"/>
                </a:lnTo>
                <a:lnTo>
                  <a:pt x="3129547" y="5663841"/>
                </a:lnTo>
                <a:cubicBezTo>
                  <a:pt x="3034099" y="5673534"/>
                  <a:pt x="2937255" y="5678500"/>
                  <a:pt x="2839250" y="5678500"/>
                </a:cubicBezTo>
                <a:cubicBezTo>
                  <a:pt x="1271176" y="5678500"/>
                  <a:pt x="0" y="4407324"/>
                  <a:pt x="0" y="2839250"/>
                </a:cubicBezTo>
                <a:cubicBezTo>
                  <a:pt x="0" y="1271176"/>
                  <a:pt x="1271176" y="0"/>
                  <a:pt x="2839250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1E793D47-CDAF-0699-D85C-C7BD3CE34BCC}"/>
              </a:ext>
            </a:extLst>
          </p:cNvPr>
          <p:cNvSpPr/>
          <p:nvPr/>
        </p:nvSpPr>
        <p:spPr>
          <a:xfrm rot="5400000">
            <a:off x="9987345" y="5978213"/>
            <a:ext cx="1442049" cy="1365934"/>
          </a:xfrm>
          <a:custGeom>
            <a:avLst/>
            <a:gdLst>
              <a:gd name="connsiteX0" fmla="*/ 0 w 1888107"/>
              <a:gd name="connsiteY0" fmla="*/ 1788448 h 1788448"/>
              <a:gd name="connsiteX1" fmla="*/ 39987 w 1888107"/>
              <a:gd name="connsiteY1" fmla="*/ 1526435 h 1788448"/>
              <a:gd name="connsiteX2" fmla="*/ 754595 w 1888107"/>
              <a:gd name="connsiteY2" fmla="*/ 152091 h 1788448"/>
              <a:gd name="connsiteX3" fmla="*/ 909431 w 1888107"/>
              <a:gd name="connsiteY3" fmla="*/ 0 h 1788448"/>
              <a:gd name="connsiteX4" fmla="*/ 1888107 w 1888107"/>
              <a:gd name="connsiteY4" fmla="*/ 0 h 1788448"/>
              <a:gd name="connsiteX5" fmla="*/ 1888107 w 1888107"/>
              <a:gd name="connsiteY5" fmla="*/ 1025764 h 1788448"/>
              <a:gd name="connsiteX6" fmla="*/ 1860036 w 1888107"/>
              <a:gd name="connsiteY6" fmla="*/ 1053337 h 1788448"/>
              <a:gd name="connsiteX7" fmla="*/ 241285 w 1888107"/>
              <a:gd name="connsiteY7" fmla="*/ 1776264 h 1788448"/>
              <a:gd name="connsiteX8" fmla="*/ 0 w 1888107"/>
              <a:gd name="connsiteY8" fmla="*/ 178844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788448"/>
                </a:moveTo>
                <a:lnTo>
                  <a:pt x="39987" y="1526435"/>
                </a:lnTo>
                <a:cubicBezTo>
                  <a:pt x="147542" y="1000830"/>
                  <a:pt x="400331" y="528128"/>
                  <a:pt x="754595" y="152091"/>
                </a:cubicBezTo>
                <a:lnTo>
                  <a:pt x="909431" y="0"/>
                </a:lnTo>
                <a:lnTo>
                  <a:pt x="1888107" y="0"/>
                </a:lnTo>
                <a:lnTo>
                  <a:pt x="1888107" y="1025764"/>
                </a:lnTo>
                <a:lnTo>
                  <a:pt x="1860036" y="1053337"/>
                </a:lnTo>
                <a:cubicBezTo>
                  <a:pt x="1423050" y="1450509"/>
                  <a:pt x="861692" y="1713258"/>
                  <a:pt x="241285" y="1776264"/>
                </a:cubicBezTo>
                <a:lnTo>
                  <a:pt x="0" y="178844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10800000" algn="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2" name="Freeform: Shape 71">
            <a:extLst>
              <a:ext uri="{FF2B5EF4-FFF2-40B4-BE49-F238E27FC236}">
                <a16:creationId xmlns:a16="http://schemas.microsoft.com/office/drawing/2014/main" id="{9885AEAC-A41B-7B40-0675-92AD7D4E8C4F}"/>
              </a:ext>
            </a:extLst>
          </p:cNvPr>
          <p:cNvSpPr/>
          <p:nvPr/>
        </p:nvSpPr>
        <p:spPr>
          <a:xfrm rot="5400000">
            <a:off x="12954607" y="5978212"/>
            <a:ext cx="1442049" cy="1365936"/>
          </a:xfrm>
          <a:custGeom>
            <a:avLst/>
            <a:gdLst>
              <a:gd name="connsiteX0" fmla="*/ 0 w 1888107"/>
              <a:gd name="connsiteY0" fmla="*/ 0 h 1788450"/>
              <a:gd name="connsiteX1" fmla="*/ 241285 w 1888107"/>
              <a:gd name="connsiteY1" fmla="*/ 12184 h 1788450"/>
              <a:gd name="connsiteX2" fmla="*/ 1860036 w 1888107"/>
              <a:gd name="connsiteY2" fmla="*/ 735111 h 1788450"/>
              <a:gd name="connsiteX3" fmla="*/ 1888107 w 1888107"/>
              <a:gd name="connsiteY3" fmla="*/ 762684 h 1788450"/>
              <a:gd name="connsiteX4" fmla="*/ 1888107 w 1888107"/>
              <a:gd name="connsiteY4" fmla="*/ 1788450 h 1788450"/>
              <a:gd name="connsiteX5" fmla="*/ 909432 w 1888107"/>
              <a:gd name="connsiteY5" fmla="*/ 1788450 h 1788450"/>
              <a:gd name="connsiteX6" fmla="*/ 754595 w 1888107"/>
              <a:gd name="connsiteY6" fmla="*/ 1636358 h 1788450"/>
              <a:gd name="connsiteX7" fmla="*/ 39987 w 1888107"/>
              <a:gd name="connsiteY7" fmla="*/ 262014 h 1788450"/>
              <a:gd name="connsiteX8" fmla="*/ 0 w 1888107"/>
              <a:gd name="connsiteY8" fmla="*/ 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0"/>
                </a:moveTo>
                <a:lnTo>
                  <a:pt x="241285" y="12184"/>
                </a:lnTo>
                <a:cubicBezTo>
                  <a:pt x="861692" y="75190"/>
                  <a:pt x="1423050" y="337939"/>
                  <a:pt x="1860036" y="735111"/>
                </a:cubicBezTo>
                <a:lnTo>
                  <a:pt x="1888107" y="762684"/>
                </a:lnTo>
                <a:lnTo>
                  <a:pt x="1888107" y="1788450"/>
                </a:lnTo>
                <a:lnTo>
                  <a:pt x="909432" y="1788450"/>
                </a:lnTo>
                <a:lnTo>
                  <a:pt x="754595" y="1636358"/>
                </a:lnTo>
                <a:cubicBezTo>
                  <a:pt x="400331" y="1260321"/>
                  <a:pt x="147542" y="787620"/>
                  <a:pt x="39987" y="262014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algn="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3" name="Freeform: Shape 72">
            <a:extLst>
              <a:ext uri="{FF2B5EF4-FFF2-40B4-BE49-F238E27FC236}">
                <a16:creationId xmlns:a16="http://schemas.microsoft.com/office/drawing/2014/main" id="{A9F9C13F-732F-132F-A2E0-00089BCE8B10}"/>
              </a:ext>
            </a:extLst>
          </p:cNvPr>
          <p:cNvSpPr/>
          <p:nvPr/>
        </p:nvSpPr>
        <p:spPr>
          <a:xfrm rot="5400000">
            <a:off x="9987345" y="8846110"/>
            <a:ext cx="1442049" cy="1365934"/>
          </a:xfrm>
          <a:custGeom>
            <a:avLst/>
            <a:gdLst>
              <a:gd name="connsiteX0" fmla="*/ 0 w 1888107"/>
              <a:gd name="connsiteY0" fmla="*/ 1025768 h 1788448"/>
              <a:gd name="connsiteX1" fmla="*/ 0 w 1888107"/>
              <a:gd name="connsiteY1" fmla="*/ 0 h 1788448"/>
              <a:gd name="connsiteX2" fmla="*/ 978677 w 1888107"/>
              <a:gd name="connsiteY2" fmla="*/ 0 h 1788448"/>
              <a:gd name="connsiteX3" fmla="*/ 1133513 w 1888107"/>
              <a:gd name="connsiteY3" fmla="*/ 152091 h 1788448"/>
              <a:gd name="connsiteX4" fmla="*/ 1848120 w 1888107"/>
              <a:gd name="connsiteY4" fmla="*/ 1526435 h 1788448"/>
              <a:gd name="connsiteX5" fmla="*/ 1888107 w 1888107"/>
              <a:gd name="connsiteY5" fmla="*/ 1788448 h 1788448"/>
              <a:gd name="connsiteX6" fmla="*/ 1646817 w 1888107"/>
              <a:gd name="connsiteY6" fmla="*/ 1776264 h 1788448"/>
              <a:gd name="connsiteX7" fmla="*/ 28067 w 1888107"/>
              <a:gd name="connsiteY7" fmla="*/ 1053337 h 1788448"/>
              <a:gd name="connsiteX8" fmla="*/ 0 w 1888107"/>
              <a:gd name="connsiteY8" fmla="*/ 1025768 h 1788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48">
                <a:moveTo>
                  <a:pt x="0" y="1025768"/>
                </a:moveTo>
                <a:lnTo>
                  <a:pt x="0" y="0"/>
                </a:lnTo>
                <a:lnTo>
                  <a:pt x="978677" y="0"/>
                </a:lnTo>
                <a:lnTo>
                  <a:pt x="1133513" y="152091"/>
                </a:lnTo>
                <a:cubicBezTo>
                  <a:pt x="1487776" y="528128"/>
                  <a:pt x="1740565" y="1000830"/>
                  <a:pt x="1848120" y="1526435"/>
                </a:cubicBezTo>
                <a:lnTo>
                  <a:pt x="1888107" y="1788448"/>
                </a:lnTo>
                <a:lnTo>
                  <a:pt x="1646817" y="1776264"/>
                </a:lnTo>
                <a:cubicBezTo>
                  <a:pt x="1026410" y="1713258"/>
                  <a:pt x="465053" y="1450509"/>
                  <a:pt x="28067" y="1053337"/>
                </a:cubicBezTo>
                <a:lnTo>
                  <a:pt x="0" y="1025768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2700000" algn="t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4" name="Freeform: Shape 73">
            <a:extLst>
              <a:ext uri="{FF2B5EF4-FFF2-40B4-BE49-F238E27FC236}">
                <a16:creationId xmlns:a16="http://schemas.microsoft.com/office/drawing/2014/main" id="{9FD2F1CF-B4E4-E5C1-5789-6DDF552CDB99}"/>
              </a:ext>
            </a:extLst>
          </p:cNvPr>
          <p:cNvSpPr/>
          <p:nvPr/>
        </p:nvSpPr>
        <p:spPr>
          <a:xfrm rot="5400000">
            <a:off x="12954607" y="8846109"/>
            <a:ext cx="1442049" cy="1365936"/>
          </a:xfrm>
          <a:custGeom>
            <a:avLst/>
            <a:gdLst>
              <a:gd name="connsiteX0" fmla="*/ 0 w 1888107"/>
              <a:gd name="connsiteY0" fmla="*/ 1788450 h 1788450"/>
              <a:gd name="connsiteX1" fmla="*/ 0 w 1888107"/>
              <a:gd name="connsiteY1" fmla="*/ 762680 h 1788450"/>
              <a:gd name="connsiteX2" fmla="*/ 28067 w 1888107"/>
              <a:gd name="connsiteY2" fmla="*/ 735111 h 1788450"/>
              <a:gd name="connsiteX3" fmla="*/ 1646817 w 1888107"/>
              <a:gd name="connsiteY3" fmla="*/ 12184 h 1788450"/>
              <a:gd name="connsiteX4" fmla="*/ 1888107 w 1888107"/>
              <a:gd name="connsiteY4" fmla="*/ 0 h 1788450"/>
              <a:gd name="connsiteX5" fmla="*/ 1848120 w 1888107"/>
              <a:gd name="connsiteY5" fmla="*/ 262014 h 1788450"/>
              <a:gd name="connsiteX6" fmla="*/ 1133513 w 1888107"/>
              <a:gd name="connsiteY6" fmla="*/ 1636358 h 1788450"/>
              <a:gd name="connsiteX7" fmla="*/ 978676 w 1888107"/>
              <a:gd name="connsiteY7" fmla="*/ 1788450 h 1788450"/>
              <a:gd name="connsiteX8" fmla="*/ 0 w 1888107"/>
              <a:gd name="connsiteY8" fmla="*/ 1788450 h 1788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88107" h="1788450">
                <a:moveTo>
                  <a:pt x="0" y="1788450"/>
                </a:moveTo>
                <a:lnTo>
                  <a:pt x="0" y="762680"/>
                </a:lnTo>
                <a:lnTo>
                  <a:pt x="28067" y="735111"/>
                </a:lnTo>
                <a:cubicBezTo>
                  <a:pt x="465053" y="337939"/>
                  <a:pt x="1026410" y="75190"/>
                  <a:pt x="1646817" y="12184"/>
                </a:cubicBezTo>
                <a:lnTo>
                  <a:pt x="1888107" y="0"/>
                </a:lnTo>
                <a:lnTo>
                  <a:pt x="1848120" y="262014"/>
                </a:lnTo>
                <a:cubicBezTo>
                  <a:pt x="1740565" y="787620"/>
                  <a:pt x="1487776" y="1260321"/>
                  <a:pt x="1133513" y="1636358"/>
                </a:cubicBezTo>
                <a:lnTo>
                  <a:pt x="978676" y="1788450"/>
                </a:lnTo>
                <a:lnTo>
                  <a:pt x="0" y="178845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317500" dist="317500" dir="8100000" algn="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5" name="Freeform: Shape 74">
            <a:extLst>
              <a:ext uri="{FF2B5EF4-FFF2-40B4-BE49-F238E27FC236}">
                <a16:creationId xmlns:a16="http://schemas.microsoft.com/office/drawing/2014/main" id="{5AE2B060-CFF7-ED31-ECF6-FDD8ACEBD658}"/>
              </a:ext>
            </a:extLst>
          </p:cNvPr>
          <p:cNvSpPr/>
          <p:nvPr/>
        </p:nvSpPr>
        <p:spPr>
          <a:xfrm>
            <a:off x="10023511" y="3747749"/>
            <a:ext cx="1933468" cy="6502641"/>
          </a:xfrm>
          <a:custGeom>
            <a:avLst/>
            <a:gdLst>
              <a:gd name="connsiteX0" fmla="*/ 737588 w 2531532"/>
              <a:gd name="connsiteY0" fmla="*/ 6653633 h 8514051"/>
              <a:gd name="connsiteX1" fmla="*/ 14661 w 2531532"/>
              <a:gd name="connsiteY1" fmla="*/ 8272383 h 8514051"/>
              <a:gd name="connsiteX2" fmla="*/ 737588 w 2531532"/>
              <a:gd name="connsiteY2" fmla="*/ 6653633 h 8514051"/>
              <a:gd name="connsiteX3" fmla="*/ 1050000 w 2531532"/>
              <a:gd name="connsiteY3" fmla="*/ 6358643 h 8514051"/>
              <a:gd name="connsiteX4" fmla="*/ 1038160 w 2531532"/>
              <a:gd name="connsiteY4" fmla="*/ 6367714 h 8514051"/>
              <a:gd name="connsiteX5" fmla="*/ 892700 w 2531532"/>
              <a:gd name="connsiteY5" fmla="*/ 6495720 h 8514051"/>
              <a:gd name="connsiteX6" fmla="*/ 757883 w 2531532"/>
              <a:gd name="connsiteY6" fmla="*/ 6632971 h 8514051"/>
              <a:gd name="connsiteX7" fmla="*/ 892700 w 2531532"/>
              <a:gd name="connsiteY7" fmla="*/ 6495721 h 8514051"/>
              <a:gd name="connsiteX8" fmla="*/ 892759 w 2531532"/>
              <a:gd name="connsiteY8" fmla="*/ 6495669 h 8514051"/>
              <a:gd name="connsiteX9" fmla="*/ 1038160 w 2531532"/>
              <a:gd name="connsiteY9" fmla="*/ 6367715 h 8514051"/>
              <a:gd name="connsiteX10" fmla="*/ 1049987 w 2531532"/>
              <a:gd name="connsiteY10" fmla="*/ 6358654 h 8514051"/>
              <a:gd name="connsiteX11" fmla="*/ 1217375 w 2531532"/>
              <a:gd name="connsiteY11" fmla="*/ 6233020 h 8514051"/>
              <a:gd name="connsiteX12" fmla="*/ 1192169 w 2531532"/>
              <a:gd name="connsiteY12" fmla="*/ 6249733 h 8514051"/>
              <a:gd name="connsiteX13" fmla="*/ 1104030 w 2531532"/>
              <a:gd name="connsiteY13" fmla="*/ 6317253 h 8514051"/>
              <a:gd name="connsiteX14" fmla="*/ 1104075 w 2531532"/>
              <a:gd name="connsiteY14" fmla="*/ 6317220 h 8514051"/>
              <a:gd name="connsiteX15" fmla="*/ 1192169 w 2531532"/>
              <a:gd name="connsiteY15" fmla="*/ 6249734 h 8514051"/>
              <a:gd name="connsiteX16" fmla="*/ 1217355 w 2531532"/>
              <a:gd name="connsiteY16" fmla="*/ 6233035 h 8514051"/>
              <a:gd name="connsiteX17" fmla="*/ 1394478 w 2531532"/>
              <a:gd name="connsiteY17" fmla="*/ 6119403 h 8514051"/>
              <a:gd name="connsiteX18" fmla="*/ 1354214 w 2531532"/>
              <a:gd name="connsiteY18" fmla="*/ 6142291 h 8514051"/>
              <a:gd name="connsiteX19" fmla="*/ 1284583 w 2531532"/>
              <a:gd name="connsiteY19" fmla="*/ 6188459 h 8514051"/>
              <a:gd name="connsiteX20" fmla="*/ 1284625 w 2531532"/>
              <a:gd name="connsiteY20" fmla="*/ 6188432 h 8514051"/>
              <a:gd name="connsiteX21" fmla="*/ 1354214 w 2531532"/>
              <a:gd name="connsiteY21" fmla="*/ 6142292 h 8514051"/>
              <a:gd name="connsiteX22" fmla="*/ 1394445 w 2531532"/>
              <a:gd name="connsiteY22" fmla="*/ 6119424 h 8514051"/>
              <a:gd name="connsiteX23" fmla="*/ 1581256 w 2531532"/>
              <a:gd name="connsiteY23" fmla="*/ 6018292 h 8514051"/>
              <a:gd name="connsiteX24" fmla="*/ 1523784 w 2531532"/>
              <a:gd name="connsiteY24" fmla="*/ 6045901 h 8514051"/>
              <a:gd name="connsiteX25" fmla="*/ 1468195 w 2531532"/>
              <a:gd name="connsiteY25" fmla="*/ 6077499 h 8514051"/>
              <a:gd name="connsiteX26" fmla="*/ 1468246 w 2531532"/>
              <a:gd name="connsiteY26" fmla="*/ 6077472 h 8514051"/>
              <a:gd name="connsiteX27" fmla="*/ 1523784 w 2531532"/>
              <a:gd name="connsiteY27" fmla="*/ 6045902 h 8514051"/>
              <a:gd name="connsiteX28" fmla="*/ 1552846 w 2531532"/>
              <a:gd name="connsiteY28" fmla="*/ 6033169 h 8514051"/>
              <a:gd name="connsiteX29" fmla="*/ 1778565 w 2531532"/>
              <a:gd name="connsiteY29" fmla="*/ 5930001 h 8514051"/>
              <a:gd name="connsiteX30" fmla="*/ 1700364 w 2531532"/>
              <a:gd name="connsiteY30" fmla="*/ 5961075 h 8514051"/>
              <a:gd name="connsiteX31" fmla="*/ 1658092 w 2531532"/>
              <a:gd name="connsiteY31" fmla="*/ 5981382 h 8514051"/>
              <a:gd name="connsiteX32" fmla="*/ 1991184 w 2531532"/>
              <a:gd name="connsiteY32" fmla="*/ 5854044 h 8514051"/>
              <a:gd name="connsiteX33" fmla="*/ 1883443 w 2531532"/>
              <a:gd name="connsiteY33" fmla="*/ 5888326 h 8514051"/>
              <a:gd name="connsiteX34" fmla="*/ 1854707 w 2531532"/>
              <a:gd name="connsiteY34" fmla="*/ 5899745 h 8514051"/>
              <a:gd name="connsiteX35" fmla="*/ 1866066 w 2531532"/>
              <a:gd name="connsiteY35" fmla="*/ 5895941 h 8514051"/>
              <a:gd name="connsiteX36" fmla="*/ 1883443 w 2531532"/>
              <a:gd name="connsiteY36" fmla="*/ 5888328 h 8514051"/>
              <a:gd name="connsiteX37" fmla="*/ 1915851 w 2531532"/>
              <a:gd name="connsiteY37" fmla="*/ 5879270 h 8514051"/>
              <a:gd name="connsiteX38" fmla="*/ 1866066 w 2531532"/>
              <a:gd name="connsiteY38" fmla="*/ 5488292 h 8514051"/>
              <a:gd name="connsiteX39" fmla="*/ 1883443 w 2531532"/>
              <a:gd name="connsiteY39" fmla="*/ 5495905 h 8514051"/>
              <a:gd name="connsiteX40" fmla="*/ 1915850 w 2531532"/>
              <a:gd name="connsiteY40" fmla="*/ 5504963 h 8514051"/>
              <a:gd name="connsiteX41" fmla="*/ 1468229 w 2531532"/>
              <a:gd name="connsiteY41" fmla="*/ 5306752 h 8514051"/>
              <a:gd name="connsiteX42" fmla="*/ 1523784 w 2531532"/>
              <a:gd name="connsiteY42" fmla="*/ 5338331 h 8514051"/>
              <a:gd name="connsiteX43" fmla="*/ 1552851 w 2531532"/>
              <a:gd name="connsiteY43" fmla="*/ 5351066 h 8514051"/>
              <a:gd name="connsiteX44" fmla="*/ 1284627 w 2531532"/>
              <a:gd name="connsiteY44" fmla="*/ 5195802 h 8514051"/>
              <a:gd name="connsiteX45" fmla="*/ 1354214 w 2531532"/>
              <a:gd name="connsiteY45" fmla="*/ 5241941 h 8514051"/>
              <a:gd name="connsiteX46" fmla="*/ 1394453 w 2531532"/>
              <a:gd name="connsiteY46" fmla="*/ 5264814 h 8514051"/>
              <a:gd name="connsiteX47" fmla="*/ 1104092 w 2531532"/>
              <a:gd name="connsiteY47" fmla="*/ 5067027 h 8514051"/>
              <a:gd name="connsiteX48" fmla="*/ 1192169 w 2531532"/>
              <a:gd name="connsiteY48" fmla="*/ 5134499 h 8514051"/>
              <a:gd name="connsiteX49" fmla="*/ 1217357 w 2531532"/>
              <a:gd name="connsiteY49" fmla="*/ 5151200 h 8514051"/>
              <a:gd name="connsiteX50" fmla="*/ 892764 w 2531532"/>
              <a:gd name="connsiteY50" fmla="*/ 4888568 h 8514051"/>
              <a:gd name="connsiteX51" fmla="*/ 1038160 w 2531532"/>
              <a:gd name="connsiteY51" fmla="*/ 5016518 h 8514051"/>
              <a:gd name="connsiteX52" fmla="*/ 1049987 w 2531532"/>
              <a:gd name="connsiteY52" fmla="*/ 5025579 h 8514051"/>
              <a:gd name="connsiteX53" fmla="*/ 1527636 w 2531532"/>
              <a:gd name="connsiteY53" fmla="*/ 3528256 h 8514051"/>
              <a:gd name="connsiteX54" fmla="*/ 1536597 w 2531532"/>
              <a:gd name="connsiteY54" fmla="*/ 3535189 h 8514051"/>
              <a:gd name="connsiteX55" fmla="*/ 1578395 w 2531532"/>
              <a:gd name="connsiteY55" fmla="*/ 3571972 h 8514051"/>
              <a:gd name="connsiteX56" fmla="*/ 1583187 w 2531532"/>
              <a:gd name="connsiteY56" fmla="*/ 3576665 h 8514051"/>
              <a:gd name="connsiteX57" fmla="*/ 1481549 w 2531532"/>
              <a:gd name="connsiteY57" fmla="*/ 3488094 h 8514051"/>
              <a:gd name="connsiteX58" fmla="*/ 1527636 w 2531532"/>
              <a:gd name="connsiteY58" fmla="*/ 3528256 h 8514051"/>
              <a:gd name="connsiteX59" fmla="*/ 1527625 w 2531532"/>
              <a:gd name="connsiteY59" fmla="*/ 3528247 h 8514051"/>
              <a:gd name="connsiteX60" fmla="*/ 1583201 w 2531532"/>
              <a:gd name="connsiteY60" fmla="*/ 3576679 h 8514051"/>
              <a:gd name="connsiteX61" fmla="*/ 1583187 w 2531532"/>
              <a:gd name="connsiteY61" fmla="*/ 3576665 h 8514051"/>
              <a:gd name="connsiteX62" fmla="*/ 1638726 w 2531532"/>
              <a:gd name="connsiteY62" fmla="*/ 3625064 h 8514051"/>
              <a:gd name="connsiteX63" fmla="*/ 1578395 w 2531532"/>
              <a:gd name="connsiteY63" fmla="*/ 3571972 h 8514051"/>
              <a:gd name="connsiteX64" fmla="*/ 1556792 w 2531532"/>
              <a:gd name="connsiteY64" fmla="*/ 3550815 h 8514051"/>
              <a:gd name="connsiteX65" fmla="*/ 1536597 w 2531532"/>
              <a:gd name="connsiteY65" fmla="*/ 3535189 h 8514051"/>
              <a:gd name="connsiteX66" fmla="*/ 1493374 w 2531532"/>
              <a:gd name="connsiteY66" fmla="*/ 3497153 h 8514051"/>
              <a:gd name="connsiteX67" fmla="*/ 1314176 w 2531532"/>
              <a:gd name="connsiteY67" fmla="*/ 3362471 h 8514051"/>
              <a:gd name="connsiteX68" fmla="*/ 1427443 w 2531532"/>
              <a:gd name="connsiteY68" fmla="*/ 3446645 h 8514051"/>
              <a:gd name="connsiteX69" fmla="*/ 1339366 w 2531532"/>
              <a:gd name="connsiteY69" fmla="*/ 3379172 h 8514051"/>
              <a:gd name="connsiteX70" fmla="*/ 2478 w 2531532"/>
              <a:gd name="connsiteY70" fmla="*/ 2870565 h 8514051"/>
              <a:gd name="connsiteX71" fmla="*/ 2478 w 2531532"/>
              <a:gd name="connsiteY71" fmla="*/ 2870565 h 8514051"/>
              <a:gd name="connsiteX72" fmla="*/ 264490 w 2531532"/>
              <a:gd name="connsiteY72" fmla="*/ 2910552 h 8514051"/>
              <a:gd name="connsiteX73" fmla="*/ 1293864 w 2531532"/>
              <a:gd name="connsiteY73" fmla="*/ 3347377 h 8514051"/>
              <a:gd name="connsiteX74" fmla="*/ 1293880 w 2531532"/>
              <a:gd name="connsiteY74" fmla="*/ 3347389 h 8514051"/>
              <a:gd name="connsiteX75" fmla="*/ 1293865 w 2531532"/>
              <a:gd name="connsiteY75" fmla="*/ 3347377 h 8514051"/>
              <a:gd name="connsiteX76" fmla="*/ 1246905 w 2531532"/>
              <a:gd name="connsiteY76" fmla="*/ 3317868 h 8514051"/>
              <a:gd name="connsiteX77" fmla="*/ 1177320 w 2531532"/>
              <a:gd name="connsiteY77" fmla="*/ 3271730 h 8514051"/>
              <a:gd name="connsiteX78" fmla="*/ 1137085 w 2531532"/>
              <a:gd name="connsiteY78" fmla="*/ 3248860 h 8514051"/>
              <a:gd name="connsiteX79" fmla="*/ 1105539 w 2531532"/>
              <a:gd name="connsiteY79" fmla="*/ 3229037 h 8514051"/>
              <a:gd name="connsiteX80" fmla="*/ 1063306 w 2531532"/>
              <a:gd name="connsiteY80" fmla="*/ 3206920 h 8514051"/>
              <a:gd name="connsiteX81" fmla="*/ 1007750 w 2531532"/>
              <a:gd name="connsiteY81" fmla="*/ 3175340 h 8514051"/>
              <a:gd name="connsiteX82" fmla="*/ 978683 w 2531532"/>
              <a:gd name="connsiteY82" fmla="*/ 3162605 h 8514051"/>
              <a:gd name="connsiteX83" fmla="*/ 993078 w 2531532"/>
              <a:gd name="connsiteY83" fmla="*/ 3170144 h 8514051"/>
              <a:gd name="connsiteX84" fmla="*/ 907674 w 2531532"/>
              <a:gd name="connsiteY84" fmla="*/ 3125419 h 8514051"/>
              <a:gd name="connsiteX85" fmla="*/ 701033 w 2531532"/>
              <a:gd name="connsiteY85" fmla="*/ 3037289 h 8514051"/>
              <a:gd name="connsiteX86" fmla="*/ 649304 w 2531532"/>
              <a:gd name="connsiteY86" fmla="*/ 3019967 h 8514051"/>
              <a:gd name="connsiteX87" fmla="*/ 665470 w 2531532"/>
              <a:gd name="connsiteY87" fmla="*/ 3025380 h 8514051"/>
              <a:gd name="connsiteX88" fmla="*/ 648091 w 2531532"/>
              <a:gd name="connsiteY88" fmla="*/ 3017767 h 8514051"/>
              <a:gd name="connsiteX89" fmla="*/ 615690 w 2531532"/>
              <a:gd name="connsiteY89" fmla="*/ 3008711 h 8514051"/>
              <a:gd name="connsiteX90" fmla="*/ 486384 w 2531532"/>
              <a:gd name="connsiteY90" fmla="*/ 2965411 h 8514051"/>
              <a:gd name="connsiteX91" fmla="*/ 264491 w 2531532"/>
              <a:gd name="connsiteY91" fmla="*/ 2910552 h 8514051"/>
              <a:gd name="connsiteX92" fmla="*/ 2529057 w 2531532"/>
              <a:gd name="connsiteY92" fmla="*/ 0 h 8514051"/>
              <a:gd name="connsiteX93" fmla="*/ 2529057 w 2531532"/>
              <a:gd name="connsiteY93" fmla="*/ 1436966 h 8514051"/>
              <a:gd name="connsiteX94" fmla="*/ 2417099 w 2531532"/>
              <a:gd name="connsiteY94" fmla="*/ 1465753 h 8514051"/>
              <a:gd name="connsiteX95" fmla="*/ 1419627 w 2531532"/>
              <a:gd name="connsiteY95" fmla="*/ 2821554 h 8514051"/>
              <a:gd name="connsiteX96" fmla="*/ 1743800 w 2531532"/>
              <a:gd name="connsiteY96" fmla="*/ 3724566 h 8514051"/>
              <a:gd name="connsiteX97" fmla="*/ 1781805 w 2531532"/>
              <a:gd name="connsiteY97" fmla="*/ 3766381 h 8514051"/>
              <a:gd name="connsiteX98" fmla="*/ 1779142 w 2531532"/>
              <a:gd name="connsiteY98" fmla="*/ 3767999 h 8514051"/>
              <a:gd name="connsiteX99" fmla="*/ 1793947 w 2531532"/>
              <a:gd name="connsiteY99" fmla="*/ 3783072 h 8514051"/>
              <a:gd name="connsiteX100" fmla="*/ 1793937 w 2531532"/>
              <a:gd name="connsiteY100" fmla="*/ 3783062 h 8514051"/>
              <a:gd name="connsiteX101" fmla="*/ 1793946 w 2531532"/>
              <a:gd name="connsiteY101" fmla="*/ 3783072 h 8514051"/>
              <a:gd name="connsiteX102" fmla="*/ 2516873 w 2531532"/>
              <a:gd name="connsiteY102" fmla="*/ 5401822 h 8514051"/>
              <a:gd name="connsiteX103" fmla="*/ 2529057 w 2531532"/>
              <a:gd name="connsiteY103" fmla="*/ 5643107 h 8514051"/>
              <a:gd name="connsiteX104" fmla="*/ 2531532 w 2531532"/>
              <a:gd name="connsiteY104" fmla="*/ 5692118 h 8514051"/>
              <a:gd name="connsiteX105" fmla="*/ 2529057 w 2531532"/>
              <a:gd name="connsiteY105" fmla="*/ 5741125 h 8514051"/>
              <a:gd name="connsiteX106" fmla="*/ 2267044 w 2531532"/>
              <a:gd name="connsiteY106" fmla="*/ 5781112 h 8514051"/>
              <a:gd name="connsiteX107" fmla="*/ 2072507 w 2531532"/>
              <a:gd name="connsiteY107" fmla="*/ 5828168 h 8514051"/>
              <a:gd name="connsiteX108" fmla="*/ 2057829 w 2531532"/>
              <a:gd name="connsiteY108" fmla="*/ 5832838 h 8514051"/>
              <a:gd name="connsiteX109" fmla="*/ 2267044 w 2531532"/>
              <a:gd name="connsiteY109" fmla="*/ 5781113 h 8514051"/>
              <a:gd name="connsiteX110" fmla="*/ 2529057 w 2531532"/>
              <a:gd name="connsiteY110" fmla="*/ 5741126 h 8514051"/>
              <a:gd name="connsiteX111" fmla="*/ 2529057 w 2531532"/>
              <a:gd name="connsiteY111" fmla="*/ 5741127 h 8514051"/>
              <a:gd name="connsiteX112" fmla="*/ 2516873 w 2531532"/>
              <a:gd name="connsiteY112" fmla="*/ 5982417 h 8514051"/>
              <a:gd name="connsiteX113" fmla="*/ 264490 w 2531532"/>
              <a:gd name="connsiteY113" fmla="*/ 8473687 h 8514051"/>
              <a:gd name="connsiteX114" fmla="*/ 2477 w 2531532"/>
              <a:gd name="connsiteY114" fmla="*/ 8513674 h 8514051"/>
              <a:gd name="connsiteX115" fmla="*/ 2477 w 2531532"/>
              <a:gd name="connsiteY115" fmla="*/ 8513673 h 8514051"/>
              <a:gd name="connsiteX116" fmla="*/ 0 w 2531532"/>
              <a:gd name="connsiteY116" fmla="*/ 8514051 h 8514051"/>
              <a:gd name="connsiteX117" fmla="*/ 0 w 2531532"/>
              <a:gd name="connsiteY117" fmla="*/ 7077345 h 8514051"/>
              <a:gd name="connsiteX118" fmla="*/ 114435 w 2531532"/>
              <a:gd name="connsiteY118" fmla="*/ 7047920 h 8514051"/>
              <a:gd name="connsiteX119" fmla="*/ 696108 w 2531532"/>
              <a:gd name="connsiteY119" fmla="*/ 6695945 h 8514051"/>
              <a:gd name="connsiteX120" fmla="*/ 739481 w 2531532"/>
              <a:gd name="connsiteY120" fmla="*/ 6648223 h 8514051"/>
              <a:gd name="connsiteX121" fmla="*/ 740607 w 2531532"/>
              <a:gd name="connsiteY121" fmla="*/ 6650560 h 8514051"/>
              <a:gd name="connsiteX122" fmla="*/ 740607 w 2531532"/>
              <a:gd name="connsiteY122" fmla="*/ 6650559 h 8514051"/>
              <a:gd name="connsiteX123" fmla="*/ 739481 w 2531532"/>
              <a:gd name="connsiteY123" fmla="*/ 6648222 h 8514051"/>
              <a:gd name="connsiteX124" fmla="*/ 787734 w 2531532"/>
              <a:gd name="connsiteY124" fmla="*/ 6595131 h 8514051"/>
              <a:gd name="connsiteX125" fmla="*/ 1111907 w 2531532"/>
              <a:gd name="connsiteY125" fmla="*/ 5692118 h 8514051"/>
              <a:gd name="connsiteX126" fmla="*/ 787734 w 2531532"/>
              <a:gd name="connsiteY126" fmla="*/ 4789105 h 8514051"/>
              <a:gd name="connsiteX127" fmla="*/ 739481 w 2531532"/>
              <a:gd name="connsiteY127" fmla="*/ 4736014 h 8514051"/>
              <a:gd name="connsiteX128" fmla="*/ 740608 w 2531532"/>
              <a:gd name="connsiteY128" fmla="*/ 4733675 h 8514051"/>
              <a:gd name="connsiteX129" fmla="*/ 737588 w 2531532"/>
              <a:gd name="connsiteY129" fmla="*/ 4730600 h 8514051"/>
              <a:gd name="connsiteX130" fmla="*/ 14661 w 2531532"/>
              <a:gd name="connsiteY130" fmla="*/ 3111850 h 8514051"/>
              <a:gd name="connsiteX131" fmla="*/ 2477 w 2531532"/>
              <a:gd name="connsiteY131" fmla="*/ 2870566 h 8514051"/>
              <a:gd name="connsiteX132" fmla="*/ 2477 w 2531532"/>
              <a:gd name="connsiteY132" fmla="*/ 2870566 h 8514051"/>
              <a:gd name="connsiteX133" fmla="*/ 2477 w 2531532"/>
              <a:gd name="connsiteY133" fmla="*/ 2870565 h 8514051"/>
              <a:gd name="connsiteX134" fmla="*/ 2 w 2531532"/>
              <a:gd name="connsiteY134" fmla="*/ 2821554 h 8514051"/>
              <a:gd name="connsiteX135" fmla="*/ 2267044 w 2531532"/>
              <a:gd name="connsiteY135" fmla="*/ 3998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</a:cxnLst>
            <a:rect l="l" t="t" r="r" b="b"/>
            <a:pathLst>
              <a:path w="2531532" h="8514051">
                <a:moveTo>
                  <a:pt x="737588" y="6653633"/>
                </a:moveTo>
                <a:cubicBezTo>
                  <a:pt x="340416" y="7090619"/>
                  <a:pt x="77666" y="7651976"/>
                  <a:pt x="14661" y="8272383"/>
                </a:cubicBezTo>
                <a:cubicBezTo>
                  <a:pt x="77667" y="7651976"/>
                  <a:pt x="340416" y="7090619"/>
                  <a:pt x="737588" y="6653633"/>
                </a:cubicBezTo>
                <a:close/>
                <a:moveTo>
                  <a:pt x="1050000" y="6358643"/>
                </a:moveTo>
                <a:lnTo>
                  <a:pt x="1038160" y="6367714"/>
                </a:lnTo>
                <a:cubicBezTo>
                  <a:pt x="988220" y="6408740"/>
                  <a:pt x="939705" y="6451437"/>
                  <a:pt x="892700" y="6495720"/>
                </a:cubicBezTo>
                <a:lnTo>
                  <a:pt x="757883" y="6632971"/>
                </a:lnTo>
                <a:lnTo>
                  <a:pt x="892700" y="6495721"/>
                </a:lnTo>
                <a:lnTo>
                  <a:pt x="892759" y="6495669"/>
                </a:lnTo>
                <a:lnTo>
                  <a:pt x="1038160" y="6367715"/>
                </a:lnTo>
                <a:lnTo>
                  <a:pt x="1049987" y="6358654"/>
                </a:lnTo>
                <a:close/>
                <a:moveTo>
                  <a:pt x="1217375" y="6233020"/>
                </a:moveTo>
                <a:lnTo>
                  <a:pt x="1192169" y="6249733"/>
                </a:lnTo>
                <a:lnTo>
                  <a:pt x="1104030" y="6317253"/>
                </a:lnTo>
                <a:lnTo>
                  <a:pt x="1104075" y="6317220"/>
                </a:lnTo>
                <a:lnTo>
                  <a:pt x="1192169" y="6249734"/>
                </a:lnTo>
                <a:lnTo>
                  <a:pt x="1217355" y="6233035"/>
                </a:lnTo>
                <a:close/>
                <a:moveTo>
                  <a:pt x="1394478" y="6119403"/>
                </a:moveTo>
                <a:lnTo>
                  <a:pt x="1354214" y="6142291"/>
                </a:lnTo>
                <a:lnTo>
                  <a:pt x="1284583" y="6188459"/>
                </a:lnTo>
                <a:lnTo>
                  <a:pt x="1284625" y="6188432"/>
                </a:lnTo>
                <a:lnTo>
                  <a:pt x="1354214" y="6142292"/>
                </a:lnTo>
                <a:lnTo>
                  <a:pt x="1394445" y="6119424"/>
                </a:lnTo>
                <a:close/>
                <a:moveTo>
                  <a:pt x="1581256" y="6018292"/>
                </a:moveTo>
                <a:lnTo>
                  <a:pt x="1523784" y="6045901"/>
                </a:lnTo>
                <a:lnTo>
                  <a:pt x="1468195" y="6077499"/>
                </a:lnTo>
                <a:lnTo>
                  <a:pt x="1468246" y="6077472"/>
                </a:lnTo>
                <a:lnTo>
                  <a:pt x="1523784" y="6045902"/>
                </a:lnTo>
                <a:lnTo>
                  <a:pt x="1552846" y="6033169"/>
                </a:lnTo>
                <a:close/>
                <a:moveTo>
                  <a:pt x="1778565" y="5930001"/>
                </a:moveTo>
                <a:lnTo>
                  <a:pt x="1700364" y="5961075"/>
                </a:lnTo>
                <a:lnTo>
                  <a:pt x="1658092" y="5981382"/>
                </a:lnTo>
                <a:close/>
                <a:moveTo>
                  <a:pt x="1991184" y="5854044"/>
                </a:moveTo>
                <a:lnTo>
                  <a:pt x="1883443" y="5888326"/>
                </a:lnTo>
                <a:lnTo>
                  <a:pt x="1854707" y="5899745"/>
                </a:lnTo>
                <a:lnTo>
                  <a:pt x="1866066" y="5895941"/>
                </a:lnTo>
                <a:lnTo>
                  <a:pt x="1883443" y="5888328"/>
                </a:lnTo>
                <a:lnTo>
                  <a:pt x="1915851" y="5879270"/>
                </a:lnTo>
                <a:close/>
                <a:moveTo>
                  <a:pt x="1866066" y="5488292"/>
                </a:moveTo>
                <a:lnTo>
                  <a:pt x="1883443" y="5495905"/>
                </a:lnTo>
                <a:lnTo>
                  <a:pt x="1915850" y="5504963"/>
                </a:lnTo>
                <a:close/>
                <a:moveTo>
                  <a:pt x="1468229" y="5306752"/>
                </a:moveTo>
                <a:lnTo>
                  <a:pt x="1523784" y="5338331"/>
                </a:lnTo>
                <a:lnTo>
                  <a:pt x="1552851" y="5351066"/>
                </a:lnTo>
                <a:close/>
                <a:moveTo>
                  <a:pt x="1284627" y="5195802"/>
                </a:moveTo>
                <a:lnTo>
                  <a:pt x="1354214" y="5241941"/>
                </a:lnTo>
                <a:lnTo>
                  <a:pt x="1394453" y="5264814"/>
                </a:lnTo>
                <a:close/>
                <a:moveTo>
                  <a:pt x="1104092" y="5067027"/>
                </a:moveTo>
                <a:lnTo>
                  <a:pt x="1192169" y="5134499"/>
                </a:lnTo>
                <a:lnTo>
                  <a:pt x="1217357" y="5151200"/>
                </a:lnTo>
                <a:close/>
                <a:moveTo>
                  <a:pt x="892764" y="4888568"/>
                </a:moveTo>
                <a:lnTo>
                  <a:pt x="1038160" y="5016518"/>
                </a:lnTo>
                <a:lnTo>
                  <a:pt x="1049987" y="5025579"/>
                </a:lnTo>
                <a:close/>
                <a:moveTo>
                  <a:pt x="1527636" y="3528256"/>
                </a:moveTo>
                <a:lnTo>
                  <a:pt x="1536597" y="3535189"/>
                </a:lnTo>
                <a:lnTo>
                  <a:pt x="1578395" y="3571972"/>
                </a:lnTo>
                <a:lnTo>
                  <a:pt x="1583187" y="3576665"/>
                </a:lnTo>
                <a:close/>
                <a:moveTo>
                  <a:pt x="1481549" y="3488094"/>
                </a:moveTo>
                <a:lnTo>
                  <a:pt x="1527636" y="3528256"/>
                </a:lnTo>
                <a:lnTo>
                  <a:pt x="1527625" y="3528247"/>
                </a:lnTo>
                <a:lnTo>
                  <a:pt x="1583201" y="3576679"/>
                </a:lnTo>
                <a:lnTo>
                  <a:pt x="1583187" y="3576665"/>
                </a:lnTo>
                <a:lnTo>
                  <a:pt x="1638726" y="3625064"/>
                </a:lnTo>
                <a:lnTo>
                  <a:pt x="1578395" y="3571972"/>
                </a:lnTo>
                <a:lnTo>
                  <a:pt x="1556792" y="3550815"/>
                </a:lnTo>
                <a:lnTo>
                  <a:pt x="1536597" y="3535189"/>
                </a:lnTo>
                <a:lnTo>
                  <a:pt x="1493374" y="3497153"/>
                </a:lnTo>
                <a:close/>
                <a:moveTo>
                  <a:pt x="1314176" y="3362471"/>
                </a:moveTo>
                <a:lnTo>
                  <a:pt x="1427443" y="3446645"/>
                </a:lnTo>
                <a:lnTo>
                  <a:pt x="1339366" y="3379172"/>
                </a:lnTo>
                <a:close/>
                <a:moveTo>
                  <a:pt x="2478" y="2870565"/>
                </a:moveTo>
                <a:lnTo>
                  <a:pt x="2478" y="2870565"/>
                </a:lnTo>
                <a:lnTo>
                  <a:pt x="264490" y="2910552"/>
                </a:lnTo>
                <a:cubicBezTo>
                  <a:pt x="639923" y="2987377"/>
                  <a:pt x="988363" y="3138301"/>
                  <a:pt x="1293864" y="3347377"/>
                </a:cubicBezTo>
                <a:lnTo>
                  <a:pt x="1293880" y="3347389"/>
                </a:lnTo>
                <a:lnTo>
                  <a:pt x="1293865" y="3347377"/>
                </a:lnTo>
                <a:lnTo>
                  <a:pt x="1246905" y="3317868"/>
                </a:lnTo>
                <a:lnTo>
                  <a:pt x="1177320" y="3271730"/>
                </a:lnTo>
                <a:lnTo>
                  <a:pt x="1137085" y="3248860"/>
                </a:lnTo>
                <a:lnTo>
                  <a:pt x="1105539" y="3229037"/>
                </a:lnTo>
                <a:lnTo>
                  <a:pt x="1063306" y="3206920"/>
                </a:lnTo>
                <a:lnTo>
                  <a:pt x="1007750" y="3175340"/>
                </a:lnTo>
                <a:lnTo>
                  <a:pt x="978683" y="3162605"/>
                </a:lnTo>
                <a:lnTo>
                  <a:pt x="993078" y="3170144"/>
                </a:lnTo>
                <a:lnTo>
                  <a:pt x="907674" y="3125419"/>
                </a:lnTo>
                <a:cubicBezTo>
                  <a:pt x="840213" y="3093419"/>
                  <a:pt x="771291" y="3064000"/>
                  <a:pt x="701033" y="3037289"/>
                </a:cubicBezTo>
                <a:lnTo>
                  <a:pt x="649304" y="3019967"/>
                </a:lnTo>
                <a:lnTo>
                  <a:pt x="665470" y="3025380"/>
                </a:lnTo>
                <a:lnTo>
                  <a:pt x="648091" y="3017767"/>
                </a:lnTo>
                <a:lnTo>
                  <a:pt x="615690" y="3008711"/>
                </a:lnTo>
                <a:lnTo>
                  <a:pt x="486384" y="2965411"/>
                </a:lnTo>
                <a:cubicBezTo>
                  <a:pt x="413584" y="2944246"/>
                  <a:pt x="339578" y="2925917"/>
                  <a:pt x="264491" y="2910552"/>
                </a:cubicBezTo>
                <a:close/>
                <a:moveTo>
                  <a:pt x="2529057" y="0"/>
                </a:moveTo>
                <a:lnTo>
                  <a:pt x="2529057" y="1436966"/>
                </a:lnTo>
                <a:lnTo>
                  <a:pt x="2417099" y="1465753"/>
                </a:lnTo>
                <a:cubicBezTo>
                  <a:pt x="1839214" y="1645494"/>
                  <a:pt x="1419627" y="2184524"/>
                  <a:pt x="1419627" y="2821554"/>
                </a:cubicBezTo>
                <a:cubicBezTo>
                  <a:pt x="1419627" y="3164569"/>
                  <a:pt x="1541283" y="3479171"/>
                  <a:pt x="1743800" y="3724566"/>
                </a:cubicBezTo>
                <a:lnTo>
                  <a:pt x="1781805" y="3766381"/>
                </a:lnTo>
                <a:lnTo>
                  <a:pt x="1779142" y="3767999"/>
                </a:lnTo>
                <a:lnTo>
                  <a:pt x="1793947" y="3783072"/>
                </a:lnTo>
                <a:lnTo>
                  <a:pt x="1793937" y="3783062"/>
                </a:lnTo>
                <a:lnTo>
                  <a:pt x="1793946" y="3783072"/>
                </a:lnTo>
                <a:cubicBezTo>
                  <a:pt x="2191118" y="4220057"/>
                  <a:pt x="2453868" y="4781415"/>
                  <a:pt x="2516873" y="5401822"/>
                </a:cubicBezTo>
                <a:lnTo>
                  <a:pt x="2529057" y="5643107"/>
                </a:lnTo>
                <a:lnTo>
                  <a:pt x="2531532" y="5692118"/>
                </a:lnTo>
                <a:lnTo>
                  <a:pt x="2529057" y="5741125"/>
                </a:lnTo>
                <a:lnTo>
                  <a:pt x="2267044" y="5781112"/>
                </a:lnTo>
                <a:cubicBezTo>
                  <a:pt x="2201343" y="5794557"/>
                  <a:pt x="2136469" y="5810270"/>
                  <a:pt x="2072507" y="5828168"/>
                </a:cubicBezTo>
                <a:lnTo>
                  <a:pt x="2057829" y="5832838"/>
                </a:lnTo>
                <a:lnTo>
                  <a:pt x="2267044" y="5781113"/>
                </a:lnTo>
                <a:lnTo>
                  <a:pt x="2529057" y="5741126"/>
                </a:lnTo>
                <a:lnTo>
                  <a:pt x="2529057" y="5741127"/>
                </a:lnTo>
                <a:lnTo>
                  <a:pt x="2516873" y="5982417"/>
                </a:lnTo>
                <a:cubicBezTo>
                  <a:pt x="2390862" y="7223231"/>
                  <a:pt x="1465874" y="8227848"/>
                  <a:pt x="264490" y="8473687"/>
                </a:cubicBezTo>
                <a:lnTo>
                  <a:pt x="2477" y="8513674"/>
                </a:lnTo>
                <a:lnTo>
                  <a:pt x="2477" y="8513673"/>
                </a:lnTo>
                <a:lnTo>
                  <a:pt x="0" y="8514051"/>
                </a:lnTo>
                <a:lnTo>
                  <a:pt x="0" y="7077345"/>
                </a:lnTo>
                <a:lnTo>
                  <a:pt x="114435" y="7047920"/>
                </a:lnTo>
                <a:cubicBezTo>
                  <a:pt x="336698" y="6978790"/>
                  <a:pt x="535545" y="6856509"/>
                  <a:pt x="696108" y="6695945"/>
                </a:cubicBezTo>
                <a:lnTo>
                  <a:pt x="739481" y="6648223"/>
                </a:lnTo>
                <a:lnTo>
                  <a:pt x="740607" y="6650560"/>
                </a:lnTo>
                <a:lnTo>
                  <a:pt x="740607" y="6650559"/>
                </a:lnTo>
                <a:lnTo>
                  <a:pt x="739481" y="6648222"/>
                </a:lnTo>
                <a:lnTo>
                  <a:pt x="787734" y="6595131"/>
                </a:lnTo>
                <a:cubicBezTo>
                  <a:pt x="990251" y="6349737"/>
                  <a:pt x="1111907" y="6035134"/>
                  <a:pt x="1111907" y="5692118"/>
                </a:cubicBezTo>
                <a:cubicBezTo>
                  <a:pt x="1111907" y="5349102"/>
                  <a:pt x="990251" y="5034500"/>
                  <a:pt x="787734" y="4789105"/>
                </a:cubicBezTo>
                <a:lnTo>
                  <a:pt x="739481" y="4736014"/>
                </a:lnTo>
                <a:lnTo>
                  <a:pt x="740608" y="4733675"/>
                </a:lnTo>
                <a:lnTo>
                  <a:pt x="737588" y="4730600"/>
                </a:lnTo>
                <a:cubicBezTo>
                  <a:pt x="340416" y="4293615"/>
                  <a:pt x="77667" y="3732257"/>
                  <a:pt x="14661" y="3111850"/>
                </a:cubicBezTo>
                <a:lnTo>
                  <a:pt x="2477" y="2870566"/>
                </a:lnTo>
                <a:lnTo>
                  <a:pt x="2477" y="2870566"/>
                </a:lnTo>
                <a:lnTo>
                  <a:pt x="2477" y="2870565"/>
                </a:lnTo>
                <a:lnTo>
                  <a:pt x="2" y="2821554"/>
                </a:lnTo>
                <a:cubicBezTo>
                  <a:pt x="2" y="1449489"/>
                  <a:pt x="973246" y="304737"/>
                  <a:pt x="2267044" y="39987"/>
                </a:cubicBezTo>
                <a:close/>
              </a:path>
            </a:pathLst>
          </a:custGeom>
          <a:gradFill>
            <a:gsLst>
              <a:gs pos="20000">
                <a:schemeClr val="accent5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6" name="Freeform: Shape 75">
            <a:extLst>
              <a:ext uri="{FF2B5EF4-FFF2-40B4-BE49-F238E27FC236}">
                <a16:creationId xmlns:a16="http://schemas.microsoft.com/office/drawing/2014/main" id="{9323A0C7-15E9-3B03-439B-6936B184C49D}"/>
              </a:ext>
            </a:extLst>
          </p:cNvPr>
          <p:cNvSpPr/>
          <p:nvPr/>
        </p:nvSpPr>
        <p:spPr>
          <a:xfrm>
            <a:off x="12428910" y="3747461"/>
            <a:ext cx="1931578" cy="6502641"/>
          </a:xfrm>
          <a:custGeom>
            <a:avLst/>
            <a:gdLst>
              <a:gd name="connsiteX0" fmla="*/ 2487268 w 2529058"/>
              <a:gd name="connsiteY0" fmla="*/ 8065775 h 8514051"/>
              <a:gd name="connsiteX1" fmla="*/ 2487270 w 2529058"/>
              <a:gd name="connsiteY1" fmla="*/ 8065785 h 8514051"/>
              <a:gd name="connsiteX2" fmla="*/ 2516860 w 2529058"/>
              <a:gd name="connsiteY2" fmla="*/ 8272663 h 8514051"/>
              <a:gd name="connsiteX3" fmla="*/ 2491568 w 2529058"/>
              <a:gd name="connsiteY3" fmla="*/ 8095839 h 8514051"/>
              <a:gd name="connsiteX4" fmla="*/ 2487267 w 2529058"/>
              <a:gd name="connsiteY4" fmla="*/ 8065767 h 8514051"/>
              <a:gd name="connsiteX5" fmla="*/ 2487268 w 2529058"/>
              <a:gd name="connsiteY5" fmla="*/ 8065775 h 8514051"/>
              <a:gd name="connsiteX6" fmla="*/ 2487267 w 2529058"/>
              <a:gd name="connsiteY6" fmla="*/ 8065769 h 8514051"/>
              <a:gd name="connsiteX7" fmla="*/ 2484696 w 2529058"/>
              <a:gd name="connsiteY7" fmla="*/ 8047796 h 8514051"/>
              <a:gd name="connsiteX8" fmla="*/ 2487267 w 2529058"/>
              <a:gd name="connsiteY8" fmla="*/ 8065767 h 8514051"/>
              <a:gd name="connsiteX9" fmla="*/ 2487266 w 2529058"/>
              <a:gd name="connsiteY9" fmla="*/ 8065765 h 8514051"/>
              <a:gd name="connsiteX10" fmla="*/ 2485195 w 2529058"/>
              <a:gd name="connsiteY10" fmla="*/ 8051280 h 8514051"/>
              <a:gd name="connsiteX11" fmla="*/ 2280723 w 2529058"/>
              <a:gd name="connsiteY11" fmla="*/ 7394603 h 8514051"/>
              <a:gd name="connsiteX12" fmla="*/ 2333778 w 2529058"/>
              <a:gd name="connsiteY12" fmla="*/ 7525633 h 8514051"/>
              <a:gd name="connsiteX13" fmla="*/ 2365170 w 2529058"/>
              <a:gd name="connsiteY13" fmla="*/ 7603158 h 8514051"/>
              <a:gd name="connsiteX14" fmla="*/ 2365195 w 2529058"/>
              <a:gd name="connsiteY14" fmla="*/ 7603240 h 8514051"/>
              <a:gd name="connsiteX15" fmla="*/ 2365218 w 2529058"/>
              <a:gd name="connsiteY15" fmla="*/ 7603308 h 8514051"/>
              <a:gd name="connsiteX16" fmla="*/ 2426317 w 2529058"/>
              <a:gd name="connsiteY16" fmla="*/ 7797687 h 8514051"/>
              <a:gd name="connsiteX17" fmla="*/ 2426322 w 2529058"/>
              <a:gd name="connsiteY17" fmla="*/ 7797704 h 8514051"/>
              <a:gd name="connsiteX18" fmla="*/ 2433188 w 2529058"/>
              <a:gd name="connsiteY18" fmla="*/ 7819547 h 8514051"/>
              <a:gd name="connsiteX19" fmla="*/ 2441592 w 2529058"/>
              <a:gd name="connsiteY19" fmla="*/ 7856500 h 8514051"/>
              <a:gd name="connsiteX20" fmla="*/ 2441601 w 2529058"/>
              <a:gd name="connsiteY20" fmla="*/ 7856532 h 8514051"/>
              <a:gd name="connsiteX21" fmla="*/ 2475455 w 2529058"/>
              <a:gd name="connsiteY21" fmla="*/ 8005382 h 8514051"/>
              <a:gd name="connsiteX22" fmla="*/ 2475462 w 2529058"/>
              <a:gd name="connsiteY22" fmla="*/ 8005415 h 8514051"/>
              <a:gd name="connsiteX23" fmla="*/ 2484011 w 2529058"/>
              <a:gd name="connsiteY23" fmla="*/ 8043003 h 8514051"/>
              <a:gd name="connsiteX24" fmla="*/ 2484696 w 2529058"/>
              <a:gd name="connsiteY24" fmla="*/ 8047796 h 8514051"/>
              <a:gd name="connsiteX25" fmla="*/ 2484011 w 2529058"/>
              <a:gd name="connsiteY25" fmla="*/ 8043004 h 8514051"/>
              <a:gd name="connsiteX26" fmla="*/ 2485195 w 2529058"/>
              <a:gd name="connsiteY26" fmla="*/ 8051280 h 8514051"/>
              <a:gd name="connsiteX27" fmla="*/ 2487266 w 2529058"/>
              <a:gd name="connsiteY27" fmla="*/ 8065764 h 8514051"/>
              <a:gd name="connsiteX28" fmla="*/ 2487266 w 2529058"/>
              <a:gd name="connsiteY28" fmla="*/ 8065765 h 8514051"/>
              <a:gd name="connsiteX29" fmla="*/ 2487267 w 2529058"/>
              <a:gd name="connsiteY29" fmla="*/ 8065769 h 8514051"/>
              <a:gd name="connsiteX30" fmla="*/ 2491568 w 2529058"/>
              <a:gd name="connsiteY30" fmla="*/ 8095839 h 8514051"/>
              <a:gd name="connsiteX31" fmla="*/ 2502375 w 2529058"/>
              <a:gd name="connsiteY31" fmla="*/ 8171399 h 8514051"/>
              <a:gd name="connsiteX32" fmla="*/ 2516871 w 2529058"/>
              <a:gd name="connsiteY32" fmla="*/ 8272747 h 8514051"/>
              <a:gd name="connsiteX33" fmla="*/ 2516860 w 2529058"/>
              <a:gd name="connsiteY33" fmla="*/ 8272663 h 8514051"/>
              <a:gd name="connsiteX34" fmla="*/ 2493940 w 2529058"/>
              <a:gd name="connsiteY34" fmla="*/ 8099882 h 8514051"/>
              <a:gd name="connsiteX35" fmla="*/ 2487270 w 2529058"/>
              <a:gd name="connsiteY35" fmla="*/ 8065785 h 8514051"/>
              <a:gd name="connsiteX36" fmla="*/ 2484012 w 2529058"/>
              <a:gd name="connsiteY36" fmla="*/ 8043004 h 8514051"/>
              <a:gd name="connsiteX37" fmla="*/ 2475455 w 2529058"/>
              <a:gd name="connsiteY37" fmla="*/ 8005382 h 8514051"/>
              <a:gd name="connsiteX38" fmla="*/ 2460796 w 2529058"/>
              <a:gd name="connsiteY38" fmla="*/ 7930441 h 8514051"/>
              <a:gd name="connsiteX39" fmla="*/ 2441601 w 2529058"/>
              <a:gd name="connsiteY39" fmla="*/ 7856532 h 8514051"/>
              <a:gd name="connsiteX40" fmla="*/ 2433189 w 2529058"/>
              <a:gd name="connsiteY40" fmla="*/ 7819548 h 8514051"/>
              <a:gd name="connsiteX41" fmla="*/ 2426317 w 2529058"/>
              <a:gd name="connsiteY41" fmla="*/ 7797687 h 8514051"/>
              <a:gd name="connsiteX42" fmla="*/ 2417765 w 2529058"/>
              <a:gd name="connsiteY42" fmla="*/ 7764759 h 8514051"/>
              <a:gd name="connsiteX43" fmla="*/ 2365218 w 2529058"/>
              <a:gd name="connsiteY43" fmla="*/ 7603308 h 8514051"/>
              <a:gd name="connsiteX44" fmla="*/ 2365171 w 2529058"/>
              <a:gd name="connsiteY44" fmla="*/ 7603160 h 8514051"/>
              <a:gd name="connsiteX45" fmla="*/ 2280723 w 2529058"/>
              <a:gd name="connsiteY45" fmla="*/ 7394603 h 8514051"/>
              <a:gd name="connsiteX46" fmla="*/ 2230530 w 2529058"/>
              <a:gd name="connsiteY46" fmla="*/ 7294351 h 8514051"/>
              <a:gd name="connsiteX47" fmla="*/ 2266322 w 2529058"/>
              <a:gd name="connsiteY47" fmla="*/ 7365841 h 8514051"/>
              <a:gd name="connsiteX48" fmla="*/ 2257133 w 2529058"/>
              <a:gd name="connsiteY48" fmla="*/ 7343778 h 8514051"/>
              <a:gd name="connsiteX49" fmla="*/ 2100011 w 2529058"/>
              <a:gd name="connsiteY49" fmla="*/ 7061074 h 8514051"/>
              <a:gd name="connsiteX50" fmla="*/ 2100609 w 2529058"/>
              <a:gd name="connsiteY50" fmla="*/ 7062066 h 8514051"/>
              <a:gd name="connsiteX51" fmla="*/ 2145953 w 2529058"/>
              <a:gd name="connsiteY51" fmla="*/ 7137210 h 8514051"/>
              <a:gd name="connsiteX52" fmla="*/ 2124920 w 2529058"/>
              <a:gd name="connsiteY52" fmla="*/ 7098129 h 8514051"/>
              <a:gd name="connsiteX53" fmla="*/ 1954882 w 2529058"/>
              <a:gd name="connsiteY53" fmla="*/ 6849329 h 8514051"/>
              <a:gd name="connsiteX54" fmla="*/ 2000885 w 2529058"/>
              <a:gd name="connsiteY54" fmla="*/ 6913615 h 8514051"/>
              <a:gd name="connsiteX55" fmla="*/ 1970026 w 2529058"/>
              <a:gd name="connsiteY55" fmla="*/ 6867708 h 8514051"/>
              <a:gd name="connsiteX56" fmla="*/ 1550657 w 2529058"/>
              <a:gd name="connsiteY56" fmla="*/ 6418501 h 8514051"/>
              <a:gd name="connsiteX57" fmla="*/ 1638761 w 2529058"/>
              <a:gd name="connsiteY57" fmla="*/ 6496034 h 8514051"/>
              <a:gd name="connsiteX58" fmla="*/ 1638833 w 2529058"/>
              <a:gd name="connsiteY58" fmla="*/ 6496097 h 8514051"/>
              <a:gd name="connsiteX59" fmla="*/ 1481541 w 2529058"/>
              <a:gd name="connsiteY59" fmla="*/ 6359026 h 8514051"/>
              <a:gd name="connsiteX60" fmla="*/ 1481547 w 2529058"/>
              <a:gd name="connsiteY60" fmla="*/ 6359031 h 8514051"/>
              <a:gd name="connsiteX61" fmla="*/ 1490382 w 2529058"/>
              <a:gd name="connsiteY61" fmla="*/ 6365800 h 8514051"/>
              <a:gd name="connsiteX62" fmla="*/ 1314167 w 2529058"/>
              <a:gd name="connsiteY62" fmla="*/ 6233403 h 8514051"/>
              <a:gd name="connsiteX63" fmla="*/ 1314177 w 2529058"/>
              <a:gd name="connsiteY63" fmla="*/ 6233410 h 8514051"/>
              <a:gd name="connsiteX64" fmla="*/ 1339366 w 2529058"/>
              <a:gd name="connsiteY64" fmla="*/ 6250111 h 8514051"/>
              <a:gd name="connsiteX65" fmla="*/ 1427442 w 2529058"/>
              <a:gd name="connsiteY65" fmla="*/ 6317583 h 8514051"/>
              <a:gd name="connsiteX66" fmla="*/ 1427471 w 2529058"/>
              <a:gd name="connsiteY66" fmla="*/ 6317605 h 8514051"/>
              <a:gd name="connsiteX67" fmla="*/ 1339365 w 2529058"/>
              <a:gd name="connsiteY67" fmla="*/ 6250110 h 8514051"/>
              <a:gd name="connsiteX68" fmla="*/ 1137065 w 2529058"/>
              <a:gd name="connsiteY68" fmla="*/ 6119786 h 8514051"/>
              <a:gd name="connsiteX69" fmla="*/ 1137081 w 2529058"/>
              <a:gd name="connsiteY69" fmla="*/ 6119796 h 8514051"/>
              <a:gd name="connsiteX70" fmla="*/ 1177320 w 2529058"/>
              <a:gd name="connsiteY70" fmla="*/ 6142669 h 8514051"/>
              <a:gd name="connsiteX71" fmla="*/ 1246911 w 2529058"/>
              <a:gd name="connsiteY71" fmla="*/ 6188810 h 8514051"/>
              <a:gd name="connsiteX72" fmla="*/ 1246932 w 2529058"/>
              <a:gd name="connsiteY72" fmla="*/ 6188824 h 8514051"/>
              <a:gd name="connsiteX73" fmla="*/ 1177319 w 2529058"/>
              <a:gd name="connsiteY73" fmla="*/ 6142668 h 8514051"/>
              <a:gd name="connsiteX74" fmla="*/ 950289 w 2529058"/>
              <a:gd name="connsiteY74" fmla="*/ 6018675 h 8514051"/>
              <a:gd name="connsiteX75" fmla="*/ 978681 w 2529058"/>
              <a:gd name="connsiteY75" fmla="*/ 6033543 h 8514051"/>
              <a:gd name="connsiteX76" fmla="*/ 1007750 w 2529058"/>
              <a:gd name="connsiteY76" fmla="*/ 6046279 h 8514051"/>
              <a:gd name="connsiteX77" fmla="*/ 1063310 w 2529058"/>
              <a:gd name="connsiteY77" fmla="*/ 6077862 h 8514051"/>
              <a:gd name="connsiteX78" fmla="*/ 1063326 w 2529058"/>
              <a:gd name="connsiteY78" fmla="*/ 6077870 h 8514051"/>
              <a:gd name="connsiteX79" fmla="*/ 1007749 w 2529058"/>
              <a:gd name="connsiteY79" fmla="*/ 6046278 h 8514051"/>
              <a:gd name="connsiteX80" fmla="*/ 752982 w 2529058"/>
              <a:gd name="connsiteY80" fmla="*/ 5930383 h 8514051"/>
              <a:gd name="connsiteX81" fmla="*/ 873433 w 2529058"/>
              <a:gd name="connsiteY81" fmla="*/ 5981755 h 8514051"/>
              <a:gd name="connsiteX82" fmla="*/ 831169 w 2529058"/>
              <a:gd name="connsiteY82" fmla="*/ 5961452 h 8514051"/>
              <a:gd name="connsiteX83" fmla="*/ 540369 w 2529058"/>
              <a:gd name="connsiteY83" fmla="*/ 5854427 h 8514051"/>
              <a:gd name="connsiteX84" fmla="*/ 615684 w 2529058"/>
              <a:gd name="connsiteY84" fmla="*/ 5879647 h 8514051"/>
              <a:gd name="connsiteX85" fmla="*/ 648091 w 2529058"/>
              <a:gd name="connsiteY85" fmla="*/ 5888705 h 8514051"/>
              <a:gd name="connsiteX86" fmla="*/ 665469 w 2529058"/>
              <a:gd name="connsiteY86" fmla="*/ 5896318 h 8514051"/>
              <a:gd name="connsiteX87" fmla="*/ 676821 w 2529058"/>
              <a:gd name="connsiteY87" fmla="*/ 5900120 h 8514051"/>
              <a:gd name="connsiteX88" fmla="*/ 648090 w 2529058"/>
              <a:gd name="connsiteY88" fmla="*/ 5888703 h 8514051"/>
              <a:gd name="connsiteX89" fmla="*/ 665464 w 2529058"/>
              <a:gd name="connsiteY89" fmla="*/ 5488671 h 8514051"/>
              <a:gd name="connsiteX90" fmla="*/ 615689 w 2529058"/>
              <a:gd name="connsiteY90" fmla="*/ 5505338 h 8514051"/>
              <a:gd name="connsiteX91" fmla="*/ 648090 w 2529058"/>
              <a:gd name="connsiteY91" fmla="*/ 5496282 h 8514051"/>
              <a:gd name="connsiteX92" fmla="*/ 1063293 w 2529058"/>
              <a:gd name="connsiteY92" fmla="*/ 5307135 h 8514051"/>
              <a:gd name="connsiteX93" fmla="*/ 978688 w 2529058"/>
              <a:gd name="connsiteY93" fmla="*/ 5351441 h 8514051"/>
              <a:gd name="connsiteX94" fmla="*/ 1007749 w 2529058"/>
              <a:gd name="connsiteY94" fmla="*/ 5338708 h 8514051"/>
              <a:gd name="connsiteX95" fmla="*/ 1246888 w 2529058"/>
              <a:gd name="connsiteY95" fmla="*/ 5196191 h 8514051"/>
              <a:gd name="connsiteX96" fmla="*/ 1137091 w 2529058"/>
              <a:gd name="connsiteY96" fmla="*/ 5265185 h 8514051"/>
              <a:gd name="connsiteX97" fmla="*/ 1177319 w 2529058"/>
              <a:gd name="connsiteY97" fmla="*/ 5242318 h 8514051"/>
              <a:gd name="connsiteX98" fmla="*/ 1427409 w 2529058"/>
              <a:gd name="connsiteY98" fmla="*/ 5067429 h 8514051"/>
              <a:gd name="connsiteX99" fmla="*/ 1314185 w 2529058"/>
              <a:gd name="connsiteY99" fmla="*/ 5151571 h 8514051"/>
              <a:gd name="connsiteX100" fmla="*/ 1339365 w 2529058"/>
              <a:gd name="connsiteY100" fmla="*/ 5134876 h 8514051"/>
              <a:gd name="connsiteX101" fmla="*/ 1638670 w 2529058"/>
              <a:gd name="connsiteY101" fmla="*/ 4889033 h 8514051"/>
              <a:gd name="connsiteX102" fmla="*/ 1481555 w 2529058"/>
              <a:gd name="connsiteY102" fmla="*/ 5025950 h 8514051"/>
              <a:gd name="connsiteX103" fmla="*/ 1493373 w 2529058"/>
              <a:gd name="connsiteY103" fmla="*/ 5016895 h 8514051"/>
              <a:gd name="connsiteX104" fmla="*/ 1049988 w 2529058"/>
              <a:gd name="connsiteY104" fmla="*/ 3488468 h 8514051"/>
              <a:gd name="connsiteX105" fmla="*/ 1038159 w 2529058"/>
              <a:gd name="connsiteY105" fmla="*/ 3497531 h 8514051"/>
              <a:gd name="connsiteX106" fmla="*/ 892827 w 2529058"/>
              <a:gd name="connsiteY106" fmla="*/ 3625425 h 8514051"/>
              <a:gd name="connsiteX107" fmla="*/ 1217353 w 2529058"/>
              <a:gd name="connsiteY107" fmla="*/ 3362851 h 8514051"/>
              <a:gd name="connsiteX108" fmla="*/ 1192168 w 2529058"/>
              <a:gd name="connsiteY108" fmla="*/ 3379550 h 8514051"/>
              <a:gd name="connsiteX109" fmla="*/ 1104110 w 2529058"/>
              <a:gd name="connsiteY109" fmla="*/ 3447008 h 8514051"/>
              <a:gd name="connsiteX110" fmla="*/ 1394427 w 2529058"/>
              <a:gd name="connsiteY110" fmla="*/ 3249250 h 8514051"/>
              <a:gd name="connsiteX111" fmla="*/ 1354213 w 2529058"/>
              <a:gd name="connsiteY111" fmla="*/ 3272108 h 8514051"/>
              <a:gd name="connsiteX112" fmla="*/ 1284640 w 2529058"/>
              <a:gd name="connsiteY112" fmla="*/ 3318238 h 8514051"/>
              <a:gd name="connsiteX113" fmla="*/ 1552850 w 2529058"/>
              <a:gd name="connsiteY113" fmla="*/ 3162983 h 8514051"/>
              <a:gd name="connsiteX114" fmla="*/ 1523783 w 2529058"/>
              <a:gd name="connsiteY114" fmla="*/ 3175718 h 8514051"/>
              <a:gd name="connsiteX115" fmla="*/ 1468235 w 2529058"/>
              <a:gd name="connsiteY115" fmla="*/ 3207294 h 8514051"/>
              <a:gd name="connsiteX116" fmla="*/ 1915825 w 2529058"/>
              <a:gd name="connsiteY116" fmla="*/ 3009094 h 8514051"/>
              <a:gd name="connsiteX117" fmla="*/ 1883442 w 2529058"/>
              <a:gd name="connsiteY117" fmla="*/ 3018145 h 8514051"/>
              <a:gd name="connsiteX118" fmla="*/ 1866073 w 2529058"/>
              <a:gd name="connsiteY118" fmla="*/ 3025754 h 8514051"/>
              <a:gd name="connsiteX119" fmla="*/ 1 w 2529058"/>
              <a:gd name="connsiteY119" fmla="*/ 0 h 8514051"/>
              <a:gd name="connsiteX120" fmla="*/ 264490 w 2529058"/>
              <a:gd name="connsiteY120" fmla="*/ 40365 h 8514051"/>
              <a:gd name="connsiteX121" fmla="*/ 2516873 w 2529058"/>
              <a:gd name="connsiteY121" fmla="*/ 2531635 h 8514051"/>
              <a:gd name="connsiteX122" fmla="*/ 2529058 w 2529058"/>
              <a:gd name="connsiteY122" fmla="*/ 2772939 h 8514051"/>
              <a:gd name="connsiteX123" fmla="*/ 2529058 w 2529058"/>
              <a:gd name="connsiteY123" fmla="*/ 2870924 h 8514051"/>
              <a:gd name="connsiteX124" fmla="*/ 2529057 w 2529058"/>
              <a:gd name="connsiteY124" fmla="*/ 2870943 h 8514051"/>
              <a:gd name="connsiteX125" fmla="*/ 2529057 w 2529058"/>
              <a:gd name="connsiteY125" fmla="*/ 2870943 h 8514051"/>
              <a:gd name="connsiteX126" fmla="*/ 2516873 w 2529058"/>
              <a:gd name="connsiteY126" fmla="*/ 3112227 h 8514051"/>
              <a:gd name="connsiteX127" fmla="*/ 1793946 w 2529058"/>
              <a:gd name="connsiteY127" fmla="*/ 4730977 h 8514051"/>
              <a:gd name="connsiteX128" fmla="*/ 1790926 w 2529058"/>
              <a:gd name="connsiteY128" fmla="*/ 4734053 h 8514051"/>
              <a:gd name="connsiteX129" fmla="*/ 1792052 w 2529058"/>
              <a:gd name="connsiteY129" fmla="*/ 4736390 h 8514051"/>
              <a:gd name="connsiteX130" fmla="*/ 1743798 w 2529058"/>
              <a:gd name="connsiteY130" fmla="*/ 4789482 h 8514051"/>
              <a:gd name="connsiteX131" fmla="*/ 1419625 w 2529058"/>
              <a:gd name="connsiteY131" fmla="*/ 5692495 h 8514051"/>
              <a:gd name="connsiteX132" fmla="*/ 1743798 w 2529058"/>
              <a:gd name="connsiteY132" fmla="*/ 6595508 h 8514051"/>
              <a:gd name="connsiteX133" fmla="*/ 1792052 w 2529058"/>
              <a:gd name="connsiteY133" fmla="*/ 6648600 h 8514051"/>
              <a:gd name="connsiteX134" fmla="*/ 1790926 w 2529058"/>
              <a:gd name="connsiteY134" fmla="*/ 6650935 h 8514051"/>
              <a:gd name="connsiteX135" fmla="*/ 1790928 w 2529058"/>
              <a:gd name="connsiteY135" fmla="*/ 6650937 h 8514051"/>
              <a:gd name="connsiteX136" fmla="*/ 1792053 w 2529058"/>
              <a:gd name="connsiteY136" fmla="*/ 6648602 h 8514051"/>
              <a:gd name="connsiteX137" fmla="*/ 1835425 w 2529058"/>
              <a:gd name="connsiteY137" fmla="*/ 6696323 h 8514051"/>
              <a:gd name="connsiteX138" fmla="*/ 2417098 w 2529058"/>
              <a:gd name="connsiteY138" fmla="*/ 7048298 h 8514051"/>
              <a:gd name="connsiteX139" fmla="*/ 2529058 w 2529058"/>
              <a:gd name="connsiteY139" fmla="*/ 7077086 h 8514051"/>
              <a:gd name="connsiteX140" fmla="*/ 2529058 w 2529058"/>
              <a:gd name="connsiteY140" fmla="*/ 8514051 h 8514051"/>
              <a:gd name="connsiteX141" fmla="*/ 2529057 w 2529058"/>
              <a:gd name="connsiteY141" fmla="*/ 8514051 h 8514051"/>
              <a:gd name="connsiteX142" fmla="*/ 2267043 w 2529058"/>
              <a:gd name="connsiteY142" fmla="*/ 8474064 h 8514051"/>
              <a:gd name="connsiteX143" fmla="*/ 14660 w 2529058"/>
              <a:gd name="connsiteY143" fmla="*/ 5982794 h 8514051"/>
              <a:gd name="connsiteX144" fmla="*/ 2476 w 2529058"/>
              <a:gd name="connsiteY144" fmla="*/ 5741504 h 8514051"/>
              <a:gd name="connsiteX145" fmla="*/ 2476 w 2529058"/>
              <a:gd name="connsiteY145" fmla="*/ 5741503 h 8514051"/>
              <a:gd name="connsiteX146" fmla="*/ 264490 w 2529058"/>
              <a:gd name="connsiteY146" fmla="*/ 5781490 h 8514051"/>
              <a:gd name="connsiteX147" fmla="*/ 473700 w 2529058"/>
              <a:gd name="connsiteY147" fmla="*/ 5833214 h 8514051"/>
              <a:gd name="connsiteX148" fmla="*/ 459026 w 2529058"/>
              <a:gd name="connsiteY148" fmla="*/ 5828545 h 8514051"/>
              <a:gd name="connsiteX149" fmla="*/ 264489 w 2529058"/>
              <a:gd name="connsiteY149" fmla="*/ 5781489 h 8514051"/>
              <a:gd name="connsiteX150" fmla="*/ 2475 w 2529058"/>
              <a:gd name="connsiteY150" fmla="*/ 5741502 h 8514051"/>
              <a:gd name="connsiteX151" fmla="*/ 0 w 2529058"/>
              <a:gd name="connsiteY151" fmla="*/ 5692495 h 8514051"/>
              <a:gd name="connsiteX152" fmla="*/ 2475 w 2529058"/>
              <a:gd name="connsiteY152" fmla="*/ 5643484 h 8514051"/>
              <a:gd name="connsiteX153" fmla="*/ 2476 w 2529058"/>
              <a:gd name="connsiteY153" fmla="*/ 5643484 h 8514051"/>
              <a:gd name="connsiteX154" fmla="*/ 14660 w 2529058"/>
              <a:gd name="connsiteY154" fmla="*/ 5402199 h 8514051"/>
              <a:gd name="connsiteX155" fmla="*/ 737587 w 2529058"/>
              <a:gd name="connsiteY155" fmla="*/ 3783449 h 8514051"/>
              <a:gd name="connsiteX156" fmla="*/ 752392 w 2529058"/>
              <a:gd name="connsiteY156" fmla="*/ 3768376 h 8514051"/>
              <a:gd name="connsiteX157" fmla="*/ 749729 w 2529058"/>
              <a:gd name="connsiteY157" fmla="*/ 3766759 h 8514051"/>
              <a:gd name="connsiteX158" fmla="*/ 787734 w 2529058"/>
              <a:gd name="connsiteY158" fmla="*/ 3724944 h 8514051"/>
              <a:gd name="connsiteX159" fmla="*/ 1111907 w 2529058"/>
              <a:gd name="connsiteY159" fmla="*/ 2821932 h 8514051"/>
              <a:gd name="connsiteX160" fmla="*/ 114435 w 2529058"/>
              <a:gd name="connsiteY160" fmla="*/ 1466131 h 8514051"/>
              <a:gd name="connsiteX161" fmla="*/ 1 w 2529058"/>
              <a:gd name="connsiteY161" fmla="*/ 1436707 h 85140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</a:cxnLst>
            <a:rect l="l" t="t" r="r" b="b"/>
            <a:pathLst>
              <a:path w="2529058" h="8514051">
                <a:moveTo>
                  <a:pt x="2487268" y="8065775"/>
                </a:moveTo>
                <a:lnTo>
                  <a:pt x="2487270" y="8065785"/>
                </a:lnTo>
                <a:lnTo>
                  <a:pt x="2516860" y="8272663"/>
                </a:lnTo>
                <a:lnTo>
                  <a:pt x="2491568" y="8095839"/>
                </a:lnTo>
                <a:close/>
                <a:moveTo>
                  <a:pt x="2487267" y="8065767"/>
                </a:moveTo>
                <a:lnTo>
                  <a:pt x="2487268" y="8065775"/>
                </a:lnTo>
                <a:lnTo>
                  <a:pt x="2487267" y="8065769"/>
                </a:lnTo>
                <a:close/>
                <a:moveTo>
                  <a:pt x="2484696" y="8047796"/>
                </a:moveTo>
                <a:lnTo>
                  <a:pt x="2487267" y="8065767"/>
                </a:lnTo>
                <a:lnTo>
                  <a:pt x="2487266" y="8065765"/>
                </a:lnTo>
                <a:lnTo>
                  <a:pt x="2485195" y="8051280"/>
                </a:lnTo>
                <a:close/>
                <a:moveTo>
                  <a:pt x="2280723" y="7394603"/>
                </a:moveTo>
                <a:lnTo>
                  <a:pt x="2333778" y="7525633"/>
                </a:lnTo>
                <a:lnTo>
                  <a:pt x="2365170" y="7603158"/>
                </a:lnTo>
                <a:lnTo>
                  <a:pt x="2365195" y="7603240"/>
                </a:lnTo>
                <a:lnTo>
                  <a:pt x="2365218" y="7603308"/>
                </a:lnTo>
                <a:lnTo>
                  <a:pt x="2426317" y="7797687"/>
                </a:lnTo>
                <a:lnTo>
                  <a:pt x="2426322" y="7797704"/>
                </a:lnTo>
                <a:lnTo>
                  <a:pt x="2433188" y="7819547"/>
                </a:lnTo>
                <a:lnTo>
                  <a:pt x="2441592" y="7856500"/>
                </a:lnTo>
                <a:lnTo>
                  <a:pt x="2441601" y="7856532"/>
                </a:lnTo>
                <a:lnTo>
                  <a:pt x="2475455" y="8005382"/>
                </a:lnTo>
                <a:lnTo>
                  <a:pt x="2475462" y="8005415"/>
                </a:lnTo>
                <a:lnTo>
                  <a:pt x="2484011" y="8043003"/>
                </a:lnTo>
                <a:lnTo>
                  <a:pt x="2484696" y="8047796"/>
                </a:lnTo>
                <a:lnTo>
                  <a:pt x="2484011" y="8043004"/>
                </a:lnTo>
                <a:lnTo>
                  <a:pt x="2485195" y="8051280"/>
                </a:lnTo>
                <a:lnTo>
                  <a:pt x="2487266" y="8065764"/>
                </a:lnTo>
                <a:lnTo>
                  <a:pt x="2487266" y="8065765"/>
                </a:lnTo>
                <a:lnTo>
                  <a:pt x="2487267" y="8065769"/>
                </a:lnTo>
                <a:lnTo>
                  <a:pt x="2491568" y="8095839"/>
                </a:lnTo>
                <a:lnTo>
                  <a:pt x="2502375" y="8171399"/>
                </a:lnTo>
                <a:lnTo>
                  <a:pt x="2516871" y="8272747"/>
                </a:lnTo>
                <a:lnTo>
                  <a:pt x="2516860" y="8272663"/>
                </a:lnTo>
                <a:lnTo>
                  <a:pt x="2493940" y="8099882"/>
                </a:lnTo>
                <a:lnTo>
                  <a:pt x="2487270" y="8065785"/>
                </a:lnTo>
                <a:lnTo>
                  <a:pt x="2484012" y="8043004"/>
                </a:lnTo>
                <a:lnTo>
                  <a:pt x="2475455" y="8005382"/>
                </a:lnTo>
                <a:lnTo>
                  <a:pt x="2460796" y="7930441"/>
                </a:lnTo>
                <a:lnTo>
                  <a:pt x="2441601" y="7856532"/>
                </a:lnTo>
                <a:lnTo>
                  <a:pt x="2433189" y="7819548"/>
                </a:lnTo>
                <a:lnTo>
                  <a:pt x="2426317" y="7797687"/>
                </a:lnTo>
                <a:lnTo>
                  <a:pt x="2417765" y="7764759"/>
                </a:lnTo>
                <a:lnTo>
                  <a:pt x="2365218" y="7603308"/>
                </a:lnTo>
                <a:lnTo>
                  <a:pt x="2365171" y="7603160"/>
                </a:lnTo>
                <a:cubicBezTo>
                  <a:pt x="2339717" y="7532293"/>
                  <a:pt x="2311525" y="7462731"/>
                  <a:pt x="2280723" y="7394603"/>
                </a:cubicBezTo>
                <a:close/>
                <a:moveTo>
                  <a:pt x="2230530" y="7294351"/>
                </a:moveTo>
                <a:lnTo>
                  <a:pt x="2266322" y="7365841"/>
                </a:lnTo>
                <a:lnTo>
                  <a:pt x="2257133" y="7343778"/>
                </a:lnTo>
                <a:close/>
                <a:moveTo>
                  <a:pt x="2100011" y="7061074"/>
                </a:moveTo>
                <a:lnTo>
                  <a:pt x="2100609" y="7062066"/>
                </a:lnTo>
                <a:lnTo>
                  <a:pt x="2145953" y="7137210"/>
                </a:lnTo>
                <a:lnTo>
                  <a:pt x="2124920" y="7098129"/>
                </a:lnTo>
                <a:close/>
                <a:moveTo>
                  <a:pt x="1954882" y="6849329"/>
                </a:moveTo>
                <a:lnTo>
                  <a:pt x="2000885" y="6913615"/>
                </a:lnTo>
                <a:lnTo>
                  <a:pt x="1970026" y="6867708"/>
                </a:lnTo>
                <a:close/>
                <a:moveTo>
                  <a:pt x="1550657" y="6418501"/>
                </a:moveTo>
                <a:lnTo>
                  <a:pt x="1638761" y="6496034"/>
                </a:lnTo>
                <a:lnTo>
                  <a:pt x="1638833" y="6496097"/>
                </a:lnTo>
                <a:close/>
                <a:moveTo>
                  <a:pt x="1481541" y="6359026"/>
                </a:moveTo>
                <a:lnTo>
                  <a:pt x="1481547" y="6359031"/>
                </a:lnTo>
                <a:lnTo>
                  <a:pt x="1490382" y="6365800"/>
                </a:lnTo>
                <a:close/>
                <a:moveTo>
                  <a:pt x="1314167" y="6233403"/>
                </a:moveTo>
                <a:lnTo>
                  <a:pt x="1314177" y="6233410"/>
                </a:lnTo>
                <a:lnTo>
                  <a:pt x="1339366" y="6250111"/>
                </a:lnTo>
                <a:lnTo>
                  <a:pt x="1427442" y="6317583"/>
                </a:lnTo>
                <a:lnTo>
                  <a:pt x="1427471" y="6317605"/>
                </a:lnTo>
                <a:lnTo>
                  <a:pt x="1339365" y="6250110"/>
                </a:lnTo>
                <a:close/>
                <a:moveTo>
                  <a:pt x="1137065" y="6119786"/>
                </a:moveTo>
                <a:lnTo>
                  <a:pt x="1137081" y="6119796"/>
                </a:lnTo>
                <a:lnTo>
                  <a:pt x="1177320" y="6142669"/>
                </a:lnTo>
                <a:lnTo>
                  <a:pt x="1246911" y="6188810"/>
                </a:lnTo>
                <a:lnTo>
                  <a:pt x="1246932" y="6188824"/>
                </a:lnTo>
                <a:lnTo>
                  <a:pt x="1177319" y="6142668"/>
                </a:lnTo>
                <a:close/>
                <a:moveTo>
                  <a:pt x="950289" y="6018675"/>
                </a:moveTo>
                <a:lnTo>
                  <a:pt x="978681" y="6033543"/>
                </a:lnTo>
                <a:lnTo>
                  <a:pt x="1007750" y="6046279"/>
                </a:lnTo>
                <a:lnTo>
                  <a:pt x="1063310" y="6077862"/>
                </a:lnTo>
                <a:lnTo>
                  <a:pt x="1063326" y="6077870"/>
                </a:lnTo>
                <a:lnTo>
                  <a:pt x="1007749" y="6046278"/>
                </a:lnTo>
                <a:close/>
                <a:moveTo>
                  <a:pt x="752982" y="5930383"/>
                </a:moveTo>
                <a:lnTo>
                  <a:pt x="873433" y="5981755"/>
                </a:lnTo>
                <a:lnTo>
                  <a:pt x="831169" y="5961452"/>
                </a:lnTo>
                <a:close/>
                <a:moveTo>
                  <a:pt x="540369" y="5854427"/>
                </a:moveTo>
                <a:lnTo>
                  <a:pt x="615684" y="5879647"/>
                </a:lnTo>
                <a:lnTo>
                  <a:pt x="648091" y="5888705"/>
                </a:lnTo>
                <a:lnTo>
                  <a:pt x="665469" y="5896318"/>
                </a:lnTo>
                <a:lnTo>
                  <a:pt x="676821" y="5900120"/>
                </a:lnTo>
                <a:lnTo>
                  <a:pt x="648090" y="5888703"/>
                </a:lnTo>
                <a:close/>
                <a:moveTo>
                  <a:pt x="665464" y="5488671"/>
                </a:moveTo>
                <a:lnTo>
                  <a:pt x="615689" y="5505338"/>
                </a:lnTo>
                <a:lnTo>
                  <a:pt x="648090" y="5496282"/>
                </a:lnTo>
                <a:close/>
                <a:moveTo>
                  <a:pt x="1063293" y="5307135"/>
                </a:moveTo>
                <a:lnTo>
                  <a:pt x="978688" y="5351441"/>
                </a:lnTo>
                <a:lnTo>
                  <a:pt x="1007749" y="5338708"/>
                </a:lnTo>
                <a:close/>
                <a:moveTo>
                  <a:pt x="1246888" y="5196191"/>
                </a:moveTo>
                <a:lnTo>
                  <a:pt x="1137091" y="5265185"/>
                </a:lnTo>
                <a:lnTo>
                  <a:pt x="1177319" y="5242318"/>
                </a:lnTo>
                <a:close/>
                <a:moveTo>
                  <a:pt x="1427409" y="5067429"/>
                </a:moveTo>
                <a:lnTo>
                  <a:pt x="1314185" y="5151571"/>
                </a:lnTo>
                <a:lnTo>
                  <a:pt x="1339365" y="5134876"/>
                </a:lnTo>
                <a:close/>
                <a:moveTo>
                  <a:pt x="1638670" y="4889033"/>
                </a:moveTo>
                <a:lnTo>
                  <a:pt x="1481555" y="5025950"/>
                </a:lnTo>
                <a:lnTo>
                  <a:pt x="1493373" y="5016895"/>
                </a:lnTo>
                <a:close/>
                <a:moveTo>
                  <a:pt x="1049988" y="3488468"/>
                </a:moveTo>
                <a:lnTo>
                  <a:pt x="1038159" y="3497531"/>
                </a:lnTo>
                <a:lnTo>
                  <a:pt x="892827" y="3625425"/>
                </a:lnTo>
                <a:close/>
                <a:moveTo>
                  <a:pt x="1217353" y="3362851"/>
                </a:moveTo>
                <a:lnTo>
                  <a:pt x="1192168" y="3379550"/>
                </a:lnTo>
                <a:lnTo>
                  <a:pt x="1104110" y="3447008"/>
                </a:lnTo>
                <a:close/>
                <a:moveTo>
                  <a:pt x="1394427" y="3249250"/>
                </a:moveTo>
                <a:lnTo>
                  <a:pt x="1354213" y="3272108"/>
                </a:lnTo>
                <a:lnTo>
                  <a:pt x="1284640" y="3318238"/>
                </a:lnTo>
                <a:close/>
                <a:moveTo>
                  <a:pt x="1552850" y="3162983"/>
                </a:moveTo>
                <a:lnTo>
                  <a:pt x="1523783" y="3175718"/>
                </a:lnTo>
                <a:lnTo>
                  <a:pt x="1468235" y="3207294"/>
                </a:lnTo>
                <a:close/>
                <a:moveTo>
                  <a:pt x="1915825" y="3009094"/>
                </a:moveTo>
                <a:lnTo>
                  <a:pt x="1883442" y="3018145"/>
                </a:lnTo>
                <a:lnTo>
                  <a:pt x="1866073" y="3025754"/>
                </a:lnTo>
                <a:close/>
                <a:moveTo>
                  <a:pt x="1" y="0"/>
                </a:moveTo>
                <a:lnTo>
                  <a:pt x="264490" y="40365"/>
                </a:lnTo>
                <a:cubicBezTo>
                  <a:pt x="1465874" y="286204"/>
                  <a:pt x="2390862" y="1290821"/>
                  <a:pt x="2516873" y="2531635"/>
                </a:cubicBezTo>
                <a:lnTo>
                  <a:pt x="2529058" y="2772939"/>
                </a:lnTo>
                <a:lnTo>
                  <a:pt x="2529058" y="2870924"/>
                </a:lnTo>
                <a:lnTo>
                  <a:pt x="2529057" y="2870943"/>
                </a:lnTo>
                <a:lnTo>
                  <a:pt x="2529057" y="2870943"/>
                </a:lnTo>
                <a:lnTo>
                  <a:pt x="2516873" y="3112227"/>
                </a:lnTo>
                <a:cubicBezTo>
                  <a:pt x="2453868" y="3732634"/>
                  <a:pt x="2191118" y="4293992"/>
                  <a:pt x="1793946" y="4730977"/>
                </a:cubicBezTo>
                <a:lnTo>
                  <a:pt x="1790926" y="4734053"/>
                </a:lnTo>
                <a:lnTo>
                  <a:pt x="1792052" y="4736390"/>
                </a:lnTo>
                <a:lnTo>
                  <a:pt x="1743798" y="4789482"/>
                </a:lnTo>
                <a:cubicBezTo>
                  <a:pt x="1541281" y="5034877"/>
                  <a:pt x="1419625" y="5349479"/>
                  <a:pt x="1419625" y="5692495"/>
                </a:cubicBezTo>
                <a:cubicBezTo>
                  <a:pt x="1419625" y="6035511"/>
                  <a:pt x="1541281" y="6350114"/>
                  <a:pt x="1743798" y="6595508"/>
                </a:cubicBezTo>
                <a:lnTo>
                  <a:pt x="1792052" y="6648600"/>
                </a:lnTo>
                <a:lnTo>
                  <a:pt x="1790926" y="6650935"/>
                </a:lnTo>
                <a:lnTo>
                  <a:pt x="1790928" y="6650937"/>
                </a:lnTo>
                <a:lnTo>
                  <a:pt x="1792053" y="6648602"/>
                </a:lnTo>
                <a:lnTo>
                  <a:pt x="1835425" y="6696323"/>
                </a:lnTo>
                <a:cubicBezTo>
                  <a:pt x="1995988" y="6856887"/>
                  <a:pt x="2194834" y="6979168"/>
                  <a:pt x="2417098" y="7048298"/>
                </a:cubicBezTo>
                <a:lnTo>
                  <a:pt x="2529058" y="7077086"/>
                </a:lnTo>
                <a:lnTo>
                  <a:pt x="2529058" y="8514051"/>
                </a:lnTo>
                <a:lnTo>
                  <a:pt x="2529057" y="8514051"/>
                </a:lnTo>
                <a:lnTo>
                  <a:pt x="2267043" y="8474064"/>
                </a:lnTo>
                <a:cubicBezTo>
                  <a:pt x="1065659" y="8228225"/>
                  <a:pt x="140671" y="7223608"/>
                  <a:pt x="14660" y="5982794"/>
                </a:cubicBezTo>
                <a:lnTo>
                  <a:pt x="2476" y="5741504"/>
                </a:lnTo>
                <a:lnTo>
                  <a:pt x="2476" y="5741503"/>
                </a:lnTo>
                <a:lnTo>
                  <a:pt x="264490" y="5781490"/>
                </a:lnTo>
                <a:lnTo>
                  <a:pt x="473700" y="5833214"/>
                </a:lnTo>
                <a:lnTo>
                  <a:pt x="459026" y="5828545"/>
                </a:lnTo>
                <a:cubicBezTo>
                  <a:pt x="395064" y="5810647"/>
                  <a:pt x="330190" y="5794934"/>
                  <a:pt x="264489" y="5781489"/>
                </a:cubicBezTo>
                <a:lnTo>
                  <a:pt x="2475" y="5741502"/>
                </a:lnTo>
                <a:lnTo>
                  <a:pt x="0" y="5692495"/>
                </a:lnTo>
                <a:lnTo>
                  <a:pt x="2475" y="5643484"/>
                </a:lnTo>
                <a:lnTo>
                  <a:pt x="2476" y="5643484"/>
                </a:lnTo>
                <a:lnTo>
                  <a:pt x="14660" y="5402199"/>
                </a:lnTo>
                <a:cubicBezTo>
                  <a:pt x="77666" y="4781792"/>
                  <a:pt x="340415" y="4220434"/>
                  <a:pt x="737587" y="3783449"/>
                </a:cubicBezTo>
                <a:lnTo>
                  <a:pt x="752392" y="3768376"/>
                </a:lnTo>
                <a:lnTo>
                  <a:pt x="749729" y="3766759"/>
                </a:lnTo>
                <a:lnTo>
                  <a:pt x="787734" y="3724944"/>
                </a:lnTo>
                <a:cubicBezTo>
                  <a:pt x="990251" y="3479549"/>
                  <a:pt x="1111907" y="3164947"/>
                  <a:pt x="1111907" y="2821932"/>
                </a:cubicBezTo>
                <a:cubicBezTo>
                  <a:pt x="1111907" y="2184902"/>
                  <a:pt x="692320" y="1645872"/>
                  <a:pt x="114435" y="1466131"/>
                </a:cubicBezTo>
                <a:lnTo>
                  <a:pt x="1" y="1436707"/>
                </a:lnTo>
                <a:close/>
              </a:path>
            </a:pathLst>
          </a:custGeom>
          <a:gradFill>
            <a:gsLst>
              <a:gs pos="20000">
                <a:schemeClr val="accent6"/>
              </a:gs>
              <a:gs pos="80000">
                <a:schemeClr val="accent1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" name="TextBox 48">
            <a:extLst>
              <a:ext uri="{FF2B5EF4-FFF2-40B4-BE49-F238E27FC236}">
                <a16:creationId xmlns:a16="http://schemas.microsoft.com/office/drawing/2014/main" id="{FE934A16-5246-35B2-17B3-24EF9CCDDC32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B2717C2E-06DF-25F7-D1B2-FB1FF586952E}"/>
              </a:ext>
            </a:extLst>
          </p:cNvPr>
          <p:cNvGrpSpPr/>
          <p:nvPr/>
        </p:nvGrpSpPr>
        <p:grpSpPr>
          <a:xfrm>
            <a:off x="7066863" y="818641"/>
            <a:ext cx="10250275" cy="1323439"/>
            <a:chOff x="9417946" y="818641"/>
            <a:chExt cx="10250275" cy="1323439"/>
          </a:xfrm>
        </p:grpSpPr>
        <p:sp>
          <p:nvSpPr>
            <p:cNvPr id="5" name="TextBox 48">
              <a:extLst>
                <a:ext uri="{FF2B5EF4-FFF2-40B4-BE49-F238E27FC236}">
                  <a16:creationId xmlns:a16="http://schemas.microsoft.com/office/drawing/2014/main" id="{C9F1828F-B1AB-D3A7-02E0-C8ECF991AB82}"/>
                </a:ext>
              </a:extLst>
            </p:cNvPr>
            <p:cNvSpPr txBox="1"/>
            <p:nvPr/>
          </p:nvSpPr>
          <p:spPr>
            <a:xfrm>
              <a:off x="10968402" y="818641"/>
              <a:ext cx="8699819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accent1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MAR</a:t>
              </a:r>
              <a:r>
                <a:rPr lang="en-US" sz="8000" b="1" dirty="0">
                  <a:solidFill>
                    <a:schemeClr val="accent4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KET</a:t>
              </a:r>
              <a:r>
                <a:rPr lang="en-US" sz="8000" b="1" dirty="0">
                  <a:solidFill>
                    <a:schemeClr val="accent5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ING</a:t>
              </a:r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 </a:t>
              </a:r>
              <a:r>
                <a:rPr lang="en-US" sz="8000" b="1" dirty="0">
                  <a:solidFill>
                    <a:schemeClr val="accent6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MIX</a:t>
              </a:r>
            </a:p>
          </p:txBody>
        </p:sp>
        <p:sp>
          <p:nvSpPr>
            <p:cNvPr id="6" name="TextBox 48">
              <a:extLst>
                <a:ext uri="{FF2B5EF4-FFF2-40B4-BE49-F238E27FC236}">
                  <a16:creationId xmlns:a16="http://schemas.microsoft.com/office/drawing/2014/main" id="{14FF33EA-03AC-76F5-4E68-701D5EC187BA}"/>
                </a:ext>
              </a:extLst>
            </p:cNvPr>
            <p:cNvSpPr txBox="1"/>
            <p:nvPr/>
          </p:nvSpPr>
          <p:spPr>
            <a:xfrm>
              <a:off x="9417946" y="818641"/>
              <a:ext cx="1470275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4P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80" name="TextBox 79">
            <a:extLst>
              <a:ext uri="{FF2B5EF4-FFF2-40B4-BE49-F238E27FC236}">
                <a16:creationId xmlns:a16="http://schemas.microsoft.com/office/drawing/2014/main" id="{2B5545E5-832F-63DF-A51B-F4EAFFE7B9FF}"/>
              </a:ext>
            </a:extLst>
          </p:cNvPr>
          <p:cNvSpPr txBox="1"/>
          <p:nvPr/>
        </p:nvSpPr>
        <p:spPr>
          <a:xfrm>
            <a:off x="2169990" y="5018802"/>
            <a:ext cx="4740537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Tập trung vào việc thiết kế và phát triển sản phẩm/dịch vụ đáp ứng đúng nhu cầu, mang lại giá trị khác biệt và lợi ích cụ thể cho khách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922A3953-430E-B532-F469-0782699EB195}"/>
              </a:ext>
            </a:extLst>
          </p:cNvPr>
          <p:cNvSpPr txBox="1"/>
          <p:nvPr/>
        </p:nvSpPr>
        <p:spPr>
          <a:xfrm>
            <a:off x="2169992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lvl="1"/>
            <a:r>
              <a:rPr lang="en-US" sz="3600" b="1" dirty="0">
                <a:solidFill>
                  <a:schemeClr val="accent1"/>
                </a:solidFill>
                <a:latin typeface="+mj-lt"/>
              </a:rPr>
              <a:t>PRODUCT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9AF15D3E-E320-901A-9BE3-5ED42C117FCE}"/>
              </a:ext>
            </a:extLst>
          </p:cNvPr>
          <p:cNvSpPr txBox="1"/>
          <p:nvPr/>
        </p:nvSpPr>
        <p:spPr>
          <a:xfrm>
            <a:off x="17458473" y="5018802"/>
            <a:ext cx="4755535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/>
              <a:t>Xác định các kênh phân phối hiệu quả để đảm bảo sản phẩm đến đúng khách hàng mục tiêu, tại đúng nơi và đúng thời điểm.</a:t>
            </a:r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2D1A473D-B270-D330-4A93-370B09193D4B}"/>
              </a:ext>
            </a:extLst>
          </p:cNvPr>
          <p:cNvSpPr txBox="1"/>
          <p:nvPr/>
        </p:nvSpPr>
        <p:spPr>
          <a:xfrm>
            <a:off x="18842164" y="4211636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6"/>
                </a:solidFill>
                <a:latin typeface="+mj-lt"/>
              </a:rPr>
              <a:t>PLACE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06AA982E-0D4D-B408-D110-4767DE94E35A}"/>
              </a:ext>
            </a:extLst>
          </p:cNvPr>
          <p:cNvSpPr txBox="1"/>
          <p:nvPr/>
        </p:nvSpPr>
        <p:spPr>
          <a:xfrm rot="10800000" flipV="1">
            <a:off x="2169989" y="9858313"/>
            <a:ext cx="4740537" cy="15696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r>
              <a:rPr lang="vi-VN" sz="2400" dirty="0">
                <a:solidFill>
                  <a:schemeClr val="tx2"/>
                </a:solidFill>
              </a:rPr>
              <a:t>Đưa ra mức giá hợp lý, cân bằng giữa khả năng chi trả của khách hàng, giá trị sản phẩm và vị thế cạnh tranh trên thị trường.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B6E1C8C9-40E9-739A-306C-AC2B5FCBBCB8}"/>
              </a:ext>
            </a:extLst>
          </p:cNvPr>
          <p:cNvSpPr txBox="1"/>
          <p:nvPr/>
        </p:nvSpPr>
        <p:spPr>
          <a:xfrm rot="10800000" flipV="1">
            <a:off x="2169992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3600" b="1" dirty="0">
                <a:solidFill>
                  <a:schemeClr val="accent5"/>
                </a:solidFill>
                <a:latin typeface="+mj-lt"/>
              </a:rPr>
              <a:t>PRICE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E8C7AEF8-5C3F-D56F-97D9-F72CB40759B7}"/>
              </a:ext>
            </a:extLst>
          </p:cNvPr>
          <p:cNvSpPr txBox="1"/>
          <p:nvPr/>
        </p:nvSpPr>
        <p:spPr>
          <a:xfrm rot="10800000" flipV="1">
            <a:off x="17458473" y="9858313"/>
            <a:ext cx="4755535" cy="193899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vi-VN" sz="2400" dirty="0">
                <a:solidFill>
                  <a:schemeClr val="tx2"/>
                </a:solidFill>
              </a:rPr>
              <a:t>Triển khai các hoạt động truyền thông, quảng bá, khuyến mãi nhằm nâng cao nhận diện thương hiệu và thúc đẩy quyết định mua hàng.</a:t>
            </a:r>
            <a:endParaRPr lang="en-US" sz="2400" dirty="0">
              <a:solidFill>
                <a:schemeClr val="tx2"/>
              </a:solidFill>
            </a:endParaRP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0026875D-CC20-BB80-C5FB-CA9BDA4D1C53}"/>
              </a:ext>
            </a:extLst>
          </p:cNvPr>
          <p:cNvSpPr txBox="1"/>
          <p:nvPr/>
        </p:nvSpPr>
        <p:spPr>
          <a:xfrm rot="10800000" flipV="1">
            <a:off x="18842164" y="9047425"/>
            <a:ext cx="3371844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3600" b="1" dirty="0">
                <a:solidFill>
                  <a:schemeClr val="accent4"/>
                </a:solidFill>
                <a:latin typeface="+mj-lt"/>
              </a:rPr>
              <a:t>PROMOTION</a:t>
            </a:r>
          </a:p>
        </p:txBody>
      </p:sp>
      <p:sp>
        <p:nvSpPr>
          <p:cNvPr id="2" name="TextBox 25">
            <a:extLst>
              <a:ext uri="{FF2B5EF4-FFF2-40B4-BE49-F238E27FC236}">
                <a16:creationId xmlns:a16="http://schemas.microsoft.com/office/drawing/2014/main" id="{6B8A54B0-D2E4-C277-86C7-826D8EFAC922}"/>
              </a:ext>
            </a:extLst>
          </p:cNvPr>
          <p:cNvSpPr txBox="1"/>
          <p:nvPr/>
        </p:nvSpPr>
        <p:spPr>
          <a:xfrm>
            <a:off x="11147484" y="12940782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1">
                    <a:lumMod val="40000"/>
                    <a:lumOff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7E5AB21B-7AD2-7260-8D75-F5BB5F117039}"/>
              </a:ext>
            </a:extLst>
          </p:cNvPr>
          <p:cNvSpPr/>
          <p:nvPr/>
        </p:nvSpPr>
        <p:spPr>
          <a:xfrm>
            <a:off x="8704245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40423D27-B63C-C1F7-854D-B9B74C717185}"/>
              </a:ext>
            </a:extLst>
          </p:cNvPr>
          <p:cNvSpPr/>
          <p:nvPr/>
        </p:nvSpPr>
        <p:spPr>
          <a:xfrm>
            <a:off x="13511267" y="7010885"/>
            <a:ext cx="2168489" cy="2168489"/>
          </a:xfrm>
          <a:custGeom>
            <a:avLst/>
            <a:gdLst>
              <a:gd name="connsiteX0" fmla="*/ 1419625 w 2839250"/>
              <a:gd name="connsiteY0" fmla="*/ 0 h 2839250"/>
              <a:gd name="connsiteX1" fmla="*/ 2839250 w 2839250"/>
              <a:gd name="connsiteY1" fmla="*/ 1419625 h 2839250"/>
              <a:gd name="connsiteX2" fmla="*/ 1419625 w 2839250"/>
              <a:gd name="connsiteY2" fmla="*/ 2839250 h 2839250"/>
              <a:gd name="connsiteX3" fmla="*/ 0 w 2839250"/>
              <a:gd name="connsiteY3" fmla="*/ 1419625 h 2839250"/>
              <a:gd name="connsiteX4" fmla="*/ 1419625 w 2839250"/>
              <a:gd name="connsiteY4" fmla="*/ 0 h 2839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839250" h="2839250">
                <a:moveTo>
                  <a:pt x="1419625" y="0"/>
                </a:moveTo>
                <a:cubicBezTo>
                  <a:pt x="2203662" y="0"/>
                  <a:pt x="2839250" y="635588"/>
                  <a:pt x="2839250" y="1419625"/>
                </a:cubicBezTo>
                <a:cubicBezTo>
                  <a:pt x="2839250" y="2203662"/>
                  <a:pt x="2203662" y="2839250"/>
                  <a:pt x="1419625" y="2839250"/>
                </a:cubicBezTo>
                <a:cubicBezTo>
                  <a:pt x="635588" y="2839250"/>
                  <a:pt x="0" y="2203662"/>
                  <a:pt x="0" y="1419625"/>
                </a:cubicBezTo>
                <a:cubicBezTo>
                  <a:pt x="0" y="635588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91C47A73-6AFF-7A2E-9667-20EB9B7BFE3B}"/>
              </a:ext>
            </a:extLst>
          </p:cNvPr>
          <p:cNvSpPr/>
          <p:nvPr/>
        </p:nvSpPr>
        <p:spPr>
          <a:xfrm>
            <a:off x="11107756" y="4818478"/>
            <a:ext cx="2168489" cy="6553298"/>
          </a:xfrm>
          <a:custGeom>
            <a:avLst/>
            <a:gdLst>
              <a:gd name="connsiteX0" fmla="*/ 1109431 w 2839250"/>
              <a:gd name="connsiteY0" fmla="*/ 4241181 h 8580377"/>
              <a:gd name="connsiteX1" fmla="*/ 1129329 w 2839250"/>
              <a:gd name="connsiteY1" fmla="*/ 4244217 h 8580377"/>
              <a:gd name="connsiteX2" fmla="*/ 1419626 w 2839250"/>
              <a:gd name="connsiteY2" fmla="*/ 4258876 h 8580377"/>
              <a:gd name="connsiteX3" fmla="*/ 1709923 w 2839250"/>
              <a:gd name="connsiteY3" fmla="*/ 4244217 h 8580377"/>
              <a:gd name="connsiteX4" fmla="*/ 1729820 w 2839250"/>
              <a:gd name="connsiteY4" fmla="*/ 4241181 h 8580377"/>
              <a:gd name="connsiteX5" fmla="*/ 1727345 w 2839250"/>
              <a:gd name="connsiteY5" fmla="*/ 4290192 h 8580377"/>
              <a:gd name="connsiteX6" fmla="*/ 1729820 w 2839250"/>
              <a:gd name="connsiteY6" fmla="*/ 4339199 h 8580377"/>
              <a:gd name="connsiteX7" fmla="*/ 1729819 w 2839250"/>
              <a:gd name="connsiteY7" fmla="*/ 4339199 h 8580377"/>
              <a:gd name="connsiteX8" fmla="*/ 1742003 w 2839250"/>
              <a:gd name="connsiteY8" fmla="*/ 4580488 h 8580377"/>
              <a:gd name="connsiteX9" fmla="*/ 2464930 w 2839250"/>
              <a:gd name="connsiteY9" fmla="*/ 6199239 h 8580377"/>
              <a:gd name="connsiteX10" fmla="*/ 2475821 w 2839250"/>
              <a:gd name="connsiteY10" fmla="*/ 6210327 h 8580377"/>
              <a:gd name="connsiteX11" fmla="*/ 2473350 w 2839250"/>
              <a:gd name="connsiteY11" fmla="*/ 6211828 h 8580377"/>
              <a:gd name="connsiteX12" fmla="*/ 2515077 w 2839250"/>
              <a:gd name="connsiteY12" fmla="*/ 6257739 h 8580377"/>
              <a:gd name="connsiteX13" fmla="*/ 2839250 w 2839250"/>
              <a:gd name="connsiteY13" fmla="*/ 7160752 h 8580377"/>
              <a:gd name="connsiteX14" fmla="*/ 1419625 w 2839250"/>
              <a:gd name="connsiteY14" fmla="*/ 8580377 h 8580377"/>
              <a:gd name="connsiteX15" fmla="*/ 0 w 2839250"/>
              <a:gd name="connsiteY15" fmla="*/ 7160752 h 8580377"/>
              <a:gd name="connsiteX16" fmla="*/ 324173 w 2839250"/>
              <a:gd name="connsiteY16" fmla="*/ 6257739 h 8580377"/>
              <a:gd name="connsiteX17" fmla="*/ 365900 w 2839250"/>
              <a:gd name="connsiteY17" fmla="*/ 6211828 h 8580377"/>
              <a:gd name="connsiteX18" fmla="*/ 365899 w 2839250"/>
              <a:gd name="connsiteY18" fmla="*/ 6211828 h 8580377"/>
              <a:gd name="connsiteX19" fmla="*/ 365899 w 2839250"/>
              <a:gd name="connsiteY19" fmla="*/ 6211828 h 8580377"/>
              <a:gd name="connsiteX20" fmla="*/ 363428 w 2839250"/>
              <a:gd name="connsiteY20" fmla="*/ 6210327 h 8580377"/>
              <a:gd name="connsiteX21" fmla="*/ 374319 w 2839250"/>
              <a:gd name="connsiteY21" fmla="*/ 6199239 h 8580377"/>
              <a:gd name="connsiteX22" fmla="*/ 1097246 w 2839250"/>
              <a:gd name="connsiteY22" fmla="*/ 4580488 h 8580377"/>
              <a:gd name="connsiteX23" fmla="*/ 1109430 w 2839250"/>
              <a:gd name="connsiteY23" fmla="*/ 4339198 h 8580377"/>
              <a:gd name="connsiteX24" fmla="*/ 1109431 w 2839250"/>
              <a:gd name="connsiteY24" fmla="*/ 4339198 h 8580377"/>
              <a:gd name="connsiteX25" fmla="*/ 1111906 w 2839250"/>
              <a:gd name="connsiteY25" fmla="*/ 4290192 h 8580377"/>
              <a:gd name="connsiteX26" fmla="*/ 1419625 w 2839250"/>
              <a:gd name="connsiteY26" fmla="*/ 0 h 8580377"/>
              <a:gd name="connsiteX27" fmla="*/ 2839250 w 2839250"/>
              <a:gd name="connsiteY27" fmla="*/ 1419626 h 8580377"/>
              <a:gd name="connsiteX28" fmla="*/ 2515077 w 2839250"/>
              <a:gd name="connsiteY28" fmla="*/ 2322639 h 8580377"/>
              <a:gd name="connsiteX29" fmla="*/ 2473347 w 2839250"/>
              <a:gd name="connsiteY29" fmla="*/ 2368553 h 8580377"/>
              <a:gd name="connsiteX30" fmla="*/ 2475822 w 2839250"/>
              <a:gd name="connsiteY30" fmla="*/ 2370056 h 8580377"/>
              <a:gd name="connsiteX31" fmla="*/ 2464930 w 2839250"/>
              <a:gd name="connsiteY31" fmla="*/ 2381144 h 8580377"/>
              <a:gd name="connsiteX32" fmla="*/ 1742003 w 2839250"/>
              <a:gd name="connsiteY32" fmla="*/ 3999894 h 8580377"/>
              <a:gd name="connsiteX33" fmla="*/ 1729819 w 2839250"/>
              <a:gd name="connsiteY33" fmla="*/ 4241180 h 8580377"/>
              <a:gd name="connsiteX34" fmla="*/ 1709922 w 2839250"/>
              <a:gd name="connsiteY34" fmla="*/ 4244216 h 8580377"/>
              <a:gd name="connsiteX35" fmla="*/ 1419625 w 2839250"/>
              <a:gd name="connsiteY35" fmla="*/ 4258875 h 8580377"/>
              <a:gd name="connsiteX36" fmla="*/ 1129328 w 2839250"/>
              <a:gd name="connsiteY36" fmla="*/ 4244216 h 8580377"/>
              <a:gd name="connsiteX37" fmla="*/ 1109430 w 2839250"/>
              <a:gd name="connsiteY37" fmla="*/ 4241180 h 8580377"/>
              <a:gd name="connsiteX38" fmla="*/ 1097246 w 2839250"/>
              <a:gd name="connsiteY38" fmla="*/ 3999894 h 8580377"/>
              <a:gd name="connsiteX39" fmla="*/ 374319 w 2839250"/>
              <a:gd name="connsiteY39" fmla="*/ 2381144 h 8580377"/>
              <a:gd name="connsiteX40" fmla="*/ 363427 w 2839250"/>
              <a:gd name="connsiteY40" fmla="*/ 2370056 h 8580377"/>
              <a:gd name="connsiteX41" fmla="*/ 365903 w 2839250"/>
              <a:gd name="connsiteY41" fmla="*/ 2368553 h 8580377"/>
              <a:gd name="connsiteX42" fmla="*/ 324173 w 2839250"/>
              <a:gd name="connsiteY42" fmla="*/ 2322639 h 8580377"/>
              <a:gd name="connsiteX43" fmla="*/ 0 w 2839250"/>
              <a:gd name="connsiteY43" fmla="*/ 1419626 h 8580377"/>
              <a:gd name="connsiteX44" fmla="*/ 1419625 w 2839250"/>
              <a:gd name="connsiteY44" fmla="*/ 0 h 85803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</a:cxnLst>
            <a:rect l="l" t="t" r="r" b="b"/>
            <a:pathLst>
              <a:path w="2839250" h="8580377">
                <a:moveTo>
                  <a:pt x="1109431" y="4241181"/>
                </a:moveTo>
                <a:lnTo>
                  <a:pt x="1129329" y="4244217"/>
                </a:lnTo>
                <a:cubicBezTo>
                  <a:pt x="1224777" y="4253911"/>
                  <a:pt x="1321621" y="4258876"/>
                  <a:pt x="1419626" y="4258876"/>
                </a:cubicBezTo>
                <a:cubicBezTo>
                  <a:pt x="1517631" y="4258876"/>
                  <a:pt x="1614475" y="4253911"/>
                  <a:pt x="1709923" y="4244217"/>
                </a:cubicBezTo>
                <a:lnTo>
                  <a:pt x="1729820" y="4241181"/>
                </a:lnTo>
                <a:lnTo>
                  <a:pt x="1727345" y="4290192"/>
                </a:lnTo>
                <a:lnTo>
                  <a:pt x="1729820" y="4339199"/>
                </a:lnTo>
                <a:lnTo>
                  <a:pt x="1729819" y="4339199"/>
                </a:lnTo>
                <a:lnTo>
                  <a:pt x="1742003" y="4580488"/>
                </a:lnTo>
                <a:cubicBezTo>
                  <a:pt x="1805009" y="5200895"/>
                  <a:pt x="2067758" y="5762253"/>
                  <a:pt x="2464930" y="6199239"/>
                </a:cubicBezTo>
                <a:lnTo>
                  <a:pt x="2475821" y="6210327"/>
                </a:lnTo>
                <a:lnTo>
                  <a:pt x="2473350" y="6211828"/>
                </a:lnTo>
                <a:lnTo>
                  <a:pt x="2515077" y="6257739"/>
                </a:lnTo>
                <a:cubicBezTo>
                  <a:pt x="2717594" y="6503134"/>
                  <a:pt x="2839250" y="6817736"/>
                  <a:pt x="2839250" y="7160752"/>
                </a:cubicBezTo>
                <a:cubicBezTo>
                  <a:pt x="2839250" y="7944789"/>
                  <a:pt x="2203662" y="8580377"/>
                  <a:pt x="1419625" y="8580377"/>
                </a:cubicBezTo>
                <a:cubicBezTo>
                  <a:pt x="635588" y="8580377"/>
                  <a:pt x="0" y="7944789"/>
                  <a:pt x="0" y="7160752"/>
                </a:cubicBezTo>
                <a:cubicBezTo>
                  <a:pt x="0" y="6817736"/>
                  <a:pt x="121656" y="6503134"/>
                  <a:pt x="324173" y="6257739"/>
                </a:cubicBezTo>
                <a:lnTo>
                  <a:pt x="365900" y="6211828"/>
                </a:lnTo>
                <a:lnTo>
                  <a:pt x="365899" y="6211828"/>
                </a:lnTo>
                <a:lnTo>
                  <a:pt x="365899" y="6211828"/>
                </a:lnTo>
                <a:lnTo>
                  <a:pt x="363428" y="6210327"/>
                </a:lnTo>
                <a:lnTo>
                  <a:pt x="374319" y="6199239"/>
                </a:lnTo>
                <a:cubicBezTo>
                  <a:pt x="771491" y="5762253"/>
                  <a:pt x="1034241" y="5200895"/>
                  <a:pt x="1097246" y="4580488"/>
                </a:cubicBezTo>
                <a:lnTo>
                  <a:pt x="1109430" y="4339198"/>
                </a:lnTo>
                <a:lnTo>
                  <a:pt x="1109431" y="4339198"/>
                </a:lnTo>
                <a:lnTo>
                  <a:pt x="1111906" y="4290192"/>
                </a:lnTo>
                <a:close/>
                <a:moveTo>
                  <a:pt x="1419625" y="0"/>
                </a:moveTo>
                <a:cubicBezTo>
                  <a:pt x="2203662" y="0"/>
                  <a:pt x="2839250" y="635589"/>
                  <a:pt x="2839250" y="1419626"/>
                </a:cubicBezTo>
                <a:cubicBezTo>
                  <a:pt x="2839250" y="1762642"/>
                  <a:pt x="2717594" y="2077244"/>
                  <a:pt x="2515077" y="2322639"/>
                </a:cubicBezTo>
                <a:lnTo>
                  <a:pt x="2473347" y="2368553"/>
                </a:lnTo>
                <a:lnTo>
                  <a:pt x="2475822" y="2370056"/>
                </a:lnTo>
                <a:lnTo>
                  <a:pt x="2464930" y="2381144"/>
                </a:lnTo>
                <a:cubicBezTo>
                  <a:pt x="2067758" y="2818130"/>
                  <a:pt x="1805009" y="3379487"/>
                  <a:pt x="1742003" y="3999894"/>
                </a:cubicBezTo>
                <a:lnTo>
                  <a:pt x="1729819" y="4241180"/>
                </a:lnTo>
                <a:lnTo>
                  <a:pt x="1709922" y="4244216"/>
                </a:lnTo>
                <a:cubicBezTo>
                  <a:pt x="1614474" y="4253910"/>
                  <a:pt x="1517630" y="4258875"/>
                  <a:pt x="1419625" y="4258875"/>
                </a:cubicBezTo>
                <a:cubicBezTo>
                  <a:pt x="1321620" y="4258875"/>
                  <a:pt x="1224776" y="4253910"/>
                  <a:pt x="1129328" y="4244216"/>
                </a:cubicBezTo>
                <a:lnTo>
                  <a:pt x="1109430" y="4241180"/>
                </a:lnTo>
                <a:lnTo>
                  <a:pt x="1097246" y="3999894"/>
                </a:lnTo>
                <a:cubicBezTo>
                  <a:pt x="1034241" y="3379487"/>
                  <a:pt x="771491" y="2818130"/>
                  <a:pt x="374319" y="2381144"/>
                </a:cubicBezTo>
                <a:lnTo>
                  <a:pt x="363427" y="2370056"/>
                </a:lnTo>
                <a:lnTo>
                  <a:pt x="365903" y="2368553"/>
                </a:lnTo>
                <a:lnTo>
                  <a:pt x="324173" y="2322639"/>
                </a:lnTo>
                <a:cubicBezTo>
                  <a:pt x="121656" y="2077244"/>
                  <a:pt x="0" y="1762642"/>
                  <a:pt x="0" y="1419626"/>
                </a:cubicBezTo>
                <a:cubicBezTo>
                  <a:pt x="0" y="635589"/>
                  <a:pt x="635588" y="0"/>
                  <a:pt x="1419625" y="0"/>
                </a:cubicBez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innerShdw blurRad="317500" dist="190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9" name="Google Shape;11806;p81">
            <a:extLst>
              <a:ext uri="{FF2B5EF4-FFF2-40B4-BE49-F238E27FC236}">
                <a16:creationId xmlns:a16="http://schemas.microsoft.com/office/drawing/2014/main" id="{83FBA5BF-6B9A-BB70-4CB2-B7CA5334B63C}"/>
              </a:ext>
            </a:extLst>
          </p:cNvPr>
          <p:cNvSpPr/>
          <p:nvPr/>
        </p:nvSpPr>
        <p:spPr>
          <a:xfrm>
            <a:off x="9397928" y="7759775"/>
            <a:ext cx="781122" cy="670710"/>
          </a:xfrm>
          <a:custGeom>
            <a:avLst/>
            <a:gdLst/>
            <a:ahLst/>
            <a:cxnLst/>
            <a:rect l="l" t="t" r="r" b="b"/>
            <a:pathLst>
              <a:path w="11871" h="10193" extrusionOk="0">
                <a:moveTo>
                  <a:pt x="6787" y="358"/>
                </a:moveTo>
                <a:cubicBezTo>
                  <a:pt x="6965" y="358"/>
                  <a:pt x="7132" y="465"/>
                  <a:pt x="7168" y="655"/>
                </a:cubicBezTo>
                <a:lnTo>
                  <a:pt x="7382" y="1679"/>
                </a:lnTo>
                <a:lnTo>
                  <a:pt x="4465" y="1679"/>
                </a:lnTo>
                <a:lnTo>
                  <a:pt x="4703" y="655"/>
                </a:lnTo>
                <a:cubicBezTo>
                  <a:pt x="4751" y="465"/>
                  <a:pt x="4906" y="358"/>
                  <a:pt x="5084" y="358"/>
                </a:cubicBezTo>
                <a:close/>
                <a:moveTo>
                  <a:pt x="2786" y="2024"/>
                </a:moveTo>
                <a:lnTo>
                  <a:pt x="2786" y="5751"/>
                </a:lnTo>
                <a:lnTo>
                  <a:pt x="2381" y="5751"/>
                </a:lnTo>
                <a:lnTo>
                  <a:pt x="2381" y="2024"/>
                </a:lnTo>
                <a:close/>
                <a:moveTo>
                  <a:pt x="9478" y="2024"/>
                </a:moveTo>
                <a:lnTo>
                  <a:pt x="9478" y="5751"/>
                </a:lnTo>
                <a:lnTo>
                  <a:pt x="9085" y="5751"/>
                </a:lnTo>
                <a:lnTo>
                  <a:pt x="9085" y="2024"/>
                </a:lnTo>
                <a:close/>
                <a:moveTo>
                  <a:pt x="2048" y="2024"/>
                </a:moveTo>
                <a:lnTo>
                  <a:pt x="2048" y="5751"/>
                </a:lnTo>
                <a:lnTo>
                  <a:pt x="2024" y="5751"/>
                </a:lnTo>
                <a:cubicBezTo>
                  <a:pt x="1834" y="5751"/>
                  <a:pt x="1667" y="5918"/>
                  <a:pt x="1667" y="6108"/>
                </a:cubicBezTo>
                <a:lnTo>
                  <a:pt x="1667" y="6501"/>
                </a:lnTo>
                <a:lnTo>
                  <a:pt x="1655" y="6501"/>
                </a:lnTo>
                <a:cubicBezTo>
                  <a:pt x="929" y="6501"/>
                  <a:pt x="345" y="5906"/>
                  <a:pt x="345" y="5191"/>
                </a:cubicBezTo>
                <a:lnTo>
                  <a:pt x="345" y="2584"/>
                </a:lnTo>
                <a:cubicBezTo>
                  <a:pt x="345" y="2274"/>
                  <a:pt x="595" y="2024"/>
                  <a:pt x="917" y="2024"/>
                </a:cubicBezTo>
                <a:close/>
                <a:moveTo>
                  <a:pt x="8727" y="2024"/>
                </a:moveTo>
                <a:lnTo>
                  <a:pt x="8727" y="5751"/>
                </a:lnTo>
                <a:lnTo>
                  <a:pt x="8716" y="5751"/>
                </a:lnTo>
                <a:cubicBezTo>
                  <a:pt x="8513" y="5751"/>
                  <a:pt x="8358" y="5918"/>
                  <a:pt x="8358" y="6108"/>
                </a:cubicBezTo>
                <a:lnTo>
                  <a:pt x="8358" y="6501"/>
                </a:lnTo>
                <a:lnTo>
                  <a:pt x="3501" y="6501"/>
                </a:lnTo>
                <a:lnTo>
                  <a:pt x="3501" y="6108"/>
                </a:lnTo>
                <a:cubicBezTo>
                  <a:pt x="3501" y="5918"/>
                  <a:pt x="3334" y="5751"/>
                  <a:pt x="3143" y="5751"/>
                </a:cubicBezTo>
                <a:lnTo>
                  <a:pt x="3132" y="5751"/>
                </a:lnTo>
                <a:lnTo>
                  <a:pt x="3132" y="2024"/>
                </a:lnTo>
                <a:close/>
                <a:moveTo>
                  <a:pt x="10942" y="2024"/>
                </a:moveTo>
                <a:cubicBezTo>
                  <a:pt x="11252" y="2024"/>
                  <a:pt x="11514" y="2274"/>
                  <a:pt x="11514" y="2584"/>
                </a:cubicBezTo>
                <a:lnTo>
                  <a:pt x="11514" y="5191"/>
                </a:lnTo>
                <a:cubicBezTo>
                  <a:pt x="11514" y="5906"/>
                  <a:pt x="10930" y="6501"/>
                  <a:pt x="10204" y="6501"/>
                </a:cubicBezTo>
                <a:lnTo>
                  <a:pt x="10180" y="6108"/>
                </a:lnTo>
                <a:cubicBezTo>
                  <a:pt x="10180" y="5918"/>
                  <a:pt x="10025" y="5751"/>
                  <a:pt x="9823" y="5751"/>
                </a:cubicBezTo>
                <a:lnTo>
                  <a:pt x="9811" y="5751"/>
                </a:lnTo>
                <a:lnTo>
                  <a:pt x="9811" y="2024"/>
                </a:lnTo>
                <a:close/>
                <a:moveTo>
                  <a:pt x="3143" y="6096"/>
                </a:moveTo>
                <a:cubicBezTo>
                  <a:pt x="3143" y="6096"/>
                  <a:pt x="3155" y="6096"/>
                  <a:pt x="3155" y="6108"/>
                </a:cubicBezTo>
                <a:lnTo>
                  <a:pt x="3155" y="7037"/>
                </a:lnTo>
                <a:cubicBezTo>
                  <a:pt x="3155" y="7037"/>
                  <a:pt x="3155" y="7049"/>
                  <a:pt x="3143" y="7049"/>
                </a:cubicBezTo>
                <a:lnTo>
                  <a:pt x="2024" y="7049"/>
                </a:lnTo>
                <a:cubicBezTo>
                  <a:pt x="2024" y="7049"/>
                  <a:pt x="2012" y="7049"/>
                  <a:pt x="2012" y="7037"/>
                </a:cubicBezTo>
                <a:lnTo>
                  <a:pt x="2012" y="6108"/>
                </a:lnTo>
                <a:cubicBezTo>
                  <a:pt x="2012" y="6108"/>
                  <a:pt x="2012" y="6096"/>
                  <a:pt x="2024" y="6096"/>
                </a:cubicBezTo>
                <a:lnTo>
                  <a:pt x="2417" y="6096"/>
                </a:lnTo>
                <a:lnTo>
                  <a:pt x="2417" y="6489"/>
                </a:lnTo>
                <a:cubicBezTo>
                  <a:pt x="2417" y="6585"/>
                  <a:pt x="2489" y="6668"/>
                  <a:pt x="2584" y="6668"/>
                </a:cubicBezTo>
                <a:cubicBezTo>
                  <a:pt x="2667" y="6668"/>
                  <a:pt x="2762" y="6585"/>
                  <a:pt x="2762" y="6489"/>
                </a:cubicBezTo>
                <a:lnTo>
                  <a:pt x="2762" y="6096"/>
                </a:lnTo>
                <a:close/>
                <a:moveTo>
                  <a:pt x="9847" y="6108"/>
                </a:moveTo>
                <a:cubicBezTo>
                  <a:pt x="9847" y="6108"/>
                  <a:pt x="9859" y="6108"/>
                  <a:pt x="9859" y="6120"/>
                </a:cubicBezTo>
                <a:lnTo>
                  <a:pt x="9847" y="7049"/>
                </a:lnTo>
                <a:lnTo>
                  <a:pt x="8716" y="7061"/>
                </a:lnTo>
                <a:cubicBezTo>
                  <a:pt x="8716" y="7061"/>
                  <a:pt x="8692" y="7061"/>
                  <a:pt x="8692" y="7049"/>
                </a:cubicBezTo>
                <a:lnTo>
                  <a:pt x="8692" y="6120"/>
                </a:lnTo>
                <a:cubicBezTo>
                  <a:pt x="8692" y="6120"/>
                  <a:pt x="8692" y="6108"/>
                  <a:pt x="8716" y="6108"/>
                </a:cubicBezTo>
                <a:lnTo>
                  <a:pt x="9097" y="6108"/>
                </a:lnTo>
                <a:lnTo>
                  <a:pt x="9097" y="6501"/>
                </a:lnTo>
                <a:cubicBezTo>
                  <a:pt x="9097" y="6585"/>
                  <a:pt x="9168" y="6680"/>
                  <a:pt x="9275" y="6680"/>
                </a:cubicBezTo>
                <a:cubicBezTo>
                  <a:pt x="9370" y="6680"/>
                  <a:pt x="9454" y="6608"/>
                  <a:pt x="9454" y="6501"/>
                </a:cubicBezTo>
                <a:lnTo>
                  <a:pt x="9454" y="6108"/>
                </a:lnTo>
                <a:close/>
                <a:moveTo>
                  <a:pt x="703" y="6561"/>
                </a:moveTo>
                <a:cubicBezTo>
                  <a:pt x="976" y="6739"/>
                  <a:pt x="1298" y="6858"/>
                  <a:pt x="1643" y="6858"/>
                </a:cubicBezTo>
                <a:lnTo>
                  <a:pt x="1655" y="6858"/>
                </a:lnTo>
                <a:lnTo>
                  <a:pt x="1655" y="7049"/>
                </a:lnTo>
                <a:cubicBezTo>
                  <a:pt x="1655" y="7239"/>
                  <a:pt x="1822" y="7406"/>
                  <a:pt x="2012" y="7406"/>
                </a:cubicBezTo>
                <a:lnTo>
                  <a:pt x="2774" y="7406"/>
                </a:lnTo>
                <a:lnTo>
                  <a:pt x="2774" y="9847"/>
                </a:lnTo>
                <a:lnTo>
                  <a:pt x="2381" y="9847"/>
                </a:lnTo>
                <a:lnTo>
                  <a:pt x="2381" y="7978"/>
                </a:lnTo>
                <a:cubicBezTo>
                  <a:pt x="2381" y="7882"/>
                  <a:pt x="2310" y="7799"/>
                  <a:pt x="2203" y="7799"/>
                </a:cubicBezTo>
                <a:cubicBezTo>
                  <a:pt x="2108" y="7799"/>
                  <a:pt x="2024" y="7870"/>
                  <a:pt x="2024" y="7978"/>
                </a:cubicBezTo>
                <a:lnTo>
                  <a:pt x="2024" y="9847"/>
                </a:lnTo>
                <a:lnTo>
                  <a:pt x="1096" y="9847"/>
                </a:lnTo>
                <a:cubicBezTo>
                  <a:pt x="881" y="9847"/>
                  <a:pt x="703" y="9668"/>
                  <a:pt x="703" y="9466"/>
                </a:cubicBezTo>
                <a:lnTo>
                  <a:pt x="703" y="6561"/>
                </a:lnTo>
                <a:close/>
                <a:moveTo>
                  <a:pt x="8335" y="6858"/>
                </a:moveTo>
                <a:lnTo>
                  <a:pt x="8335" y="7049"/>
                </a:lnTo>
                <a:cubicBezTo>
                  <a:pt x="8335" y="7239"/>
                  <a:pt x="8501" y="7406"/>
                  <a:pt x="8692" y="7406"/>
                </a:cubicBezTo>
                <a:lnTo>
                  <a:pt x="9454" y="7406"/>
                </a:lnTo>
                <a:lnTo>
                  <a:pt x="9466" y="9847"/>
                </a:lnTo>
                <a:lnTo>
                  <a:pt x="9073" y="9847"/>
                </a:lnTo>
                <a:lnTo>
                  <a:pt x="9073" y="7978"/>
                </a:lnTo>
                <a:cubicBezTo>
                  <a:pt x="9073" y="7882"/>
                  <a:pt x="8989" y="7799"/>
                  <a:pt x="8894" y="7799"/>
                </a:cubicBezTo>
                <a:cubicBezTo>
                  <a:pt x="8787" y="7799"/>
                  <a:pt x="8716" y="7870"/>
                  <a:pt x="8716" y="7978"/>
                </a:cubicBezTo>
                <a:lnTo>
                  <a:pt x="8716" y="9847"/>
                </a:lnTo>
                <a:lnTo>
                  <a:pt x="3120" y="9847"/>
                </a:lnTo>
                <a:lnTo>
                  <a:pt x="3120" y="7406"/>
                </a:lnTo>
                <a:lnTo>
                  <a:pt x="3132" y="7406"/>
                </a:lnTo>
                <a:cubicBezTo>
                  <a:pt x="3322" y="7406"/>
                  <a:pt x="3489" y="7239"/>
                  <a:pt x="3489" y="7049"/>
                </a:cubicBezTo>
                <a:lnTo>
                  <a:pt x="3489" y="6858"/>
                </a:lnTo>
                <a:close/>
                <a:moveTo>
                  <a:pt x="11133" y="6561"/>
                </a:moveTo>
                <a:lnTo>
                  <a:pt x="11133" y="9466"/>
                </a:lnTo>
                <a:cubicBezTo>
                  <a:pt x="11133" y="9668"/>
                  <a:pt x="10954" y="9847"/>
                  <a:pt x="10752" y="9847"/>
                </a:cubicBezTo>
                <a:lnTo>
                  <a:pt x="9811" y="9847"/>
                </a:lnTo>
                <a:lnTo>
                  <a:pt x="9811" y="7406"/>
                </a:lnTo>
                <a:lnTo>
                  <a:pt x="9823" y="7406"/>
                </a:lnTo>
                <a:cubicBezTo>
                  <a:pt x="10025" y="7406"/>
                  <a:pt x="10180" y="7239"/>
                  <a:pt x="10180" y="7049"/>
                </a:cubicBezTo>
                <a:lnTo>
                  <a:pt x="10180" y="6858"/>
                </a:lnTo>
                <a:lnTo>
                  <a:pt x="10204" y="6858"/>
                </a:lnTo>
                <a:cubicBezTo>
                  <a:pt x="10537" y="6858"/>
                  <a:pt x="10871" y="6751"/>
                  <a:pt x="11133" y="6561"/>
                </a:cubicBezTo>
                <a:close/>
                <a:moveTo>
                  <a:pt x="5084" y="0"/>
                </a:moveTo>
                <a:cubicBezTo>
                  <a:pt x="4739" y="0"/>
                  <a:pt x="4441" y="238"/>
                  <a:pt x="4358" y="560"/>
                </a:cubicBezTo>
                <a:lnTo>
                  <a:pt x="4120" y="1667"/>
                </a:lnTo>
                <a:lnTo>
                  <a:pt x="929" y="1667"/>
                </a:lnTo>
                <a:cubicBezTo>
                  <a:pt x="417" y="1667"/>
                  <a:pt x="0" y="2084"/>
                  <a:pt x="0" y="2584"/>
                </a:cubicBezTo>
                <a:lnTo>
                  <a:pt x="0" y="5191"/>
                </a:lnTo>
                <a:cubicBezTo>
                  <a:pt x="0" y="5596"/>
                  <a:pt x="143" y="5953"/>
                  <a:pt x="381" y="6227"/>
                </a:cubicBezTo>
                <a:lnTo>
                  <a:pt x="381" y="9466"/>
                </a:lnTo>
                <a:cubicBezTo>
                  <a:pt x="381" y="9859"/>
                  <a:pt x="703" y="10192"/>
                  <a:pt x="1107" y="10192"/>
                </a:cubicBezTo>
                <a:lnTo>
                  <a:pt x="10763" y="10192"/>
                </a:lnTo>
                <a:cubicBezTo>
                  <a:pt x="11168" y="10192"/>
                  <a:pt x="11490" y="9859"/>
                  <a:pt x="11490" y="9466"/>
                </a:cubicBezTo>
                <a:lnTo>
                  <a:pt x="11490" y="6227"/>
                </a:lnTo>
                <a:cubicBezTo>
                  <a:pt x="11728" y="5953"/>
                  <a:pt x="11871" y="5572"/>
                  <a:pt x="11871" y="5191"/>
                </a:cubicBezTo>
                <a:lnTo>
                  <a:pt x="11871" y="2584"/>
                </a:lnTo>
                <a:cubicBezTo>
                  <a:pt x="11871" y="2084"/>
                  <a:pt x="11454" y="1667"/>
                  <a:pt x="10942" y="1667"/>
                </a:cubicBezTo>
                <a:lnTo>
                  <a:pt x="7739" y="1667"/>
                </a:lnTo>
                <a:lnTo>
                  <a:pt x="7501" y="560"/>
                </a:lnTo>
                <a:cubicBezTo>
                  <a:pt x="7430" y="215"/>
                  <a:pt x="7132" y="0"/>
                  <a:pt x="6787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sp>
        <p:nvSpPr>
          <p:cNvPr id="30" name="Google Shape;11807;p81">
            <a:extLst>
              <a:ext uri="{FF2B5EF4-FFF2-40B4-BE49-F238E27FC236}">
                <a16:creationId xmlns:a16="http://schemas.microsoft.com/office/drawing/2014/main" id="{03F0C367-4C46-67FC-C382-B6D7B882A672}"/>
              </a:ext>
            </a:extLst>
          </p:cNvPr>
          <p:cNvSpPr/>
          <p:nvPr/>
        </p:nvSpPr>
        <p:spPr>
          <a:xfrm>
            <a:off x="9716010" y="8059432"/>
            <a:ext cx="144960" cy="71394"/>
          </a:xfrm>
          <a:custGeom>
            <a:avLst/>
            <a:gdLst/>
            <a:ahLst/>
            <a:cxnLst/>
            <a:rect l="l" t="t" r="r" b="b"/>
            <a:pathLst>
              <a:path w="2203" h="1085" extrusionOk="0">
                <a:moveTo>
                  <a:pt x="357" y="1"/>
                </a:moveTo>
                <a:cubicBezTo>
                  <a:pt x="167" y="1"/>
                  <a:pt x="0" y="168"/>
                  <a:pt x="0" y="358"/>
                </a:cubicBezTo>
                <a:lnTo>
                  <a:pt x="0" y="727"/>
                </a:lnTo>
                <a:cubicBezTo>
                  <a:pt x="0" y="918"/>
                  <a:pt x="167" y="1084"/>
                  <a:pt x="357" y="1084"/>
                </a:cubicBezTo>
                <a:lnTo>
                  <a:pt x="1846" y="1084"/>
                </a:lnTo>
                <a:cubicBezTo>
                  <a:pt x="2048" y="1084"/>
                  <a:pt x="2203" y="918"/>
                  <a:pt x="2203" y="727"/>
                </a:cubicBezTo>
                <a:lnTo>
                  <a:pt x="2203" y="358"/>
                </a:lnTo>
                <a:cubicBezTo>
                  <a:pt x="2203" y="168"/>
                  <a:pt x="2048" y="1"/>
                  <a:pt x="1846" y="1"/>
                </a:cubicBezTo>
                <a:lnTo>
                  <a:pt x="1667" y="1"/>
                </a:lnTo>
                <a:cubicBezTo>
                  <a:pt x="1584" y="1"/>
                  <a:pt x="1488" y="72"/>
                  <a:pt x="1488" y="179"/>
                </a:cubicBezTo>
                <a:cubicBezTo>
                  <a:pt x="1488" y="287"/>
                  <a:pt x="1572" y="358"/>
                  <a:pt x="1667" y="358"/>
                </a:cubicBezTo>
                <a:lnTo>
                  <a:pt x="1846" y="358"/>
                </a:lnTo>
                <a:cubicBezTo>
                  <a:pt x="1846" y="358"/>
                  <a:pt x="1869" y="358"/>
                  <a:pt x="1869" y="370"/>
                </a:cubicBezTo>
                <a:lnTo>
                  <a:pt x="1869" y="739"/>
                </a:lnTo>
                <a:cubicBezTo>
                  <a:pt x="1869" y="739"/>
                  <a:pt x="1869" y="763"/>
                  <a:pt x="1846" y="763"/>
                </a:cubicBezTo>
                <a:lnTo>
                  <a:pt x="357" y="763"/>
                </a:lnTo>
                <a:cubicBezTo>
                  <a:pt x="357" y="763"/>
                  <a:pt x="345" y="763"/>
                  <a:pt x="345" y="739"/>
                </a:cubicBezTo>
                <a:lnTo>
                  <a:pt x="345" y="370"/>
                </a:lnTo>
                <a:cubicBezTo>
                  <a:pt x="345" y="370"/>
                  <a:pt x="345" y="358"/>
                  <a:pt x="357" y="358"/>
                </a:cubicBezTo>
                <a:lnTo>
                  <a:pt x="917" y="358"/>
                </a:lnTo>
                <a:cubicBezTo>
                  <a:pt x="1000" y="358"/>
                  <a:pt x="1084" y="287"/>
                  <a:pt x="1084" y="179"/>
                </a:cubicBezTo>
                <a:cubicBezTo>
                  <a:pt x="1084" y="72"/>
                  <a:pt x="1012" y="1"/>
                  <a:pt x="917" y="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spcFirstLastPara="1" wrap="square" lIns="243737" tIns="243737" rIns="243737" bIns="243737" anchor="ctr" anchorCtr="0">
            <a:noAutofit/>
          </a:bodyPr>
          <a:lstStyle/>
          <a:p>
            <a:endParaRPr sz="9598"/>
          </a:p>
        </p:txBody>
      </p:sp>
      <p:grpSp>
        <p:nvGrpSpPr>
          <p:cNvPr id="31" name="Google Shape;10710;p79">
            <a:extLst>
              <a:ext uri="{FF2B5EF4-FFF2-40B4-BE49-F238E27FC236}">
                <a16:creationId xmlns:a16="http://schemas.microsoft.com/office/drawing/2014/main" id="{2DCF9288-9625-A91F-6A8F-440A33F5C817}"/>
              </a:ext>
            </a:extLst>
          </p:cNvPr>
          <p:cNvGrpSpPr/>
          <p:nvPr/>
        </p:nvGrpSpPr>
        <p:grpSpPr>
          <a:xfrm>
            <a:off x="11808329" y="5572936"/>
            <a:ext cx="769232" cy="734438"/>
            <a:chOff x="7390435" y="3680868"/>
            <a:chExt cx="372073" cy="355243"/>
          </a:xfrm>
          <a:solidFill>
            <a:schemeClr val="tx2"/>
          </a:solidFill>
        </p:grpSpPr>
        <p:sp>
          <p:nvSpPr>
            <p:cNvPr id="32" name="Google Shape;10711;p79">
              <a:extLst>
                <a:ext uri="{FF2B5EF4-FFF2-40B4-BE49-F238E27FC236}">
                  <a16:creationId xmlns:a16="http://schemas.microsoft.com/office/drawing/2014/main" id="{6D248B31-1F09-D2D1-8AD5-DA59292D893D}"/>
                </a:ext>
              </a:extLst>
            </p:cNvPr>
            <p:cNvSpPr/>
            <p:nvPr/>
          </p:nvSpPr>
          <p:spPr>
            <a:xfrm>
              <a:off x="7390435" y="3744950"/>
              <a:ext cx="294178" cy="291162"/>
            </a:xfrm>
            <a:custGeom>
              <a:avLst/>
              <a:gdLst/>
              <a:ahLst/>
              <a:cxnLst/>
              <a:rect l="l" t="t" r="r" b="b"/>
              <a:pathLst>
                <a:path w="9264" h="9169" extrusionOk="0">
                  <a:moveTo>
                    <a:pt x="4668" y="0"/>
                  </a:moveTo>
                  <a:cubicBezTo>
                    <a:pt x="3441" y="0"/>
                    <a:pt x="2287" y="477"/>
                    <a:pt x="1417" y="1334"/>
                  </a:cubicBezTo>
                  <a:cubicBezTo>
                    <a:pt x="1358" y="1393"/>
                    <a:pt x="1358" y="1501"/>
                    <a:pt x="1417" y="1572"/>
                  </a:cubicBezTo>
                  <a:cubicBezTo>
                    <a:pt x="1447" y="1602"/>
                    <a:pt x="1489" y="1617"/>
                    <a:pt x="1532" y="1617"/>
                  </a:cubicBezTo>
                  <a:cubicBezTo>
                    <a:pt x="1575" y="1617"/>
                    <a:pt x="1620" y="1602"/>
                    <a:pt x="1655" y="1572"/>
                  </a:cubicBezTo>
                  <a:cubicBezTo>
                    <a:pt x="2465" y="774"/>
                    <a:pt x="3537" y="322"/>
                    <a:pt x="4668" y="322"/>
                  </a:cubicBezTo>
                  <a:cubicBezTo>
                    <a:pt x="5799" y="322"/>
                    <a:pt x="6870" y="774"/>
                    <a:pt x="7668" y="1572"/>
                  </a:cubicBezTo>
                  <a:cubicBezTo>
                    <a:pt x="8478" y="2382"/>
                    <a:pt x="8918" y="3453"/>
                    <a:pt x="8918" y="4584"/>
                  </a:cubicBezTo>
                  <a:cubicBezTo>
                    <a:pt x="8918" y="5715"/>
                    <a:pt x="8478" y="6787"/>
                    <a:pt x="7668" y="7585"/>
                  </a:cubicBezTo>
                  <a:cubicBezTo>
                    <a:pt x="6841" y="8412"/>
                    <a:pt x="5751" y="8826"/>
                    <a:pt x="4662" y="8826"/>
                  </a:cubicBezTo>
                  <a:cubicBezTo>
                    <a:pt x="3572" y="8826"/>
                    <a:pt x="2483" y="8412"/>
                    <a:pt x="1655" y="7585"/>
                  </a:cubicBezTo>
                  <a:cubicBezTo>
                    <a:pt x="953" y="6882"/>
                    <a:pt x="524" y="5965"/>
                    <a:pt x="441" y="4977"/>
                  </a:cubicBezTo>
                  <a:cubicBezTo>
                    <a:pt x="346" y="4013"/>
                    <a:pt x="596" y="3037"/>
                    <a:pt x="1132" y="2227"/>
                  </a:cubicBezTo>
                  <a:cubicBezTo>
                    <a:pt x="1179" y="2155"/>
                    <a:pt x="1167" y="2048"/>
                    <a:pt x="1096" y="1989"/>
                  </a:cubicBezTo>
                  <a:cubicBezTo>
                    <a:pt x="1066" y="1972"/>
                    <a:pt x="1035" y="1964"/>
                    <a:pt x="1005" y="1964"/>
                  </a:cubicBezTo>
                  <a:cubicBezTo>
                    <a:pt x="950" y="1964"/>
                    <a:pt x="896" y="1990"/>
                    <a:pt x="858" y="2036"/>
                  </a:cubicBezTo>
                  <a:cubicBezTo>
                    <a:pt x="274" y="2894"/>
                    <a:pt x="1" y="3953"/>
                    <a:pt x="108" y="5013"/>
                  </a:cubicBezTo>
                  <a:cubicBezTo>
                    <a:pt x="215" y="6073"/>
                    <a:pt x="679" y="7085"/>
                    <a:pt x="1429" y="7823"/>
                  </a:cubicBezTo>
                  <a:cubicBezTo>
                    <a:pt x="2322" y="8716"/>
                    <a:pt x="3501" y="9168"/>
                    <a:pt x="4680" y="9168"/>
                  </a:cubicBezTo>
                  <a:cubicBezTo>
                    <a:pt x="5858" y="9168"/>
                    <a:pt x="7025" y="8716"/>
                    <a:pt x="7918" y="7823"/>
                  </a:cubicBezTo>
                  <a:cubicBezTo>
                    <a:pt x="8787" y="6966"/>
                    <a:pt x="9264" y="5799"/>
                    <a:pt x="9264" y="4584"/>
                  </a:cubicBezTo>
                  <a:cubicBezTo>
                    <a:pt x="9264" y="3358"/>
                    <a:pt x="8787" y="2203"/>
                    <a:pt x="7906" y="1334"/>
                  </a:cubicBezTo>
                  <a:cubicBezTo>
                    <a:pt x="7049" y="477"/>
                    <a:pt x="5882" y="0"/>
                    <a:pt x="466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37" name="Google Shape;10712;p79">
              <a:extLst>
                <a:ext uri="{FF2B5EF4-FFF2-40B4-BE49-F238E27FC236}">
                  <a16:creationId xmlns:a16="http://schemas.microsoft.com/office/drawing/2014/main" id="{324A0C44-A630-9426-A969-ECA04AB58F06}"/>
                </a:ext>
              </a:extLst>
            </p:cNvPr>
            <p:cNvSpPr/>
            <p:nvPr/>
          </p:nvSpPr>
          <p:spPr>
            <a:xfrm>
              <a:off x="7408948" y="3772259"/>
              <a:ext cx="259407" cy="236257"/>
            </a:xfrm>
            <a:custGeom>
              <a:avLst/>
              <a:gdLst/>
              <a:ahLst/>
              <a:cxnLst/>
              <a:rect l="l" t="t" r="r" b="b"/>
              <a:pathLst>
                <a:path w="8169" h="7440" extrusionOk="0">
                  <a:moveTo>
                    <a:pt x="4085" y="319"/>
                  </a:moveTo>
                  <a:cubicBezTo>
                    <a:pt x="4942" y="319"/>
                    <a:pt x="5823" y="653"/>
                    <a:pt x="6478" y="1319"/>
                  </a:cubicBezTo>
                  <a:cubicBezTo>
                    <a:pt x="7800" y="2653"/>
                    <a:pt x="7800" y="4796"/>
                    <a:pt x="6478" y="6117"/>
                  </a:cubicBezTo>
                  <a:cubicBezTo>
                    <a:pt x="5817" y="6778"/>
                    <a:pt x="4951" y="7109"/>
                    <a:pt x="4083" y="7109"/>
                  </a:cubicBezTo>
                  <a:cubicBezTo>
                    <a:pt x="3216" y="7109"/>
                    <a:pt x="2346" y="6778"/>
                    <a:pt x="1680" y="6117"/>
                  </a:cubicBezTo>
                  <a:cubicBezTo>
                    <a:pt x="358" y="4796"/>
                    <a:pt x="358" y="2653"/>
                    <a:pt x="1680" y="1319"/>
                  </a:cubicBezTo>
                  <a:cubicBezTo>
                    <a:pt x="2335" y="664"/>
                    <a:pt x="3216" y="319"/>
                    <a:pt x="4085" y="319"/>
                  </a:cubicBezTo>
                  <a:close/>
                  <a:moveTo>
                    <a:pt x="4088" y="1"/>
                  </a:moveTo>
                  <a:cubicBezTo>
                    <a:pt x="3132" y="1"/>
                    <a:pt x="2174" y="361"/>
                    <a:pt x="1442" y="1081"/>
                  </a:cubicBezTo>
                  <a:cubicBezTo>
                    <a:pt x="1" y="2534"/>
                    <a:pt x="1" y="4891"/>
                    <a:pt x="1442" y="6356"/>
                  </a:cubicBezTo>
                  <a:cubicBezTo>
                    <a:pt x="2180" y="7082"/>
                    <a:pt x="3120" y="7439"/>
                    <a:pt x="4085" y="7439"/>
                  </a:cubicBezTo>
                  <a:cubicBezTo>
                    <a:pt x="5037" y="7439"/>
                    <a:pt x="5978" y="7082"/>
                    <a:pt x="6716" y="6356"/>
                  </a:cubicBezTo>
                  <a:cubicBezTo>
                    <a:pt x="8169" y="4891"/>
                    <a:pt x="8169" y="2546"/>
                    <a:pt x="6716" y="1081"/>
                  </a:cubicBezTo>
                  <a:cubicBezTo>
                    <a:pt x="5996" y="361"/>
                    <a:pt x="5043" y="1"/>
                    <a:pt x="4088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0" name="Google Shape;10713;p79">
              <a:extLst>
                <a:ext uri="{FF2B5EF4-FFF2-40B4-BE49-F238E27FC236}">
                  <a16:creationId xmlns:a16="http://schemas.microsoft.com/office/drawing/2014/main" id="{9B401BC2-1E38-7990-044F-504CA1AECED3}"/>
                </a:ext>
              </a:extLst>
            </p:cNvPr>
            <p:cNvSpPr/>
            <p:nvPr/>
          </p:nvSpPr>
          <p:spPr>
            <a:xfrm>
              <a:off x="7487986" y="3680868"/>
              <a:ext cx="274522" cy="259565"/>
            </a:xfrm>
            <a:custGeom>
              <a:avLst/>
              <a:gdLst/>
              <a:ahLst/>
              <a:cxnLst/>
              <a:rect l="l" t="t" r="r" b="b"/>
              <a:pathLst>
                <a:path w="8645" h="8174" extrusionOk="0">
                  <a:moveTo>
                    <a:pt x="3614" y="0"/>
                  </a:moveTo>
                  <a:cubicBezTo>
                    <a:pt x="2438" y="0"/>
                    <a:pt x="1262" y="447"/>
                    <a:pt x="369" y="1340"/>
                  </a:cubicBezTo>
                  <a:cubicBezTo>
                    <a:pt x="262" y="1447"/>
                    <a:pt x="167" y="1566"/>
                    <a:pt x="60" y="1685"/>
                  </a:cubicBezTo>
                  <a:cubicBezTo>
                    <a:pt x="0" y="1756"/>
                    <a:pt x="12" y="1864"/>
                    <a:pt x="84" y="1923"/>
                  </a:cubicBezTo>
                  <a:cubicBezTo>
                    <a:pt x="118" y="1948"/>
                    <a:pt x="155" y="1960"/>
                    <a:pt x="191" y="1960"/>
                  </a:cubicBezTo>
                  <a:cubicBezTo>
                    <a:pt x="240" y="1960"/>
                    <a:pt x="287" y="1936"/>
                    <a:pt x="322" y="1887"/>
                  </a:cubicBezTo>
                  <a:cubicBezTo>
                    <a:pt x="417" y="1792"/>
                    <a:pt x="500" y="1685"/>
                    <a:pt x="608" y="1578"/>
                  </a:cubicBezTo>
                  <a:cubicBezTo>
                    <a:pt x="1435" y="750"/>
                    <a:pt x="2524" y="337"/>
                    <a:pt x="3614" y="337"/>
                  </a:cubicBezTo>
                  <a:cubicBezTo>
                    <a:pt x="4703" y="337"/>
                    <a:pt x="5793" y="750"/>
                    <a:pt x="6620" y="1578"/>
                  </a:cubicBezTo>
                  <a:cubicBezTo>
                    <a:pt x="8275" y="3233"/>
                    <a:pt x="8275" y="5936"/>
                    <a:pt x="6620" y="7591"/>
                  </a:cubicBezTo>
                  <a:cubicBezTo>
                    <a:pt x="6513" y="7698"/>
                    <a:pt x="6418" y="7781"/>
                    <a:pt x="6311" y="7876"/>
                  </a:cubicBezTo>
                  <a:cubicBezTo>
                    <a:pt x="6239" y="7936"/>
                    <a:pt x="6215" y="8043"/>
                    <a:pt x="6275" y="8114"/>
                  </a:cubicBezTo>
                  <a:cubicBezTo>
                    <a:pt x="6311" y="8162"/>
                    <a:pt x="6358" y="8174"/>
                    <a:pt x="6418" y="8174"/>
                  </a:cubicBezTo>
                  <a:cubicBezTo>
                    <a:pt x="6454" y="8174"/>
                    <a:pt x="6489" y="8162"/>
                    <a:pt x="6513" y="8126"/>
                  </a:cubicBezTo>
                  <a:cubicBezTo>
                    <a:pt x="6632" y="8043"/>
                    <a:pt x="6751" y="7936"/>
                    <a:pt x="6858" y="7817"/>
                  </a:cubicBezTo>
                  <a:cubicBezTo>
                    <a:pt x="8644" y="6031"/>
                    <a:pt x="8644" y="3126"/>
                    <a:pt x="6858" y="1340"/>
                  </a:cubicBezTo>
                  <a:cubicBezTo>
                    <a:pt x="5965" y="447"/>
                    <a:pt x="4790" y="0"/>
                    <a:pt x="3614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1" name="Google Shape;10714;p79">
              <a:extLst>
                <a:ext uri="{FF2B5EF4-FFF2-40B4-BE49-F238E27FC236}">
                  <a16:creationId xmlns:a16="http://schemas.microsoft.com/office/drawing/2014/main" id="{F4BC0D5C-AE5E-D1B6-8422-133DB3D69CB6}"/>
                </a:ext>
              </a:extLst>
            </p:cNvPr>
            <p:cNvSpPr/>
            <p:nvPr/>
          </p:nvSpPr>
          <p:spPr>
            <a:xfrm>
              <a:off x="7691758" y="3789502"/>
              <a:ext cx="34073" cy="102918"/>
            </a:xfrm>
            <a:custGeom>
              <a:avLst/>
              <a:gdLst/>
              <a:ahLst/>
              <a:cxnLst/>
              <a:rect l="l" t="t" r="r" b="b"/>
              <a:pathLst>
                <a:path w="1073" h="3241" extrusionOk="0">
                  <a:moveTo>
                    <a:pt x="589" y="1"/>
                  </a:moveTo>
                  <a:cubicBezTo>
                    <a:pt x="580" y="1"/>
                    <a:pt x="570" y="1"/>
                    <a:pt x="560" y="2"/>
                  </a:cubicBezTo>
                  <a:cubicBezTo>
                    <a:pt x="477" y="38"/>
                    <a:pt x="429" y="121"/>
                    <a:pt x="441" y="217"/>
                  </a:cubicBezTo>
                  <a:cubicBezTo>
                    <a:pt x="715" y="1157"/>
                    <a:pt x="560" y="2145"/>
                    <a:pt x="37" y="2967"/>
                  </a:cubicBezTo>
                  <a:cubicBezTo>
                    <a:pt x="1" y="3038"/>
                    <a:pt x="13" y="3146"/>
                    <a:pt x="84" y="3205"/>
                  </a:cubicBezTo>
                  <a:cubicBezTo>
                    <a:pt x="120" y="3217"/>
                    <a:pt x="144" y="3241"/>
                    <a:pt x="167" y="3241"/>
                  </a:cubicBezTo>
                  <a:cubicBezTo>
                    <a:pt x="239" y="3241"/>
                    <a:pt x="275" y="3205"/>
                    <a:pt x="310" y="3158"/>
                  </a:cubicBezTo>
                  <a:cubicBezTo>
                    <a:pt x="906" y="2265"/>
                    <a:pt x="1072" y="1169"/>
                    <a:pt x="775" y="121"/>
                  </a:cubicBezTo>
                  <a:cubicBezTo>
                    <a:pt x="743" y="47"/>
                    <a:pt x="672" y="1"/>
                    <a:pt x="58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2" name="Google Shape;10715;p79">
              <a:extLst>
                <a:ext uri="{FF2B5EF4-FFF2-40B4-BE49-F238E27FC236}">
                  <a16:creationId xmlns:a16="http://schemas.microsoft.com/office/drawing/2014/main" id="{52383969-3F53-5601-F1BA-34E726D36C5B}"/>
                </a:ext>
              </a:extLst>
            </p:cNvPr>
            <p:cNvSpPr/>
            <p:nvPr/>
          </p:nvSpPr>
          <p:spPr>
            <a:xfrm>
              <a:off x="7536000" y="3708082"/>
              <a:ext cx="173192" cy="72052"/>
            </a:xfrm>
            <a:custGeom>
              <a:avLst/>
              <a:gdLst/>
              <a:ahLst/>
              <a:cxnLst/>
              <a:rect l="l" t="t" r="r" b="b"/>
              <a:pathLst>
                <a:path w="5454" h="2269" extrusionOk="0">
                  <a:moveTo>
                    <a:pt x="2121" y="0"/>
                  </a:moveTo>
                  <a:cubicBezTo>
                    <a:pt x="1410" y="0"/>
                    <a:pt x="707" y="204"/>
                    <a:pt x="108" y="590"/>
                  </a:cubicBezTo>
                  <a:cubicBezTo>
                    <a:pt x="36" y="638"/>
                    <a:pt x="0" y="733"/>
                    <a:pt x="60" y="828"/>
                  </a:cubicBezTo>
                  <a:cubicBezTo>
                    <a:pt x="91" y="874"/>
                    <a:pt x="147" y="906"/>
                    <a:pt x="205" y="906"/>
                  </a:cubicBezTo>
                  <a:cubicBezTo>
                    <a:pt x="237" y="906"/>
                    <a:pt x="269" y="897"/>
                    <a:pt x="298" y="876"/>
                  </a:cubicBezTo>
                  <a:cubicBezTo>
                    <a:pt x="841" y="534"/>
                    <a:pt x="1478" y="344"/>
                    <a:pt x="2123" y="344"/>
                  </a:cubicBezTo>
                  <a:cubicBezTo>
                    <a:pt x="2241" y="344"/>
                    <a:pt x="2359" y="351"/>
                    <a:pt x="2477" y="364"/>
                  </a:cubicBezTo>
                  <a:cubicBezTo>
                    <a:pt x="3251" y="435"/>
                    <a:pt x="3977" y="792"/>
                    <a:pt x="4513" y="1328"/>
                  </a:cubicBezTo>
                  <a:cubicBezTo>
                    <a:pt x="4763" y="1590"/>
                    <a:pt x="4977" y="1864"/>
                    <a:pt x="5120" y="2185"/>
                  </a:cubicBezTo>
                  <a:cubicBezTo>
                    <a:pt x="5156" y="2245"/>
                    <a:pt x="5215" y="2269"/>
                    <a:pt x="5275" y="2269"/>
                  </a:cubicBezTo>
                  <a:cubicBezTo>
                    <a:pt x="5299" y="2269"/>
                    <a:pt x="5323" y="2269"/>
                    <a:pt x="5346" y="2257"/>
                  </a:cubicBezTo>
                  <a:cubicBezTo>
                    <a:pt x="5418" y="2197"/>
                    <a:pt x="5453" y="2102"/>
                    <a:pt x="5406" y="2019"/>
                  </a:cubicBezTo>
                  <a:cubicBezTo>
                    <a:pt x="5227" y="1673"/>
                    <a:pt x="5001" y="1364"/>
                    <a:pt x="4739" y="1102"/>
                  </a:cubicBezTo>
                  <a:cubicBezTo>
                    <a:pt x="4144" y="507"/>
                    <a:pt x="3334" y="114"/>
                    <a:pt x="2489" y="18"/>
                  </a:cubicBezTo>
                  <a:cubicBezTo>
                    <a:pt x="2366" y="6"/>
                    <a:pt x="2243" y="0"/>
                    <a:pt x="2121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3" name="Google Shape;10716;p79">
              <a:extLst>
                <a:ext uri="{FF2B5EF4-FFF2-40B4-BE49-F238E27FC236}">
                  <a16:creationId xmlns:a16="http://schemas.microsoft.com/office/drawing/2014/main" id="{D05F19EB-A576-2A53-90E7-CDCB887F9D81}"/>
                </a:ext>
              </a:extLst>
            </p:cNvPr>
            <p:cNvSpPr/>
            <p:nvPr/>
          </p:nvSpPr>
          <p:spPr>
            <a:xfrm>
              <a:off x="7501228" y="3819415"/>
              <a:ext cx="75640" cy="141437"/>
            </a:xfrm>
            <a:custGeom>
              <a:avLst/>
              <a:gdLst/>
              <a:ahLst/>
              <a:cxnLst/>
              <a:rect l="l" t="t" r="r" b="b"/>
              <a:pathLst>
                <a:path w="2382" h="4454" extrusionOk="0">
                  <a:moveTo>
                    <a:pt x="1012" y="692"/>
                  </a:moveTo>
                  <a:lnTo>
                    <a:pt x="1012" y="2061"/>
                  </a:lnTo>
                  <a:cubicBezTo>
                    <a:pt x="607" y="2001"/>
                    <a:pt x="310" y="1715"/>
                    <a:pt x="310" y="1370"/>
                  </a:cubicBezTo>
                  <a:cubicBezTo>
                    <a:pt x="310" y="1025"/>
                    <a:pt x="607" y="763"/>
                    <a:pt x="1012" y="692"/>
                  </a:cubicBezTo>
                  <a:close/>
                  <a:moveTo>
                    <a:pt x="1357" y="2418"/>
                  </a:moveTo>
                  <a:cubicBezTo>
                    <a:pt x="1750" y="2477"/>
                    <a:pt x="2048" y="2751"/>
                    <a:pt x="2048" y="3097"/>
                  </a:cubicBezTo>
                  <a:cubicBezTo>
                    <a:pt x="2048" y="3430"/>
                    <a:pt x="1738" y="3704"/>
                    <a:pt x="1357" y="3763"/>
                  </a:cubicBezTo>
                  <a:lnTo>
                    <a:pt x="1357" y="2418"/>
                  </a:lnTo>
                  <a:close/>
                  <a:moveTo>
                    <a:pt x="1191" y="1"/>
                  </a:moveTo>
                  <a:cubicBezTo>
                    <a:pt x="1095" y="1"/>
                    <a:pt x="1024" y="72"/>
                    <a:pt x="1024" y="168"/>
                  </a:cubicBezTo>
                  <a:lnTo>
                    <a:pt x="1024" y="358"/>
                  </a:lnTo>
                  <a:cubicBezTo>
                    <a:pt x="441" y="430"/>
                    <a:pt x="0" y="870"/>
                    <a:pt x="0" y="1370"/>
                  </a:cubicBezTo>
                  <a:cubicBezTo>
                    <a:pt x="0" y="1882"/>
                    <a:pt x="441" y="2323"/>
                    <a:pt x="1024" y="2382"/>
                  </a:cubicBezTo>
                  <a:lnTo>
                    <a:pt x="1024" y="3763"/>
                  </a:lnTo>
                  <a:cubicBezTo>
                    <a:pt x="619" y="3704"/>
                    <a:pt x="322" y="3430"/>
                    <a:pt x="322" y="3085"/>
                  </a:cubicBezTo>
                  <a:cubicBezTo>
                    <a:pt x="322" y="2989"/>
                    <a:pt x="250" y="2918"/>
                    <a:pt x="167" y="2918"/>
                  </a:cubicBezTo>
                  <a:cubicBezTo>
                    <a:pt x="71" y="2918"/>
                    <a:pt x="0" y="2989"/>
                    <a:pt x="0" y="3085"/>
                  </a:cubicBezTo>
                  <a:cubicBezTo>
                    <a:pt x="0" y="3609"/>
                    <a:pt x="441" y="4037"/>
                    <a:pt x="1024" y="4097"/>
                  </a:cubicBezTo>
                  <a:lnTo>
                    <a:pt x="1024" y="4287"/>
                  </a:lnTo>
                  <a:cubicBezTo>
                    <a:pt x="1024" y="4371"/>
                    <a:pt x="1095" y="4454"/>
                    <a:pt x="1191" y="4454"/>
                  </a:cubicBezTo>
                  <a:cubicBezTo>
                    <a:pt x="1274" y="4454"/>
                    <a:pt x="1357" y="4371"/>
                    <a:pt x="1357" y="4287"/>
                  </a:cubicBezTo>
                  <a:lnTo>
                    <a:pt x="1357" y="4097"/>
                  </a:lnTo>
                  <a:cubicBezTo>
                    <a:pt x="1929" y="4025"/>
                    <a:pt x="2381" y="3585"/>
                    <a:pt x="2381" y="3085"/>
                  </a:cubicBezTo>
                  <a:cubicBezTo>
                    <a:pt x="2381" y="2573"/>
                    <a:pt x="1929" y="2144"/>
                    <a:pt x="1357" y="2073"/>
                  </a:cubicBezTo>
                  <a:lnTo>
                    <a:pt x="1357" y="692"/>
                  </a:lnTo>
                  <a:cubicBezTo>
                    <a:pt x="1750" y="751"/>
                    <a:pt x="2048" y="1025"/>
                    <a:pt x="2048" y="1370"/>
                  </a:cubicBezTo>
                  <a:cubicBezTo>
                    <a:pt x="2048" y="1465"/>
                    <a:pt x="2131" y="1537"/>
                    <a:pt x="2215" y="1537"/>
                  </a:cubicBezTo>
                  <a:cubicBezTo>
                    <a:pt x="2298" y="1537"/>
                    <a:pt x="2381" y="1465"/>
                    <a:pt x="2381" y="1370"/>
                  </a:cubicBezTo>
                  <a:cubicBezTo>
                    <a:pt x="2381" y="846"/>
                    <a:pt x="1929" y="418"/>
                    <a:pt x="1345" y="358"/>
                  </a:cubicBezTo>
                  <a:lnTo>
                    <a:pt x="1345" y="168"/>
                  </a:lnTo>
                  <a:cubicBezTo>
                    <a:pt x="1345" y="72"/>
                    <a:pt x="1274" y="1"/>
                    <a:pt x="119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44" name="Google Shape;14080;p85">
            <a:extLst>
              <a:ext uri="{FF2B5EF4-FFF2-40B4-BE49-F238E27FC236}">
                <a16:creationId xmlns:a16="http://schemas.microsoft.com/office/drawing/2014/main" id="{3E0DEACE-95C5-9559-1371-9D579F7D56DE}"/>
              </a:ext>
            </a:extLst>
          </p:cNvPr>
          <p:cNvGrpSpPr/>
          <p:nvPr/>
        </p:nvGrpSpPr>
        <p:grpSpPr>
          <a:xfrm>
            <a:off x="14161421" y="7810682"/>
            <a:ext cx="868180" cy="568894"/>
            <a:chOff x="3207778" y="2474632"/>
            <a:chExt cx="419933" cy="275170"/>
          </a:xfrm>
          <a:solidFill>
            <a:schemeClr val="tx2"/>
          </a:solidFill>
        </p:grpSpPr>
        <p:sp>
          <p:nvSpPr>
            <p:cNvPr id="45" name="Google Shape;14081;p85">
              <a:extLst>
                <a:ext uri="{FF2B5EF4-FFF2-40B4-BE49-F238E27FC236}">
                  <a16:creationId xmlns:a16="http://schemas.microsoft.com/office/drawing/2014/main" id="{31F49047-1353-903C-020E-1C95F645408B}"/>
                </a:ext>
              </a:extLst>
            </p:cNvPr>
            <p:cNvSpPr/>
            <p:nvPr/>
          </p:nvSpPr>
          <p:spPr>
            <a:xfrm>
              <a:off x="3207778" y="2474632"/>
              <a:ext cx="419933" cy="275170"/>
            </a:xfrm>
            <a:custGeom>
              <a:avLst/>
              <a:gdLst/>
              <a:ahLst/>
              <a:cxnLst/>
              <a:rect l="l" t="t" r="r" b="b"/>
              <a:pathLst>
                <a:path w="13193" h="8645" extrusionOk="0">
                  <a:moveTo>
                    <a:pt x="9906" y="370"/>
                  </a:moveTo>
                  <a:lnTo>
                    <a:pt x="9906" y="3918"/>
                  </a:lnTo>
                  <a:lnTo>
                    <a:pt x="381" y="3918"/>
                  </a:lnTo>
                  <a:lnTo>
                    <a:pt x="381" y="370"/>
                  </a:lnTo>
                  <a:close/>
                  <a:moveTo>
                    <a:pt x="9906" y="4323"/>
                  </a:moveTo>
                  <a:lnTo>
                    <a:pt x="9906" y="7014"/>
                  </a:lnTo>
                  <a:cubicBezTo>
                    <a:pt x="9906" y="7514"/>
                    <a:pt x="10133" y="7966"/>
                    <a:pt x="10490" y="8264"/>
                  </a:cubicBezTo>
                  <a:lnTo>
                    <a:pt x="1632" y="8264"/>
                  </a:lnTo>
                  <a:cubicBezTo>
                    <a:pt x="953" y="8264"/>
                    <a:pt x="381" y="7692"/>
                    <a:pt x="381" y="7014"/>
                  </a:cubicBezTo>
                  <a:lnTo>
                    <a:pt x="381" y="4323"/>
                  </a:lnTo>
                  <a:close/>
                  <a:moveTo>
                    <a:pt x="12169" y="1620"/>
                  </a:moveTo>
                  <a:cubicBezTo>
                    <a:pt x="12514" y="1620"/>
                    <a:pt x="12812" y="1906"/>
                    <a:pt x="12812" y="2263"/>
                  </a:cubicBezTo>
                  <a:lnTo>
                    <a:pt x="12812" y="7014"/>
                  </a:lnTo>
                  <a:cubicBezTo>
                    <a:pt x="12812" y="7692"/>
                    <a:pt x="12240" y="8264"/>
                    <a:pt x="11561" y="8264"/>
                  </a:cubicBezTo>
                  <a:cubicBezTo>
                    <a:pt x="10871" y="8264"/>
                    <a:pt x="10311" y="7692"/>
                    <a:pt x="10311" y="7014"/>
                  </a:cubicBezTo>
                  <a:lnTo>
                    <a:pt x="10311" y="6371"/>
                  </a:lnTo>
                  <a:lnTo>
                    <a:pt x="11347" y="6371"/>
                  </a:lnTo>
                  <a:cubicBezTo>
                    <a:pt x="11454" y="6371"/>
                    <a:pt x="11549" y="6276"/>
                    <a:pt x="11549" y="6180"/>
                  </a:cubicBezTo>
                  <a:lnTo>
                    <a:pt x="11549" y="3799"/>
                  </a:lnTo>
                  <a:cubicBezTo>
                    <a:pt x="11549" y="3692"/>
                    <a:pt x="11454" y="3597"/>
                    <a:pt x="11347" y="3597"/>
                  </a:cubicBezTo>
                  <a:cubicBezTo>
                    <a:pt x="11252" y="3597"/>
                    <a:pt x="11157" y="3692"/>
                    <a:pt x="11157" y="3799"/>
                  </a:cubicBezTo>
                  <a:lnTo>
                    <a:pt x="11157" y="5978"/>
                  </a:lnTo>
                  <a:lnTo>
                    <a:pt x="10299" y="5978"/>
                  </a:lnTo>
                  <a:lnTo>
                    <a:pt x="10299" y="1620"/>
                  </a:lnTo>
                  <a:lnTo>
                    <a:pt x="11371" y="1620"/>
                  </a:lnTo>
                  <a:cubicBezTo>
                    <a:pt x="11228" y="1799"/>
                    <a:pt x="11145" y="2013"/>
                    <a:pt x="11145" y="2263"/>
                  </a:cubicBezTo>
                  <a:lnTo>
                    <a:pt x="11145" y="2906"/>
                  </a:lnTo>
                  <a:cubicBezTo>
                    <a:pt x="11145" y="3001"/>
                    <a:pt x="11228" y="3097"/>
                    <a:pt x="11335" y="3097"/>
                  </a:cubicBezTo>
                  <a:cubicBezTo>
                    <a:pt x="11442" y="3097"/>
                    <a:pt x="11526" y="3001"/>
                    <a:pt x="11526" y="2906"/>
                  </a:cubicBezTo>
                  <a:lnTo>
                    <a:pt x="11526" y="2263"/>
                  </a:lnTo>
                  <a:cubicBezTo>
                    <a:pt x="11526" y="1918"/>
                    <a:pt x="11811" y="1620"/>
                    <a:pt x="12169" y="1620"/>
                  </a:cubicBezTo>
                  <a:close/>
                  <a:moveTo>
                    <a:pt x="191" y="1"/>
                  </a:moveTo>
                  <a:cubicBezTo>
                    <a:pt x="84" y="1"/>
                    <a:pt x="0" y="96"/>
                    <a:pt x="0" y="191"/>
                  </a:cubicBezTo>
                  <a:lnTo>
                    <a:pt x="0" y="7014"/>
                  </a:lnTo>
                  <a:cubicBezTo>
                    <a:pt x="0" y="7919"/>
                    <a:pt x="727" y="8645"/>
                    <a:pt x="1632" y="8645"/>
                  </a:cubicBezTo>
                  <a:lnTo>
                    <a:pt x="11549" y="8645"/>
                  </a:lnTo>
                  <a:cubicBezTo>
                    <a:pt x="12454" y="8645"/>
                    <a:pt x="13181" y="7919"/>
                    <a:pt x="13181" y="7014"/>
                  </a:cubicBezTo>
                  <a:lnTo>
                    <a:pt x="13181" y="2263"/>
                  </a:lnTo>
                  <a:cubicBezTo>
                    <a:pt x="13193" y="1680"/>
                    <a:pt x="12740" y="1239"/>
                    <a:pt x="12169" y="1239"/>
                  </a:cubicBezTo>
                  <a:lnTo>
                    <a:pt x="10299" y="1239"/>
                  </a:lnTo>
                  <a:lnTo>
                    <a:pt x="10299" y="191"/>
                  </a:lnTo>
                  <a:cubicBezTo>
                    <a:pt x="10299" y="96"/>
                    <a:pt x="10204" y="1"/>
                    <a:pt x="1009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6" name="Google Shape;14082;p85">
              <a:extLst>
                <a:ext uri="{FF2B5EF4-FFF2-40B4-BE49-F238E27FC236}">
                  <a16:creationId xmlns:a16="http://schemas.microsoft.com/office/drawing/2014/main" id="{4DE9CB8E-3403-99A7-AA0B-412DCEDD58A5}"/>
                </a:ext>
              </a:extLst>
            </p:cNvPr>
            <p:cNvSpPr/>
            <p:nvPr/>
          </p:nvSpPr>
          <p:spPr>
            <a:xfrm>
              <a:off x="3449559" y="2493985"/>
              <a:ext cx="46663" cy="98546"/>
            </a:xfrm>
            <a:custGeom>
              <a:avLst/>
              <a:gdLst/>
              <a:ahLst/>
              <a:cxnLst/>
              <a:rect l="l" t="t" r="r" b="b"/>
              <a:pathLst>
                <a:path w="1466" h="3096" extrusionOk="0">
                  <a:moveTo>
                    <a:pt x="739" y="0"/>
                  </a:moveTo>
                  <a:cubicBezTo>
                    <a:pt x="632" y="0"/>
                    <a:pt x="536" y="95"/>
                    <a:pt x="536" y="203"/>
                  </a:cubicBezTo>
                  <a:lnTo>
                    <a:pt x="536" y="417"/>
                  </a:lnTo>
                  <a:cubicBezTo>
                    <a:pt x="227" y="476"/>
                    <a:pt x="1" y="750"/>
                    <a:pt x="1" y="1072"/>
                  </a:cubicBezTo>
                  <a:cubicBezTo>
                    <a:pt x="1" y="1453"/>
                    <a:pt x="298" y="1750"/>
                    <a:pt x="679" y="1750"/>
                  </a:cubicBezTo>
                  <a:lnTo>
                    <a:pt x="810" y="1750"/>
                  </a:lnTo>
                  <a:cubicBezTo>
                    <a:pt x="953" y="1750"/>
                    <a:pt x="1096" y="1869"/>
                    <a:pt x="1096" y="2024"/>
                  </a:cubicBezTo>
                  <a:cubicBezTo>
                    <a:pt x="1096" y="2191"/>
                    <a:pt x="977" y="2310"/>
                    <a:pt x="810" y="2310"/>
                  </a:cubicBezTo>
                  <a:lnTo>
                    <a:pt x="596" y="2310"/>
                  </a:lnTo>
                  <a:cubicBezTo>
                    <a:pt x="477" y="2310"/>
                    <a:pt x="393" y="2215"/>
                    <a:pt x="393" y="2096"/>
                  </a:cubicBezTo>
                  <a:cubicBezTo>
                    <a:pt x="393" y="2000"/>
                    <a:pt x="298" y="1905"/>
                    <a:pt x="203" y="1905"/>
                  </a:cubicBezTo>
                  <a:cubicBezTo>
                    <a:pt x="96" y="1905"/>
                    <a:pt x="1" y="2000"/>
                    <a:pt x="1" y="2096"/>
                  </a:cubicBezTo>
                  <a:cubicBezTo>
                    <a:pt x="1" y="2417"/>
                    <a:pt x="239" y="2667"/>
                    <a:pt x="536" y="2691"/>
                  </a:cubicBezTo>
                  <a:lnTo>
                    <a:pt x="536" y="2905"/>
                  </a:lnTo>
                  <a:cubicBezTo>
                    <a:pt x="536" y="3012"/>
                    <a:pt x="632" y="3096"/>
                    <a:pt x="739" y="3096"/>
                  </a:cubicBezTo>
                  <a:cubicBezTo>
                    <a:pt x="834" y="3096"/>
                    <a:pt x="929" y="3012"/>
                    <a:pt x="929" y="2905"/>
                  </a:cubicBezTo>
                  <a:lnTo>
                    <a:pt x="929" y="2679"/>
                  </a:lnTo>
                  <a:cubicBezTo>
                    <a:pt x="1239" y="2620"/>
                    <a:pt x="1465" y="2358"/>
                    <a:pt x="1465" y="2024"/>
                  </a:cubicBezTo>
                  <a:cubicBezTo>
                    <a:pt x="1465" y="1655"/>
                    <a:pt x="1167" y="1358"/>
                    <a:pt x="798" y="1358"/>
                  </a:cubicBezTo>
                  <a:lnTo>
                    <a:pt x="655" y="1358"/>
                  </a:lnTo>
                  <a:cubicBezTo>
                    <a:pt x="513" y="1358"/>
                    <a:pt x="382" y="1238"/>
                    <a:pt x="382" y="1072"/>
                  </a:cubicBezTo>
                  <a:cubicBezTo>
                    <a:pt x="382" y="929"/>
                    <a:pt x="501" y="798"/>
                    <a:pt x="655" y="798"/>
                  </a:cubicBezTo>
                  <a:lnTo>
                    <a:pt x="870" y="798"/>
                  </a:lnTo>
                  <a:cubicBezTo>
                    <a:pt x="989" y="798"/>
                    <a:pt x="1072" y="881"/>
                    <a:pt x="1072" y="1000"/>
                  </a:cubicBezTo>
                  <a:lnTo>
                    <a:pt x="1072" y="1131"/>
                  </a:lnTo>
                  <a:cubicBezTo>
                    <a:pt x="1072" y="1238"/>
                    <a:pt x="1167" y="1334"/>
                    <a:pt x="1275" y="1334"/>
                  </a:cubicBezTo>
                  <a:cubicBezTo>
                    <a:pt x="1370" y="1334"/>
                    <a:pt x="1465" y="1238"/>
                    <a:pt x="1465" y="1131"/>
                  </a:cubicBezTo>
                  <a:lnTo>
                    <a:pt x="1465" y="1000"/>
                  </a:lnTo>
                  <a:cubicBezTo>
                    <a:pt x="1465" y="691"/>
                    <a:pt x="1227" y="441"/>
                    <a:pt x="929" y="405"/>
                  </a:cubicBezTo>
                  <a:lnTo>
                    <a:pt x="929" y="203"/>
                  </a:lnTo>
                  <a:cubicBezTo>
                    <a:pt x="929" y="95"/>
                    <a:pt x="834" y="0"/>
                    <a:pt x="73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7" name="Google Shape;14083;p85">
              <a:extLst>
                <a:ext uri="{FF2B5EF4-FFF2-40B4-BE49-F238E27FC236}">
                  <a16:creationId xmlns:a16="http://schemas.microsoft.com/office/drawing/2014/main" id="{FCB3A109-28F3-38A0-5DC6-549D54AE85A2}"/>
                </a:ext>
              </a:extLst>
            </p:cNvPr>
            <p:cNvSpPr/>
            <p:nvPr/>
          </p:nvSpPr>
          <p:spPr>
            <a:xfrm>
              <a:off x="3247566" y="2507226"/>
              <a:ext cx="51565" cy="71681"/>
            </a:xfrm>
            <a:custGeom>
              <a:avLst/>
              <a:gdLst/>
              <a:ahLst/>
              <a:cxnLst/>
              <a:rect l="l" t="t" r="r" b="b"/>
              <a:pathLst>
                <a:path w="1620" h="2252" extrusionOk="0">
                  <a:moveTo>
                    <a:pt x="1429" y="1"/>
                  </a:moveTo>
                  <a:cubicBezTo>
                    <a:pt x="1322" y="1"/>
                    <a:pt x="1227" y="96"/>
                    <a:pt x="1227" y="203"/>
                  </a:cubicBezTo>
                  <a:lnTo>
                    <a:pt x="1227" y="1418"/>
                  </a:lnTo>
                  <a:lnTo>
                    <a:pt x="358" y="96"/>
                  </a:lnTo>
                  <a:cubicBezTo>
                    <a:pt x="323" y="44"/>
                    <a:pt x="256" y="11"/>
                    <a:pt x="195" y="11"/>
                  </a:cubicBezTo>
                  <a:cubicBezTo>
                    <a:pt x="172" y="11"/>
                    <a:pt x="151" y="15"/>
                    <a:pt x="132" y="25"/>
                  </a:cubicBezTo>
                  <a:cubicBezTo>
                    <a:pt x="60" y="49"/>
                    <a:pt x="1" y="120"/>
                    <a:pt x="1" y="203"/>
                  </a:cubicBezTo>
                  <a:lnTo>
                    <a:pt x="1" y="2061"/>
                  </a:lnTo>
                  <a:cubicBezTo>
                    <a:pt x="1" y="2168"/>
                    <a:pt x="84" y="2251"/>
                    <a:pt x="191" y="2251"/>
                  </a:cubicBezTo>
                  <a:cubicBezTo>
                    <a:pt x="298" y="2251"/>
                    <a:pt x="382" y="2168"/>
                    <a:pt x="382" y="2061"/>
                  </a:cubicBezTo>
                  <a:lnTo>
                    <a:pt x="382" y="834"/>
                  </a:lnTo>
                  <a:lnTo>
                    <a:pt x="1263" y="2168"/>
                  </a:lnTo>
                  <a:cubicBezTo>
                    <a:pt x="1289" y="2221"/>
                    <a:pt x="1356" y="2248"/>
                    <a:pt x="1428" y="2248"/>
                  </a:cubicBezTo>
                  <a:cubicBezTo>
                    <a:pt x="1452" y="2248"/>
                    <a:pt x="1477" y="2245"/>
                    <a:pt x="1501" y="2239"/>
                  </a:cubicBezTo>
                  <a:cubicBezTo>
                    <a:pt x="1572" y="2204"/>
                    <a:pt x="1620" y="2132"/>
                    <a:pt x="1620" y="2061"/>
                  </a:cubicBezTo>
                  <a:lnTo>
                    <a:pt x="1620" y="203"/>
                  </a:lnTo>
                  <a:cubicBezTo>
                    <a:pt x="1620" y="96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49" name="Google Shape;14084;p85">
              <a:extLst>
                <a:ext uri="{FF2B5EF4-FFF2-40B4-BE49-F238E27FC236}">
                  <a16:creationId xmlns:a16="http://schemas.microsoft.com/office/drawing/2014/main" id="{177036D6-00DE-F966-A674-A7A115597994}"/>
                </a:ext>
              </a:extLst>
            </p:cNvPr>
            <p:cNvSpPr/>
            <p:nvPr/>
          </p:nvSpPr>
          <p:spPr>
            <a:xfrm>
              <a:off x="3312754" y="2507990"/>
              <a:ext cx="45135" cy="71299"/>
            </a:xfrm>
            <a:custGeom>
              <a:avLst/>
              <a:gdLst/>
              <a:ahLst/>
              <a:cxnLst/>
              <a:rect l="l" t="t" r="r" b="b"/>
              <a:pathLst>
                <a:path w="1418" h="2240" extrusionOk="0">
                  <a:moveTo>
                    <a:pt x="191" y="1"/>
                  </a:moveTo>
                  <a:cubicBezTo>
                    <a:pt x="96" y="1"/>
                    <a:pt x="0" y="84"/>
                    <a:pt x="0" y="191"/>
                  </a:cubicBezTo>
                  <a:lnTo>
                    <a:pt x="0" y="2049"/>
                  </a:lnTo>
                  <a:cubicBezTo>
                    <a:pt x="0" y="2156"/>
                    <a:pt x="96" y="2239"/>
                    <a:pt x="191" y="2239"/>
                  </a:cubicBezTo>
                  <a:lnTo>
                    <a:pt x="1227" y="2239"/>
                  </a:lnTo>
                  <a:cubicBezTo>
                    <a:pt x="1322" y="2239"/>
                    <a:pt x="1417" y="2156"/>
                    <a:pt x="1417" y="2049"/>
                  </a:cubicBezTo>
                  <a:cubicBezTo>
                    <a:pt x="1417" y="1930"/>
                    <a:pt x="1346" y="1846"/>
                    <a:pt x="1227" y="1846"/>
                  </a:cubicBezTo>
                  <a:lnTo>
                    <a:pt x="393" y="1846"/>
                  </a:lnTo>
                  <a:lnTo>
                    <a:pt x="393" y="1203"/>
                  </a:lnTo>
                  <a:lnTo>
                    <a:pt x="1024" y="1203"/>
                  </a:lnTo>
                  <a:cubicBezTo>
                    <a:pt x="1132" y="1203"/>
                    <a:pt x="1227" y="1108"/>
                    <a:pt x="1227" y="1013"/>
                  </a:cubicBezTo>
                  <a:cubicBezTo>
                    <a:pt x="1227" y="906"/>
                    <a:pt x="1132" y="810"/>
                    <a:pt x="1024" y="810"/>
                  </a:cubicBezTo>
                  <a:lnTo>
                    <a:pt x="393" y="810"/>
                  </a:lnTo>
                  <a:lnTo>
                    <a:pt x="393" y="382"/>
                  </a:lnTo>
                  <a:lnTo>
                    <a:pt x="1227" y="382"/>
                  </a:lnTo>
                  <a:cubicBezTo>
                    <a:pt x="1322" y="382"/>
                    <a:pt x="1417" y="298"/>
                    <a:pt x="1417" y="191"/>
                  </a:cubicBezTo>
                  <a:cubicBezTo>
                    <a:pt x="1417" y="84"/>
                    <a:pt x="1322" y="1"/>
                    <a:pt x="122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0" name="Google Shape;14085;p85">
              <a:extLst>
                <a:ext uri="{FF2B5EF4-FFF2-40B4-BE49-F238E27FC236}">
                  <a16:creationId xmlns:a16="http://schemas.microsoft.com/office/drawing/2014/main" id="{8CDC9CB3-031B-C140-8F36-D585FD49066A}"/>
                </a:ext>
              </a:extLst>
            </p:cNvPr>
            <p:cNvSpPr/>
            <p:nvPr/>
          </p:nvSpPr>
          <p:spPr>
            <a:xfrm>
              <a:off x="3372626" y="2507194"/>
              <a:ext cx="65602" cy="71395"/>
            </a:xfrm>
            <a:custGeom>
              <a:avLst/>
              <a:gdLst/>
              <a:ahLst/>
              <a:cxnLst/>
              <a:rect l="l" t="t" r="r" b="b"/>
              <a:pathLst>
                <a:path w="2061" h="2243" extrusionOk="0">
                  <a:moveTo>
                    <a:pt x="200" y="1"/>
                  </a:moveTo>
                  <a:cubicBezTo>
                    <a:pt x="193" y="1"/>
                    <a:pt x="186" y="1"/>
                    <a:pt x="179" y="2"/>
                  </a:cubicBezTo>
                  <a:cubicBezTo>
                    <a:pt x="72" y="26"/>
                    <a:pt x="1" y="109"/>
                    <a:pt x="13" y="216"/>
                  </a:cubicBezTo>
                  <a:lnTo>
                    <a:pt x="215" y="2074"/>
                  </a:lnTo>
                  <a:cubicBezTo>
                    <a:pt x="239" y="2169"/>
                    <a:pt x="298" y="2228"/>
                    <a:pt x="382" y="2240"/>
                  </a:cubicBezTo>
                  <a:cubicBezTo>
                    <a:pt x="391" y="2242"/>
                    <a:pt x="401" y="2242"/>
                    <a:pt x="410" y="2242"/>
                  </a:cubicBezTo>
                  <a:cubicBezTo>
                    <a:pt x="493" y="2242"/>
                    <a:pt x="564" y="2196"/>
                    <a:pt x="596" y="2121"/>
                  </a:cubicBezTo>
                  <a:lnTo>
                    <a:pt x="1036" y="1097"/>
                  </a:lnTo>
                  <a:lnTo>
                    <a:pt x="1489" y="2121"/>
                  </a:lnTo>
                  <a:cubicBezTo>
                    <a:pt x="1510" y="2196"/>
                    <a:pt x="1589" y="2242"/>
                    <a:pt x="1665" y="2242"/>
                  </a:cubicBezTo>
                  <a:cubicBezTo>
                    <a:pt x="1674" y="2242"/>
                    <a:pt x="1683" y="2242"/>
                    <a:pt x="1691" y="2240"/>
                  </a:cubicBezTo>
                  <a:cubicBezTo>
                    <a:pt x="1787" y="2228"/>
                    <a:pt x="1846" y="2145"/>
                    <a:pt x="1858" y="2074"/>
                  </a:cubicBezTo>
                  <a:lnTo>
                    <a:pt x="2060" y="216"/>
                  </a:lnTo>
                  <a:cubicBezTo>
                    <a:pt x="2037" y="109"/>
                    <a:pt x="1965" y="26"/>
                    <a:pt x="1846" y="2"/>
                  </a:cubicBezTo>
                  <a:cubicBezTo>
                    <a:pt x="1838" y="1"/>
                    <a:pt x="1830" y="1"/>
                    <a:pt x="1823" y="1"/>
                  </a:cubicBezTo>
                  <a:cubicBezTo>
                    <a:pt x="1724" y="1"/>
                    <a:pt x="1632" y="69"/>
                    <a:pt x="1632" y="169"/>
                  </a:cubicBezTo>
                  <a:lnTo>
                    <a:pt x="1513" y="1300"/>
                  </a:lnTo>
                  <a:lnTo>
                    <a:pt x="1191" y="526"/>
                  </a:lnTo>
                  <a:cubicBezTo>
                    <a:pt x="1161" y="454"/>
                    <a:pt x="1087" y="419"/>
                    <a:pt x="1013" y="419"/>
                  </a:cubicBezTo>
                  <a:cubicBezTo>
                    <a:pt x="938" y="419"/>
                    <a:pt x="864" y="454"/>
                    <a:pt x="834" y="526"/>
                  </a:cubicBezTo>
                  <a:lnTo>
                    <a:pt x="501" y="1300"/>
                  </a:lnTo>
                  <a:lnTo>
                    <a:pt x="382" y="169"/>
                  </a:lnTo>
                  <a:cubicBezTo>
                    <a:pt x="371" y="69"/>
                    <a:pt x="288" y="1"/>
                    <a:pt x="20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1" name="Google Shape;14086;p85">
              <a:extLst>
                <a:ext uri="{FF2B5EF4-FFF2-40B4-BE49-F238E27FC236}">
                  <a16:creationId xmlns:a16="http://schemas.microsoft.com/office/drawing/2014/main" id="{26ACB1B4-74A1-36EB-2C51-3D329AB0CDBA}"/>
                </a:ext>
              </a:extLst>
            </p:cNvPr>
            <p:cNvSpPr/>
            <p:nvPr/>
          </p:nvSpPr>
          <p:spPr>
            <a:xfrm>
              <a:off x="3247566" y="2632286"/>
              <a:ext cx="97432" cy="12541"/>
            </a:xfrm>
            <a:custGeom>
              <a:avLst/>
              <a:gdLst/>
              <a:ahLst/>
              <a:cxnLst/>
              <a:rect l="l" t="t" r="r" b="b"/>
              <a:pathLst>
                <a:path w="3061" h="394" extrusionOk="0">
                  <a:moveTo>
                    <a:pt x="191" y="1"/>
                  </a:moveTo>
                  <a:cubicBezTo>
                    <a:pt x="84" y="1"/>
                    <a:pt x="1" y="96"/>
                    <a:pt x="1" y="203"/>
                  </a:cubicBezTo>
                  <a:cubicBezTo>
                    <a:pt x="1" y="299"/>
                    <a:pt x="84" y="394"/>
                    <a:pt x="191" y="394"/>
                  </a:cubicBezTo>
                  <a:lnTo>
                    <a:pt x="2870" y="394"/>
                  </a:lnTo>
                  <a:cubicBezTo>
                    <a:pt x="2977" y="394"/>
                    <a:pt x="3060" y="299"/>
                    <a:pt x="3060" y="203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2" name="Google Shape;14087;p85">
              <a:extLst>
                <a:ext uri="{FF2B5EF4-FFF2-40B4-BE49-F238E27FC236}">
                  <a16:creationId xmlns:a16="http://schemas.microsoft.com/office/drawing/2014/main" id="{B17B5498-246C-1064-31E0-BE910B9B8222}"/>
                </a:ext>
              </a:extLst>
            </p:cNvPr>
            <p:cNvSpPr/>
            <p:nvPr/>
          </p:nvSpPr>
          <p:spPr>
            <a:xfrm>
              <a:off x="3371862" y="2632286"/>
              <a:ext cx="124360" cy="12541"/>
            </a:xfrm>
            <a:custGeom>
              <a:avLst/>
              <a:gdLst/>
              <a:ahLst/>
              <a:cxnLst/>
              <a:rect l="l" t="t" r="r" b="b"/>
              <a:pathLst>
                <a:path w="3907" h="394" extrusionOk="0">
                  <a:moveTo>
                    <a:pt x="203" y="1"/>
                  </a:moveTo>
                  <a:cubicBezTo>
                    <a:pt x="96" y="1"/>
                    <a:pt x="1" y="96"/>
                    <a:pt x="1" y="203"/>
                  </a:cubicBezTo>
                  <a:cubicBezTo>
                    <a:pt x="1" y="299"/>
                    <a:pt x="96" y="394"/>
                    <a:pt x="203" y="394"/>
                  </a:cubicBezTo>
                  <a:lnTo>
                    <a:pt x="3716" y="394"/>
                  </a:lnTo>
                  <a:cubicBezTo>
                    <a:pt x="3811" y="394"/>
                    <a:pt x="3906" y="299"/>
                    <a:pt x="3906" y="203"/>
                  </a:cubicBezTo>
                  <a:cubicBezTo>
                    <a:pt x="3906" y="84"/>
                    <a:pt x="3811" y="1"/>
                    <a:pt x="371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3" name="Google Shape;14088;p85">
              <a:extLst>
                <a:ext uri="{FF2B5EF4-FFF2-40B4-BE49-F238E27FC236}">
                  <a16:creationId xmlns:a16="http://schemas.microsoft.com/office/drawing/2014/main" id="{4BC17C8F-E544-07C1-FF43-AA48A6B400C6}"/>
                </a:ext>
              </a:extLst>
            </p:cNvPr>
            <p:cNvSpPr/>
            <p:nvPr/>
          </p:nvSpPr>
          <p:spPr>
            <a:xfrm>
              <a:off x="3247566" y="2665262"/>
              <a:ext cx="51565" cy="12159"/>
            </a:xfrm>
            <a:custGeom>
              <a:avLst/>
              <a:gdLst/>
              <a:ahLst/>
              <a:cxnLst/>
              <a:rect l="l" t="t" r="r" b="b"/>
              <a:pathLst>
                <a:path w="1620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29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2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4" name="Google Shape;14089;p85">
              <a:extLst>
                <a:ext uri="{FF2B5EF4-FFF2-40B4-BE49-F238E27FC236}">
                  <a16:creationId xmlns:a16="http://schemas.microsoft.com/office/drawing/2014/main" id="{37601C7A-2F0A-7C27-9EB4-ED124E884253}"/>
                </a:ext>
              </a:extLst>
            </p:cNvPr>
            <p:cNvSpPr/>
            <p:nvPr/>
          </p:nvSpPr>
          <p:spPr>
            <a:xfrm>
              <a:off x="3247566" y="2697856"/>
              <a:ext cx="97432" cy="12159"/>
            </a:xfrm>
            <a:custGeom>
              <a:avLst/>
              <a:gdLst/>
              <a:ahLst/>
              <a:cxnLst/>
              <a:rect l="l" t="t" r="r" b="b"/>
              <a:pathLst>
                <a:path w="306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2870" y="382"/>
                  </a:lnTo>
                  <a:cubicBezTo>
                    <a:pt x="2977" y="382"/>
                    <a:pt x="3060" y="298"/>
                    <a:pt x="3060" y="191"/>
                  </a:cubicBezTo>
                  <a:cubicBezTo>
                    <a:pt x="3060" y="84"/>
                    <a:pt x="2977" y="1"/>
                    <a:pt x="287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5" name="Google Shape;14090;p85">
              <a:extLst>
                <a:ext uri="{FF2B5EF4-FFF2-40B4-BE49-F238E27FC236}">
                  <a16:creationId xmlns:a16="http://schemas.microsoft.com/office/drawing/2014/main" id="{B16D66F6-6D99-5AA1-1360-E2D654624D1C}"/>
                </a:ext>
              </a:extLst>
            </p:cNvPr>
            <p:cNvSpPr/>
            <p:nvPr/>
          </p:nvSpPr>
          <p:spPr>
            <a:xfrm>
              <a:off x="3312754" y="2665262"/>
              <a:ext cx="32244" cy="12159"/>
            </a:xfrm>
            <a:custGeom>
              <a:avLst/>
              <a:gdLst/>
              <a:ahLst/>
              <a:cxnLst/>
              <a:rect l="l" t="t" r="r" b="b"/>
              <a:pathLst>
                <a:path w="1013" h="382" extrusionOk="0">
                  <a:moveTo>
                    <a:pt x="191" y="1"/>
                  </a:moveTo>
                  <a:cubicBezTo>
                    <a:pt x="84" y="1"/>
                    <a:pt x="0" y="84"/>
                    <a:pt x="0" y="191"/>
                  </a:cubicBezTo>
                  <a:cubicBezTo>
                    <a:pt x="0" y="298"/>
                    <a:pt x="96" y="382"/>
                    <a:pt x="191" y="382"/>
                  </a:cubicBezTo>
                  <a:lnTo>
                    <a:pt x="822" y="382"/>
                  </a:lnTo>
                  <a:cubicBezTo>
                    <a:pt x="929" y="382"/>
                    <a:pt x="1012" y="298"/>
                    <a:pt x="1012" y="191"/>
                  </a:cubicBezTo>
                  <a:cubicBezTo>
                    <a:pt x="1012" y="84"/>
                    <a:pt x="929" y="1"/>
                    <a:pt x="822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6" name="Google Shape;14091;p85">
              <a:extLst>
                <a:ext uri="{FF2B5EF4-FFF2-40B4-BE49-F238E27FC236}">
                  <a16:creationId xmlns:a16="http://schemas.microsoft.com/office/drawing/2014/main" id="{019B06A7-A16F-FB55-8587-FCAE293A18D3}"/>
                </a:ext>
              </a:extLst>
            </p:cNvPr>
            <p:cNvSpPr/>
            <p:nvPr/>
          </p:nvSpPr>
          <p:spPr>
            <a:xfrm>
              <a:off x="3371862" y="2665262"/>
              <a:ext cx="58408" cy="12159"/>
            </a:xfrm>
            <a:custGeom>
              <a:avLst/>
              <a:gdLst/>
              <a:ahLst/>
              <a:cxnLst/>
              <a:rect l="l" t="t" r="r" b="b"/>
              <a:pathLst>
                <a:path w="1835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1644" y="382"/>
                  </a:lnTo>
                  <a:cubicBezTo>
                    <a:pt x="1751" y="382"/>
                    <a:pt x="1834" y="298"/>
                    <a:pt x="1834" y="191"/>
                  </a:cubicBezTo>
                  <a:cubicBezTo>
                    <a:pt x="1834" y="84"/>
                    <a:pt x="1751" y="1"/>
                    <a:pt x="1644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7" name="Google Shape;14092;p85">
              <a:extLst>
                <a:ext uri="{FF2B5EF4-FFF2-40B4-BE49-F238E27FC236}">
                  <a16:creationId xmlns:a16="http://schemas.microsoft.com/office/drawing/2014/main" id="{06991D7A-3845-0308-434D-DFB22C083F7F}"/>
                </a:ext>
              </a:extLst>
            </p:cNvPr>
            <p:cNvSpPr/>
            <p:nvPr/>
          </p:nvSpPr>
          <p:spPr>
            <a:xfrm>
              <a:off x="3444625" y="2665262"/>
              <a:ext cx="51596" cy="12159"/>
            </a:xfrm>
            <a:custGeom>
              <a:avLst/>
              <a:gdLst/>
              <a:ahLst/>
              <a:cxnLst/>
              <a:rect l="l" t="t" r="r" b="b"/>
              <a:pathLst>
                <a:path w="1621" h="382" extrusionOk="0">
                  <a:moveTo>
                    <a:pt x="191" y="1"/>
                  </a:moveTo>
                  <a:cubicBezTo>
                    <a:pt x="84" y="1"/>
                    <a:pt x="1" y="84"/>
                    <a:pt x="1" y="191"/>
                  </a:cubicBezTo>
                  <a:cubicBezTo>
                    <a:pt x="1" y="298"/>
                    <a:pt x="84" y="382"/>
                    <a:pt x="191" y="382"/>
                  </a:cubicBezTo>
                  <a:lnTo>
                    <a:pt x="1430" y="382"/>
                  </a:lnTo>
                  <a:cubicBezTo>
                    <a:pt x="1525" y="382"/>
                    <a:pt x="1620" y="298"/>
                    <a:pt x="1620" y="191"/>
                  </a:cubicBezTo>
                  <a:cubicBezTo>
                    <a:pt x="1620" y="84"/>
                    <a:pt x="1525" y="1"/>
                    <a:pt x="143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8" name="Google Shape;14093;p85">
              <a:extLst>
                <a:ext uri="{FF2B5EF4-FFF2-40B4-BE49-F238E27FC236}">
                  <a16:creationId xmlns:a16="http://schemas.microsoft.com/office/drawing/2014/main" id="{9EB243BA-BE92-6279-4F3D-CAE47364559A}"/>
                </a:ext>
              </a:extLst>
            </p:cNvPr>
            <p:cNvSpPr/>
            <p:nvPr/>
          </p:nvSpPr>
          <p:spPr>
            <a:xfrm>
              <a:off x="3371862" y="2697856"/>
              <a:ext cx="84922" cy="12159"/>
            </a:xfrm>
            <a:custGeom>
              <a:avLst/>
              <a:gdLst/>
              <a:ahLst/>
              <a:cxnLst/>
              <a:rect l="l" t="t" r="r" b="b"/>
              <a:pathLst>
                <a:path w="2668" h="382" extrusionOk="0">
                  <a:moveTo>
                    <a:pt x="203" y="1"/>
                  </a:moveTo>
                  <a:cubicBezTo>
                    <a:pt x="96" y="1"/>
                    <a:pt x="1" y="84"/>
                    <a:pt x="1" y="191"/>
                  </a:cubicBezTo>
                  <a:cubicBezTo>
                    <a:pt x="1" y="298"/>
                    <a:pt x="96" y="382"/>
                    <a:pt x="203" y="382"/>
                  </a:cubicBezTo>
                  <a:lnTo>
                    <a:pt x="2477" y="382"/>
                  </a:lnTo>
                  <a:cubicBezTo>
                    <a:pt x="2584" y="382"/>
                    <a:pt x="2668" y="298"/>
                    <a:pt x="2668" y="191"/>
                  </a:cubicBezTo>
                  <a:cubicBezTo>
                    <a:pt x="2668" y="84"/>
                    <a:pt x="2584" y="1"/>
                    <a:pt x="2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59" name="Google Shape;14094;p85">
              <a:extLst>
                <a:ext uri="{FF2B5EF4-FFF2-40B4-BE49-F238E27FC236}">
                  <a16:creationId xmlns:a16="http://schemas.microsoft.com/office/drawing/2014/main" id="{F7407CA0-B2BB-8F2A-ED35-095859228620}"/>
                </a:ext>
              </a:extLst>
            </p:cNvPr>
            <p:cNvSpPr/>
            <p:nvPr/>
          </p:nvSpPr>
          <p:spPr>
            <a:xfrm>
              <a:off x="3470408" y="2697856"/>
              <a:ext cx="25814" cy="12159"/>
            </a:xfrm>
            <a:custGeom>
              <a:avLst/>
              <a:gdLst/>
              <a:ahLst/>
              <a:cxnLst/>
              <a:rect l="l" t="t" r="r" b="b"/>
              <a:pathLst>
                <a:path w="811" h="382" extrusionOk="0">
                  <a:moveTo>
                    <a:pt x="203" y="1"/>
                  </a:moveTo>
                  <a:cubicBezTo>
                    <a:pt x="96" y="1"/>
                    <a:pt x="0" y="84"/>
                    <a:pt x="0" y="191"/>
                  </a:cubicBezTo>
                  <a:cubicBezTo>
                    <a:pt x="0" y="298"/>
                    <a:pt x="96" y="382"/>
                    <a:pt x="203" y="382"/>
                  </a:cubicBezTo>
                  <a:lnTo>
                    <a:pt x="620" y="382"/>
                  </a:lnTo>
                  <a:cubicBezTo>
                    <a:pt x="715" y="382"/>
                    <a:pt x="810" y="298"/>
                    <a:pt x="810" y="191"/>
                  </a:cubicBezTo>
                  <a:cubicBezTo>
                    <a:pt x="810" y="84"/>
                    <a:pt x="715" y="1"/>
                    <a:pt x="62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  <p:grpSp>
        <p:nvGrpSpPr>
          <p:cNvPr id="60" name="Google Shape;14013;p85">
            <a:extLst>
              <a:ext uri="{FF2B5EF4-FFF2-40B4-BE49-F238E27FC236}">
                <a16:creationId xmlns:a16="http://schemas.microsoft.com/office/drawing/2014/main" id="{69657E43-4D65-1FC6-A9AB-CF7915B4472E}"/>
              </a:ext>
            </a:extLst>
          </p:cNvPr>
          <p:cNvGrpSpPr/>
          <p:nvPr/>
        </p:nvGrpSpPr>
        <p:grpSpPr>
          <a:xfrm>
            <a:off x="11834154" y="9936911"/>
            <a:ext cx="732618" cy="731104"/>
            <a:chOff x="7990840" y="2435226"/>
            <a:chExt cx="354363" cy="353631"/>
          </a:xfrm>
          <a:solidFill>
            <a:schemeClr val="tx2"/>
          </a:solidFill>
        </p:grpSpPr>
        <p:sp>
          <p:nvSpPr>
            <p:cNvPr id="61" name="Google Shape;14014;p85">
              <a:extLst>
                <a:ext uri="{FF2B5EF4-FFF2-40B4-BE49-F238E27FC236}">
                  <a16:creationId xmlns:a16="http://schemas.microsoft.com/office/drawing/2014/main" id="{9D461D82-44D3-2F8C-FD63-9B75FDFF764B}"/>
                </a:ext>
              </a:extLst>
            </p:cNvPr>
            <p:cNvSpPr/>
            <p:nvPr/>
          </p:nvSpPr>
          <p:spPr>
            <a:xfrm>
              <a:off x="7990840" y="2435226"/>
              <a:ext cx="354363" cy="353631"/>
            </a:xfrm>
            <a:custGeom>
              <a:avLst/>
              <a:gdLst/>
              <a:ahLst/>
              <a:cxnLst/>
              <a:rect l="l" t="t" r="r" b="b"/>
              <a:pathLst>
                <a:path w="11133" h="11110" extrusionOk="0">
                  <a:moveTo>
                    <a:pt x="3477" y="1727"/>
                  </a:moveTo>
                  <a:cubicBezTo>
                    <a:pt x="3679" y="1727"/>
                    <a:pt x="3834" y="1894"/>
                    <a:pt x="3834" y="2084"/>
                  </a:cubicBezTo>
                  <a:lnTo>
                    <a:pt x="3834" y="2430"/>
                  </a:lnTo>
                  <a:cubicBezTo>
                    <a:pt x="3834" y="2727"/>
                    <a:pt x="3596" y="2965"/>
                    <a:pt x="3298" y="2965"/>
                  </a:cubicBezTo>
                  <a:cubicBezTo>
                    <a:pt x="3024" y="2965"/>
                    <a:pt x="2786" y="2727"/>
                    <a:pt x="2786" y="2430"/>
                  </a:cubicBezTo>
                  <a:lnTo>
                    <a:pt x="2786" y="2084"/>
                  </a:lnTo>
                  <a:cubicBezTo>
                    <a:pt x="2786" y="1894"/>
                    <a:pt x="2941" y="1727"/>
                    <a:pt x="3143" y="1727"/>
                  </a:cubicBezTo>
                  <a:close/>
                  <a:moveTo>
                    <a:pt x="3477" y="3299"/>
                  </a:moveTo>
                  <a:lnTo>
                    <a:pt x="3477" y="3311"/>
                  </a:lnTo>
                  <a:cubicBezTo>
                    <a:pt x="3501" y="3382"/>
                    <a:pt x="3513" y="3454"/>
                    <a:pt x="3536" y="3537"/>
                  </a:cubicBezTo>
                  <a:lnTo>
                    <a:pt x="3322" y="3751"/>
                  </a:lnTo>
                  <a:lnTo>
                    <a:pt x="3286" y="3751"/>
                  </a:lnTo>
                  <a:lnTo>
                    <a:pt x="3060" y="3537"/>
                  </a:lnTo>
                  <a:cubicBezTo>
                    <a:pt x="3096" y="3489"/>
                    <a:pt x="3108" y="3430"/>
                    <a:pt x="3108" y="3370"/>
                  </a:cubicBezTo>
                  <a:lnTo>
                    <a:pt x="3108" y="3299"/>
                  </a:lnTo>
                  <a:close/>
                  <a:moveTo>
                    <a:pt x="5418" y="4966"/>
                  </a:moveTo>
                  <a:lnTo>
                    <a:pt x="5418" y="7025"/>
                  </a:lnTo>
                  <a:lnTo>
                    <a:pt x="5406" y="7025"/>
                  </a:lnTo>
                  <a:lnTo>
                    <a:pt x="4346" y="7787"/>
                  </a:lnTo>
                  <a:lnTo>
                    <a:pt x="4346" y="5180"/>
                  </a:lnTo>
                  <a:cubicBezTo>
                    <a:pt x="4429" y="5239"/>
                    <a:pt x="4536" y="5287"/>
                    <a:pt x="4656" y="5299"/>
                  </a:cubicBezTo>
                  <a:lnTo>
                    <a:pt x="4786" y="5299"/>
                  </a:lnTo>
                  <a:cubicBezTo>
                    <a:pt x="4929" y="5287"/>
                    <a:pt x="5060" y="5239"/>
                    <a:pt x="5167" y="5156"/>
                  </a:cubicBezTo>
                  <a:lnTo>
                    <a:pt x="5418" y="4966"/>
                  </a:lnTo>
                  <a:close/>
                  <a:moveTo>
                    <a:pt x="2846" y="3739"/>
                  </a:moveTo>
                  <a:lnTo>
                    <a:pt x="3096" y="3989"/>
                  </a:lnTo>
                  <a:cubicBezTo>
                    <a:pt x="3155" y="4049"/>
                    <a:pt x="3239" y="4096"/>
                    <a:pt x="3334" y="4096"/>
                  </a:cubicBezTo>
                  <a:cubicBezTo>
                    <a:pt x="3417" y="4096"/>
                    <a:pt x="3513" y="4073"/>
                    <a:pt x="3572" y="3989"/>
                  </a:cubicBezTo>
                  <a:lnTo>
                    <a:pt x="3798" y="3775"/>
                  </a:lnTo>
                  <a:cubicBezTo>
                    <a:pt x="3870" y="3799"/>
                    <a:pt x="3941" y="3823"/>
                    <a:pt x="4013" y="3823"/>
                  </a:cubicBezTo>
                  <a:cubicBezTo>
                    <a:pt x="4072" y="3823"/>
                    <a:pt x="4120" y="3858"/>
                    <a:pt x="4167" y="3906"/>
                  </a:cubicBezTo>
                  <a:lnTo>
                    <a:pt x="4644" y="4501"/>
                  </a:lnTo>
                  <a:cubicBezTo>
                    <a:pt x="4676" y="4541"/>
                    <a:pt x="4724" y="4558"/>
                    <a:pt x="4769" y="4558"/>
                  </a:cubicBezTo>
                  <a:cubicBezTo>
                    <a:pt x="4807" y="4558"/>
                    <a:pt x="4843" y="4547"/>
                    <a:pt x="4870" y="4525"/>
                  </a:cubicBezTo>
                  <a:lnTo>
                    <a:pt x="5441" y="4061"/>
                  </a:lnTo>
                  <a:cubicBezTo>
                    <a:pt x="5483" y="4031"/>
                    <a:pt x="5534" y="4016"/>
                    <a:pt x="5581" y="4016"/>
                  </a:cubicBezTo>
                  <a:cubicBezTo>
                    <a:pt x="5629" y="4016"/>
                    <a:pt x="5674" y="4031"/>
                    <a:pt x="5703" y="4061"/>
                  </a:cubicBezTo>
                  <a:cubicBezTo>
                    <a:pt x="5739" y="4108"/>
                    <a:pt x="5763" y="4156"/>
                    <a:pt x="5763" y="4216"/>
                  </a:cubicBezTo>
                  <a:cubicBezTo>
                    <a:pt x="5739" y="4227"/>
                    <a:pt x="5727" y="4275"/>
                    <a:pt x="5679" y="4311"/>
                  </a:cubicBezTo>
                  <a:lnTo>
                    <a:pt x="4953" y="4882"/>
                  </a:lnTo>
                  <a:cubicBezTo>
                    <a:pt x="4894" y="4930"/>
                    <a:pt x="4834" y="4966"/>
                    <a:pt x="4763" y="4966"/>
                  </a:cubicBezTo>
                  <a:lnTo>
                    <a:pt x="4691" y="4966"/>
                  </a:lnTo>
                  <a:cubicBezTo>
                    <a:pt x="4596" y="4942"/>
                    <a:pt x="4513" y="4906"/>
                    <a:pt x="4453" y="4823"/>
                  </a:cubicBezTo>
                  <a:lnTo>
                    <a:pt x="4310" y="4644"/>
                  </a:lnTo>
                  <a:cubicBezTo>
                    <a:pt x="4288" y="4607"/>
                    <a:pt x="4247" y="4588"/>
                    <a:pt x="4205" y="4588"/>
                  </a:cubicBezTo>
                  <a:cubicBezTo>
                    <a:pt x="4180" y="4588"/>
                    <a:pt x="4154" y="4595"/>
                    <a:pt x="4132" y="4608"/>
                  </a:cubicBezTo>
                  <a:cubicBezTo>
                    <a:pt x="4072" y="4632"/>
                    <a:pt x="4036" y="4692"/>
                    <a:pt x="4036" y="4751"/>
                  </a:cubicBezTo>
                  <a:lnTo>
                    <a:pt x="4036" y="8014"/>
                  </a:lnTo>
                  <a:lnTo>
                    <a:pt x="3655" y="8276"/>
                  </a:lnTo>
                  <a:lnTo>
                    <a:pt x="3655" y="6763"/>
                  </a:lnTo>
                  <a:cubicBezTo>
                    <a:pt x="3655" y="6668"/>
                    <a:pt x="3584" y="6597"/>
                    <a:pt x="3501" y="6597"/>
                  </a:cubicBezTo>
                  <a:cubicBezTo>
                    <a:pt x="3405" y="6597"/>
                    <a:pt x="3334" y="6668"/>
                    <a:pt x="3334" y="6763"/>
                  </a:cubicBezTo>
                  <a:lnTo>
                    <a:pt x="3334" y="8502"/>
                  </a:lnTo>
                  <a:lnTo>
                    <a:pt x="2798" y="8895"/>
                  </a:lnTo>
                  <a:lnTo>
                    <a:pt x="2798" y="6811"/>
                  </a:lnTo>
                  <a:cubicBezTo>
                    <a:pt x="2798" y="6644"/>
                    <a:pt x="2751" y="6490"/>
                    <a:pt x="2691" y="6347"/>
                  </a:cubicBezTo>
                  <a:lnTo>
                    <a:pt x="2524" y="6013"/>
                  </a:lnTo>
                  <a:cubicBezTo>
                    <a:pt x="2489" y="5918"/>
                    <a:pt x="2453" y="5811"/>
                    <a:pt x="2453" y="5704"/>
                  </a:cubicBezTo>
                  <a:lnTo>
                    <a:pt x="2453" y="4037"/>
                  </a:lnTo>
                  <a:cubicBezTo>
                    <a:pt x="2453" y="3966"/>
                    <a:pt x="2500" y="3906"/>
                    <a:pt x="2560" y="3870"/>
                  </a:cubicBezTo>
                  <a:lnTo>
                    <a:pt x="2846" y="3739"/>
                  </a:lnTo>
                  <a:close/>
                  <a:moveTo>
                    <a:pt x="5560" y="1"/>
                  </a:moveTo>
                  <a:cubicBezTo>
                    <a:pt x="5477" y="1"/>
                    <a:pt x="5406" y="84"/>
                    <a:pt x="5406" y="167"/>
                  </a:cubicBezTo>
                  <a:lnTo>
                    <a:pt x="5406" y="3680"/>
                  </a:lnTo>
                  <a:cubicBezTo>
                    <a:pt x="5346" y="3692"/>
                    <a:pt x="5287" y="3727"/>
                    <a:pt x="5239" y="3775"/>
                  </a:cubicBezTo>
                  <a:lnTo>
                    <a:pt x="4775" y="4132"/>
                  </a:lnTo>
                  <a:lnTo>
                    <a:pt x="4405" y="3656"/>
                  </a:lnTo>
                  <a:cubicBezTo>
                    <a:pt x="4298" y="3537"/>
                    <a:pt x="4167" y="3454"/>
                    <a:pt x="4001" y="3454"/>
                  </a:cubicBezTo>
                  <a:cubicBezTo>
                    <a:pt x="3894" y="3454"/>
                    <a:pt x="3822" y="3370"/>
                    <a:pt x="3822" y="3275"/>
                  </a:cubicBezTo>
                  <a:lnTo>
                    <a:pt x="3822" y="3096"/>
                  </a:lnTo>
                  <a:cubicBezTo>
                    <a:pt x="4036" y="2953"/>
                    <a:pt x="4167" y="2703"/>
                    <a:pt x="4167" y="2418"/>
                  </a:cubicBezTo>
                  <a:lnTo>
                    <a:pt x="4167" y="2072"/>
                  </a:lnTo>
                  <a:cubicBezTo>
                    <a:pt x="4167" y="1703"/>
                    <a:pt x="3858" y="1394"/>
                    <a:pt x="3477" y="1394"/>
                  </a:cubicBezTo>
                  <a:lnTo>
                    <a:pt x="3143" y="1394"/>
                  </a:lnTo>
                  <a:cubicBezTo>
                    <a:pt x="2762" y="1394"/>
                    <a:pt x="2453" y="1703"/>
                    <a:pt x="2453" y="2072"/>
                  </a:cubicBezTo>
                  <a:lnTo>
                    <a:pt x="2453" y="2418"/>
                  </a:lnTo>
                  <a:cubicBezTo>
                    <a:pt x="2453" y="2703"/>
                    <a:pt x="2584" y="2953"/>
                    <a:pt x="2798" y="3096"/>
                  </a:cubicBezTo>
                  <a:lnTo>
                    <a:pt x="2798" y="3358"/>
                  </a:lnTo>
                  <a:lnTo>
                    <a:pt x="2798" y="3370"/>
                  </a:lnTo>
                  <a:lnTo>
                    <a:pt x="2393" y="3573"/>
                  </a:lnTo>
                  <a:cubicBezTo>
                    <a:pt x="2215" y="3668"/>
                    <a:pt x="2108" y="3846"/>
                    <a:pt x="2108" y="4037"/>
                  </a:cubicBezTo>
                  <a:lnTo>
                    <a:pt x="2108" y="5704"/>
                  </a:lnTo>
                  <a:cubicBezTo>
                    <a:pt x="2108" y="5871"/>
                    <a:pt x="2155" y="6013"/>
                    <a:pt x="2215" y="6168"/>
                  </a:cubicBezTo>
                  <a:lnTo>
                    <a:pt x="2381" y="6490"/>
                  </a:lnTo>
                  <a:cubicBezTo>
                    <a:pt x="2429" y="6597"/>
                    <a:pt x="2453" y="6704"/>
                    <a:pt x="2453" y="6811"/>
                  </a:cubicBezTo>
                  <a:lnTo>
                    <a:pt x="2453" y="9133"/>
                  </a:lnTo>
                  <a:lnTo>
                    <a:pt x="84" y="10812"/>
                  </a:lnTo>
                  <a:cubicBezTo>
                    <a:pt x="12" y="10859"/>
                    <a:pt x="0" y="10954"/>
                    <a:pt x="48" y="11038"/>
                  </a:cubicBezTo>
                  <a:cubicBezTo>
                    <a:pt x="69" y="11081"/>
                    <a:pt x="116" y="11102"/>
                    <a:pt x="166" y="11102"/>
                  </a:cubicBezTo>
                  <a:cubicBezTo>
                    <a:pt x="199" y="11102"/>
                    <a:pt x="234" y="11093"/>
                    <a:pt x="262" y="11074"/>
                  </a:cubicBezTo>
                  <a:lnTo>
                    <a:pt x="5548" y="7323"/>
                  </a:lnTo>
                  <a:lnTo>
                    <a:pt x="10835" y="11074"/>
                  </a:lnTo>
                  <a:cubicBezTo>
                    <a:pt x="10859" y="11097"/>
                    <a:pt x="10894" y="11109"/>
                    <a:pt x="10918" y="11109"/>
                  </a:cubicBezTo>
                  <a:cubicBezTo>
                    <a:pt x="10966" y="11109"/>
                    <a:pt x="11025" y="11074"/>
                    <a:pt x="11061" y="11038"/>
                  </a:cubicBezTo>
                  <a:cubicBezTo>
                    <a:pt x="11133" y="10954"/>
                    <a:pt x="11121" y="10859"/>
                    <a:pt x="11037" y="10812"/>
                  </a:cubicBezTo>
                  <a:lnTo>
                    <a:pt x="5727" y="7049"/>
                  </a:lnTo>
                  <a:lnTo>
                    <a:pt x="5727" y="4692"/>
                  </a:lnTo>
                  <a:lnTo>
                    <a:pt x="5882" y="4573"/>
                  </a:lnTo>
                  <a:cubicBezTo>
                    <a:pt x="6001" y="4477"/>
                    <a:pt x="6072" y="4335"/>
                    <a:pt x="6072" y="4180"/>
                  </a:cubicBezTo>
                  <a:cubicBezTo>
                    <a:pt x="6072" y="4037"/>
                    <a:pt x="6013" y="3882"/>
                    <a:pt x="5906" y="3787"/>
                  </a:cubicBezTo>
                  <a:cubicBezTo>
                    <a:pt x="5858" y="3739"/>
                    <a:pt x="5787" y="3704"/>
                    <a:pt x="5727" y="3680"/>
                  </a:cubicBezTo>
                  <a:lnTo>
                    <a:pt x="5727" y="667"/>
                  </a:lnTo>
                  <a:lnTo>
                    <a:pt x="7906" y="667"/>
                  </a:lnTo>
                  <a:lnTo>
                    <a:pt x="7680" y="1132"/>
                  </a:lnTo>
                  <a:cubicBezTo>
                    <a:pt x="7644" y="1179"/>
                    <a:pt x="7644" y="1239"/>
                    <a:pt x="7680" y="1287"/>
                  </a:cubicBezTo>
                  <a:lnTo>
                    <a:pt x="7906" y="1751"/>
                  </a:lnTo>
                  <a:lnTo>
                    <a:pt x="6251" y="1751"/>
                  </a:lnTo>
                  <a:cubicBezTo>
                    <a:pt x="6156" y="1751"/>
                    <a:pt x="6084" y="1822"/>
                    <a:pt x="6084" y="1906"/>
                  </a:cubicBezTo>
                  <a:cubicBezTo>
                    <a:pt x="6084" y="2001"/>
                    <a:pt x="6156" y="2072"/>
                    <a:pt x="6251" y="2072"/>
                  </a:cubicBezTo>
                  <a:lnTo>
                    <a:pt x="8156" y="2072"/>
                  </a:lnTo>
                  <a:cubicBezTo>
                    <a:pt x="8215" y="2072"/>
                    <a:pt x="8263" y="2049"/>
                    <a:pt x="8287" y="2001"/>
                  </a:cubicBezTo>
                  <a:cubicBezTo>
                    <a:pt x="8323" y="1953"/>
                    <a:pt x="8323" y="1894"/>
                    <a:pt x="8287" y="1834"/>
                  </a:cubicBezTo>
                  <a:lnTo>
                    <a:pt x="7977" y="1215"/>
                  </a:lnTo>
                  <a:lnTo>
                    <a:pt x="8287" y="584"/>
                  </a:lnTo>
                  <a:cubicBezTo>
                    <a:pt x="8323" y="537"/>
                    <a:pt x="8323" y="477"/>
                    <a:pt x="8287" y="417"/>
                  </a:cubicBezTo>
                  <a:cubicBezTo>
                    <a:pt x="8263" y="382"/>
                    <a:pt x="8204" y="346"/>
                    <a:pt x="8156" y="346"/>
                  </a:cubicBezTo>
                  <a:lnTo>
                    <a:pt x="5727" y="346"/>
                  </a:lnTo>
                  <a:lnTo>
                    <a:pt x="5727" y="167"/>
                  </a:lnTo>
                  <a:cubicBezTo>
                    <a:pt x="5727" y="84"/>
                    <a:pt x="5656" y="1"/>
                    <a:pt x="5560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 dirty="0"/>
            </a:p>
          </p:txBody>
        </p:sp>
        <p:sp>
          <p:nvSpPr>
            <p:cNvPr id="62" name="Google Shape;14015;p85">
              <a:extLst>
                <a:ext uri="{FF2B5EF4-FFF2-40B4-BE49-F238E27FC236}">
                  <a16:creationId xmlns:a16="http://schemas.microsoft.com/office/drawing/2014/main" id="{2302050C-BD83-9AF5-28D2-7992C5C6C03B}"/>
                </a:ext>
              </a:extLst>
            </p:cNvPr>
            <p:cNvSpPr/>
            <p:nvPr/>
          </p:nvSpPr>
          <p:spPr>
            <a:xfrm>
              <a:off x="8190160" y="2704158"/>
              <a:ext cx="61814" cy="45644"/>
            </a:xfrm>
            <a:custGeom>
              <a:avLst/>
              <a:gdLst/>
              <a:ahLst/>
              <a:cxnLst/>
              <a:rect l="l" t="t" r="r" b="b"/>
              <a:pathLst>
                <a:path w="1942" h="1434" extrusionOk="0">
                  <a:moveTo>
                    <a:pt x="173" y="0"/>
                  </a:moveTo>
                  <a:cubicBezTo>
                    <a:pt x="123" y="0"/>
                    <a:pt x="77" y="22"/>
                    <a:pt x="48" y="65"/>
                  </a:cubicBezTo>
                  <a:cubicBezTo>
                    <a:pt x="1" y="148"/>
                    <a:pt x="13" y="243"/>
                    <a:pt x="96" y="291"/>
                  </a:cubicBezTo>
                  <a:lnTo>
                    <a:pt x="1668" y="1410"/>
                  </a:lnTo>
                  <a:cubicBezTo>
                    <a:pt x="1703" y="1422"/>
                    <a:pt x="1727" y="1434"/>
                    <a:pt x="1763" y="1434"/>
                  </a:cubicBezTo>
                  <a:cubicBezTo>
                    <a:pt x="1799" y="1434"/>
                    <a:pt x="1858" y="1410"/>
                    <a:pt x="1894" y="1362"/>
                  </a:cubicBezTo>
                  <a:cubicBezTo>
                    <a:pt x="1942" y="1291"/>
                    <a:pt x="1918" y="1196"/>
                    <a:pt x="1846" y="1136"/>
                  </a:cubicBezTo>
                  <a:lnTo>
                    <a:pt x="275" y="29"/>
                  </a:lnTo>
                  <a:cubicBezTo>
                    <a:pt x="241" y="10"/>
                    <a:pt x="206" y="0"/>
                    <a:pt x="17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  <p:sp>
          <p:nvSpPr>
            <p:cNvPr id="63" name="Google Shape;14016;p85">
              <a:extLst>
                <a:ext uri="{FF2B5EF4-FFF2-40B4-BE49-F238E27FC236}">
                  <a16:creationId xmlns:a16="http://schemas.microsoft.com/office/drawing/2014/main" id="{75BCB3E1-D259-8CAD-05E6-5C7E67D98A68}"/>
                </a:ext>
              </a:extLst>
            </p:cNvPr>
            <p:cNvSpPr/>
            <p:nvPr/>
          </p:nvSpPr>
          <p:spPr>
            <a:xfrm>
              <a:off x="8162882" y="2684201"/>
              <a:ext cx="22026" cy="18239"/>
            </a:xfrm>
            <a:custGeom>
              <a:avLst/>
              <a:gdLst/>
              <a:ahLst/>
              <a:cxnLst/>
              <a:rect l="l" t="t" r="r" b="b"/>
              <a:pathLst>
                <a:path w="692" h="573" extrusionOk="0">
                  <a:moveTo>
                    <a:pt x="177" y="0"/>
                  </a:moveTo>
                  <a:cubicBezTo>
                    <a:pt x="123" y="0"/>
                    <a:pt x="67" y="26"/>
                    <a:pt x="36" y="73"/>
                  </a:cubicBezTo>
                  <a:cubicBezTo>
                    <a:pt x="1" y="144"/>
                    <a:pt x="13" y="251"/>
                    <a:pt x="84" y="299"/>
                  </a:cubicBezTo>
                  <a:lnTo>
                    <a:pt x="429" y="549"/>
                  </a:lnTo>
                  <a:cubicBezTo>
                    <a:pt x="453" y="561"/>
                    <a:pt x="489" y="573"/>
                    <a:pt x="513" y="573"/>
                  </a:cubicBezTo>
                  <a:cubicBezTo>
                    <a:pt x="560" y="573"/>
                    <a:pt x="620" y="549"/>
                    <a:pt x="655" y="501"/>
                  </a:cubicBezTo>
                  <a:cubicBezTo>
                    <a:pt x="691" y="430"/>
                    <a:pt x="679" y="323"/>
                    <a:pt x="608" y="275"/>
                  </a:cubicBezTo>
                  <a:lnTo>
                    <a:pt x="263" y="25"/>
                  </a:lnTo>
                  <a:cubicBezTo>
                    <a:pt x="237" y="8"/>
                    <a:pt x="207" y="0"/>
                    <a:pt x="177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7" tIns="243737" rIns="243737" bIns="243737" anchor="ctr" anchorCtr="0">
              <a:noAutofit/>
            </a:bodyPr>
            <a:lstStyle/>
            <a:p>
              <a:endParaRPr sz="9598"/>
            </a:p>
          </p:txBody>
        </p:sp>
      </p:grpSp>
    </p:spTree>
    <p:extLst>
      <p:ext uri="{BB962C8B-B14F-4D97-AF65-F5344CB8AC3E}">
        <p14:creationId xmlns:p14="http://schemas.microsoft.com/office/powerpoint/2010/main" val="6082458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1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5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0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4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6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7" grpId="0" animBg="1"/>
          <p:bldP spid="68" grpId="0" animBg="1"/>
          <p:bldP spid="69" grpId="0" animBg="1"/>
          <p:bldP spid="70" grpId="0" animBg="1"/>
          <p:bldP spid="71" grpId="0" animBg="1"/>
          <p:bldP spid="72" grpId="0" animBg="1"/>
          <p:bldP spid="73" grpId="0" animBg="1"/>
          <p:bldP spid="74" grpId="0" animBg="1"/>
          <p:bldP spid="75" grpId="0" animBg="1"/>
          <p:bldP spid="76" grpId="0" animBg="1"/>
          <p:bldP spid="80" grpId="0"/>
          <p:bldP spid="81" grpId="0"/>
          <p:bldP spid="82" grpId="0"/>
          <p:bldP spid="83" grpId="0"/>
          <p:bldP spid="84" grpId="0"/>
          <p:bldP spid="85" grpId="0"/>
          <p:bldP spid="86" grpId="0"/>
          <p:bldP spid="87" grpId="0"/>
          <p:bldP spid="38" grpId="0" animBg="1"/>
          <p:bldP spid="39" grpId="0" animBg="1"/>
          <p:bldP spid="48" grpId="0" animBg="1"/>
          <p:bldP spid="29" grpId="0" animBg="1"/>
          <p:bldP spid="29" grpId="1" animBg="1"/>
          <p:bldP spid="30" grpId="0" animBg="1"/>
          <p:bldP spid="30" grpId="1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3" presetID="2" presetClass="entr" presetSubtype="2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7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75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6" dur="50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1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9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75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5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8" dur="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22" presetClass="entr" presetSubtype="1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1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1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64" dur="5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7" dur="500"/>
                                            <p:tgtEl>
                                              <p:spTgt spid="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0" dur="5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10" presetClass="entr" presetSubtype="0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6" dur="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50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6" presetClass="emph" presetSubtype="0" autoRev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83" dur="500" fill="hold"/>
                                            <p:tgtEl>
                                              <p:spTgt spid="3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4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6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90" dur="50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1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5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6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7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8" presetID="53" presetClass="entr" presetSubtype="16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2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3" presetID="6" presetClass="emph" presetSubtype="0" autoRev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animScale>
                                          <p:cBhvr>
                                            <p:cTn id="104" dur="500" fill="hold"/>
                                            <p:tgtEl>
                                              <p:spTgt spid="4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5" presetID="53" presetClass="entr" presetSubtype="16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7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6" presetClass="emph" presetSubtype="0" autoRev="1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animScale>
                                          <p:cBhvr>
                                            <p:cTn id="111" dur="500" fill="hold"/>
                                            <p:tgtEl>
                                              <p:spTgt spid="6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7" grpId="0" animBg="1"/>
          <p:bldP spid="68" grpId="0" animBg="1"/>
          <p:bldP spid="69" grpId="0" animBg="1"/>
          <p:bldP spid="70" grpId="0" animBg="1"/>
          <p:bldP spid="71" grpId="0" animBg="1"/>
          <p:bldP spid="72" grpId="0" animBg="1"/>
          <p:bldP spid="73" grpId="0" animBg="1"/>
          <p:bldP spid="74" grpId="0" animBg="1"/>
          <p:bldP spid="75" grpId="0" animBg="1"/>
          <p:bldP spid="76" grpId="0" animBg="1"/>
          <p:bldP spid="80" grpId="0"/>
          <p:bldP spid="81" grpId="0"/>
          <p:bldP spid="82" grpId="0"/>
          <p:bldP spid="83" grpId="0"/>
          <p:bldP spid="84" grpId="0"/>
          <p:bldP spid="85" grpId="0"/>
          <p:bldP spid="86" grpId="0"/>
          <p:bldP spid="87" grpId="0"/>
          <p:bldP spid="38" grpId="0" animBg="1"/>
          <p:bldP spid="39" grpId="0" animBg="1"/>
          <p:bldP spid="48" grpId="0" animBg="1"/>
          <p:bldP spid="29" grpId="0" animBg="1"/>
          <p:bldP spid="29" grpId="1" animBg="1"/>
          <p:bldP spid="30" grpId="0" animBg="1"/>
          <p:bldP spid="30" grpId="1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1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3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4">
  <a:themeElements>
    <a:clrScheme name="SlideOcean - Dark 11">
      <a:dk1>
        <a:srgbClr val="FFFFFF"/>
      </a:dk1>
      <a:lt1>
        <a:sysClr val="window" lastClr="FFFFFF"/>
      </a:lt1>
      <a:dk2>
        <a:srgbClr val="FFFFFF"/>
      </a:dk2>
      <a:lt2>
        <a:srgbClr val="393E41"/>
      </a:lt2>
      <a:accent1>
        <a:srgbClr val="9B5DE5"/>
      </a:accent1>
      <a:accent2>
        <a:srgbClr val="F15BB5"/>
      </a:accent2>
      <a:accent3>
        <a:srgbClr val="FEE440"/>
      </a:accent3>
      <a:accent4>
        <a:srgbClr val="00BBF9"/>
      </a:accent4>
      <a:accent5>
        <a:srgbClr val="00F5D4"/>
      </a:accent5>
      <a:accent6>
        <a:srgbClr val="70E000"/>
      </a:accent6>
      <a:hlink>
        <a:srgbClr val="C9CBA3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5">
  <a:themeElements>
    <a:clrScheme name="CP_D_56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FF4C46"/>
      </a:accent1>
      <a:accent2>
        <a:srgbClr val="DFFFDE"/>
      </a:accent2>
      <a:accent3>
        <a:srgbClr val="004963"/>
      </a:accent3>
      <a:accent4>
        <a:srgbClr val="00A68A"/>
      </a:accent4>
      <a:accent5>
        <a:srgbClr val="42D49C"/>
      </a:accent5>
      <a:accent6>
        <a:srgbClr val="82FFC6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6">
  <a:themeElements>
    <a:clrScheme name="CP_L_20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10374E"/>
      </a:accent1>
      <a:accent2>
        <a:srgbClr val="C35037"/>
      </a:accent2>
      <a:accent3>
        <a:srgbClr val="DB7245"/>
      </a:accent3>
      <a:accent4>
        <a:srgbClr val="5B5B7B"/>
      </a:accent4>
      <a:accent5>
        <a:srgbClr val="53F6FF"/>
      </a:accent5>
      <a:accent6>
        <a:srgbClr val="093090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7">
  <a:themeElements>
    <a:clrScheme name="CP_L_87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654351"/>
      </a:accent1>
      <a:accent2>
        <a:srgbClr val="865840"/>
      </a:accent2>
      <a:accent3>
        <a:srgbClr val="CEAE7F"/>
      </a:accent3>
      <a:accent4>
        <a:srgbClr val="EFF184"/>
      </a:accent4>
      <a:accent5>
        <a:srgbClr val="2DBDBD"/>
      </a:accent5>
      <a:accent6>
        <a:srgbClr val="537C8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SO 08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4350</TotalTime>
  <Words>1096</Words>
  <Application>Microsoft Office PowerPoint</Application>
  <PresentationFormat>Custom</PresentationFormat>
  <Paragraphs>96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8</vt:i4>
      </vt:variant>
      <vt:variant>
        <vt:lpstr>Slide Titles</vt:lpstr>
      </vt:variant>
      <vt:variant>
        <vt:i4>8</vt:i4>
      </vt:variant>
    </vt:vector>
  </HeadingPairs>
  <TitlesOfParts>
    <vt:vector size="21" baseType="lpstr">
      <vt:lpstr>Aptos</vt:lpstr>
      <vt:lpstr>Arial</vt:lpstr>
      <vt:lpstr>Calibri</vt:lpstr>
      <vt:lpstr>Open Sans Light</vt:lpstr>
      <vt:lpstr>UTM Avo</vt:lpstr>
      <vt:lpstr>SO 02</vt:lpstr>
      <vt:lpstr>SO 01</vt:lpstr>
      <vt:lpstr>SO 03</vt:lpstr>
      <vt:lpstr>SO 04</vt:lpstr>
      <vt:lpstr>SO 05</vt:lpstr>
      <vt:lpstr>SO 06</vt:lpstr>
      <vt:lpstr>SO 07</vt:lpstr>
      <vt:lpstr>SO 08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23 - 4P Marketing Mix</dc:title>
  <dc:creator>Slide Ocean</dc:creator>
  <cp:lastModifiedBy>SO</cp:lastModifiedBy>
  <cp:revision>747</cp:revision>
  <dcterms:created xsi:type="dcterms:W3CDTF">2024-04-24T08:43:56Z</dcterms:created>
  <dcterms:modified xsi:type="dcterms:W3CDTF">2025-08-26T05:03:06Z</dcterms:modified>
</cp:coreProperties>
</file>

<file path=docProps/thumbnail.jpeg>
</file>