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theme/theme5.xml" ContentType="application/vnd.openxmlformats-officedocument.theme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6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7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60" r:id="rId2"/>
    <p:sldMasterId id="2147483684" r:id="rId3"/>
    <p:sldMasterId id="2147483696" r:id="rId4"/>
    <p:sldMasterId id="2147483708" r:id="rId5"/>
    <p:sldMasterId id="2147483720" r:id="rId6"/>
    <p:sldMasterId id="2147483733" r:id="rId7"/>
    <p:sldMasterId id="2147483745" r:id="rId8"/>
  </p:sldMasterIdLst>
  <p:notesMasterIdLst>
    <p:notesMasterId r:id="rId17"/>
  </p:notesMasterIdLst>
  <p:handoutMasterIdLst>
    <p:handoutMasterId r:id="rId18"/>
  </p:handoutMasterIdLst>
  <p:sldIdLst>
    <p:sldId id="2147378093" r:id="rId9"/>
    <p:sldId id="2147378087" r:id="rId10"/>
    <p:sldId id="2147378076" r:id="rId11"/>
    <p:sldId id="2147378104" r:id="rId12"/>
    <p:sldId id="2147378074" r:id="rId13"/>
    <p:sldId id="2147378077" r:id="rId14"/>
    <p:sldId id="2147378073" r:id="rId15"/>
    <p:sldId id="2147378072" r:id="rId1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B0A0E"/>
    <a:srgbClr val="BEC9D9"/>
    <a:srgbClr val="DFDFDF"/>
    <a:srgbClr val="000000"/>
    <a:srgbClr val="ABBDC1"/>
    <a:srgbClr val="C7CFD1"/>
    <a:srgbClr val="F7FBFC"/>
    <a:srgbClr val="BFBFBF"/>
    <a:srgbClr val="840AAA"/>
    <a:srgbClr val="400E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945" autoAdjust="0"/>
    <p:restoredTop sz="75666" autoAdjust="0"/>
  </p:normalViewPr>
  <p:slideViewPr>
    <p:cSldViewPr snapToGrid="0">
      <p:cViewPr>
        <p:scale>
          <a:sx n="33" d="100"/>
          <a:sy n="33" d="100"/>
        </p:scale>
        <p:origin x="1680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handoutMaster" Target="handoutMasters/handoutMaster1.xml"/><Relationship Id="rId3" Type="http://schemas.openxmlformats.org/officeDocument/2006/relationships/slideMaster" Target="slideMasters/slideMaster3.xml"/><Relationship Id="rId21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10" Type="http://schemas.openxmlformats.org/officeDocument/2006/relationships/slide" Target="slides/slide2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74512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5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7.xml"/><Relationship Id="rId3" Type="http://schemas.openxmlformats.org/officeDocument/2006/relationships/slideLayout" Target="../slideLayouts/slideLayout22.xml"/><Relationship Id="rId7" Type="http://schemas.openxmlformats.org/officeDocument/2006/relationships/slideLayout" Target="../slideLayouts/slideLayout26.xml"/><Relationship Id="rId2" Type="http://schemas.openxmlformats.org/officeDocument/2006/relationships/slideLayout" Target="../slideLayouts/slideLayout21.xml"/><Relationship Id="rId1" Type="http://schemas.openxmlformats.org/officeDocument/2006/relationships/slideLayout" Target="../slideLayouts/slideLayout20.xml"/><Relationship Id="rId6" Type="http://schemas.openxmlformats.org/officeDocument/2006/relationships/slideLayout" Target="../slideLayouts/slideLayout25.xml"/><Relationship Id="rId5" Type="http://schemas.openxmlformats.org/officeDocument/2006/relationships/slideLayout" Target="../slideLayouts/slideLayout24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3.xml"/><Relationship Id="rId9" Type="http://schemas.openxmlformats.org/officeDocument/2006/relationships/slideLayout" Target="../slideLayouts/slideLayout28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5" Type="http://schemas.openxmlformats.org/officeDocument/2006/relationships/slideLayout" Target="../slideLayouts/slideLayout33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5.xml"/><Relationship Id="rId3" Type="http://schemas.openxmlformats.org/officeDocument/2006/relationships/slideLayout" Target="../slideLayouts/slideLayout40.xml"/><Relationship Id="rId7" Type="http://schemas.openxmlformats.org/officeDocument/2006/relationships/slideLayout" Target="../slideLayouts/slideLayout44.xml"/><Relationship Id="rId2" Type="http://schemas.openxmlformats.org/officeDocument/2006/relationships/slideLayout" Target="../slideLayouts/slideLayout39.xml"/><Relationship Id="rId1" Type="http://schemas.openxmlformats.org/officeDocument/2006/relationships/slideLayout" Target="../slideLayouts/slideLayout38.xml"/><Relationship Id="rId6" Type="http://schemas.openxmlformats.org/officeDocument/2006/relationships/slideLayout" Target="../slideLayouts/slideLayout43.xml"/><Relationship Id="rId5" Type="http://schemas.openxmlformats.org/officeDocument/2006/relationships/slideLayout" Target="../slideLayouts/slideLayout42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6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4.xml"/><Relationship Id="rId3" Type="http://schemas.openxmlformats.org/officeDocument/2006/relationships/slideLayout" Target="../slideLayouts/slideLayout49.xml"/><Relationship Id="rId7" Type="http://schemas.openxmlformats.org/officeDocument/2006/relationships/slideLayout" Target="../slideLayouts/slideLayout53.xml"/><Relationship Id="rId2" Type="http://schemas.openxmlformats.org/officeDocument/2006/relationships/slideLayout" Target="../slideLayouts/slideLayout48.xml"/><Relationship Id="rId1" Type="http://schemas.openxmlformats.org/officeDocument/2006/relationships/slideLayout" Target="../slideLayouts/slideLayout47.xml"/><Relationship Id="rId6" Type="http://schemas.openxmlformats.org/officeDocument/2006/relationships/slideLayout" Target="../slideLayouts/slideLayout52.xml"/><Relationship Id="rId5" Type="http://schemas.openxmlformats.org/officeDocument/2006/relationships/slideLayout" Target="../slideLayouts/slideLayout51.xml"/><Relationship Id="rId10" Type="http://schemas.openxmlformats.org/officeDocument/2006/relationships/theme" Target="../theme/theme6.xml"/><Relationship Id="rId4" Type="http://schemas.openxmlformats.org/officeDocument/2006/relationships/slideLayout" Target="../slideLayouts/slideLayout50.xml"/><Relationship Id="rId9" Type="http://schemas.openxmlformats.org/officeDocument/2006/relationships/slideLayout" Target="../slideLayouts/slideLayout55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  <p:sldLayoutId id="2147483732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8/25/2025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>
            <a:extLst>
              <a:ext uri="{FF2B5EF4-FFF2-40B4-BE49-F238E27FC236}">
                <a16:creationId xmlns:a16="http://schemas.microsoft.com/office/drawing/2014/main" id="{6ADB6D86-FA49-8DC8-757B-C936D2253920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28B43066-D8CE-D4F1-8088-9637CC4EC781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6D4D659F-FA48-B99C-044E-A65B1D3D3624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DB02DDE9-FACA-D818-EEC4-A9A9668BAAD2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282AD966-0856-418B-552A-CD9EDEE7360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407BBA8-C562-7B14-E8F3-8422FDC05511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E982CD76-D70A-44E7-F2B4-36718189B44D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D30C2A45-169C-EF19-0625-F5EECB77819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109D05DC-803B-3CD6-483B-F7E038D6004D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F309D788-7AFD-B54F-3E21-CE1EBADA2D59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B0DF3F78-EC64-86C6-9C56-4B6C6389258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0F728DE2-44FF-9365-E80A-751491260543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B8DA174A-7462-D73E-40C4-ED1E5EC696A3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DDA9A9ED-F9C9-C5EE-8ECD-3E8D9A6C920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50D92877-637F-0091-31BE-E08A73E86822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351199EB-D3CE-1840-A875-6437B64A7308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4F1DED6F-2A81-B87F-AB1F-B22172A063AA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F35A92E7-D9AB-0F07-C276-3B08E4F21A53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07F6F5A8-FE45-FDAF-966D-E146C694D14E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6556376B-2C07-6D0B-DD5C-DF21B18D0456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96BCC3E8-BCF0-1EB2-12EA-C23C77D49716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C047CD1B-8D45-EB3E-A7CB-F060F39F6FCB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08C3DF29-1D65-7782-0E53-B59A0FF1DF8D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3A2B21F0-C99F-7AC6-05B1-EC89EC5D0936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BCCF6F56-A718-0A07-F965-DABF860B558B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B6FA7C53-F2F9-4C03-950E-0EBCBAD263D5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94F9E976-5D9C-7438-E03C-1E4DB0597771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88C860A-747C-78B0-6AA4-EB47F7004E09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DF10C873-7D13-BFAF-2DB9-284DEE599AC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32EEEFEC-608C-8A57-94E9-B82AA31E25A2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B77FF315-59EB-66F5-29B4-740E93A5ECF0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52492E39-B079-B462-3D52-E5FB21911829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FF8810E3-65CC-4B1B-8117-A4CB0DF613EE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D2CE644-12CD-E224-E7A5-5E40370FBF60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2049" name="Rectangle 2048">
              <a:extLst>
                <a:ext uri="{FF2B5EF4-FFF2-40B4-BE49-F238E27FC236}">
                  <a16:creationId xmlns:a16="http://schemas.microsoft.com/office/drawing/2014/main" id="{AE37ACC0-5468-85D1-55FE-27EEDF71DF4A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0" name="Rectangle 2049">
              <a:extLst>
                <a:ext uri="{FF2B5EF4-FFF2-40B4-BE49-F238E27FC236}">
                  <a16:creationId xmlns:a16="http://schemas.microsoft.com/office/drawing/2014/main" id="{D962DF4B-012D-4A6F-65C9-B424B438A506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1" name="Freeform: Shape 2050">
              <a:extLst>
                <a:ext uri="{FF2B5EF4-FFF2-40B4-BE49-F238E27FC236}">
                  <a16:creationId xmlns:a16="http://schemas.microsoft.com/office/drawing/2014/main" id="{83E5D79A-BA31-F12F-FAB5-C0447465F0BC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52" name="Group 2051">
            <a:extLst>
              <a:ext uri="{FF2B5EF4-FFF2-40B4-BE49-F238E27FC236}">
                <a16:creationId xmlns:a16="http://schemas.microsoft.com/office/drawing/2014/main" id="{BAF66912-F572-61FF-8738-FA40E9AA99C5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2054" name="Rectangle 2053">
              <a:extLst>
                <a:ext uri="{FF2B5EF4-FFF2-40B4-BE49-F238E27FC236}">
                  <a16:creationId xmlns:a16="http://schemas.microsoft.com/office/drawing/2014/main" id="{3BC01276-9F3F-2F84-360B-C71F50416CB2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6" name="Rectangle 2055">
              <a:extLst>
                <a:ext uri="{FF2B5EF4-FFF2-40B4-BE49-F238E27FC236}">
                  <a16:creationId xmlns:a16="http://schemas.microsoft.com/office/drawing/2014/main" id="{6D36E349-AF7A-B7F3-AC0B-A81E73CE815A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7" name="Freeform: Shape 2056">
              <a:extLst>
                <a:ext uri="{FF2B5EF4-FFF2-40B4-BE49-F238E27FC236}">
                  <a16:creationId xmlns:a16="http://schemas.microsoft.com/office/drawing/2014/main" id="{E2291E9A-18E7-0585-A175-2216F6F43EB9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58" name="Group 2057">
            <a:extLst>
              <a:ext uri="{FF2B5EF4-FFF2-40B4-BE49-F238E27FC236}">
                <a16:creationId xmlns:a16="http://schemas.microsoft.com/office/drawing/2014/main" id="{9DCCC29F-29DE-AD5C-F110-C388C58B83D5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2059" name="Rectangle 2058">
              <a:extLst>
                <a:ext uri="{FF2B5EF4-FFF2-40B4-BE49-F238E27FC236}">
                  <a16:creationId xmlns:a16="http://schemas.microsoft.com/office/drawing/2014/main" id="{45930241-00F5-1F3F-EA2B-44A16DA16680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0" name="Rectangle 2059">
              <a:extLst>
                <a:ext uri="{FF2B5EF4-FFF2-40B4-BE49-F238E27FC236}">
                  <a16:creationId xmlns:a16="http://schemas.microsoft.com/office/drawing/2014/main" id="{6D5939BF-0303-F86E-4804-247F7146843E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1" name="Freeform: Shape 2060">
              <a:extLst>
                <a:ext uri="{FF2B5EF4-FFF2-40B4-BE49-F238E27FC236}">
                  <a16:creationId xmlns:a16="http://schemas.microsoft.com/office/drawing/2014/main" id="{0BB4D888-848C-2C28-434E-3CD3EC9C0676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62" name="Group 2061">
            <a:extLst>
              <a:ext uri="{FF2B5EF4-FFF2-40B4-BE49-F238E27FC236}">
                <a16:creationId xmlns:a16="http://schemas.microsoft.com/office/drawing/2014/main" id="{5427384D-F8C9-5558-1AC4-B3371049CCE1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2063" name="Rectangle 2062">
              <a:extLst>
                <a:ext uri="{FF2B5EF4-FFF2-40B4-BE49-F238E27FC236}">
                  <a16:creationId xmlns:a16="http://schemas.microsoft.com/office/drawing/2014/main" id="{B1EB680B-6ED7-4141-1B17-214189F6A60A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4" name="Rectangle 2063">
              <a:extLst>
                <a:ext uri="{FF2B5EF4-FFF2-40B4-BE49-F238E27FC236}">
                  <a16:creationId xmlns:a16="http://schemas.microsoft.com/office/drawing/2014/main" id="{144C500A-1780-41FA-AF0F-F521530052F6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065" name="Freeform: Shape 2064">
              <a:extLst>
                <a:ext uri="{FF2B5EF4-FFF2-40B4-BE49-F238E27FC236}">
                  <a16:creationId xmlns:a16="http://schemas.microsoft.com/office/drawing/2014/main" id="{C642ACF7-8263-BC61-378D-B2248BA4D8F4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66" name="Group 2065">
            <a:extLst>
              <a:ext uri="{FF2B5EF4-FFF2-40B4-BE49-F238E27FC236}">
                <a16:creationId xmlns:a16="http://schemas.microsoft.com/office/drawing/2014/main" id="{2F8B598D-0BD6-2E4F-B83B-4827981B3920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2067" name="Rectangle 2066">
              <a:extLst>
                <a:ext uri="{FF2B5EF4-FFF2-40B4-BE49-F238E27FC236}">
                  <a16:creationId xmlns:a16="http://schemas.microsoft.com/office/drawing/2014/main" id="{F2D93831-F79C-5442-8368-A63CF5E6D921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8" name="Rectangle 2067">
              <a:extLst>
                <a:ext uri="{FF2B5EF4-FFF2-40B4-BE49-F238E27FC236}">
                  <a16:creationId xmlns:a16="http://schemas.microsoft.com/office/drawing/2014/main" id="{6555B83B-1A71-7A30-87A5-EEC6EB4216F4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9" name="Freeform: Shape 2068">
              <a:extLst>
                <a:ext uri="{FF2B5EF4-FFF2-40B4-BE49-F238E27FC236}">
                  <a16:creationId xmlns:a16="http://schemas.microsoft.com/office/drawing/2014/main" id="{6D2C60B2-9FF5-BEE1-A80E-D74488A18028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70" name="Group 2069">
            <a:extLst>
              <a:ext uri="{FF2B5EF4-FFF2-40B4-BE49-F238E27FC236}">
                <a16:creationId xmlns:a16="http://schemas.microsoft.com/office/drawing/2014/main" id="{D55CEECC-54C0-CBB1-E165-D85B5094BCAD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2071" name="Rectangle 2070">
              <a:extLst>
                <a:ext uri="{FF2B5EF4-FFF2-40B4-BE49-F238E27FC236}">
                  <a16:creationId xmlns:a16="http://schemas.microsoft.com/office/drawing/2014/main" id="{12391AA2-E4E1-4952-3201-576DA23D5D70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72" name="Rectangle 2071">
              <a:extLst>
                <a:ext uri="{FF2B5EF4-FFF2-40B4-BE49-F238E27FC236}">
                  <a16:creationId xmlns:a16="http://schemas.microsoft.com/office/drawing/2014/main" id="{8EB3D81A-23B9-4596-D325-D54BAC4780A1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73" name="Freeform: Shape 2072">
              <a:extLst>
                <a:ext uri="{FF2B5EF4-FFF2-40B4-BE49-F238E27FC236}">
                  <a16:creationId xmlns:a16="http://schemas.microsoft.com/office/drawing/2014/main" id="{CB227EA1-9A93-684D-19EE-F43486FAFD70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74" name="Group 2073">
            <a:extLst>
              <a:ext uri="{FF2B5EF4-FFF2-40B4-BE49-F238E27FC236}">
                <a16:creationId xmlns:a16="http://schemas.microsoft.com/office/drawing/2014/main" id="{5B864BB8-D22D-2CA2-DF0B-2DFBF23FB102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2075" name="Rectangle 2074">
              <a:extLst>
                <a:ext uri="{FF2B5EF4-FFF2-40B4-BE49-F238E27FC236}">
                  <a16:creationId xmlns:a16="http://schemas.microsoft.com/office/drawing/2014/main" id="{6145D0B1-844E-0EF8-00FF-7A25DC6B1F6C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76" name="Rectangle 2075">
              <a:extLst>
                <a:ext uri="{FF2B5EF4-FFF2-40B4-BE49-F238E27FC236}">
                  <a16:creationId xmlns:a16="http://schemas.microsoft.com/office/drawing/2014/main" id="{1F17E3E9-BFD2-924C-0148-3B41B7CC12A8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77" name="Freeform: Shape 2076">
              <a:extLst>
                <a:ext uri="{FF2B5EF4-FFF2-40B4-BE49-F238E27FC236}">
                  <a16:creationId xmlns:a16="http://schemas.microsoft.com/office/drawing/2014/main" id="{F3AEC699-4A1C-980F-4F3C-B1C83F90B815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78" name="Group 2077">
            <a:extLst>
              <a:ext uri="{FF2B5EF4-FFF2-40B4-BE49-F238E27FC236}">
                <a16:creationId xmlns:a16="http://schemas.microsoft.com/office/drawing/2014/main" id="{5473504B-0EEF-319A-6290-7C42767AA902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2079" name="Rectangle 2078">
              <a:extLst>
                <a:ext uri="{FF2B5EF4-FFF2-40B4-BE49-F238E27FC236}">
                  <a16:creationId xmlns:a16="http://schemas.microsoft.com/office/drawing/2014/main" id="{A117B45E-AD6E-2D2C-A813-F1F0692D3CAA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0" name="Rectangle 2079">
              <a:extLst>
                <a:ext uri="{FF2B5EF4-FFF2-40B4-BE49-F238E27FC236}">
                  <a16:creationId xmlns:a16="http://schemas.microsoft.com/office/drawing/2014/main" id="{CCDC15FC-3053-8706-ED5E-46063DF97F82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1" name="Rectangle 2080">
              <a:extLst>
                <a:ext uri="{FF2B5EF4-FFF2-40B4-BE49-F238E27FC236}">
                  <a16:creationId xmlns:a16="http://schemas.microsoft.com/office/drawing/2014/main" id="{4717AE8F-04B5-9E42-65AA-549F4206252F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2" name="Rectangle 2081">
              <a:extLst>
                <a:ext uri="{FF2B5EF4-FFF2-40B4-BE49-F238E27FC236}">
                  <a16:creationId xmlns:a16="http://schemas.microsoft.com/office/drawing/2014/main" id="{BE69B013-3B71-8912-C6A8-9C8ED49EB1D4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3" name="Rectangle 2082">
              <a:extLst>
                <a:ext uri="{FF2B5EF4-FFF2-40B4-BE49-F238E27FC236}">
                  <a16:creationId xmlns:a16="http://schemas.microsoft.com/office/drawing/2014/main" id="{A8926269-7A0E-5138-71BD-F48AA1FDE2ED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4" name="Rectangle 2083">
              <a:extLst>
                <a:ext uri="{FF2B5EF4-FFF2-40B4-BE49-F238E27FC236}">
                  <a16:creationId xmlns:a16="http://schemas.microsoft.com/office/drawing/2014/main" id="{C4C7E1B2-BD80-5D34-9161-A686543C86B9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5" name="Rectangle 2084">
              <a:extLst>
                <a:ext uri="{FF2B5EF4-FFF2-40B4-BE49-F238E27FC236}">
                  <a16:creationId xmlns:a16="http://schemas.microsoft.com/office/drawing/2014/main" id="{3FF3F14B-07ED-A46E-5555-23C877AF259A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6" name="Rectangle 2085">
              <a:extLst>
                <a:ext uri="{FF2B5EF4-FFF2-40B4-BE49-F238E27FC236}">
                  <a16:creationId xmlns:a16="http://schemas.microsoft.com/office/drawing/2014/main" id="{6C594707-44BE-BA9D-D5C0-2F274F8ABF18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87" name="Group 2086">
            <a:extLst>
              <a:ext uri="{FF2B5EF4-FFF2-40B4-BE49-F238E27FC236}">
                <a16:creationId xmlns:a16="http://schemas.microsoft.com/office/drawing/2014/main" id="{C84C34BD-07BF-5679-BF40-E987C64F5A0E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2088" name="Rectangle 2087">
              <a:extLst>
                <a:ext uri="{FF2B5EF4-FFF2-40B4-BE49-F238E27FC236}">
                  <a16:creationId xmlns:a16="http://schemas.microsoft.com/office/drawing/2014/main" id="{CC6AD7E6-0469-B3D3-EBA6-F80FCE2D948A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9" name="Rectangle 2088">
              <a:extLst>
                <a:ext uri="{FF2B5EF4-FFF2-40B4-BE49-F238E27FC236}">
                  <a16:creationId xmlns:a16="http://schemas.microsoft.com/office/drawing/2014/main" id="{BC3BCA11-C698-73B4-6ED7-E0D0F2E97480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90" name="Isosceles Triangle 2089">
              <a:extLst>
                <a:ext uri="{FF2B5EF4-FFF2-40B4-BE49-F238E27FC236}">
                  <a16:creationId xmlns:a16="http://schemas.microsoft.com/office/drawing/2014/main" id="{062D9F9C-913A-3D51-96D1-150907E52C73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91" name="TextBox 48">
            <a:extLst>
              <a:ext uri="{FF2B5EF4-FFF2-40B4-BE49-F238E27FC236}">
                <a16:creationId xmlns:a16="http://schemas.microsoft.com/office/drawing/2014/main" id="{D334641A-8F7B-8895-C836-5A7C0A150EB0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2092" name="TextBox 2091">
            <a:extLst>
              <a:ext uri="{FF2B5EF4-FFF2-40B4-BE49-F238E27FC236}">
                <a16:creationId xmlns:a16="http://schemas.microsoft.com/office/drawing/2014/main" id="{2A126564-3BDC-5BF9-DE75-F57766367559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2093" name="TextBox 2092">
            <a:extLst>
              <a:ext uri="{FF2B5EF4-FFF2-40B4-BE49-F238E27FC236}">
                <a16:creationId xmlns:a16="http://schemas.microsoft.com/office/drawing/2014/main" id="{EF62A1CF-7876-F115-3F96-757800593DC0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2094" name="Shape 2630">
            <a:extLst>
              <a:ext uri="{FF2B5EF4-FFF2-40B4-BE49-F238E27FC236}">
                <a16:creationId xmlns:a16="http://schemas.microsoft.com/office/drawing/2014/main" id="{D67B8E85-BA13-46F1-D111-191F15AD695E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5" name="Shape 2753">
            <a:extLst>
              <a:ext uri="{FF2B5EF4-FFF2-40B4-BE49-F238E27FC236}">
                <a16:creationId xmlns:a16="http://schemas.microsoft.com/office/drawing/2014/main" id="{F278D30F-757A-BA7F-13D2-DE993877BE4B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6" name="Shape 2621">
            <a:extLst>
              <a:ext uri="{FF2B5EF4-FFF2-40B4-BE49-F238E27FC236}">
                <a16:creationId xmlns:a16="http://schemas.microsoft.com/office/drawing/2014/main" id="{F3F586A0-6746-A9A5-DF08-094C81A308DE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7" name="Shape 2746">
            <a:extLst>
              <a:ext uri="{FF2B5EF4-FFF2-40B4-BE49-F238E27FC236}">
                <a16:creationId xmlns:a16="http://schemas.microsoft.com/office/drawing/2014/main" id="{FD99CFAD-FB56-11BE-0499-6B3606C02F39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8" name="Shape 2743">
            <a:extLst>
              <a:ext uri="{FF2B5EF4-FFF2-40B4-BE49-F238E27FC236}">
                <a16:creationId xmlns:a16="http://schemas.microsoft.com/office/drawing/2014/main" id="{812AED89-D431-8F5C-D158-A9948481BA74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099" name="Shape 2564">
            <a:extLst>
              <a:ext uri="{FF2B5EF4-FFF2-40B4-BE49-F238E27FC236}">
                <a16:creationId xmlns:a16="http://schemas.microsoft.com/office/drawing/2014/main" id="{BDB36105-3A39-207C-73B8-5A8F4A23F845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00" name="Shape 2718">
            <a:extLst>
              <a:ext uri="{FF2B5EF4-FFF2-40B4-BE49-F238E27FC236}">
                <a16:creationId xmlns:a16="http://schemas.microsoft.com/office/drawing/2014/main" id="{0F794C36-C419-E582-8BE1-CB67BACF8774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2101" name="Shape 2787">
            <a:extLst>
              <a:ext uri="{FF2B5EF4-FFF2-40B4-BE49-F238E27FC236}">
                <a16:creationId xmlns:a16="http://schemas.microsoft.com/office/drawing/2014/main" id="{E3D55332-3BA3-5A7E-7095-1F68ECA41FCB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2102" name="Group 2101">
            <a:extLst>
              <a:ext uri="{FF2B5EF4-FFF2-40B4-BE49-F238E27FC236}">
                <a16:creationId xmlns:a16="http://schemas.microsoft.com/office/drawing/2014/main" id="{B9392368-EA67-160F-3317-C9D204D8E3A5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2103" name="TextBox 48">
              <a:extLst>
                <a:ext uri="{FF2B5EF4-FFF2-40B4-BE49-F238E27FC236}">
                  <a16:creationId xmlns:a16="http://schemas.microsoft.com/office/drawing/2014/main" id="{EB50E606-4389-D1AC-9E3B-A296DEFD0294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2104" name="TextBox 48">
              <a:extLst>
                <a:ext uri="{FF2B5EF4-FFF2-40B4-BE49-F238E27FC236}">
                  <a16:creationId xmlns:a16="http://schemas.microsoft.com/office/drawing/2014/main" id="{4114510D-4DC4-E830-FB0B-32C9827B3FE7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2105" name="TextBox 2104">
            <a:extLst>
              <a:ext uri="{FF2B5EF4-FFF2-40B4-BE49-F238E27FC236}">
                <a16:creationId xmlns:a16="http://schemas.microsoft.com/office/drawing/2014/main" id="{3E431904-198F-5E45-AD8B-507B1B6D7CD2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06" name="TextBox 2105">
            <a:extLst>
              <a:ext uri="{FF2B5EF4-FFF2-40B4-BE49-F238E27FC236}">
                <a16:creationId xmlns:a16="http://schemas.microsoft.com/office/drawing/2014/main" id="{9B4D2DD5-39A5-0356-E830-1D6218452417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2107" name="TextBox 2106">
            <a:extLst>
              <a:ext uri="{FF2B5EF4-FFF2-40B4-BE49-F238E27FC236}">
                <a16:creationId xmlns:a16="http://schemas.microsoft.com/office/drawing/2014/main" id="{5C47CA6F-0563-44AE-5A81-57441D6C6093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08" name="TextBox 2107">
            <a:extLst>
              <a:ext uri="{FF2B5EF4-FFF2-40B4-BE49-F238E27FC236}">
                <a16:creationId xmlns:a16="http://schemas.microsoft.com/office/drawing/2014/main" id="{F2FDD373-1752-C68B-2CC7-C9C4D91FC14C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2109" name="TextBox 2108">
            <a:extLst>
              <a:ext uri="{FF2B5EF4-FFF2-40B4-BE49-F238E27FC236}">
                <a16:creationId xmlns:a16="http://schemas.microsoft.com/office/drawing/2014/main" id="{4124037E-DF57-1E3F-5973-1BE99F3134F9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10" name="TextBox 2109">
            <a:extLst>
              <a:ext uri="{FF2B5EF4-FFF2-40B4-BE49-F238E27FC236}">
                <a16:creationId xmlns:a16="http://schemas.microsoft.com/office/drawing/2014/main" id="{90E9D273-B82C-E229-C50C-B0128834F51E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2111" name="TextBox 2110">
            <a:extLst>
              <a:ext uri="{FF2B5EF4-FFF2-40B4-BE49-F238E27FC236}">
                <a16:creationId xmlns:a16="http://schemas.microsoft.com/office/drawing/2014/main" id="{24BC9D63-36E9-5D5A-9980-0F1E0989F555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12" name="TextBox 2111">
            <a:extLst>
              <a:ext uri="{FF2B5EF4-FFF2-40B4-BE49-F238E27FC236}">
                <a16:creationId xmlns:a16="http://schemas.microsoft.com/office/drawing/2014/main" id="{00C764CB-307E-6EAB-F2AA-FF48FAE96DE2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2113" name="TextBox 2112">
            <a:extLst>
              <a:ext uri="{FF2B5EF4-FFF2-40B4-BE49-F238E27FC236}">
                <a16:creationId xmlns:a16="http://schemas.microsoft.com/office/drawing/2014/main" id="{1074FB64-3546-7BC8-438D-792A08E55347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14" name="TextBox 2113">
            <a:extLst>
              <a:ext uri="{FF2B5EF4-FFF2-40B4-BE49-F238E27FC236}">
                <a16:creationId xmlns:a16="http://schemas.microsoft.com/office/drawing/2014/main" id="{81FF46DF-C578-5EC0-CE4D-A3D280137D11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2115" name="TextBox 2114">
            <a:extLst>
              <a:ext uri="{FF2B5EF4-FFF2-40B4-BE49-F238E27FC236}">
                <a16:creationId xmlns:a16="http://schemas.microsoft.com/office/drawing/2014/main" id="{D38742D3-58A0-39EF-5C87-17CA9C4EEFEE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16" name="TextBox 2115">
            <a:extLst>
              <a:ext uri="{FF2B5EF4-FFF2-40B4-BE49-F238E27FC236}">
                <a16:creationId xmlns:a16="http://schemas.microsoft.com/office/drawing/2014/main" id="{25D22624-927C-8DA7-B133-E546926ED7F8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2117" name="TextBox 2116">
            <a:extLst>
              <a:ext uri="{FF2B5EF4-FFF2-40B4-BE49-F238E27FC236}">
                <a16:creationId xmlns:a16="http://schemas.microsoft.com/office/drawing/2014/main" id="{C81C3210-8AC4-5CC7-AFBA-70F208BA2247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18" name="TextBox 2117">
            <a:extLst>
              <a:ext uri="{FF2B5EF4-FFF2-40B4-BE49-F238E27FC236}">
                <a16:creationId xmlns:a16="http://schemas.microsoft.com/office/drawing/2014/main" id="{375C3D5C-6569-6325-1171-0F33970D692D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2119" name="TextBox 2118">
            <a:extLst>
              <a:ext uri="{FF2B5EF4-FFF2-40B4-BE49-F238E27FC236}">
                <a16:creationId xmlns:a16="http://schemas.microsoft.com/office/drawing/2014/main" id="{D9713CF2-E789-56F9-A8C8-3E7739F055BE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120" name="TextBox 2119">
            <a:extLst>
              <a:ext uri="{FF2B5EF4-FFF2-40B4-BE49-F238E27FC236}">
                <a16:creationId xmlns:a16="http://schemas.microsoft.com/office/drawing/2014/main" id="{4DE9DAAE-7238-48A0-5A50-4895979BF80D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1048117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0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20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20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20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20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20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20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20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20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20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209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20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209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20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209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20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209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20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209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20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209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2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210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2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210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20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092" grpId="0"/>
          <p:bldP spid="2093" grpId="0"/>
          <p:bldP spid="2094" grpId="0" animBg="1"/>
          <p:bldP spid="2094" grpId="1" animBg="1"/>
          <p:bldP spid="2095" grpId="0" animBg="1"/>
          <p:bldP spid="2095" grpId="1" animBg="1"/>
          <p:bldP spid="2096" grpId="0" animBg="1"/>
          <p:bldP spid="2096" grpId="1" animBg="1"/>
          <p:bldP spid="2097" grpId="0" animBg="1"/>
          <p:bldP spid="2097" grpId="1" animBg="1"/>
          <p:bldP spid="2098" grpId="0" animBg="1"/>
          <p:bldP spid="2098" grpId="1" animBg="1"/>
          <p:bldP spid="2099" grpId="0" animBg="1"/>
          <p:bldP spid="2099" grpId="1" animBg="1"/>
          <p:bldP spid="2100" grpId="0" animBg="1"/>
          <p:bldP spid="2100" grpId="1" animBg="1"/>
          <p:bldP spid="2101" grpId="0" animBg="1"/>
          <p:bldP spid="2101" grpId="1" animBg="1"/>
          <p:bldP spid="2105" grpId="0"/>
          <p:bldP spid="2106" grpId="0"/>
          <p:bldP spid="2107" grpId="0"/>
          <p:bldP spid="2108" grpId="0"/>
          <p:bldP spid="2109" grpId="0"/>
          <p:bldP spid="2110" grpId="0"/>
          <p:bldP spid="2111" grpId="0"/>
          <p:bldP spid="2112" grpId="0"/>
          <p:bldP spid="2113" grpId="0"/>
          <p:bldP spid="2114" grpId="0"/>
          <p:bldP spid="2115" grpId="0"/>
          <p:bldP spid="2116" grpId="0"/>
          <p:bldP spid="2117" grpId="0"/>
          <p:bldP spid="2118" grpId="0"/>
          <p:bldP spid="2119" grpId="0"/>
          <p:bldP spid="212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20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20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20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2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20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2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2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20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2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2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20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2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2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20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2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2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20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2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2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20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2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21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2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2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20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20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20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20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209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20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20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209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20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20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209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20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20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209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20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20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2098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20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20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2099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21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2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210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2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2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210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20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092" grpId="0"/>
          <p:bldP spid="2093" grpId="0"/>
          <p:bldP spid="2094" grpId="0" animBg="1"/>
          <p:bldP spid="2094" grpId="1" animBg="1"/>
          <p:bldP spid="2095" grpId="0" animBg="1"/>
          <p:bldP spid="2095" grpId="1" animBg="1"/>
          <p:bldP spid="2096" grpId="0" animBg="1"/>
          <p:bldP spid="2096" grpId="1" animBg="1"/>
          <p:bldP spid="2097" grpId="0" animBg="1"/>
          <p:bldP spid="2097" grpId="1" animBg="1"/>
          <p:bldP spid="2098" grpId="0" animBg="1"/>
          <p:bldP spid="2098" grpId="1" animBg="1"/>
          <p:bldP spid="2099" grpId="0" animBg="1"/>
          <p:bldP spid="2099" grpId="1" animBg="1"/>
          <p:bldP spid="2100" grpId="0" animBg="1"/>
          <p:bldP spid="2100" grpId="1" animBg="1"/>
          <p:bldP spid="2101" grpId="0" animBg="1"/>
          <p:bldP spid="2101" grpId="1" animBg="1"/>
          <p:bldP spid="2105" grpId="0"/>
          <p:bldP spid="2106" grpId="0"/>
          <p:bldP spid="2107" grpId="0"/>
          <p:bldP spid="2108" grpId="0"/>
          <p:bldP spid="2109" grpId="0"/>
          <p:bldP spid="2110" grpId="0"/>
          <p:bldP spid="2111" grpId="0"/>
          <p:bldP spid="2112" grpId="0"/>
          <p:bldP spid="2113" grpId="0"/>
          <p:bldP spid="2114" grpId="0"/>
          <p:bldP spid="2115" grpId="0"/>
          <p:bldP spid="2116" grpId="0"/>
          <p:bldP spid="2117" grpId="0"/>
          <p:bldP spid="2118" grpId="0"/>
          <p:bldP spid="2119" grpId="0"/>
          <p:bldP spid="2120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41910FF6-3365-3786-5C5E-BF3C6C746349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1E0743B5-5695-2572-7AA6-CAA1CF685CBD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A9D376CB-1F6A-34DD-86E2-50DEDD696B09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6A7CE535-BAF8-D408-8593-878ED1E2DE39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EAD53C40-D40D-3DEC-DF20-AF613F14B6FE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5FC39F97-74DE-6C5E-ABCC-1D478A1A9960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C4A01D6D-D132-C456-C77A-4FB5E42C935B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BD53BC47-9F1B-94B3-00FA-C83ECC652EC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FED3A116-90F3-E3D6-7020-9928BEC49A77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1B50B4E8-2A33-8A28-3C5A-36B5C13D709D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F82C84D2-A725-9B8D-ED9A-91ECB60FD73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9E2CDA2E-7541-2AA2-2ADA-CF2493CFFCCA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53A54939-C22E-EB45-264D-2C7CF44B57B3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00923628-6DD3-4A0F-3972-EE514AF274C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85F6C263-047F-6864-ADCC-C9B511A249AD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83D39CC3-48BA-91AB-F53E-51D3C38DEE03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C53308EA-C92F-5DFD-3BFB-D23B750FBD75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77518763-2DF9-45B2-081D-A7065D60D2FF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3B4FACE8-A031-FEEB-8A31-ED08CFA8AB84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12DC77B7-9650-4B8C-28F6-2724DF7F48C2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EC1C487A-1873-1119-60AC-9BF10A08AE99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BDD5B9A-8C47-2A09-7CF9-E78C18708EA8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76526D4D-9E87-1EB6-1653-EE26D34D52B9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A777EF66-68F1-FA64-2DF1-1A44EDEA385D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C86F8AE4-972B-11B3-8B79-E3E2E4320BF4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BE9644B6-DDF4-0B90-2E0E-B4E98BAB9B2C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BD83F937-90B4-9B4D-7244-00BF916B830D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34589740-8979-AD7D-34B8-E738EE489486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B1EEA69F-7557-663D-E168-C603353AE82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AB113F9D-57AE-993F-4C6D-0970934D876D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8BC4B3C9-872A-C49C-EBB0-5AD4128B7276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DFF19226-5BF1-BB15-ECA8-C56ABD46C26D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BAFAC2C3-5082-0BEB-7574-A2BA5AFBE15A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1602571B-E82B-0F90-B2B4-80BE5AF539BB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173E45E7-0146-A8C0-5060-6496B1F1484B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572F8526-241C-BCF9-597B-05295D333D2E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859128CD-5EF0-54F6-A974-8543AE5DE9F9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5707460E-62E1-7425-A301-1809286E068D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78196CDD-4186-4B75-814E-0CA8C33E6D24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90CBA4B0-FA5D-3E1C-6C0C-6A2077BF0923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3955CCBB-FE4E-C5B5-3653-71A2CAC8D0D5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1D7CBBCE-580C-2C48-C0BD-5CBF6611C8A0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8550ACDF-30DF-BA9E-9E9E-52EF6762DB3E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A0394F38-BC41-B9BE-8181-2C8243391002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8D36DAB8-360C-283D-BF44-5DC823EDE103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BC2CBFE0-BBE1-5B0F-C6D3-3A7E91A22ECA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96DC4DF8-D27B-8DDE-CD25-BAE0B2E08880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44C95C83-79E7-AE4F-871C-2A05F342AFFB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5AB51CC2-A645-A093-AD96-CE8A6616E2ED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1B5A41A4-CAA6-1FC8-F23A-9A546F689242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7153A701-7B6B-C767-2568-56A8FB5ABAA0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BD300FE6-8BD1-0B99-F355-447A40271C53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07528432-90CA-6733-149B-1BEAA7ED995C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003D2880-C3CA-A43B-0F49-F4D7ADA15BA4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04D79A97-FFF7-0BD9-22A1-A21242C224E8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6CD96BB2-1EC6-DC59-5FAD-7DC01AA2B508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A452AA8E-B1DD-F642-CCFF-45409BF1AF01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8F163535-5DA4-265D-CBC1-4FBA1894C310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58FC592B-CCF6-795B-16F8-85FB2ECF2ABA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FA89BDBB-15AC-6EB8-5F1B-97A85AE48A8B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D71B818A-7998-4998-31B1-54106509B10F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850839EE-F3A1-BCBB-13A2-FF49AC3002ED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7F6EF2D8-13CA-0B7E-4BC3-3BCA4A749EB3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C272B379-6DD4-0312-731B-92D8D56F9C51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22C68E07-EED9-A648-C5D0-E663F8D3D586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3E0001EE-9B93-BB7C-FC1F-86F55FBA64C3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6F2DF896-B5E9-AF52-CE49-0313BDB32D64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BA48A697-3F2F-FB55-8DDE-CECAD268543F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C7F24517-22F8-EF5B-5483-40E4B2CF0505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E3558F1E-9EA2-6A2D-F944-CD455AABD485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EA6853DD-862F-AFE0-587F-B2654BF66B13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522B2CAB-4187-7329-0966-713E29BD9F4D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0E4C79D8-B8E3-01B5-CFD2-30FD70D2F66D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2C1B0860-F3BB-ABF7-2F93-8362446D9B93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89727172-3B0A-33DD-379C-7B65A1B31B21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772F70C8-B665-8985-618A-DE421562D8DF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9C818F31-BFCC-22D9-F9D5-094E793B6814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D5583F56-9771-14CA-3E7C-C8D7FAB7ACED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E3E05985-636B-C43C-D946-B22814E00632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2798A6CC-B4C7-4101-FFE1-C5F231B45C50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C8836221-7041-86C1-B92B-68439F1DBBD9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D7480454-DE2F-7B8B-6885-720DFC2BD339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CB3DC29F-69AA-1C5F-FE05-7271C3EA4AB8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0A5B8121-0B07-39BB-BF11-7F4B9089A87E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75AC454E-0472-F426-3629-9D651CDE3C29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06869E06-2EE4-F8B0-003B-EF4C034F56A5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4909E7D4-7944-0393-4509-3BF37211815F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821B81FF-A427-0E15-E5BE-6974FDBD6828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8B88DC8F-F022-5563-0576-D5107EFF0595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D73C6D89-4051-BE46-20E7-48CECCF59FCC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2EEDAAAD-87F1-4F0B-A521-722A19535B7A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987C69CB-9964-697E-94CC-CE0774EFB340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D98D9A16-9963-877F-64E5-B96C211EDB99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EF830666-8461-06BC-5209-E3E6520E456A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C5BB5238-0812-020A-EBF7-CA2E9732A435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3C949350-4CD7-ABAD-5F4C-B62DC0259AE7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9BF4E25C-2AD6-9F33-BB3C-DD1DBA4E4825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66328777-EB6B-C381-F600-860EB0ABA9B2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D394720B-A3C0-FEDA-48DC-0585F105F901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91F62710-8599-6187-E765-345D392D28C0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F9757E06-85C3-6E71-06D7-E71983CCA49D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AB024687-EC09-A3DB-80EB-E26E3C17064E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CFD79AEA-F626-38F4-87CE-1BCBD91C451B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05CF0465-3928-2E8F-ADF3-3DC0433D74B6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734765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E3745B3E-A0FF-CC18-65B9-0B7BB7CC2C09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3725B864-7B86-A6B5-46DA-F76843D192B8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CC0BD2AA-580A-E963-AD74-4B0F5884D1C5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9E0BA8C7-A5F1-83C7-D840-0E1936191973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6C8E19E7-2FAB-7D22-F949-BCCBDDD2BDA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A16660B5-74CA-74C0-DE2D-C6DB3C2F2207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E4B76CB-D868-0317-1946-1A28776A6F42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21DE311A-BE41-8DEC-CB47-1FBAE9A70CE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5D529FC9-B0AA-6EA4-FB39-F340960FF71A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1176B96-84A8-F36C-B73B-FC669FEF9A62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28E8AB24-FA82-4BE9-C4AB-0297A5985A2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ADFA0C32-6265-EE1D-D65B-6D4637358ED3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051E1387-CF8D-EA71-4F8F-C4F1AC495D94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C730263C-099A-78D4-6347-A6BCFE21BCDE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1C6B3C0B-37F2-4E76-5A07-6866EA2AB170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6F4795C8-1D2A-AF0A-C6D4-0190C68AF5F6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545AD03E-AD73-7F5E-10EB-B0F603FA6F10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C6DF22EB-9BD3-2FAF-B057-D48AB0A7953B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712FDCF3-3E66-A916-B0B8-882BAAAFF5B2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80D1B08C-96DA-FFE9-A7E6-5982A6ACF7B5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E4F16159-A5B4-F786-3A47-6C2D78DBEE82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1AB1492F-ED81-C791-3B5F-6A6DE875A8CF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B5C72196-B445-FB7E-061A-94BA5B2CFFAA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9CEB9B04-AB2A-A3E7-69F3-757C234EE600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36A906EA-1279-9939-1081-ED3A813B5672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D04FCA83-E979-B05B-D113-41FA70E33DC3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3366EB34-E4CF-750F-4E7E-2CD5C1C4F546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904A8188-D300-C797-7046-91CBFB9EB393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7A1EEBC0-94FE-D892-5ADE-22D5218477D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18B11B7B-1669-313B-3282-09D195271BA4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CB902826-9A8B-3ED3-6B14-C79FF0492BDC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9B901452-C479-D4AE-4FA3-841DEBC514B2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35C63CAA-75FE-9626-0E6C-67635C99C72B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093E1FE0-BAA4-44F1-AF9B-DFCCE5AD43F0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F468F15F-BADA-1376-0B0C-63FD1F513946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8AFDA65E-D26C-4EBC-1B2A-C76FCA697A26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778B85E9-D4F4-9506-73D1-B7A96CAE0DC1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66BF88FE-F2D3-116A-318C-3C2F9A43A053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D4583CE9-A048-3393-E806-5FDA9052F14D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6CC75B34-2495-CD90-F2F1-61A392101B7B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16EB8502-B356-EA33-BE3F-002D5D00FF16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FC598BB3-DC30-D807-A338-765ED1D4E419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9A2D315B-A88F-3CDD-C98A-E311357B751C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7494E240-941E-CF14-9EFC-F4C7B472155D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3E894E42-0265-36FC-2461-F6DE9BF588C4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52965B91-8616-2A8E-C24B-4108E63DB388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B65B3DC0-C94A-E3F7-129C-877302B068CB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DA59B0A4-3200-D497-4E4C-334E69478A34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E12B9DA7-C050-0F00-48F6-EAB350B6697B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9E924A4D-9788-C01F-22FF-0DD5964EAEFC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9F97D97C-83B3-2617-6F29-6D3226DA1F4E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3FB24DBD-98A1-7D76-6CA5-3B129A85129D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F85CF1CF-59CC-B5BC-DC26-F8D06D55E194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F5F2C943-D0EF-32AB-228F-DA919794177F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7E245215-1982-162D-3388-B207552505F3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C9355A41-318E-1AAC-A4B9-6EC54B564B3B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E0C4047B-98FB-DCF2-07A8-CE15E1DFAB1A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69C72B7D-2ED2-6D70-A3E6-26B525EDA960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A52F0FA8-2F77-E6BD-5759-15C6DB40253A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F05C7096-7A06-F0F4-E012-0121797934CA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11F250F5-A76F-1CB8-AA03-A80EA16EA80C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4C601A76-85C3-6369-20D2-A3733B7E7576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F735FC1C-DE6C-D458-700F-15F213DDAEEB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B1882B5B-1B8D-B99A-626C-14E9E15FD73A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F5A59954-666F-E4FB-A51F-15BC783F29EB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DEB7EA82-D652-14B4-51C9-162D5EF270E7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6A87D58D-2F30-661C-7CC5-4306805C2326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094F90CC-4509-1CED-FE41-FBFD446E9830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36F8DEE4-FCD5-6AF8-80DB-D2A21519EF33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B78F1D48-3044-3052-E83B-2BD15A77E9CB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C634F190-944A-C307-6457-F4F03C06DF56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DA6DC2B9-1B45-43CA-214D-619EDFF9E701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65C5CE6F-2C00-7674-05F2-607C4418FE1D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64D03377-1C85-B25E-C1BA-33FC94D7A5D1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FEB0F05E-A82C-8D63-D988-E91958FD6C47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C81D6D85-A21D-ED71-CCFC-AC774F670F39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ABEAE556-1B3A-2CD2-E98B-6C11905B27D6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C2A88344-53B6-ECE2-33EC-89A07879DE36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1613929F-459C-EF1D-7997-EEE27E17DC0F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F589A9DF-C9B8-F17E-21B0-ECBA2A928855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91552C7D-D5D8-3599-173D-0E353D7C74CE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E766D46A-7DE5-7E96-A4BD-459C84FC14CB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31B1FC46-5D35-8699-45F8-5F33048E9652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B76940A2-B8A7-3C90-323B-F58859737091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3D3DE240-DDD6-888A-7858-AA909715CB31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6A65FC14-3F75-E999-83BF-F02368215BB0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AE816CEF-E209-6F52-DACB-1E9482B2A623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2163CF26-C74C-CC9E-FEE8-60F0930D64D7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B456EDBA-D114-DC66-5F91-9B905A286012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3905F766-3CF1-3823-E0C9-02DCEF8B3639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4A2B4363-3C4A-EE45-6685-9BCF7696825A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A98B7E49-23F3-904B-B440-88DC6C2EEAA4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E9B26BD3-44FF-4FE6-4F11-39DD3B1AEA22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077CBEA9-A2BB-E5EB-AE0D-E0D40858A3FA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43506215-C811-EC44-B441-E392425FAD64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22CB0D88-2E71-4A3D-C668-E28D2B2A2453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EE2360F4-B6C6-8305-BDEA-342388BC42F3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48F1BED4-69E2-F390-3F28-CAEAD9505129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1681F539-EDCD-4ADC-44BB-FCA1FD837684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6FA7AE53-1582-608F-6ED2-986FC71574ED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6FE19CF7-6569-564A-4643-48B988CF4C08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F3280187-8D72-7F94-46F2-90D286A5D101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24D2F389-71FD-DBDB-CA11-6207B323558B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A64FB25B-D760-DF60-D4EE-40C57E88DB6B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>
            <a:extLst>
              <a:ext uri="{FF2B5EF4-FFF2-40B4-BE49-F238E27FC236}">
                <a16:creationId xmlns:a16="http://schemas.microsoft.com/office/drawing/2014/main" id="{09F9068D-14BD-791A-DC8D-2ADB8D57EBCA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4" name="Straight Connector 33">
              <a:extLst>
                <a:ext uri="{FF2B5EF4-FFF2-40B4-BE49-F238E27FC236}">
                  <a16:creationId xmlns:a16="http://schemas.microsoft.com/office/drawing/2014/main" id="{D03992A8-4B18-AEF0-EC1E-4ABD64905C72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00CC891A-86C9-E50F-4F0B-BD3778652980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E66DB67F-6315-3AF6-E224-D46A8EAE2921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605701F1-AB99-9E9E-1B49-77C80C465E9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915BD4B7-BF4B-9933-68A0-0C64597DE630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BA721A3B-F30D-BA0B-5D02-B3FFC18461D1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23CB5EAE-2225-F774-20C3-C7709181FC5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62D4823F-2274-887A-EA21-7D82044FA586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925EC74-323C-E25B-AFC5-C1442CEFAAD6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3" name="Straight Connector 42">
              <a:extLst>
                <a:ext uri="{FF2B5EF4-FFF2-40B4-BE49-F238E27FC236}">
                  <a16:creationId xmlns:a16="http://schemas.microsoft.com/office/drawing/2014/main" id="{0B662201-1283-49D4-255C-94926DDB3FE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15BCD54D-44D7-3050-2A5C-8F5D397C8B91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796C5594-CB94-CE31-1BA8-5B586C858981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6" name="Straight Connector 45">
              <a:extLst>
                <a:ext uri="{FF2B5EF4-FFF2-40B4-BE49-F238E27FC236}">
                  <a16:creationId xmlns:a16="http://schemas.microsoft.com/office/drawing/2014/main" id="{801E7765-EC6D-FF15-64A7-AB59AC28B1A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803FC026-D374-64E9-5AE0-75AF04BC10DD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49C90B8A-75DC-5A01-30D1-7DE3EAD7E7F9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72E061EB-E94B-E19A-6206-1DCEB38FF828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8829F340-8A00-3DFD-180C-C47A1C781150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2BCF9E27-DDDD-9628-F7F8-8A1884F24260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A347A663-1AC9-55BB-D929-CA6852D663F1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68A2DA17-F2D6-C98C-C586-C16CE44D13BA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959D6CBA-39BE-0C75-1EE4-7441C3FDE4AD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10519D22-8A4C-C094-6A85-51E54282CD0A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DF11E682-582D-C4F0-B32F-74B0901BA19C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5A6B5B18-E389-F553-28E5-D20D81F9C72E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87D4E23A-E885-4098-E82A-BA8C97B27B34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5B672287-244B-EF7F-C975-F0143C904829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C113DE6D-DDBF-2A6E-766E-0AEDF58E7BE6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05FBEC58-3B61-4CD3-415E-8491C0C7B42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9B9D54FE-80F9-2729-2B41-F798E4B8D20C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C7FE8A19-4F39-D8A0-93FB-F6C64E4BA244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BE39236B-3C98-7496-546A-84BA8D23CD26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D153AF2E-24B0-2D37-4F3F-94E38E533AFE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285E533E-8DF9-EBCD-FF27-2ED921F22831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1A8711A2-6BD1-1593-FF79-1E2B58659520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AB7829D4-1599-7008-2F26-CA49E2486A9A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2D300E4A-0F98-3CAE-A5A1-DA0DAEDC9C3F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DF30F1EF-18F3-BE5D-5380-9DF0BDD94A90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3E40984A-0CB8-7956-42E9-B8FF5AE2FEED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69C8812C-2958-6E4C-C66F-33435CC22C24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F4DB39EC-FE57-5F53-4767-AA3FF5CA5C45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963A3A0F-3A3F-829B-BEF8-B46AA37FD48B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853393ED-7E4D-3D63-86AE-A246FFDFCEE4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33B8CEB4-B903-C7C5-FB1F-F0B6D432C4B2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B8E197F2-7491-766B-ED30-919361A8B1E4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CBBE8014-DEDD-BAF4-EA70-D681BF4A5C90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1A9ED442-3BC3-BD5B-FF94-14A9386EDE66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8352D9AB-BD99-3B6F-2C32-3F381E25337B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C11A3B4-2310-DD63-26A3-549A558186FD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C03D4C58-2760-BA24-DFFD-F622CF9D3A2B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8286ED0C-524D-E1E2-6A7D-569A15CD6874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15DFE15A-07F7-3F8A-F908-12C69DE8F4F4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C43FBDFE-CA75-D35E-35D1-86017C84D082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3DC41BAD-E0E3-26B7-0DB1-78F2C5DFE78B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281E744C-5110-9CBC-1589-65C03BB8C622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935A0AB3-1F86-CDD7-65C7-AC56DB457E27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561F0F36-134C-E115-1542-9B83C70A3637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A29757D2-7E95-1951-B242-D5343929BB68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425A22AE-27AA-F96A-C1F8-11341192B6B6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7C8E17E9-7263-40F8-F256-1E5258F779D9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C5CD237A-94B5-B837-EEBA-8B2C8D613975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FE450747-4944-2EBE-CDD7-40041EE35731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87661F19-8B02-CADB-31A0-F2EB6ED0DC1E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EA599A45-FA82-9806-3A1B-FF92372FE3F0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C97FEA81-FFA3-142F-5E4A-C3C7D226E109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B9558209-D0D7-8010-553A-9B118CEA1625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1712DF3E-D9E0-6B3C-5805-4CAA92B607D2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FC09D4D6-9C8F-7FEA-30C0-1789C68F1486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A490D12A-6C0F-F003-A63F-C1DEDF65A941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49E474F5-ED8B-5F74-E8F8-CEC7B85D0361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9B0600F7-7853-04B7-D542-D0B7063317E4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0FB95BD8-4A97-BC06-64B2-BC4749D92341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970A5ADB-1BE0-DE83-43F9-C82C56452FD5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01B28AB3-ACF9-2237-1F01-CD2E6FB45FFA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D02B1B17-42BD-CFBF-8A6B-0E8007856B0E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92F0CED8-CA57-EEF0-954B-BC300EEBB030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C3016DA4-9AFD-456E-9D15-83E83B9DA385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585B2F69-B73B-4354-5075-160F674DA01C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D7D97E6B-146D-983D-8D8D-637C1D06683D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5B719B88-9EAE-96DF-6BCB-560568031B76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60C7A005-A4CD-02C3-8164-D95A5DBF2F80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21243FB6-8A39-85B2-FF7D-C6E39EA28123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F8F2A870-B07B-870E-C2AD-82D4CCA3A4FB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2477519E-8E6E-706F-D5AA-8D4D3AD4ED9B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4A004A26-A2B4-5953-1571-37449C62D31C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840637C4-5AF8-A2A1-D356-30D4EF4AC357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15E856A9-847A-1E93-1316-0914BEF987AE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78B70443-4153-7EFF-C2BC-875E727B2A28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D694DD7E-D104-F42F-320D-EA1B11629439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526C003E-87CD-2C7B-BEF7-954792E1AA01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D121A6C8-2D65-873C-EFCB-84A2D204A95B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46123BE0-7A94-A7ED-555D-1EA858A5DED7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0FC9F377-F70F-70A6-043C-3A11AFC66DB4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7DFFFA82-968A-2A5C-EEDF-D5D1D4CF54E9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23F41800-4FEF-CCE2-8BB9-C2252DB47EC2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8FCEA136-A7F8-F9EF-85DD-189CAA06A7F2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FFFB0761-8A4F-6C04-52BB-6F7E4D046A2D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853B3DA6-DCAD-CC44-7D63-3C59F1BE4312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FA97365D-346F-0B0D-3FF8-79987C534899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B6B48711-26A9-8D3E-7929-75D3A11D8DC5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B1AC0DEA-AE77-3472-F444-54EDC65D78F7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BFDAFB1C-5EE5-1363-E0FB-0B70E5E2CE12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C96C5867-BDB3-8CD9-E80B-5EE1FD153D5A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46018987-BA98-7B78-9D66-A7588BDE570A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8187611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A0575AD8-B29D-F0B1-CCB8-1B58AF54D478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E3A94E54-FB91-19C4-A5F0-A92EAE988E59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D75160DD-CBD1-0E74-6248-1FCF256D19F9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036F0591-770F-D250-4BE1-ADA925DAE985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101973D8-2154-A3D6-B894-8AC3910FFFE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31EE0ECE-F6B3-D9B2-E5FE-5492447CB6AA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9B83A3F1-4EF7-FAE6-7EDF-A5EE1475A370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ED47D966-7C33-F95F-E401-EC8C5B1253A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614EA82B-40C4-C2A2-C397-49FE13573D0C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6A29BC3-8A5C-C603-E103-17075E91927D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0C4CE9D3-9BB2-E8D9-D635-6940C81DA9F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5F109093-58F0-AECF-F193-A60BBCC69E8C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CDDBB9D6-BE5E-7D69-4914-2A7ABF78158E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9C193E63-0674-70A1-7529-2FE5514BCB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8FA55DC5-3568-8969-F23F-CBC1C6338BAE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EBB6F941-DB72-479E-89AF-82DD8A895011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89E4BC5C-98EB-8329-97AD-D67314E0385C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5EB684CA-FF2D-CEEB-1574-AF3B6BCBF2E7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C68B387D-57CD-A545-4F1E-49AFBFA5E5BE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E523B7A8-DDE3-210C-2648-D1AF852F17FC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97B32578-5818-F42B-92A5-1EE2B1699C4D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23A5DE83-1323-8BE0-C448-6AE59E83C741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2A6B17B0-BB32-BEAF-5E50-6A529B8F78E7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AD4F907A-00AF-0E86-BBCB-ACB5184401BB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" name="Group 25">
            <a:extLst>
              <a:ext uri="{FF2B5EF4-FFF2-40B4-BE49-F238E27FC236}">
                <a16:creationId xmlns:a16="http://schemas.microsoft.com/office/drawing/2014/main" id="{1AA35EF7-CBA9-CDEE-ABDB-3473E92183F9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2BC94223-031E-9357-8BF6-2AE44871C888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E96857E-CCE3-0077-2CED-430776D2AEDC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AEB219DC-7FD0-842E-55B1-E8D5B225843E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0E80BE1B-D883-B10F-66DC-8304A0203D0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3B282348-2E4E-A65E-2557-B98993B092F2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67F8CDAB-2B6F-A056-F4BB-C24782CC6472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883CBA6E-2EEF-E1AD-6989-B2143A7278CA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1CACB4EC-B4B0-CF88-3874-556606F0F92E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11B709ED-AE81-E5BA-EBA5-20A516E38DB1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9D2E7CB2-4EE3-0847-EFAC-92F4FACDDB93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703D8E3F-C7B6-A9AE-C5F0-16A0C278A1FA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018D0513-B13B-5892-F23A-0E5F0030BE03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5AEFA3EF-F6E7-6636-80C5-84484B0B75CF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4638F3B8-E11B-E1BF-A50A-13962E9867A8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9E441D8B-36E9-FFDF-70F2-2EC643AF31E7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6A458B76-DB66-34AE-DCA8-669952C208CC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B24325F6-28CE-FA02-DECA-E57619432F0F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CD5CBB14-B99F-C622-A6F5-615FA309F9BB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45D70B1C-660A-E6A1-6FF9-FD5B5B0E66DE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DE0040A7-58D7-BDFB-15DB-2F5ED94E97B0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B8C9EA96-D80C-EA63-FA75-C31BB12F7F89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41587BDA-61FF-357B-157E-5B2EC60E2E6D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53FFABB6-E5A8-31AB-0B04-20E8B30A7F07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5E43199D-9007-42A8-08AA-E396AD9FB4E2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DBDDF5F8-5C4D-0AAE-BF3C-21ECAF2A67FC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5A0D3F14-4DF6-6966-FA13-283846A64216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0EB4131C-18BF-8D15-F5BE-B894B0BE1BFF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4F71F680-19D0-D980-61C0-44E62EBF4BEC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DAFC266F-9A44-919A-5FB3-A47258085E94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C187697B-1F42-A78F-8B1D-8D89A6DAACB1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228E2CD7-E1DF-66F8-C0D4-D0667EC19FF6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75F88939-72FF-803F-705D-C20832A4CE38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BFC89A5-D331-DCA4-6AFA-2ED52A454493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185AED89-A837-BE73-24D8-F1E5B8932560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19A8ABE0-F4C4-90FC-691B-2B8E3C91B3AD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A824A2F9-934A-6535-7293-FB4371B78BD6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7DD6F551-426A-46A8-2951-F8983C07AC24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AEADF664-0D82-8B59-B864-A8F4A7050CCB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E23518F9-8ED4-750A-6B5D-CCDDA35BDDCB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35408932-1CAC-2034-D7CB-CC9B1C967558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3E3DE3BA-B34B-9D02-BC88-3A1B575FD0B8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D388B004-CC0E-4CD9-9AA4-19802AA3D759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05ADE05E-C79F-800D-74E7-D05E1D2D4991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3F6EAF51-A1F5-BEAC-0BA8-CE0CCB1F5AF9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DE6FD764-AA3E-182C-54FF-0F66915C2575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BE290E6C-D533-8CF7-0239-255EA26F0DDB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0208A80C-0343-9E19-2D1E-EDC8D1B96221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8EC81E32-2ACA-3288-406D-0154850A0E89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26332F36-D41C-F612-5C1B-688B70035480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F97415A8-A1FF-B851-AD76-C1ABDA6B3A1B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E010578D-6C5A-A994-4C16-B21F153A9E81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C8503A98-14BB-00EA-D201-94BEBF32A919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17E72F3F-54C3-3F17-0423-7B3965129229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A78D075B-63CF-44F8-4FDE-5C8524BA53B5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CEFA149E-43A4-B4B4-CF1A-095F456DE231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654E49EA-6B7A-C359-7BD9-AEFD3BC95E21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F48F8AB0-6F19-29B4-82C3-EFE676D6A0C6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9EE2D37B-A888-8013-2AEB-6C083F705B3A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BFCF4EF7-F470-A52F-5CBE-F59AAD482FCB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C9E4AABD-5C27-3D29-FB31-B3AE48109F81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E2B560C3-F762-80F8-25B4-4AF19608D6CC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852B7D8D-4BDA-4E34-1D1F-99277D2551B1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05783500-8B47-0BB9-EBD1-AF6E202E9843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AB02FC28-5CB5-83AD-7423-8BBE38AA8B1B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85796C45-4179-4A82-10BC-445593BC194E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64EC9554-DE6D-6D5D-9C56-65CFF2BC1EDE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2B27D57A-6966-16B9-0AF2-4CD7B5B67ED4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8120BB4C-C037-C3C6-662D-CA882819294D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8DD6821F-03B5-83E8-5B6A-3219F1B544A5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BCFB00E5-5490-2BBE-D2DA-C5DEBA28CB6C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5A7B0946-DFCF-3C52-8E11-BC1EAA0EC537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FB3BCADF-4B81-62D3-1291-AB11E0E1AD6B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90CDD8DB-C435-A3E0-ACA9-4DFB81D1CCD2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BBF4CA3F-938F-18C9-09D9-F3D14BC04E05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FD60F5CC-55FC-B51B-68CE-475877F7EE2A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B6D7F0B1-41CA-16BA-4EB0-5ED5B271595A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A977473C-46E6-3635-22F5-005BF837E8BB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2D9507D6-8FE6-F718-28BF-78CA4680DAE9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ECB36640-9AA0-8FF7-B555-0DBB2D3C9DEA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72191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ED6E0344-1759-CFA7-777A-216BD7CCE3E5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FF8E08F3-57EA-13F1-AA51-D0CE17BF2494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68EE208E-B24A-67F4-C154-F6BBF5A1E116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4B46DE1C-72FA-CF6A-C275-F54896D7336A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70E3FE9E-481E-3E76-3039-4BCECAB2894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B0BAA473-EC1B-88ED-7783-F6339D7729E5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AF6AC476-47B2-11DC-4C4C-22B7639ECFC7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6D81E695-E269-86E4-DA71-C143BBF986E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36D8AAE7-FB08-1C6D-6D95-916090064CCE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C0E5D9DD-2376-C505-BBE6-1DE6D9BB7A3E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6DDFB104-7A32-39E9-233D-36F834F3FFC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9BFEC731-E417-BAB9-043A-FDA99D379724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BBF2CBAF-C271-76EC-0286-02F94B910DBA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CB4DA7ED-F225-37D8-8E59-9F22FC30DB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10E13D51-2E98-14BF-84C1-90CC04AB7D2C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49ED4A42-D6BF-20E4-E26C-846BBAFE0128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883E177F-FF6C-941D-0EAB-3E0C8AF39C90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EC45D61A-9C3D-20C2-A14A-DD058083B62F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CD3B23C3-3923-A6F1-35AD-890DD7D0D732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F4456768-0409-0D98-E260-B1A03DA56BC7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C9EC1469-1769-B94C-5AB6-53F4F8389ED9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3268DE78-4424-3FD8-BB2F-5DAAD142D4E5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3D0DA535-EAE3-64B4-8D19-1762FF8AD8EA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86A6DB61-E70F-E248-E19B-2FBED0DDD2C3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803F3EA6-7AB8-C5EE-C0A8-5C994AC28B0E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3A254A01-72A9-C6FC-A47F-826A970BA61C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DCC651EF-88CD-C728-0925-9B516F2D5F1B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6930CDC6-E984-C3DE-7E18-9D689DB44E4C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50336019-44FA-9EBB-F9BB-47CD7D9E1B5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83CDB776-1F08-80A2-F95D-565D378FE0EA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87006FE1-B8CE-A4F8-ED96-D3E295B3EA68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538CFDB8-B8BE-18EB-7310-2E88ED523601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3D9BDB59-2EBD-BFC2-A4B9-1F882B94B267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467A1D61-095A-B7D8-0649-D5749D3194F3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C199DE78-1C24-855F-340B-28D12F7A31BC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A26239FE-ACF8-066C-2736-77901BA27340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23E1AF05-5FC7-0D4F-B3CA-5376159397CA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DD64A626-F59C-BABB-D607-C8B2F0D5348F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55F983D5-F04C-83BD-E1BE-E8A7D1B864B1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5F811F4C-BB86-9B98-FF2B-20F851A0A402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BB63A598-D5E6-11FF-281D-AE6838EC9358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4679E142-0699-A29D-2A48-46CF7CABB3E3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1D4D0BB-B51A-3F29-79A8-FF61207E66B8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4E8079E0-E320-F873-19C1-1A32207E0E73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B5F066E2-5D5B-E37E-986B-E7A8E06CE6A0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868A6485-04F5-3BBE-64BE-3CB3FD381B43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B960DD9C-6AED-FFB2-C03A-1563988C8D21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11E422C0-FC2D-2865-4796-4287A327453F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372589D0-B335-DD4F-E5E0-004EE227C948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43819B51-47AF-133E-33A8-CEDF246B9D6A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5D63ADA8-0E08-81E6-554A-63ABF9A51772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9C8FFBF8-5A95-17AA-0238-3B6AA30AB865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5DFA54C3-39B0-7FBB-28B6-D2EF4616C57A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F90D6573-BA99-0F32-6847-217FD769BD25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15B57FD5-0F53-4A34-BB19-4273D09D8167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385F60CD-5C92-A6B5-E504-BE9811207409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97FF2F43-91B6-FA5E-838F-045ABCAC273F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68DDB84D-8055-45E5-DE01-9884109CBE30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5D81586D-47CC-F35A-23C6-A8C8792F0D4E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52B70118-E7ED-55BA-FD7D-0CCBA742F2D9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2883F9BD-31B9-220D-24D2-5A543CCF2927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83A9890F-83D6-0D2B-5232-A2D20025254D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8BDD4033-31F1-0B57-750B-88856C61AFDD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0CAB8C5C-12D5-5186-71DF-C9A66B3EBF90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86CDC3DE-D128-ED99-76C8-255DEFBBA503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82DDF7A5-9AF7-424A-311A-A531371AAEEA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19CACD05-1473-F2C3-ECBB-B96164698BC5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957E1563-B9C1-BC44-4169-1C84F01F3C25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59D6D2F8-E028-A769-846A-2DEFD1EE342E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FCED44E3-E136-E619-2DDD-A3D8AF9F89A3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F593C5A2-7698-54E2-F72F-E660FDDE7BBA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E361F05E-3215-0CAA-C3CC-7FC5FD28DEFF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8998FD47-71E8-CF07-F6C0-DDF47682F568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A1B59FFE-BB62-795B-DF09-3B7BE85D97C2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E67737AB-FFAE-553F-B86E-B47D4064AD05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875CDED0-BF08-9B0D-9A0A-44B2036BF0A8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B5411D0B-6467-66F3-B8A2-8581B683BE72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AEE54BDE-C8C0-DAB0-ED1A-2675BD06C827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DA494225-00F8-A843-01A5-D9F9B208A0D9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28893B67-DD23-8857-0ECD-80D2326C66CC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E9AA68B5-27D4-94A8-0096-3BC02695054A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1186589E-F5DD-1CC7-8AAB-FF590C6CD4CE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B8DAF018-B198-D8BC-394A-C51C3B29060B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4E1D0AF3-F598-0CD3-A88B-D6C61F42EF82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975096EE-3F19-2B6A-95C0-ED88321A531D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112656F2-B0EC-AADC-020A-2D3B9489145A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64F09074-D3DD-7E35-D4BC-63E065588972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250A1402-E677-E4DC-DA37-F8F5747D3196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74B4EDA1-BF55-E0FE-932E-D9A7298C941D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0882BBAE-1389-B8E9-0619-343AE279E2B2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F11FBD6E-CBB5-C82C-DEBA-5F151623F15E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62AB960C-2AAF-63CB-E6D1-50830AEC27C8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8DF72815-B9FB-4FCB-2649-E06CB9EEFE2F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90F9A020-0DA6-3FD4-0B2F-25EA9083FC8E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FF7BDDD4-D44A-E34B-9ADC-8DFDE2E796DB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E6A01243-273B-710F-4649-A3B8A22C70F3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4B62FF01-A85A-A27E-A3DA-65E6469E6210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D67990FA-10D9-C315-DB68-46CE82502C99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232482C5-2E90-F36B-9D76-9E5695C557F1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30D53BE6-C267-5BE0-A2D7-F2C886B346E9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6D35C277-D0F7-BEB2-E6E4-E7B3D2B88FBB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BC95C510-8869-AA60-BCEA-AF0014E22A5A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6549A150-90A2-482F-CBA2-3614789B4929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FFE6DF1E-8CE8-46C0-EDCD-690EAD6C8238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28118332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F7772EFE-FE81-4B76-CA3C-7DD9A6590BA4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9135C686-E33D-3461-2930-5D60ECF7FDB6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9A9B9AA7-A093-6CB3-4E91-97DA708808DB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09A5E427-97EF-36D4-2267-A30E72DE582E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414B2510-2A72-6C6F-6B88-072163CC8F8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88C6785D-CB8F-7D47-D6C8-99409F23307B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461891FC-F499-EB55-55BB-00C39847993A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415A1BBA-C227-E491-0EE2-C6BC591AE2A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EFE24717-4DA7-44BD-0199-C8896176996D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A855762C-B176-5827-1B1F-582A8FACC66A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60D11612-A3E9-F3F8-00B8-3E3E584DCE9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A68843A5-6528-6831-656A-40A401E751B2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DA90B3D4-304B-FF94-0E7C-F379147C3133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FD1CD9B0-E142-325A-EF24-3C514019672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9FAC6FC4-CFAA-5ED9-94BA-7D3FFACB2A53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720B26DE-EA10-2B0F-8108-69C7945A0598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DD693EB7-38C9-7AF1-CA5F-DD7BCB95613F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41F7557F-88C9-A8D4-63A1-87E567B67226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724633D9-80E6-5E73-7E67-93BC87D395F7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4FC1F9A0-A803-9415-6D92-8355913980A7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556888B5-779D-F791-F43E-FE6D19867FF0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23B9A4C5-33ED-01D0-7DD3-E8903E729B43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0A8A02F3-47C2-F449-2DA1-5B27AE146E70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3B018455-8022-5784-41EB-8A849EE6318E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60ED0D09-E7D9-3B38-0E0D-4376C131118B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498B8035-1784-4E88-966D-C6494C88404B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BCF13CAC-0875-36B1-8C2E-B112AA50BF33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BE408DF9-D787-86B1-73B8-6B1620A43DC6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539F7A56-C49B-73EA-BADC-6CDD88D9E02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40E075C0-D00F-2A56-7181-0F4560AB215B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0CBC80F-B419-EFC9-6AC0-A52BDD8FCBD9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1CAE59E5-7FC1-9117-1994-054E6AE49428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4506FE95-0575-759C-D9DD-D81D8C46CCB6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F62FB92B-346B-170E-EC39-28936520578C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14F55CE2-3F7D-91A7-1B17-7A39980CEB62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177A8E61-E8CB-6602-6398-E767B0D1CF31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38C414FA-D6E1-1737-7ED9-5537C86A8AD9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7EC7D129-674E-1A83-6213-6C7B0308156F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23EEFADA-579F-9E9C-B876-6D61F3962A48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449E4C9F-7C9B-DE9A-B2DA-AFB5A6267AE4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AC4FE969-C446-7492-E26F-AB95DBE3ADCC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A066743E-2431-C2E4-3CC8-A51A6F228EA1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CA1863FD-5A4E-C755-68F1-20EEA777F56D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6E91B0B4-4113-5766-31D9-01DEB53A00F2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76B3D66C-3C20-4739-0615-3A42B4FEA2A7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54FAC898-64A3-BCFD-FAB3-8D4AA781111A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AE54C1CE-01EC-1D66-A706-68EB784EA573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34DB6B24-B29C-E652-0F22-1395C0C2DE19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085ED069-3EB5-868A-EA4F-A84C2DFAA834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23ACBB5A-06E1-CFA9-F19F-37FC616AE7B2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2C25431D-42D6-0A96-E3E2-E6F85FD183AF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DD68FD9B-FC97-9650-382E-7D2CAFB202F1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B75E44D0-BBBC-3975-E752-4C8CEA355457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A6967733-F528-96FD-602C-CC5F2AE3D95E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3162EB10-23DF-6993-AACD-1F5635EDF38D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ADCA6D53-F389-AB7A-66A0-A6DFE6CD7EA2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E838064F-CBF6-1C78-531A-CEBDF4894843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7C1A7E9-C9F3-5B18-8249-902E58313904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D5CA9D87-71A6-4DA5-170B-1720A074B231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5272607E-9DD9-04F3-EA47-C3DE649A78B0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DFB10AD2-87EE-4506-0C70-D1F41CE172FA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FFF16EEC-CC2C-5205-42D7-ACF38F557DBC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A648D690-97BD-A86A-3338-38F31A2F6736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2">
                <a:lumMod val="90000"/>
                <a:lumOff val="1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77711D4E-2C7B-4FFC-29C6-BCBC1A0968B5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9CF78E1A-49B7-40E0-63A2-8B5B9A18F772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25377F99-ED2D-9191-9479-9568D120AE48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2">
                <a:lumMod val="90000"/>
                <a:lumOff val="1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7B00B95E-3DAA-67B3-BF9C-765BA8C6B986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9719FAFB-20CF-CCFB-8819-DED1BAE92CB8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2">
                <a:lumMod val="90000"/>
                <a:lumOff val="1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BBA56FB5-D47B-6E8D-A6B1-7866D359814F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2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56F5318D-0CBF-3A92-0AF2-0A651A8E0037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2">
                <a:lumMod val="90000"/>
                <a:lumOff val="1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9A5B208F-A5BF-E365-4285-0670A43C59FA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DF5ACC34-E5A3-30FB-86AF-9F8E361C2792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1AB71F07-AE81-98B1-08C2-ED1D6A87AB62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5CCB7544-A8EF-1140-037C-A051EFCF6A35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780CDFCB-7871-EB43-B884-BF2DDD4CE280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8F6B1107-BE1D-8DBD-39FB-39CD8C115AC3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42BC227B-452C-FA17-C5E4-A14ADBD1AF12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E145C1E5-BDB3-3711-BEAF-F1BD4030EDDD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19ACFF82-37BB-BCE3-064A-404E1CA420EE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573B11E3-4DC4-B08A-F8D3-5A65617DAD00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33E296D1-2300-C85A-11AD-818BE6683D5B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2576A163-A61C-CB3D-FC04-01F01A12B196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D8108128-A3BC-F15E-A995-B8884218EC3B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8C7CB9F6-EEA9-99A9-A225-3B9972374BDD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AD0E24F5-317B-764D-2AED-6D64B5EA6443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4B34DFBB-27C0-7042-42F5-2817468C8B1F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C3AA6202-7B81-969C-F62A-06017C7C92CA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33DF705D-23A2-6A7C-A4D0-68BC6CD91B93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D56C1FBD-FA3D-B160-C92A-7857ADCFEB32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80963348-8FEB-871C-954E-2E1F8CD47C1A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4D971083-BA16-FF1E-B3DD-8EA310F64F18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4CF9BF20-C36D-B036-4A05-C794B2C4340A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E8F91B60-6E2B-0608-C1F5-A85D338F3B5C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8C4DD86C-360C-0EFC-A357-7A71EBE61390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948D38F3-0211-1B04-A2AD-F767D3EE08D4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16B9D96F-C395-B14E-F0D7-E6CC5715C12E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DECBC7CB-3C86-0B44-7EAC-FEFA20DE05B8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90C3EC0A-A780-E85F-9A23-76C520CC5507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464D2060-506E-03E7-8A09-35E8E9A83DD3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8BED6931-1845-D44A-3D4F-83B498D8F4D9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AB51320A-E8F3-01CB-7EB2-699701EF7C13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67C12BBB-5820-F264-2B21-BB606DBF50AC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4E351C22-2FBC-DB33-4C03-4AED1F4280A1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48E1C67C-BBBE-6E8B-7E94-D1433D4789E9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4E17CB12-6338-86D9-18CD-ED5F49834EF8}"/>
              </a:ext>
            </a:extLst>
          </p:cNvPr>
          <p:cNvGrpSpPr/>
          <p:nvPr/>
        </p:nvGrpSpPr>
        <p:grpSpPr>
          <a:xfrm>
            <a:off x="23613045" y="7992398"/>
            <a:ext cx="307872" cy="1671637"/>
            <a:chOff x="23613045" y="7992398"/>
            <a:chExt cx="307872" cy="1671637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DBB5D079-F7FB-B313-FC92-6CDCE5B2B3F5}"/>
                </a:ext>
              </a:extLst>
            </p:cNvPr>
            <p:cNvCxnSpPr>
              <a:cxnSpLocks/>
            </p:cNvCxnSpPr>
            <p:nvPr/>
          </p:nvCxnSpPr>
          <p:spPr>
            <a:xfrm>
              <a:off x="23766981" y="7992398"/>
              <a:ext cx="0" cy="151770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C54D0E52-3D6F-12CD-1115-6747AAFC6A11}"/>
                </a:ext>
              </a:extLst>
            </p:cNvPr>
            <p:cNvSpPr/>
            <p:nvPr/>
          </p:nvSpPr>
          <p:spPr>
            <a:xfrm rot="10800000">
              <a:off x="23613045" y="9356163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3FA6CC85-8F09-7102-D2A5-D343C06CF4CC}"/>
              </a:ext>
            </a:extLst>
          </p:cNvPr>
          <p:cNvGrpSpPr/>
          <p:nvPr/>
        </p:nvGrpSpPr>
        <p:grpSpPr>
          <a:xfrm>
            <a:off x="4806481" y="5188053"/>
            <a:ext cx="307872" cy="1431821"/>
            <a:chOff x="4806481" y="5188053"/>
            <a:chExt cx="307872" cy="143182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38939CB3-FD99-D395-9EFF-F6DA1F0571C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960417" y="5341989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409EB459-5D66-FD81-FBA0-4F02EE3CCDA7}"/>
                </a:ext>
              </a:extLst>
            </p:cNvPr>
            <p:cNvSpPr/>
            <p:nvPr/>
          </p:nvSpPr>
          <p:spPr>
            <a:xfrm>
              <a:off x="4806481" y="5188053"/>
              <a:ext cx="307872" cy="30787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60ADA2C4-0AEB-DAB9-D161-B66AB1D2FF11}"/>
              </a:ext>
            </a:extLst>
          </p:cNvPr>
          <p:cNvGrpSpPr/>
          <p:nvPr/>
        </p:nvGrpSpPr>
        <p:grpSpPr>
          <a:xfrm>
            <a:off x="10597677" y="5188053"/>
            <a:ext cx="307872" cy="1431821"/>
            <a:chOff x="10597677" y="5188053"/>
            <a:chExt cx="307872" cy="1431821"/>
          </a:xfrm>
        </p:grpSpPr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B7CCD41C-07B1-B781-2D75-2BFA60BD084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751613" y="5341989"/>
              <a:ext cx="0" cy="1277885"/>
            </a:xfrm>
            <a:prstGeom prst="line">
              <a:avLst/>
            </a:prstGeom>
            <a:ln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5567C675-D5A6-63B6-D8D1-1FA8B63D3D2A}"/>
                </a:ext>
              </a:extLst>
            </p:cNvPr>
            <p:cNvSpPr/>
            <p:nvPr/>
          </p:nvSpPr>
          <p:spPr>
            <a:xfrm>
              <a:off x="10597677" y="5188053"/>
              <a:ext cx="307872" cy="307872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FD176D37-8F2E-BD74-7BAA-14A113C04108}"/>
              </a:ext>
            </a:extLst>
          </p:cNvPr>
          <p:cNvGrpSpPr/>
          <p:nvPr/>
        </p:nvGrpSpPr>
        <p:grpSpPr>
          <a:xfrm>
            <a:off x="16374047" y="5188053"/>
            <a:ext cx="307872" cy="1431821"/>
            <a:chOff x="16374047" y="5188053"/>
            <a:chExt cx="307872" cy="1431821"/>
          </a:xfrm>
        </p:grpSpPr>
        <p:cxnSp>
          <p:nvCxnSpPr>
            <p:cNvPr id="42" name="Straight Connector 41">
              <a:extLst>
                <a:ext uri="{FF2B5EF4-FFF2-40B4-BE49-F238E27FC236}">
                  <a16:creationId xmlns:a16="http://schemas.microsoft.com/office/drawing/2014/main" id="{DCAAD00D-4525-4A9D-EDC2-9B6E263647D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527983" y="5341989"/>
              <a:ext cx="0" cy="1277885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871263E4-F00F-2E13-7AEC-04006BDD23A4}"/>
                </a:ext>
              </a:extLst>
            </p:cNvPr>
            <p:cNvSpPr/>
            <p:nvPr/>
          </p:nvSpPr>
          <p:spPr>
            <a:xfrm>
              <a:off x="16374047" y="5188053"/>
              <a:ext cx="307872" cy="3078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D83BB697-2D9B-66F2-86D4-B1490E4D60C3}"/>
              </a:ext>
            </a:extLst>
          </p:cNvPr>
          <p:cNvGrpSpPr/>
          <p:nvPr/>
        </p:nvGrpSpPr>
        <p:grpSpPr>
          <a:xfrm>
            <a:off x="22165238" y="5188053"/>
            <a:ext cx="307872" cy="1431821"/>
            <a:chOff x="22165238" y="5188053"/>
            <a:chExt cx="307872" cy="1431821"/>
          </a:xfrm>
        </p:grpSpPr>
        <p:cxnSp>
          <p:nvCxnSpPr>
            <p:cNvPr id="45" name="Straight Connector 44">
              <a:extLst>
                <a:ext uri="{FF2B5EF4-FFF2-40B4-BE49-F238E27FC236}">
                  <a16:creationId xmlns:a16="http://schemas.microsoft.com/office/drawing/2014/main" id="{1C725248-9D7A-6620-57D3-9550E6094F4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319174" y="5341989"/>
              <a:ext cx="0" cy="1277885"/>
            </a:xfrm>
            <a:prstGeom prst="line">
              <a:avLst/>
            </a:prstGeom>
            <a:ln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829297E7-4136-7933-03C5-8832397E93B4}"/>
                </a:ext>
              </a:extLst>
            </p:cNvPr>
            <p:cNvSpPr/>
            <p:nvPr/>
          </p:nvSpPr>
          <p:spPr>
            <a:xfrm>
              <a:off x="22165238" y="5188053"/>
              <a:ext cx="307872" cy="30787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BD30B58A-31E5-003F-8DA5-C4CBF495A684}"/>
              </a:ext>
            </a:extLst>
          </p:cNvPr>
          <p:cNvGrpSpPr/>
          <p:nvPr/>
        </p:nvGrpSpPr>
        <p:grpSpPr>
          <a:xfrm>
            <a:off x="1910885" y="9753598"/>
            <a:ext cx="307872" cy="1431821"/>
            <a:chOff x="1910885" y="9753598"/>
            <a:chExt cx="307872" cy="1431821"/>
          </a:xfrm>
        </p:grpSpPr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48C1A6F5-4E1F-F143-EBA8-101EDACF2B1A}"/>
                </a:ext>
              </a:extLst>
            </p:cNvPr>
            <p:cNvCxnSpPr>
              <a:cxnSpLocks/>
            </p:cNvCxnSpPr>
            <p:nvPr/>
          </p:nvCxnSpPr>
          <p:spPr>
            <a:xfrm>
              <a:off x="2064821" y="9753598"/>
              <a:ext cx="0" cy="1277885"/>
            </a:xfrm>
            <a:prstGeom prst="lin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975E1629-D8C0-9BA1-91E2-0C1406BC338E}"/>
                </a:ext>
              </a:extLst>
            </p:cNvPr>
            <p:cNvSpPr/>
            <p:nvPr/>
          </p:nvSpPr>
          <p:spPr>
            <a:xfrm flipV="1">
              <a:off x="1910885" y="10877547"/>
              <a:ext cx="307872" cy="307872"/>
            </a:xfrm>
            <a:prstGeom prst="rect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4FEC70EE-513E-2C33-BC07-0E53135072BE}"/>
              </a:ext>
            </a:extLst>
          </p:cNvPr>
          <p:cNvGrpSpPr/>
          <p:nvPr/>
        </p:nvGrpSpPr>
        <p:grpSpPr>
          <a:xfrm>
            <a:off x="7702081" y="9753598"/>
            <a:ext cx="307872" cy="1431821"/>
            <a:chOff x="7702081" y="9753598"/>
            <a:chExt cx="307872" cy="1431821"/>
          </a:xfrm>
        </p:grpSpPr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115469EF-B120-A069-DC3C-6E2A5A1CC5BD}"/>
                </a:ext>
              </a:extLst>
            </p:cNvPr>
            <p:cNvCxnSpPr>
              <a:cxnSpLocks/>
            </p:cNvCxnSpPr>
            <p:nvPr/>
          </p:nvCxnSpPr>
          <p:spPr>
            <a:xfrm>
              <a:off x="7856017" y="9753598"/>
              <a:ext cx="0" cy="1277885"/>
            </a:xfrm>
            <a:prstGeom prst="line">
              <a:avLst/>
            </a:prstGeom>
            <a:ln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322BD1C4-27E6-5B9E-589B-DFB314A1FBEE}"/>
                </a:ext>
              </a:extLst>
            </p:cNvPr>
            <p:cNvSpPr/>
            <p:nvPr/>
          </p:nvSpPr>
          <p:spPr>
            <a:xfrm flipV="1">
              <a:off x="7702081" y="10877547"/>
              <a:ext cx="307872" cy="3078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810AB464-488E-3885-7BEF-899804DE42C5}"/>
              </a:ext>
            </a:extLst>
          </p:cNvPr>
          <p:cNvGrpSpPr/>
          <p:nvPr/>
        </p:nvGrpSpPr>
        <p:grpSpPr>
          <a:xfrm>
            <a:off x="13478451" y="9753598"/>
            <a:ext cx="307872" cy="1431821"/>
            <a:chOff x="13478451" y="9753598"/>
            <a:chExt cx="307872" cy="1431821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904CEAA9-A404-AF6E-16CC-65305730D1BA}"/>
                </a:ext>
              </a:extLst>
            </p:cNvPr>
            <p:cNvCxnSpPr>
              <a:cxnSpLocks/>
            </p:cNvCxnSpPr>
            <p:nvPr/>
          </p:nvCxnSpPr>
          <p:spPr>
            <a:xfrm>
              <a:off x="13632387" y="9753598"/>
              <a:ext cx="0" cy="1277885"/>
            </a:xfrm>
            <a:prstGeom prst="line">
              <a:avLst/>
            </a:prstGeom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33B6BFB8-BF1A-1DE0-AF31-700F57B0855D}"/>
                </a:ext>
              </a:extLst>
            </p:cNvPr>
            <p:cNvSpPr/>
            <p:nvPr/>
          </p:nvSpPr>
          <p:spPr>
            <a:xfrm flipV="1">
              <a:off x="13478451" y="10877547"/>
              <a:ext cx="307872" cy="307872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5579D6C6-0FAA-8F15-DA4F-AAC1779ED72D}"/>
              </a:ext>
            </a:extLst>
          </p:cNvPr>
          <p:cNvGrpSpPr/>
          <p:nvPr/>
        </p:nvGrpSpPr>
        <p:grpSpPr>
          <a:xfrm>
            <a:off x="19269642" y="9753598"/>
            <a:ext cx="307872" cy="1431821"/>
            <a:chOff x="19269642" y="9753598"/>
            <a:chExt cx="307872" cy="1431821"/>
          </a:xfrm>
        </p:grpSpPr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C3DBA8EE-6C09-3899-6EC6-C3F443378E2B}"/>
                </a:ext>
              </a:extLst>
            </p:cNvPr>
            <p:cNvCxnSpPr>
              <a:cxnSpLocks/>
            </p:cNvCxnSpPr>
            <p:nvPr/>
          </p:nvCxnSpPr>
          <p:spPr>
            <a:xfrm>
              <a:off x="19423578" y="9753598"/>
              <a:ext cx="0" cy="1277885"/>
            </a:xfrm>
            <a:prstGeom prst="line">
              <a:avLst/>
            </a:prstGeom>
            <a:ln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39DC633A-8EA1-63D2-9D32-531322A3E16F}"/>
                </a:ext>
              </a:extLst>
            </p:cNvPr>
            <p:cNvSpPr/>
            <p:nvPr/>
          </p:nvSpPr>
          <p:spPr>
            <a:xfrm flipV="1">
              <a:off x="19269642" y="10877547"/>
              <a:ext cx="307872" cy="307872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46C94BCA-40C1-DF8A-9335-C4A9C9EF9AE6}"/>
              </a:ext>
            </a:extLst>
          </p:cNvPr>
          <p:cNvGrpSpPr/>
          <p:nvPr/>
        </p:nvGrpSpPr>
        <p:grpSpPr>
          <a:xfrm>
            <a:off x="460734" y="6465939"/>
            <a:ext cx="307872" cy="1911452"/>
            <a:chOff x="460734" y="6465939"/>
            <a:chExt cx="307872" cy="1911452"/>
          </a:xfrm>
        </p:grpSpPr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C644CFD3-0BDF-F95B-7FBE-641F3EAE086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4670" y="6619874"/>
              <a:ext cx="0" cy="1757517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15927113-C6DC-0604-27A4-C4D5A245199C}"/>
                </a:ext>
              </a:extLst>
            </p:cNvPr>
            <p:cNvSpPr/>
            <p:nvPr/>
          </p:nvSpPr>
          <p:spPr>
            <a:xfrm>
              <a:off x="460734" y="6465939"/>
              <a:ext cx="307872" cy="307872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C6FDDB70-36D8-5E6B-7F4E-A248C26CD51E}"/>
              </a:ext>
            </a:extLst>
          </p:cNvPr>
          <p:cNvGrpSpPr/>
          <p:nvPr/>
        </p:nvGrpSpPr>
        <p:grpSpPr>
          <a:xfrm>
            <a:off x="22319183" y="6381750"/>
            <a:ext cx="1685923" cy="1685925"/>
            <a:chOff x="22319183" y="5172075"/>
            <a:chExt cx="1685923" cy="1685925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9E6FD28A-E6A2-DC7D-FBEE-7FAE49A8976A}"/>
                </a:ext>
              </a:extLst>
            </p:cNvPr>
            <p:cNvSpPr/>
            <p:nvPr/>
          </p:nvSpPr>
          <p:spPr>
            <a:xfrm rot="5400000">
              <a:off x="22685895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04D32957-3B02-A447-B896-ED9FE976B475}"/>
                </a:ext>
              </a:extLst>
            </p:cNvPr>
            <p:cNvSpPr/>
            <p:nvPr/>
          </p:nvSpPr>
          <p:spPr>
            <a:xfrm>
              <a:off x="23528856" y="5172075"/>
              <a:ext cx="476250" cy="1685925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0DCB69E1-54B4-BC98-A2AA-86BB0563256C}"/>
              </a:ext>
            </a:extLst>
          </p:cNvPr>
          <p:cNvGrpSpPr/>
          <p:nvPr/>
        </p:nvGrpSpPr>
        <p:grpSpPr>
          <a:xfrm>
            <a:off x="19423585" y="6381750"/>
            <a:ext cx="3098810" cy="3371850"/>
            <a:chOff x="19423585" y="5172075"/>
            <a:chExt cx="3098810" cy="3371850"/>
          </a:xfrm>
          <a:solidFill>
            <a:schemeClr val="accent6"/>
          </a:solidFill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77980B2A-721C-7178-26BE-30697BF82BAE}"/>
                </a:ext>
              </a:extLst>
            </p:cNvPr>
            <p:cNvSpPr/>
            <p:nvPr/>
          </p:nvSpPr>
          <p:spPr>
            <a:xfrm rot="5400000">
              <a:off x="19790297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48D825CD-D52E-1DF3-6509-8162B0286896}"/>
                </a:ext>
              </a:extLst>
            </p:cNvPr>
            <p:cNvSpPr/>
            <p:nvPr/>
          </p:nvSpPr>
          <p:spPr>
            <a:xfrm>
              <a:off x="20633258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506C09D6-BFAF-B000-5BF7-13489FCF1EF5}"/>
                </a:ext>
              </a:extLst>
            </p:cNvPr>
            <p:cNvSpPr/>
            <p:nvPr/>
          </p:nvSpPr>
          <p:spPr>
            <a:xfrm rot="5400000">
              <a:off x="21577827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315DA72D-29A7-A70D-EA33-BA588396C1AA}"/>
              </a:ext>
            </a:extLst>
          </p:cNvPr>
          <p:cNvGrpSpPr/>
          <p:nvPr/>
        </p:nvGrpSpPr>
        <p:grpSpPr>
          <a:xfrm>
            <a:off x="16542809" y="6381750"/>
            <a:ext cx="3098808" cy="3371850"/>
            <a:chOff x="16542809" y="5172075"/>
            <a:chExt cx="3098808" cy="3371850"/>
          </a:xfrm>
          <a:solidFill>
            <a:schemeClr val="accent5"/>
          </a:solidFill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96F87FA1-DBAA-A0BB-8027-43119EEFD368}"/>
                </a:ext>
              </a:extLst>
            </p:cNvPr>
            <p:cNvSpPr/>
            <p:nvPr/>
          </p:nvSpPr>
          <p:spPr>
            <a:xfrm rot="5400000">
              <a:off x="16909521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9D860FBC-51EC-0792-0F68-DE1890144A8A}"/>
                </a:ext>
              </a:extLst>
            </p:cNvPr>
            <p:cNvSpPr/>
            <p:nvPr/>
          </p:nvSpPr>
          <p:spPr>
            <a:xfrm>
              <a:off x="17752482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62908B17-15C6-8D0D-4226-F5C4E8163478}"/>
                </a:ext>
              </a:extLst>
            </p:cNvPr>
            <p:cNvSpPr/>
            <p:nvPr/>
          </p:nvSpPr>
          <p:spPr>
            <a:xfrm rot="5400000">
              <a:off x="18697049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943F93C4-D5D1-8AE5-8E5C-CD96B77C5EAE}"/>
              </a:ext>
            </a:extLst>
          </p:cNvPr>
          <p:cNvGrpSpPr/>
          <p:nvPr/>
        </p:nvGrpSpPr>
        <p:grpSpPr>
          <a:xfrm>
            <a:off x="13647211" y="6381750"/>
            <a:ext cx="3098810" cy="3371850"/>
            <a:chOff x="13647211" y="5172075"/>
            <a:chExt cx="3098810" cy="3371850"/>
          </a:xfrm>
          <a:solidFill>
            <a:schemeClr val="accent4"/>
          </a:solidFill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AA4B8AFF-D9E6-D56F-9E05-CBD4DC211950}"/>
                </a:ext>
              </a:extLst>
            </p:cNvPr>
            <p:cNvSpPr/>
            <p:nvPr/>
          </p:nvSpPr>
          <p:spPr>
            <a:xfrm rot="5400000">
              <a:off x="14013923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7AB1C0B9-D8DF-B29F-E8BF-76351A333497}"/>
                </a:ext>
              </a:extLst>
            </p:cNvPr>
            <p:cNvSpPr/>
            <p:nvPr/>
          </p:nvSpPr>
          <p:spPr>
            <a:xfrm>
              <a:off x="14856884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44D5743D-D6B0-0A51-3E72-94ABEDD0489C}"/>
                </a:ext>
              </a:extLst>
            </p:cNvPr>
            <p:cNvSpPr/>
            <p:nvPr/>
          </p:nvSpPr>
          <p:spPr>
            <a:xfrm rot="5400000">
              <a:off x="15801453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A610B4EA-1BB2-E483-3B9F-8320CA7B3C1A}"/>
              </a:ext>
            </a:extLst>
          </p:cNvPr>
          <p:cNvGrpSpPr/>
          <p:nvPr/>
        </p:nvGrpSpPr>
        <p:grpSpPr>
          <a:xfrm>
            <a:off x="10751614" y="6381750"/>
            <a:ext cx="3098808" cy="3371850"/>
            <a:chOff x="10751614" y="5172075"/>
            <a:chExt cx="3098808" cy="3371850"/>
          </a:xfrm>
          <a:solidFill>
            <a:schemeClr val="accent3"/>
          </a:solidFill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1E687B97-5648-DABD-90D7-F5A2BC5FC6DD}"/>
                </a:ext>
              </a:extLst>
            </p:cNvPr>
            <p:cNvSpPr/>
            <p:nvPr/>
          </p:nvSpPr>
          <p:spPr>
            <a:xfrm rot="5400000">
              <a:off x="11118326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BFBD8AD0-868C-A911-21BD-4D2DA54E02AE}"/>
                </a:ext>
              </a:extLst>
            </p:cNvPr>
            <p:cNvSpPr/>
            <p:nvPr/>
          </p:nvSpPr>
          <p:spPr>
            <a:xfrm>
              <a:off x="11961287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977CDF06-123F-F51F-F60B-86DAC205AC41}"/>
                </a:ext>
              </a:extLst>
            </p:cNvPr>
            <p:cNvSpPr/>
            <p:nvPr/>
          </p:nvSpPr>
          <p:spPr>
            <a:xfrm rot="5400000">
              <a:off x="12905854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60A497F8-3430-C152-B8D7-0044F4018020}"/>
              </a:ext>
            </a:extLst>
          </p:cNvPr>
          <p:cNvGrpSpPr/>
          <p:nvPr/>
        </p:nvGrpSpPr>
        <p:grpSpPr>
          <a:xfrm>
            <a:off x="7856016" y="6381750"/>
            <a:ext cx="3098810" cy="3371850"/>
            <a:chOff x="7856016" y="5172075"/>
            <a:chExt cx="3098810" cy="3371850"/>
          </a:xfrm>
          <a:solidFill>
            <a:schemeClr val="accent2"/>
          </a:solidFill>
        </p:grpSpPr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4FE60A9F-10FB-EA8E-8453-19899BFDE8E1}"/>
                </a:ext>
              </a:extLst>
            </p:cNvPr>
            <p:cNvSpPr/>
            <p:nvPr/>
          </p:nvSpPr>
          <p:spPr>
            <a:xfrm rot="5400000">
              <a:off x="822272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Rectangle 83">
              <a:extLst>
                <a:ext uri="{FF2B5EF4-FFF2-40B4-BE49-F238E27FC236}">
                  <a16:creationId xmlns:a16="http://schemas.microsoft.com/office/drawing/2014/main" id="{9E75ECF3-E3A1-4252-D32C-C31EB95183C1}"/>
                </a:ext>
              </a:extLst>
            </p:cNvPr>
            <p:cNvSpPr/>
            <p:nvPr/>
          </p:nvSpPr>
          <p:spPr>
            <a:xfrm>
              <a:off x="9065689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62F7EA53-1B3A-DFB0-7607-79B17774A93B}"/>
                </a:ext>
              </a:extLst>
            </p:cNvPr>
            <p:cNvSpPr/>
            <p:nvPr/>
          </p:nvSpPr>
          <p:spPr>
            <a:xfrm rot="5400000">
              <a:off x="10010258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78432D8F-D87F-7CC8-AED3-AA63935321BC}"/>
              </a:ext>
            </a:extLst>
          </p:cNvPr>
          <p:cNvGrpSpPr/>
          <p:nvPr/>
        </p:nvGrpSpPr>
        <p:grpSpPr>
          <a:xfrm>
            <a:off x="4960418" y="6381750"/>
            <a:ext cx="3098808" cy="3371850"/>
            <a:chOff x="4960418" y="5172075"/>
            <a:chExt cx="3098808" cy="3371850"/>
          </a:xfrm>
          <a:solidFill>
            <a:schemeClr val="accent1"/>
          </a:solidFill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D03A3C38-374F-A945-D525-4924986DD47E}"/>
                </a:ext>
              </a:extLst>
            </p:cNvPr>
            <p:cNvSpPr/>
            <p:nvPr/>
          </p:nvSpPr>
          <p:spPr>
            <a:xfrm rot="5400000">
              <a:off x="5327130" y="48053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8964C8BC-F60E-A9A8-8EA2-CBCE9C6EAA17}"/>
                </a:ext>
              </a:extLst>
            </p:cNvPr>
            <p:cNvSpPr/>
            <p:nvPr/>
          </p:nvSpPr>
          <p:spPr>
            <a:xfrm>
              <a:off x="6170091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247B675D-4457-1787-B8D2-E0183412AE35}"/>
                </a:ext>
              </a:extLst>
            </p:cNvPr>
            <p:cNvSpPr/>
            <p:nvPr/>
          </p:nvSpPr>
          <p:spPr>
            <a:xfrm rot="5400000">
              <a:off x="7114658" y="75993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4 w 476250"/>
                <a:gd name="connsiteY3" fmla="*/ 203213 h 1412887"/>
                <a:gd name="connsiteX4" fmla="*/ 238125 w 476250"/>
                <a:gd name="connsiteY4" fmla="*/ 0 h 1412887"/>
                <a:gd name="connsiteX5" fmla="*/ 460614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4" y="203213"/>
                  </a:lnTo>
                  <a:lnTo>
                    <a:pt x="238125" y="0"/>
                  </a:lnTo>
                  <a:lnTo>
                    <a:pt x="460614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CF09D47B-D151-158D-1464-9895A5CBAF29}"/>
              </a:ext>
            </a:extLst>
          </p:cNvPr>
          <p:cNvGrpSpPr/>
          <p:nvPr/>
        </p:nvGrpSpPr>
        <p:grpSpPr>
          <a:xfrm>
            <a:off x="2064820" y="6381750"/>
            <a:ext cx="3098810" cy="3371850"/>
            <a:chOff x="2064820" y="5172075"/>
            <a:chExt cx="3098810" cy="3371850"/>
          </a:xfrm>
          <a:solidFill>
            <a:schemeClr val="accent1">
              <a:lumMod val="75000"/>
            </a:schemeClr>
          </a:solidFill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35B0D457-A253-86F6-A25E-D1829DAD2624}"/>
                </a:ext>
              </a:extLst>
            </p:cNvPr>
            <p:cNvSpPr/>
            <p:nvPr/>
          </p:nvSpPr>
          <p:spPr>
            <a:xfrm rot="5400000">
              <a:off x="2431532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441F500B-5316-9370-DFF9-CE1C9A347234}"/>
                </a:ext>
              </a:extLst>
            </p:cNvPr>
            <p:cNvSpPr/>
            <p:nvPr/>
          </p:nvSpPr>
          <p:spPr>
            <a:xfrm>
              <a:off x="3274493" y="5172075"/>
              <a:ext cx="476250" cy="337185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6CACAD81-9FA6-C10B-3174-B6C98C484B05}"/>
                </a:ext>
              </a:extLst>
            </p:cNvPr>
            <p:cNvSpPr/>
            <p:nvPr/>
          </p:nvSpPr>
          <p:spPr>
            <a:xfrm rot="5400000">
              <a:off x="4219062" y="4703756"/>
              <a:ext cx="476250" cy="1412887"/>
            </a:xfrm>
            <a:custGeom>
              <a:avLst/>
              <a:gdLst>
                <a:gd name="connsiteX0" fmla="*/ 0 w 476250"/>
                <a:gd name="connsiteY0" fmla="*/ 1412887 h 1412887"/>
                <a:gd name="connsiteX1" fmla="*/ 0 w 476250"/>
                <a:gd name="connsiteY1" fmla="*/ 217493 h 1412887"/>
                <a:gd name="connsiteX2" fmla="*/ 0 w 476250"/>
                <a:gd name="connsiteY2" fmla="*/ 203213 h 1412887"/>
                <a:gd name="connsiteX3" fmla="*/ 15635 w 476250"/>
                <a:gd name="connsiteY3" fmla="*/ 203213 h 1412887"/>
                <a:gd name="connsiteX4" fmla="*/ 238125 w 476250"/>
                <a:gd name="connsiteY4" fmla="*/ 0 h 1412887"/>
                <a:gd name="connsiteX5" fmla="*/ 460615 w 476250"/>
                <a:gd name="connsiteY5" fmla="*/ 203213 h 1412887"/>
                <a:gd name="connsiteX6" fmla="*/ 476250 w 476250"/>
                <a:gd name="connsiteY6" fmla="*/ 203213 h 1412887"/>
                <a:gd name="connsiteX7" fmla="*/ 476250 w 476250"/>
                <a:gd name="connsiteY7" fmla="*/ 1412887 h 14128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76250" h="1412887">
                  <a:moveTo>
                    <a:pt x="0" y="1412887"/>
                  </a:moveTo>
                  <a:lnTo>
                    <a:pt x="0" y="217493"/>
                  </a:lnTo>
                  <a:lnTo>
                    <a:pt x="0" y="203213"/>
                  </a:lnTo>
                  <a:lnTo>
                    <a:pt x="15635" y="203213"/>
                  </a:lnTo>
                  <a:lnTo>
                    <a:pt x="238125" y="0"/>
                  </a:lnTo>
                  <a:lnTo>
                    <a:pt x="460615" y="203213"/>
                  </a:lnTo>
                  <a:lnTo>
                    <a:pt x="476250" y="203213"/>
                  </a:lnTo>
                  <a:lnTo>
                    <a:pt x="476250" y="1412887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B40C0656-C31B-6F3B-6409-65F718119A1A}"/>
              </a:ext>
            </a:extLst>
          </p:cNvPr>
          <p:cNvGrpSpPr/>
          <p:nvPr/>
        </p:nvGrpSpPr>
        <p:grpSpPr>
          <a:xfrm>
            <a:off x="855145" y="6858000"/>
            <a:ext cx="22673711" cy="2419348"/>
            <a:chOff x="855145" y="6858000"/>
            <a:chExt cx="22673711" cy="2419348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5D0722C5-A3E1-2538-F199-AE68F24FE3A4}"/>
                </a:ext>
              </a:extLst>
            </p:cNvPr>
            <p:cNvSpPr/>
            <p:nvPr/>
          </p:nvSpPr>
          <p:spPr>
            <a:xfrm>
              <a:off x="15333134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4A245DAA-C249-E298-380D-B7515FF41E48}"/>
                </a:ext>
              </a:extLst>
            </p:cNvPr>
            <p:cNvSpPr/>
            <p:nvPr/>
          </p:nvSpPr>
          <p:spPr>
            <a:xfrm>
              <a:off x="18228732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1AA667E9-2AB2-1724-43B6-165ECB53288E}"/>
                </a:ext>
              </a:extLst>
            </p:cNvPr>
            <p:cNvSpPr/>
            <p:nvPr/>
          </p:nvSpPr>
          <p:spPr>
            <a:xfrm>
              <a:off x="855145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436D271D-3822-F4B8-B70A-53F123B8CB52}"/>
                </a:ext>
              </a:extLst>
            </p:cNvPr>
            <p:cNvSpPr/>
            <p:nvPr/>
          </p:nvSpPr>
          <p:spPr>
            <a:xfrm>
              <a:off x="3750743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C87CCACB-55C1-F21B-F7E6-BAA15C9FF340}"/>
                </a:ext>
              </a:extLst>
            </p:cNvPr>
            <p:cNvSpPr/>
            <p:nvPr/>
          </p:nvSpPr>
          <p:spPr>
            <a:xfrm>
              <a:off x="6646354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2C6466AF-C119-99EB-0812-BF8F7EB6C1E7}"/>
                </a:ext>
              </a:extLst>
            </p:cNvPr>
            <p:cNvSpPr/>
            <p:nvPr/>
          </p:nvSpPr>
          <p:spPr>
            <a:xfrm>
              <a:off x="9541939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9A2D2C13-1888-087E-25D0-22718886CF7C}"/>
                </a:ext>
              </a:extLst>
            </p:cNvPr>
            <p:cNvSpPr/>
            <p:nvPr/>
          </p:nvSpPr>
          <p:spPr>
            <a:xfrm>
              <a:off x="12437537" y="6858000"/>
              <a:ext cx="2419348" cy="241934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53B235EA-7859-CCA7-A0B9-AD99BE05D2B5}"/>
                </a:ext>
              </a:extLst>
            </p:cNvPr>
            <p:cNvSpPr/>
            <p:nvPr/>
          </p:nvSpPr>
          <p:spPr>
            <a:xfrm>
              <a:off x="21109508" y="6858000"/>
              <a:ext cx="2419348" cy="2419348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6D2885F1-1587-6456-BEF0-6D735FD834F0}"/>
              </a:ext>
            </a:extLst>
          </p:cNvPr>
          <p:cNvGrpSpPr/>
          <p:nvPr/>
        </p:nvGrpSpPr>
        <p:grpSpPr>
          <a:xfrm>
            <a:off x="378895" y="8067675"/>
            <a:ext cx="1889138" cy="1685925"/>
            <a:chOff x="378895" y="6858000"/>
            <a:chExt cx="1889138" cy="1685925"/>
          </a:xfrm>
          <a:solidFill>
            <a:schemeClr val="accent1">
              <a:lumMod val="50000"/>
            </a:schemeClr>
          </a:solidFill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03CBFFD4-C1FA-B08F-C5F5-760DA7048253}"/>
                </a:ext>
              </a:extLst>
            </p:cNvPr>
            <p:cNvSpPr/>
            <p:nvPr/>
          </p:nvSpPr>
          <p:spPr>
            <a:xfrm rot="5400000">
              <a:off x="1221858" y="7700963"/>
              <a:ext cx="476250" cy="120967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11E5B484-DE66-C46D-01D0-20A4B5BF76E0}"/>
                </a:ext>
              </a:extLst>
            </p:cNvPr>
            <p:cNvSpPr/>
            <p:nvPr/>
          </p:nvSpPr>
          <p:spPr>
            <a:xfrm>
              <a:off x="378895" y="6858000"/>
              <a:ext cx="476250" cy="168592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Isosceles Triangle 105">
              <a:extLst>
                <a:ext uri="{FF2B5EF4-FFF2-40B4-BE49-F238E27FC236}">
                  <a16:creationId xmlns:a16="http://schemas.microsoft.com/office/drawing/2014/main" id="{9472E77A-B305-9E2B-CA62-63C75E2778DE}"/>
                </a:ext>
              </a:extLst>
            </p:cNvPr>
            <p:cNvSpPr/>
            <p:nvPr/>
          </p:nvSpPr>
          <p:spPr>
            <a:xfrm rot="5400000">
              <a:off x="1921162" y="8197053"/>
              <a:ext cx="476249" cy="21749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7" name="TextBox 48">
            <a:extLst>
              <a:ext uri="{FF2B5EF4-FFF2-40B4-BE49-F238E27FC236}">
                <a16:creationId xmlns:a16="http://schemas.microsoft.com/office/drawing/2014/main" id="{D51ADBBE-A7EF-7F12-962A-6D93B6D933A6}"/>
              </a:ext>
            </a:extLst>
          </p:cNvPr>
          <p:cNvSpPr txBox="1"/>
          <p:nvPr/>
        </p:nvSpPr>
        <p:spPr>
          <a:xfrm>
            <a:off x="9272355" y="1959987"/>
            <a:ext cx="5839291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dirty="0">
                <a:solidFill>
                  <a:schemeClr val="tx2"/>
                </a:solidFill>
              </a:rPr>
              <a:t>we sell CONFIDENCE not templates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0948DC8C-7F3C-0BC4-DB72-2CA5EC50D869}"/>
              </a:ext>
            </a:extLst>
          </p:cNvPr>
          <p:cNvSpPr txBox="1"/>
          <p:nvPr/>
        </p:nvSpPr>
        <p:spPr>
          <a:xfrm>
            <a:off x="329093" y="5878194"/>
            <a:ext cx="1266888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tx2"/>
                </a:solidFill>
                <a:latin typeface="+mj-lt"/>
              </a:rPr>
              <a:t>START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4E7D70A4-4D84-F1C4-EEDD-32788A83DB8F}"/>
              </a:ext>
            </a:extLst>
          </p:cNvPr>
          <p:cNvSpPr txBox="1"/>
          <p:nvPr/>
        </p:nvSpPr>
        <p:spPr>
          <a:xfrm>
            <a:off x="21884186" y="9694604"/>
            <a:ext cx="2166812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/>
            <a:r>
              <a:rPr lang="en-US" sz="2800" b="1" dirty="0">
                <a:solidFill>
                  <a:schemeClr val="tx2"/>
                </a:solidFill>
                <a:latin typeface="+mj-lt"/>
              </a:rPr>
              <a:t>END</a:t>
            </a:r>
          </a:p>
        </p:txBody>
      </p:sp>
      <p:sp>
        <p:nvSpPr>
          <p:cNvPr id="110" name="Shape 2630">
            <a:extLst>
              <a:ext uri="{FF2B5EF4-FFF2-40B4-BE49-F238E27FC236}">
                <a16:creationId xmlns:a16="http://schemas.microsoft.com/office/drawing/2014/main" id="{13E83E4C-9BD8-FCAC-837B-588EDEF36C14}"/>
              </a:ext>
            </a:extLst>
          </p:cNvPr>
          <p:cNvSpPr/>
          <p:nvPr/>
        </p:nvSpPr>
        <p:spPr>
          <a:xfrm>
            <a:off x="1858560" y="7686673"/>
            <a:ext cx="415658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507" y="18651"/>
                </a:moveTo>
                <a:lnTo>
                  <a:pt x="10795" y="12327"/>
                </a:lnTo>
                <a:lnTo>
                  <a:pt x="10781" y="12326"/>
                </a:lnTo>
                <a:cubicBezTo>
                  <a:pt x="10785" y="12307"/>
                  <a:pt x="10800" y="12292"/>
                  <a:pt x="10800" y="12273"/>
                </a:cubicBezTo>
                <a:cubicBezTo>
                  <a:pt x="10800" y="12001"/>
                  <a:pt x="10398" y="11782"/>
                  <a:pt x="9900" y="11782"/>
                </a:cubicBezTo>
                <a:lnTo>
                  <a:pt x="2149" y="11782"/>
                </a:lnTo>
                <a:lnTo>
                  <a:pt x="8749" y="982"/>
                </a:lnTo>
                <a:lnTo>
                  <a:pt x="15850" y="982"/>
                </a:lnTo>
                <a:lnTo>
                  <a:pt x="11436" y="8190"/>
                </a:lnTo>
                <a:lnTo>
                  <a:pt x="11447" y="8192"/>
                </a:lnTo>
                <a:cubicBezTo>
                  <a:pt x="11417" y="8241"/>
                  <a:pt x="11391" y="8291"/>
                  <a:pt x="11391" y="8345"/>
                </a:cubicBezTo>
                <a:cubicBezTo>
                  <a:pt x="11391" y="8617"/>
                  <a:pt x="11794" y="8836"/>
                  <a:pt x="12291" y="8836"/>
                </a:cubicBezTo>
                <a:lnTo>
                  <a:pt x="19195" y="8836"/>
                </a:lnTo>
                <a:cubicBezTo>
                  <a:pt x="19195" y="8836"/>
                  <a:pt x="9507" y="18651"/>
                  <a:pt x="9507" y="18651"/>
                </a:cubicBezTo>
                <a:close/>
                <a:moveTo>
                  <a:pt x="21600" y="8345"/>
                </a:moveTo>
                <a:cubicBezTo>
                  <a:pt x="21600" y="8074"/>
                  <a:pt x="21197" y="7855"/>
                  <a:pt x="20700" y="7855"/>
                </a:cubicBezTo>
                <a:lnTo>
                  <a:pt x="13541" y="7855"/>
                </a:lnTo>
                <a:lnTo>
                  <a:pt x="17954" y="646"/>
                </a:lnTo>
                <a:lnTo>
                  <a:pt x="17944" y="644"/>
                </a:lnTo>
                <a:cubicBezTo>
                  <a:pt x="17974" y="595"/>
                  <a:pt x="18000" y="545"/>
                  <a:pt x="18000" y="491"/>
                </a:cubicBezTo>
                <a:cubicBezTo>
                  <a:pt x="18000" y="220"/>
                  <a:pt x="17598" y="0"/>
                  <a:pt x="17100" y="0"/>
                </a:cubicBezTo>
                <a:lnTo>
                  <a:pt x="8101" y="0"/>
                </a:lnTo>
                <a:cubicBezTo>
                  <a:pt x="7703" y="0"/>
                  <a:pt x="7376" y="143"/>
                  <a:pt x="7257" y="337"/>
                </a:cubicBezTo>
                <a:lnTo>
                  <a:pt x="7246" y="335"/>
                </a:lnTo>
                <a:lnTo>
                  <a:pt x="47" y="12117"/>
                </a:lnTo>
                <a:lnTo>
                  <a:pt x="57" y="12120"/>
                </a:lnTo>
                <a:cubicBezTo>
                  <a:pt x="27" y="12168"/>
                  <a:pt x="0" y="12218"/>
                  <a:pt x="0" y="12273"/>
                </a:cubicBezTo>
                <a:cubicBezTo>
                  <a:pt x="0" y="12544"/>
                  <a:pt x="403" y="12764"/>
                  <a:pt x="900" y="12764"/>
                </a:cubicBezTo>
                <a:lnTo>
                  <a:pt x="8895" y="12764"/>
                </a:lnTo>
                <a:lnTo>
                  <a:pt x="7206" y="21055"/>
                </a:lnTo>
                <a:lnTo>
                  <a:pt x="7220" y="21056"/>
                </a:lnTo>
                <a:cubicBezTo>
                  <a:pt x="7216" y="21074"/>
                  <a:pt x="7200" y="21090"/>
                  <a:pt x="7200" y="21109"/>
                </a:cubicBezTo>
                <a:cubicBezTo>
                  <a:pt x="7200" y="21380"/>
                  <a:pt x="7603" y="21600"/>
                  <a:pt x="8101" y="21600"/>
                </a:cubicBezTo>
                <a:cubicBezTo>
                  <a:pt x="8464" y="21600"/>
                  <a:pt x="8761" y="21480"/>
                  <a:pt x="8900" y="21310"/>
                </a:cubicBezTo>
                <a:lnTo>
                  <a:pt x="8918" y="21315"/>
                </a:lnTo>
                <a:lnTo>
                  <a:pt x="21517" y="8551"/>
                </a:lnTo>
                <a:lnTo>
                  <a:pt x="21513" y="8550"/>
                </a:lnTo>
                <a:cubicBezTo>
                  <a:pt x="21567" y="8487"/>
                  <a:pt x="21600" y="8419"/>
                  <a:pt x="21600" y="834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1" name="Shape 2753">
            <a:extLst>
              <a:ext uri="{FF2B5EF4-FFF2-40B4-BE49-F238E27FC236}">
                <a16:creationId xmlns:a16="http://schemas.microsoft.com/office/drawing/2014/main" id="{858670EE-F7C7-EE4D-9CB2-57D762A286A9}"/>
              </a:ext>
            </a:extLst>
          </p:cNvPr>
          <p:cNvSpPr/>
          <p:nvPr/>
        </p:nvSpPr>
        <p:spPr>
          <a:xfrm>
            <a:off x="4648689" y="7686673"/>
            <a:ext cx="623456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800" y="18655"/>
                </a:moveTo>
                <a:cubicBezTo>
                  <a:pt x="13468" y="18655"/>
                  <a:pt x="13200" y="18874"/>
                  <a:pt x="13200" y="19145"/>
                </a:cubicBezTo>
                <a:cubicBezTo>
                  <a:pt x="13200" y="19417"/>
                  <a:pt x="13468" y="19636"/>
                  <a:pt x="13800" y="19636"/>
                </a:cubicBezTo>
                <a:cubicBezTo>
                  <a:pt x="14132" y="19636"/>
                  <a:pt x="14400" y="19417"/>
                  <a:pt x="14400" y="19145"/>
                </a:cubicBezTo>
                <a:cubicBezTo>
                  <a:pt x="14400" y="18874"/>
                  <a:pt x="14132" y="18655"/>
                  <a:pt x="13800" y="18655"/>
                </a:cubicBezTo>
                <a:moveTo>
                  <a:pt x="10200" y="15709"/>
                </a:moveTo>
                <a:cubicBezTo>
                  <a:pt x="9868" y="15709"/>
                  <a:pt x="9600" y="15490"/>
                  <a:pt x="9600" y="15218"/>
                </a:cubicBezTo>
                <a:cubicBezTo>
                  <a:pt x="9600" y="14947"/>
                  <a:pt x="9868" y="14727"/>
                  <a:pt x="10200" y="14727"/>
                </a:cubicBezTo>
                <a:cubicBezTo>
                  <a:pt x="10532" y="14727"/>
                  <a:pt x="10800" y="14947"/>
                  <a:pt x="10800" y="15218"/>
                </a:cubicBezTo>
                <a:cubicBezTo>
                  <a:pt x="10800" y="15490"/>
                  <a:pt x="10532" y="15709"/>
                  <a:pt x="10200" y="15709"/>
                </a:cubicBezTo>
                <a:moveTo>
                  <a:pt x="10200" y="13745"/>
                </a:moveTo>
                <a:cubicBezTo>
                  <a:pt x="9206" y="13745"/>
                  <a:pt x="8400" y="14405"/>
                  <a:pt x="8400" y="15218"/>
                </a:cubicBezTo>
                <a:cubicBezTo>
                  <a:pt x="8400" y="16031"/>
                  <a:pt x="9206" y="16691"/>
                  <a:pt x="10200" y="16691"/>
                </a:cubicBezTo>
                <a:cubicBezTo>
                  <a:pt x="11194" y="16691"/>
                  <a:pt x="12000" y="16031"/>
                  <a:pt x="12000" y="15218"/>
                </a:cubicBezTo>
                <a:cubicBezTo>
                  <a:pt x="12000" y="14405"/>
                  <a:pt x="11194" y="13745"/>
                  <a:pt x="10200" y="13745"/>
                </a:cubicBezTo>
                <a:moveTo>
                  <a:pt x="15600" y="13745"/>
                </a:moveTo>
                <a:cubicBezTo>
                  <a:pt x="14938" y="13745"/>
                  <a:pt x="14400" y="14186"/>
                  <a:pt x="14400" y="14727"/>
                </a:cubicBezTo>
                <a:cubicBezTo>
                  <a:pt x="14400" y="15269"/>
                  <a:pt x="14938" y="15709"/>
                  <a:pt x="15600" y="15709"/>
                </a:cubicBezTo>
                <a:cubicBezTo>
                  <a:pt x="16262" y="15709"/>
                  <a:pt x="16800" y="15269"/>
                  <a:pt x="16800" y="14727"/>
                </a:cubicBezTo>
                <a:cubicBezTo>
                  <a:pt x="16800" y="14186"/>
                  <a:pt x="16262" y="13745"/>
                  <a:pt x="15600" y="13745"/>
                </a:cubicBezTo>
                <a:moveTo>
                  <a:pt x="14400" y="20618"/>
                </a:moveTo>
                <a:lnTo>
                  <a:pt x="7200" y="20618"/>
                </a:lnTo>
                <a:cubicBezTo>
                  <a:pt x="3892" y="20618"/>
                  <a:pt x="1200" y="18416"/>
                  <a:pt x="1200" y="15709"/>
                </a:cubicBezTo>
                <a:cubicBezTo>
                  <a:pt x="1200" y="13123"/>
                  <a:pt x="2182" y="11620"/>
                  <a:pt x="3320" y="9880"/>
                </a:cubicBezTo>
                <a:cubicBezTo>
                  <a:pt x="3477" y="9639"/>
                  <a:pt x="3636" y="9392"/>
                  <a:pt x="3797" y="9140"/>
                </a:cubicBezTo>
                <a:cubicBezTo>
                  <a:pt x="3905" y="9093"/>
                  <a:pt x="6420" y="8038"/>
                  <a:pt x="9814" y="9625"/>
                </a:cubicBezTo>
                <a:cubicBezTo>
                  <a:pt x="10959" y="10160"/>
                  <a:pt x="12064" y="10360"/>
                  <a:pt x="13079" y="10360"/>
                </a:cubicBezTo>
                <a:cubicBezTo>
                  <a:pt x="15152" y="10360"/>
                  <a:pt x="16846" y="9523"/>
                  <a:pt x="17711" y="8991"/>
                </a:cubicBezTo>
                <a:cubicBezTo>
                  <a:pt x="17902" y="9295"/>
                  <a:pt x="18093" y="9592"/>
                  <a:pt x="18280" y="9880"/>
                </a:cubicBezTo>
                <a:cubicBezTo>
                  <a:pt x="19418" y="11620"/>
                  <a:pt x="20400" y="13123"/>
                  <a:pt x="20400" y="15709"/>
                </a:cubicBezTo>
                <a:cubicBezTo>
                  <a:pt x="20400" y="18416"/>
                  <a:pt x="17708" y="20618"/>
                  <a:pt x="14400" y="20618"/>
                </a:cubicBezTo>
                <a:moveTo>
                  <a:pt x="5967" y="2945"/>
                </a:moveTo>
                <a:lnTo>
                  <a:pt x="15633" y="2945"/>
                </a:lnTo>
                <a:cubicBezTo>
                  <a:pt x="15782" y="5133"/>
                  <a:pt x="16425" y="6735"/>
                  <a:pt x="17180" y="8090"/>
                </a:cubicBezTo>
                <a:cubicBezTo>
                  <a:pt x="16281" y="8690"/>
                  <a:pt x="13509" y="10220"/>
                  <a:pt x="10410" y="8772"/>
                </a:cubicBezTo>
                <a:cubicBezTo>
                  <a:pt x="7921" y="7609"/>
                  <a:pt x="5800" y="7679"/>
                  <a:pt x="4520" y="7912"/>
                </a:cubicBezTo>
                <a:cubicBezTo>
                  <a:pt x="5231" y="6594"/>
                  <a:pt x="5824" y="5037"/>
                  <a:pt x="5967" y="2945"/>
                </a:cubicBezTo>
                <a:moveTo>
                  <a:pt x="3600" y="982"/>
                </a:moveTo>
                <a:lnTo>
                  <a:pt x="18000" y="982"/>
                </a:lnTo>
                <a:lnTo>
                  <a:pt x="18000" y="1964"/>
                </a:lnTo>
                <a:lnTo>
                  <a:pt x="3600" y="1964"/>
                </a:lnTo>
                <a:cubicBezTo>
                  <a:pt x="3600" y="1964"/>
                  <a:pt x="3600" y="982"/>
                  <a:pt x="3600" y="982"/>
                </a:cubicBezTo>
                <a:close/>
                <a:moveTo>
                  <a:pt x="16843" y="2945"/>
                </a:moveTo>
                <a:lnTo>
                  <a:pt x="18000" y="2945"/>
                </a:lnTo>
                <a:cubicBezTo>
                  <a:pt x="18662" y="2945"/>
                  <a:pt x="19200" y="2505"/>
                  <a:pt x="19200" y="1964"/>
                </a:cubicBezTo>
                <a:lnTo>
                  <a:pt x="19200" y="982"/>
                </a:lnTo>
                <a:cubicBezTo>
                  <a:pt x="19200" y="440"/>
                  <a:pt x="18662" y="0"/>
                  <a:pt x="18000" y="0"/>
                </a:cubicBezTo>
                <a:lnTo>
                  <a:pt x="3600" y="0"/>
                </a:lnTo>
                <a:cubicBezTo>
                  <a:pt x="2938" y="0"/>
                  <a:pt x="2400" y="440"/>
                  <a:pt x="2400" y="982"/>
                </a:cubicBezTo>
                <a:lnTo>
                  <a:pt x="2400" y="1964"/>
                </a:lnTo>
                <a:cubicBezTo>
                  <a:pt x="2400" y="2505"/>
                  <a:pt x="2938" y="2945"/>
                  <a:pt x="3600" y="2945"/>
                </a:cubicBezTo>
                <a:lnTo>
                  <a:pt x="4757" y="2945"/>
                </a:lnTo>
                <a:cubicBezTo>
                  <a:pt x="4322" y="8937"/>
                  <a:pt x="0" y="10114"/>
                  <a:pt x="0" y="15709"/>
                </a:cubicBezTo>
                <a:cubicBezTo>
                  <a:pt x="0" y="18962"/>
                  <a:pt x="3224" y="21600"/>
                  <a:pt x="7200" y="21600"/>
                </a:cubicBezTo>
                <a:lnTo>
                  <a:pt x="14400" y="21600"/>
                </a:lnTo>
                <a:cubicBezTo>
                  <a:pt x="18376" y="21600"/>
                  <a:pt x="21600" y="18962"/>
                  <a:pt x="21600" y="15709"/>
                </a:cubicBezTo>
                <a:cubicBezTo>
                  <a:pt x="21600" y="10114"/>
                  <a:pt x="17278" y="8937"/>
                  <a:pt x="16843" y="2945"/>
                </a:cubicBezTo>
                <a:moveTo>
                  <a:pt x="17400" y="11782"/>
                </a:moveTo>
                <a:cubicBezTo>
                  <a:pt x="17068" y="11782"/>
                  <a:pt x="16800" y="12001"/>
                  <a:pt x="16800" y="12273"/>
                </a:cubicBezTo>
                <a:cubicBezTo>
                  <a:pt x="16800" y="12544"/>
                  <a:pt x="17068" y="12764"/>
                  <a:pt x="17400" y="12764"/>
                </a:cubicBezTo>
                <a:cubicBezTo>
                  <a:pt x="17732" y="12764"/>
                  <a:pt x="18000" y="12544"/>
                  <a:pt x="18000" y="12273"/>
                </a:cubicBezTo>
                <a:cubicBezTo>
                  <a:pt x="18000" y="12001"/>
                  <a:pt x="17732" y="11782"/>
                  <a:pt x="17400" y="11782"/>
                </a:cubicBezTo>
                <a:moveTo>
                  <a:pt x="6000" y="10800"/>
                </a:moveTo>
                <a:cubicBezTo>
                  <a:pt x="5338" y="10800"/>
                  <a:pt x="4800" y="11240"/>
                  <a:pt x="4800" y="11782"/>
                </a:cubicBezTo>
                <a:cubicBezTo>
                  <a:pt x="4800" y="12324"/>
                  <a:pt x="5338" y="12764"/>
                  <a:pt x="6000" y="12764"/>
                </a:cubicBezTo>
                <a:cubicBezTo>
                  <a:pt x="6662" y="12764"/>
                  <a:pt x="7200" y="12324"/>
                  <a:pt x="7200" y="11782"/>
                </a:cubicBezTo>
                <a:cubicBezTo>
                  <a:pt x="7200" y="11240"/>
                  <a:pt x="6662" y="10800"/>
                  <a:pt x="6000" y="10800"/>
                </a:cubicBezTo>
                <a:moveTo>
                  <a:pt x="5400" y="16691"/>
                </a:moveTo>
                <a:cubicBezTo>
                  <a:pt x="5068" y="16691"/>
                  <a:pt x="4800" y="16910"/>
                  <a:pt x="4800" y="17182"/>
                </a:cubicBezTo>
                <a:cubicBezTo>
                  <a:pt x="4800" y="17453"/>
                  <a:pt x="5068" y="17673"/>
                  <a:pt x="5400" y="17673"/>
                </a:cubicBezTo>
                <a:cubicBezTo>
                  <a:pt x="5732" y="17673"/>
                  <a:pt x="6000" y="17453"/>
                  <a:pt x="6000" y="17182"/>
                </a:cubicBezTo>
                <a:cubicBezTo>
                  <a:pt x="6000" y="16910"/>
                  <a:pt x="5732" y="16691"/>
                  <a:pt x="5400" y="16691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2" name="Shape 2621">
            <a:extLst>
              <a:ext uri="{FF2B5EF4-FFF2-40B4-BE49-F238E27FC236}">
                <a16:creationId xmlns:a16="http://schemas.microsoft.com/office/drawing/2014/main" id="{F3FF13AB-5B43-A2E7-01CD-DDBE92E9DFD1}"/>
              </a:ext>
            </a:extLst>
          </p:cNvPr>
          <p:cNvSpPr/>
          <p:nvPr/>
        </p:nvSpPr>
        <p:spPr>
          <a:xfrm>
            <a:off x="7475027" y="7825219"/>
            <a:ext cx="762002" cy="4849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0" y="20057"/>
                </a:moveTo>
                <a:cubicBezTo>
                  <a:pt x="5378" y="20057"/>
                  <a:pt x="982" y="13445"/>
                  <a:pt x="982" y="10800"/>
                </a:cubicBezTo>
                <a:cubicBezTo>
                  <a:pt x="982" y="8155"/>
                  <a:pt x="5378" y="1543"/>
                  <a:pt x="10800" y="1543"/>
                </a:cubicBezTo>
                <a:cubicBezTo>
                  <a:pt x="16223" y="1543"/>
                  <a:pt x="20618" y="8155"/>
                  <a:pt x="20618" y="10800"/>
                </a:cubicBezTo>
                <a:cubicBezTo>
                  <a:pt x="20618" y="13445"/>
                  <a:pt x="16223" y="20057"/>
                  <a:pt x="10800" y="20057"/>
                </a:cubicBezTo>
                <a:moveTo>
                  <a:pt x="10800" y="0"/>
                </a:moveTo>
                <a:cubicBezTo>
                  <a:pt x="4835" y="0"/>
                  <a:pt x="0" y="7714"/>
                  <a:pt x="0" y="10800"/>
                </a:cubicBezTo>
                <a:cubicBezTo>
                  <a:pt x="0" y="13886"/>
                  <a:pt x="4835" y="21600"/>
                  <a:pt x="10800" y="21600"/>
                </a:cubicBezTo>
                <a:cubicBezTo>
                  <a:pt x="16765" y="21600"/>
                  <a:pt x="21600" y="13886"/>
                  <a:pt x="21600" y="10800"/>
                </a:cubicBezTo>
                <a:cubicBezTo>
                  <a:pt x="21600" y="7714"/>
                  <a:pt x="16765" y="0"/>
                  <a:pt x="10800" y="0"/>
                </a:cubicBezTo>
                <a:moveTo>
                  <a:pt x="10800" y="16971"/>
                </a:moveTo>
                <a:cubicBezTo>
                  <a:pt x="8631" y="16971"/>
                  <a:pt x="6873" y="14209"/>
                  <a:pt x="6873" y="10800"/>
                </a:cubicBezTo>
                <a:cubicBezTo>
                  <a:pt x="6873" y="7392"/>
                  <a:pt x="8631" y="4629"/>
                  <a:pt x="10800" y="4629"/>
                </a:cubicBezTo>
                <a:cubicBezTo>
                  <a:pt x="12969" y="4629"/>
                  <a:pt x="14727" y="7392"/>
                  <a:pt x="14727" y="10800"/>
                </a:cubicBezTo>
                <a:cubicBezTo>
                  <a:pt x="14727" y="14209"/>
                  <a:pt x="12969" y="16971"/>
                  <a:pt x="10800" y="16971"/>
                </a:cubicBezTo>
                <a:moveTo>
                  <a:pt x="10800" y="3087"/>
                </a:moveTo>
                <a:cubicBezTo>
                  <a:pt x="8088" y="3087"/>
                  <a:pt x="5891" y="6540"/>
                  <a:pt x="5891" y="10800"/>
                </a:cubicBezTo>
                <a:cubicBezTo>
                  <a:pt x="5891" y="15061"/>
                  <a:pt x="8088" y="18514"/>
                  <a:pt x="10800" y="18514"/>
                </a:cubicBezTo>
                <a:cubicBezTo>
                  <a:pt x="13512" y="18514"/>
                  <a:pt x="15709" y="15061"/>
                  <a:pt x="15709" y="10800"/>
                </a:cubicBezTo>
                <a:cubicBezTo>
                  <a:pt x="15709" y="6540"/>
                  <a:pt x="13512" y="3087"/>
                  <a:pt x="10800" y="3087"/>
                </a:cubicBezTo>
                <a:moveTo>
                  <a:pt x="10800" y="8486"/>
                </a:moveTo>
                <a:cubicBezTo>
                  <a:pt x="9987" y="8486"/>
                  <a:pt x="9327" y="9523"/>
                  <a:pt x="9327" y="10800"/>
                </a:cubicBezTo>
                <a:cubicBezTo>
                  <a:pt x="9327" y="12078"/>
                  <a:pt x="9987" y="13114"/>
                  <a:pt x="10800" y="13114"/>
                </a:cubicBezTo>
                <a:cubicBezTo>
                  <a:pt x="11613" y="13114"/>
                  <a:pt x="12273" y="12078"/>
                  <a:pt x="12273" y="10800"/>
                </a:cubicBezTo>
                <a:cubicBezTo>
                  <a:pt x="12273" y="9523"/>
                  <a:pt x="11613" y="8486"/>
                  <a:pt x="10800" y="8486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3" name="Shape 2746">
            <a:extLst>
              <a:ext uri="{FF2B5EF4-FFF2-40B4-BE49-F238E27FC236}">
                <a16:creationId xmlns:a16="http://schemas.microsoft.com/office/drawing/2014/main" id="{73DCFF97-0195-9F35-3541-A8005049AF62}"/>
              </a:ext>
            </a:extLst>
          </p:cNvPr>
          <p:cNvSpPr/>
          <p:nvPr/>
        </p:nvSpPr>
        <p:spPr>
          <a:xfrm>
            <a:off x="10370612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2764"/>
                </a:moveTo>
                <a:lnTo>
                  <a:pt x="16691" y="12764"/>
                </a:lnTo>
                <a:lnTo>
                  <a:pt x="16691" y="8836"/>
                </a:lnTo>
                <a:lnTo>
                  <a:pt x="20618" y="8836"/>
                </a:lnTo>
                <a:cubicBezTo>
                  <a:pt x="20618" y="8836"/>
                  <a:pt x="20618" y="12764"/>
                  <a:pt x="20618" y="12764"/>
                </a:cubicBezTo>
                <a:close/>
                <a:moveTo>
                  <a:pt x="20618" y="7855"/>
                </a:moveTo>
                <a:lnTo>
                  <a:pt x="16691" y="7855"/>
                </a:lnTo>
                <a:cubicBezTo>
                  <a:pt x="16149" y="7855"/>
                  <a:pt x="15709" y="8295"/>
                  <a:pt x="15709" y="8836"/>
                </a:cubicBezTo>
                <a:lnTo>
                  <a:pt x="15709" y="12764"/>
                </a:lnTo>
                <a:cubicBezTo>
                  <a:pt x="15709" y="13305"/>
                  <a:pt x="16149" y="13745"/>
                  <a:pt x="16691" y="13745"/>
                </a:cubicBezTo>
                <a:lnTo>
                  <a:pt x="20618" y="13745"/>
                </a:lnTo>
                <a:cubicBezTo>
                  <a:pt x="21160" y="13745"/>
                  <a:pt x="21600" y="13305"/>
                  <a:pt x="21600" y="12764"/>
                </a:cubicBezTo>
                <a:lnTo>
                  <a:pt x="21600" y="8836"/>
                </a:lnTo>
                <a:cubicBezTo>
                  <a:pt x="21600" y="8295"/>
                  <a:pt x="21160" y="7855"/>
                  <a:pt x="20618" y="7855"/>
                </a:cubicBezTo>
                <a:moveTo>
                  <a:pt x="12764" y="20618"/>
                </a:moveTo>
                <a:lnTo>
                  <a:pt x="8836" y="20618"/>
                </a:lnTo>
                <a:lnTo>
                  <a:pt x="8836" y="16691"/>
                </a:lnTo>
                <a:lnTo>
                  <a:pt x="12764" y="16691"/>
                </a:lnTo>
                <a:cubicBezTo>
                  <a:pt x="12764" y="16691"/>
                  <a:pt x="12764" y="20618"/>
                  <a:pt x="12764" y="20618"/>
                </a:cubicBezTo>
                <a:close/>
                <a:moveTo>
                  <a:pt x="12764" y="15709"/>
                </a:moveTo>
                <a:lnTo>
                  <a:pt x="8836" y="15709"/>
                </a:lnTo>
                <a:cubicBezTo>
                  <a:pt x="8295" y="15709"/>
                  <a:pt x="7855" y="16149"/>
                  <a:pt x="7855" y="16691"/>
                </a:cubicBezTo>
                <a:lnTo>
                  <a:pt x="7855" y="20618"/>
                </a:lnTo>
                <a:cubicBezTo>
                  <a:pt x="7855" y="21160"/>
                  <a:pt x="8295" y="21600"/>
                  <a:pt x="8836" y="21600"/>
                </a:cubicBezTo>
                <a:lnTo>
                  <a:pt x="12764" y="21600"/>
                </a:lnTo>
                <a:cubicBezTo>
                  <a:pt x="13305" y="21600"/>
                  <a:pt x="13745" y="21160"/>
                  <a:pt x="13745" y="20618"/>
                </a:cubicBezTo>
                <a:lnTo>
                  <a:pt x="13745" y="16691"/>
                </a:lnTo>
                <a:cubicBezTo>
                  <a:pt x="13745" y="16149"/>
                  <a:pt x="13305" y="15709"/>
                  <a:pt x="12764" y="15709"/>
                </a:cubicBezTo>
                <a:moveTo>
                  <a:pt x="12764" y="12764"/>
                </a:moveTo>
                <a:lnTo>
                  <a:pt x="8836" y="12764"/>
                </a:lnTo>
                <a:lnTo>
                  <a:pt x="8836" y="8836"/>
                </a:lnTo>
                <a:lnTo>
                  <a:pt x="12764" y="8836"/>
                </a:lnTo>
                <a:cubicBezTo>
                  <a:pt x="12764" y="8836"/>
                  <a:pt x="12764" y="12764"/>
                  <a:pt x="12764" y="12764"/>
                </a:cubicBezTo>
                <a:close/>
                <a:moveTo>
                  <a:pt x="12764" y="7855"/>
                </a:moveTo>
                <a:lnTo>
                  <a:pt x="8836" y="7855"/>
                </a:lnTo>
                <a:cubicBezTo>
                  <a:pt x="8295" y="7855"/>
                  <a:pt x="7855" y="8295"/>
                  <a:pt x="7855" y="8836"/>
                </a:cubicBezTo>
                <a:lnTo>
                  <a:pt x="7855" y="12764"/>
                </a:lnTo>
                <a:cubicBezTo>
                  <a:pt x="7855" y="13305"/>
                  <a:pt x="8295" y="13745"/>
                  <a:pt x="8836" y="13745"/>
                </a:cubicBezTo>
                <a:lnTo>
                  <a:pt x="12764" y="13745"/>
                </a:lnTo>
                <a:cubicBezTo>
                  <a:pt x="13305" y="13745"/>
                  <a:pt x="13745" y="13305"/>
                  <a:pt x="13745" y="12764"/>
                </a:cubicBezTo>
                <a:lnTo>
                  <a:pt x="13745" y="8836"/>
                </a:lnTo>
                <a:cubicBezTo>
                  <a:pt x="13745" y="8295"/>
                  <a:pt x="13305" y="7855"/>
                  <a:pt x="12764" y="7855"/>
                </a:cubicBezTo>
                <a:moveTo>
                  <a:pt x="4909" y="4909"/>
                </a:moveTo>
                <a:lnTo>
                  <a:pt x="982" y="4909"/>
                </a:lnTo>
                <a:lnTo>
                  <a:pt x="982" y="982"/>
                </a:lnTo>
                <a:lnTo>
                  <a:pt x="4909" y="982"/>
                </a:lnTo>
                <a:cubicBezTo>
                  <a:pt x="4909" y="982"/>
                  <a:pt x="4909" y="4909"/>
                  <a:pt x="4909" y="4909"/>
                </a:cubicBezTo>
                <a:close/>
                <a:moveTo>
                  <a:pt x="4909" y="0"/>
                </a:moveTo>
                <a:lnTo>
                  <a:pt x="982" y="0"/>
                </a:lnTo>
                <a:cubicBezTo>
                  <a:pt x="440" y="0"/>
                  <a:pt x="0" y="440"/>
                  <a:pt x="0" y="982"/>
                </a:cubicBezTo>
                <a:lnTo>
                  <a:pt x="0" y="4909"/>
                </a:lnTo>
                <a:cubicBezTo>
                  <a:pt x="0" y="5451"/>
                  <a:pt x="440" y="5891"/>
                  <a:pt x="982" y="5891"/>
                </a:cubicBezTo>
                <a:lnTo>
                  <a:pt x="4909" y="5891"/>
                </a:lnTo>
                <a:cubicBezTo>
                  <a:pt x="5451" y="5891"/>
                  <a:pt x="5891" y="5451"/>
                  <a:pt x="5891" y="4909"/>
                </a:cubicBezTo>
                <a:lnTo>
                  <a:pt x="5891" y="982"/>
                </a:lnTo>
                <a:cubicBezTo>
                  <a:pt x="5891" y="440"/>
                  <a:pt x="5451" y="0"/>
                  <a:pt x="4909" y="0"/>
                </a:cubicBezTo>
                <a:moveTo>
                  <a:pt x="20618" y="20618"/>
                </a:moveTo>
                <a:lnTo>
                  <a:pt x="16691" y="20618"/>
                </a:lnTo>
                <a:lnTo>
                  <a:pt x="16691" y="16691"/>
                </a:lnTo>
                <a:lnTo>
                  <a:pt x="20618" y="16691"/>
                </a:lnTo>
                <a:cubicBezTo>
                  <a:pt x="20618" y="16691"/>
                  <a:pt x="20618" y="20618"/>
                  <a:pt x="20618" y="20618"/>
                </a:cubicBezTo>
                <a:close/>
                <a:moveTo>
                  <a:pt x="20618" y="15709"/>
                </a:moveTo>
                <a:lnTo>
                  <a:pt x="16691" y="15709"/>
                </a:lnTo>
                <a:cubicBezTo>
                  <a:pt x="16149" y="15709"/>
                  <a:pt x="15709" y="16149"/>
                  <a:pt x="15709" y="16691"/>
                </a:cubicBezTo>
                <a:lnTo>
                  <a:pt x="15709" y="20618"/>
                </a:lnTo>
                <a:cubicBezTo>
                  <a:pt x="15709" y="21160"/>
                  <a:pt x="16149" y="21600"/>
                  <a:pt x="16691" y="21600"/>
                </a:cubicBezTo>
                <a:lnTo>
                  <a:pt x="20618" y="21600"/>
                </a:lnTo>
                <a:cubicBezTo>
                  <a:pt x="21160" y="21600"/>
                  <a:pt x="21600" y="21160"/>
                  <a:pt x="21600" y="20618"/>
                </a:cubicBezTo>
                <a:lnTo>
                  <a:pt x="21600" y="16691"/>
                </a:lnTo>
                <a:cubicBezTo>
                  <a:pt x="21600" y="16149"/>
                  <a:pt x="21160" y="15709"/>
                  <a:pt x="20618" y="15709"/>
                </a:cubicBezTo>
                <a:moveTo>
                  <a:pt x="20618" y="4909"/>
                </a:moveTo>
                <a:lnTo>
                  <a:pt x="16691" y="4909"/>
                </a:lnTo>
                <a:lnTo>
                  <a:pt x="16691" y="982"/>
                </a:lnTo>
                <a:lnTo>
                  <a:pt x="20618" y="982"/>
                </a:lnTo>
                <a:cubicBezTo>
                  <a:pt x="20618" y="982"/>
                  <a:pt x="20618" y="4909"/>
                  <a:pt x="20618" y="4909"/>
                </a:cubicBezTo>
                <a:close/>
                <a:moveTo>
                  <a:pt x="20618" y="0"/>
                </a:moveTo>
                <a:lnTo>
                  <a:pt x="16691" y="0"/>
                </a:lnTo>
                <a:cubicBezTo>
                  <a:pt x="16149" y="0"/>
                  <a:pt x="15709" y="440"/>
                  <a:pt x="15709" y="982"/>
                </a:cubicBezTo>
                <a:lnTo>
                  <a:pt x="15709" y="4909"/>
                </a:lnTo>
                <a:cubicBezTo>
                  <a:pt x="15709" y="5451"/>
                  <a:pt x="16149" y="5891"/>
                  <a:pt x="16691" y="5891"/>
                </a:cubicBezTo>
                <a:lnTo>
                  <a:pt x="20618" y="5891"/>
                </a:lnTo>
                <a:cubicBezTo>
                  <a:pt x="21160" y="5891"/>
                  <a:pt x="21600" y="5451"/>
                  <a:pt x="21600" y="4909"/>
                </a:cubicBezTo>
                <a:lnTo>
                  <a:pt x="21600" y="982"/>
                </a:lnTo>
                <a:cubicBezTo>
                  <a:pt x="21600" y="440"/>
                  <a:pt x="21160" y="0"/>
                  <a:pt x="20618" y="0"/>
                </a:cubicBezTo>
                <a:moveTo>
                  <a:pt x="4909" y="20618"/>
                </a:moveTo>
                <a:lnTo>
                  <a:pt x="982" y="20618"/>
                </a:lnTo>
                <a:lnTo>
                  <a:pt x="982" y="16691"/>
                </a:lnTo>
                <a:lnTo>
                  <a:pt x="4909" y="16691"/>
                </a:lnTo>
                <a:cubicBezTo>
                  <a:pt x="4909" y="16691"/>
                  <a:pt x="4909" y="20618"/>
                  <a:pt x="4909" y="20618"/>
                </a:cubicBezTo>
                <a:close/>
                <a:moveTo>
                  <a:pt x="4909" y="15709"/>
                </a:moveTo>
                <a:lnTo>
                  <a:pt x="982" y="15709"/>
                </a:lnTo>
                <a:cubicBezTo>
                  <a:pt x="440" y="15709"/>
                  <a:pt x="0" y="16149"/>
                  <a:pt x="0" y="16691"/>
                </a:cubicBezTo>
                <a:lnTo>
                  <a:pt x="0" y="20618"/>
                </a:lnTo>
                <a:cubicBezTo>
                  <a:pt x="0" y="21160"/>
                  <a:pt x="440" y="21600"/>
                  <a:pt x="982" y="21600"/>
                </a:cubicBezTo>
                <a:lnTo>
                  <a:pt x="4909" y="21600"/>
                </a:lnTo>
                <a:cubicBezTo>
                  <a:pt x="5451" y="21600"/>
                  <a:pt x="5891" y="21160"/>
                  <a:pt x="5891" y="20618"/>
                </a:cubicBezTo>
                <a:lnTo>
                  <a:pt x="5891" y="16691"/>
                </a:lnTo>
                <a:cubicBezTo>
                  <a:pt x="5891" y="16149"/>
                  <a:pt x="5451" y="15709"/>
                  <a:pt x="4909" y="15709"/>
                </a:cubicBezTo>
                <a:moveTo>
                  <a:pt x="12764" y="4909"/>
                </a:moveTo>
                <a:lnTo>
                  <a:pt x="8836" y="4909"/>
                </a:lnTo>
                <a:lnTo>
                  <a:pt x="8836" y="982"/>
                </a:lnTo>
                <a:lnTo>
                  <a:pt x="12764" y="982"/>
                </a:lnTo>
                <a:cubicBezTo>
                  <a:pt x="12764" y="982"/>
                  <a:pt x="12764" y="4909"/>
                  <a:pt x="12764" y="4909"/>
                </a:cubicBezTo>
                <a:close/>
                <a:moveTo>
                  <a:pt x="12764" y="0"/>
                </a:moveTo>
                <a:lnTo>
                  <a:pt x="8836" y="0"/>
                </a:lnTo>
                <a:cubicBezTo>
                  <a:pt x="8295" y="0"/>
                  <a:pt x="7855" y="440"/>
                  <a:pt x="7855" y="982"/>
                </a:cubicBezTo>
                <a:lnTo>
                  <a:pt x="7855" y="4909"/>
                </a:lnTo>
                <a:cubicBezTo>
                  <a:pt x="7855" y="5451"/>
                  <a:pt x="8295" y="5891"/>
                  <a:pt x="8836" y="5891"/>
                </a:cubicBezTo>
                <a:lnTo>
                  <a:pt x="12764" y="5891"/>
                </a:lnTo>
                <a:cubicBezTo>
                  <a:pt x="13305" y="5891"/>
                  <a:pt x="13745" y="5451"/>
                  <a:pt x="13745" y="4909"/>
                </a:cubicBezTo>
                <a:lnTo>
                  <a:pt x="13745" y="982"/>
                </a:lnTo>
                <a:cubicBezTo>
                  <a:pt x="13745" y="440"/>
                  <a:pt x="13305" y="0"/>
                  <a:pt x="12764" y="0"/>
                </a:cubicBezTo>
                <a:moveTo>
                  <a:pt x="4909" y="12764"/>
                </a:moveTo>
                <a:lnTo>
                  <a:pt x="982" y="12764"/>
                </a:lnTo>
                <a:lnTo>
                  <a:pt x="982" y="8836"/>
                </a:lnTo>
                <a:lnTo>
                  <a:pt x="4909" y="8836"/>
                </a:lnTo>
                <a:cubicBezTo>
                  <a:pt x="4909" y="8836"/>
                  <a:pt x="4909" y="12764"/>
                  <a:pt x="4909" y="12764"/>
                </a:cubicBezTo>
                <a:close/>
                <a:moveTo>
                  <a:pt x="4909" y="7855"/>
                </a:moveTo>
                <a:lnTo>
                  <a:pt x="982" y="7855"/>
                </a:lnTo>
                <a:cubicBezTo>
                  <a:pt x="440" y="7855"/>
                  <a:pt x="0" y="8295"/>
                  <a:pt x="0" y="8836"/>
                </a:cubicBezTo>
                <a:lnTo>
                  <a:pt x="0" y="12764"/>
                </a:lnTo>
                <a:cubicBezTo>
                  <a:pt x="0" y="13305"/>
                  <a:pt x="440" y="13745"/>
                  <a:pt x="982" y="13745"/>
                </a:cubicBezTo>
                <a:lnTo>
                  <a:pt x="4909" y="13745"/>
                </a:lnTo>
                <a:cubicBezTo>
                  <a:pt x="5451" y="13745"/>
                  <a:pt x="5891" y="13305"/>
                  <a:pt x="5891" y="12764"/>
                </a:cubicBezTo>
                <a:lnTo>
                  <a:pt x="5891" y="8836"/>
                </a:lnTo>
                <a:cubicBezTo>
                  <a:pt x="5891" y="8295"/>
                  <a:pt x="5451" y="7855"/>
                  <a:pt x="4909" y="7855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4" name="Shape 2743">
            <a:extLst>
              <a:ext uri="{FF2B5EF4-FFF2-40B4-BE49-F238E27FC236}">
                <a16:creationId xmlns:a16="http://schemas.microsoft.com/office/drawing/2014/main" id="{E2974F92-0A6C-5A3B-8B47-F1DE99FA963F}"/>
              </a:ext>
            </a:extLst>
          </p:cNvPr>
          <p:cNvSpPr/>
          <p:nvPr/>
        </p:nvSpPr>
        <p:spPr>
          <a:xfrm>
            <a:off x="13266210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273" y="12273"/>
                </a:moveTo>
                <a:lnTo>
                  <a:pt x="18655" y="12273"/>
                </a:lnTo>
                <a:lnTo>
                  <a:pt x="18655" y="18655"/>
                </a:lnTo>
                <a:lnTo>
                  <a:pt x="12273" y="18655"/>
                </a:lnTo>
                <a:cubicBezTo>
                  <a:pt x="12273" y="18655"/>
                  <a:pt x="12273" y="12273"/>
                  <a:pt x="12273" y="12273"/>
                </a:cubicBezTo>
                <a:close/>
                <a:moveTo>
                  <a:pt x="11291" y="19636"/>
                </a:moveTo>
                <a:lnTo>
                  <a:pt x="19636" y="19636"/>
                </a:lnTo>
                <a:lnTo>
                  <a:pt x="19636" y="11291"/>
                </a:lnTo>
                <a:lnTo>
                  <a:pt x="11291" y="11291"/>
                </a:lnTo>
                <a:cubicBezTo>
                  <a:pt x="11291" y="11291"/>
                  <a:pt x="11291" y="19636"/>
                  <a:pt x="11291" y="19636"/>
                </a:cubicBezTo>
                <a:close/>
                <a:moveTo>
                  <a:pt x="2945" y="2945"/>
                </a:moveTo>
                <a:lnTo>
                  <a:pt x="18655" y="2945"/>
                </a:lnTo>
                <a:lnTo>
                  <a:pt x="18655" y="9327"/>
                </a:lnTo>
                <a:lnTo>
                  <a:pt x="2945" y="9327"/>
                </a:lnTo>
                <a:cubicBezTo>
                  <a:pt x="2945" y="9327"/>
                  <a:pt x="2945" y="2945"/>
                  <a:pt x="2945" y="2945"/>
                </a:cubicBezTo>
                <a:close/>
                <a:moveTo>
                  <a:pt x="1964" y="10309"/>
                </a:moveTo>
                <a:lnTo>
                  <a:pt x="19636" y="10309"/>
                </a:lnTo>
                <a:lnTo>
                  <a:pt x="19636" y="1964"/>
                </a:lnTo>
                <a:lnTo>
                  <a:pt x="1964" y="1964"/>
                </a:lnTo>
                <a:cubicBezTo>
                  <a:pt x="1964" y="1964"/>
                  <a:pt x="1964" y="10309"/>
                  <a:pt x="1964" y="10309"/>
                </a:cubicBezTo>
                <a:close/>
                <a:moveTo>
                  <a:pt x="2945" y="12273"/>
                </a:moveTo>
                <a:lnTo>
                  <a:pt x="9327" y="12273"/>
                </a:lnTo>
                <a:lnTo>
                  <a:pt x="9327" y="18655"/>
                </a:lnTo>
                <a:lnTo>
                  <a:pt x="2945" y="18655"/>
                </a:lnTo>
                <a:cubicBezTo>
                  <a:pt x="2945" y="18655"/>
                  <a:pt x="2945" y="12273"/>
                  <a:pt x="2945" y="12273"/>
                </a:cubicBezTo>
                <a:close/>
                <a:moveTo>
                  <a:pt x="1964" y="19636"/>
                </a:moveTo>
                <a:lnTo>
                  <a:pt x="10309" y="19636"/>
                </a:lnTo>
                <a:lnTo>
                  <a:pt x="10309" y="11291"/>
                </a:lnTo>
                <a:lnTo>
                  <a:pt x="1964" y="11291"/>
                </a:lnTo>
                <a:cubicBezTo>
                  <a:pt x="1964" y="11291"/>
                  <a:pt x="1964" y="19636"/>
                  <a:pt x="1964" y="19636"/>
                </a:cubicBezTo>
                <a:close/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5" name="Shape 2564">
            <a:extLst>
              <a:ext uri="{FF2B5EF4-FFF2-40B4-BE49-F238E27FC236}">
                <a16:creationId xmlns:a16="http://schemas.microsoft.com/office/drawing/2014/main" id="{AB5AF7A6-BCE6-135F-A8E9-1E9FC77ADAAB}"/>
              </a:ext>
            </a:extLst>
          </p:cNvPr>
          <p:cNvSpPr/>
          <p:nvPr/>
        </p:nvSpPr>
        <p:spPr>
          <a:xfrm>
            <a:off x="16161807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18" y="10800"/>
                </a:moveTo>
                <a:lnTo>
                  <a:pt x="11782" y="10800"/>
                </a:lnTo>
                <a:lnTo>
                  <a:pt x="11782" y="12764"/>
                </a:lnTo>
                <a:lnTo>
                  <a:pt x="9818" y="12764"/>
                </a:lnTo>
                <a:cubicBezTo>
                  <a:pt x="9818" y="12764"/>
                  <a:pt x="9818" y="10800"/>
                  <a:pt x="9818" y="10800"/>
                </a:cubicBezTo>
                <a:close/>
                <a:moveTo>
                  <a:pt x="9327" y="13745"/>
                </a:moveTo>
                <a:lnTo>
                  <a:pt x="12273" y="13745"/>
                </a:lnTo>
                <a:cubicBezTo>
                  <a:pt x="12544" y="13745"/>
                  <a:pt x="12764" y="13526"/>
                  <a:pt x="12764" y="13255"/>
                </a:cubicBezTo>
                <a:lnTo>
                  <a:pt x="12764" y="10309"/>
                </a:lnTo>
                <a:cubicBezTo>
                  <a:pt x="12764" y="10038"/>
                  <a:pt x="12544" y="9818"/>
                  <a:pt x="12273" y="9818"/>
                </a:cubicBezTo>
                <a:lnTo>
                  <a:pt x="9327" y="9818"/>
                </a:lnTo>
                <a:cubicBezTo>
                  <a:pt x="9056" y="9818"/>
                  <a:pt x="8836" y="10038"/>
                  <a:pt x="8836" y="10309"/>
                </a:cubicBezTo>
                <a:lnTo>
                  <a:pt x="8836" y="13255"/>
                </a:lnTo>
                <a:cubicBezTo>
                  <a:pt x="8836" y="13526"/>
                  <a:pt x="9056" y="13745"/>
                  <a:pt x="9327" y="13745"/>
                </a:cubicBezTo>
                <a:moveTo>
                  <a:pt x="14727" y="15709"/>
                </a:moveTo>
                <a:lnTo>
                  <a:pt x="16691" y="15709"/>
                </a:lnTo>
                <a:lnTo>
                  <a:pt x="16691" y="17673"/>
                </a:lnTo>
                <a:lnTo>
                  <a:pt x="14727" y="17673"/>
                </a:lnTo>
                <a:cubicBezTo>
                  <a:pt x="14727" y="17673"/>
                  <a:pt x="14727" y="15709"/>
                  <a:pt x="14727" y="15709"/>
                </a:cubicBezTo>
                <a:close/>
                <a:moveTo>
                  <a:pt x="14236" y="18655"/>
                </a:moveTo>
                <a:lnTo>
                  <a:pt x="17182" y="18655"/>
                </a:lnTo>
                <a:cubicBezTo>
                  <a:pt x="17453" y="18655"/>
                  <a:pt x="17673" y="18435"/>
                  <a:pt x="17673" y="18164"/>
                </a:cubicBezTo>
                <a:lnTo>
                  <a:pt x="17673" y="15218"/>
                </a:lnTo>
                <a:cubicBezTo>
                  <a:pt x="17673" y="14947"/>
                  <a:pt x="17453" y="14727"/>
                  <a:pt x="17182" y="14727"/>
                </a:cubicBezTo>
                <a:lnTo>
                  <a:pt x="14236" y="14727"/>
                </a:lnTo>
                <a:cubicBezTo>
                  <a:pt x="13965" y="14727"/>
                  <a:pt x="13745" y="14947"/>
                  <a:pt x="13745" y="15218"/>
                </a:cubicBezTo>
                <a:lnTo>
                  <a:pt x="13745" y="18164"/>
                </a:lnTo>
                <a:cubicBezTo>
                  <a:pt x="13745" y="18435"/>
                  <a:pt x="13965" y="18655"/>
                  <a:pt x="14236" y="18655"/>
                </a:cubicBezTo>
                <a:moveTo>
                  <a:pt x="9818" y="5891"/>
                </a:moveTo>
                <a:lnTo>
                  <a:pt x="11782" y="5891"/>
                </a:lnTo>
                <a:lnTo>
                  <a:pt x="11782" y="7855"/>
                </a:lnTo>
                <a:lnTo>
                  <a:pt x="9818" y="7855"/>
                </a:lnTo>
                <a:cubicBezTo>
                  <a:pt x="9818" y="7855"/>
                  <a:pt x="9818" y="5891"/>
                  <a:pt x="9818" y="5891"/>
                </a:cubicBezTo>
                <a:close/>
                <a:moveTo>
                  <a:pt x="9327" y="8836"/>
                </a:moveTo>
                <a:lnTo>
                  <a:pt x="12273" y="8836"/>
                </a:lnTo>
                <a:cubicBezTo>
                  <a:pt x="12544" y="8836"/>
                  <a:pt x="12764" y="8617"/>
                  <a:pt x="12764" y="8345"/>
                </a:cubicBezTo>
                <a:lnTo>
                  <a:pt x="12764" y="5400"/>
                </a:lnTo>
                <a:cubicBezTo>
                  <a:pt x="12764" y="5129"/>
                  <a:pt x="12544" y="4909"/>
                  <a:pt x="12273" y="4909"/>
                </a:cubicBezTo>
                <a:lnTo>
                  <a:pt x="9327" y="4909"/>
                </a:lnTo>
                <a:cubicBezTo>
                  <a:pt x="9056" y="4909"/>
                  <a:pt x="8836" y="5129"/>
                  <a:pt x="8836" y="5400"/>
                </a:cubicBezTo>
                <a:lnTo>
                  <a:pt x="8836" y="8345"/>
                </a:lnTo>
                <a:cubicBezTo>
                  <a:pt x="8836" y="8617"/>
                  <a:pt x="9056" y="8836"/>
                  <a:pt x="9327" y="8836"/>
                </a:cubicBezTo>
                <a:moveTo>
                  <a:pt x="4909" y="15709"/>
                </a:moveTo>
                <a:lnTo>
                  <a:pt x="6873" y="15709"/>
                </a:lnTo>
                <a:lnTo>
                  <a:pt x="6873" y="17673"/>
                </a:lnTo>
                <a:lnTo>
                  <a:pt x="4909" y="17673"/>
                </a:lnTo>
                <a:cubicBezTo>
                  <a:pt x="4909" y="17673"/>
                  <a:pt x="4909" y="15709"/>
                  <a:pt x="4909" y="15709"/>
                </a:cubicBezTo>
                <a:close/>
                <a:moveTo>
                  <a:pt x="4418" y="18655"/>
                </a:moveTo>
                <a:lnTo>
                  <a:pt x="7364" y="18655"/>
                </a:lnTo>
                <a:cubicBezTo>
                  <a:pt x="7635" y="18655"/>
                  <a:pt x="7855" y="18435"/>
                  <a:pt x="7855" y="18164"/>
                </a:cubicBezTo>
                <a:lnTo>
                  <a:pt x="7855" y="15218"/>
                </a:lnTo>
                <a:cubicBezTo>
                  <a:pt x="7855" y="14947"/>
                  <a:pt x="7635" y="14727"/>
                  <a:pt x="7364" y="14727"/>
                </a:cubicBezTo>
                <a:lnTo>
                  <a:pt x="4418" y="14727"/>
                </a:lnTo>
                <a:cubicBezTo>
                  <a:pt x="4147" y="14727"/>
                  <a:pt x="3927" y="14947"/>
                  <a:pt x="3927" y="15218"/>
                </a:cubicBezTo>
                <a:lnTo>
                  <a:pt x="3927" y="18164"/>
                </a:lnTo>
                <a:cubicBezTo>
                  <a:pt x="3927" y="18435"/>
                  <a:pt x="4147" y="18655"/>
                  <a:pt x="4418" y="18655"/>
                </a:cubicBezTo>
                <a:moveTo>
                  <a:pt x="14727" y="10800"/>
                </a:moveTo>
                <a:lnTo>
                  <a:pt x="16691" y="10800"/>
                </a:lnTo>
                <a:lnTo>
                  <a:pt x="16691" y="12764"/>
                </a:lnTo>
                <a:lnTo>
                  <a:pt x="14727" y="12764"/>
                </a:lnTo>
                <a:cubicBezTo>
                  <a:pt x="14727" y="12764"/>
                  <a:pt x="14727" y="10800"/>
                  <a:pt x="14727" y="10800"/>
                </a:cubicBezTo>
                <a:close/>
                <a:moveTo>
                  <a:pt x="14236" y="13745"/>
                </a:moveTo>
                <a:lnTo>
                  <a:pt x="17182" y="13745"/>
                </a:lnTo>
                <a:cubicBezTo>
                  <a:pt x="17453" y="13745"/>
                  <a:pt x="17673" y="13526"/>
                  <a:pt x="17673" y="13255"/>
                </a:cubicBezTo>
                <a:lnTo>
                  <a:pt x="17673" y="10309"/>
                </a:lnTo>
                <a:cubicBezTo>
                  <a:pt x="17673" y="10038"/>
                  <a:pt x="17453" y="9818"/>
                  <a:pt x="17182" y="9818"/>
                </a:cubicBezTo>
                <a:lnTo>
                  <a:pt x="14236" y="9818"/>
                </a:lnTo>
                <a:cubicBezTo>
                  <a:pt x="13965" y="9818"/>
                  <a:pt x="13745" y="10038"/>
                  <a:pt x="13745" y="10309"/>
                </a:cubicBezTo>
                <a:lnTo>
                  <a:pt x="13745" y="13255"/>
                </a:lnTo>
                <a:cubicBezTo>
                  <a:pt x="13745" y="13526"/>
                  <a:pt x="13965" y="13745"/>
                  <a:pt x="14236" y="13745"/>
                </a:cubicBezTo>
                <a:moveTo>
                  <a:pt x="4909" y="10800"/>
                </a:moveTo>
                <a:lnTo>
                  <a:pt x="6873" y="10800"/>
                </a:lnTo>
                <a:lnTo>
                  <a:pt x="6873" y="12764"/>
                </a:lnTo>
                <a:lnTo>
                  <a:pt x="4909" y="12764"/>
                </a:lnTo>
                <a:cubicBezTo>
                  <a:pt x="4909" y="12764"/>
                  <a:pt x="4909" y="10800"/>
                  <a:pt x="4909" y="10800"/>
                </a:cubicBezTo>
                <a:close/>
                <a:moveTo>
                  <a:pt x="4418" y="13745"/>
                </a:moveTo>
                <a:lnTo>
                  <a:pt x="7364" y="13745"/>
                </a:lnTo>
                <a:cubicBezTo>
                  <a:pt x="7635" y="13745"/>
                  <a:pt x="7855" y="13526"/>
                  <a:pt x="7855" y="13255"/>
                </a:cubicBezTo>
                <a:lnTo>
                  <a:pt x="7855" y="10309"/>
                </a:lnTo>
                <a:cubicBezTo>
                  <a:pt x="7855" y="10038"/>
                  <a:pt x="7635" y="9818"/>
                  <a:pt x="7364" y="9818"/>
                </a:cubicBezTo>
                <a:lnTo>
                  <a:pt x="4418" y="9818"/>
                </a:lnTo>
                <a:cubicBezTo>
                  <a:pt x="4147" y="9818"/>
                  <a:pt x="3927" y="10038"/>
                  <a:pt x="3927" y="10309"/>
                </a:cubicBezTo>
                <a:lnTo>
                  <a:pt x="3927" y="13255"/>
                </a:lnTo>
                <a:cubicBezTo>
                  <a:pt x="3927" y="13526"/>
                  <a:pt x="4147" y="13745"/>
                  <a:pt x="4418" y="13745"/>
                </a:cubicBezTo>
                <a:moveTo>
                  <a:pt x="4909" y="5891"/>
                </a:moveTo>
                <a:lnTo>
                  <a:pt x="6873" y="5891"/>
                </a:lnTo>
                <a:lnTo>
                  <a:pt x="6873" y="7855"/>
                </a:lnTo>
                <a:lnTo>
                  <a:pt x="4909" y="7855"/>
                </a:lnTo>
                <a:cubicBezTo>
                  <a:pt x="4909" y="7855"/>
                  <a:pt x="4909" y="5891"/>
                  <a:pt x="4909" y="5891"/>
                </a:cubicBezTo>
                <a:close/>
                <a:moveTo>
                  <a:pt x="4418" y="8836"/>
                </a:moveTo>
                <a:lnTo>
                  <a:pt x="7364" y="8836"/>
                </a:lnTo>
                <a:cubicBezTo>
                  <a:pt x="7635" y="8836"/>
                  <a:pt x="7855" y="8617"/>
                  <a:pt x="7855" y="8345"/>
                </a:cubicBezTo>
                <a:lnTo>
                  <a:pt x="7855" y="5400"/>
                </a:lnTo>
                <a:cubicBezTo>
                  <a:pt x="7855" y="5129"/>
                  <a:pt x="7635" y="4909"/>
                  <a:pt x="7364" y="4909"/>
                </a:cubicBezTo>
                <a:lnTo>
                  <a:pt x="4418" y="4909"/>
                </a:lnTo>
                <a:cubicBezTo>
                  <a:pt x="4147" y="4909"/>
                  <a:pt x="3927" y="5129"/>
                  <a:pt x="3927" y="5400"/>
                </a:cubicBezTo>
                <a:lnTo>
                  <a:pt x="3927" y="8345"/>
                </a:lnTo>
                <a:cubicBezTo>
                  <a:pt x="3927" y="8617"/>
                  <a:pt x="4147" y="8836"/>
                  <a:pt x="4418" y="8836"/>
                </a:cubicBezTo>
                <a:moveTo>
                  <a:pt x="14727" y="5891"/>
                </a:moveTo>
                <a:lnTo>
                  <a:pt x="16691" y="5891"/>
                </a:lnTo>
                <a:lnTo>
                  <a:pt x="16691" y="7855"/>
                </a:lnTo>
                <a:lnTo>
                  <a:pt x="14727" y="7855"/>
                </a:lnTo>
                <a:cubicBezTo>
                  <a:pt x="14727" y="7855"/>
                  <a:pt x="14727" y="5891"/>
                  <a:pt x="14727" y="5891"/>
                </a:cubicBezTo>
                <a:close/>
                <a:moveTo>
                  <a:pt x="14236" y="8836"/>
                </a:moveTo>
                <a:lnTo>
                  <a:pt x="17182" y="8836"/>
                </a:lnTo>
                <a:cubicBezTo>
                  <a:pt x="17453" y="8836"/>
                  <a:pt x="17673" y="8617"/>
                  <a:pt x="17673" y="8345"/>
                </a:cubicBezTo>
                <a:lnTo>
                  <a:pt x="17673" y="5400"/>
                </a:lnTo>
                <a:cubicBezTo>
                  <a:pt x="17673" y="5129"/>
                  <a:pt x="17453" y="4909"/>
                  <a:pt x="17182" y="4909"/>
                </a:cubicBezTo>
                <a:lnTo>
                  <a:pt x="14236" y="4909"/>
                </a:lnTo>
                <a:cubicBezTo>
                  <a:pt x="13965" y="4909"/>
                  <a:pt x="13745" y="5129"/>
                  <a:pt x="13745" y="5400"/>
                </a:cubicBezTo>
                <a:lnTo>
                  <a:pt x="13745" y="8345"/>
                </a:lnTo>
                <a:cubicBezTo>
                  <a:pt x="13745" y="8617"/>
                  <a:pt x="13965" y="8836"/>
                  <a:pt x="14236" y="8836"/>
                </a:cubicBezTo>
                <a:moveTo>
                  <a:pt x="19636" y="1964"/>
                </a:moveTo>
                <a:lnTo>
                  <a:pt x="1964" y="1964"/>
                </a:lnTo>
                <a:lnTo>
                  <a:pt x="1964" y="982"/>
                </a:lnTo>
                <a:lnTo>
                  <a:pt x="19636" y="982"/>
                </a:lnTo>
                <a:cubicBezTo>
                  <a:pt x="19636" y="982"/>
                  <a:pt x="19636" y="1964"/>
                  <a:pt x="19636" y="1964"/>
                </a:cubicBezTo>
                <a:close/>
                <a:moveTo>
                  <a:pt x="19636" y="20618"/>
                </a:moveTo>
                <a:lnTo>
                  <a:pt x="12764" y="20618"/>
                </a:lnTo>
                <a:lnTo>
                  <a:pt x="12764" y="15218"/>
                </a:lnTo>
                <a:cubicBezTo>
                  <a:pt x="12764" y="14947"/>
                  <a:pt x="12544" y="14727"/>
                  <a:pt x="12273" y="14727"/>
                </a:cubicBezTo>
                <a:lnTo>
                  <a:pt x="9327" y="14727"/>
                </a:lnTo>
                <a:cubicBezTo>
                  <a:pt x="9056" y="14727"/>
                  <a:pt x="8836" y="14947"/>
                  <a:pt x="8836" y="15218"/>
                </a:cubicBezTo>
                <a:lnTo>
                  <a:pt x="8836" y="20618"/>
                </a:lnTo>
                <a:lnTo>
                  <a:pt x="1964" y="20618"/>
                </a:lnTo>
                <a:lnTo>
                  <a:pt x="1964" y="2945"/>
                </a:lnTo>
                <a:lnTo>
                  <a:pt x="19636" y="2945"/>
                </a:lnTo>
                <a:cubicBezTo>
                  <a:pt x="19636" y="2945"/>
                  <a:pt x="19636" y="20618"/>
                  <a:pt x="19636" y="20618"/>
                </a:cubicBezTo>
                <a:close/>
                <a:moveTo>
                  <a:pt x="11782" y="20618"/>
                </a:moveTo>
                <a:lnTo>
                  <a:pt x="9818" y="20618"/>
                </a:lnTo>
                <a:lnTo>
                  <a:pt x="9818" y="15709"/>
                </a:lnTo>
                <a:lnTo>
                  <a:pt x="11782" y="15709"/>
                </a:lnTo>
                <a:cubicBezTo>
                  <a:pt x="11782" y="15709"/>
                  <a:pt x="11782" y="20618"/>
                  <a:pt x="11782" y="20618"/>
                </a:cubicBezTo>
                <a:close/>
                <a:moveTo>
                  <a:pt x="21109" y="1964"/>
                </a:moveTo>
                <a:lnTo>
                  <a:pt x="20618" y="1964"/>
                </a:lnTo>
                <a:lnTo>
                  <a:pt x="20618" y="491"/>
                </a:lnTo>
                <a:cubicBezTo>
                  <a:pt x="20618" y="220"/>
                  <a:pt x="20399" y="0"/>
                  <a:pt x="20127" y="0"/>
                </a:cubicBezTo>
                <a:lnTo>
                  <a:pt x="1473" y="0"/>
                </a:lnTo>
                <a:cubicBezTo>
                  <a:pt x="1201" y="0"/>
                  <a:pt x="982" y="220"/>
                  <a:pt x="982" y="491"/>
                </a:cubicBezTo>
                <a:lnTo>
                  <a:pt x="982" y="1964"/>
                </a:lnTo>
                <a:lnTo>
                  <a:pt x="491" y="1964"/>
                </a:lnTo>
                <a:cubicBezTo>
                  <a:pt x="220" y="1964"/>
                  <a:pt x="0" y="2184"/>
                  <a:pt x="0" y="2455"/>
                </a:cubicBezTo>
                <a:cubicBezTo>
                  <a:pt x="0" y="2726"/>
                  <a:pt x="220" y="2945"/>
                  <a:pt x="491" y="2945"/>
                </a:cubicBezTo>
                <a:lnTo>
                  <a:pt x="982" y="2945"/>
                </a:lnTo>
                <a:lnTo>
                  <a:pt x="982" y="21109"/>
                </a:lnTo>
                <a:cubicBezTo>
                  <a:pt x="982" y="21381"/>
                  <a:pt x="1201" y="21600"/>
                  <a:pt x="1473" y="21600"/>
                </a:cubicBezTo>
                <a:lnTo>
                  <a:pt x="20127" y="21600"/>
                </a:lnTo>
                <a:cubicBezTo>
                  <a:pt x="20399" y="21600"/>
                  <a:pt x="20618" y="21381"/>
                  <a:pt x="20618" y="21109"/>
                </a:cubicBezTo>
                <a:lnTo>
                  <a:pt x="20618" y="2945"/>
                </a:lnTo>
                <a:lnTo>
                  <a:pt x="21109" y="2945"/>
                </a:lnTo>
                <a:cubicBezTo>
                  <a:pt x="21380" y="2945"/>
                  <a:pt x="21600" y="2726"/>
                  <a:pt x="21600" y="2455"/>
                </a:cubicBezTo>
                <a:cubicBezTo>
                  <a:pt x="21600" y="2184"/>
                  <a:pt x="21380" y="1964"/>
                  <a:pt x="21109" y="1964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6" name="Shape 2718">
            <a:extLst>
              <a:ext uri="{FF2B5EF4-FFF2-40B4-BE49-F238E27FC236}">
                <a16:creationId xmlns:a16="http://schemas.microsoft.com/office/drawing/2014/main" id="{277888EF-AB8C-9C56-DED6-1128F4FD17BA}"/>
              </a:ext>
            </a:extLst>
          </p:cNvPr>
          <p:cNvSpPr/>
          <p:nvPr/>
        </p:nvSpPr>
        <p:spPr>
          <a:xfrm rot="10800000">
            <a:off x="19057405" y="7686673"/>
            <a:ext cx="762002" cy="7620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927" y="982"/>
                </a:moveTo>
                <a:lnTo>
                  <a:pt x="5891" y="982"/>
                </a:lnTo>
                <a:lnTo>
                  <a:pt x="5891" y="0"/>
                </a:lnTo>
                <a:lnTo>
                  <a:pt x="3927" y="0"/>
                </a:lnTo>
                <a:cubicBezTo>
                  <a:pt x="3927" y="0"/>
                  <a:pt x="3927" y="982"/>
                  <a:pt x="3927" y="982"/>
                </a:cubicBezTo>
                <a:close/>
                <a:moveTo>
                  <a:pt x="11782" y="21600"/>
                </a:moveTo>
                <a:lnTo>
                  <a:pt x="13745" y="21600"/>
                </a:lnTo>
                <a:lnTo>
                  <a:pt x="13745" y="20618"/>
                </a:lnTo>
                <a:lnTo>
                  <a:pt x="11782" y="20618"/>
                </a:lnTo>
                <a:cubicBezTo>
                  <a:pt x="11782" y="20618"/>
                  <a:pt x="11782" y="21600"/>
                  <a:pt x="11782" y="21600"/>
                </a:cubicBezTo>
                <a:close/>
                <a:moveTo>
                  <a:pt x="15709" y="21600"/>
                </a:moveTo>
                <a:lnTo>
                  <a:pt x="17673" y="21600"/>
                </a:lnTo>
                <a:lnTo>
                  <a:pt x="17673" y="20618"/>
                </a:lnTo>
                <a:lnTo>
                  <a:pt x="15709" y="20618"/>
                </a:lnTo>
                <a:cubicBezTo>
                  <a:pt x="15709" y="20618"/>
                  <a:pt x="15709" y="21600"/>
                  <a:pt x="15709" y="21600"/>
                </a:cubicBezTo>
                <a:close/>
                <a:moveTo>
                  <a:pt x="20618" y="5891"/>
                </a:moveTo>
                <a:lnTo>
                  <a:pt x="21600" y="5891"/>
                </a:lnTo>
                <a:lnTo>
                  <a:pt x="21600" y="3927"/>
                </a:lnTo>
                <a:lnTo>
                  <a:pt x="20618" y="3927"/>
                </a:lnTo>
                <a:cubicBezTo>
                  <a:pt x="20618" y="3927"/>
                  <a:pt x="20618" y="5891"/>
                  <a:pt x="20618" y="5891"/>
                </a:cubicBezTo>
                <a:close/>
                <a:moveTo>
                  <a:pt x="11147" y="5053"/>
                </a:moveTo>
                <a:cubicBezTo>
                  <a:pt x="11058" y="4964"/>
                  <a:pt x="10935" y="4909"/>
                  <a:pt x="10800" y="4909"/>
                </a:cubicBezTo>
                <a:cubicBezTo>
                  <a:pt x="10665" y="4909"/>
                  <a:pt x="10542" y="4964"/>
                  <a:pt x="10453" y="5053"/>
                </a:cubicBezTo>
                <a:lnTo>
                  <a:pt x="6526" y="8980"/>
                </a:lnTo>
                <a:cubicBezTo>
                  <a:pt x="6437" y="9069"/>
                  <a:pt x="6382" y="9192"/>
                  <a:pt x="6382" y="9327"/>
                </a:cubicBezTo>
                <a:cubicBezTo>
                  <a:pt x="6382" y="9599"/>
                  <a:pt x="6602" y="9818"/>
                  <a:pt x="6873" y="9818"/>
                </a:cubicBezTo>
                <a:cubicBezTo>
                  <a:pt x="7008" y="9818"/>
                  <a:pt x="7131" y="9764"/>
                  <a:pt x="7220" y="9674"/>
                </a:cubicBezTo>
                <a:lnTo>
                  <a:pt x="10309" y="6585"/>
                </a:lnTo>
                <a:lnTo>
                  <a:pt x="10309" y="16200"/>
                </a:lnTo>
                <a:cubicBezTo>
                  <a:pt x="10309" y="16471"/>
                  <a:pt x="10529" y="16691"/>
                  <a:pt x="10800" y="16691"/>
                </a:cubicBezTo>
                <a:cubicBezTo>
                  <a:pt x="11071" y="16691"/>
                  <a:pt x="11291" y="16471"/>
                  <a:pt x="11291" y="16200"/>
                </a:cubicBezTo>
                <a:lnTo>
                  <a:pt x="11291" y="6585"/>
                </a:lnTo>
                <a:lnTo>
                  <a:pt x="14380" y="9674"/>
                </a:lnTo>
                <a:cubicBezTo>
                  <a:pt x="14469" y="9764"/>
                  <a:pt x="14592" y="9818"/>
                  <a:pt x="14727" y="9818"/>
                </a:cubicBezTo>
                <a:cubicBezTo>
                  <a:pt x="14998" y="9818"/>
                  <a:pt x="15218" y="9599"/>
                  <a:pt x="15218" y="9327"/>
                </a:cubicBezTo>
                <a:cubicBezTo>
                  <a:pt x="15218" y="9192"/>
                  <a:pt x="15163" y="9069"/>
                  <a:pt x="15074" y="8980"/>
                </a:cubicBezTo>
                <a:cubicBezTo>
                  <a:pt x="15074" y="8980"/>
                  <a:pt x="11147" y="5053"/>
                  <a:pt x="11147" y="5053"/>
                </a:cubicBezTo>
                <a:close/>
                <a:moveTo>
                  <a:pt x="20618" y="13745"/>
                </a:moveTo>
                <a:lnTo>
                  <a:pt x="21600" y="13745"/>
                </a:lnTo>
                <a:lnTo>
                  <a:pt x="21600" y="11782"/>
                </a:lnTo>
                <a:lnTo>
                  <a:pt x="20618" y="11782"/>
                </a:lnTo>
                <a:cubicBezTo>
                  <a:pt x="20618" y="11782"/>
                  <a:pt x="20618" y="13745"/>
                  <a:pt x="20618" y="13745"/>
                </a:cubicBezTo>
                <a:close/>
                <a:moveTo>
                  <a:pt x="15709" y="982"/>
                </a:moveTo>
                <a:lnTo>
                  <a:pt x="17673" y="982"/>
                </a:lnTo>
                <a:lnTo>
                  <a:pt x="17673" y="0"/>
                </a:lnTo>
                <a:lnTo>
                  <a:pt x="15709" y="0"/>
                </a:lnTo>
                <a:cubicBezTo>
                  <a:pt x="15709" y="0"/>
                  <a:pt x="15709" y="982"/>
                  <a:pt x="15709" y="982"/>
                </a:cubicBezTo>
                <a:close/>
                <a:moveTo>
                  <a:pt x="20618" y="9818"/>
                </a:moveTo>
                <a:lnTo>
                  <a:pt x="21600" y="9818"/>
                </a:lnTo>
                <a:lnTo>
                  <a:pt x="21600" y="7855"/>
                </a:lnTo>
                <a:lnTo>
                  <a:pt x="20618" y="7855"/>
                </a:lnTo>
                <a:cubicBezTo>
                  <a:pt x="20618" y="7855"/>
                  <a:pt x="20618" y="9818"/>
                  <a:pt x="20618" y="9818"/>
                </a:cubicBezTo>
                <a:close/>
                <a:moveTo>
                  <a:pt x="19636" y="20346"/>
                </a:moveTo>
                <a:lnTo>
                  <a:pt x="19636" y="21420"/>
                </a:lnTo>
                <a:cubicBezTo>
                  <a:pt x="20469" y="21123"/>
                  <a:pt x="21129" y="20467"/>
                  <a:pt x="21426" y="19636"/>
                </a:cubicBezTo>
                <a:lnTo>
                  <a:pt x="20350" y="19636"/>
                </a:lnTo>
                <a:cubicBezTo>
                  <a:pt x="20177" y="19929"/>
                  <a:pt x="19931" y="20174"/>
                  <a:pt x="19636" y="20346"/>
                </a:cubicBezTo>
                <a:moveTo>
                  <a:pt x="20618" y="17673"/>
                </a:moveTo>
                <a:lnTo>
                  <a:pt x="21600" y="17673"/>
                </a:lnTo>
                <a:lnTo>
                  <a:pt x="21600" y="15709"/>
                </a:lnTo>
                <a:lnTo>
                  <a:pt x="20618" y="15709"/>
                </a:lnTo>
                <a:cubicBezTo>
                  <a:pt x="20618" y="15709"/>
                  <a:pt x="20618" y="17673"/>
                  <a:pt x="20618" y="17673"/>
                </a:cubicBezTo>
                <a:close/>
                <a:moveTo>
                  <a:pt x="7855" y="21600"/>
                </a:moveTo>
                <a:lnTo>
                  <a:pt x="9818" y="21600"/>
                </a:lnTo>
                <a:lnTo>
                  <a:pt x="9818" y="20618"/>
                </a:lnTo>
                <a:lnTo>
                  <a:pt x="7855" y="20618"/>
                </a:lnTo>
                <a:cubicBezTo>
                  <a:pt x="7855" y="20618"/>
                  <a:pt x="7855" y="21600"/>
                  <a:pt x="7855" y="21600"/>
                </a:cubicBezTo>
                <a:close/>
                <a:moveTo>
                  <a:pt x="9818" y="0"/>
                </a:moveTo>
                <a:lnTo>
                  <a:pt x="7855" y="0"/>
                </a:lnTo>
                <a:lnTo>
                  <a:pt x="7855" y="982"/>
                </a:lnTo>
                <a:lnTo>
                  <a:pt x="9818" y="982"/>
                </a:lnTo>
                <a:cubicBezTo>
                  <a:pt x="9818" y="982"/>
                  <a:pt x="9818" y="0"/>
                  <a:pt x="9818" y="0"/>
                </a:cubicBezTo>
                <a:close/>
                <a:moveTo>
                  <a:pt x="20350" y="1964"/>
                </a:moveTo>
                <a:lnTo>
                  <a:pt x="21426" y="1964"/>
                </a:lnTo>
                <a:cubicBezTo>
                  <a:pt x="21129" y="1133"/>
                  <a:pt x="20469" y="477"/>
                  <a:pt x="19636" y="180"/>
                </a:cubicBezTo>
                <a:lnTo>
                  <a:pt x="19636" y="1254"/>
                </a:lnTo>
                <a:cubicBezTo>
                  <a:pt x="19931" y="1426"/>
                  <a:pt x="20177" y="1670"/>
                  <a:pt x="20350" y="1964"/>
                </a:cubicBezTo>
                <a:moveTo>
                  <a:pt x="982" y="3927"/>
                </a:moveTo>
                <a:lnTo>
                  <a:pt x="0" y="3927"/>
                </a:lnTo>
                <a:lnTo>
                  <a:pt x="0" y="5891"/>
                </a:lnTo>
                <a:lnTo>
                  <a:pt x="982" y="5891"/>
                </a:lnTo>
                <a:cubicBezTo>
                  <a:pt x="982" y="5891"/>
                  <a:pt x="982" y="3927"/>
                  <a:pt x="982" y="3927"/>
                </a:cubicBezTo>
                <a:close/>
                <a:moveTo>
                  <a:pt x="3927" y="21600"/>
                </a:moveTo>
                <a:lnTo>
                  <a:pt x="5891" y="21600"/>
                </a:lnTo>
                <a:lnTo>
                  <a:pt x="5891" y="20618"/>
                </a:lnTo>
                <a:lnTo>
                  <a:pt x="3927" y="20618"/>
                </a:lnTo>
                <a:cubicBezTo>
                  <a:pt x="3927" y="20618"/>
                  <a:pt x="3927" y="21600"/>
                  <a:pt x="3927" y="21600"/>
                </a:cubicBezTo>
                <a:close/>
                <a:moveTo>
                  <a:pt x="13745" y="0"/>
                </a:moveTo>
                <a:lnTo>
                  <a:pt x="11782" y="0"/>
                </a:lnTo>
                <a:lnTo>
                  <a:pt x="11782" y="982"/>
                </a:lnTo>
                <a:lnTo>
                  <a:pt x="13745" y="982"/>
                </a:lnTo>
                <a:cubicBezTo>
                  <a:pt x="13745" y="982"/>
                  <a:pt x="13745" y="0"/>
                  <a:pt x="13745" y="0"/>
                </a:cubicBezTo>
                <a:close/>
                <a:moveTo>
                  <a:pt x="174" y="1964"/>
                </a:moveTo>
                <a:lnTo>
                  <a:pt x="1250" y="1964"/>
                </a:lnTo>
                <a:cubicBezTo>
                  <a:pt x="1423" y="1670"/>
                  <a:pt x="1669" y="1426"/>
                  <a:pt x="1964" y="1254"/>
                </a:cubicBezTo>
                <a:lnTo>
                  <a:pt x="1964" y="180"/>
                </a:lnTo>
                <a:cubicBezTo>
                  <a:pt x="1131" y="477"/>
                  <a:pt x="472" y="1133"/>
                  <a:pt x="174" y="1964"/>
                </a:cubicBezTo>
                <a:moveTo>
                  <a:pt x="1250" y="19636"/>
                </a:moveTo>
                <a:lnTo>
                  <a:pt x="174" y="19636"/>
                </a:lnTo>
                <a:cubicBezTo>
                  <a:pt x="472" y="20467"/>
                  <a:pt x="1131" y="21123"/>
                  <a:pt x="1964" y="21420"/>
                </a:cubicBezTo>
                <a:lnTo>
                  <a:pt x="1964" y="20346"/>
                </a:lnTo>
                <a:cubicBezTo>
                  <a:pt x="1669" y="20174"/>
                  <a:pt x="1423" y="19929"/>
                  <a:pt x="1250" y="19636"/>
                </a:cubicBezTo>
                <a:moveTo>
                  <a:pt x="982" y="11782"/>
                </a:moveTo>
                <a:lnTo>
                  <a:pt x="0" y="11782"/>
                </a:lnTo>
                <a:lnTo>
                  <a:pt x="0" y="13745"/>
                </a:lnTo>
                <a:lnTo>
                  <a:pt x="982" y="13745"/>
                </a:lnTo>
                <a:cubicBezTo>
                  <a:pt x="982" y="13745"/>
                  <a:pt x="982" y="11782"/>
                  <a:pt x="982" y="11782"/>
                </a:cubicBezTo>
                <a:close/>
                <a:moveTo>
                  <a:pt x="982" y="7855"/>
                </a:moveTo>
                <a:lnTo>
                  <a:pt x="0" y="7855"/>
                </a:lnTo>
                <a:lnTo>
                  <a:pt x="0" y="9818"/>
                </a:lnTo>
                <a:lnTo>
                  <a:pt x="982" y="9818"/>
                </a:lnTo>
                <a:cubicBezTo>
                  <a:pt x="982" y="9818"/>
                  <a:pt x="982" y="7855"/>
                  <a:pt x="982" y="7855"/>
                </a:cubicBezTo>
                <a:close/>
                <a:moveTo>
                  <a:pt x="982" y="15709"/>
                </a:moveTo>
                <a:lnTo>
                  <a:pt x="0" y="15709"/>
                </a:lnTo>
                <a:lnTo>
                  <a:pt x="0" y="17673"/>
                </a:lnTo>
                <a:lnTo>
                  <a:pt x="982" y="17673"/>
                </a:lnTo>
                <a:cubicBezTo>
                  <a:pt x="982" y="17673"/>
                  <a:pt x="982" y="15709"/>
                  <a:pt x="982" y="15709"/>
                </a:cubicBezTo>
                <a:close/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sp>
        <p:nvSpPr>
          <p:cNvPr id="117" name="Shape 2787">
            <a:extLst>
              <a:ext uri="{FF2B5EF4-FFF2-40B4-BE49-F238E27FC236}">
                <a16:creationId xmlns:a16="http://schemas.microsoft.com/office/drawing/2014/main" id="{4F75B632-C5EC-614C-B904-BD857FCB479F}"/>
              </a:ext>
            </a:extLst>
          </p:cNvPr>
          <p:cNvSpPr/>
          <p:nvPr/>
        </p:nvSpPr>
        <p:spPr>
          <a:xfrm>
            <a:off x="21938409" y="7686655"/>
            <a:ext cx="761530" cy="7620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6" h="21600" extrusionOk="0">
                <a:moveTo>
                  <a:pt x="11502" y="10309"/>
                </a:moveTo>
                <a:cubicBezTo>
                  <a:pt x="11767" y="10309"/>
                  <a:pt x="11981" y="10090"/>
                  <a:pt x="11981" y="9818"/>
                </a:cubicBezTo>
                <a:cubicBezTo>
                  <a:pt x="11981" y="9547"/>
                  <a:pt x="11767" y="9327"/>
                  <a:pt x="11502" y="9327"/>
                </a:cubicBezTo>
                <a:cubicBezTo>
                  <a:pt x="11237" y="9327"/>
                  <a:pt x="11022" y="9547"/>
                  <a:pt x="11022" y="9818"/>
                </a:cubicBezTo>
                <a:cubicBezTo>
                  <a:pt x="11022" y="10090"/>
                  <a:pt x="11237" y="10309"/>
                  <a:pt x="11502" y="10309"/>
                </a:cubicBezTo>
                <a:moveTo>
                  <a:pt x="15818" y="4909"/>
                </a:moveTo>
                <a:cubicBezTo>
                  <a:pt x="16083" y="4909"/>
                  <a:pt x="16297" y="5129"/>
                  <a:pt x="16297" y="5400"/>
                </a:cubicBezTo>
                <a:cubicBezTo>
                  <a:pt x="16297" y="5672"/>
                  <a:pt x="16083" y="5891"/>
                  <a:pt x="15818" y="5891"/>
                </a:cubicBezTo>
                <a:cubicBezTo>
                  <a:pt x="15553" y="5891"/>
                  <a:pt x="15338" y="5672"/>
                  <a:pt x="15338" y="5400"/>
                </a:cubicBezTo>
                <a:cubicBezTo>
                  <a:pt x="15338" y="5129"/>
                  <a:pt x="15553" y="4909"/>
                  <a:pt x="15818" y="4909"/>
                </a:cubicBezTo>
                <a:moveTo>
                  <a:pt x="15818" y="6873"/>
                </a:moveTo>
                <a:cubicBezTo>
                  <a:pt x="16612" y="6873"/>
                  <a:pt x="17256" y="6213"/>
                  <a:pt x="17256" y="5400"/>
                </a:cubicBezTo>
                <a:cubicBezTo>
                  <a:pt x="17256" y="4587"/>
                  <a:pt x="16612" y="3928"/>
                  <a:pt x="15818" y="3928"/>
                </a:cubicBezTo>
                <a:cubicBezTo>
                  <a:pt x="15023" y="3928"/>
                  <a:pt x="14379" y="4587"/>
                  <a:pt x="14379" y="5400"/>
                </a:cubicBezTo>
                <a:cubicBezTo>
                  <a:pt x="14379" y="6213"/>
                  <a:pt x="15023" y="6873"/>
                  <a:pt x="15818" y="6873"/>
                </a:cubicBezTo>
                <a:moveTo>
                  <a:pt x="12941" y="11782"/>
                </a:moveTo>
                <a:cubicBezTo>
                  <a:pt x="13206" y="11782"/>
                  <a:pt x="13420" y="11562"/>
                  <a:pt x="13420" y="11291"/>
                </a:cubicBezTo>
                <a:cubicBezTo>
                  <a:pt x="13420" y="11020"/>
                  <a:pt x="13206" y="10800"/>
                  <a:pt x="12941" y="10800"/>
                </a:cubicBezTo>
                <a:cubicBezTo>
                  <a:pt x="12675" y="10800"/>
                  <a:pt x="12461" y="11020"/>
                  <a:pt x="12461" y="11291"/>
                </a:cubicBezTo>
                <a:cubicBezTo>
                  <a:pt x="12461" y="11562"/>
                  <a:pt x="12675" y="11782"/>
                  <a:pt x="12941" y="11782"/>
                </a:cubicBezTo>
                <a:moveTo>
                  <a:pt x="10063" y="7855"/>
                </a:moveTo>
                <a:cubicBezTo>
                  <a:pt x="9798" y="7855"/>
                  <a:pt x="9584" y="8074"/>
                  <a:pt x="9584" y="8346"/>
                </a:cubicBezTo>
                <a:cubicBezTo>
                  <a:pt x="9584" y="8617"/>
                  <a:pt x="9798" y="8836"/>
                  <a:pt x="10063" y="8836"/>
                </a:cubicBezTo>
                <a:cubicBezTo>
                  <a:pt x="10328" y="8836"/>
                  <a:pt x="10543" y="8617"/>
                  <a:pt x="10543" y="8346"/>
                </a:cubicBezTo>
                <a:cubicBezTo>
                  <a:pt x="10543" y="8074"/>
                  <a:pt x="10328" y="7855"/>
                  <a:pt x="10063" y="7855"/>
                </a:cubicBezTo>
                <a:moveTo>
                  <a:pt x="1718" y="19842"/>
                </a:moveTo>
                <a:lnTo>
                  <a:pt x="3451" y="15392"/>
                </a:lnTo>
                <a:cubicBezTo>
                  <a:pt x="3684" y="15834"/>
                  <a:pt x="3973" y="16253"/>
                  <a:pt x="4312" y="16642"/>
                </a:cubicBezTo>
                <a:cubicBezTo>
                  <a:pt x="4824" y="17230"/>
                  <a:pt x="5418" y="17711"/>
                  <a:pt x="6061" y="18068"/>
                </a:cubicBezTo>
                <a:cubicBezTo>
                  <a:pt x="6061" y="18068"/>
                  <a:pt x="1718" y="19842"/>
                  <a:pt x="1718" y="19842"/>
                </a:cubicBezTo>
                <a:close/>
                <a:moveTo>
                  <a:pt x="3717" y="12060"/>
                </a:moveTo>
                <a:lnTo>
                  <a:pt x="0" y="21600"/>
                </a:lnTo>
                <a:lnTo>
                  <a:pt x="9319" y="17795"/>
                </a:lnTo>
                <a:cubicBezTo>
                  <a:pt x="9153" y="17815"/>
                  <a:pt x="8987" y="17824"/>
                  <a:pt x="8822" y="17824"/>
                </a:cubicBezTo>
                <a:cubicBezTo>
                  <a:pt x="5971" y="17824"/>
                  <a:pt x="3389" y="15002"/>
                  <a:pt x="3717" y="12060"/>
                </a:cubicBezTo>
                <a:moveTo>
                  <a:pt x="16115" y="10657"/>
                </a:moveTo>
                <a:cubicBezTo>
                  <a:pt x="15925" y="10851"/>
                  <a:pt x="15627" y="11171"/>
                  <a:pt x="15280" y="11542"/>
                </a:cubicBezTo>
                <a:cubicBezTo>
                  <a:pt x="14662" y="12204"/>
                  <a:pt x="13712" y="13221"/>
                  <a:pt x="13147" y="13753"/>
                </a:cubicBezTo>
                <a:lnTo>
                  <a:pt x="7665" y="8141"/>
                </a:lnTo>
                <a:cubicBezTo>
                  <a:pt x="8185" y="7563"/>
                  <a:pt x="9179" y="6590"/>
                  <a:pt x="9825" y="5958"/>
                </a:cubicBezTo>
                <a:cubicBezTo>
                  <a:pt x="10188" y="5603"/>
                  <a:pt x="10500" y="5298"/>
                  <a:pt x="10690" y="5103"/>
                </a:cubicBezTo>
                <a:cubicBezTo>
                  <a:pt x="13284" y="2447"/>
                  <a:pt x="18271" y="993"/>
                  <a:pt x="20136" y="982"/>
                </a:cubicBezTo>
                <a:cubicBezTo>
                  <a:pt x="20132" y="2572"/>
                  <a:pt x="18824" y="7884"/>
                  <a:pt x="16115" y="10657"/>
                </a:cubicBezTo>
                <a:moveTo>
                  <a:pt x="12477" y="14563"/>
                </a:moveTo>
                <a:cubicBezTo>
                  <a:pt x="12127" y="15873"/>
                  <a:pt x="11665" y="17072"/>
                  <a:pt x="11154" y="18035"/>
                </a:cubicBezTo>
                <a:cubicBezTo>
                  <a:pt x="10943" y="17454"/>
                  <a:pt x="10642" y="16798"/>
                  <a:pt x="10214" y="16110"/>
                </a:cubicBezTo>
                <a:cubicBezTo>
                  <a:pt x="10035" y="15823"/>
                  <a:pt x="9728" y="15656"/>
                  <a:pt x="9405" y="15656"/>
                </a:cubicBezTo>
                <a:cubicBezTo>
                  <a:pt x="9329" y="15656"/>
                  <a:pt x="9252" y="15665"/>
                  <a:pt x="9176" y="15684"/>
                </a:cubicBezTo>
                <a:cubicBezTo>
                  <a:pt x="8990" y="15731"/>
                  <a:pt x="8799" y="15755"/>
                  <a:pt x="8610" y="15755"/>
                </a:cubicBezTo>
                <a:cubicBezTo>
                  <a:pt x="7905" y="15755"/>
                  <a:pt x="7217" y="15432"/>
                  <a:pt x="6621" y="14822"/>
                </a:cubicBezTo>
                <a:cubicBezTo>
                  <a:pt x="5861" y="14044"/>
                  <a:pt x="5561" y="13114"/>
                  <a:pt x="5779" y="12206"/>
                </a:cubicBezTo>
                <a:cubicBezTo>
                  <a:pt x="5877" y="11797"/>
                  <a:pt x="5709" y="11370"/>
                  <a:pt x="5363" y="11144"/>
                </a:cubicBezTo>
                <a:cubicBezTo>
                  <a:pt x="4690" y="10706"/>
                  <a:pt x="4050" y="10398"/>
                  <a:pt x="3482" y="10183"/>
                </a:cubicBezTo>
                <a:cubicBezTo>
                  <a:pt x="4423" y="9658"/>
                  <a:pt x="5594" y="9186"/>
                  <a:pt x="6874" y="8827"/>
                </a:cubicBezTo>
                <a:cubicBezTo>
                  <a:pt x="6900" y="8820"/>
                  <a:pt x="6921" y="8803"/>
                  <a:pt x="6946" y="8793"/>
                </a:cubicBezTo>
                <a:lnTo>
                  <a:pt x="12510" y="14490"/>
                </a:lnTo>
                <a:cubicBezTo>
                  <a:pt x="12501" y="14515"/>
                  <a:pt x="12484" y="14536"/>
                  <a:pt x="12477" y="14563"/>
                </a:cubicBezTo>
                <a:moveTo>
                  <a:pt x="20922" y="167"/>
                </a:moveTo>
                <a:cubicBezTo>
                  <a:pt x="20813" y="55"/>
                  <a:pt x="20545" y="0"/>
                  <a:pt x="20157" y="0"/>
                </a:cubicBezTo>
                <a:cubicBezTo>
                  <a:pt x="18131" y="0"/>
                  <a:pt x="12842" y="1511"/>
                  <a:pt x="10012" y="4409"/>
                </a:cubicBezTo>
                <a:cubicBezTo>
                  <a:pt x="9345" y="5092"/>
                  <a:pt x="7134" y="7175"/>
                  <a:pt x="6621" y="7880"/>
                </a:cubicBezTo>
                <a:cubicBezTo>
                  <a:pt x="4961" y="8346"/>
                  <a:pt x="2544" y="9277"/>
                  <a:pt x="1196" y="10657"/>
                </a:cubicBezTo>
                <a:cubicBezTo>
                  <a:pt x="1196" y="10657"/>
                  <a:pt x="2841" y="10663"/>
                  <a:pt x="4848" y="11972"/>
                </a:cubicBezTo>
                <a:cubicBezTo>
                  <a:pt x="4556" y="13190"/>
                  <a:pt x="4926" y="14475"/>
                  <a:pt x="5943" y="15516"/>
                </a:cubicBezTo>
                <a:cubicBezTo>
                  <a:pt x="6735" y="16327"/>
                  <a:pt x="7672" y="16737"/>
                  <a:pt x="8610" y="16737"/>
                </a:cubicBezTo>
                <a:cubicBezTo>
                  <a:pt x="8876" y="16737"/>
                  <a:pt x="9142" y="16704"/>
                  <a:pt x="9405" y="16637"/>
                </a:cubicBezTo>
                <a:cubicBezTo>
                  <a:pt x="10683" y="18692"/>
                  <a:pt x="10690" y="20376"/>
                  <a:pt x="10690" y="20376"/>
                </a:cubicBezTo>
                <a:cubicBezTo>
                  <a:pt x="12038" y="18996"/>
                  <a:pt x="12948" y="16521"/>
                  <a:pt x="13402" y="14822"/>
                </a:cubicBezTo>
                <a:cubicBezTo>
                  <a:pt x="14091" y="14297"/>
                  <a:pt x="16126" y="12034"/>
                  <a:pt x="16793" y="11351"/>
                </a:cubicBezTo>
                <a:cubicBezTo>
                  <a:pt x="20164" y="7900"/>
                  <a:pt x="21600" y="861"/>
                  <a:pt x="20922" y="167"/>
                </a:cubicBezTo>
              </a:path>
            </a:pathLst>
          </a:custGeom>
          <a:solidFill>
            <a:schemeClr val="tx2"/>
          </a:solidFill>
          <a:ln w="12700">
            <a:miter lim="400000"/>
          </a:ln>
        </p:spPr>
        <p:txBody>
          <a:bodyPr lIns="38090" tIns="38090" rIns="38090" bIns="38090" anchor="ctr"/>
          <a:lstStyle/>
          <a:p>
            <a:pPr defTabSz="457064">
              <a:defRPr sz="3000" cap="none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 sz="3000">
              <a:latin typeface="Source Sans Pro Light" charset="0"/>
              <a:ea typeface="Source Sans Pro Light" charset="0"/>
              <a:cs typeface="Source Sans Pro Light" charset="0"/>
            </a:endParaRP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03344765-5875-97E6-07AF-90606E53DCE7}"/>
              </a:ext>
            </a:extLst>
          </p:cNvPr>
          <p:cNvGrpSpPr/>
          <p:nvPr/>
        </p:nvGrpSpPr>
        <p:grpSpPr>
          <a:xfrm>
            <a:off x="3724919" y="818641"/>
            <a:ext cx="16472498" cy="1323439"/>
            <a:chOff x="4773427" y="818641"/>
            <a:chExt cx="16472498" cy="1323439"/>
          </a:xfrm>
        </p:grpSpPr>
        <p:sp>
          <p:nvSpPr>
            <p:cNvPr id="119" name="TextBox 48">
              <a:extLst>
                <a:ext uri="{FF2B5EF4-FFF2-40B4-BE49-F238E27FC236}">
                  <a16:creationId xmlns:a16="http://schemas.microsoft.com/office/drawing/2014/main" id="{7E6555D5-E5E4-139C-172C-0EA0B311AEEF}"/>
                </a:ext>
              </a:extLst>
            </p:cNvPr>
            <p:cNvSpPr txBox="1"/>
            <p:nvPr/>
          </p:nvSpPr>
          <p:spPr>
            <a:xfrm>
              <a:off x="9390693" y="818641"/>
              <a:ext cx="11855232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gradFill>
                    <a:gsLst>
                      <a:gs pos="0">
                        <a:schemeClr val="accent1"/>
                      </a:gs>
                      <a:gs pos="100000">
                        <a:schemeClr val="accent6"/>
                      </a:gs>
                    </a:gsLst>
                    <a:lin ang="0" scaled="0"/>
                  </a:gra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INNOVATION PROCESS</a:t>
              </a:r>
            </a:p>
          </p:txBody>
        </p:sp>
        <p:sp>
          <p:nvSpPr>
            <p:cNvPr id="120" name="TextBox 48">
              <a:extLst>
                <a:ext uri="{FF2B5EF4-FFF2-40B4-BE49-F238E27FC236}">
                  <a16:creationId xmlns:a16="http://schemas.microsoft.com/office/drawing/2014/main" id="{82B1B74F-0FB7-7833-B1C6-9D155C642A63}"/>
                </a:ext>
              </a:extLst>
            </p:cNvPr>
            <p:cNvSpPr txBox="1"/>
            <p:nvPr/>
          </p:nvSpPr>
          <p:spPr>
            <a:xfrm>
              <a:off x="4773427" y="818641"/>
              <a:ext cx="4940776" cy="1323439"/>
            </a:xfrm>
            <a:prstGeom prst="rect">
              <a:avLst/>
            </a:prstGeom>
            <a:noFill/>
          </p:spPr>
          <p:txBody>
            <a:bodyPr wrap="none" rtlCol="0" anchor="ctr"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8000" b="1" dirty="0">
                  <a:solidFill>
                    <a:schemeClr val="tx2"/>
                  </a:solidFill>
                  <a:effectLst>
                    <a:outerShdw blurRad="63500" dist="101600" dir="5400000" algn="t" rotWithShape="0">
                      <a:prstClr val="black">
                        <a:alpha val="20000"/>
                      </a:prstClr>
                    </a:outerShdw>
                  </a:effectLst>
                  <a:latin typeface="+mj-lt"/>
                </a:rPr>
                <a:t>8 STEPS - </a:t>
              </a:r>
              <a:endPara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endParaRPr>
            </a:p>
          </p:txBody>
        </p:sp>
      </p:grpSp>
      <p:sp>
        <p:nvSpPr>
          <p:cNvPr id="121" name="TextBox 120">
            <a:extLst>
              <a:ext uri="{FF2B5EF4-FFF2-40B4-BE49-F238E27FC236}">
                <a16:creationId xmlns:a16="http://schemas.microsoft.com/office/drawing/2014/main" id="{42FD4F25-E75C-EF04-9051-5F55D50869C7}"/>
              </a:ext>
            </a:extLst>
          </p:cNvPr>
          <p:cNvSpPr txBox="1"/>
          <p:nvPr/>
        </p:nvSpPr>
        <p:spPr>
          <a:xfrm>
            <a:off x="3512610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Thu thập dữ liệu, phân tích thị trường và insight khách hàng.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706A3BFB-8408-21EE-7069-39F48BEE06C3}"/>
              </a:ext>
            </a:extLst>
          </p:cNvPr>
          <p:cNvSpPr txBox="1"/>
          <p:nvPr/>
        </p:nvSpPr>
        <p:spPr>
          <a:xfrm>
            <a:off x="3274495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RESEARCH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90241C50-7F2A-0A88-6BA5-D3B1BE3DA2E2}"/>
              </a:ext>
            </a:extLst>
          </p:cNvPr>
          <p:cNvSpPr txBox="1"/>
          <p:nvPr/>
        </p:nvSpPr>
        <p:spPr>
          <a:xfrm>
            <a:off x="9303806" y="3624529"/>
            <a:ext cx="2895614" cy="64633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Tạo ra nhiều giải pháp sáng tạo, đa chiều.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D8BCE2EF-FF76-793F-53B5-A39E23A000A2}"/>
              </a:ext>
            </a:extLst>
          </p:cNvPr>
          <p:cNvSpPr txBox="1"/>
          <p:nvPr/>
        </p:nvSpPr>
        <p:spPr>
          <a:xfrm>
            <a:off x="906569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2"/>
                </a:solidFill>
                <a:latin typeface="+mj-lt"/>
              </a:rPr>
              <a:t>IDEATION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7240F8C8-8972-1736-B11B-E9EA199DAC7E}"/>
              </a:ext>
            </a:extLst>
          </p:cNvPr>
          <p:cNvSpPr txBox="1"/>
          <p:nvPr/>
        </p:nvSpPr>
        <p:spPr>
          <a:xfrm>
            <a:off x="15080176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Thiết kế mô hình, bản demo hoặc sản phẩm thử nghiệm.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CBA00046-13F9-6D0F-9932-1EF7125D3A83}"/>
              </a:ext>
            </a:extLst>
          </p:cNvPr>
          <p:cNvSpPr txBox="1"/>
          <p:nvPr/>
        </p:nvSpPr>
        <p:spPr>
          <a:xfrm>
            <a:off x="14842061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4"/>
                </a:solidFill>
                <a:latin typeface="+mj-lt"/>
              </a:rPr>
              <a:t>PROTOTYPE</a:t>
            </a:r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31326F9D-744F-DF2C-0715-D46CC1DDB8DF}"/>
              </a:ext>
            </a:extLst>
          </p:cNvPr>
          <p:cNvSpPr txBox="1"/>
          <p:nvPr/>
        </p:nvSpPr>
        <p:spPr>
          <a:xfrm>
            <a:off x="20871367" y="3347530"/>
            <a:ext cx="2895614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vi-VN" dirty="0"/>
              <a:t>Triển khai sản phẩm/dịch vụ ra thị trường và mở rộng quy mô.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4DF86792-3207-FD66-D5F7-60CE923008BC}"/>
              </a:ext>
            </a:extLst>
          </p:cNvPr>
          <p:cNvSpPr txBox="1"/>
          <p:nvPr/>
        </p:nvSpPr>
        <p:spPr>
          <a:xfrm>
            <a:off x="20633252" y="4430392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6"/>
                </a:solidFill>
                <a:latin typeface="+mj-lt"/>
              </a:rPr>
              <a:t>LAUNCH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CC41CED9-3547-83A8-91F9-EE74CEF02E01}"/>
              </a:ext>
            </a:extLst>
          </p:cNvPr>
          <p:cNvSpPr txBox="1"/>
          <p:nvPr/>
        </p:nvSpPr>
        <p:spPr>
          <a:xfrm rot="10800000" flipV="1">
            <a:off x="617014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Xác định nhu cầu mới, khoảng trống hoặc xu hướng tiềm năng.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E9491214-1BB5-50F4-94B4-6C4EBE5F4C29}"/>
              </a:ext>
            </a:extLst>
          </p:cNvPr>
          <p:cNvSpPr txBox="1"/>
          <p:nvPr/>
        </p:nvSpPr>
        <p:spPr>
          <a:xfrm rot="10800000" flipV="1">
            <a:off x="378899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>
                    <a:lumMod val="50000"/>
                  </a:schemeClr>
                </a:solidFill>
                <a:latin typeface="+mj-lt"/>
              </a:rPr>
              <a:t>OPPORTUNITY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D150E681-AA44-BD3E-A6E6-22DC12A060A6}"/>
              </a:ext>
            </a:extLst>
          </p:cNvPr>
          <p:cNvSpPr txBox="1"/>
          <p:nvPr/>
        </p:nvSpPr>
        <p:spPr>
          <a:xfrm rot="10800000" flipV="1">
            <a:off x="6408210" y="12076628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Biến dữ liệu thành insight rõ ràng để làm nền tảng ý tưởng.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20D433B7-EC2C-2768-6672-8B91BEAAE4F9}"/>
              </a:ext>
            </a:extLst>
          </p:cNvPr>
          <p:cNvSpPr txBox="1"/>
          <p:nvPr/>
        </p:nvSpPr>
        <p:spPr>
          <a:xfrm rot="10800000" flipV="1">
            <a:off x="617009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1"/>
                </a:solidFill>
                <a:latin typeface="+mj-lt"/>
              </a:rPr>
              <a:t>INSIGHT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AA0936B4-B3D7-D29E-6ADF-9FC1B2FE78E8}"/>
              </a:ext>
            </a:extLst>
          </p:cNvPr>
          <p:cNvSpPr txBox="1"/>
          <p:nvPr/>
        </p:nvSpPr>
        <p:spPr>
          <a:xfrm rot="10800000" flipV="1">
            <a:off x="12184580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Chọn lọc, kết hợp và phát triển ý tưởng thành khái niệm khả thi.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9953B414-D186-F4E3-F872-9AC8A96A2EDB}"/>
              </a:ext>
            </a:extLst>
          </p:cNvPr>
          <p:cNvSpPr txBox="1"/>
          <p:nvPr/>
        </p:nvSpPr>
        <p:spPr>
          <a:xfrm rot="10800000" flipV="1">
            <a:off x="11946465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3"/>
                </a:solidFill>
                <a:latin typeface="+mj-lt"/>
              </a:rPr>
              <a:t>CONCEPT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77BB7A77-5F79-9541-6161-66C8C52721E3}"/>
              </a:ext>
            </a:extLst>
          </p:cNvPr>
          <p:cNvSpPr txBox="1"/>
          <p:nvPr/>
        </p:nvSpPr>
        <p:spPr>
          <a:xfrm rot="10800000" flipV="1">
            <a:off x="17975771" y="12076627"/>
            <a:ext cx="2895614" cy="92333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vi-VN" dirty="0">
                <a:solidFill>
                  <a:schemeClr val="tx2"/>
                </a:solidFill>
              </a:rPr>
              <a:t>Thử nghiệm với người dùng, nhận phản hồi, tối ưu giải pháp.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624EDD75-1C54-63CB-AE05-3FB51F266345}"/>
              </a:ext>
            </a:extLst>
          </p:cNvPr>
          <p:cNvSpPr txBox="1"/>
          <p:nvPr/>
        </p:nvSpPr>
        <p:spPr>
          <a:xfrm rot="10800000" flipV="1">
            <a:off x="17737656" y="11419860"/>
            <a:ext cx="3371844" cy="52322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800" b="1" dirty="0">
                <a:solidFill>
                  <a:schemeClr val="accent5"/>
                </a:solidFill>
                <a:latin typeface="+mj-lt"/>
              </a:rPr>
              <a:t>TEST</a:t>
            </a:r>
          </a:p>
        </p:txBody>
      </p:sp>
    </p:spTree>
    <p:extLst>
      <p:ext uri="{BB962C8B-B14F-4D97-AF65-F5344CB8AC3E}">
        <p14:creationId xmlns:p14="http://schemas.microsoft.com/office/powerpoint/2010/main" val="28592298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 p14:presetBounceEnd="50000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 p14:presetBounceEnd="50000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 p14:presetBounceEnd="50000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 p14:presetBounceEnd="50000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47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2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5" dur="50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26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2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29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0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2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3" dur="1000" fill="hold"/>
                                            <p:tgtEl>
                                              <p:spTgt spid="1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6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2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40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1" presetID="22" presetClass="entr" presetSubtype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43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2" presetClass="entr" presetSubtype="4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0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1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1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54" dur="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4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5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" presetClass="entr" presetSubtype="1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4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5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6" presetID="22" presetClass="entr" presetSubtype="4" fill="hold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68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22" presetClass="entr" presetSubtype="1" fill="hold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71" dur="500"/>
                                            <p:tgtEl>
                                              <p:spTgt spid="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5" dur="1000" fill="hold"/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2" presetClass="entr" presetSubtype="4" fill="hold" grpId="0" nodeType="withEffect">
                                      <p:stCondLst>
                                        <p:cond delay="25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8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9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1" fill="hold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82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22" presetClass="entr" presetSubtype="4" fill="hold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85" dur="5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000" fill="hold"/>
                                            <p:tgtEl>
                                              <p:spTgt spid="1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1" fill="hold" grpId="0" nodeType="withEffect">
                                      <p:stCondLst>
                                        <p:cond delay="30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2" presetClass="entr" presetSubtype="4" fill="hold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96" dur="50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7" presetID="22" presetClass="entr" presetSubtype="1" fill="hold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99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4" fill="hold" grpId="0" nodeType="withEffect">
                                      <p:stCondLst>
                                        <p:cond delay="3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000" fill="hold"/>
                                            <p:tgtEl>
                                              <p:spTgt spid="1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2" presetClass="entr" presetSubtype="1" fill="hold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0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1" presetID="22" presetClass="entr" presetSubtype="4" fill="hold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13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4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8" presetID="2" presetClass="entr" presetSubtype="1" fill="hold" grpId="0" nodeType="withEffect">
                                      <p:stCondLst>
                                        <p:cond delay="4000"/>
                                      </p:stCondLst>
                                      <p:childTnLst>
                                        <p:set>
                                          <p:cBhvr>
                                            <p:cTn id="1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0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1" dur="1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2" presetID="22" presetClass="entr" presetSubtype="4" fill="hold" nodeType="withEffect">
                                      <p:stCondLst>
                                        <p:cond delay="4250"/>
                                      </p:stCondLst>
                                      <p:childTnLst>
                                        <p:set>
                                          <p:cBhvr>
                                            <p:cTn id="12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down)">
                                          <p:cBhvr>
                                            <p:cTn id="124" dur="500"/>
                                            <p:tgtEl>
                                              <p:spTgt spid="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22" presetClass="entr" presetSubtype="1" fill="hold" nodeType="withEffect">
                                      <p:stCondLst>
                                        <p:cond delay="450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2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8" presetID="22" presetClass="entr" presetSubtype="1" fill="hold" nodeType="withEffect">
                                      <p:stCondLst>
                                        <p:cond delay="500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30" dur="50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1" presetID="42" presetClass="entr" presetSubtype="0" fill="hold" grpId="0" nodeType="withEffect">
                                      <p:stCondLst>
                                        <p:cond delay="5250"/>
                                      </p:stCondLst>
                                      <p:childTnLst>
                                        <p:set>
                                          <p:cBhvr>
                                            <p:cTn id="1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33" dur="50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34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5" dur="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53" presetClass="entr" presetSubtype="16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8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9" dur="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0" dur="5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1" presetID="6" presetClass="emph" presetSubtype="0" autoRev="1" fill="hold" grpId="1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42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50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11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2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3" dur="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54" dur="50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5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156" dur="500" fill="hold"/>
                                            <p:tgtEl>
                                              <p:spTgt spid="112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59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0" dur="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1" dur="50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2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163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64" presetID="53" presetClass="entr" presetSubtype="16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6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67" dur="5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8" dur="5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69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170" dur="500" fill="hold"/>
                                            <p:tgtEl>
                                              <p:spTgt spid="114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1" presetID="53" presetClass="entr" presetSubtype="16" fill="hold" grpId="0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set>
                                          <p:cBhvr>
                                            <p:cTn id="1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73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4" dur="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7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6" presetID="6" presetClass="emph" presetSubtype="0" autoRev="1" fill="hold" grpId="1" nodeType="withEffect">
                                      <p:stCondLst>
                                        <p:cond delay="2750"/>
                                      </p:stCondLst>
                                      <p:childTnLst>
                                        <p:animScale>
                                          <p:cBhvr>
                                            <p:cTn id="177" dur="500" fill="hold"/>
                                            <p:tgtEl>
                                              <p:spTgt spid="115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78" presetID="53" presetClass="entr" presetSubtype="16" fill="hold" grpId="0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set>
                                          <p:cBhvr>
                                            <p:cTn id="1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0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1" dur="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2" dur="50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3" presetID="6" presetClass="emph" presetSubtype="0" autoRev="1" fill="hold" grpId="1" nodeType="withEffect">
                                      <p:stCondLst>
                                        <p:cond delay="3250"/>
                                      </p:stCondLst>
                                      <p:childTnLst>
                                        <p:animScale>
                                          <p:cBhvr>
                                            <p:cTn id="184" dur="500" fill="hold"/>
                                            <p:tgtEl>
                                              <p:spTgt spid="116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85" presetID="53" presetClass="entr" presetSubtype="16" fill="hold" grpId="0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set>
                                          <p:cBhvr>
                                            <p:cTn id="1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87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88" dur="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9" dur="5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0" presetID="6" presetClass="emph" presetSubtype="0" autoRev="1" fill="hold" grpId="1" nodeType="withEffect">
                                      <p:stCondLst>
                                        <p:cond delay="3750"/>
                                      </p:stCondLst>
                                      <p:childTnLst>
                                        <p:animScale>
                                          <p:cBhvr>
                                            <p:cTn id="1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92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94" dur="50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8" grpId="0"/>
          <p:bldP spid="109" grpId="0"/>
          <p:bldP spid="110" grpId="0" animBg="1"/>
          <p:bldP spid="110" grpId="1" animBg="1"/>
          <p:bldP spid="111" grpId="0" animBg="1"/>
          <p:bldP spid="111" grpId="1" animBg="1"/>
          <p:bldP spid="112" grpId="0" animBg="1"/>
          <p:bldP spid="112" grpId="1" animBg="1"/>
          <p:bldP spid="113" grpId="0" animBg="1"/>
          <p:bldP spid="113" grpId="1" animBg="1"/>
          <p:bldP spid="114" grpId="0" animBg="1"/>
          <p:bldP spid="114" grpId="1" animBg="1"/>
          <p:bldP spid="115" grpId="0" animBg="1"/>
          <p:bldP spid="115" grpId="1" animBg="1"/>
          <p:bldP spid="116" grpId="0" animBg="1"/>
          <p:bldP spid="116" grpId="1" animBg="1"/>
          <p:bldP spid="117" grpId="0" animBg="1"/>
          <p:bldP spid="117" grpId="1" animBg="1"/>
          <p:bldP spid="121" grpId="0"/>
          <p:bldP spid="122" grpId="0"/>
          <p:bldP spid="123" grpId="0"/>
          <p:bldP spid="124" grpId="0"/>
          <p:bldP spid="125" grpId="0"/>
          <p:bldP spid="126" grpId="0"/>
          <p:bldP spid="127" grpId="0"/>
          <p:bldP spid="128" grpId="0"/>
          <p:bldP spid="129" grpId="0"/>
          <p:bldP spid="130" grpId="0"/>
          <p:bldP spid="131" grpId="0"/>
          <p:bldP spid="132" grpId="0"/>
          <p:bldP spid="133" grpId="0"/>
          <p:bldP spid="134" grpId="0"/>
          <p:bldP spid="135" grpId="0"/>
          <p:bldP spid="136" grpId="0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1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3">
  <a:themeElements>
    <a:clrScheme name="CP_L_88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7DAB9E"/>
      </a:accent1>
      <a:accent2>
        <a:srgbClr val="0C2E06"/>
      </a:accent2>
      <a:accent3>
        <a:srgbClr val="5C8611"/>
      </a:accent3>
      <a:accent4>
        <a:srgbClr val="9EC532"/>
      </a:accent4>
      <a:accent5>
        <a:srgbClr val="CBA03E"/>
      </a:accent5>
      <a:accent6>
        <a:srgbClr val="65435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4">
  <a:themeElements>
    <a:clrScheme name="SlideOcean - Dark 71">
      <a:dk1>
        <a:srgbClr val="FFFFFF"/>
      </a:dk1>
      <a:lt1>
        <a:sysClr val="window" lastClr="FFFFFF"/>
      </a:lt1>
      <a:dk2>
        <a:srgbClr val="FFFFFF"/>
      </a:dk2>
      <a:lt2>
        <a:srgbClr val="19242F"/>
      </a:lt2>
      <a:accent1>
        <a:srgbClr val="F08F1E"/>
      </a:accent1>
      <a:accent2>
        <a:srgbClr val="EE0F53"/>
      </a:accent2>
      <a:accent3>
        <a:srgbClr val="1B87F9"/>
      </a:accent3>
      <a:accent4>
        <a:srgbClr val="8DE823"/>
      </a:accent4>
      <a:accent5>
        <a:srgbClr val="EEFD2A"/>
      </a:accent5>
      <a:accent6>
        <a:srgbClr val="445469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5">
  <a:themeElements>
    <a:clrScheme name="CP_D_56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FF4C46"/>
      </a:accent1>
      <a:accent2>
        <a:srgbClr val="DFFFDE"/>
      </a:accent2>
      <a:accent3>
        <a:srgbClr val="004963"/>
      </a:accent3>
      <a:accent4>
        <a:srgbClr val="00A68A"/>
      </a:accent4>
      <a:accent5>
        <a:srgbClr val="42D49C"/>
      </a:accent5>
      <a:accent6>
        <a:srgbClr val="82FFC6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6">
  <a:themeElements>
    <a:clrScheme name="Violet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7">
  <a:themeElements>
    <a:clrScheme name="SlideOcean - Light 27">
      <a:dk1>
        <a:srgbClr val="FFFFFF"/>
      </a:dk1>
      <a:lt1>
        <a:sysClr val="window" lastClr="FFFFFF"/>
      </a:lt1>
      <a:dk2>
        <a:srgbClr val="252422"/>
      </a:dk2>
      <a:lt2>
        <a:srgbClr val="FFFFFF"/>
      </a:lt2>
      <a:accent1>
        <a:srgbClr val="1D4E89"/>
      </a:accent1>
      <a:accent2>
        <a:srgbClr val="00B2CA"/>
      </a:accent2>
      <a:accent3>
        <a:srgbClr val="7DCFB6"/>
      </a:accent3>
      <a:accent4>
        <a:srgbClr val="FBD1A2"/>
      </a:accent4>
      <a:accent5>
        <a:srgbClr val="F79256"/>
      </a:accent5>
      <a:accent6>
        <a:srgbClr val="F06543"/>
      </a:accent6>
      <a:hlink>
        <a:srgbClr val="C9CBA3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 08">
  <a:themeElements>
    <a:clrScheme name="Blue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4285</TotalTime>
  <Words>1064</Words>
  <Application>Microsoft Office PowerPoint</Application>
  <PresentationFormat>Custom</PresentationFormat>
  <Paragraphs>168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8</vt:i4>
      </vt:variant>
      <vt:variant>
        <vt:lpstr>Slide Titles</vt:lpstr>
      </vt:variant>
      <vt:variant>
        <vt:i4>8</vt:i4>
      </vt:variant>
    </vt:vector>
  </HeadingPairs>
  <TitlesOfParts>
    <vt:vector size="22" baseType="lpstr">
      <vt:lpstr>Aptos</vt:lpstr>
      <vt:lpstr>Arial</vt:lpstr>
      <vt:lpstr>Calibri</vt:lpstr>
      <vt:lpstr>Open Sans Light</vt:lpstr>
      <vt:lpstr>Source Sans Pro Light</vt:lpstr>
      <vt:lpstr>UTM Avo</vt:lpstr>
      <vt:lpstr>SO 02</vt:lpstr>
      <vt:lpstr>SO 01</vt:lpstr>
      <vt:lpstr>SO 03</vt:lpstr>
      <vt:lpstr>SO 04</vt:lpstr>
      <vt:lpstr>SO 05</vt:lpstr>
      <vt:lpstr>SO 06</vt:lpstr>
      <vt:lpstr>SO 07</vt:lpstr>
      <vt:lpstr>SO 08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22 - Innovation Process</dc:title>
  <dc:creator>Slide Ocean</dc:creator>
  <cp:lastModifiedBy>SO</cp:lastModifiedBy>
  <cp:revision>721</cp:revision>
  <dcterms:created xsi:type="dcterms:W3CDTF">2024-04-24T08:43:56Z</dcterms:created>
  <dcterms:modified xsi:type="dcterms:W3CDTF">2025-08-25T06:56:04Z</dcterms:modified>
</cp:coreProperties>
</file>

<file path=docProps/thumbnail.jpeg>
</file>