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2.xml" ContentType="application/vnd.openxmlformats-officedocument.theme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3.xml" ContentType="application/vnd.openxmlformats-officedocument.theme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theme/theme4.xml" ContentType="application/vnd.openxmlformats-officedocument.theme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theme/theme5.xml" ContentType="application/vnd.openxmlformats-officedocument.theme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6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7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60" r:id="rId2"/>
    <p:sldMasterId id="2147483684" r:id="rId3"/>
    <p:sldMasterId id="2147483696" r:id="rId4"/>
    <p:sldMasterId id="2147483708" r:id="rId5"/>
    <p:sldMasterId id="2147483720" r:id="rId6"/>
    <p:sldMasterId id="2147483733" r:id="rId7"/>
    <p:sldMasterId id="2147483745" r:id="rId8"/>
  </p:sldMasterIdLst>
  <p:notesMasterIdLst>
    <p:notesMasterId r:id="rId17"/>
  </p:notesMasterIdLst>
  <p:handoutMasterIdLst>
    <p:handoutMasterId r:id="rId18"/>
  </p:handoutMasterIdLst>
  <p:sldIdLst>
    <p:sldId id="2147378093" r:id="rId9"/>
    <p:sldId id="2147378104" r:id="rId10"/>
    <p:sldId id="2147378076" r:id="rId11"/>
    <p:sldId id="2147378072" r:id="rId12"/>
    <p:sldId id="2147378087" r:id="rId13"/>
    <p:sldId id="2147378073" r:id="rId14"/>
    <p:sldId id="2147378074" r:id="rId15"/>
    <p:sldId id="2147378077" r:id="rId16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B0A0E"/>
    <a:srgbClr val="BEC9D9"/>
    <a:srgbClr val="DFDFDF"/>
    <a:srgbClr val="000000"/>
    <a:srgbClr val="ABBDC1"/>
    <a:srgbClr val="C7CFD1"/>
    <a:srgbClr val="F7FBFC"/>
    <a:srgbClr val="BFBFBF"/>
    <a:srgbClr val="840AAA"/>
    <a:srgbClr val="400E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024" autoAdjust="0"/>
    <p:restoredTop sz="75666" autoAdjust="0"/>
  </p:normalViewPr>
  <p:slideViewPr>
    <p:cSldViewPr snapToGrid="0">
      <p:cViewPr>
        <p:scale>
          <a:sx n="33" d="100"/>
          <a:sy n="33" d="100"/>
        </p:scale>
        <p:origin x="1836" y="1002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5.xml"/><Relationship Id="rId18" Type="http://schemas.openxmlformats.org/officeDocument/2006/relationships/handoutMaster" Target="handoutMasters/handoutMaster1.xml"/><Relationship Id="rId3" Type="http://schemas.openxmlformats.org/officeDocument/2006/relationships/slideMaster" Target="slideMasters/slideMaster3.xml"/><Relationship Id="rId21" Type="http://schemas.openxmlformats.org/officeDocument/2006/relationships/theme" Target="theme/theme1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4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8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3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7.xml"/><Relationship Id="rId10" Type="http://schemas.openxmlformats.org/officeDocument/2006/relationships/slide" Target="slides/slide2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1.xml"/><Relationship Id="rId14" Type="http://schemas.openxmlformats.org/officeDocument/2006/relationships/slide" Target="slides/slide6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0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9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3_Gener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745129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8/24/2025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83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84617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50420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5050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55628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372661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516472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0666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38987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13.xml"/><Relationship Id="rId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Relationship Id="rId6" Type="http://schemas.openxmlformats.org/officeDocument/2006/relationships/slideLayout" Target="../slideLayouts/slideLayout16.xml"/><Relationship Id="rId5" Type="http://schemas.openxmlformats.org/officeDocument/2006/relationships/slideLayout" Target="../slideLayouts/slideLayout15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7.xml"/><Relationship Id="rId3" Type="http://schemas.openxmlformats.org/officeDocument/2006/relationships/slideLayout" Target="../slideLayouts/slideLayout22.xml"/><Relationship Id="rId7" Type="http://schemas.openxmlformats.org/officeDocument/2006/relationships/slideLayout" Target="../slideLayouts/slideLayout26.xml"/><Relationship Id="rId2" Type="http://schemas.openxmlformats.org/officeDocument/2006/relationships/slideLayout" Target="../slideLayouts/slideLayout21.xml"/><Relationship Id="rId1" Type="http://schemas.openxmlformats.org/officeDocument/2006/relationships/slideLayout" Target="../slideLayouts/slideLayout20.xml"/><Relationship Id="rId6" Type="http://schemas.openxmlformats.org/officeDocument/2006/relationships/slideLayout" Target="../slideLayouts/slideLayout25.xml"/><Relationship Id="rId5" Type="http://schemas.openxmlformats.org/officeDocument/2006/relationships/slideLayout" Target="../slideLayouts/slideLayout24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3.xml"/><Relationship Id="rId9" Type="http://schemas.openxmlformats.org/officeDocument/2006/relationships/slideLayout" Target="../slideLayouts/slideLayout28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6.xml"/><Relationship Id="rId3" Type="http://schemas.openxmlformats.org/officeDocument/2006/relationships/slideLayout" Target="../slideLayouts/slideLayout31.xml"/><Relationship Id="rId7" Type="http://schemas.openxmlformats.org/officeDocument/2006/relationships/slideLayout" Target="../slideLayouts/slideLayout35.xml"/><Relationship Id="rId2" Type="http://schemas.openxmlformats.org/officeDocument/2006/relationships/slideLayout" Target="../slideLayouts/slideLayout30.xml"/><Relationship Id="rId1" Type="http://schemas.openxmlformats.org/officeDocument/2006/relationships/slideLayout" Target="../slideLayouts/slideLayout29.xml"/><Relationship Id="rId6" Type="http://schemas.openxmlformats.org/officeDocument/2006/relationships/slideLayout" Target="../slideLayouts/slideLayout34.xml"/><Relationship Id="rId5" Type="http://schemas.openxmlformats.org/officeDocument/2006/relationships/slideLayout" Target="../slideLayouts/slideLayout33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2.xml"/><Relationship Id="rId9" Type="http://schemas.openxmlformats.org/officeDocument/2006/relationships/slideLayout" Target="../slideLayouts/slideLayout37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5.xml"/><Relationship Id="rId3" Type="http://schemas.openxmlformats.org/officeDocument/2006/relationships/slideLayout" Target="../slideLayouts/slideLayout40.xml"/><Relationship Id="rId7" Type="http://schemas.openxmlformats.org/officeDocument/2006/relationships/slideLayout" Target="../slideLayouts/slideLayout44.xml"/><Relationship Id="rId2" Type="http://schemas.openxmlformats.org/officeDocument/2006/relationships/slideLayout" Target="../slideLayouts/slideLayout39.xml"/><Relationship Id="rId1" Type="http://schemas.openxmlformats.org/officeDocument/2006/relationships/slideLayout" Target="../slideLayouts/slideLayout38.xml"/><Relationship Id="rId6" Type="http://schemas.openxmlformats.org/officeDocument/2006/relationships/slideLayout" Target="../slideLayouts/slideLayout43.xml"/><Relationship Id="rId5" Type="http://schemas.openxmlformats.org/officeDocument/2006/relationships/slideLayout" Target="../slideLayouts/slideLayout42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6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4.xml"/><Relationship Id="rId3" Type="http://schemas.openxmlformats.org/officeDocument/2006/relationships/slideLayout" Target="../slideLayouts/slideLayout49.xml"/><Relationship Id="rId7" Type="http://schemas.openxmlformats.org/officeDocument/2006/relationships/slideLayout" Target="../slideLayouts/slideLayout53.xml"/><Relationship Id="rId2" Type="http://schemas.openxmlformats.org/officeDocument/2006/relationships/slideLayout" Target="../slideLayouts/slideLayout48.xml"/><Relationship Id="rId1" Type="http://schemas.openxmlformats.org/officeDocument/2006/relationships/slideLayout" Target="../slideLayouts/slideLayout47.xml"/><Relationship Id="rId6" Type="http://schemas.openxmlformats.org/officeDocument/2006/relationships/slideLayout" Target="../slideLayouts/slideLayout52.xml"/><Relationship Id="rId5" Type="http://schemas.openxmlformats.org/officeDocument/2006/relationships/slideLayout" Target="../slideLayouts/slideLayout51.xml"/><Relationship Id="rId10" Type="http://schemas.openxmlformats.org/officeDocument/2006/relationships/theme" Target="../theme/theme6.xml"/><Relationship Id="rId4" Type="http://schemas.openxmlformats.org/officeDocument/2006/relationships/slideLayout" Target="../slideLayouts/slideLayout50.xml"/><Relationship Id="rId9" Type="http://schemas.openxmlformats.org/officeDocument/2006/relationships/slideLayout" Target="../slideLayouts/slideLayout55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4.xml"/><Relationship Id="rId3" Type="http://schemas.openxmlformats.org/officeDocument/2006/relationships/slideLayout" Target="../slideLayouts/slideLayout69.xml"/><Relationship Id="rId7" Type="http://schemas.openxmlformats.org/officeDocument/2006/relationships/slideLayout" Target="../slideLayouts/slideLayout73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8.xml"/><Relationship Id="rId1" Type="http://schemas.openxmlformats.org/officeDocument/2006/relationships/slideLayout" Target="../slideLayouts/slideLayout67.xml"/><Relationship Id="rId6" Type="http://schemas.openxmlformats.org/officeDocument/2006/relationships/slideLayout" Target="../slideLayouts/slideLayout72.xml"/><Relationship Id="rId11" Type="http://schemas.openxmlformats.org/officeDocument/2006/relationships/slideLayout" Target="../slideLayouts/slideLayout77.xml"/><Relationship Id="rId5" Type="http://schemas.openxmlformats.org/officeDocument/2006/relationships/slideLayout" Target="../slideLayouts/slideLayout71.xml"/><Relationship Id="rId10" Type="http://schemas.openxmlformats.org/officeDocument/2006/relationships/slideLayout" Target="../slideLayouts/slideLayout76.xml"/><Relationship Id="rId4" Type="http://schemas.openxmlformats.org/officeDocument/2006/relationships/slideLayout" Target="../slideLayouts/slideLayout70.xml"/><Relationship Id="rId9" Type="http://schemas.openxmlformats.org/officeDocument/2006/relationships/slideLayout" Target="../slideLayouts/slideLayout7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  <p:sldLayoutId id="2147483732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40291939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8/24/2025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235A7A36-A2FB-CDF4-710F-1E9553750612}"/>
              </a:ext>
            </a:extLst>
          </p:cNvPr>
          <p:cNvSpPr/>
          <p:nvPr/>
        </p:nvSpPr>
        <p:spPr>
          <a:xfrm flipH="1">
            <a:off x="3056523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F3800157-7750-172F-3F05-16C4AC77B6CF}"/>
              </a:ext>
            </a:extLst>
          </p:cNvPr>
          <p:cNvSpPr/>
          <p:nvPr/>
        </p:nvSpPr>
        <p:spPr>
          <a:xfrm flipH="1">
            <a:off x="106202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EB849E39-4224-B113-EE9C-985878A8F1A6}"/>
              </a:ext>
            </a:extLst>
          </p:cNvPr>
          <p:cNvSpPr/>
          <p:nvPr/>
        </p:nvSpPr>
        <p:spPr>
          <a:xfrm flipH="1">
            <a:off x="1577216" y="1783933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20BE0CAC-387D-5275-8D4C-3DA1F71956AB}"/>
              </a:ext>
            </a:extLst>
          </p:cNvPr>
          <p:cNvSpPr/>
          <p:nvPr/>
        </p:nvSpPr>
        <p:spPr>
          <a:xfrm flipH="1">
            <a:off x="-1385034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625696C4-EC9B-2BDE-98A2-BF494F54644B}"/>
              </a:ext>
            </a:extLst>
          </p:cNvPr>
          <p:cNvSpPr/>
          <p:nvPr/>
        </p:nvSpPr>
        <p:spPr>
          <a:xfrm flipH="1">
            <a:off x="157721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7BAB2B4C-6F29-6228-2395-513DB1B339D4}"/>
              </a:ext>
            </a:extLst>
          </p:cNvPr>
          <p:cNvSpPr/>
          <p:nvPr/>
        </p:nvSpPr>
        <p:spPr>
          <a:xfrm flipH="1">
            <a:off x="4538653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9" name="Freeform: Shape 58">
            <a:extLst>
              <a:ext uri="{FF2B5EF4-FFF2-40B4-BE49-F238E27FC236}">
                <a16:creationId xmlns:a16="http://schemas.microsoft.com/office/drawing/2014/main" id="{67C8AAAA-A58C-A774-BF02-26FF435EBBB4}"/>
              </a:ext>
            </a:extLst>
          </p:cNvPr>
          <p:cNvSpPr/>
          <p:nvPr/>
        </p:nvSpPr>
        <p:spPr>
          <a:xfrm flipH="1">
            <a:off x="10435757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0" name="Freeform: Shape 59">
            <a:extLst>
              <a:ext uri="{FF2B5EF4-FFF2-40B4-BE49-F238E27FC236}">
                <a16:creationId xmlns:a16="http://schemas.microsoft.com/office/drawing/2014/main" id="{270F77A7-7D59-B630-38AF-329505DA3A33}"/>
              </a:ext>
            </a:extLst>
          </p:cNvPr>
          <p:cNvSpPr/>
          <p:nvPr/>
        </p:nvSpPr>
        <p:spPr>
          <a:xfrm flipH="1">
            <a:off x="748543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4CB5ADF5-8F76-8B41-26B0-B331C5162052}"/>
              </a:ext>
            </a:extLst>
          </p:cNvPr>
          <p:cNvSpPr/>
          <p:nvPr/>
        </p:nvSpPr>
        <p:spPr>
          <a:xfrm flipH="1">
            <a:off x="8956450" y="4318640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32352D2F-114A-A5F2-B19F-5BF2A7EEEF9A}"/>
              </a:ext>
            </a:extLst>
          </p:cNvPr>
          <p:cNvSpPr/>
          <p:nvPr/>
        </p:nvSpPr>
        <p:spPr>
          <a:xfrm flipH="1">
            <a:off x="599420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3" name="Freeform: Shape 62">
            <a:extLst>
              <a:ext uri="{FF2B5EF4-FFF2-40B4-BE49-F238E27FC236}">
                <a16:creationId xmlns:a16="http://schemas.microsoft.com/office/drawing/2014/main" id="{BBA5691B-7209-B606-39C9-3DC9866555BE}"/>
              </a:ext>
            </a:extLst>
          </p:cNvPr>
          <p:cNvSpPr/>
          <p:nvPr/>
        </p:nvSpPr>
        <p:spPr>
          <a:xfrm flipH="1">
            <a:off x="895645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048" name="Freeform: Shape 2047">
            <a:extLst>
              <a:ext uri="{FF2B5EF4-FFF2-40B4-BE49-F238E27FC236}">
                <a16:creationId xmlns:a16="http://schemas.microsoft.com/office/drawing/2014/main" id="{C2A02D83-3D8C-3A08-61BF-385CD667E7EF}"/>
              </a:ext>
            </a:extLst>
          </p:cNvPr>
          <p:cNvSpPr/>
          <p:nvPr/>
        </p:nvSpPr>
        <p:spPr>
          <a:xfrm flipH="1">
            <a:off x="11917887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6" name="Freeform: Shape 35">
            <a:extLst>
              <a:ext uri="{FF2B5EF4-FFF2-40B4-BE49-F238E27FC236}">
                <a16:creationId xmlns:a16="http://schemas.microsoft.com/office/drawing/2014/main" id="{6B5DD438-6CAE-077E-9C68-E1E89B9113E7}"/>
              </a:ext>
            </a:extLst>
          </p:cNvPr>
          <p:cNvSpPr/>
          <p:nvPr/>
        </p:nvSpPr>
        <p:spPr>
          <a:xfrm rot="10800000" flipH="1" flipV="1">
            <a:off x="0" y="11402316"/>
            <a:ext cx="24384000" cy="94573"/>
          </a:xfrm>
          <a:custGeom>
            <a:avLst/>
            <a:gdLst>
              <a:gd name="connsiteX0" fmla="*/ 13227051 w 24384000"/>
              <a:gd name="connsiteY0" fmla="*/ 0 h 94573"/>
              <a:gd name="connsiteX1" fmla="*/ 24384000 w 24384000"/>
              <a:gd name="connsiteY1" fmla="*/ 0 h 94573"/>
              <a:gd name="connsiteX2" fmla="*/ 24384000 w 24384000"/>
              <a:gd name="connsiteY2" fmla="*/ 94573 h 94573"/>
              <a:gd name="connsiteX3" fmla="*/ 13227051 w 24384000"/>
              <a:gd name="connsiteY3" fmla="*/ 94573 h 94573"/>
              <a:gd name="connsiteX4" fmla="*/ 0 w 24384000"/>
              <a:gd name="connsiteY4" fmla="*/ 0 h 94573"/>
              <a:gd name="connsiteX5" fmla="*/ 908051 w 24384000"/>
              <a:gd name="connsiteY5" fmla="*/ 0 h 94573"/>
              <a:gd name="connsiteX6" fmla="*/ 908051 w 24384000"/>
              <a:gd name="connsiteY6" fmla="*/ 94573 h 94573"/>
              <a:gd name="connsiteX7" fmla="*/ 0 w 24384000"/>
              <a:gd name="connsiteY7" fmla="*/ 94573 h 94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4384000" h="94573">
                <a:moveTo>
                  <a:pt x="13227051" y="0"/>
                </a:moveTo>
                <a:lnTo>
                  <a:pt x="24384000" y="0"/>
                </a:lnTo>
                <a:lnTo>
                  <a:pt x="24384000" y="94573"/>
                </a:lnTo>
                <a:lnTo>
                  <a:pt x="13227051" y="94573"/>
                </a:lnTo>
                <a:close/>
                <a:moveTo>
                  <a:pt x="0" y="0"/>
                </a:moveTo>
                <a:lnTo>
                  <a:pt x="908051" y="0"/>
                </a:lnTo>
                <a:lnTo>
                  <a:pt x="908051" y="94573"/>
                </a:lnTo>
                <a:lnTo>
                  <a:pt x="0" y="94573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29D3B3BD-51E4-D38C-B877-DC43DC47006A}"/>
              </a:ext>
            </a:extLst>
          </p:cNvPr>
          <p:cNvSpPr/>
          <p:nvPr/>
        </p:nvSpPr>
        <p:spPr>
          <a:xfrm flipH="1">
            <a:off x="-1897624" y="11496890"/>
            <a:ext cx="28179251" cy="2314058"/>
          </a:xfrm>
          <a:custGeom>
            <a:avLst/>
            <a:gdLst>
              <a:gd name="connsiteX0" fmla="*/ 28179251 w 28179251"/>
              <a:gd name="connsiteY0" fmla="*/ 0 h 2314058"/>
              <a:gd name="connsiteX1" fmla="*/ 25262559 w 28179251"/>
              <a:gd name="connsiteY1" fmla="*/ 0 h 2314058"/>
              <a:gd name="connsiteX2" fmla="*/ 23291122 w 28179251"/>
              <a:gd name="connsiteY2" fmla="*/ 1138210 h 2314058"/>
              <a:gd name="connsiteX3" fmla="*/ 21319687 w 28179251"/>
              <a:gd name="connsiteY3" fmla="*/ 0 h 2314058"/>
              <a:gd name="connsiteX4" fmla="*/ 21182082 w 28179251"/>
              <a:gd name="connsiteY4" fmla="*/ 0 h 2314058"/>
              <a:gd name="connsiteX5" fmla="*/ 19210645 w 28179251"/>
              <a:gd name="connsiteY5" fmla="*/ 1138210 h 2314058"/>
              <a:gd name="connsiteX6" fmla="*/ 17239208 w 28179251"/>
              <a:gd name="connsiteY6" fmla="*/ 0 h 2314058"/>
              <a:gd name="connsiteX7" fmla="*/ 17102725 w 28179251"/>
              <a:gd name="connsiteY7" fmla="*/ 0 h 2314058"/>
              <a:gd name="connsiteX8" fmla="*/ 15131288 w 28179251"/>
              <a:gd name="connsiteY8" fmla="*/ 1138210 h 2314058"/>
              <a:gd name="connsiteX9" fmla="*/ 13159851 w 28179251"/>
              <a:gd name="connsiteY9" fmla="*/ 0 h 2314058"/>
              <a:gd name="connsiteX10" fmla="*/ 0 w 28179251"/>
              <a:gd name="connsiteY10" fmla="*/ 0 h 2314058"/>
              <a:gd name="connsiteX11" fmla="*/ 0 w 28179251"/>
              <a:gd name="connsiteY11" fmla="*/ 2314058 h 2314058"/>
              <a:gd name="connsiteX12" fmla="*/ 28179251 w 28179251"/>
              <a:gd name="connsiteY12" fmla="*/ 2314058 h 23140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8179251" h="2314058">
                <a:moveTo>
                  <a:pt x="28179251" y="0"/>
                </a:moveTo>
                <a:lnTo>
                  <a:pt x="25262559" y="0"/>
                </a:lnTo>
                <a:lnTo>
                  <a:pt x="23291122" y="1138210"/>
                </a:lnTo>
                <a:lnTo>
                  <a:pt x="21319687" y="0"/>
                </a:lnTo>
                <a:lnTo>
                  <a:pt x="21182082" y="0"/>
                </a:lnTo>
                <a:lnTo>
                  <a:pt x="19210645" y="1138210"/>
                </a:lnTo>
                <a:lnTo>
                  <a:pt x="17239208" y="0"/>
                </a:lnTo>
                <a:lnTo>
                  <a:pt x="17102725" y="0"/>
                </a:lnTo>
                <a:lnTo>
                  <a:pt x="15131288" y="1138210"/>
                </a:lnTo>
                <a:lnTo>
                  <a:pt x="13159851" y="0"/>
                </a:lnTo>
                <a:lnTo>
                  <a:pt x="0" y="0"/>
                </a:lnTo>
                <a:lnTo>
                  <a:pt x="0" y="2314058"/>
                </a:lnTo>
                <a:lnTo>
                  <a:pt x="28179251" y="2314058"/>
                </a:lnTo>
                <a:close/>
              </a:path>
            </a:pathLst>
          </a:custGeom>
          <a:solidFill>
            <a:schemeClr val="tx1">
              <a:lumMod val="20000"/>
              <a:lumOff val="80000"/>
            </a:schemeClr>
          </a:solidFill>
          <a:ln>
            <a:noFill/>
          </a:ln>
          <a:effectLst>
            <a:innerShdw blurRad="508000" dist="3810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A11BCCCF-0943-19D3-1C24-13E79027A65B}"/>
              </a:ext>
            </a:extLst>
          </p:cNvPr>
          <p:cNvSpPr txBox="1"/>
          <p:nvPr/>
        </p:nvSpPr>
        <p:spPr>
          <a:xfrm>
            <a:off x="6026463" y="3970909"/>
            <a:ext cx="2089033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378B2B6C-A28B-CFA0-756C-6B4D5D30C450}"/>
              </a:ext>
            </a:extLst>
          </p:cNvPr>
          <p:cNvSpPr/>
          <p:nvPr/>
        </p:nvSpPr>
        <p:spPr>
          <a:xfrm flipH="1">
            <a:off x="7097596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2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C5A7DF7F-97BA-F237-C6BD-BB96B648F039}"/>
              </a:ext>
            </a:extLst>
          </p:cNvPr>
          <p:cNvSpPr/>
          <p:nvPr/>
        </p:nvSpPr>
        <p:spPr>
          <a:xfrm flipH="1">
            <a:off x="3007309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3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846F6AA3-D0A9-4EA3-034A-39CBBF89B8F7}"/>
              </a:ext>
            </a:extLst>
          </p:cNvPr>
          <p:cNvSpPr/>
          <p:nvPr/>
        </p:nvSpPr>
        <p:spPr>
          <a:xfrm flipH="1">
            <a:off x="5042367" y="913092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1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BCAC4FBA-EE35-2823-F467-23E1230C79D4}"/>
              </a:ext>
            </a:extLst>
          </p:cNvPr>
          <p:cNvSpPr/>
          <p:nvPr/>
        </p:nvSpPr>
        <p:spPr>
          <a:xfrm flipH="1">
            <a:off x="961889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6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661B38AE-81FB-F7D0-CD33-13F912820EC9}"/>
              </a:ext>
            </a:extLst>
          </p:cNvPr>
          <p:cNvSpPr/>
          <p:nvPr/>
        </p:nvSpPr>
        <p:spPr>
          <a:xfrm flipH="1">
            <a:off x="5042367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5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E1B76227-DC35-8405-0D2A-20D0C1CF71E1}"/>
              </a:ext>
            </a:extLst>
          </p:cNvPr>
          <p:cNvSpPr/>
          <p:nvPr/>
        </p:nvSpPr>
        <p:spPr>
          <a:xfrm flipH="1">
            <a:off x="9121725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4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2" name="TextBox 48">
            <a:extLst>
              <a:ext uri="{FF2B5EF4-FFF2-40B4-BE49-F238E27FC236}">
                <a16:creationId xmlns:a16="http://schemas.microsoft.com/office/drawing/2014/main" id="{9ED99505-33C3-DDE3-677C-952E59B6E1D1}"/>
              </a:ext>
            </a:extLst>
          </p:cNvPr>
          <p:cNvSpPr txBox="1"/>
          <p:nvPr/>
        </p:nvSpPr>
        <p:spPr>
          <a:xfrm>
            <a:off x="15246537" y="9126064"/>
            <a:ext cx="7130798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HEALTH CARE</a:t>
            </a:r>
          </a:p>
        </p:txBody>
      </p:sp>
      <p:sp>
        <p:nvSpPr>
          <p:cNvPr id="43" name="TextBox 48">
            <a:extLst>
              <a:ext uri="{FF2B5EF4-FFF2-40B4-BE49-F238E27FC236}">
                <a16:creationId xmlns:a16="http://schemas.microsoft.com/office/drawing/2014/main" id="{89CBC46D-1A23-D2D0-CDB9-CF9B43AE71A9}"/>
              </a:ext>
            </a:extLst>
          </p:cNvPr>
          <p:cNvSpPr txBox="1"/>
          <p:nvPr/>
        </p:nvSpPr>
        <p:spPr>
          <a:xfrm>
            <a:off x="16458735" y="1026741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accent1">
                    <a:lumMod val="50000"/>
                  </a:schemeClr>
                </a:solidFill>
              </a:rPr>
              <a:t>we sell CONFIDENCE not templates</a:t>
            </a:r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6AEF4D6A-9B86-A6D8-C228-6EEEE25C8F55}"/>
              </a:ext>
            </a:extLst>
          </p:cNvPr>
          <p:cNvSpPr/>
          <p:nvPr/>
        </p:nvSpPr>
        <p:spPr>
          <a:xfrm>
            <a:off x="4172547" y="5925698"/>
            <a:ext cx="1726750" cy="1715846"/>
          </a:xfrm>
          <a:custGeom>
            <a:avLst/>
            <a:gdLst>
              <a:gd name="connsiteX0" fmla="*/ 401989 w 438175"/>
              <a:gd name="connsiteY0" fmla="*/ 36607 h 435408"/>
              <a:gd name="connsiteX1" fmla="*/ 361615 w 438175"/>
              <a:gd name="connsiteY1" fmla="*/ 5721 h 435408"/>
              <a:gd name="connsiteX2" fmla="*/ 330123 w 438175"/>
              <a:gd name="connsiteY2" fmla="*/ 3904 h 435408"/>
              <a:gd name="connsiteX3" fmla="*/ 331603 w 438175"/>
              <a:gd name="connsiteY3" fmla="*/ 35396 h 435408"/>
              <a:gd name="connsiteX4" fmla="*/ 342370 w 438175"/>
              <a:gd name="connsiteY4" fmla="*/ 53161 h 435408"/>
              <a:gd name="connsiteX5" fmla="*/ 320231 w 438175"/>
              <a:gd name="connsiteY5" fmla="*/ 75097 h 435408"/>
              <a:gd name="connsiteX6" fmla="*/ 319424 w 438175"/>
              <a:gd name="connsiteY6" fmla="*/ 76309 h 435408"/>
              <a:gd name="connsiteX7" fmla="*/ 299842 w 438175"/>
              <a:gd name="connsiteY7" fmla="*/ 72877 h 435408"/>
              <a:gd name="connsiteX8" fmla="*/ 299842 w 438175"/>
              <a:gd name="connsiteY8" fmla="*/ 72877 h 435408"/>
              <a:gd name="connsiteX9" fmla="*/ 257382 w 438175"/>
              <a:gd name="connsiteY9" fmla="*/ 90372 h 435408"/>
              <a:gd name="connsiteX10" fmla="*/ 65133 w 438175"/>
              <a:gd name="connsiteY10" fmla="*/ 280603 h 435408"/>
              <a:gd name="connsiteX11" fmla="*/ 63989 w 438175"/>
              <a:gd name="connsiteY11" fmla="*/ 365254 h 435408"/>
              <a:gd name="connsiteX12" fmla="*/ 1409 w 438175"/>
              <a:gd name="connsiteY12" fmla="*/ 427161 h 435408"/>
              <a:gd name="connsiteX13" fmla="*/ 1147 w 438175"/>
              <a:gd name="connsiteY13" fmla="*/ 433628 h 435408"/>
              <a:gd name="connsiteX14" fmla="*/ 1409 w 438175"/>
              <a:gd name="connsiteY14" fmla="*/ 433890 h 435408"/>
              <a:gd name="connsiteX15" fmla="*/ 4639 w 438175"/>
              <a:gd name="connsiteY15" fmla="*/ 435236 h 435408"/>
              <a:gd name="connsiteX16" fmla="*/ 7802 w 438175"/>
              <a:gd name="connsiteY16" fmla="*/ 433957 h 435408"/>
              <a:gd name="connsiteX17" fmla="*/ 70382 w 438175"/>
              <a:gd name="connsiteY17" fmla="*/ 371983 h 435408"/>
              <a:gd name="connsiteX18" fmla="*/ 155033 w 438175"/>
              <a:gd name="connsiteY18" fmla="*/ 371983 h 435408"/>
              <a:gd name="connsiteX19" fmla="*/ 346407 w 438175"/>
              <a:gd name="connsiteY19" fmla="*/ 181282 h 435408"/>
              <a:gd name="connsiteX20" fmla="*/ 361144 w 438175"/>
              <a:gd name="connsiteY20" fmla="*/ 119038 h 435408"/>
              <a:gd name="connsiteX21" fmla="*/ 362355 w 438175"/>
              <a:gd name="connsiteY21" fmla="*/ 118231 h 435408"/>
              <a:gd name="connsiteX22" fmla="*/ 384561 w 438175"/>
              <a:gd name="connsiteY22" fmla="*/ 96227 h 435408"/>
              <a:gd name="connsiteX23" fmla="*/ 402191 w 438175"/>
              <a:gd name="connsiteY23" fmla="*/ 107195 h 435408"/>
              <a:gd name="connsiteX24" fmla="*/ 422378 w 438175"/>
              <a:gd name="connsiteY24" fmla="*/ 113117 h 435408"/>
              <a:gd name="connsiteX25" fmla="*/ 433548 w 438175"/>
              <a:gd name="connsiteY25" fmla="*/ 109012 h 435408"/>
              <a:gd name="connsiteX26" fmla="*/ 401989 w 438175"/>
              <a:gd name="connsiteY26" fmla="*/ 36607 h 435408"/>
              <a:gd name="connsiteX27" fmla="*/ 222929 w 438175"/>
              <a:gd name="connsiteY27" fmla="*/ 290898 h 435408"/>
              <a:gd name="connsiteX28" fmla="*/ 200724 w 438175"/>
              <a:gd name="connsiteY28" fmla="*/ 268490 h 435408"/>
              <a:gd name="connsiteX29" fmla="*/ 194163 w 438175"/>
              <a:gd name="connsiteY29" fmla="*/ 268322 h 435408"/>
              <a:gd name="connsiteX30" fmla="*/ 193995 w 438175"/>
              <a:gd name="connsiteY30" fmla="*/ 274883 h 435408"/>
              <a:gd name="connsiteX31" fmla="*/ 216200 w 438175"/>
              <a:gd name="connsiteY31" fmla="*/ 297358 h 435408"/>
              <a:gd name="connsiteX32" fmla="*/ 199580 w 438175"/>
              <a:gd name="connsiteY32" fmla="*/ 313777 h 435408"/>
              <a:gd name="connsiteX33" fmla="*/ 160282 w 438175"/>
              <a:gd name="connsiteY33" fmla="*/ 274143 h 435408"/>
              <a:gd name="connsiteX34" fmla="*/ 153903 w 438175"/>
              <a:gd name="connsiteY34" fmla="*/ 274129 h 435408"/>
              <a:gd name="connsiteX35" fmla="*/ 153889 w 438175"/>
              <a:gd name="connsiteY35" fmla="*/ 274143 h 435408"/>
              <a:gd name="connsiteX36" fmla="*/ 153627 w 438175"/>
              <a:gd name="connsiteY36" fmla="*/ 280609 h 435408"/>
              <a:gd name="connsiteX37" fmla="*/ 153889 w 438175"/>
              <a:gd name="connsiteY37" fmla="*/ 280872 h 435408"/>
              <a:gd name="connsiteX38" fmla="*/ 193120 w 438175"/>
              <a:gd name="connsiteY38" fmla="*/ 320506 h 435408"/>
              <a:gd name="connsiteX39" fmla="*/ 176701 w 438175"/>
              <a:gd name="connsiteY39" fmla="*/ 336723 h 435408"/>
              <a:gd name="connsiteX40" fmla="*/ 154495 w 438175"/>
              <a:gd name="connsiteY40" fmla="*/ 314248 h 435408"/>
              <a:gd name="connsiteX41" fmla="*/ 147934 w 438175"/>
              <a:gd name="connsiteY41" fmla="*/ 314079 h 435408"/>
              <a:gd name="connsiteX42" fmla="*/ 147766 w 438175"/>
              <a:gd name="connsiteY42" fmla="*/ 320640 h 435408"/>
              <a:gd name="connsiteX43" fmla="*/ 169972 w 438175"/>
              <a:gd name="connsiteY43" fmla="*/ 343115 h 435408"/>
              <a:gd name="connsiteX44" fmla="*/ 147766 w 438175"/>
              <a:gd name="connsiteY44" fmla="*/ 365119 h 435408"/>
              <a:gd name="connsiteX45" fmla="*/ 111698 w 438175"/>
              <a:gd name="connsiteY45" fmla="*/ 379923 h 435408"/>
              <a:gd name="connsiteX46" fmla="*/ 111698 w 438175"/>
              <a:gd name="connsiteY46" fmla="*/ 379923 h 435408"/>
              <a:gd name="connsiteX47" fmla="*/ 75496 w 438175"/>
              <a:gd name="connsiteY47" fmla="*/ 364716 h 435408"/>
              <a:gd name="connsiteX48" fmla="*/ 70516 w 438175"/>
              <a:gd name="connsiteY48" fmla="*/ 359669 h 435408"/>
              <a:gd name="connsiteX49" fmla="*/ 70920 w 438175"/>
              <a:gd name="connsiteY49" fmla="*/ 287130 h 435408"/>
              <a:gd name="connsiteX50" fmla="*/ 163781 w 438175"/>
              <a:gd name="connsiteY50" fmla="*/ 195413 h 435408"/>
              <a:gd name="connsiteX51" fmla="*/ 240896 w 438175"/>
              <a:gd name="connsiteY51" fmla="*/ 273402 h 435408"/>
              <a:gd name="connsiteX52" fmla="*/ 340284 w 438175"/>
              <a:gd name="connsiteY52" fmla="*/ 174755 h 435408"/>
              <a:gd name="connsiteX53" fmla="*/ 319020 w 438175"/>
              <a:gd name="connsiteY53" fmla="*/ 195884 h 435408"/>
              <a:gd name="connsiteX54" fmla="*/ 296747 w 438175"/>
              <a:gd name="connsiteY54" fmla="*/ 173342 h 435408"/>
              <a:gd name="connsiteX55" fmla="*/ 290280 w 438175"/>
              <a:gd name="connsiteY55" fmla="*/ 173079 h 435408"/>
              <a:gd name="connsiteX56" fmla="*/ 290018 w 438175"/>
              <a:gd name="connsiteY56" fmla="*/ 173342 h 435408"/>
              <a:gd name="connsiteX57" fmla="*/ 289904 w 438175"/>
              <a:gd name="connsiteY57" fmla="*/ 179620 h 435408"/>
              <a:gd name="connsiteX58" fmla="*/ 290018 w 438175"/>
              <a:gd name="connsiteY58" fmla="*/ 179734 h 435408"/>
              <a:gd name="connsiteX59" fmla="*/ 312762 w 438175"/>
              <a:gd name="connsiteY59" fmla="*/ 202142 h 435408"/>
              <a:gd name="connsiteX60" fmla="*/ 296141 w 438175"/>
              <a:gd name="connsiteY60" fmla="*/ 218561 h 435408"/>
              <a:gd name="connsiteX61" fmla="*/ 256844 w 438175"/>
              <a:gd name="connsiteY61" fmla="*/ 178859 h 435408"/>
              <a:gd name="connsiteX62" fmla="*/ 250478 w 438175"/>
              <a:gd name="connsiteY62" fmla="*/ 178496 h 435408"/>
              <a:gd name="connsiteX63" fmla="*/ 250115 w 438175"/>
              <a:gd name="connsiteY63" fmla="*/ 178859 h 435408"/>
              <a:gd name="connsiteX64" fmla="*/ 249852 w 438175"/>
              <a:gd name="connsiteY64" fmla="*/ 185326 h 435408"/>
              <a:gd name="connsiteX65" fmla="*/ 250115 w 438175"/>
              <a:gd name="connsiteY65" fmla="*/ 185588 h 435408"/>
              <a:gd name="connsiteX66" fmla="*/ 289412 w 438175"/>
              <a:gd name="connsiteY66" fmla="*/ 225290 h 435408"/>
              <a:gd name="connsiteX67" fmla="*/ 272792 w 438175"/>
              <a:gd name="connsiteY67" fmla="*/ 241776 h 435408"/>
              <a:gd name="connsiteX68" fmla="*/ 250518 w 438175"/>
              <a:gd name="connsiteY68" fmla="*/ 219301 h 435408"/>
              <a:gd name="connsiteX69" fmla="*/ 244139 w 438175"/>
              <a:gd name="connsiteY69" fmla="*/ 219287 h 435408"/>
              <a:gd name="connsiteX70" fmla="*/ 244126 w 438175"/>
              <a:gd name="connsiteY70" fmla="*/ 219301 h 435408"/>
              <a:gd name="connsiteX71" fmla="*/ 243863 w 438175"/>
              <a:gd name="connsiteY71" fmla="*/ 225767 h 435408"/>
              <a:gd name="connsiteX72" fmla="*/ 244126 w 438175"/>
              <a:gd name="connsiteY72" fmla="*/ 226030 h 435408"/>
              <a:gd name="connsiteX73" fmla="*/ 266399 w 438175"/>
              <a:gd name="connsiteY73" fmla="*/ 248505 h 435408"/>
              <a:gd name="connsiteX74" fmla="*/ 247490 w 438175"/>
              <a:gd name="connsiteY74" fmla="*/ 267212 h 435408"/>
              <a:gd name="connsiteX75" fmla="*/ 170241 w 438175"/>
              <a:gd name="connsiteY75" fmla="*/ 188684 h 435408"/>
              <a:gd name="connsiteX76" fmla="*/ 263169 w 438175"/>
              <a:gd name="connsiteY76" fmla="*/ 96765 h 435408"/>
              <a:gd name="connsiteX77" fmla="*/ 299237 w 438175"/>
              <a:gd name="connsiteY77" fmla="*/ 81961 h 435408"/>
              <a:gd name="connsiteX78" fmla="*/ 299237 w 438175"/>
              <a:gd name="connsiteY78" fmla="*/ 81961 h 435408"/>
              <a:gd name="connsiteX79" fmla="*/ 335439 w 438175"/>
              <a:gd name="connsiteY79" fmla="*/ 97169 h 435408"/>
              <a:gd name="connsiteX80" fmla="*/ 340419 w 438175"/>
              <a:gd name="connsiteY80" fmla="*/ 102148 h 435408"/>
              <a:gd name="connsiteX81" fmla="*/ 340015 w 438175"/>
              <a:gd name="connsiteY81" fmla="*/ 174687 h 435408"/>
              <a:gd name="connsiteX82" fmla="*/ 384023 w 438175"/>
              <a:gd name="connsiteY82" fmla="*/ 84182 h 435408"/>
              <a:gd name="connsiteX83" fmla="*/ 377294 w 438175"/>
              <a:gd name="connsiteY83" fmla="*/ 90911 h 435408"/>
              <a:gd name="connsiteX84" fmla="*/ 357510 w 438175"/>
              <a:gd name="connsiteY84" fmla="*/ 110559 h 435408"/>
              <a:gd name="connsiteX85" fmla="*/ 346946 w 438175"/>
              <a:gd name="connsiteY85" fmla="*/ 96092 h 435408"/>
              <a:gd name="connsiteX86" fmla="*/ 341966 w 438175"/>
              <a:gd name="connsiteY86" fmla="*/ 91113 h 435408"/>
              <a:gd name="connsiteX87" fmla="*/ 327633 w 438175"/>
              <a:gd name="connsiteY87" fmla="*/ 80346 h 435408"/>
              <a:gd name="connsiteX88" fmla="*/ 347484 w 438175"/>
              <a:gd name="connsiteY88" fmla="*/ 60765 h 435408"/>
              <a:gd name="connsiteX89" fmla="*/ 354213 w 438175"/>
              <a:gd name="connsiteY89" fmla="*/ 54036 h 435408"/>
              <a:gd name="connsiteX90" fmla="*/ 363768 w 438175"/>
              <a:gd name="connsiteY90" fmla="*/ 44615 h 435408"/>
              <a:gd name="connsiteX91" fmla="*/ 393645 w 438175"/>
              <a:gd name="connsiteY91" fmla="*/ 74761 h 435408"/>
              <a:gd name="connsiteX92" fmla="*/ 427492 w 438175"/>
              <a:gd name="connsiteY92" fmla="*/ 102552 h 435408"/>
              <a:gd name="connsiteX93" fmla="*/ 406498 w 438175"/>
              <a:gd name="connsiteY93" fmla="*/ 99053 h 435408"/>
              <a:gd name="connsiteX94" fmla="*/ 391357 w 438175"/>
              <a:gd name="connsiteY94" fmla="*/ 89767 h 435408"/>
              <a:gd name="connsiteX95" fmla="*/ 406498 w 438175"/>
              <a:gd name="connsiteY95" fmla="*/ 74828 h 435408"/>
              <a:gd name="connsiteX96" fmla="*/ 363768 w 438175"/>
              <a:gd name="connsiteY96" fmla="*/ 31695 h 435408"/>
              <a:gd name="connsiteX97" fmla="*/ 348695 w 438175"/>
              <a:gd name="connsiteY97" fmla="*/ 46634 h 435408"/>
              <a:gd name="connsiteX98" fmla="*/ 339544 w 438175"/>
              <a:gd name="connsiteY98" fmla="*/ 31426 h 435408"/>
              <a:gd name="connsiteX99" fmla="*/ 336314 w 438175"/>
              <a:gd name="connsiteY99" fmla="*/ 10364 h 435408"/>
              <a:gd name="connsiteX100" fmla="*/ 341091 w 438175"/>
              <a:gd name="connsiteY100" fmla="*/ 8951 h 435408"/>
              <a:gd name="connsiteX101" fmla="*/ 357241 w 438175"/>
              <a:gd name="connsiteY101" fmla="*/ 13863 h 435408"/>
              <a:gd name="connsiteX102" fmla="*/ 395529 w 438175"/>
              <a:gd name="connsiteY102" fmla="*/ 43000 h 435408"/>
              <a:gd name="connsiteX103" fmla="*/ 427492 w 438175"/>
              <a:gd name="connsiteY103" fmla="*/ 102552 h 43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</a:cxnLst>
            <a:rect l="l" t="t" r="r" b="b"/>
            <a:pathLst>
              <a:path w="438175" h="435408">
                <a:moveTo>
                  <a:pt x="401989" y="36607"/>
                </a:moveTo>
                <a:cubicBezTo>
                  <a:pt x="390220" y="24273"/>
                  <a:pt x="376601" y="13850"/>
                  <a:pt x="361615" y="5721"/>
                </a:cubicBezTo>
                <a:cubicBezTo>
                  <a:pt x="343312" y="-3363"/>
                  <a:pt x="334362" y="-268"/>
                  <a:pt x="330123" y="3904"/>
                </a:cubicBezTo>
                <a:cubicBezTo>
                  <a:pt x="325884" y="8076"/>
                  <a:pt x="322721" y="16958"/>
                  <a:pt x="331603" y="35396"/>
                </a:cubicBezTo>
                <a:cubicBezTo>
                  <a:pt x="334726" y="41587"/>
                  <a:pt x="338326" y="47529"/>
                  <a:pt x="342370" y="53161"/>
                </a:cubicBezTo>
                <a:lnTo>
                  <a:pt x="320231" y="75097"/>
                </a:lnTo>
                <a:cubicBezTo>
                  <a:pt x="319902" y="75461"/>
                  <a:pt x="319632" y="75865"/>
                  <a:pt x="319424" y="76309"/>
                </a:cubicBezTo>
                <a:cubicBezTo>
                  <a:pt x="313125" y="74122"/>
                  <a:pt x="306511" y="72958"/>
                  <a:pt x="299842" y="72877"/>
                </a:cubicBezTo>
                <a:lnTo>
                  <a:pt x="299842" y="72877"/>
                </a:lnTo>
                <a:cubicBezTo>
                  <a:pt x="283928" y="72830"/>
                  <a:pt x="268647" y="79121"/>
                  <a:pt x="257382" y="90372"/>
                </a:cubicBezTo>
                <a:lnTo>
                  <a:pt x="65133" y="280603"/>
                </a:lnTo>
                <a:cubicBezTo>
                  <a:pt x="41817" y="303824"/>
                  <a:pt x="41312" y="341413"/>
                  <a:pt x="63989" y="365254"/>
                </a:cubicBezTo>
                <a:lnTo>
                  <a:pt x="1409" y="427161"/>
                </a:lnTo>
                <a:cubicBezTo>
                  <a:pt x="-448" y="428877"/>
                  <a:pt x="-569" y="431770"/>
                  <a:pt x="1147" y="433628"/>
                </a:cubicBezTo>
                <a:cubicBezTo>
                  <a:pt x="1228" y="433715"/>
                  <a:pt x="1315" y="433803"/>
                  <a:pt x="1409" y="433890"/>
                </a:cubicBezTo>
                <a:cubicBezTo>
                  <a:pt x="2244" y="434785"/>
                  <a:pt x="3421" y="435276"/>
                  <a:pt x="4639" y="435236"/>
                </a:cubicBezTo>
                <a:cubicBezTo>
                  <a:pt x="5823" y="435249"/>
                  <a:pt x="6961" y="434785"/>
                  <a:pt x="7802" y="433957"/>
                </a:cubicBezTo>
                <a:lnTo>
                  <a:pt x="70382" y="371983"/>
                </a:lnTo>
                <a:cubicBezTo>
                  <a:pt x="93913" y="394976"/>
                  <a:pt x="131502" y="394976"/>
                  <a:pt x="155033" y="371983"/>
                </a:cubicBezTo>
                <a:lnTo>
                  <a:pt x="346407" y="181282"/>
                </a:lnTo>
                <a:cubicBezTo>
                  <a:pt x="362772" y="165031"/>
                  <a:pt x="368485" y="140901"/>
                  <a:pt x="361144" y="119038"/>
                </a:cubicBezTo>
                <a:cubicBezTo>
                  <a:pt x="361588" y="118830"/>
                  <a:pt x="361992" y="118560"/>
                  <a:pt x="362355" y="118231"/>
                </a:cubicBezTo>
                <a:lnTo>
                  <a:pt x="384561" y="96227"/>
                </a:lnTo>
                <a:cubicBezTo>
                  <a:pt x="390092" y="100405"/>
                  <a:pt x="395994" y="104079"/>
                  <a:pt x="402191" y="107195"/>
                </a:cubicBezTo>
                <a:cubicBezTo>
                  <a:pt x="408382" y="110681"/>
                  <a:pt x="415286" y="112706"/>
                  <a:pt x="422378" y="113117"/>
                </a:cubicBezTo>
                <a:cubicBezTo>
                  <a:pt x="426510" y="113339"/>
                  <a:pt x="430547" y="111851"/>
                  <a:pt x="433548" y="109012"/>
                </a:cubicBezTo>
                <a:cubicBezTo>
                  <a:pt x="447343" y="95957"/>
                  <a:pt x="427829" y="62716"/>
                  <a:pt x="401989" y="36607"/>
                </a:cubicBezTo>
                <a:close/>
                <a:moveTo>
                  <a:pt x="222929" y="290898"/>
                </a:moveTo>
                <a:lnTo>
                  <a:pt x="200724" y="268490"/>
                </a:lnTo>
                <a:cubicBezTo>
                  <a:pt x="198960" y="266633"/>
                  <a:pt x="196020" y="266559"/>
                  <a:pt x="194163" y="268322"/>
                </a:cubicBezTo>
                <a:cubicBezTo>
                  <a:pt x="192305" y="270085"/>
                  <a:pt x="192231" y="273026"/>
                  <a:pt x="193995" y="274883"/>
                </a:cubicBezTo>
                <a:lnTo>
                  <a:pt x="216200" y="297358"/>
                </a:lnTo>
                <a:lnTo>
                  <a:pt x="199580" y="313777"/>
                </a:lnTo>
                <a:lnTo>
                  <a:pt x="160282" y="274143"/>
                </a:lnTo>
                <a:cubicBezTo>
                  <a:pt x="158526" y="272380"/>
                  <a:pt x="155673" y="272373"/>
                  <a:pt x="153903" y="274129"/>
                </a:cubicBezTo>
                <a:cubicBezTo>
                  <a:pt x="153903" y="274129"/>
                  <a:pt x="153896" y="274136"/>
                  <a:pt x="153889" y="274143"/>
                </a:cubicBezTo>
                <a:cubicBezTo>
                  <a:pt x="152032" y="275859"/>
                  <a:pt x="151911" y="278752"/>
                  <a:pt x="153627" y="280609"/>
                </a:cubicBezTo>
                <a:cubicBezTo>
                  <a:pt x="153708" y="280697"/>
                  <a:pt x="153795" y="280784"/>
                  <a:pt x="153889" y="280872"/>
                </a:cubicBezTo>
                <a:lnTo>
                  <a:pt x="193120" y="320506"/>
                </a:lnTo>
                <a:lnTo>
                  <a:pt x="176701" y="336723"/>
                </a:lnTo>
                <a:lnTo>
                  <a:pt x="154495" y="314248"/>
                </a:lnTo>
                <a:cubicBezTo>
                  <a:pt x="152732" y="312391"/>
                  <a:pt x="149791" y="312316"/>
                  <a:pt x="147934" y="314079"/>
                </a:cubicBezTo>
                <a:cubicBezTo>
                  <a:pt x="146077" y="315843"/>
                  <a:pt x="146003" y="318783"/>
                  <a:pt x="147766" y="320640"/>
                </a:cubicBezTo>
                <a:lnTo>
                  <a:pt x="169972" y="343115"/>
                </a:lnTo>
                <a:lnTo>
                  <a:pt x="147766" y="365119"/>
                </a:lnTo>
                <a:cubicBezTo>
                  <a:pt x="138177" y="374634"/>
                  <a:pt x="125210" y="379957"/>
                  <a:pt x="111698" y="379923"/>
                </a:cubicBezTo>
                <a:lnTo>
                  <a:pt x="111698" y="379923"/>
                </a:lnTo>
                <a:cubicBezTo>
                  <a:pt x="98085" y="379896"/>
                  <a:pt x="85044" y="374419"/>
                  <a:pt x="75496" y="364716"/>
                </a:cubicBezTo>
                <a:lnTo>
                  <a:pt x="70516" y="359669"/>
                </a:lnTo>
                <a:cubicBezTo>
                  <a:pt x="50625" y="339515"/>
                  <a:pt x="50807" y="307061"/>
                  <a:pt x="70920" y="287130"/>
                </a:cubicBezTo>
                <a:lnTo>
                  <a:pt x="163781" y="195413"/>
                </a:lnTo>
                <a:lnTo>
                  <a:pt x="240896" y="273402"/>
                </a:lnTo>
                <a:close/>
                <a:moveTo>
                  <a:pt x="340284" y="174755"/>
                </a:moveTo>
                <a:lnTo>
                  <a:pt x="319020" y="195884"/>
                </a:lnTo>
                <a:lnTo>
                  <a:pt x="296747" y="173342"/>
                </a:lnTo>
                <a:cubicBezTo>
                  <a:pt x="295031" y="171484"/>
                  <a:pt x="292138" y="171363"/>
                  <a:pt x="290280" y="173079"/>
                </a:cubicBezTo>
                <a:cubicBezTo>
                  <a:pt x="290193" y="173160"/>
                  <a:pt x="290105" y="173247"/>
                  <a:pt x="290018" y="173342"/>
                </a:cubicBezTo>
                <a:cubicBezTo>
                  <a:pt x="288255" y="175044"/>
                  <a:pt x="288201" y="177857"/>
                  <a:pt x="289904" y="179620"/>
                </a:cubicBezTo>
                <a:cubicBezTo>
                  <a:pt x="289944" y="179660"/>
                  <a:pt x="289978" y="179700"/>
                  <a:pt x="290018" y="179734"/>
                </a:cubicBezTo>
                <a:lnTo>
                  <a:pt x="312762" y="202142"/>
                </a:lnTo>
                <a:lnTo>
                  <a:pt x="296141" y="218561"/>
                </a:lnTo>
                <a:lnTo>
                  <a:pt x="256844" y="178859"/>
                </a:lnTo>
                <a:cubicBezTo>
                  <a:pt x="255188" y="177002"/>
                  <a:pt x="252335" y="176841"/>
                  <a:pt x="250478" y="178496"/>
                </a:cubicBezTo>
                <a:cubicBezTo>
                  <a:pt x="250350" y="178610"/>
                  <a:pt x="250229" y="178731"/>
                  <a:pt x="250115" y="178859"/>
                </a:cubicBezTo>
                <a:cubicBezTo>
                  <a:pt x="248257" y="180575"/>
                  <a:pt x="248136" y="183469"/>
                  <a:pt x="249852" y="185326"/>
                </a:cubicBezTo>
                <a:cubicBezTo>
                  <a:pt x="249933" y="185413"/>
                  <a:pt x="250020" y="185501"/>
                  <a:pt x="250115" y="185588"/>
                </a:cubicBezTo>
                <a:lnTo>
                  <a:pt x="289412" y="225290"/>
                </a:lnTo>
                <a:lnTo>
                  <a:pt x="272792" y="241776"/>
                </a:lnTo>
                <a:lnTo>
                  <a:pt x="250518" y="219301"/>
                </a:lnTo>
                <a:cubicBezTo>
                  <a:pt x="248762" y="217538"/>
                  <a:pt x="245909" y="217531"/>
                  <a:pt x="244139" y="219287"/>
                </a:cubicBezTo>
                <a:cubicBezTo>
                  <a:pt x="244139" y="219287"/>
                  <a:pt x="244133" y="219294"/>
                  <a:pt x="244126" y="219301"/>
                </a:cubicBezTo>
                <a:cubicBezTo>
                  <a:pt x="242269" y="221017"/>
                  <a:pt x="242147" y="223910"/>
                  <a:pt x="243863" y="225767"/>
                </a:cubicBezTo>
                <a:cubicBezTo>
                  <a:pt x="243944" y="225855"/>
                  <a:pt x="244032" y="225942"/>
                  <a:pt x="244126" y="226030"/>
                </a:cubicBezTo>
                <a:lnTo>
                  <a:pt x="266399" y="248505"/>
                </a:lnTo>
                <a:lnTo>
                  <a:pt x="247490" y="267212"/>
                </a:lnTo>
                <a:lnTo>
                  <a:pt x="170241" y="188684"/>
                </a:lnTo>
                <a:lnTo>
                  <a:pt x="263169" y="96765"/>
                </a:lnTo>
                <a:cubicBezTo>
                  <a:pt x="272751" y="87243"/>
                  <a:pt x="285725" y="81921"/>
                  <a:pt x="299237" y="81961"/>
                </a:cubicBezTo>
                <a:lnTo>
                  <a:pt x="299237" y="81961"/>
                </a:lnTo>
                <a:cubicBezTo>
                  <a:pt x="312850" y="82001"/>
                  <a:pt x="325877" y="87479"/>
                  <a:pt x="335439" y="97169"/>
                </a:cubicBezTo>
                <a:lnTo>
                  <a:pt x="340419" y="102148"/>
                </a:lnTo>
                <a:cubicBezTo>
                  <a:pt x="360310" y="122302"/>
                  <a:pt x="360128" y="154756"/>
                  <a:pt x="340015" y="174687"/>
                </a:cubicBezTo>
                <a:close/>
                <a:moveTo>
                  <a:pt x="384023" y="84182"/>
                </a:moveTo>
                <a:lnTo>
                  <a:pt x="377294" y="90911"/>
                </a:lnTo>
                <a:lnTo>
                  <a:pt x="357510" y="110559"/>
                </a:lnTo>
                <a:cubicBezTo>
                  <a:pt x="354697" y="105257"/>
                  <a:pt x="351138" y="100385"/>
                  <a:pt x="346946" y="96092"/>
                </a:cubicBezTo>
                <a:lnTo>
                  <a:pt x="341966" y="91113"/>
                </a:lnTo>
                <a:cubicBezTo>
                  <a:pt x="337754" y="86826"/>
                  <a:pt x="332922" y="83192"/>
                  <a:pt x="327633" y="80346"/>
                </a:cubicBezTo>
                <a:lnTo>
                  <a:pt x="347484" y="60765"/>
                </a:lnTo>
                <a:lnTo>
                  <a:pt x="354213" y="54036"/>
                </a:lnTo>
                <a:lnTo>
                  <a:pt x="363768" y="44615"/>
                </a:lnTo>
                <a:lnTo>
                  <a:pt x="393645" y="74761"/>
                </a:lnTo>
                <a:close/>
                <a:moveTo>
                  <a:pt x="427492" y="102552"/>
                </a:moveTo>
                <a:cubicBezTo>
                  <a:pt x="425339" y="104705"/>
                  <a:pt x="418543" y="105042"/>
                  <a:pt x="406498" y="99053"/>
                </a:cubicBezTo>
                <a:cubicBezTo>
                  <a:pt x="401222" y="96355"/>
                  <a:pt x="396155" y="93246"/>
                  <a:pt x="391357" y="89767"/>
                </a:cubicBezTo>
                <a:lnTo>
                  <a:pt x="406498" y="74828"/>
                </a:lnTo>
                <a:lnTo>
                  <a:pt x="363768" y="31695"/>
                </a:lnTo>
                <a:lnTo>
                  <a:pt x="348695" y="46634"/>
                </a:lnTo>
                <a:cubicBezTo>
                  <a:pt x="345243" y="41816"/>
                  <a:pt x="342181" y="36728"/>
                  <a:pt x="339544" y="31426"/>
                </a:cubicBezTo>
                <a:cubicBezTo>
                  <a:pt x="333689" y="19314"/>
                  <a:pt x="334160" y="12517"/>
                  <a:pt x="336314" y="10364"/>
                </a:cubicBezTo>
                <a:cubicBezTo>
                  <a:pt x="337666" y="9301"/>
                  <a:pt x="339376" y="8796"/>
                  <a:pt x="341091" y="8951"/>
                </a:cubicBezTo>
                <a:cubicBezTo>
                  <a:pt x="346771" y="9395"/>
                  <a:pt x="352282" y="11071"/>
                  <a:pt x="357241" y="13863"/>
                </a:cubicBezTo>
                <a:cubicBezTo>
                  <a:pt x="371453" y="21507"/>
                  <a:pt x="384373" y="31345"/>
                  <a:pt x="395529" y="43000"/>
                </a:cubicBezTo>
                <a:cubicBezTo>
                  <a:pt x="423320" y="71127"/>
                  <a:pt x="433077" y="97034"/>
                  <a:pt x="427492" y="102552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45" name="Freeform: Shape 44">
            <a:extLst>
              <a:ext uri="{FF2B5EF4-FFF2-40B4-BE49-F238E27FC236}">
                <a16:creationId xmlns:a16="http://schemas.microsoft.com/office/drawing/2014/main" id="{908F9388-379D-9E4D-5126-F5DC1E2FA968}"/>
              </a:ext>
            </a:extLst>
          </p:cNvPr>
          <p:cNvSpPr/>
          <p:nvPr/>
        </p:nvSpPr>
        <p:spPr>
          <a:xfrm>
            <a:off x="6206276" y="9509634"/>
            <a:ext cx="1729408" cy="1566046"/>
          </a:xfrm>
          <a:custGeom>
            <a:avLst/>
            <a:gdLst>
              <a:gd name="connsiteX0" fmla="*/ 336228 w 438850"/>
              <a:gd name="connsiteY0" fmla="*/ 819 h 397396"/>
              <a:gd name="connsiteX1" fmla="*/ 336228 w 438850"/>
              <a:gd name="connsiteY1" fmla="*/ 819 h 397396"/>
              <a:gd name="connsiteX2" fmla="*/ 219278 w 438850"/>
              <a:gd name="connsiteY2" fmla="*/ 44019 h 397396"/>
              <a:gd name="connsiteX3" fmla="*/ 102058 w 438850"/>
              <a:gd name="connsiteY3" fmla="*/ 886 h 397396"/>
              <a:gd name="connsiteX4" fmla="*/ 315 w 438850"/>
              <a:gd name="connsiteY4" fmla="*/ 139639 h 397396"/>
              <a:gd name="connsiteX5" fmla="*/ 13773 w 438850"/>
              <a:gd name="connsiteY5" fmla="*/ 191722 h 397396"/>
              <a:gd name="connsiteX6" fmla="*/ 14311 w 438850"/>
              <a:gd name="connsiteY6" fmla="*/ 193000 h 397396"/>
              <a:gd name="connsiteX7" fmla="*/ 115247 w 438850"/>
              <a:gd name="connsiteY7" fmla="*/ 324015 h 397396"/>
              <a:gd name="connsiteX8" fmla="*/ 217124 w 438850"/>
              <a:gd name="connsiteY8" fmla="*/ 396083 h 397396"/>
              <a:gd name="connsiteX9" fmla="*/ 219278 w 438850"/>
              <a:gd name="connsiteY9" fmla="*/ 397227 h 397396"/>
              <a:gd name="connsiteX10" fmla="*/ 221431 w 438850"/>
              <a:gd name="connsiteY10" fmla="*/ 396083 h 397396"/>
              <a:gd name="connsiteX11" fmla="*/ 323309 w 438850"/>
              <a:gd name="connsiteY11" fmla="*/ 324015 h 397396"/>
              <a:gd name="connsiteX12" fmla="*/ 425119 w 438850"/>
              <a:gd name="connsiteY12" fmla="*/ 190578 h 397396"/>
              <a:gd name="connsiteX13" fmla="*/ 427272 w 438850"/>
              <a:gd name="connsiteY13" fmla="*/ 186742 h 397396"/>
              <a:gd name="connsiteX14" fmla="*/ 427272 w 438850"/>
              <a:gd name="connsiteY14" fmla="*/ 185531 h 397396"/>
              <a:gd name="connsiteX15" fmla="*/ 438510 w 438850"/>
              <a:gd name="connsiteY15" fmla="*/ 139639 h 397396"/>
              <a:gd name="connsiteX16" fmla="*/ 336228 w 438850"/>
              <a:gd name="connsiteY16" fmla="*/ 819 h 397396"/>
              <a:gd name="connsiteX17" fmla="*/ 219009 w 438850"/>
              <a:gd name="connsiteY17" fmla="*/ 386797 h 397396"/>
              <a:gd name="connsiteX18" fmla="*/ 25010 w 438850"/>
              <a:gd name="connsiteY18" fmla="*/ 195221 h 397396"/>
              <a:gd name="connsiteX19" fmla="*/ 115920 w 438850"/>
              <a:gd name="connsiteY19" fmla="*/ 195221 h 397396"/>
              <a:gd name="connsiteX20" fmla="*/ 138596 w 438850"/>
              <a:gd name="connsiteY20" fmla="*/ 109897 h 397396"/>
              <a:gd name="connsiteX21" fmla="*/ 190006 w 438850"/>
              <a:gd name="connsiteY21" fmla="*/ 321054 h 397396"/>
              <a:gd name="connsiteX22" fmla="*/ 222575 w 438850"/>
              <a:gd name="connsiteY22" fmla="*/ 193202 h 397396"/>
              <a:gd name="connsiteX23" fmla="*/ 279705 w 438850"/>
              <a:gd name="connsiteY23" fmla="*/ 193202 h 397396"/>
              <a:gd name="connsiteX24" fmla="*/ 303862 w 438850"/>
              <a:gd name="connsiteY24" fmla="*/ 108013 h 397396"/>
              <a:gd name="connsiteX25" fmla="*/ 327885 w 438850"/>
              <a:gd name="connsiteY25" fmla="*/ 191251 h 397396"/>
              <a:gd name="connsiteX26" fmla="*/ 414824 w 438850"/>
              <a:gd name="connsiteY26" fmla="*/ 191251 h 397396"/>
              <a:gd name="connsiteX27" fmla="*/ 219009 w 438850"/>
              <a:gd name="connsiteY27" fmla="*/ 386797 h 397396"/>
              <a:gd name="connsiteX28" fmla="*/ 428955 w 438850"/>
              <a:gd name="connsiteY28" fmla="*/ 138563 h 397396"/>
              <a:gd name="connsiteX29" fmla="*/ 418323 w 438850"/>
              <a:gd name="connsiteY29" fmla="*/ 182167 h 397396"/>
              <a:gd name="connsiteX30" fmla="*/ 334681 w 438850"/>
              <a:gd name="connsiteY30" fmla="*/ 182167 h 397396"/>
              <a:gd name="connsiteX31" fmla="*/ 303660 w 438850"/>
              <a:gd name="connsiteY31" fmla="*/ 74502 h 397396"/>
              <a:gd name="connsiteX32" fmla="*/ 272774 w 438850"/>
              <a:gd name="connsiteY32" fmla="*/ 183714 h 397396"/>
              <a:gd name="connsiteX33" fmla="*/ 215509 w 438850"/>
              <a:gd name="connsiteY33" fmla="*/ 183714 h 397396"/>
              <a:gd name="connsiteX34" fmla="*/ 190208 w 438850"/>
              <a:gd name="connsiteY34" fmla="*/ 283035 h 397396"/>
              <a:gd name="connsiteX35" fmla="*/ 139000 w 438850"/>
              <a:gd name="connsiteY35" fmla="*/ 72618 h 397396"/>
              <a:gd name="connsiteX36" fmla="*/ 108719 w 438850"/>
              <a:gd name="connsiteY36" fmla="*/ 186137 h 397396"/>
              <a:gd name="connsiteX37" fmla="*/ 21242 w 438850"/>
              <a:gd name="connsiteY37" fmla="*/ 186137 h 397396"/>
              <a:gd name="connsiteX38" fmla="*/ 9197 w 438850"/>
              <a:gd name="connsiteY38" fmla="*/ 138495 h 397396"/>
              <a:gd name="connsiteX39" fmla="*/ 103403 w 438850"/>
              <a:gd name="connsiteY39" fmla="*/ 9769 h 397396"/>
              <a:gd name="connsiteX40" fmla="*/ 116862 w 438850"/>
              <a:gd name="connsiteY40" fmla="*/ 9028 h 397396"/>
              <a:gd name="connsiteX41" fmla="*/ 215644 w 438850"/>
              <a:gd name="connsiteY41" fmla="*/ 53911 h 397396"/>
              <a:gd name="connsiteX42" fmla="*/ 219143 w 438850"/>
              <a:gd name="connsiteY42" fmla="*/ 58352 h 397396"/>
              <a:gd name="connsiteX43" fmla="*/ 222710 w 438850"/>
              <a:gd name="connsiteY43" fmla="*/ 53911 h 397396"/>
              <a:gd name="connsiteX44" fmla="*/ 334546 w 438850"/>
              <a:gd name="connsiteY44" fmla="*/ 9701 h 397396"/>
              <a:gd name="connsiteX45" fmla="*/ 428955 w 438850"/>
              <a:gd name="connsiteY45" fmla="*/ 138563 h 397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438850" h="397396">
                <a:moveTo>
                  <a:pt x="336228" y="819"/>
                </a:moveTo>
                <a:lnTo>
                  <a:pt x="336228" y="819"/>
                </a:lnTo>
                <a:cubicBezTo>
                  <a:pt x="333268" y="348"/>
                  <a:pt x="266179" y="-9409"/>
                  <a:pt x="219278" y="44019"/>
                </a:cubicBezTo>
                <a:cubicBezTo>
                  <a:pt x="172174" y="-9409"/>
                  <a:pt x="105288" y="348"/>
                  <a:pt x="102058" y="886"/>
                </a:cubicBezTo>
                <a:cubicBezTo>
                  <a:pt x="-11259" y="27129"/>
                  <a:pt x="180" y="138495"/>
                  <a:pt x="315" y="139639"/>
                </a:cubicBezTo>
                <a:cubicBezTo>
                  <a:pt x="2401" y="157532"/>
                  <a:pt x="6929" y="175054"/>
                  <a:pt x="13773" y="191722"/>
                </a:cubicBezTo>
                <a:cubicBezTo>
                  <a:pt x="13880" y="192173"/>
                  <a:pt x="14062" y="192603"/>
                  <a:pt x="14311" y="193000"/>
                </a:cubicBezTo>
                <a:cubicBezTo>
                  <a:pt x="36450" y="246833"/>
                  <a:pt x="78910" y="292456"/>
                  <a:pt x="115247" y="324015"/>
                </a:cubicBezTo>
                <a:cubicBezTo>
                  <a:pt x="146752" y="351335"/>
                  <a:pt x="180875" y="375472"/>
                  <a:pt x="217124" y="396083"/>
                </a:cubicBezTo>
                <a:lnTo>
                  <a:pt x="219278" y="397227"/>
                </a:lnTo>
                <a:lnTo>
                  <a:pt x="221431" y="396083"/>
                </a:lnTo>
                <a:cubicBezTo>
                  <a:pt x="257694" y="375492"/>
                  <a:pt x="291817" y="351348"/>
                  <a:pt x="323309" y="324015"/>
                </a:cubicBezTo>
                <a:cubicBezTo>
                  <a:pt x="360117" y="291985"/>
                  <a:pt x="403317" y="245554"/>
                  <a:pt x="425119" y="190578"/>
                </a:cubicBezTo>
                <a:cubicBezTo>
                  <a:pt x="426445" y="189750"/>
                  <a:pt x="427259" y="188304"/>
                  <a:pt x="427272" y="186742"/>
                </a:cubicBezTo>
                <a:cubicBezTo>
                  <a:pt x="427340" y="186339"/>
                  <a:pt x="427340" y="185935"/>
                  <a:pt x="427272" y="185531"/>
                </a:cubicBezTo>
                <a:cubicBezTo>
                  <a:pt x="432844" y="170741"/>
                  <a:pt x="436619" y="155331"/>
                  <a:pt x="438510" y="139639"/>
                </a:cubicBezTo>
                <a:cubicBezTo>
                  <a:pt x="438443" y="138428"/>
                  <a:pt x="449613" y="27062"/>
                  <a:pt x="336228" y="819"/>
                </a:cubicBezTo>
                <a:close/>
                <a:moveTo>
                  <a:pt x="219009" y="386797"/>
                </a:moveTo>
                <a:cubicBezTo>
                  <a:pt x="200706" y="376434"/>
                  <a:pt x="71777" y="300800"/>
                  <a:pt x="25010" y="195221"/>
                </a:cubicBezTo>
                <a:lnTo>
                  <a:pt x="115920" y="195221"/>
                </a:lnTo>
                <a:lnTo>
                  <a:pt x="138596" y="109897"/>
                </a:lnTo>
                <a:lnTo>
                  <a:pt x="190006" y="321054"/>
                </a:lnTo>
                <a:lnTo>
                  <a:pt x="222575" y="193202"/>
                </a:lnTo>
                <a:lnTo>
                  <a:pt x="279705" y="193202"/>
                </a:lnTo>
                <a:lnTo>
                  <a:pt x="303862" y="108013"/>
                </a:lnTo>
                <a:lnTo>
                  <a:pt x="327885" y="191251"/>
                </a:lnTo>
                <a:lnTo>
                  <a:pt x="414824" y="191251"/>
                </a:lnTo>
                <a:cubicBezTo>
                  <a:pt x="369537" y="298848"/>
                  <a:pt x="237581" y="376501"/>
                  <a:pt x="219009" y="386797"/>
                </a:cubicBezTo>
                <a:close/>
                <a:moveTo>
                  <a:pt x="428955" y="138563"/>
                </a:moveTo>
                <a:cubicBezTo>
                  <a:pt x="427165" y="153467"/>
                  <a:pt x="423598" y="168110"/>
                  <a:pt x="418323" y="182167"/>
                </a:cubicBezTo>
                <a:lnTo>
                  <a:pt x="334681" y="182167"/>
                </a:lnTo>
                <a:lnTo>
                  <a:pt x="303660" y="74502"/>
                </a:lnTo>
                <a:lnTo>
                  <a:pt x="272774" y="183714"/>
                </a:lnTo>
                <a:lnTo>
                  <a:pt x="215509" y="183714"/>
                </a:lnTo>
                <a:lnTo>
                  <a:pt x="190208" y="283035"/>
                </a:lnTo>
                <a:lnTo>
                  <a:pt x="139000" y="72618"/>
                </a:lnTo>
                <a:lnTo>
                  <a:pt x="108719" y="186137"/>
                </a:lnTo>
                <a:lnTo>
                  <a:pt x="21242" y="186137"/>
                </a:lnTo>
                <a:cubicBezTo>
                  <a:pt x="15152" y="170855"/>
                  <a:pt x="11108" y="154833"/>
                  <a:pt x="9197" y="138495"/>
                </a:cubicBezTo>
                <a:cubicBezTo>
                  <a:pt x="8726" y="134256"/>
                  <a:pt x="-1368" y="34128"/>
                  <a:pt x="103403" y="9769"/>
                </a:cubicBezTo>
                <a:cubicBezTo>
                  <a:pt x="107865" y="9197"/>
                  <a:pt x="112367" y="8948"/>
                  <a:pt x="116862" y="9028"/>
                </a:cubicBezTo>
                <a:cubicBezTo>
                  <a:pt x="138866" y="9028"/>
                  <a:pt x="183748" y="14344"/>
                  <a:pt x="215644" y="53911"/>
                </a:cubicBezTo>
                <a:lnTo>
                  <a:pt x="219143" y="58352"/>
                </a:lnTo>
                <a:lnTo>
                  <a:pt x="222710" y="53911"/>
                </a:lnTo>
                <a:cubicBezTo>
                  <a:pt x="265304" y="1088"/>
                  <a:pt x="330980" y="9230"/>
                  <a:pt x="334546" y="9701"/>
                </a:cubicBezTo>
                <a:cubicBezTo>
                  <a:pt x="439519" y="34195"/>
                  <a:pt x="429426" y="134256"/>
                  <a:pt x="428955" y="138563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46" name="Freeform: Shape 45">
            <a:extLst>
              <a:ext uri="{FF2B5EF4-FFF2-40B4-BE49-F238E27FC236}">
                <a16:creationId xmlns:a16="http://schemas.microsoft.com/office/drawing/2014/main" id="{A10E6095-8B04-5D33-B964-DEA30847E004}"/>
              </a:ext>
            </a:extLst>
          </p:cNvPr>
          <p:cNvSpPr/>
          <p:nvPr/>
        </p:nvSpPr>
        <p:spPr>
          <a:xfrm>
            <a:off x="2351560" y="9451773"/>
            <a:ext cx="1277884" cy="1681768"/>
          </a:xfrm>
          <a:custGeom>
            <a:avLst/>
            <a:gdLst>
              <a:gd name="connsiteX0" fmla="*/ 87614 w 324272"/>
              <a:gd name="connsiteY0" fmla="*/ 426592 h 426761"/>
              <a:gd name="connsiteX1" fmla="*/ 81356 w 324272"/>
              <a:gd name="connsiteY1" fmla="*/ 424977 h 426761"/>
              <a:gd name="connsiteX2" fmla="*/ 27523 w 324272"/>
              <a:gd name="connsiteY2" fmla="*/ 193229 h 426761"/>
              <a:gd name="connsiteX3" fmla="*/ -66 w 324272"/>
              <a:gd name="connsiteY3" fmla="*/ 70154 h 426761"/>
              <a:gd name="connsiteX4" fmla="*/ 43538 w 324272"/>
              <a:gd name="connsiteY4" fmla="*/ 8180 h 426761"/>
              <a:gd name="connsiteX5" fmla="*/ 162037 w 324272"/>
              <a:gd name="connsiteY5" fmla="*/ 24666 h 426761"/>
              <a:gd name="connsiteX6" fmla="*/ 280535 w 324272"/>
              <a:gd name="connsiteY6" fmla="*/ 8180 h 426761"/>
              <a:gd name="connsiteX7" fmla="*/ 324207 w 324272"/>
              <a:gd name="connsiteY7" fmla="*/ 70154 h 426761"/>
              <a:gd name="connsiteX8" fmla="*/ 296618 w 324272"/>
              <a:gd name="connsiteY8" fmla="*/ 193229 h 426761"/>
              <a:gd name="connsiteX9" fmla="*/ 242785 w 324272"/>
              <a:gd name="connsiteY9" fmla="*/ 424977 h 426761"/>
              <a:gd name="connsiteX10" fmla="*/ 231077 w 324272"/>
              <a:gd name="connsiteY10" fmla="*/ 424977 h 426761"/>
              <a:gd name="connsiteX11" fmla="*/ 212841 w 324272"/>
              <a:gd name="connsiteY11" fmla="*/ 350958 h 426761"/>
              <a:gd name="connsiteX12" fmla="*/ 204901 w 324272"/>
              <a:gd name="connsiteY12" fmla="*/ 287503 h 426761"/>
              <a:gd name="connsiteX13" fmla="*/ 162373 w 324272"/>
              <a:gd name="connsiteY13" fmla="*/ 231988 h 426761"/>
              <a:gd name="connsiteX14" fmla="*/ 161431 w 324272"/>
              <a:gd name="connsiteY14" fmla="*/ 231988 h 426761"/>
              <a:gd name="connsiteX15" fmla="*/ 118971 w 324272"/>
              <a:gd name="connsiteY15" fmla="*/ 287503 h 426761"/>
              <a:gd name="connsiteX16" fmla="*/ 110963 w 324272"/>
              <a:gd name="connsiteY16" fmla="*/ 350958 h 426761"/>
              <a:gd name="connsiteX17" fmla="*/ 92795 w 324272"/>
              <a:gd name="connsiteY17" fmla="*/ 424977 h 426761"/>
              <a:gd name="connsiteX18" fmla="*/ 87614 w 324272"/>
              <a:gd name="connsiteY18" fmla="*/ 426592 h 426761"/>
              <a:gd name="connsiteX19" fmla="*/ 87950 w 324272"/>
              <a:gd name="connsiteY19" fmla="*/ 8786 h 426761"/>
              <a:gd name="connsiteX20" fmla="*/ 47105 w 324272"/>
              <a:gd name="connsiteY20" fmla="*/ 16322 h 426761"/>
              <a:gd name="connsiteX21" fmla="*/ 8884 w 324272"/>
              <a:gd name="connsiteY21" fmla="*/ 70154 h 426761"/>
              <a:gd name="connsiteX22" fmla="*/ 36204 w 324272"/>
              <a:gd name="connsiteY22" fmla="*/ 190739 h 426761"/>
              <a:gd name="connsiteX23" fmla="*/ 36540 w 324272"/>
              <a:gd name="connsiteY23" fmla="*/ 192287 h 426761"/>
              <a:gd name="connsiteX24" fmla="*/ 85326 w 324272"/>
              <a:gd name="connsiteY24" fmla="*/ 417104 h 426761"/>
              <a:gd name="connsiteX25" fmla="*/ 88758 w 324272"/>
              <a:gd name="connsiteY25" fmla="*/ 417441 h 426761"/>
              <a:gd name="connsiteX26" fmla="*/ 102216 w 324272"/>
              <a:gd name="connsiteY26" fmla="*/ 350150 h 426761"/>
              <a:gd name="connsiteX27" fmla="*/ 110291 w 324272"/>
              <a:gd name="connsiteY27" fmla="*/ 285955 h 426761"/>
              <a:gd name="connsiteX28" fmla="*/ 161902 w 324272"/>
              <a:gd name="connsiteY28" fmla="*/ 223240 h 426761"/>
              <a:gd name="connsiteX29" fmla="*/ 213581 w 324272"/>
              <a:gd name="connsiteY29" fmla="*/ 285955 h 426761"/>
              <a:gd name="connsiteX30" fmla="*/ 221656 w 324272"/>
              <a:gd name="connsiteY30" fmla="*/ 350150 h 426761"/>
              <a:gd name="connsiteX31" fmla="*/ 235114 w 324272"/>
              <a:gd name="connsiteY31" fmla="*/ 417441 h 426761"/>
              <a:gd name="connsiteX32" fmla="*/ 238546 w 324272"/>
              <a:gd name="connsiteY32" fmla="*/ 417104 h 426761"/>
              <a:gd name="connsiteX33" fmla="*/ 287332 w 324272"/>
              <a:gd name="connsiteY33" fmla="*/ 192287 h 426761"/>
              <a:gd name="connsiteX34" fmla="*/ 287332 w 324272"/>
              <a:gd name="connsiteY34" fmla="*/ 190739 h 426761"/>
              <a:gd name="connsiteX35" fmla="*/ 314248 w 324272"/>
              <a:gd name="connsiteY35" fmla="*/ 70154 h 426761"/>
              <a:gd name="connsiteX36" fmla="*/ 276094 w 324272"/>
              <a:gd name="connsiteY36" fmla="*/ 16322 h 426761"/>
              <a:gd name="connsiteX37" fmla="*/ 164123 w 324272"/>
              <a:gd name="connsiteY37" fmla="*/ 33818 h 426761"/>
              <a:gd name="connsiteX38" fmla="*/ 160960 w 324272"/>
              <a:gd name="connsiteY38" fmla="*/ 36980 h 426761"/>
              <a:gd name="connsiteX39" fmla="*/ 157865 w 324272"/>
              <a:gd name="connsiteY39" fmla="*/ 33818 h 426761"/>
              <a:gd name="connsiteX40" fmla="*/ 87950 w 324272"/>
              <a:gd name="connsiteY40" fmla="*/ 8786 h 4267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24272" h="426761">
                <a:moveTo>
                  <a:pt x="87614" y="426592"/>
                </a:moveTo>
                <a:cubicBezTo>
                  <a:pt x="85427" y="426572"/>
                  <a:pt x="83279" y="426013"/>
                  <a:pt x="81356" y="424977"/>
                </a:cubicBezTo>
                <a:cubicBezTo>
                  <a:pt x="35194" y="401896"/>
                  <a:pt x="28600" y="281917"/>
                  <a:pt x="27523" y="193229"/>
                </a:cubicBezTo>
                <a:cubicBezTo>
                  <a:pt x="24428" y="185019"/>
                  <a:pt x="-66" y="119209"/>
                  <a:pt x="-66" y="70154"/>
                </a:cubicBezTo>
                <a:cubicBezTo>
                  <a:pt x="-66" y="41825"/>
                  <a:pt x="15411" y="19821"/>
                  <a:pt x="43538" y="8180"/>
                </a:cubicBezTo>
                <a:cubicBezTo>
                  <a:pt x="81961" y="-7701"/>
                  <a:pt x="133977" y="-231"/>
                  <a:pt x="162037" y="24666"/>
                </a:cubicBezTo>
                <a:cubicBezTo>
                  <a:pt x="190164" y="-231"/>
                  <a:pt x="242180" y="-7701"/>
                  <a:pt x="280535" y="8180"/>
                </a:cubicBezTo>
                <a:cubicBezTo>
                  <a:pt x="308663" y="19821"/>
                  <a:pt x="324207" y="41825"/>
                  <a:pt x="324207" y="70154"/>
                </a:cubicBezTo>
                <a:cubicBezTo>
                  <a:pt x="324207" y="119344"/>
                  <a:pt x="299713" y="185019"/>
                  <a:pt x="296618" y="193229"/>
                </a:cubicBezTo>
                <a:cubicBezTo>
                  <a:pt x="295676" y="281850"/>
                  <a:pt x="289081" y="401829"/>
                  <a:pt x="242785" y="424977"/>
                </a:cubicBezTo>
                <a:cubicBezTo>
                  <a:pt x="239145" y="427002"/>
                  <a:pt x="234717" y="427002"/>
                  <a:pt x="231077" y="424977"/>
                </a:cubicBezTo>
                <a:cubicBezTo>
                  <a:pt x="219907" y="418786"/>
                  <a:pt x="217013" y="394091"/>
                  <a:pt x="212841" y="350958"/>
                </a:cubicBezTo>
                <a:cubicBezTo>
                  <a:pt x="210890" y="330770"/>
                  <a:pt x="208669" y="307824"/>
                  <a:pt x="204901" y="287503"/>
                </a:cubicBezTo>
                <a:cubicBezTo>
                  <a:pt x="194067" y="229700"/>
                  <a:pt x="163652" y="231853"/>
                  <a:pt x="162373" y="231988"/>
                </a:cubicBezTo>
                <a:lnTo>
                  <a:pt x="161431" y="231988"/>
                </a:lnTo>
                <a:cubicBezTo>
                  <a:pt x="160153" y="231988"/>
                  <a:pt x="129805" y="229700"/>
                  <a:pt x="118971" y="287503"/>
                </a:cubicBezTo>
                <a:cubicBezTo>
                  <a:pt x="115135" y="307690"/>
                  <a:pt x="112915" y="330770"/>
                  <a:pt x="110963" y="350958"/>
                </a:cubicBezTo>
                <a:cubicBezTo>
                  <a:pt x="106859" y="394023"/>
                  <a:pt x="104234" y="418719"/>
                  <a:pt x="92795" y="424977"/>
                </a:cubicBezTo>
                <a:cubicBezTo>
                  <a:pt x="91224" y="425926"/>
                  <a:pt x="89446" y="426478"/>
                  <a:pt x="87614" y="426592"/>
                </a:cubicBezTo>
                <a:close/>
                <a:moveTo>
                  <a:pt x="87950" y="8786"/>
                </a:moveTo>
                <a:cubicBezTo>
                  <a:pt x="73976" y="8631"/>
                  <a:pt x="60105" y="11195"/>
                  <a:pt x="47105" y="16322"/>
                </a:cubicBezTo>
                <a:cubicBezTo>
                  <a:pt x="22476" y="26550"/>
                  <a:pt x="8884" y="45661"/>
                  <a:pt x="8884" y="70154"/>
                </a:cubicBezTo>
                <a:cubicBezTo>
                  <a:pt x="8884" y="119949"/>
                  <a:pt x="35800" y="190066"/>
                  <a:pt x="36204" y="190739"/>
                </a:cubicBezTo>
                <a:lnTo>
                  <a:pt x="36540" y="192287"/>
                </a:lnTo>
                <a:cubicBezTo>
                  <a:pt x="37819" y="325925"/>
                  <a:pt x="54238" y="401560"/>
                  <a:pt x="85326" y="417104"/>
                </a:cubicBezTo>
                <a:cubicBezTo>
                  <a:pt x="87479" y="418181"/>
                  <a:pt x="88354" y="417642"/>
                  <a:pt x="88758" y="417441"/>
                </a:cubicBezTo>
                <a:cubicBezTo>
                  <a:pt x="96361" y="413201"/>
                  <a:pt x="99591" y="379825"/>
                  <a:pt x="102216" y="350150"/>
                </a:cubicBezTo>
                <a:cubicBezTo>
                  <a:pt x="104167" y="329963"/>
                  <a:pt x="106388" y="306680"/>
                  <a:pt x="110291" y="285955"/>
                </a:cubicBezTo>
                <a:cubicBezTo>
                  <a:pt x="122134" y="222836"/>
                  <a:pt x="157394" y="222904"/>
                  <a:pt x="161902" y="223240"/>
                </a:cubicBezTo>
                <a:cubicBezTo>
                  <a:pt x="166411" y="223577"/>
                  <a:pt x="201738" y="222836"/>
                  <a:pt x="213581" y="285955"/>
                </a:cubicBezTo>
                <a:cubicBezTo>
                  <a:pt x="217484" y="306680"/>
                  <a:pt x="219705" y="329761"/>
                  <a:pt x="221656" y="350150"/>
                </a:cubicBezTo>
                <a:cubicBezTo>
                  <a:pt x="224482" y="379623"/>
                  <a:pt x="227712" y="412999"/>
                  <a:pt x="235114" y="417441"/>
                </a:cubicBezTo>
                <a:cubicBezTo>
                  <a:pt x="235518" y="417441"/>
                  <a:pt x="236393" y="418181"/>
                  <a:pt x="238546" y="417104"/>
                </a:cubicBezTo>
                <a:cubicBezTo>
                  <a:pt x="269634" y="401560"/>
                  <a:pt x="286053" y="325925"/>
                  <a:pt x="287332" y="192287"/>
                </a:cubicBezTo>
                <a:lnTo>
                  <a:pt x="287332" y="190739"/>
                </a:lnTo>
                <a:cubicBezTo>
                  <a:pt x="287332" y="190066"/>
                  <a:pt x="314248" y="119949"/>
                  <a:pt x="314248" y="70154"/>
                </a:cubicBezTo>
                <a:cubicBezTo>
                  <a:pt x="314248" y="45661"/>
                  <a:pt x="300790" y="26550"/>
                  <a:pt x="276094" y="16322"/>
                </a:cubicBezTo>
                <a:cubicBezTo>
                  <a:pt x="239892" y="1316"/>
                  <a:pt x="188617" y="9593"/>
                  <a:pt x="164123" y="33818"/>
                </a:cubicBezTo>
                <a:lnTo>
                  <a:pt x="160960" y="36980"/>
                </a:lnTo>
                <a:lnTo>
                  <a:pt x="157865" y="33818"/>
                </a:lnTo>
                <a:cubicBezTo>
                  <a:pt x="142994" y="17735"/>
                  <a:pt x="115270" y="8786"/>
                  <a:pt x="87950" y="8786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47" name="Freeform: Shape 46">
            <a:extLst>
              <a:ext uri="{FF2B5EF4-FFF2-40B4-BE49-F238E27FC236}">
                <a16:creationId xmlns:a16="http://schemas.microsoft.com/office/drawing/2014/main" id="{98EF1372-42EE-1525-9F16-FEC867D3F2E9}"/>
              </a:ext>
            </a:extLst>
          </p:cNvPr>
          <p:cNvSpPr/>
          <p:nvPr/>
        </p:nvSpPr>
        <p:spPr>
          <a:xfrm>
            <a:off x="8450008" y="5948712"/>
            <a:ext cx="1352402" cy="1669818"/>
          </a:xfrm>
          <a:custGeom>
            <a:avLst/>
            <a:gdLst>
              <a:gd name="connsiteX0" fmla="*/ 52823 w 343182"/>
              <a:gd name="connsiteY0" fmla="*/ 302403 h 423728"/>
              <a:gd name="connsiteX1" fmla="*/ 151538 w 343182"/>
              <a:gd name="connsiteY1" fmla="*/ 376423 h 423728"/>
              <a:gd name="connsiteX2" fmla="*/ 151538 w 343182"/>
              <a:gd name="connsiteY2" fmla="*/ 385036 h 423728"/>
              <a:gd name="connsiteX3" fmla="*/ 44479 w 343182"/>
              <a:gd name="connsiteY3" fmla="*/ 304893 h 423728"/>
              <a:gd name="connsiteX4" fmla="*/ 79604 w 343182"/>
              <a:gd name="connsiteY4" fmla="*/ 175628 h 423728"/>
              <a:gd name="connsiteX5" fmla="*/ 87074 w 343182"/>
              <a:gd name="connsiteY5" fmla="*/ 180137 h 423728"/>
              <a:gd name="connsiteX6" fmla="*/ 55313 w 343182"/>
              <a:gd name="connsiteY6" fmla="*/ 242986 h 423728"/>
              <a:gd name="connsiteX7" fmla="*/ 47103 w 343182"/>
              <a:gd name="connsiteY7" fmla="*/ 240025 h 423728"/>
              <a:gd name="connsiteX8" fmla="*/ 79604 w 343182"/>
              <a:gd name="connsiteY8" fmla="*/ 175628 h 423728"/>
              <a:gd name="connsiteX9" fmla="*/ 206380 w 343182"/>
              <a:gd name="connsiteY9" fmla="*/ 16082 h 423728"/>
              <a:gd name="connsiteX10" fmla="*/ 278516 w 343182"/>
              <a:gd name="connsiteY10" fmla="*/ 16082 h 423728"/>
              <a:gd name="connsiteX11" fmla="*/ 278516 w 343182"/>
              <a:gd name="connsiteY11" fmla="*/ 80748 h 423728"/>
              <a:gd name="connsiteX12" fmla="*/ 343182 w 343182"/>
              <a:gd name="connsiteY12" fmla="*/ 80748 h 423728"/>
              <a:gd name="connsiteX13" fmla="*/ 343182 w 343182"/>
              <a:gd name="connsiteY13" fmla="*/ 152883 h 423728"/>
              <a:gd name="connsiteX14" fmla="*/ 278852 w 343182"/>
              <a:gd name="connsiteY14" fmla="*/ 152883 h 423728"/>
              <a:gd name="connsiteX15" fmla="*/ 278852 w 343182"/>
              <a:gd name="connsiteY15" fmla="*/ 191643 h 423728"/>
              <a:gd name="connsiteX16" fmla="*/ 270104 w 343182"/>
              <a:gd name="connsiteY16" fmla="*/ 174484 h 423728"/>
              <a:gd name="connsiteX17" fmla="*/ 270104 w 343182"/>
              <a:gd name="connsiteY17" fmla="*/ 144136 h 423728"/>
              <a:gd name="connsiteX18" fmla="*/ 334770 w 343182"/>
              <a:gd name="connsiteY18" fmla="*/ 144136 h 423728"/>
              <a:gd name="connsiteX19" fmla="*/ 334770 w 343182"/>
              <a:gd name="connsiteY19" fmla="*/ 89496 h 423728"/>
              <a:gd name="connsiteX20" fmla="*/ 269768 w 343182"/>
              <a:gd name="connsiteY20" fmla="*/ 89496 h 423728"/>
              <a:gd name="connsiteX21" fmla="*/ 269768 w 343182"/>
              <a:gd name="connsiteY21" fmla="*/ 24830 h 423728"/>
              <a:gd name="connsiteX22" fmla="*/ 215128 w 343182"/>
              <a:gd name="connsiteY22" fmla="*/ 24830 h 423728"/>
              <a:gd name="connsiteX23" fmla="*/ 215128 w 343182"/>
              <a:gd name="connsiteY23" fmla="*/ 85930 h 423728"/>
              <a:gd name="connsiteX24" fmla="*/ 206380 w 343182"/>
              <a:gd name="connsiteY24" fmla="*/ 73346 h 423728"/>
              <a:gd name="connsiteX25" fmla="*/ 151404 w 343182"/>
              <a:gd name="connsiteY25" fmla="*/ 0 h 423728"/>
              <a:gd name="connsiteX26" fmla="*/ 154836 w 343182"/>
              <a:gd name="connsiteY26" fmla="*/ 4239 h 423728"/>
              <a:gd name="connsiteX27" fmla="*/ 206245 w 343182"/>
              <a:gd name="connsiteY27" fmla="*/ 73347 h 423728"/>
              <a:gd name="connsiteX28" fmla="*/ 206245 w 343182"/>
              <a:gd name="connsiteY28" fmla="*/ 80749 h 423728"/>
              <a:gd name="connsiteX29" fmla="*/ 200863 w 343182"/>
              <a:gd name="connsiteY29" fmla="*/ 80749 h 423728"/>
              <a:gd name="connsiteX30" fmla="*/ 200865 w 343182"/>
              <a:gd name="connsiteY30" fmla="*/ 80753 h 423728"/>
              <a:gd name="connsiteX31" fmla="*/ 206380 w 343182"/>
              <a:gd name="connsiteY31" fmla="*/ 81018 h 423728"/>
              <a:gd name="connsiteX32" fmla="*/ 206380 w 343182"/>
              <a:gd name="connsiteY32" fmla="*/ 73616 h 423728"/>
              <a:gd name="connsiteX33" fmla="*/ 215128 w 343182"/>
              <a:gd name="connsiteY33" fmla="*/ 86199 h 423728"/>
              <a:gd name="connsiteX34" fmla="*/ 215128 w 343182"/>
              <a:gd name="connsiteY34" fmla="*/ 89497 h 423728"/>
              <a:gd name="connsiteX35" fmla="*/ 206851 w 343182"/>
              <a:gd name="connsiteY35" fmla="*/ 89497 h 423728"/>
              <a:gd name="connsiteX36" fmla="*/ 206850 w 343182"/>
              <a:gd name="connsiteY36" fmla="*/ 89496 h 423728"/>
              <a:gd name="connsiteX37" fmla="*/ 150462 w 343182"/>
              <a:gd name="connsiteY37" fmla="*/ 89496 h 423728"/>
              <a:gd name="connsiteX38" fmla="*/ 150462 w 343182"/>
              <a:gd name="connsiteY38" fmla="*/ 144136 h 423728"/>
              <a:gd name="connsiteX39" fmla="*/ 215128 w 343182"/>
              <a:gd name="connsiteY39" fmla="*/ 144136 h 423728"/>
              <a:gd name="connsiteX40" fmla="*/ 215128 w 343182"/>
              <a:gd name="connsiteY40" fmla="*/ 208802 h 423728"/>
              <a:gd name="connsiteX41" fmla="*/ 269835 w 343182"/>
              <a:gd name="connsiteY41" fmla="*/ 208802 h 423728"/>
              <a:gd name="connsiteX42" fmla="*/ 269835 w 343182"/>
              <a:gd name="connsiteY42" fmla="*/ 194010 h 423728"/>
              <a:gd name="connsiteX43" fmla="*/ 269767 w 343182"/>
              <a:gd name="connsiteY43" fmla="*/ 193864 h 423728"/>
              <a:gd name="connsiteX44" fmla="*/ 269767 w 343182"/>
              <a:gd name="connsiteY44" fmla="*/ 174619 h 423728"/>
              <a:gd name="connsiteX45" fmla="*/ 278515 w 343182"/>
              <a:gd name="connsiteY45" fmla="*/ 191778 h 423728"/>
              <a:gd name="connsiteX46" fmla="*/ 278515 w 343182"/>
              <a:gd name="connsiteY46" fmla="*/ 212291 h 423728"/>
              <a:gd name="connsiteX47" fmla="*/ 278583 w 343182"/>
              <a:gd name="connsiteY47" fmla="*/ 212436 h 423728"/>
              <a:gd name="connsiteX48" fmla="*/ 278583 w 343182"/>
              <a:gd name="connsiteY48" fmla="*/ 217550 h 423728"/>
              <a:gd name="connsiteX49" fmla="*/ 206447 w 343182"/>
              <a:gd name="connsiteY49" fmla="*/ 217550 h 423728"/>
              <a:gd name="connsiteX50" fmla="*/ 206447 w 343182"/>
              <a:gd name="connsiteY50" fmla="*/ 152883 h 423728"/>
              <a:gd name="connsiteX51" fmla="*/ 141781 w 343182"/>
              <a:gd name="connsiteY51" fmla="*/ 152883 h 423728"/>
              <a:gd name="connsiteX52" fmla="*/ 141781 w 343182"/>
              <a:gd name="connsiteY52" fmla="*/ 80748 h 423728"/>
              <a:gd name="connsiteX53" fmla="*/ 200659 w 343182"/>
              <a:gd name="connsiteY53" fmla="*/ 80748 h 423728"/>
              <a:gd name="connsiteX54" fmla="*/ 170506 w 343182"/>
              <a:gd name="connsiteY54" fmla="*/ 39129 h 423728"/>
              <a:gd name="connsiteX55" fmla="*/ 151404 w 343182"/>
              <a:gd name="connsiteY55" fmla="*/ 14064 h 423728"/>
              <a:gd name="connsiteX56" fmla="*/ 8411 w 343182"/>
              <a:gd name="connsiteY56" fmla="*/ 271988 h 423728"/>
              <a:gd name="connsiteX57" fmla="*/ 151404 w 343182"/>
              <a:gd name="connsiteY57" fmla="*/ 414980 h 423728"/>
              <a:gd name="connsiteX58" fmla="*/ 294396 w 343182"/>
              <a:gd name="connsiteY58" fmla="*/ 271988 h 423728"/>
              <a:gd name="connsiteX59" fmla="*/ 278717 w 343182"/>
              <a:gd name="connsiteY59" fmla="*/ 212436 h 423728"/>
              <a:gd name="connsiteX60" fmla="*/ 278717 w 343182"/>
              <a:gd name="connsiteY60" fmla="*/ 191643 h 423728"/>
              <a:gd name="connsiteX61" fmla="*/ 303480 w 343182"/>
              <a:gd name="connsiteY61" fmla="*/ 271988 h 423728"/>
              <a:gd name="connsiteX62" fmla="*/ 151740 w 343182"/>
              <a:gd name="connsiteY62" fmla="*/ 423728 h 423728"/>
              <a:gd name="connsiteX63" fmla="*/ 0 w 343182"/>
              <a:gd name="connsiteY63" fmla="*/ 271988 h 423728"/>
              <a:gd name="connsiteX64" fmla="*/ 148039 w 343182"/>
              <a:gd name="connsiteY64" fmla="*/ 4239 h 423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</a:cxnLst>
            <a:rect l="l" t="t" r="r" b="b"/>
            <a:pathLst>
              <a:path w="343182" h="423728">
                <a:moveTo>
                  <a:pt x="52823" y="302403"/>
                </a:moveTo>
                <a:cubicBezTo>
                  <a:pt x="65797" y="346148"/>
                  <a:pt x="105909" y="376227"/>
                  <a:pt x="151538" y="376423"/>
                </a:cubicBezTo>
                <a:lnTo>
                  <a:pt x="151538" y="385036"/>
                </a:lnTo>
                <a:cubicBezTo>
                  <a:pt x="102087" y="384840"/>
                  <a:pt x="58597" y="352286"/>
                  <a:pt x="44479" y="304893"/>
                </a:cubicBezTo>
                <a:close/>
                <a:moveTo>
                  <a:pt x="79604" y="175628"/>
                </a:moveTo>
                <a:lnTo>
                  <a:pt x="87074" y="180137"/>
                </a:lnTo>
                <a:cubicBezTo>
                  <a:pt x="74517" y="200034"/>
                  <a:pt x="63885" y="221076"/>
                  <a:pt x="55313" y="242986"/>
                </a:cubicBezTo>
                <a:lnTo>
                  <a:pt x="47103" y="240025"/>
                </a:lnTo>
                <a:cubicBezTo>
                  <a:pt x="55878" y="217584"/>
                  <a:pt x="66759" y="196017"/>
                  <a:pt x="79604" y="175628"/>
                </a:cubicBezTo>
                <a:close/>
                <a:moveTo>
                  <a:pt x="206380" y="16082"/>
                </a:moveTo>
                <a:lnTo>
                  <a:pt x="278516" y="16082"/>
                </a:lnTo>
                <a:lnTo>
                  <a:pt x="278516" y="80748"/>
                </a:lnTo>
                <a:lnTo>
                  <a:pt x="343182" y="80748"/>
                </a:lnTo>
                <a:lnTo>
                  <a:pt x="343182" y="152883"/>
                </a:lnTo>
                <a:lnTo>
                  <a:pt x="278852" y="152883"/>
                </a:lnTo>
                <a:lnTo>
                  <a:pt x="278852" y="191643"/>
                </a:lnTo>
                <a:cubicBezTo>
                  <a:pt x="276093" y="185923"/>
                  <a:pt x="273200" y="180271"/>
                  <a:pt x="270104" y="174484"/>
                </a:cubicBezTo>
                <a:lnTo>
                  <a:pt x="270104" y="144136"/>
                </a:lnTo>
                <a:lnTo>
                  <a:pt x="334770" y="144136"/>
                </a:lnTo>
                <a:lnTo>
                  <a:pt x="334770" y="89496"/>
                </a:lnTo>
                <a:lnTo>
                  <a:pt x="269768" y="89496"/>
                </a:lnTo>
                <a:lnTo>
                  <a:pt x="269768" y="24830"/>
                </a:lnTo>
                <a:lnTo>
                  <a:pt x="215128" y="24830"/>
                </a:lnTo>
                <a:lnTo>
                  <a:pt x="215128" y="85930"/>
                </a:lnTo>
                <a:cubicBezTo>
                  <a:pt x="212167" y="81623"/>
                  <a:pt x="209274" y="77384"/>
                  <a:pt x="206380" y="73346"/>
                </a:cubicBezTo>
                <a:close/>
                <a:moveTo>
                  <a:pt x="151404" y="0"/>
                </a:moveTo>
                <a:lnTo>
                  <a:pt x="154836" y="4239"/>
                </a:lnTo>
                <a:cubicBezTo>
                  <a:pt x="157123" y="7133"/>
                  <a:pt x="179329" y="35260"/>
                  <a:pt x="206245" y="73347"/>
                </a:cubicBezTo>
                <a:lnTo>
                  <a:pt x="206245" y="80749"/>
                </a:lnTo>
                <a:lnTo>
                  <a:pt x="200863" y="80749"/>
                </a:lnTo>
                <a:lnTo>
                  <a:pt x="200865" y="80753"/>
                </a:lnTo>
                <a:lnTo>
                  <a:pt x="206380" y="81018"/>
                </a:lnTo>
                <a:lnTo>
                  <a:pt x="206380" y="73616"/>
                </a:lnTo>
                <a:cubicBezTo>
                  <a:pt x="209274" y="77653"/>
                  <a:pt x="212167" y="81893"/>
                  <a:pt x="215128" y="86199"/>
                </a:cubicBezTo>
                <a:lnTo>
                  <a:pt x="215128" y="89497"/>
                </a:lnTo>
                <a:lnTo>
                  <a:pt x="206851" y="89497"/>
                </a:lnTo>
                <a:lnTo>
                  <a:pt x="206850" y="89496"/>
                </a:lnTo>
                <a:lnTo>
                  <a:pt x="150462" y="89496"/>
                </a:lnTo>
                <a:lnTo>
                  <a:pt x="150462" y="144136"/>
                </a:lnTo>
                <a:lnTo>
                  <a:pt x="215128" y="144136"/>
                </a:lnTo>
                <a:lnTo>
                  <a:pt x="215128" y="208802"/>
                </a:lnTo>
                <a:lnTo>
                  <a:pt x="269835" y="208802"/>
                </a:lnTo>
                <a:lnTo>
                  <a:pt x="269835" y="194010"/>
                </a:lnTo>
                <a:lnTo>
                  <a:pt x="269767" y="193864"/>
                </a:lnTo>
                <a:lnTo>
                  <a:pt x="269767" y="174619"/>
                </a:lnTo>
                <a:cubicBezTo>
                  <a:pt x="272862" y="180406"/>
                  <a:pt x="275756" y="186059"/>
                  <a:pt x="278515" y="191778"/>
                </a:cubicBezTo>
                <a:lnTo>
                  <a:pt x="278515" y="212291"/>
                </a:lnTo>
                <a:lnTo>
                  <a:pt x="278583" y="212436"/>
                </a:lnTo>
                <a:lnTo>
                  <a:pt x="278583" y="217550"/>
                </a:lnTo>
                <a:lnTo>
                  <a:pt x="206447" y="217550"/>
                </a:lnTo>
                <a:lnTo>
                  <a:pt x="206447" y="152883"/>
                </a:lnTo>
                <a:lnTo>
                  <a:pt x="141781" y="152883"/>
                </a:lnTo>
                <a:lnTo>
                  <a:pt x="141781" y="80748"/>
                </a:lnTo>
                <a:lnTo>
                  <a:pt x="200659" y="80748"/>
                </a:lnTo>
                <a:lnTo>
                  <a:pt x="170506" y="39129"/>
                </a:lnTo>
                <a:cubicBezTo>
                  <a:pt x="161935" y="27639"/>
                  <a:pt x="155206" y="18908"/>
                  <a:pt x="151404" y="14064"/>
                </a:cubicBezTo>
                <a:cubicBezTo>
                  <a:pt x="129534" y="42124"/>
                  <a:pt x="8411" y="199920"/>
                  <a:pt x="8411" y="271988"/>
                </a:cubicBezTo>
                <a:cubicBezTo>
                  <a:pt x="8411" y="350960"/>
                  <a:pt x="72432" y="414980"/>
                  <a:pt x="151404" y="414980"/>
                </a:cubicBezTo>
                <a:cubicBezTo>
                  <a:pt x="230376" y="414980"/>
                  <a:pt x="294396" y="350960"/>
                  <a:pt x="294396" y="271988"/>
                </a:cubicBezTo>
                <a:cubicBezTo>
                  <a:pt x="293050" y="251317"/>
                  <a:pt x="287727" y="231096"/>
                  <a:pt x="278717" y="212436"/>
                </a:cubicBezTo>
                <a:lnTo>
                  <a:pt x="278717" y="191643"/>
                </a:lnTo>
                <a:cubicBezTo>
                  <a:pt x="293454" y="221856"/>
                  <a:pt x="303480" y="250321"/>
                  <a:pt x="303480" y="271988"/>
                </a:cubicBezTo>
                <a:cubicBezTo>
                  <a:pt x="303480" y="355792"/>
                  <a:pt x="235544" y="423728"/>
                  <a:pt x="151740" y="423728"/>
                </a:cubicBezTo>
                <a:cubicBezTo>
                  <a:pt x="67937" y="423728"/>
                  <a:pt x="0" y="355792"/>
                  <a:pt x="0" y="271988"/>
                </a:cubicBezTo>
                <a:cubicBezTo>
                  <a:pt x="0" y="190028"/>
                  <a:pt x="141983" y="11776"/>
                  <a:pt x="148039" y="4239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2F8AD221-F098-C803-5AFE-660D3D00C908}"/>
              </a:ext>
            </a:extLst>
          </p:cNvPr>
          <p:cNvSpPr/>
          <p:nvPr/>
        </p:nvSpPr>
        <p:spPr>
          <a:xfrm rot="18523799">
            <a:off x="6247013" y="2440534"/>
            <a:ext cx="1647934" cy="1630000"/>
          </a:xfrm>
          <a:custGeom>
            <a:avLst/>
            <a:gdLst>
              <a:gd name="connsiteX0" fmla="*/ 228457 w 418176"/>
              <a:gd name="connsiteY0" fmla="*/ 328394 h 413624"/>
              <a:gd name="connsiteX1" fmla="*/ 179458 w 418176"/>
              <a:gd name="connsiteY1" fmla="*/ 323011 h 413624"/>
              <a:gd name="connsiteX2" fmla="*/ 174075 w 418176"/>
              <a:gd name="connsiteY2" fmla="*/ 372010 h 413624"/>
              <a:gd name="connsiteX3" fmla="*/ 223074 w 418176"/>
              <a:gd name="connsiteY3" fmla="*/ 377393 h 413624"/>
              <a:gd name="connsiteX4" fmla="*/ 228457 w 418176"/>
              <a:gd name="connsiteY4" fmla="*/ 328394 h 413624"/>
              <a:gd name="connsiteX5" fmla="*/ 76897 w 418176"/>
              <a:gd name="connsiteY5" fmla="*/ 139418 h 413624"/>
              <a:gd name="connsiteX6" fmla="*/ 27898 w 418176"/>
              <a:gd name="connsiteY6" fmla="*/ 134035 h 413624"/>
              <a:gd name="connsiteX7" fmla="*/ 22514 w 418176"/>
              <a:gd name="connsiteY7" fmla="*/ 183034 h 413624"/>
              <a:gd name="connsiteX8" fmla="*/ 71513 w 418176"/>
              <a:gd name="connsiteY8" fmla="*/ 188417 h 413624"/>
              <a:gd name="connsiteX9" fmla="*/ 76897 w 418176"/>
              <a:gd name="connsiteY9" fmla="*/ 139418 h 413624"/>
              <a:gd name="connsiteX10" fmla="*/ 233235 w 418176"/>
              <a:gd name="connsiteY10" fmla="*/ 324563 h 413624"/>
              <a:gd name="connsiteX11" fmla="*/ 226905 w 418176"/>
              <a:gd name="connsiteY11" fmla="*/ 382171 h 413624"/>
              <a:gd name="connsiteX12" fmla="*/ 169297 w 418176"/>
              <a:gd name="connsiteY12" fmla="*/ 375841 h 413624"/>
              <a:gd name="connsiteX13" fmla="*/ 175627 w 418176"/>
              <a:gd name="connsiteY13" fmla="*/ 318233 h 413624"/>
              <a:gd name="connsiteX14" fmla="*/ 233235 w 418176"/>
              <a:gd name="connsiteY14" fmla="*/ 324563 h 413624"/>
              <a:gd name="connsiteX15" fmla="*/ 81674 w 418176"/>
              <a:gd name="connsiteY15" fmla="*/ 135587 h 413624"/>
              <a:gd name="connsiteX16" fmla="*/ 75344 w 418176"/>
              <a:gd name="connsiteY16" fmla="*/ 193195 h 413624"/>
              <a:gd name="connsiteX17" fmla="*/ 17737 w 418176"/>
              <a:gd name="connsiteY17" fmla="*/ 186865 h 413624"/>
              <a:gd name="connsiteX18" fmla="*/ 24066 w 418176"/>
              <a:gd name="connsiteY18" fmla="*/ 129257 h 413624"/>
              <a:gd name="connsiteX19" fmla="*/ 81674 w 418176"/>
              <a:gd name="connsiteY19" fmla="*/ 135587 h 413624"/>
              <a:gd name="connsiteX20" fmla="*/ 294346 w 418176"/>
              <a:gd name="connsiteY20" fmla="*/ 187913 h 413624"/>
              <a:gd name="connsiteX21" fmla="*/ 265526 w 418176"/>
              <a:gd name="connsiteY21" fmla="*/ 211026 h 413624"/>
              <a:gd name="connsiteX22" fmla="*/ 242413 w 418176"/>
              <a:gd name="connsiteY22" fmla="*/ 182207 h 413624"/>
              <a:gd name="connsiteX23" fmla="*/ 221416 w 418176"/>
              <a:gd name="connsiteY23" fmla="*/ 199047 h 413624"/>
              <a:gd name="connsiteX24" fmla="*/ 244529 w 418176"/>
              <a:gd name="connsiteY24" fmla="*/ 227866 h 413624"/>
              <a:gd name="connsiteX25" fmla="*/ 215710 w 418176"/>
              <a:gd name="connsiteY25" fmla="*/ 250980 h 413624"/>
              <a:gd name="connsiteX26" fmla="*/ 232550 w 418176"/>
              <a:gd name="connsiteY26" fmla="*/ 271977 h 413624"/>
              <a:gd name="connsiteX27" fmla="*/ 261369 w 418176"/>
              <a:gd name="connsiteY27" fmla="*/ 248864 h 413624"/>
              <a:gd name="connsiteX28" fmla="*/ 284440 w 418176"/>
              <a:gd name="connsiteY28" fmla="*/ 277630 h 413624"/>
              <a:gd name="connsiteX29" fmla="*/ 305437 w 418176"/>
              <a:gd name="connsiteY29" fmla="*/ 260790 h 413624"/>
              <a:gd name="connsiteX30" fmla="*/ 282366 w 418176"/>
              <a:gd name="connsiteY30" fmla="*/ 232023 h 413624"/>
              <a:gd name="connsiteX31" fmla="*/ 311186 w 418176"/>
              <a:gd name="connsiteY31" fmla="*/ 208910 h 413624"/>
              <a:gd name="connsiteX32" fmla="*/ 182743 w 418176"/>
              <a:gd name="connsiteY32" fmla="*/ 36069 h 413624"/>
              <a:gd name="connsiteX33" fmla="*/ 111941 w 418176"/>
              <a:gd name="connsiteY33" fmla="*/ 58781 h 413624"/>
              <a:gd name="connsiteX34" fmla="*/ 166798 w 418176"/>
              <a:gd name="connsiteY34" fmla="*/ 127180 h 413624"/>
              <a:gd name="connsiteX35" fmla="*/ 221096 w 418176"/>
              <a:gd name="connsiteY35" fmla="*/ 83890 h 413624"/>
              <a:gd name="connsiteX36" fmla="*/ 295675 w 418176"/>
              <a:gd name="connsiteY36" fmla="*/ 174943 h 413624"/>
              <a:gd name="connsiteX37" fmla="*/ 324050 w 418176"/>
              <a:gd name="connsiteY37" fmla="*/ 210323 h 413624"/>
              <a:gd name="connsiteX38" fmla="*/ 295283 w 418176"/>
              <a:gd name="connsiteY38" fmla="*/ 233394 h 413624"/>
              <a:gd name="connsiteX39" fmla="*/ 318355 w 418176"/>
              <a:gd name="connsiteY39" fmla="*/ 262161 h 413624"/>
              <a:gd name="connsiteX40" fmla="*/ 282974 w 418176"/>
              <a:gd name="connsiteY40" fmla="*/ 290537 h 413624"/>
              <a:gd name="connsiteX41" fmla="*/ 259903 w 418176"/>
              <a:gd name="connsiteY41" fmla="*/ 261770 h 413624"/>
              <a:gd name="connsiteX42" fmla="*/ 231084 w 418176"/>
              <a:gd name="connsiteY42" fmla="*/ 284883 h 413624"/>
              <a:gd name="connsiteX43" fmla="*/ 202709 w 418176"/>
              <a:gd name="connsiteY43" fmla="*/ 249503 h 413624"/>
              <a:gd name="connsiteX44" fmla="*/ 231527 w 418176"/>
              <a:gd name="connsiteY44" fmla="*/ 226390 h 413624"/>
              <a:gd name="connsiteX45" fmla="*/ 208414 w 418176"/>
              <a:gd name="connsiteY45" fmla="*/ 197571 h 413624"/>
              <a:gd name="connsiteX46" fmla="*/ 243795 w 418176"/>
              <a:gd name="connsiteY46" fmla="*/ 169195 h 413624"/>
              <a:gd name="connsiteX47" fmla="*/ 266908 w 418176"/>
              <a:gd name="connsiteY47" fmla="*/ 198014 h 413624"/>
              <a:gd name="connsiteX48" fmla="*/ 187605 w 418176"/>
              <a:gd name="connsiteY48" fmla="*/ 32342 h 413624"/>
              <a:gd name="connsiteX49" fmla="*/ 229705 w 418176"/>
              <a:gd name="connsiteY49" fmla="*/ 84836 h 413624"/>
              <a:gd name="connsiteX50" fmla="*/ 166031 w 418176"/>
              <a:gd name="connsiteY50" fmla="*/ 135903 h 413624"/>
              <a:gd name="connsiteX51" fmla="*/ 102880 w 418176"/>
              <a:gd name="connsiteY51" fmla="*/ 57163 h 413624"/>
              <a:gd name="connsiteX52" fmla="*/ 105757 w 418176"/>
              <a:gd name="connsiteY52" fmla="*/ 55373 h 413624"/>
              <a:gd name="connsiteX53" fmla="*/ 187605 w 418176"/>
              <a:gd name="connsiteY53" fmla="*/ 32342 h 413624"/>
              <a:gd name="connsiteX54" fmla="*/ 261088 w 418176"/>
              <a:gd name="connsiteY54" fmla="*/ 53628 h 413624"/>
              <a:gd name="connsiteX55" fmla="*/ 235235 w 418176"/>
              <a:gd name="connsiteY55" fmla="*/ 52366 h 413624"/>
              <a:gd name="connsiteX56" fmla="*/ 232872 w 418176"/>
              <a:gd name="connsiteY56" fmla="*/ 54261 h 413624"/>
              <a:gd name="connsiteX57" fmla="*/ 211065 w 418176"/>
              <a:gd name="connsiteY57" fmla="*/ 27070 h 413624"/>
              <a:gd name="connsiteX58" fmla="*/ 133900 w 418176"/>
              <a:gd name="connsiteY58" fmla="*/ 12704 h 413624"/>
              <a:gd name="connsiteX59" fmla="*/ 30587 w 418176"/>
              <a:gd name="connsiteY59" fmla="*/ 64251 h 413624"/>
              <a:gd name="connsiteX60" fmla="*/ 13880 w 418176"/>
              <a:gd name="connsiteY60" fmla="*/ 118708 h 413624"/>
              <a:gd name="connsiteX61" fmla="*/ 15092 w 418176"/>
              <a:gd name="connsiteY61" fmla="*/ 121186 h 413624"/>
              <a:gd name="connsiteX62" fmla="*/ 16614 w 418176"/>
              <a:gd name="connsiteY62" fmla="*/ 119965 h 413624"/>
              <a:gd name="connsiteX63" fmla="*/ 90303 w 418176"/>
              <a:gd name="connsiteY63" fmla="*/ 128062 h 413624"/>
              <a:gd name="connsiteX64" fmla="*/ 82207 w 418176"/>
              <a:gd name="connsiteY64" fmla="*/ 201751 h 413624"/>
              <a:gd name="connsiteX65" fmla="*/ 78847 w 418176"/>
              <a:gd name="connsiteY65" fmla="*/ 204445 h 413624"/>
              <a:gd name="connsiteX66" fmla="*/ 165153 w 418176"/>
              <a:gd name="connsiteY66" fmla="*/ 312056 h 413624"/>
              <a:gd name="connsiteX67" fmla="*/ 168512 w 418176"/>
              <a:gd name="connsiteY67" fmla="*/ 309362 h 413624"/>
              <a:gd name="connsiteX68" fmla="*/ 242201 w 418176"/>
              <a:gd name="connsiteY68" fmla="*/ 317459 h 413624"/>
              <a:gd name="connsiteX69" fmla="*/ 234105 w 418176"/>
              <a:gd name="connsiteY69" fmla="*/ 391147 h 413624"/>
              <a:gd name="connsiteX70" fmla="*/ 231113 w 418176"/>
              <a:gd name="connsiteY70" fmla="*/ 393547 h 413624"/>
              <a:gd name="connsiteX71" fmla="*/ 297512 w 418176"/>
              <a:gd name="connsiteY71" fmla="*/ 396534 h 413624"/>
              <a:gd name="connsiteX72" fmla="*/ 400557 w 418176"/>
              <a:gd name="connsiteY72" fmla="*/ 313891 h 413624"/>
              <a:gd name="connsiteX73" fmla="*/ 405442 w 418176"/>
              <a:gd name="connsiteY73" fmla="*/ 269432 h 413624"/>
              <a:gd name="connsiteX74" fmla="*/ 255733 w 418176"/>
              <a:gd name="connsiteY74" fmla="*/ 82765 h 413624"/>
              <a:gd name="connsiteX75" fmla="*/ 258095 w 418176"/>
              <a:gd name="connsiteY75" fmla="*/ 80871 h 413624"/>
              <a:gd name="connsiteX76" fmla="*/ 259827 w 418176"/>
              <a:gd name="connsiteY76" fmla="*/ 79482 h 413624"/>
              <a:gd name="connsiteX77" fmla="*/ 261088 w 418176"/>
              <a:gd name="connsiteY77" fmla="*/ 53628 h 413624"/>
              <a:gd name="connsiteX78" fmla="*/ 264005 w 418176"/>
              <a:gd name="connsiteY78" fmla="*/ 49736 h 413624"/>
              <a:gd name="connsiteX79" fmla="*/ 264289 w 418176"/>
              <a:gd name="connsiteY79" fmla="*/ 84184 h 413624"/>
              <a:gd name="connsiteX80" fmla="*/ 409956 w 418176"/>
              <a:gd name="connsiteY80" fmla="*/ 265811 h 413624"/>
              <a:gd name="connsiteX81" fmla="*/ 404094 w 418176"/>
              <a:gd name="connsiteY81" fmla="*/ 318731 h 413624"/>
              <a:gd name="connsiteX82" fmla="*/ 301207 w 418176"/>
              <a:gd name="connsiteY82" fmla="*/ 401248 h 413624"/>
              <a:gd name="connsiteX83" fmla="*/ 223831 w 418176"/>
              <a:gd name="connsiteY83" fmla="*/ 394901 h 413624"/>
              <a:gd name="connsiteX84" fmla="*/ 221516 w 418176"/>
              <a:gd name="connsiteY84" fmla="*/ 392014 h 413624"/>
              <a:gd name="connsiteX85" fmla="*/ 224740 w 418176"/>
              <a:gd name="connsiteY85" fmla="*/ 390118 h 413624"/>
              <a:gd name="connsiteX86" fmla="*/ 230327 w 418176"/>
              <a:gd name="connsiteY86" fmla="*/ 386328 h 413624"/>
              <a:gd name="connsiteX87" fmla="*/ 237477 w 418176"/>
              <a:gd name="connsiteY87" fmla="*/ 321248 h 413624"/>
              <a:gd name="connsiteX88" fmla="*/ 172397 w 418176"/>
              <a:gd name="connsiteY88" fmla="*/ 314097 h 413624"/>
              <a:gd name="connsiteX89" fmla="*/ 167526 w 418176"/>
              <a:gd name="connsiteY89" fmla="*/ 318780 h 413624"/>
              <a:gd name="connsiteX90" fmla="*/ 165133 w 418176"/>
              <a:gd name="connsiteY90" fmla="*/ 321389 h 413624"/>
              <a:gd name="connsiteX91" fmla="*/ 70070 w 418176"/>
              <a:gd name="connsiteY91" fmla="*/ 202859 h 413624"/>
              <a:gd name="connsiteX92" fmla="*/ 73137 w 418176"/>
              <a:gd name="connsiteY92" fmla="*/ 201089 h 413624"/>
              <a:gd name="connsiteX93" fmla="*/ 78765 w 418176"/>
              <a:gd name="connsiteY93" fmla="*/ 197351 h 413624"/>
              <a:gd name="connsiteX94" fmla="*/ 85915 w 418176"/>
              <a:gd name="connsiteY94" fmla="*/ 132271 h 413624"/>
              <a:gd name="connsiteX95" fmla="*/ 20835 w 418176"/>
              <a:gd name="connsiteY95" fmla="*/ 125120 h 413624"/>
              <a:gd name="connsiteX96" fmla="*/ 16741 w 418176"/>
              <a:gd name="connsiteY96" fmla="*/ 128835 h 413624"/>
              <a:gd name="connsiteX97" fmla="*/ 13718 w 418176"/>
              <a:gd name="connsiteY97" fmla="*/ 131950 h 413624"/>
              <a:gd name="connsiteX98" fmla="*/ 11854 w 418176"/>
              <a:gd name="connsiteY98" fmla="*/ 128011 h 413624"/>
              <a:gd name="connsiteX99" fmla="*/ 8798 w 418176"/>
              <a:gd name="connsiteY99" fmla="*/ 121836 h 413624"/>
              <a:gd name="connsiteX100" fmla="*/ 27806 w 418176"/>
              <a:gd name="connsiteY100" fmla="*/ 59494 h 413624"/>
              <a:gd name="connsiteX101" fmla="*/ 131425 w 418176"/>
              <a:gd name="connsiteY101" fmla="*/ 7789 h 413624"/>
              <a:gd name="connsiteX102" fmla="*/ 215916 w 418176"/>
              <a:gd name="connsiteY102" fmla="*/ 23869 h 413624"/>
              <a:gd name="connsiteX103" fmla="*/ 234019 w 418176"/>
              <a:gd name="connsiteY103" fmla="*/ 46441 h 413624"/>
              <a:gd name="connsiteX104" fmla="*/ 264005 w 418176"/>
              <a:gd name="connsiteY104" fmla="*/ 49736 h 413624"/>
              <a:gd name="connsiteX105" fmla="*/ 256883 w 418176"/>
              <a:gd name="connsiteY105" fmla="*/ 1143 h 413624"/>
              <a:gd name="connsiteX106" fmla="*/ 256883 w 418176"/>
              <a:gd name="connsiteY106" fmla="*/ 27386 h 413624"/>
              <a:gd name="connsiteX107" fmla="*/ 247731 w 418176"/>
              <a:gd name="connsiteY107" fmla="*/ 27386 h 413624"/>
              <a:gd name="connsiteX108" fmla="*/ 247731 w 418176"/>
              <a:gd name="connsiteY108" fmla="*/ 1143 h 413624"/>
              <a:gd name="connsiteX109" fmla="*/ 314979 w 418176"/>
              <a:gd name="connsiteY109" fmla="*/ 73399 h 413624"/>
              <a:gd name="connsiteX110" fmla="*/ 312994 w 418176"/>
              <a:gd name="connsiteY110" fmla="*/ 82333 h 413624"/>
              <a:gd name="connsiteX111" fmla="*/ 287376 w 418176"/>
              <a:gd name="connsiteY111" fmla="*/ 76639 h 413624"/>
              <a:gd name="connsiteX112" fmla="*/ 289362 w 418176"/>
              <a:gd name="connsiteY112" fmla="*/ 67706 h 413624"/>
              <a:gd name="connsiteX113" fmla="*/ 295459 w 418176"/>
              <a:gd name="connsiteY113" fmla="*/ 22436 h 413624"/>
              <a:gd name="connsiteX114" fmla="*/ 301184 w 418176"/>
              <a:gd name="connsiteY114" fmla="*/ 29575 h 413624"/>
              <a:gd name="connsiteX115" fmla="*/ 280345 w 418176"/>
              <a:gd name="connsiteY115" fmla="*/ 46289 h 413624"/>
              <a:gd name="connsiteX116" fmla="*/ 274619 w 418176"/>
              <a:gd name="connsiteY116" fmla="*/ 39150 h 413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</a:cxnLst>
            <a:rect l="l" t="t" r="r" b="b"/>
            <a:pathLst>
              <a:path w="418176" h="413624">
                <a:moveTo>
                  <a:pt x="228457" y="328394"/>
                </a:moveTo>
                <a:cubicBezTo>
                  <a:pt x="216412" y="313376"/>
                  <a:pt x="194477" y="310966"/>
                  <a:pt x="179458" y="323011"/>
                </a:cubicBezTo>
                <a:cubicBezTo>
                  <a:pt x="164440" y="335056"/>
                  <a:pt x="162030" y="356991"/>
                  <a:pt x="174075" y="372010"/>
                </a:cubicBezTo>
                <a:cubicBezTo>
                  <a:pt x="186142" y="386992"/>
                  <a:pt x="208046" y="389404"/>
                  <a:pt x="223074" y="377393"/>
                </a:cubicBezTo>
                <a:cubicBezTo>
                  <a:pt x="238092" y="365348"/>
                  <a:pt x="240502" y="343413"/>
                  <a:pt x="228457" y="328394"/>
                </a:cubicBezTo>
                <a:close/>
                <a:moveTo>
                  <a:pt x="76897" y="139418"/>
                </a:moveTo>
                <a:cubicBezTo>
                  <a:pt x="64852" y="124400"/>
                  <a:pt x="42916" y="121990"/>
                  <a:pt x="27898" y="134035"/>
                </a:cubicBezTo>
                <a:cubicBezTo>
                  <a:pt x="12879" y="146080"/>
                  <a:pt x="10469" y="168015"/>
                  <a:pt x="22514" y="183034"/>
                </a:cubicBezTo>
                <a:cubicBezTo>
                  <a:pt x="34582" y="198016"/>
                  <a:pt x="56485" y="200428"/>
                  <a:pt x="71513" y="188417"/>
                </a:cubicBezTo>
                <a:cubicBezTo>
                  <a:pt x="86532" y="176372"/>
                  <a:pt x="88942" y="154437"/>
                  <a:pt x="76897" y="139418"/>
                </a:cubicBezTo>
                <a:close/>
                <a:moveTo>
                  <a:pt x="233235" y="324563"/>
                </a:moveTo>
                <a:cubicBezTo>
                  <a:pt x="247393" y="342217"/>
                  <a:pt x="244559" y="368012"/>
                  <a:pt x="226905" y="382171"/>
                </a:cubicBezTo>
                <a:cubicBezTo>
                  <a:pt x="209252" y="396329"/>
                  <a:pt x="183456" y="393495"/>
                  <a:pt x="169297" y="375841"/>
                </a:cubicBezTo>
                <a:cubicBezTo>
                  <a:pt x="155139" y="358187"/>
                  <a:pt x="157973" y="332392"/>
                  <a:pt x="175627" y="318233"/>
                </a:cubicBezTo>
                <a:cubicBezTo>
                  <a:pt x="193281" y="304075"/>
                  <a:pt x="219076" y="306909"/>
                  <a:pt x="233235" y="324563"/>
                </a:cubicBezTo>
                <a:close/>
                <a:moveTo>
                  <a:pt x="81674" y="135587"/>
                </a:moveTo>
                <a:cubicBezTo>
                  <a:pt x="95832" y="153240"/>
                  <a:pt x="92998" y="179036"/>
                  <a:pt x="75344" y="193195"/>
                </a:cubicBezTo>
                <a:cubicBezTo>
                  <a:pt x="57691" y="207353"/>
                  <a:pt x="31895" y="204519"/>
                  <a:pt x="17737" y="186865"/>
                </a:cubicBezTo>
                <a:cubicBezTo>
                  <a:pt x="3578" y="169211"/>
                  <a:pt x="6412" y="143416"/>
                  <a:pt x="24066" y="129257"/>
                </a:cubicBezTo>
                <a:cubicBezTo>
                  <a:pt x="41720" y="115099"/>
                  <a:pt x="67515" y="117933"/>
                  <a:pt x="81674" y="135587"/>
                </a:cubicBezTo>
                <a:close/>
                <a:moveTo>
                  <a:pt x="294346" y="187913"/>
                </a:moveTo>
                <a:lnTo>
                  <a:pt x="265526" y="211026"/>
                </a:lnTo>
                <a:lnTo>
                  <a:pt x="242413" y="182207"/>
                </a:lnTo>
                <a:lnTo>
                  <a:pt x="221416" y="199047"/>
                </a:lnTo>
                <a:lnTo>
                  <a:pt x="244529" y="227866"/>
                </a:lnTo>
                <a:lnTo>
                  <a:pt x="215710" y="250980"/>
                </a:lnTo>
                <a:lnTo>
                  <a:pt x="232550" y="271977"/>
                </a:lnTo>
                <a:lnTo>
                  <a:pt x="261369" y="248864"/>
                </a:lnTo>
                <a:lnTo>
                  <a:pt x="284440" y="277630"/>
                </a:lnTo>
                <a:lnTo>
                  <a:pt x="305437" y="260790"/>
                </a:lnTo>
                <a:lnTo>
                  <a:pt x="282366" y="232023"/>
                </a:lnTo>
                <a:lnTo>
                  <a:pt x="311186" y="208910"/>
                </a:lnTo>
                <a:close/>
                <a:moveTo>
                  <a:pt x="182743" y="36069"/>
                </a:moveTo>
                <a:cubicBezTo>
                  <a:pt x="174828" y="26200"/>
                  <a:pt x="136387" y="44090"/>
                  <a:pt x="111941" y="58781"/>
                </a:cubicBezTo>
                <a:lnTo>
                  <a:pt x="166798" y="127180"/>
                </a:lnTo>
                <a:lnTo>
                  <a:pt x="221096" y="83890"/>
                </a:lnTo>
                <a:close/>
                <a:moveTo>
                  <a:pt x="295675" y="174943"/>
                </a:moveTo>
                <a:lnTo>
                  <a:pt x="324050" y="210323"/>
                </a:lnTo>
                <a:lnTo>
                  <a:pt x="295283" y="233394"/>
                </a:lnTo>
                <a:lnTo>
                  <a:pt x="318355" y="262161"/>
                </a:lnTo>
                <a:lnTo>
                  <a:pt x="282974" y="290537"/>
                </a:lnTo>
                <a:lnTo>
                  <a:pt x="259903" y="261770"/>
                </a:lnTo>
                <a:lnTo>
                  <a:pt x="231084" y="284883"/>
                </a:lnTo>
                <a:lnTo>
                  <a:pt x="202709" y="249503"/>
                </a:lnTo>
                <a:lnTo>
                  <a:pt x="231527" y="226390"/>
                </a:lnTo>
                <a:lnTo>
                  <a:pt x="208414" y="197571"/>
                </a:lnTo>
                <a:lnTo>
                  <a:pt x="243795" y="169195"/>
                </a:lnTo>
                <a:lnTo>
                  <a:pt x="266908" y="198014"/>
                </a:lnTo>
                <a:close/>
                <a:moveTo>
                  <a:pt x="187605" y="32342"/>
                </a:moveTo>
                <a:lnTo>
                  <a:pt x="229705" y="84836"/>
                </a:lnTo>
                <a:lnTo>
                  <a:pt x="166031" y="135903"/>
                </a:lnTo>
                <a:lnTo>
                  <a:pt x="102880" y="57163"/>
                </a:lnTo>
                <a:lnTo>
                  <a:pt x="105757" y="55373"/>
                </a:lnTo>
                <a:cubicBezTo>
                  <a:pt x="116741" y="48634"/>
                  <a:pt x="173543" y="14809"/>
                  <a:pt x="187605" y="32342"/>
                </a:cubicBezTo>
                <a:close/>
                <a:moveTo>
                  <a:pt x="261088" y="53628"/>
                </a:moveTo>
                <a:cubicBezTo>
                  <a:pt x="254300" y="46143"/>
                  <a:pt x="242721" y="45578"/>
                  <a:pt x="235235" y="52366"/>
                </a:cubicBezTo>
                <a:lnTo>
                  <a:pt x="232872" y="54261"/>
                </a:lnTo>
                <a:lnTo>
                  <a:pt x="211065" y="27070"/>
                </a:lnTo>
                <a:cubicBezTo>
                  <a:pt x="193383" y="5022"/>
                  <a:pt x="162374" y="-730"/>
                  <a:pt x="133900" y="12704"/>
                </a:cubicBezTo>
                <a:lnTo>
                  <a:pt x="30587" y="64251"/>
                </a:lnTo>
                <a:cubicBezTo>
                  <a:pt x="-3217" y="84375"/>
                  <a:pt x="4305" y="99562"/>
                  <a:pt x="13880" y="118708"/>
                </a:cubicBezTo>
                <a:lnTo>
                  <a:pt x="15092" y="121186"/>
                </a:lnTo>
                <a:cubicBezTo>
                  <a:pt x="15617" y="120765"/>
                  <a:pt x="16141" y="120345"/>
                  <a:pt x="16614" y="119965"/>
                </a:cubicBezTo>
                <a:cubicBezTo>
                  <a:pt x="39197" y="101854"/>
                  <a:pt x="72191" y="105479"/>
                  <a:pt x="90303" y="128062"/>
                </a:cubicBezTo>
                <a:cubicBezTo>
                  <a:pt x="108414" y="150645"/>
                  <a:pt x="104790" y="183639"/>
                  <a:pt x="82207" y="201751"/>
                </a:cubicBezTo>
                <a:cubicBezTo>
                  <a:pt x="81148" y="202721"/>
                  <a:pt x="80024" y="203622"/>
                  <a:pt x="78847" y="204445"/>
                </a:cubicBezTo>
                <a:lnTo>
                  <a:pt x="165153" y="312056"/>
                </a:lnTo>
                <a:cubicBezTo>
                  <a:pt x="166307" y="311130"/>
                  <a:pt x="167462" y="310204"/>
                  <a:pt x="168512" y="309362"/>
                </a:cubicBezTo>
                <a:cubicBezTo>
                  <a:pt x="191095" y="291250"/>
                  <a:pt x="224089" y="294876"/>
                  <a:pt x="242201" y="317459"/>
                </a:cubicBezTo>
                <a:cubicBezTo>
                  <a:pt x="260312" y="340041"/>
                  <a:pt x="256688" y="373035"/>
                  <a:pt x="234105" y="391147"/>
                </a:cubicBezTo>
                <a:cubicBezTo>
                  <a:pt x="233160" y="391905"/>
                  <a:pt x="232162" y="392705"/>
                  <a:pt x="231113" y="393547"/>
                </a:cubicBezTo>
                <a:cubicBezTo>
                  <a:pt x="249360" y="411061"/>
                  <a:pt x="277767" y="412344"/>
                  <a:pt x="297512" y="396534"/>
                </a:cubicBezTo>
                <a:lnTo>
                  <a:pt x="400557" y="313891"/>
                </a:lnTo>
                <a:cubicBezTo>
                  <a:pt x="414184" y="302962"/>
                  <a:pt x="416371" y="283060"/>
                  <a:pt x="405442" y="269432"/>
                </a:cubicBezTo>
                <a:lnTo>
                  <a:pt x="255733" y="82765"/>
                </a:lnTo>
                <a:lnTo>
                  <a:pt x="258095" y="80871"/>
                </a:lnTo>
                <a:cubicBezTo>
                  <a:pt x="258702" y="80444"/>
                  <a:pt x="259279" y="79981"/>
                  <a:pt x="259827" y="79482"/>
                </a:cubicBezTo>
                <a:cubicBezTo>
                  <a:pt x="267313" y="72693"/>
                  <a:pt x="267881" y="61119"/>
                  <a:pt x="261088" y="53628"/>
                </a:cubicBezTo>
                <a:close/>
                <a:moveTo>
                  <a:pt x="264005" y="49736"/>
                </a:moveTo>
                <a:cubicBezTo>
                  <a:pt x="273600" y="59172"/>
                  <a:pt x="273720" y="74594"/>
                  <a:pt x="264289" y="84184"/>
                </a:cubicBezTo>
                <a:lnTo>
                  <a:pt x="409956" y="265811"/>
                </a:lnTo>
                <a:cubicBezTo>
                  <a:pt x="422895" y="282062"/>
                  <a:pt x="420278" y="305709"/>
                  <a:pt x="404094" y="318731"/>
                </a:cubicBezTo>
                <a:lnTo>
                  <a:pt x="301207" y="401248"/>
                </a:lnTo>
                <a:cubicBezTo>
                  <a:pt x="277799" y="419944"/>
                  <a:pt x="243878" y="417164"/>
                  <a:pt x="223831" y="394901"/>
                </a:cubicBezTo>
                <a:lnTo>
                  <a:pt x="221516" y="392014"/>
                </a:lnTo>
                <a:lnTo>
                  <a:pt x="224740" y="390118"/>
                </a:lnTo>
                <a:cubicBezTo>
                  <a:pt x="226701" y="389003"/>
                  <a:pt x="228563" y="387734"/>
                  <a:pt x="230327" y="386328"/>
                </a:cubicBezTo>
                <a:cubicBezTo>
                  <a:pt x="250274" y="370330"/>
                  <a:pt x="253474" y="341195"/>
                  <a:pt x="237477" y="321248"/>
                </a:cubicBezTo>
                <a:cubicBezTo>
                  <a:pt x="221478" y="301300"/>
                  <a:pt x="192344" y="298099"/>
                  <a:pt x="172397" y="314097"/>
                </a:cubicBezTo>
                <a:cubicBezTo>
                  <a:pt x="170659" y="315534"/>
                  <a:pt x="169032" y="317097"/>
                  <a:pt x="167526" y="318780"/>
                </a:cubicBezTo>
                <a:lnTo>
                  <a:pt x="165133" y="321389"/>
                </a:lnTo>
                <a:lnTo>
                  <a:pt x="70070" y="202859"/>
                </a:lnTo>
                <a:lnTo>
                  <a:pt x="73137" y="201089"/>
                </a:lnTo>
                <a:cubicBezTo>
                  <a:pt x="75106" y="199984"/>
                  <a:pt x="76985" y="198736"/>
                  <a:pt x="78765" y="197351"/>
                </a:cubicBezTo>
                <a:cubicBezTo>
                  <a:pt x="98713" y="181353"/>
                  <a:pt x="101913" y="152218"/>
                  <a:pt x="85915" y="132271"/>
                </a:cubicBezTo>
                <a:cubicBezTo>
                  <a:pt x="69917" y="112324"/>
                  <a:pt x="40782" y="109122"/>
                  <a:pt x="20835" y="125120"/>
                </a:cubicBezTo>
                <a:cubicBezTo>
                  <a:pt x="19405" y="126285"/>
                  <a:pt x="18034" y="127522"/>
                  <a:pt x="16741" y="128835"/>
                </a:cubicBezTo>
                <a:lnTo>
                  <a:pt x="13718" y="131950"/>
                </a:lnTo>
                <a:lnTo>
                  <a:pt x="11854" y="128011"/>
                </a:lnTo>
                <a:lnTo>
                  <a:pt x="8798" y="121836"/>
                </a:lnTo>
                <a:cubicBezTo>
                  <a:pt x="-905" y="102532"/>
                  <a:pt x="-10860" y="82482"/>
                  <a:pt x="27806" y="59494"/>
                </a:cubicBezTo>
                <a:lnTo>
                  <a:pt x="131425" y="7789"/>
                </a:lnTo>
                <a:cubicBezTo>
                  <a:pt x="162524" y="-6889"/>
                  <a:pt x="196424" y="-435"/>
                  <a:pt x="215916" y="23869"/>
                </a:cubicBezTo>
                <a:lnTo>
                  <a:pt x="234019" y="46441"/>
                </a:lnTo>
                <a:cubicBezTo>
                  <a:pt x="243574" y="40469"/>
                  <a:pt x="255979" y="41836"/>
                  <a:pt x="264005" y="49736"/>
                </a:cubicBezTo>
                <a:close/>
                <a:moveTo>
                  <a:pt x="256883" y="1143"/>
                </a:moveTo>
                <a:lnTo>
                  <a:pt x="256883" y="27386"/>
                </a:lnTo>
                <a:lnTo>
                  <a:pt x="247731" y="27386"/>
                </a:lnTo>
                <a:lnTo>
                  <a:pt x="247731" y="1143"/>
                </a:lnTo>
                <a:close/>
                <a:moveTo>
                  <a:pt x="314979" y="73399"/>
                </a:moveTo>
                <a:lnTo>
                  <a:pt x="312994" y="82333"/>
                </a:lnTo>
                <a:lnTo>
                  <a:pt x="287376" y="76639"/>
                </a:lnTo>
                <a:lnTo>
                  <a:pt x="289362" y="67706"/>
                </a:lnTo>
                <a:close/>
                <a:moveTo>
                  <a:pt x="295459" y="22436"/>
                </a:moveTo>
                <a:lnTo>
                  <a:pt x="301184" y="29575"/>
                </a:lnTo>
                <a:lnTo>
                  <a:pt x="280345" y="46289"/>
                </a:lnTo>
                <a:lnTo>
                  <a:pt x="274619" y="39150"/>
                </a:ln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2BB2A711-FB3B-8699-8363-0AE8947DA565}"/>
              </a:ext>
            </a:extLst>
          </p:cNvPr>
          <p:cNvSpPr/>
          <p:nvPr/>
        </p:nvSpPr>
        <p:spPr>
          <a:xfrm>
            <a:off x="10361039" y="9434871"/>
            <a:ext cx="1578598" cy="1715572"/>
          </a:xfrm>
          <a:custGeom>
            <a:avLst/>
            <a:gdLst>
              <a:gd name="connsiteX0" fmla="*/ 365657 w 400580"/>
              <a:gd name="connsiteY0" fmla="*/ 141108 h 435338"/>
              <a:gd name="connsiteX1" fmla="*/ 380865 w 400580"/>
              <a:gd name="connsiteY1" fmla="*/ 156316 h 435338"/>
              <a:gd name="connsiteX2" fmla="*/ 365657 w 400580"/>
              <a:gd name="connsiteY2" fmla="*/ 171523 h 435338"/>
              <a:gd name="connsiteX3" fmla="*/ 350449 w 400580"/>
              <a:gd name="connsiteY3" fmla="*/ 156316 h 435338"/>
              <a:gd name="connsiteX4" fmla="*/ 365657 w 400580"/>
              <a:gd name="connsiteY4" fmla="*/ 141108 h 435338"/>
              <a:gd name="connsiteX5" fmla="*/ 365656 w 400580"/>
              <a:gd name="connsiteY5" fmla="*/ 130409 h 435338"/>
              <a:gd name="connsiteX6" fmla="*/ 339750 w 400580"/>
              <a:gd name="connsiteY6" fmla="*/ 156316 h 435338"/>
              <a:gd name="connsiteX7" fmla="*/ 365656 w 400580"/>
              <a:gd name="connsiteY7" fmla="*/ 182223 h 435338"/>
              <a:gd name="connsiteX8" fmla="*/ 391563 w 400580"/>
              <a:gd name="connsiteY8" fmla="*/ 156316 h 435338"/>
              <a:gd name="connsiteX9" fmla="*/ 365656 w 400580"/>
              <a:gd name="connsiteY9" fmla="*/ 130409 h 435338"/>
              <a:gd name="connsiteX10" fmla="*/ 39903 w 400580"/>
              <a:gd name="connsiteY10" fmla="*/ 0 h 435338"/>
              <a:gd name="connsiteX11" fmla="*/ 44412 w 400580"/>
              <a:gd name="connsiteY11" fmla="*/ 4508 h 435338"/>
              <a:gd name="connsiteX12" fmla="*/ 44412 w 400580"/>
              <a:gd name="connsiteY12" fmla="*/ 24696 h 435338"/>
              <a:gd name="connsiteX13" fmla="*/ 39903 w 400580"/>
              <a:gd name="connsiteY13" fmla="*/ 29204 h 435338"/>
              <a:gd name="connsiteX14" fmla="*/ 35395 w 400580"/>
              <a:gd name="connsiteY14" fmla="*/ 24696 h 435338"/>
              <a:gd name="connsiteX15" fmla="*/ 35395 w 400580"/>
              <a:gd name="connsiteY15" fmla="*/ 22677 h 435338"/>
              <a:gd name="connsiteX16" fmla="*/ 9017 w 400580"/>
              <a:gd name="connsiteY16" fmla="*/ 74491 h 435338"/>
              <a:gd name="connsiteX17" fmla="*/ 9017 w 400580"/>
              <a:gd name="connsiteY17" fmla="*/ 175426 h 435338"/>
              <a:gd name="connsiteX18" fmla="*/ 104099 w 400580"/>
              <a:gd name="connsiteY18" fmla="*/ 263644 h 435338"/>
              <a:gd name="connsiteX19" fmla="*/ 199180 w 400580"/>
              <a:gd name="connsiteY19" fmla="*/ 175426 h 435338"/>
              <a:gd name="connsiteX20" fmla="*/ 199180 w 400580"/>
              <a:gd name="connsiteY20" fmla="*/ 74491 h 435338"/>
              <a:gd name="connsiteX21" fmla="*/ 173946 w 400580"/>
              <a:gd name="connsiteY21" fmla="*/ 23417 h 435338"/>
              <a:gd name="connsiteX22" fmla="*/ 173946 w 400580"/>
              <a:gd name="connsiteY22" fmla="*/ 24696 h 435338"/>
              <a:gd name="connsiteX23" fmla="*/ 169437 w 400580"/>
              <a:gd name="connsiteY23" fmla="*/ 29204 h 435338"/>
              <a:gd name="connsiteX24" fmla="*/ 164929 w 400580"/>
              <a:gd name="connsiteY24" fmla="*/ 24696 h 435338"/>
              <a:gd name="connsiteX25" fmla="*/ 164929 w 400580"/>
              <a:gd name="connsiteY25" fmla="*/ 4508 h 435338"/>
              <a:gd name="connsiteX26" fmla="*/ 169437 w 400580"/>
              <a:gd name="connsiteY26" fmla="*/ 0 h 435338"/>
              <a:gd name="connsiteX27" fmla="*/ 173946 w 400580"/>
              <a:gd name="connsiteY27" fmla="*/ 4508 h 435338"/>
              <a:gd name="connsiteX28" fmla="*/ 173946 w 400580"/>
              <a:gd name="connsiteY28" fmla="*/ 12247 h 435338"/>
              <a:gd name="connsiteX29" fmla="*/ 208197 w 400580"/>
              <a:gd name="connsiteY29" fmla="*/ 74423 h 435338"/>
              <a:gd name="connsiteX30" fmla="*/ 208197 w 400580"/>
              <a:gd name="connsiteY30" fmla="*/ 175359 h 435338"/>
              <a:gd name="connsiteX31" fmla="*/ 108607 w 400580"/>
              <a:gd name="connsiteY31" fmla="*/ 272392 h 435338"/>
              <a:gd name="connsiteX32" fmla="*/ 108607 w 400580"/>
              <a:gd name="connsiteY32" fmla="*/ 383488 h 435338"/>
              <a:gd name="connsiteX33" fmla="*/ 108607 w 400580"/>
              <a:gd name="connsiteY33" fmla="*/ 390749 h 435338"/>
              <a:gd name="connsiteX34" fmla="*/ 151296 w 400580"/>
              <a:gd name="connsiteY34" fmla="*/ 426177 h 435338"/>
              <a:gd name="connsiteX35" fmla="*/ 186731 w 400580"/>
              <a:gd name="connsiteY35" fmla="*/ 383488 h 435338"/>
              <a:gd name="connsiteX36" fmla="*/ 186731 w 400580"/>
              <a:gd name="connsiteY36" fmla="*/ 340422 h 435338"/>
              <a:gd name="connsiteX37" fmla="*/ 186731 w 400580"/>
              <a:gd name="connsiteY37" fmla="*/ 333222 h 435338"/>
              <a:gd name="connsiteX38" fmla="*/ 238444 w 400580"/>
              <a:gd name="connsiteY38" fmla="*/ 288710 h 435338"/>
              <a:gd name="connsiteX39" fmla="*/ 282956 w 400580"/>
              <a:gd name="connsiteY39" fmla="*/ 340422 h 435338"/>
              <a:gd name="connsiteX40" fmla="*/ 282956 w 400580"/>
              <a:gd name="connsiteY40" fmla="*/ 383286 h 435338"/>
              <a:gd name="connsiteX41" fmla="*/ 282956 w 400580"/>
              <a:gd name="connsiteY41" fmla="*/ 389780 h 435338"/>
              <a:gd name="connsiteX42" fmla="*/ 325296 w 400580"/>
              <a:gd name="connsiteY42" fmla="*/ 425626 h 435338"/>
              <a:gd name="connsiteX43" fmla="*/ 361148 w 400580"/>
              <a:gd name="connsiteY43" fmla="*/ 383286 h 435338"/>
              <a:gd name="connsiteX44" fmla="*/ 361148 w 400580"/>
              <a:gd name="connsiteY44" fmla="*/ 190903 h 435338"/>
              <a:gd name="connsiteX45" fmla="*/ 330733 w 400580"/>
              <a:gd name="connsiteY45" fmla="*/ 156228 h 435338"/>
              <a:gd name="connsiteX46" fmla="*/ 365704 w 400580"/>
              <a:gd name="connsiteY46" fmla="*/ 121345 h 435338"/>
              <a:gd name="connsiteX47" fmla="*/ 400580 w 400580"/>
              <a:gd name="connsiteY47" fmla="*/ 156316 h 435338"/>
              <a:gd name="connsiteX48" fmla="*/ 370165 w 400580"/>
              <a:gd name="connsiteY48" fmla="*/ 190903 h 435338"/>
              <a:gd name="connsiteX49" fmla="*/ 370165 w 400580"/>
              <a:gd name="connsiteY49" fmla="*/ 383488 h 435338"/>
              <a:gd name="connsiteX50" fmla="*/ 370165 w 400580"/>
              <a:gd name="connsiteY50" fmla="*/ 390688 h 435338"/>
              <a:gd name="connsiteX51" fmla="*/ 318452 w 400580"/>
              <a:gd name="connsiteY51" fmla="*/ 435201 h 435338"/>
              <a:gd name="connsiteX52" fmla="*/ 273940 w 400580"/>
              <a:gd name="connsiteY52" fmla="*/ 383488 h 435338"/>
              <a:gd name="connsiteX53" fmla="*/ 273940 w 400580"/>
              <a:gd name="connsiteY53" fmla="*/ 340422 h 435338"/>
              <a:gd name="connsiteX54" fmla="*/ 273940 w 400580"/>
              <a:gd name="connsiteY54" fmla="*/ 333162 h 435338"/>
              <a:gd name="connsiteX55" fmla="*/ 231251 w 400580"/>
              <a:gd name="connsiteY55" fmla="*/ 297733 h 435338"/>
              <a:gd name="connsiteX56" fmla="*/ 195815 w 400580"/>
              <a:gd name="connsiteY56" fmla="*/ 340422 h 435338"/>
              <a:gd name="connsiteX57" fmla="*/ 195815 w 400580"/>
              <a:gd name="connsiteY57" fmla="*/ 383286 h 435338"/>
              <a:gd name="connsiteX58" fmla="*/ 195815 w 400580"/>
              <a:gd name="connsiteY58" fmla="*/ 390487 h 435338"/>
              <a:gd name="connsiteX59" fmla="*/ 144103 w 400580"/>
              <a:gd name="connsiteY59" fmla="*/ 434999 h 435338"/>
              <a:gd name="connsiteX60" fmla="*/ 99590 w 400580"/>
              <a:gd name="connsiteY60" fmla="*/ 383286 h 435338"/>
              <a:gd name="connsiteX61" fmla="*/ 99590 w 400580"/>
              <a:gd name="connsiteY61" fmla="*/ 272392 h 435338"/>
              <a:gd name="connsiteX62" fmla="*/ 0 w 400580"/>
              <a:gd name="connsiteY62" fmla="*/ 175359 h 435338"/>
              <a:gd name="connsiteX63" fmla="*/ 0 w 400580"/>
              <a:gd name="connsiteY63" fmla="*/ 74423 h 435338"/>
              <a:gd name="connsiteX64" fmla="*/ 32905 w 400580"/>
              <a:gd name="connsiteY64" fmla="*/ 13054 h 435338"/>
              <a:gd name="connsiteX65" fmla="*/ 35395 w 400580"/>
              <a:gd name="connsiteY65" fmla="*/ 12314 h 435338"/>
              <a:gd name="connsiteX66" fmla="*/ 35395 w 400580"/>
              <a:gd name="connsiteY66" fmla="*/ 4508 h 435338"/>
              <a:gd name="connsiteX67" fmla="*/ 39903 w 400580"/>
              <a:gd name="connsiteY67" fmla="*/ 0 h 4353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</a:cxnLst>
            <a:rect l="l" t="t" r="r" b="b"/>
            <a:pathLst>
              <a:path w="400580" h="435338">
                <a:moveTo>
                  <a:pt x="365657" y="141108"/>
                </a:moveTo>
                <a:cubicBezTo>
                  <a:pt x="374055" y="141108"/>
                  <a:pt x="380865" y="147918"/>
                  <a:pt x="380865" y="156316"/>
                </a:cubicBezTo>
                <a:cubicBezTo>
                  <a:pt x="380865" y="164714"/>
                  <a:pt x="374055" y="171523"/>
                  <a:pt x="365657" y="171523"/>
                </a:cubicBezTo>
                <a:cubicBezTo>
                  <a:pt x="357259" y="171523"/>
                  <a:pt x="350449" y="164714"/>
                  <a:pt x="350449" y="156316"/>
                </a:cubicBezTo>
                <a:cubicBezTo>
                  <a:pt x="350449" y="147918"/>
                  <a:pt x="357259" y="141108"/>
                  <a:pt x="365657" y="141108"/>
                </a:cubicBezTo>
                <a:close/>
                <a:moveTo>
                  <a:pt x="365656" y="130409"/>
                </a:moveTo>
                <a:cubicBezTo>
                  <a:pt x="351351" y="130409"/>
                  <a:pt x="339750" y="142010"/>
                  <a:pt x="339750" y="156316"/>
                </a:cubicBezTo>
                <a:cubicBezTo>
                  <a:pt x="339750" y="170622"/>
                  <a:pt x="351351" y="182223"/>
                  <a:pt x="365656" y="182223"/>
                </a:cubicBezTo>
                <a:cubicBezTo>
                  <a:pt x="379949" y="182182"/>
                  <a:pt x="391523" y="170608"/>
                  <a:pt x="391563" y="156316"/>
                </a:cubicBezTo>
                <a:cubicBezTo>
                  <a:pt x="391563" y="142010"/>
                  <a:pt x="379962" y="130409"/>
                  <a:pt x="365656" y="130409"/>
                </a:cubicBezTo>
                <a:close/>
                <a:moveTo>
                  <a:pt x="39903" y="0"/>
                </a:moveTo>
                <a:cubicBezTo>
                  <a:pt x="42393" y="0"/>
                  <a:pt x="44412" y="2019"/>
                  <a:pt x="44412" y="4508"/>
                </a:cubicBezTo>
                <a:lnTo>
                  <a:pt x="44412" y="24696"/>
                </a:lnTo>
                <a:cubicBezTo>
                  <a:pt x="44412" y="27185"/>
                  <a:pt x="42393" y="29204"/>
                  <a:pt x="39903" y="29204"/>
                </a:cubicBezTo>
                <a:cubicBezTo>
                  <a:pt x="37414" y="29204"/>
                  <a:pt x="35395" y="27185"/>
                  <a:pt x="35395" y="24696"/>
                </a:cubicBezTo>
                <a:lnTo>
                  <a:pt x="35395" y="22677"/>
                </a:lnTo>
                <a:cubicBezTo>
                  <a:pt x="18956" y="34850"/>
                  <a:pt x="9185" y="54034"/>
                  <a:pt x="9017" y="74491"/>
                </a:cubicBezTo>
                <a:lnTo>
                  <a:pt x="9017" y="175426"/>
                </a:lnTo>
                <a:cubicBezTo>
                  <a:pt x="9017" y="224077"/>
                  <a:pt x="51679" y="263644"/>
                  <a:pt x="104099" y="263644"/>
                </a:cubicBezTo>
                <a:cubicBezTo>
                  <a:pt x="156518" y="263644"/>
                  <a:pt x="199180" y="224077"/>
                  <a:pt x="199180" y="175426"/>
                </a:cubicBezTo>
                <a:lnTo>
                  <a:pt x="199180" y="74491"/>
                </a:lnTo>
                <a:cubicBezTo>
                  <a:pt x="198985" y="54512"/>
                  <a:pt x="189692" y="35711"/>
                  <a:pt x="173946" y="23417"/>
                </a:cubicBezTo>
                <a:lnTo>
                  <a:pt x="173946" y="24696"/>
                </a:lnTo>
                <a:cubicBezTo>
                  <a:pt x="173946" y="27185"/>
                  <a:pt x="171927" y="29204"/>
                  <a:pt x="169437" y="29204"/>
                </a:cubicBezTo>
                <a:cubicBezTo>
                  <a:pt x="166948" y="29204"/>
                  <a:pt x="164929" y="27185"/>
                  <a:pt x="164929" y="24696"/>
                </a:cubicBezTo>
                <a:lnTo>
                  <a:pt x="164929" y="4508"/>
                </a:lnTo>
                <a:cubicBezTo>
                  <a:pt x="164929" y="2019"/>
                  <a:pt x="166948" y="0"/>
                  <a:pt x="169437" y="0"/>
                </a:cubicBezTo>
                <a:cubicBezTo>
                  <a:pt x="171927" y="0"/>
                  <a:pt x="173946" y="2019"/>
                  <a:pt x="173946" y="4508"/>
                </a:cubicBezTo>
                <a:lnTo>
                  <a:pt x="173946" y="12247"/>
                </a:lnTo>
                <a:cubicBezTo>
                  <a:pt x="195028" y="25954"/>
                  <a:pt x="207881" y="49277"/>
                  <a:pt x="208197" y="74423"/>
                </a:cubicBezTo>
                <a:lnTo>
                  <a:pt x="208197" y="175359"/>
                </a:lnTo>
                <a:cubicBezTo>
                  <a:pt x="208197" y="227576"/>
                  <a:pt x="163920" y="270171"/>
                  <a:pt x="108607" y="272392"/>
                </a:cubicBezTo>
                <a:lnTo>
                  <a:pt x="108607" y="383488"/>
                </a:lnTo>
                <a:cubicBezTo>
                  <a:pt x="108385" y="385904"/>
                  <a:pt x="108385" y="388333"/>
                  <a:pt x="108607" y="390749"/>
                </a:cubicBezTo>
                <a:cubicBezTo>
                  <a:pt x="110612" y="412322"/>
                  <a:pt x="129723" y="428183"/>
                  <a:pt x="151296" y="426177"/>
                </a:cubicBezTo>
                <a:cubicBezTo>
                  <a:pt x="172869" y="424172"/>
                  <a:pt x="188736" y="405062"/>
                  <a:pt x="186731" y="383488"/>
                </a:cubicBezTo>
                <a:lnTo>
                  <a:pt x="186731" y="340422"/>
                </a:lnTo>
                <a:cubicBezTo>
                  <a:pt x="186549" y="338027"/>
                  <a:pt x="186549" y="335618"/>
                  <a:pt x="186731" y="333222"/>
                </a:cubicBezTo>
                <a:cubicBezTo>
                  <a:pt x="188723" y="306649"/>
                  <a:pt x="211871" y="286718"/>
                  <a:pt x="238444" y="288710"/>
                </a:cubicBezTo>
                <a:cubicBezTo>
                  <a:pt x="265017" y="290695"/>
                  <a:pt x="284948" y="313849"/>
                  <a:pt x="282956" y="340422"/>
                </a:cubicBezTo>
                <a:lnTo>
                  <a:pt x="282956" y="383286"/>
                </a:lnTo>
                <a:cubicBezTo>
                  <a:pt x="282775" y="385447"/>
                  <a:pt x="282775" y="387620"/>
                  <a:pt x="282956" y="389780"/>
                </a:cubicBezTo>
                <a:cubicBezTo>
                  <a:pt x="284747" y="411374"/>
                  <a:pt x="303709" y="427422"/>
                  <a:pt x="325296" y="425626"/>
                </a:cubicBezTo>
                <a:cubicBezTo>
                  <a:pt x="346889" y="423836"/>
                  <a:pt x="362938" y="404880"/>
                  <a:pt x="361148" y="383286"/>
                </a:cubicBezTo>
                <a:lnTo>
                  <a:pt x="361148" y="190903"/>
                </a:lnTo>
                <a:cubicBezTo>
                  <a:pt x="343733" y="188635"/>
                  <a:pt x="330713" y="173791"/>
                  <a:pt x="330733" y="156228"/>
                </a:cubicBezTo>
                <a:cubicBezTo>
                  <a:pt x="330760" y="136943"/>
                  <a:pt x="346412" y="121325"/>
                  <a:pt x="365704" y="121345"/>
                </a:cubicBezTo>
                <a:cubicBezTo>
                  <a:pt x="384989" y="121372"/>
                  <a:pt x="400607" y="137030"/>
                  <a:pt x="400580" y="156316"/>
                </a:cubicBezTo>
                <a:cubicBezTo>
                  <a:pt x="400526" y="173832"/>
                  <a:pt x="387532" y="188615"/>
                  <a:pt x="370165" y="190903"/>
                </a:cubicBezTo>
                <a:lnTo>
                  <a:pt x="370165" y="383488"/>
                </a:lnTo>
                <a:cubicBezTo>
                  <a:pt x="370347" y="385884"/>
                  <a:pt x="370347" y="388293"/>
                  <a:pt x="370165" y="390688"/>
                </a:cubicBezTo>
                <a:cubicBezTo>
                  <a:pt x="368173" y="417261"/>
                  <a:pt x="345025" y="437193"/>
                  <a:pt x="318452" y="435201"/>
                </a:cubicBezTo>
                <a:cubicBezTo>
                  <a:pt x="291879" y="433216"/>
                  <a:pt x="271948" y="410061"/>
                  <a:pt x="273940" y="383488"/>
                </a:cubicBezTo>
                <a:lnTo>
                  <a:pt x="273940" y="340422"/>
                </a:lnTo>
                <a:cubicBezTo>
                  <a:pt x="274162" y="338007"/>
                  <a:pt x="274162" y="335578"/>
                  <a:pt x="273940" y="333162"/>
                </a:cubicBezTo>
                <a:cubicBezTo>
                  <a:pt x="271934" y="311588"/>
                  <a:pt x="252824" y="295728"/>
                  <a:pt x="231251" y="297733"/>
                </a:cubicBezTo>
                <a:cubicBezTo>
                  <a:pt x="209677" y="299739"/>
                  <a:pt x="193810" y="318849"/>
                  <a:pt x="195815" y="340422"/>
                </a:cubicBezTo>
                <a:lnTo>
                  <a:pt x="195815" y="383286"/>
                </a:lnTo>
                <a:cubicBezTo>
                  <a:pt x="195997" y="385682"/>
                  <a:pt x="195997" y="388091"/>
                  <a:pt x="195815" y="390487"/>
                </a:cubicBezTo>
                <a:cubicBezTo>
                  <a:pt x="193824" y="417060"/>
                  <a:pt x="170676" y="436991"/>
                  <a:pt x="144103" y="434999"/>
                </a:cubicBezTo>
                <a:cubicBezTo>
                  <a:pt x="117530" y="433014"/>
                  <a:pt x="97598" y="409859"/>
                  <a:pt x="99590" y="383286"/>
                </a:cubicBezTo>
                <a:lnTo>
                  <a:pt x="99590" y="272392"/>
                </a:lnTo>
                <a:cubicBezTo>
                  <a:pt x="44277" y="270171"/>
                  <a:pt x="0" y="227576"/>
                  <a:pt x="0" y="175359"/>
                </a:cubicBezTo>
                <a:lnTo>
                  <a:pt x="0" y="74423"/>
                </a:lnTo>
                <a:cubicBezTo>
                  <a:pt x="337" y="49835"/>
                  <a:pt x="12610" y="26943"/>
                  <a:pt x="32905" y="13054"/>
                </a:cubicBezTo>
                <a:cubicBezTo>
                  <a:pt x="33639" y="12550"/>
                  <a:pt x="34507" y="12287"/>
                  <a:pt x="35395" y="12314"/>
                </a:cubicBezTo>
                <a:lnTo>
                  <a:pt x="35395" y="4508"/>
                </a:lnTo>
                <a:cubicBezTo>
                  <a:pt x="35395" y="2019"/>
                  <a:pt x="37414" y="0"/>
                  <a:pt x="39903" y="0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053" name="Freeform: Shape 2052">
            <a:extLst>
              <a:ext uri="{FF2B5EF4-FFF2-40B4-BE49-F238E27FC236}">
                <a16:creationId xmlns:a16="http://schemas.microsoft.com/office/drawing/2014/main" id="{EA9402F4-EF0E-545E-309E-1D29DBBEFA42}"/>
              </a:ext>
            </a:extLst>
          </p:cNvPr>
          <p:cNvSpPr/>
          <p:nvPr/>
        </p:nvSpPr>
        <p:spPr>
          <a:xfrm flipH="1">
            <a:off x="23789262" y="318947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055" name="Freeform: Shape 2054">
            <a:extLst>
              <a:ext uri="{FF2B5EF4-FFF2-40B4-BE49-F238E27FC236}">
                <a16:creationId xmlns:a16="http://schemas.microsoft.com/office/drawing/2014/main" id="{51E3E9B3-4E5A-DB96-78A8-0B5F4E3891A8}"/>
              </a:ext>
            </a:extLst>
          </p:cNvPr>
          <p:cNvSpPr/>
          <p:nvPr/>
        </p:nvSpPr>
        <p:spPr>
          <a:xfrm flipH="1">
            <a:off x="22298026" y="2853654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1048117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5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4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44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4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4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4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4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20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20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20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20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20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20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20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20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 animBg="1"/>
          <p:bldP spid="59" grpId="0" animBg="1"/>
          <p:bldP spid="60" grpId="0" animBg="1"/>
          <p:bldP spid="61" grpId="0" animBg="1"/>
          <p:bldP spid="62" grpId="0" animBg="1"/>
          <p:bldP spid="63" grpId="0" animBg="1"/>
          <p:bldP spid="2048" grpId="0" animBg="1"/>
          <p:bldP spid="36" grpId="0" animBg="1"/>
          <p:bldP spid="41" grpId="0" animBg="1"/>
          <p:bldP spid="4" grpId="0" animBg="1"/>
          <p:bldP spid="6" grpId="0" animBg="1"/>
          <p:bldP spid="7" grpId="0" animBg="1"/>
          <p:bldP spid="8" grpId="0" animBg="1"/>
          <p:bldP spid="5" grpId="0" animBg="1"/>
          <p:bldP spid="3" grpId="0" animBg="1"/>
          <p:bldP spid="44" grpId="0" animBg="1"/>
          <p:bldP spid="44" grpId="1" animBg="1"/>
          <p:bldP spid="45" grpId="0" animBg="1"/>
          <p:bldP spid="45" grpId="1" animBg="1"/>
          <p:bldP spid="46" grpId="0" animBg="1"/>
          <p:bldP spid="46" grpId="1" animBg="1"/>
          <p:bldP spid="47" grpId="0" animBg="1"/>
          <p:bldP spid="47" grpId="1" animBg="1"/>
          <p:bldP spid="48" grpId="0" animBg="1"/>
          <p:bldP spid="48" grpId="1" animBg="1"/>
          <p:bldP spid="49" grpId="0" animBg="1"/>
          <p:bldP spid="49" grpId="1" animBg="1"/>
          <p:bldP spid="2053" grpId="0" animBg="1"/>
          <p:bldP spid="2055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5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4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44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4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4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4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4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20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20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20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20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20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20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20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20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0" grpId="0" animBg="1"/>
          <p:bldP spid="51" grpId="0" animBg="1"/>
          <p:bldP spid="52" grpId="0" animBg="1"/>
          <p:bldP spid="53" grpId="0" animBg="1"/>
          <p:bldP spid="54" grpId="0" animBg="1"/>
          <p:bldP spid="55" grpId="0" animBg="1"/>
          <p:bldP spid="59" grpId="0" animBg="1"/>
          <p:bldP spid="60" grpId="0" animBg="1"/>
          <p:bldP spid="61" grpId="0" animBg="1"/>
          <p:bldP spid="62" grpId="0" animBg="1"/>
          <p:bldP spid="63" grpId="0" animBg="1"/>
          <p:bldP spid="2048" grpId="0" animBg="1"/>
          <p:bldP spid="36" grpId="0" animBg="1"/>
          <p:bldP spid="41" grpId="0" animBg="1"/>
          <p:bldP spid="4" grpId="0" animBg="1"/>
          <p:bldP spid="6" grpId="0" animBg="1"/>
          <p:bldP spid="7" grpId="0" animBg="1"/>
          <p:bldP spid="8" grpId="0" animBg="1"/>
          <p:bldP spid="5" grpId="0" animBg="1"/>
          <p:bldP spid="3" grpId="0" animBg="1"/>
          <p:bldP spid="44" grpId="0" animBg="1"/>
          <p:bldP spid="44" grpId="1" animBg="1"/>
          <p:bldP spid="45" grpId="0" animBg="1"/>
          <p:bldP spid="45" grpId="1" animBg="1"/>
          <p:bldP spid="46" grpId="0" animBg="1"/>
          <p:bldP spid="46" grpId="1" animBg="1"/>
          <p:bldP spid="47" grpId="0" animBg="1"/>
          <p:bldP spid="47" grpId="1" animBg="1"/>
          <p:bldP spid="48" grpId="0" animBg="1"/>
          <p:bldP spid="48" grpId="1" animBg="1"/>
          <p:bldP spid="49" grpId="0" animBg="1"/>
          <p:bldP spid="49" grpId="1" animBg="1"/>
          <p:bldP spid="2053" grpId="0" animBg="1"/>
          <p:bldP spid="2055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AF3FD545-5A1A-F3F6-8C45-B6C64B5097F8}"/>
              </a:ext>
            </a:extLst>
          </p:cNvPr>
          <p:cNvSpPr/>
          <p:nvPr/>
        </p:nvSpPr>
        <p:spPr>
          <a:xfrm flipH="1">
            <a:off x="3056523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DC924C2A-4148-A138-B2FC-18F3BDBC660F}"/>
              </a:ext>
            </a:extLst>
          </p:cNvPr>
          <p:cNvSpPr/>
          <p:nvPr/>
        </p:nvSpPr>
        <p:spPr>
          <a:xfrm flipH="1">
            <a:off x="106202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E9823A52-0C61-41C7-71A0-06473537148C}"/>
              </a:ext>
            </a:extLst>
          </p:cNvPr>
          <p:cNvSpPr/>
          <p:nvPr/>
        </p:nvSpPr>
        <p:spPr>
          <a:xfrm flipH="1">
            <a:off x="1577216" y="1783933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22D128AC-096F-FA01-16F4-57EA22A777EC}"/>
              </a:ext>
            </a:extLst>
          </p:cNvPr>
          <p:cNvSpPr/>
          <p:nvPr/>
        </p:nvSpPr>
        <p:spPr>
          <a:xfrm flipH="1">
            <a:off x="-1385034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6E2181E4-B855-E9D3-8CD7-E1495F37E86A}"/>
              </a:ext>
            </a:extLst>
          </p:cNvPr>
          <p:cNvSpPr/>
          <p:nvPr/>
        </p:nvSpPr>
        <p:spPr>
          <a:xfrm flipH="1">
            <a:off x="157721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ED8ABBB3-9891-99D6-870B-E6FAC27DFCDC}"/>
              </a:ext>
            </a:extLst>
          </p:cNvPr>
          <p:cNvSpPr/>
          <p:nvPr/>
        </p:nvSpPr>
        <p:spPr>
          <a:xfrm flipH="1">
            <a:off x="4538653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DDAB4692-FEEF-073E-984F-43F6DD60BC12}"/>
              </a:ext>
            </a:extLst>
          </p:cNvPr>
          <p:cNvSpPr/>
          <p:nvPr/>
        </p:nvSpPr>
        <p:spPr>
          <a:xfrm flipH="1">
            <a:off x="10435757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96D8614A-281A-BB26-228C-3C93B196BFA1}"/>
              </a:ext>
            </a:extLst>
          </p:cNvPr>
          <p:cNvSpPr/>
          <p:nvPr/>
        </p:nvSpPr>
        <p:spPr>
          <a:xfrm flipH="1">
            <a:off x="748543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EACB8233-C08A-6B98-7E98-CA71F1C48F44}"/>
              </a:ext>
            </a:extLst>
          </p:cNvPr>
          <p:cNvSpPr/>
          <p:nvPr/>
        </p:nvSpPr>
        <p:spPr>
          <a:xfrm flipH="1">
            <a:off x="8956450" y="4318640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0A55B12F-80E1-F0EE-C835-C42BAE99662A}"/>
              </a:ext>
            </a:extLst>
          </p:cNvPr>
          <p:cNvSpPr/>
          <p:nvPr/>
        </p:nvSpPr>
        <p:spPr>
          <a:xfrm flipH="1">
            <a:off x="599420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CD58E1BE-63C5-B730-D715-6C1E84A569FB}"/>
              </a:ext>
            </a:extLst>
          </p:cNvPr>
          <p:cNvSpPr/>
          <p:nvPr/>
        </p:nvSpPr>
        <p:spPr>
          <a:xfrm flipH="1">
            <a:off x="895645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3" name="Freeform: Shape 12">
            <a:extLst>
              <a:ext uri="{FF2B5EF4-FFF2-40B4-BE49-F238E27FC236}">
                <a16:creationId xmlns:a16="http://schemas.microsoft.com/office/drawing/2014/main" id="{DB6A3003-CA95-6BB5-DFE2-C9F864E0477E}"/>
              </a:ext>
            </a:extLst>
          </p:cNvPr>
          <p:cNvSpPr/>
          <p:nvPr/>
        </p:nvSpPr>
        <p:spPr>
          <a:xfrm flipH="1">
            <a:off x="11917887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7E8B7778-0519-1902-B18A-A74B6353DA43}"/>
              </a:ext>
            </a:extLst>
          </p:cNvPr>
          <p:cNvSpPr/>
          <p:nvPr/>
        </p:nvSpPr>
        <p:spPr>
          <a:xfrm rot="10800000" flipH="1" flipV="1">
            <a:off x="0" y="11402316"/>
            <a:ext cx="24384000" cy="94573"/>
          </a:xfrm>
          <a:custGeom>
            <a:avLst/>
            <a:gdLst>
              <a:gd name="connsiteX0" fmla="*/ 13227051 w 24384000"/>
              <a:gd name="connsiteY0" fmla="*/ 0 h 94573"/>
              <a:gd name="connsiteX1" fmla="*/ 24384000 w 24384000"/>
              <a:gd name="connsiteY1" fmla="*/ 0 h 94573"/>
              <a:gd name="connsiteX2" fmla="*/ 24384000 w 24384000"/>
              <a:gd name="connsiteY2" fmla="*/ 94573 h 94573"/>
              <a:gd name="connsiteX3" fmla="*/ 13227051 w 24384000"/>
              <a:gd name="connsiteY3" fmla="*/ 94573 h 94573"/>
              <a:gd name="connsiteX4" fmla="*/ 0 w 24384000"/>
              <a:gd name="connsiteY4" fmla="*/ 0 h 94573"/>
              <a:gd name="connsiteX5" fmla="*/ 908051 w 24384000"/>
              <a:gd name="connsiteY5" fmla="*/ 0 h 94573"/>
              <a:gd name="connsiteX6" fmla="*/ 908051 w 24384000"/>
              <a:gd name="connsiteY6" fmla="*/ 94573 h 94573"/>
              <a:gd name="connsiteX7" fmla="*/ 0 w 24384000"/>
              <a:gd name="connsiteY7" fmla="*/ 94573 h 94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4384000" h="94573">
                <a:moveTo>
                  <a:pt x="13227051" y="0"/>
                </a:moveTo>
                <a:lnTo>
                  <a:pt x="24384000" y="0"/>
                </a:lnTo>
                <a:lnTo>
                  <a:pt x="24384000" y="94573"/>
                </a:lnTo>
                <a:lnTo>
                  <a:pt x="13227051" y="94573"/>
                </a:lnTo>
                <a:close/>
                <a:moveTo>
                  <a:pt x="0" y="0"/>
                </a:moveTo>
                <a:lnTo>
                  <a:pt x="908051" y="0"/>
                </a:lnTo>
                <a:lnTo>
                  <a:pt x="908051" y="94573"/>
                </a:lnTo>
                <a:lnTo>
                  <a:pt x="0" y="94573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E1CD2FA5-95C1-CD9E-B1BE-9AA5731CFD05}"/>
              </a:ext>
            </a:extLst>
          </p:cNvPr>
          <p:cNvSpPr/>
          <p:nvPr/>
        </p:nvSpPr>
        <p:spPr>
          <a:xfrm flipH="1">
            <a:off x="-1897624" y="11496890"/>
            <a:ext cx="28179251" cy="2314058"/>
          </a:xfrm>
          <a:custGeom>
            <a:avLst/>
            <a:gdLst>
              <a:gd name="connsiteX0" fmla="*/ 28179251 w 28179251"/>
              <a:gd name="connsiteY0" fmla="*/ 0 h 2314058"/>
              <a:gd name="connsiteX1" fmla="*/ 25262559 w 28179251"/>
              <a:gd name="connsiteY1" fmla="*/ 0 h 2314058"/>
              <a:gd name="connsiteX2" fmla="*/ 23291122 w 28179251"/>
              <a:gd name="connsiteY2" fmla="*/ 1138210 h 2314058"/>
              <a:gd name="connsiteX3" fmla="*/ 21319687 w 28179251"/>
              <a:gd name="connsiteY3" fmla="*/ 0 h 2314058"/>
              <a:gd name="connsiteX4" fmla="*/ 21182082 w 28179251"/>
              <a:gd name="connsiteY4" fmla="*/ 0 h 2314058"/>
              <a:gd name="connsiteX5" fmla="*/ 19210645 w 28179251"/>
              <a:gd name="connsiteY5" fmla="*/ 1138210 h 2314058"/>
              <a:gd name="connsiteX6" fmla="*/ 17239208 w 28179251"/>
              <a:gd name="connsiteY6" fmla="*/ 0 h 2314058"/>
              <a:gd name="connsiteX7" fmla="*/ 17102725 w 28179251"/>
              <a:gd name="connsiteY7" fmla="*/ 0 h 2314058"/>
              <a:gd name="connsiteX8" fmla="*/ 15131288 w 28179251"/>
              <a:gd name="connsiteY8" fmla="*/ 1138210 h 2314058"/>
              <a:gd name="connsiteX9" fmla="*/ 13159851 w 28179251"/>
              <a:gd name="connsiteY9" fmla="*/ 0 h 2314058"/>
              <a:gd name="connsiteX10" fmla="*/ 0 w 28179251"/>
              <a:gd name="connsiteY10" fmla="*/ 0 h 2314058"/>
              <a:gd name="connsiteX11" fmla="*/ 0 w 28179251"/>
              <a:gd name="connsiteY11" fmla="*/ 2314058 h 2314058"/>
              <a:gd name="connsiteX12" fmla="*/ 28179251 w 28179251"/>
              <a:gd name="connsiteY12" fmla="*/ 2314058 h 23140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8179251" h="2314058">
                <a:moveTo>
                  <a:pt x="28179251" y="0"/>
                </a:moveTo>
                <a:lnTo>
                  <a:pt x="25262559" y="0"/>
                </a:lnTo>
                <a:lnTo>
                  <a:pt x="23291122" y="1138210"/>
                </a:lnTo>
                <a:lnTo>
                  <a:pt x="21319687" y="0"/>
                </a:lnTo>
                <a:lnTo>
                  <a:pt x="21182082" y="0"/>
                </a:lnTo>
                <a:lnTo>
                  <a:pt x="19210645" y="1138210"/>
                </a:lnTo>
                <a:lnTo>
                  <a:pt x="17239208" y="0"/>
                </a:lnTo>
                <a:lnTo>
                  <a:pt x="17102725" y="0"/>
                </a:lnTo>
                <a:lnTo>
                  <a:pt x="15131288" y="1138210"/>
                </a:lnTo>
                <a:lnTo>
                  <a:pt x="13159851" y="0"/>
                </a:lnTo>
                <a:lnTo>
                  <a:pt x="0" y="0"/>
                </a:lnTo>
                <a:lnTo>
                  <a:pt x="0" y="2314058"/>
                </a:lnTo>
                <a:lnTo>
                  <a:pt x="28179251" y="2314058"/>
                </a:lnTo>
                <a:close/>
              </a:path>
            </a:pathLst>
          </a:custGeom>
          <a:solidFill>
            <a:schemeClr val="tx2">
              <a:lumMod val="20000"/>
              <a:lumOff val="80000"/>
            </a:schemeClr>
          </a:solidFill>
          <a:ln>
            <a:noFill/>
          </a:ln>
          <a:effectLst>
            <a:innerShdw blurRad="508000" dist="3810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B75FDE8-A7C3-CC9D-C2FD-FF5EE5BBD8F5}"/>
              </a:ext>
            </a:extLst>
          </p:cNvPr>
          <p:cNvSpPr txBox="1"/>
          <p:nvPr/>
        </p:nvSpPr>
        <p:spPr>
          <a:xfrm>
            <a:off x="6026463" y="3970909"/>
            <a:ext cx="2089033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60577D71-298F-79A9-B300-179D55BB0ECC}"/>
              </a:ext>
            </a:extLst>
          </p:cNvPr>
          <p:cNvSpPr/>
          <p:nvPr/>
        </p:nvSpPr>
        <p:spPr>
          <a:xfrm flipH="1">
            <a:off x="7097596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2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763E43B7-C11E-CB65-3243-AC6E76DF49EE}"/>
              </a:ext>
            </a:extLst>
          </p:cNvPr>
          <p:cNvSpPr/>
          <p:nvPr/>
        </p:nvSpPr>
        <p:spPr>
          <a:xfrm flipH="1">
            <a:off x="3007309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3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9" name="Freeform: Shape 18">
            <a:extLst>
              <a:ext uri="{FF2B5EF4-FFF2-40B4-BE49-F238E27FC236}">
                <a16:creationId xmlns:a16="http://schemas.microsoft.com/office/drawing/2014/main" id="{6440CC96-8C72-C973-DB05-EC576E006439}"/>
              </a:ext>
            </a:extLst>
          </p:cNvPr>
          <p:cNvSpPr/>
          <p:nvPr/>
        </p:nvSpPr>
        <p:spPr>
          <a:xfrm flipH="1">
            <a:off x="5042367" y="913092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1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D12A0A8F-8C86-EE12-8A1C-0EDABBBCE03B}"/>
              </a:ext>
            </a:extLst>
          </p:cNvPr>
          <p:cNvSpPr/>
          <p:nvPr/>
        </p:nvSpPr>
        <p:spPr>
          <a:xfrm flipH="1">
            <a:off x="961889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6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1E412C20-6C1B-06E1-314B-98607814CEBE}"/>
              </a:ext>
            </a:extLst>
          </p:cNvPr>
          <p:cNvSpPr/>
          <p:nvPr/>
        </p:nvSpPr>
        <p:spPr>
          <a:xfrm flipH="1">
            <a:off x="5042367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5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AC4C983D-4364-D60A-BA1C-7F96203D71D2}"/>
              </a:ext>
            </a:extLst>
          </p:cNvPr>
          <p:cNvSpPr/>
          <p:nvPr/>
        </p:nvSpPr>
        <p:spPr>
          <a:xfrm flipH="1">
            <a:off x="9121725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4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3" name="TextBox 48">
            <a:extLst>
              <a:ext uri="{FF2B5EF4-FFF2-40B4-BE49-F238E27FC236}">
                <a16:creationId xmlns:a16="http://schemas.microsoft.com/office/drawing/2014/main" id="{A26D9C1D-CA8F-F649-5547-0F343DCBB976}"/>
              </a:ext>
            </a:extLst>
          </p:cNvPr>
          <p:cNvSpPr txBox="1"/>
          <p:nvPr/>
        </p:nvSpPr>
        <p:spPr>
          <a:xfrm>
            <a:off x="15246537" y="9126064"/>
            <a:ext cx="7130798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solidFill>
                  <a:schemeClr val="bg1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HEALTH CARE</a:t>
            </a:r>
          </a:p>
        </p:txBody>
      </p:sp>
      <p:sp>
        <p:nvSpPr>
          <p:cNvPr id="24" name="TextBox 48">
            <a:extLst>
              <a:ext uri="{FF2B5EF4-FFF2-40B4-BE49-F238E27FC236}">
                <a16:creationId xmlns:a16="http://schemas.microsoft.com/office/drawing/2014/main" id="{6695EB8B-A964-A437-DF79-10268D7B986A}"/>
              </a:ext>
            </a:extLst>
          </p:cNvPr>
          <p:cNvSpPr txBox="1"/>
          <p:nvPr/>
        </p:nvSpPr>
        <p:spPr>
          <a:xfrm>
            <a:off x="16458735" y="1026741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accent1">
                    <a:lumMod val="50000"/>
                  </a:schemeClr>
                </a:solidFill>
              </a:rPr>
              <a:t>we sell CONFIDENCE not templates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59295085-327B-FE78-DF05-C7DECA89652D}"/>
              </a:ext>
            </a:extLst>
          </p:cNvPr>
          <p:cNvSpPr/>
          <p:nvPr/>
        </p:nvSpPr>
        <p:spPr>
          <a:xfrm>
            <a:off x="4172547" y="5925698"/>
            <a:ext cx="1726750" cy="1715846"/>
          </a:xfrm>
          <a:custGeom>
            <a:avLst/>
            <a:gdLst>
              <a:gd name="connsiteX0" fmla="*/ 401989 w 438175"/>
              <a:gd name="connsiteY0" fmla="*/ 36607 h 435408"/>
              <a:gd name="connsiteX1" fmla="*/ 361615 w 438175"/>
              <a:gd name="connsiteY1" fmla="*/ 5721 h 435408"/>
              <a:gd name="connsiteX2" fmla="*/ 330123 w 438175"/>
              <a:gd name="connsiteY2" fmla="*/ 3904 h 435408"/>
              <a:gd name="connsiteX3" fmla="*/ 331603 w 438175"/>
              <a:gd name="connsiteY3" fmla="*/ 35396 h 435408"/>
              <a:gd name="connsiteX4" fmla="*/ 342370 w 438175"/>
              <a:gd name="connsiteY4" fmla="*/ 53161 h 435408"/>
              <a:gd name="connsiteX5" fmla="*/ 320231 w 438175"/>
              <a:gd name="connsiteY5" fmla="*/ 75097 h 435408"/>
              <a:gd name="connsiteX6" fmla="*/ 319424 w 438175"/>
              <a:gd name="connsiteY6" fmla="*/ 76309 h 435408"/>
              <a:gd name="connsiteX7" fmla="*/ 299842 w 438175"/>
              <a:gd name="connsiteY7" fmla="*/ 72877 h 435408"/>
              <a:gd name="connsiteX8" fmla="*/ 299842 w 438175"/>
              <a:gd name="connsiteY8" fmla="*/ 72877 h 435408"/>
              <a:gd name="connsiteX9" fmla="*/ 257382 w 438175"/>
              <a:gd name="connsiteY9" fmla="*/ 90372 h 435408"/>
              <a:gd name="connsiteX10" fmla="*/ 65133 w 438175"/>
              <a:gd name="connsiteY10" fmla="*/ 280603 h 435408"/>
              <a:gd name="connsiteX11" fmla="*/ 63989 w 438175"/>
              <a:gd name="connsiteY11" fmla="*/ 365254 h 435408"/>
              <a:gd name="connsiteX12" fmla="*/ 1409 w 438175"/>
              <a:gd name="connsiteY12" fmla="*/ 427161 h 435408"/>
              <a:gd name="connsiteX13" fmla="*/ 1147 w 438175"/>
              <a:gd name="connsiteY13" fmla="*/ 433628 h 435408"/>
              <a:gd name="connsiteX14" fmla="*/ 1409 w 438175"/>
              <a:gd name="connsiteY14" fmla="*/ 433890 h 435408"/>
              <a:gd name="connsiteX15" fmla="*/ 4639 w 438175"/>
              <a:gd name="connsiteY15" fmla="*/ 435236 h 435408"/>
              <a:gd name="connsiteX16" fmla="*/ 7802 w 438175"/>
              <a:gd name="connsiteY16" fmla="*/ 433957 h 435408"/>
              <a:gd name="connsiteX17" fmla="*/ 70382 w 438175"/>
              <a:gd name="connsiteY17" fmla="*/ 371983 h 435408"/>
              <a:gd name="connsiteX18" fmla="*/ 155033 w 438175"/>
              <a:gd name="connsiteY18" fmla="*/ 371983 h 435408"/>
              <a:gd name="connsiteX19" fmla="*/ 346407 w 438175"/>
              <a:gd name="connsiteY19" fmla="*/ 181282 h 435408"/>
              <a:gd name="connsiteX20" fmla="*/ 361144 w 438175"/>
              <a:gd name="connsiteY20" fmla="*/ 119038 h 435408"/>
              <a:gd name="connsiteX21" fmla="*/ 362355 w 438175"/>
              <a:gd name="connsiteY21" fmla="*/ 118231 h 435408"/>
              <a:gd name="connsiteX22" fmla="*/ 384561 w 438175"/>
              <a:gd name="connsiteY22" fmla="*/ 96227 h 435408"/>
              <a:gd name="connsiteX23" fmla="*/ 402191 w 438175"/>
              <a:gd name="connsiteY23" fmla="*/ 107195 h 435408"/>
              <a:gd name="connsiteX24" fmla="*/ 422378 w 438175"/>
              <a:gd name="connsiteY24" fmla="*/ 113117 h 435408"/>
              <a:gd name="connsiteX25" fmla="*/ 433548 w 438175"/>
              <a:gd name="connsiteY25" fmla="*/ 109012 h 435408"/>
              <a:gd name="connsiteX26" fmla="*/ 401989 w 438175"/>
              <a:gd name="connsiteY26" fmla="*/ 36607 h 435408"/>
              <a:gd name="connsiteX27" fmla="*/ 222929 w 438175"/>
              <a:gd name="connsiteY27" fmla="*/ 290898 h 435408"/>
              <a:gd name="connsiteX28" fmla="*/ 200724 w 438175"/>
              <a:gd name="connsiteY28" fmla="*/ 268490 h 435408"/>
              <a:gd name="connsiteX29" fmla="*/ 194163 w 438175"/>
              <a:gd name="connsiteY29" fmla="*/ 268322 h 435408"/>
              <a:gd name="connsiteX30" fmla="*/ 193995 w 438175"/>
              <a:gd name="connsiteY30" fmla="*/ 274883 h 435408"/>
              <a:gd name="connsiteX31" fmla="*/ 216200 w 438175"/>
              <a:gd name="connsiteY31" fmla="*/ 297358 h 435408"/>
              <a:gd name="connsiteX32" fmla="*/ 199580 w 438175"/>
              <a:gd name="connsiteY32" fmla="*/ 313777 h 435408"/>
              <a:gd name="connsiteX33" fmla="*/ 160282 w 438175"/>
              <a:gd name="connsiteY33" fmla="*/ 274143 h 435408"/>
              <a:gd name="connsiteX34" fmla="*/ 153903 w 438175"/>
              <a:gd name="connsiteY34" fmla="*/ 274129 h 435408"/>
              <a:gd name="connsiteX35" fmla="*/ 153889 w 438175"/>
              <a:gd name="connsiteY35" fmla="*/ 274143 h 435408"/>
              <a:gd name="connsiteX36" fmla="*/ 153627 w 438175"/>
              <a:gd name="connsiteY36" fmla="*/ 280609 h 435408"/>
              <a:gd name="connsiteX37" fmla="*/ 153889 w 438175"/>
              <a:gd name="connsiteY37" fmla="*/ 280872 h 435408"/>
              <a:gd name="connsiteX38" fmla="*/ 193120 w 438175"/>
              <a:gd name="connsiteY38" fmla="*/ 320506 h 435408"/>
              <a:gd name="connsiteX39" fmla="*/ 176701 w 438175"/>
              <a:gd name="connsiteY39" fmla="*/ 336723 h 435408"/>
              <a:gd name="connsiteX40" fmla="*/ 154495 w 438175"/>
              <a:gd name="connsiteY40" fmla="*/ 314248 h 435408"/>
              <a:gd name="connsiteX41" fmla="*/ 147934 w 438175"/>
              <a:gd name="connsiteY41" fmla="*/ 314079 h 435408"/>
              <a:gd name="connsiteX42" fmla="*/ 147766 w 438175"/>
              <a:gd name="connsiteY42" fmla="*/ 320640 h 435408"/>
              <a:gd name="connsiteX43" fmla="*/ 169972 w 438175"/>
              <a:gd name="connsiteY43" fmla="*/ 343115 h 435408"/>
              <a:gd name="connsiteX44" fmla="*/ 147766 w 438175"/>
              <a:gd name="connsiteY44" fmla="*/ 365119 h 435408"/>
              <a:gd name="connsiteX45" fmla="*/ 111698 w 438175"/>
              <a:gd name="connsiteY45" fmla="*/ 379923 h 435408"/>
              <a:gd name="connsiteX46" fmla="*/ 111698 w 438175"/>
              <a:gd name="connsiteY46" fmla="*/ 379923 h 435408"/>
              <a:gd name="connsiteX47" fmla="*/ 75496 w 438175"/>
              <a:gd name="connsiteY47" fmla="*/ 364716 h 435408"/>
              <a:gd name="connsiteX48" fmla="*/ 70516 w 438175"/>
              <a:gd name="connsiteY48" fmla="*/ 359669 h 435408"/>
              <a:gd name="connsiteX49" fmla="*/ 70920 w 438175"/>
              <a:gd name="connsiteY49" fmla="*/ 287130 h 435408"/>
              <a:gd name="connsiteX50" fmla="*/ 163781 w 438175"/>
              <a:gd name="connsiteY50" fmla="*/ 195413 h 435408"/>
              <a:gd name="connsiteX51" fmla="*/ 240896 w 438175"/>
              <a:gd name="connsiteY51" fmla="*/ 273402 h 435408"/>
              <a:gd name="connsiteX52" fmla="*/ 340284 w 438175"/>
              <a:gd name="connsiteY52" fmla="*/ 174755 h 435408"/>
              <a:gd name="connsiteX53" fmla="*/ 319020 w 438175"/>
              <a:gd name="connsiteY53" fmla="*/ 195884 h 435408"/>
              <a:gd name="connsiteX54" fmla="*/ 296747 w 438175"/>
              <a:gd name="connsiteY54" fmla="*/ 173342 h 435408"/>
              <a:gd name="connsiteX55" fmla="*/ 290280 w 438175"/>
              <a:gd name="connsiteY55" fmla="*/ 173079 h 435408"/>
              <a:gd name="connsiteX56" fmla="*/ 290018 w 438175"/>
              <a:gd name="connsiteY56" fmla="*/ 173342 h 435408"/>
              <a:gd name="connsiteX57" fmla="*/ 289904 w 438175"/>
              <a:gd name="connsiteY57" fmla="*/ 179620 h 435408"/>
              <a:gd name="connsiteX58" fmla="*/ 290018 w 438175"/>
              <a:gd name="connsiteY58" fmla="*/ 179734 h 435408"/>
              <a:gd name="connsiteX59" fmla="*/ 312762 w 438175"/>
              <a:gd name="connsiteY59" fmla="*/ 202142 h 435408"/>
              <a:gd name="connsiteX60" fmla="*/ 296141 w 438175"/>
              <a:gd name="connsiteY60" fmla="*/ 218561 h 435408"/>
              <a:gd name="connsiteX61" fmla="*/ 256844 w 438175"/>
              <a:gd name="connsiteY61" fmla="*/ 178859 h 435408"/>
              <a:gd name="connsiteX62" fmla="*/ 250478 w 438175"/>
              <a:gd name="connsiteY62" fmla="*/ 178496 h 435408"/>
              <a:gd name="connsiteX63" fmla="*/ 250115 w 438175"/>
              <a:gd name="connsiteY63" fmla="*/ 178859 h 435408"/>
              <a:gd name="connsiteX64" fmla="*/ 249852 w 438175"/>
              <a:gd name="connsiteY64" fmla="*/ 185326 h 435408"/>
              <a:gd name="connsiteX65" fmla="*/ 250115 w 438175"/>
              <a:gd name="connsiteY65" fmla="*/ 185588 h 435408"/>
              <a:gd name="connsiteX66" fmla="*/ 289412 w 438175"/>
              <a:gd name="connsiteY66" fmla="*/ 225290 h 435408"/>
              <a:gd name="connsiteX67" fmla="*/ 272792 w 438175"/>
              <a:gd name="connsiteY67" fmla="*/ 241776 h 435408"/>
              <a:gd name="connsiteX68" fmla="*/ 250518 w 438175"/>
              <a:gd name="connsiteY68" fmla="*/ 219301 h 435408"/>
              <a:gd name="connsiteX69" fmla="*/ 244139 w 438175"/>
              <a:gd name="connsiteY69" fmla="*/ 219287 h 435408"/>
              <a:gd name="connsiteX70" fmla="*/ 244126 w 438175"/>
              <a:gd name="connsiteY70" fmla="*/ 219301 h 435408"/>
              <a:gd name="connsiteX71" fmla="*/ 243863 w 438175"/>
              <a:gd name="connsiteY71" fmla="*/ 225767 h 435408"/>
              <a:gd name="connsiteX72" fmla="*/ 244126 w 438175"/>
              <a:gd name="connsiteY72" fmla="*/ 226030 h 435408"/>
              <a:gd name="connsiteX73" fmla="*/ 266399 w 438175"/>
              <a:gd name="connsiteY73" fmla="*/ 248505 h 435408"/>
              <a:gd name="connsiteX74" fmla="*/ 247490 w 438175"/>
              <a:gd name="connsiteY74" fmla="*/ 267212 h 435408"/>
              <a:gd name="connsiteX75" fmla="*/ 170241 w 438175"/>
              <a:gd name="connsiteY75" fmla="*/ 188684 h 435408"/>
              <a:gd name="connsiteX76" fmla="*/ 263169 w 438175"/>
              <a:gd name="connsiteY76" fmla="*/ 96765 h 435408"/>
              <a:gd name="connsiteX77" fmla="*/ 299237 w 438175"/>
              <a:gd name="connsiteY77" fmla="*/ 81961 h 435408"/>
              <a:gd name="connsiteX78" fmla="*/ 299237 w 438175"/>
              <a:gd name="connsiteY78" fmla="*/ 81961 h 435408"/>
              <a:gd name="connsiteX79" fmla="*/ 335439 w 438175"/>
              <a:gd name="connsiteY79" fmla="*/ 97169 h 435408"/>
              <a:gd name="connsiteX80" fmla="*/ 340419 w 438175"/>
              <a:gd name="connsiteY80" fmla="*/ 102148 h 435408"/>
              <a:gd name="connsiteX81" fmla="*/ 340015 w 438175"/>
              <a:gd name="connsiteY81" fmla="*/ 174687 h 435408"/>
              <a:gd name="connsiteX82" fmla="*/ 384023 w 438175"/>
              <a:gd name="connsiteY82" fmla="*/ 84182 h 435408"/>
              <a:gd name="connsiteX83" fmla="*/ 377294 w 438175"/>
              <a:gd name="connsiteY83" fmla="*/ 90911 h 435408"/>
              <a:gd name="connsiteX84" fmla="*/ 357510 w 438175"/>
              <a:gd name="connsiteY84" fmla="*/ 110559 h 435408"/>
              <a:gd name="connsiteX85" fmla="*/ 346946 w 438175"/>
              <a:gd name="connsiteY85" fmla="*/ 96092 h 435408"/>
              <a:gd name="connsiteX86" fmla="*/ 341966 w 438175"/>
              <a:gd name="connsiteY86" fmla="*/ 91113 h 435408"/>
              <a:gd name="connsiteX87" fmla="*/ 327633 w 438175"/>
              <a:gd name="connsiteY87" fmla="*/ 80346 h 435408"/>
              <a:gd name="connsiteX88" fmla="*/ 347484 w 438175"/>
              <a:gd name="connsiteY88" fmla="*/ 60765 h 435408"/>
              <a:gd name="connsiteX89" fmla="*/ 354213 w 438175"/>
              <a:gd name="connsiteY89" fmla="*/ 54036 h 435408"/>
              <a:gd name="connsiteX90" fmla="*/ 363768 w 438175"/>
              <a:gd name="connsiteY90" fmla="*/ 44615 h 435408"/>
              <a:gd name="connsiteX91" fmla="*/ 393645 w 438175"/>
              <a:gd name="connsiteY91" fmla="*/ 74761 h 435408"/>
              <a:gd name="connsiteX92" fmla="*/ 427492 w 438175"/>
              <a:gd name="connsiteY92" fmla="*/ 102552 h 435408"/>
              <a:gd name="connsiteX93" fmla="*/ 406498 w 438175"/>
              <a:gd name="connsiteY93" fmla="*/ 99053 h 435408"/>
              <a:gd name="connsiteX94" fmla="*/ 391357 w 438175"/>
              <a:gd name="connsiteY94" fmla="*/ 89767 h 435408"/>
              <a:gd name="connsiteX95" fmla="*/ 406498 w 438175"/>
              <a:gd name="connsiteY95" fmla="*/ 74828 h 435408"/>
              <a:gd name="connsiteX96" fmla="*/ 363768 w 438175"/>
              <a:gd name="connsiteY96" fmla="*/ 31695 h 435408"/>
              <a:gd name="connsiteX97" fmla="*/ 348695 w 438175"/>
              <a:gd name="connsiteY97" fmla="*/ 46634 h 435408"/>
              <a:gd name="connsiteX98" fmla="*/ 339544 w 438175"/>
              <a:gd name="connsiteY98" fmla="*/ 31426 h 435408"/>
              <a:gd name="connsiteX99" fmla="*/ 336314 w 438175"/>
              <a:gd name="connsiteY99" fmla="*/ 10364 h 435408"/>
              <a:gd name="connsiteX100" fmla="*/ 341091 w 438175"/>
              <a:gd name="connsiteY100" fmla="*/ 8951 h 435408"/>
              <a:gd name="connsiteX101" fmla="*/ 357241 w 438175"/>
              <a:gd name="connsiteY101" fmla="*/ 13863 h 435408"/>
              <a:gd name="connsiteX102" fmla="*/ 395529 w 438175"/>
              <a:gd name="connsiteY102" fmla="*/ 43000 h 435408"/>
              <a:gd name="connsiteX103" fmla="*/ 427492 w 438175"/>
              <a:gd name="connsiteY103" fmla="*/ 102552 h 43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</a:cxnLst>
            <a:rect l="l" t="t" r="r" b="b"/>
            <a:pathLst>
              <a:path w="438175" h="435408">
                <a:moveTo>
                  <a:pt x="401989" y="36607"/>
                </a:moveTo>
                <a:cubicBezTo>
                  <a:pt x="390220" y="24273"/>
                  <a:pt x="376601" y="13850"/>
                  <a:pt x="361615" y="5721"/>
                </a:cubicBezTo>
                <a:cubicBezTo>
                  <a:pt x="343312" y="-3363"/>
                  <a:pt x="334362" y="-268"/>
                  <a:pt x="330123" y="3904"/>
                </a:cubicBezTo>
                <a:cubicBezTo>
                  <a:pt x="325884" y="8076"/>
                  <a:pt x="322721" y="16958"/>
                  <a:pt x="331603" y="35396"/>
                </a:cubicBezTo>
                <a:cubicBezTo>
                  <a:pt x="334726" y="41587"/>
                  <a:pt x="338326" y="47529"/>
                  <a:pt x="342370" y="53161"/>
                </a:cubicBezTo>
                <a:lnTo>
                  <a:pt x="320231" y="75097"/>
                </a:lnTo>
                <a:cubicBezTo>
                  <a:pt x="319902" y="75461"/>
                  <a:pt x="319632" y="75865"/>
                  <a:pt x="319424" y="76309"/>
                </a:cubicBezTo>
                <a:cubicBezTo>
                  <a:pt x="313125" y="74122"/>
                  <a:pt x="306511" y="72958"/>
                  <a:pt x="299842" y="72877"/>
                </a:cubicBezTo>
                <a:lnTo>
                  <a:pt x="299842" y="72877"/>
                </a:lnTo>
                <a:cubicBezTo>
                  <a:pt x="283928" y="72830"/>
                  <a:pt x="268647" y="79121"/>
                  <a:pt x="257382" y="90372"/>
                </a:cubicBezTo>
                <a:lnTo>
                  <a:pt x="65133" y="280603"/>
                </a:lnTo>
                <a:cubicBezTo>
                  <a:pt x="41817" y="303824"/>
                  <a:pt x="41312" y="341413"/>
                  <a:pt x="63989" y="365254"/>
                </a:cubicBezTo>
                <a:lnTo>
                  <a:pt x="1409" y="427161"/>
                </a:lnTo>
                <a:cubicBezTo>
                  <a:pt x="-448" y="428877"/>
                  <a:pt x="-569" y="431770"/>
                  <a:pt x="1147" y="433628"/>
                </a:cubicBezTo>
                <a:cubicBezTo>
                  <a:pt x="1228" y="433715"/>
                  <a:pt x="1315" y="433803"/>
                  <a:pt x="1409" y="433890"/>
                </a:cubicBezTo>
                <a:cubicBezTo>
                  <a:pt x="2244" y="434785"/>
                  <a:pt x="3421" y="435276"/>
                  <a:pt x="4639" y="435236"/>
                </a:cubicBezTo>
                <a:cubicBezTo>
                  <a:pt x="5823" y="435249"/>
                  <a:pt x="6961" y="434785"/>
                  <a:pt x="7802" y="433957"/>
                </a:cubicBezTo>
                <a:lnTo>
                  <a:pt x="70382" y="371983"/>
                </a:lnTo>
                <a:cubicBezTo>
                  <a:pt x="93913" y="394976"/>
                  <a:pt x="131502" y="394976"/>
                  <a:pt x="155033" y="371983"/>
                </a:cubicBezTo>
                <a:lnTo>
                  <a:pt x="346407" y="181282"/>
                </a:lnTo>
                <a:cubicBezTo>
                  <a:pt x="362772" y="165031"/>
                  <a:pt x="368485" y="140901"/>
                  <a:pt x="361144" y="119038"/>
                </a:cubicBezTo>
                <a:cubicBezTo>
                  <a:pt x="361588" y="118830"/>
                  <a:pt x="361992" y="118560"/>
                  <a:pt x="362355" y="118231"/>
                </a:cubicBezTo>
                <a:lnTo>
                  <a:pt x="384561" y="96227"/>
                </a:lnTo>
                <a:cubicBezTo>
                  <a:pt x="390092" y="100405"/>
                  <a:pt x="395994" y="104079"/>
                  <a:pt x="402191" y="107195"/>
                </a:cubicBezTo>
                <a:cubicBezTo>
                  <a:pt x="408382" y="110681"/>
                  <a:pt x="415286" y="112706"/>
                  <a:pt x="422378" y="113117"/>
                </a:cubicBezTo>
                <a:cubicBezTo>
                  <a:pt x="426510" y="113339"/>
                  <a:pt x="430547" y="111851"/>
                  <a:pt x="433548" y="109012"/>
                </a:cubicBezTo>
                <a:cubicBezTo>
                  <a:pt x="447343" y="95957"/>
                  <a:pt x="427829" y="62716"/>
                  <a:pt x="401989" y="36607"/>
                </a:cubicBezTo>
                <a:close/>
                <a:moveTo>
                  <a:pt x="222929" y="290898"/>
                </a:moveTo>
                <a:lnTo>
                  <a:pt x="200724" y="268490"/>
                </a:lnTo>
                <a:cubicBezTo>
                  <a:pt x="198960" y="266633"/>
                  <a:pt x="196020" y="266559"/>
                  <a:pt x="194163" y="268322"/>
                </a:cubicBezTo>
                <a:cubicBezTo>
                  <a:pt x="192305" y="270085"/>
                  <a:pt x="192231" y="273026"/>
                  <a:pt x="193995" y="274883"/>
                </a:cubicBezTo>
                <a:lnTo>
                  <a:pt x="216200" y="297358"/>
                </a:lnTo>
                <a:lnTo>
                  <a:pt x="199580" y="313777"/>
                </a:lnTo>
                <a:lnTo>
                  <a:pt x="160282" y="274143"/>
                </a:lnTo>
                <a:cubicBezTo>
                  <a:pt x="158526" y="272380"/>
                  <a:pt x="155673" y="272373"/>
                  <a:pt x="153903" y="274129"/>
                </a:cubicBezTo>
                <a:cubicBezTo>
                  <a:pt x="153903" y="274129"/>
                  <a:pt x="153896" y="274136"/>
                  <a:pt x="153889" y="274143"/>
                </a:cubicBezTo>
                <a:cubicBezTo>
                  <a:pt x="152032" y="275859"/>
                  <a:pt x="151911" y="278752"/>
                  <a:pt x="153627" y="280609"/>
                </a:cubicBezTo>
                <a:cubicBezTo>
                  <a:pt x="153708" y="280697"/>
                  <a:pt x="153795" y="280784"/>
                  <a:pt x="153889" y="280872"/>
                </a:cubicBezTo>
                <a:lnTo>
                  <a:pt x="193120" y="320506"/>
                </a:lnTo>
                <a:lnTo>
                  <a:pt x="176701" y="336723"/>
                </a:lnTo>
                <a:lnTo>
                  <a:pt x="154495" y="314248"/>
                </a:lnTo>
                <a:cubicBezTo>
                  <a:pt x="152732" y="312391"/>
                  <a:pt x="149791" y="312316"/>
                  <a:pt x="147934" y="314079"/>
                </a:cubicBezTo>
                <a:cubicBezTo>
                  <a:pt x="146077" y="315843"/>
                  <a:pt x="146003" y="318783"/>
                  <a:pt x="147766" y="320640"/>
                </a:cubicBezTo>
                <a:lnTo>
                  <a:pt x="169972" y="343115"/>
                </a:lnTo>
                <a:lnTo>
                  <a:pt x="147766" y="365119"/>
                </a:lnTo>
                <a:cubicBezTo>
                  <a:pt x="138177" y="374634"/>
                  <a:pt x="125210" y="379957"/>
                  <a:pt x="111698" y="379923"/>
                </a:cubicBezTo>
                <a:lnTo>
                  <a:pt x="111698" y="379923"/>
                </a:lnTo>
                <a:cubicBezTo>
                  <a:pt x="98085" y="379896"/>
                  <a:pt x="85044" y="374419"/>
                  <a:pt x="75496" y="364716"/>
                </a:cubicBezTo>
                <a:lnTo>
                  <a:pt x="70516" y="359669"/>
                </a:lnTo>
                <a:cubicBezTo>
                  <a:pt x="50625" y="339515"/>
                  <a:pt x="50807" y="307061"/>
                  <a:pt x="70920" y="287130"/>
                </a:cubicBezTo>
                <a:lnTo>
                  <a:pt x="163781" y="195413"/>
                </a:lnTo>
                <a:lnTo>
                  <a:pt x="240896" y="273402"/>
                </a:lnTo>
                <a:close/>
                <a:moveTo>
                  <a:pt x="340284" y="174755"/>
                </a:moveTo>
                <a:lnTo>
                  <a:pt x="319020" y="195884"/>
                </a:lnTo>
                <a:lnTo>
                  <a:pt x="296747" y="173342"/>
                </a:lnTo>
                <a:cubicBezTo>
                  <a:pt x="295031" y="171484"/>
                  <a:pt x="292138" y="171363"/>
                  <a:pt x="290280" y="173079"/>
                </a:cubicBezTo>
                <a:cubicBezTo>
                  <a:pt x="290193" y="173160"/>
                  <a:pt x="290105" y="173247"/>
                  <a:pt x="290018" y="173342"/>
                </a:cubicBezTo>
                <a:cubicBezTo>
                  <a:pt x="288255" y="175044"/>
                  <a:pt x="288201" y="177857"/>
                  <a:pt x="289904" y="179620"/>
                </a:cubicBezTo>
                <a:cubicBezTo>
                  <a:pt x="289944" y="179660"/>
                  <a:pt x="289978" y="179700"/>
                  <a:pt x="290018" y="179734"/>
                </a:cubicBezTo>
                <a:lnTo>
                  <a:pt x="312762" y="202142"/>
                </a:lnTo>
                <a:lnTo>
                  <a:pt x="296141" y="218561"/>
                </a:lnTo>
                <a:lnTo>
                  <a:pt x="256844" y="178859"/>
                </a:lnTo>
                <a:cubicBezTo>
                  <a:pt x="255188" y="177002"/>
                  <a:pt x="252335" y="176841"/>
                  <a:pt x="250478" y="178496"/>
                </a:cubicBezTo>
                <a:cubicBezTo>
                  <a:pt x="250350" y="178610"/>
                  <a:pt x="250229" y="178731"/>
                  <a:pt x="250115" y="178859"/>
                </a:cubicBezTo>
                <a:cubicBezTo>
                  <a:pt x="248257" y="180575"/>
                  <a:pt x="248136" y="183469"/>
                  <a:pt x="249852" y="185326"/>
                </a:cubicBezTo>
                <a:cubicBezTo>
                  <a:pt x="249933" y="185413"/>
                  <a:pt x="250020" y="185501"/>
                  <a:pt x="250115" y="185588"/>
                </a:cubicBezTo>
                <a:lnTo>
                  <a:pt x="289412" y="225290"/>
                </a:lnTo>
                <a:lnTo>
                  <a:pt x="272792" y="241776"/>
                </a:lnTo>
                <a:lnTo>
                  <a:pt x="250518" y="219301"/>
                </a:lnTo>
                <a:cubicBezTo>
                  <a:pt x="248762" y="217538"/>
                  <a:pt x="245909" y="217531"/>
                  <a:pt x="244139" y="219287"/>
                </a:cubicBezTo>
                <a:cubicBezTo>
                  <a:pt x="244139" y="219287"/>
                  <a:pt x="244133" y="219294"/>
                  <a:pt x="244126" y="219301"/>
                </a:cubicBezTo>
                <a:cubicBezTo>
                  <a:pt x="242269" y="221017"/>
                  <a:pt x="242147" y="223910"/>
                  <a:pt x="243863" y="225767"/>
                </a:cubicBezTo>
                <a:cubicBezTo>
                  <a:pt x="243944" y="225855"/>
                  <a:pt x="244032" y="225942"/>
                  <a:pt x="244126" y="226030"/>
                </a:cubicBezTo>
                <a:lnTo>
                  <a:pt x="266399" y="248505"/>
                </a:lnTo>
                <a:lnTo>
                  <a:pt x="247490" y="267212"/>
                </a:lnTo>
                <a:lnTo>
                  <a:pt x="170241" y="188684"/>
                </a:lnTo>
                <a:lnTo>
                  <a:pt x="263169" y="96765"/>
                </a:lnTo>
                <a:cubicBezTo>
                  <a:pt x="272751" y="87243"/>
                  <a:pt x="285725" y="81921"/>
                  <a:pt x="299237" y="81961"/>
                </a:cubicBezTo>
                <a:lnTo>
                  <a:pt x="299237" y="81961"/>
                </a:lnTo>
                <a:cubicBezTo>
                  <a:pt x="312850" y="82001"/>
                  <a:pt x="325877" y="87479"/>
                  <a:pt x="335439" y="97169"/>
                </a:cubicBezTo>
                <a:lnTo>
                  <a:pt x="340419" y="102148"/>
                </a:lnTo>
                <a:cubicBezTo>
                  <a:pt x="360310" y="122302"/>
                  <a:pt x="360128" y="154756"/>
                  <a:pt x="340015" y="174687"/>
                </a:cubicBezTo>
                <a:close/>
                <a:moveTo>
                  <a:pt x="384023" y="84182"/>
                </a:moveTo>
                <a:lnTo>
                  <a:pt x="377294" y="90911"/>
                </a:lnTo>
                <a:lnTo>
                  <a:pt x="357510" y="110559"/>
                </a:lnTo>
                <a:cubicBezTo>
                  <a:pt x="354697" y="105257"/>
                  <a:pt x="351138" y="100385"/>
                  <a:pt x="346946" y="96092"/>
                </a:cubicBezTo>
                <a:lnTo>
                  <a:pt x="341966" y="91113"/>
                </a:lnTo>
                <a:cubicBezTo>
                  <a:pt x="337754" y="86826"/>
                  <a:pt x="332922" y="83192"/>
                  <a:pt x="327633" y="80346"/>
                </a:cubicBezTo>
                <a:lnTo>
                  <a:pt x="347484" y="60765"/>
                </a:lnTo>
                <a:lnTo>
                  <a:pt x="354213" y="54036"/>
                </a:lnTo>
                <a:lnTo>
                  <a:pt x="363768" y="44615"/>
                </a:lnTo>
                <a:lnTo>
                  <a:pt x="393645" y="74761"/>
                </a:lnTo>
                <a:close/>
                <a:moveTo>
                  <a:pt x="427492" y="102552"/>
                </a:moveTo>
                <a:cubicBezTo>
                  <a:pt x="425339" y="104705"/>
                  <a:pt x="418543" y="105042"/>
                  <a:pt x="406498" y="99053"/>
                </a:cubicBezTo>
                <a:cubicBezTo>
                  <a:pt x="401222" y="96355"/>
                  <a:pt x="396155" y="93246"/>
                  <a:pt x="391357" y="89767"/>
                </a:cubicBezTo>
                <a:lnTo>
                  <a:pt x="406498" y="74828"/>
                </a:lnTo>
                <a:lnTo>
                  <a:pt x="363768" y="31695"/>
                </a:lnTo>
                <a:lnTo>
                  <a:pt x="348695" y="46634"/>
                </a:lnTo>
                <a:cubicBezTo>
                  <a:pt x="345243" y="41816"/>
                  <a:pt x="342181" y="36728"/>
                  <a:pt x="339544" y="31426"/>
                </a:cubicBezTo>
                <a:cubicBezTo>
                  <a:pt x="333689" y="19314"/>
                  <a:pt x="334160" y="12517"/>
                  <a:pt x="336314" y="10364"/>
                </a:cubicBezTo>
                <a:cubicBezTo>
                  <a:pt x="337666" y="9301"/>
                  <a:pt x="339376" y="8796"/>
                  <a:pt x="341091" y="8951"/>
                </a:cubicBezTo>
                <a:cubicBezTo>
                  <a:pt x="346771" y="9395"/>
                  <a:pt x="352282" y="11071"/>
                  <a:pt x="357241" y="13863"/>
                </a:cubicBezTo>
                <a:cubicBezTo>
                  <a:pt x="371453" y="21507"/>
                  <a:pt x="384373" y="31345"/>
                  <a:pt x="395529" y="43000"/>
                </a:cubicBezTo>
                <a:cubicBezTo>
                  <a:pt x="423320" y="71127"/>
                  <a:pt x="433077" y="97034"/>
                  <a:pt x="427492" y="102552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40ADD586-D086-84D7-09DC-F553A65B5938}"/>
              </a:ext>
            </a:extLst>
          </p:cNvPr>
          <p:cNvSpPr/>
          <p:nvPr/>
        </p:nvSpPr>
        <p:spPr>
          <a:xfrm>
            <a:off x="6206276" y="9509634"/>
            <a:ext cx="1729408" cy="1566046"/>
          </a:xfrm>
          <a:custGeom>
            <a:avLst/>
            <a:gdLst>
              <a:gd name="connsiteX0" fmla="*/ 336228 w 438850"/>
              <a:gd name="connsiteY0" fmla="*/ 819 h 397396"/>
              <a:gd name="connsiteX1" fmla="*/ 336228 w 438850"/>
              <a:gd name="connsiteY1" fmla="*/ 819 h 397396"/>
              <a:gd name="connsiteX2" fmla="*/ 219278 w 438850"/>
              <a:gd name="connsiteY2" fmla="*/ 44019 h 397396"/>
              <a:gd name="connsiteX3" fmla="*/ 102058 w 438850"/>
              <a:gd name="connsiteY3" fmla="*/ 886 h 397396"/>
              <a:gd name="connsiteX4" fmla="*/ 315 w 438850"/>
              <a:gd name="connsiteY4" fmla="*/ 139639 h 397396"/>
              <a:gd name="connsiteX5" fmla="*/ 13773 w 438850"/>
              <a:gd name="connsiteY5" fmla="*/ 191722 h 397396"/>
              <a:gd name="connsiteX6" fmla="*/ 14311 w 438850"/>
              <a:gd name="connsiteY6" fmla="*/ 193000 h 397396"/>
              <a:gd name="connsiteX7" fmla="*/ 115247 w 438850"/>
              <a:gd name="connsiteY7" fmla="*/ 324015 h 397396"/>
              <a:gd name="connsiteX8" fmla="*/ 217124 w 438850"/>
              <a:gd name="connsiteY8" fmla="*/ 396083 h 397396"/>
              <a:gd name="connsiteX9" fmla="*/ 219278 w 438850"/>
              <a:gd name="connsiteY9" fmla="*/ 397227 h 397396"/>
              <a:gd name="connsiteX10" fmla="*/ 221431 w 438850"/>
              <a:gd name="connsiteY10" fmla="*/ 396083 h 397396"/>
              <a:gd name="connsiteX11" fmla="*/ 323309 w 438850"/>
              <a:gd name="connsiteY11" fmla="*/ 324015 h 397396"/>
              <a:gd name="connsiteX12" fmla="*/ 425119 w 438850"/>
              <a:gd name="connsiteY12" fmla="*/ 190578 h 397396"/>
              <a:gd name="connsiteX13" fmla="*/ 427272 w 438850"/>
              <a:gd name="connsiteY13" fmla="*/ 186742 h 397396"/>
              <a:gd name="connsiteX14" fmla="*/ 427272 w 438850"/>
              <a:gd name="connsiteY14" fmla="*/ 185531 h 397396"/>
              <a:gd name="connsiteX15" fmla="*/ 438510 w 438850"/>
              <a:gd name="connsiteY15" fmla="*/ 139639 h 397396"/>
              <a:gd name="connsiteX16" fmla="*/ 336228 w 438850"/>
              <a:gd name="connsiteY16" fmla="*/ 819 h 397396"/>
              <a:gd name="connsiteX17" fmla="*/ 219009 w 438850"/>
              <a:gd name="connsiteY17" fmla="*/ 386797 h 397396"/>
              <a:gd name="connsiteX18" fmla="*/ 25010 w 438850"/>
              <a:gd name="connsiteY18" fmla="*/ 195221 h 397396"/>
              <a:gd name="connsiteX19" fmla="*/ 115920 w 438850"/>
              <a:gd name="connsiteY19" fmla="*/ 195221 h 397396"/>
              <a:gd name="connsiteX20" fmla="*/ 138596 w 438850"/>
              <a:gd name="connsiteY20" fmla="*/ 109897 h 397396"/>
              <a:gd name="connsiteX21" fmla="*/ 190006 w 438850"/>
              <a:gd name="connsiteY21" fmla="*/ 321054 h 397396"/>
              <a:gd name="connsiteX22" fmla="*/ 222575 w 438850"/>
              <a:gd name="connsiteY22" fmla="*/ 193202 h 397396"/>
              <a:gd name="connsiteX23" fmla="*/ 279705 w 438850"/>
              <a:gd name="connsiteY23" fmla="*/ 193202 h 397396"/>
              <a:gd name="connsiteX24" fmla="*/ 303862 w 438850"/>
              <a:gd name="connsiteY24" fmla="*/ 108013 h 397396"/>
              <a:gd name="connsiteX25" fmla="*/ 327885 w 438850"/>
              <a:gd name="connsiteY25" fmla="*/ 191251 h 397396"/>
              <a:gd name="connsiteX26" fmla="*/ 414824 w 438850"/>
              <a:gd name="connsiteY26" fmla="*/ 191251 h 397396"/>
              <a:gd name="connsiteX27" fmla="*/ 219009 w 438850"/>
              <a:gd name="connsiteY27" fmla="*/ 386797 h 397396"/>
              <a:gd name="connsiteX28" fmla="*/ 428955 w 438850"/>
              <a:gd name="connsiteY28" fmla="*/ 138563 h 397396"/>
              <a:gd name="connsiteX29" fmla="*/ 418323 w 438850"/>
              <a:gd name="connsiteY29" fmla="*/ 182167 h 397396"/>
              <a:gd name="connsiteX30" fmla="*/ 334681 w 438850"/>
              <a:gd name="connsiteY30" fmla="*/ 182167 h 397396"/>
              <a:gd name="connsiteX31" fmla="*/ 303660 w 438850"/>
              <a:gd name="connsiteY31" fmla="*/ 74502 h 397396"/>
              <a:gd name="connsiteX32" fmla="*/ 272774 w 438850"/>
              <a:gd name="connsiteY32" fmla="*/ 183714 h 397396"/>
              <a:gd name="connsiteX33" fmla="*/ 215509 w 438850"/>
              <a:gd name="connsiteY33" fmla="*/ 183714 h 397396"/>
              <a:gd name="connsiteX34" fmla="*/ 190208 w 438850"/>
              <a:gd name="connsiteY34" fmla="*/ 283035 h 397396"/>
              <a:gd name="connsiteX35" fmla="*/ 139000 w 438850"/>
              <a:gd name="connsiteY35" fmla="*/ 72618 h 397396"/>
              <a:gd name="connsiteX36" fmla="*/ 108719 w 438850"/>
              <a:gd name="connsiteY36" fmla="*/ 186137 h 397396"/>
              <a:gd name="connsiteX37" fmla="*/ 21242 w 438850"/>
              <a:gd name="connsiteY37" fmla="*/ 186137 h 397396"/>
              <a:gd name="connsiteX38" fmla="*/ 9197 w 438850"/>
              <a:gd name="connsiteY38" fmla="*/ 138495 h 397396"/>
              <a:gd name="connsiteX39" fmla="*/ 103403 w 438850"/>
              <a:gd name="connsiteY39" fmla="*/ 9769 h 397396"/>
              <a:gd name="connsiteX40" fmla="*/ 116862 w 438850"/>
              <a:gd name="connsiteY40" fmla="*/ 9028 h 397396"/>
              <a:gd name="connsiteX41" fmla="*/ 215644 w 438850"/>
              <a:gd name="connsiteY41" fmla="*/ 53911 h 397396"/>
              <a:gd name="connsiteX42" fmla="*/ 219143 w 438850"/>
              <a:gd name="connsiteY42" fmla="*/ 58352 h 397396"/>
              <a:gd name="connsiteX43" fmla="*/ 222710 w 438850"/>
              <a:gd name="connsiteY43" fmla="*/ 53911 h 397396"/>
              <a:gd name="connsiteX44" fmla="*/ 334546 w 438850"/>
              <a:gd name="connsiteY44" fmla="*/ 9701 h 397396"/>
              <a:gd name="connsiteX45" fmla="*/ 428955 w 438850"/>
              <a:gd name="connsiteY45" fmla="*/ 138563 h 397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438850" h="397396">
                <a:moveTo>
                  <a:pt x="336228" y="819"/>
                </a:moveTo>
                <a:lnTo>
                  <a:pt x="336228" y="819"/>
                </a:lnTo>
                <a:cubicBezTo>
                  <a:pt x="333268" y="348"/>
                  <a:pt x="266179" y="-9409"/>
                  <a:pt x="219278" y="44019"/>
                </a:cubicBezTo>
                <a:cubicBezTo>
                  <a:pt x="172174" y="-9409"/>
                  <a:pt x="105288" y="348"/>
                  <a:pt x="102058" y="886"/>
                </a:cubicBezTo>
                <a:cubicBezTo>
                  <a:pt x="-11259" y="27129"/>
                  <a:pt x="180" y="138495"/>
                  <a:pt x="315" y="139639"/>
                </a:cubicBezTo>
                <a:cubicBezTo>
                  <a:pt x="2401" y="157532"/>
                  <a:pt x="6929" y="175054"/>
                  <a:pt x="13773" y="191722"/>
                </a:cubicBezTo>
                <a:cubicBezTo>
                  <a:pt x="13880" y="192173"/>
                  <a:pt x="14062" y="192603"/>
                  <a:pt x="14311" y="193000"/>
                </a:cubicBezTo>
                <a:cubicBezTo>
                  <a:pt x="36450" y="246833"/>
                  <a:pt x="78910" y="292456"/>
                  <a:pt x="115247" y="324015"/>
                </a:cubicBezTo>
                <a:cubicBezTo>
                  <a:pt x="146752" y="351335"/>
                  <a:pt x="180875" y="375472"/>
                  <a:pt x="217124" y="396083"/>
                </a:cubicBezTo>
                <a:lnTo>
                  <a:pt x="219278" y="397227"/>
                </a:lnTo>
                <a:lnTo>
                  <a:pt x="221431" y="396083"/>
                </a:lnTo>
                <a:cubicBezTo>
                  <a:pt x="257694" y="375492"/>
                  <a:pt x="291817" y="351348"/>
                  <a:pt x="323309" y="324015"/>
                </a:cubicBezTo>
                <a:cubicBezTo>
                  <a:pt x="360117" y="291985"/>
                  <a:pt x="403317" y="245554"/>
                  <a:pt x="425119" y="190578"/>
                </a:cubicBezTo>
                <a:cubicBezTo>
                  <a:pt x="426445" y="189750"/>
                  <a:pt x="427259" y="188304"/>
                  <a:pt x="427272" y="186742"/>
                </a:cubicBezTo>
                <a:cubicBezTo>
                  <a:pt x="427340" y="186339"/>
                  <a:pt x="427340" y="185935"/>
                  <a:pt x="427272" y="185531"/>
                </a:cubicBezTo>
                <a:cubicBezTo>
                  <a:pt x="432844" y="170741"/>
                  <a:pt x="436619" y="155331"/>
                  <a:pt x="438510" y="139639"/>
                </a:cubicBezTo>
                <a:cubicBezTo>
                  <a:pt x="438443" y="138428"/>
                  <a:pt x="449613" y="27062"/>
                  <a:pt x="336228" y="819"/>
                </a:cubicBezTo>
                <a:close/>
                <a:moveTo>
                  <a:pt x="219009" y="386797"/>
                </a:moveTo>
                <a:cubicBezTo>
                  <a:pt x="200706" y="376434"/>
                  <a:pt x="71777" y="300800"/>
                  <a:pt x="25010" y="195221"/>
                </a:cubicBezTo>
                <a:lnTo>
                  <a:pt x="115920" y="195221"/>
                </a:lnTo>
                <a:lnTo>
                  <a:pt x="138596" y="109897"/>
                </a:lnTo>
                <a:lnTo>
                  <a:pt x="190006" y="321054"/>
                </a:lnTo>
                <a:lnTo>
                  <a:pt x="222575" y="193202"/>
                </a:lnTo>
                <a:lnTo>
                  <a:pt x="279705" y="193202"/>
                </a:lnTo>
                <a:lnTo>
                  <a:pt x="303862" y="108013"/>
                </a:lnTo>
                <a:lnTo>
                  <a:pt x="327885" y="191251"/>
                </a:lnTo>
                <a:lnTo>
                  <a:pt x="414824" y="191251"/>
                </a:lnTo>
                <a:cubicBezTo>
                  <a:pt x="369537" y="298848"/>
                  <a:pt x="237581" y="376501"/>
                  <a:pt x="219009" y="386797"/>
                </a:cubicBezTo>
                <a:close/>
                <a:moveTo>
                  <a:pt x="428955" y="138563"/>
                </a:moveTo>
                <a:cubicBezTo>
                  <a:pt x="427165" y="153467"/>
                  <a:pt x="423598" y="168110"/>
                  <a:pt x="418323" y="182167"/>
                </a:cubicBezTo>
                <a:lnTo>
                  <a:pt x="334681" y="182167"/>
                </a:lnTo>
                <a:lnTo>
                  <a:pt x="303660" y="74502"/>
                </a:lnTo>
                <a:lnTo>
                  <a:pt x="272774" y="183714"/>
                </a:lnTo>
                <a:lnTo>
                  <a:pt x="215509" y="183714"/>
                </a:lnTo>
                <a:lnTo>
                  <a:pt x="190208" y="283035"/>
                </a:lnTo>
                <a:lnTo>
                  <a:pt x="139000" y="72618"/>
                </a:lnTo>
                <a:lnTo>
                  <a:pt x="108719" y="186137"/>
                </a:lnTo>
                <a:lnTo>
                  <a:pt x="21242" y="186137"/>
                </a:lnTo>
                <a:cubicBezTo>
                  <a:pt x="15152" y="170855"/>
                  <a:pt x="11108" y="154833"/>
                  <a:pt x="9197" y="138495"/>
                </a:cubicBezTo>
                <a:cubicBezTo>
                  <a:pt x="8726" y="134256"/>
                  <a:pt x="-1368" y="34128"/>
                  <a:pt x="103403" y="9769"/>
                </a:cubicBezTo>
                <a:cubicBezTo>
                  <a:pt x="107865" y="9197"/>
                  <a:pt x="112367" y="8948"/>
                  <a:pt x="116862" y="9028"/>
                </a:cubicBezTo>
                <a:cubicBezTo>
                  <a:pt x="138866" y="9028"/>
                  <a:pt x="183748" y="14344"/>
                  <a:pt x="215644" y="53911"/>
                </a:cubicBezTo>
                <a:lnTo>
                  <a:pt x="219143" y="58352"/>
                </a:lnTo>
                <a:lnTo>
                  <a:pt x="222710" y="53911"/>
                </a:lnTo>
                <a:cubicBezTo>
                  <a:pt x="265304" y="1088"/>
                  <a:pt x="330980" y="9230"/>
                  <a:pt x="334546" y="9701"/>
                </a:cubicBezTo>
                <a:cubicBezTo>
                  <a:pt x="439519" y="34195"/>
                  <a:pt x="429426" y="134256"/>
                  <a:pt x="428955" y="138563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0EA18F3E-90F3-FDEA-2891-EAC39FA320C0}"/>
              </a:ext>
            </a:extLst>
          </p:cNvPr>
          <p:cNvSpPr/>
          <p:nvPr/>
        </p:nvSpPr>
        <p:spPr>
          <a:xfrm>
            <a:off x="2351560" y="9451773"/>
            <a:ext cx="1277884" cy="1681768"/>
          </a:xfrm>
          <a:custGeom>
            <a:avLst/>
            <a:gdLst>
              <a:gd name="connsiteX0" fmla="*/ 87614 w 324272"/>
              <a:gd name="connsiteY0" fmla="*/ 426592 h 426761"/>
              <a:gd name="connsiteX1" fmla="*/ 81356 w 324272"/>
              <a:gd name="connsiteY1" fmla="*/ 424977 h 426761"/>
              <a:gd name="connsiteX2" fmla="*/ 27523 w 324272"/>
              <a:gd name="connsiteY2" fmla="*/ 193229 h 426761"/>
              <a:gd name="connsiteX3" fmla="*/ -66 w 324272"/>
              <a:gd name="connsiteY3" fmla="*/ 70154 h 426761"/>
              <a:gd name="connsiteX4" fmla="*/ 43538 w 324272"/>
              <a:gd name="connsiteY4" fmla="*/ 8180 h 426761"/>
              <a:gd name="connsiteX5" fmla="*/ 162037 w 324272"/>
              <a:gd name="connsiteY5" fmla="*/ 24666 h 426761"/>
              <a:gd name="connsiteX6" fmla="*/ 280535 w 324272"/>
              <a:gd name="connsiteY6" fmla="*/ 8180 h 426761"/>
              <a:gd name="connsiteX7" fmla="*/ 324207 w 324272"/>
              <a:gd name="connsiteY7" fmla="*/ 70154 h 426761"/>
              <a:gd name="connsiteX8" fmla="*/ 296618 w 324272"/>
              <a:gd name="connsiteY8" fmla="*/ 193229 h 426761"/>
              <a:gd name="connsiteX9" fmla="*/ 242785 w 324272"/>
              <a:gd name="connsiteY9" fmla="*/ 424977 h 426761"/>
              <a:gd name="connsiteX10" fmla="*/ 231077 w 324272"/>
              <a:gd name="connsiteY10" fmla="*/ 424977 h 426761"/>
              <a:gd name="connsiteX11" fmla="*/ 212841 w 324272"/>
              <a:gd name="connsiteY11" fmla="*/ 350958 h 426761"/>
              <a:gd name="connsiteX12" fmla="*/ 204901 w 324272"/>
              <a:gd name="connsiteY12" fmla="*/ 287503 h 426761"/>
              <a:gd name="connsiteX13" fmla="*/ 162373 w 324272"/>
              <a:gd name="connsiteY13" fmla="*/ 231988 h 426761"/>
              <a:gd name="connsiteX14" fmla="*/ 161431 w 324272"/>
              <a:gd name="connsiteY14" fmla="*/ 231988 h 426761"/>
              <a:gd name="connsiteX15" fmla="*/ 118971 w 324272"/>
              <a:gd name="connsiteY15" fmla="*/ 287503 h 426761"/>
              <a:gd name="connsiteX16" fmla="*/ 110963 w 324272"/>
              <a:gd name="connsiteY16" fmla="*/ 350958 h 426761"/>
              <a:gd name="connsiteX17" fmla="*/ 92795 w 324272"/>
              <a:gd name="connsiteY17" fmla="*/ 424977 h 426761"/>
              <a:gd name="connsiteX18" fmla="*/ 87614 w 324272"/>
              <a:gd name="connsiteY18" fmla="*/ 426592 h 426761"/>
              <a:gd name="connsiteX19" fmla="*/ 87950 w 324272"/>
              <a:gd name="connsiteY19" fmla="*/ 8786 h 426761"/>
              <a:gd name="connsiteX20" fmla="*/ 47105 w 324272"/>
              <a:gd name="connsiteY20" fmla="*/ 16322 h 426761"/>
              <a:gd name="connsiteX21" fmla="*/ 8884 w 324272"/>
              <a:gd name="connsiteY21" fmla="*/ 70154 h 426761"/>
              <a:gd name="connsiteX22" fmla="*/ 36204 w 324272"/>
              <a:gd name="connsiteY22" fmla="*/ 190739 h 426761"/>
              <a:gd name="connsiteX23" fmla="*/ 36540 w 324272"/>
              <a:gd name="connsiteY23" fmla="*/ 192287 h 426761"/>
              <a:gd name="connsiteX24" fmla="*/ 85326 w 324272"/>
              <a:gd name="connsiteY24" fmla="*/ 417104 h 426761"/>
              <a:gd name="connsiteX25" fmla="*/ 88758 w 324272"/>
              <a:gd name="connsiteY25" fmla="*/ 417441 h 426761"/>
              <a:gd name="connsiteX26" fmla="*/ 102216 w 324272"/>
              <a:gd name="connsiteY26" fmla="*/ 350150 h 426761"/>
              <a:gd name="connsiteX27" fmla="*/ 110291 w 324272"/>
              <a:gd name="connsiteY27" fmla="*/ 285955 h 426761"/>
              <a:gd name="connsiteX28" fmla="*/ 161902 w 324272"/>
              <a:gd name="connsiteY28" fmla="*/ 223240 h 426761"/>
              <a:gd name="connsiteX29" fmla="*/ 213581 w 324272"/>
              <a:gd name="connsiteY29" fmla="*/ 285955 h 426761"/>
              <a:gd name="connsiteX30" fmla="*/ 221656 w 324272"/>
              <a:gd name="connsiteY30" fmla="*/ 350150 h 426761"/>
              <a:gd name="connsiteX31" fmla="*/ 235114 w 324272"/>
              <a:gd name="connsiteY31" fmla="*/ 417441 h 426761"/>
              <a:gd name="connsiteX32" fmla="*/ 238546 w 324272"/>
              <a:gd name="connsiteY32" fmla="*/ 417104 h 426761"/>
              <a:gd name="connsiteX33" fmla="*/ 287332 w 324272"/>
              <a:gd name="connsiteY33" fmla="*/ 192287 h 426761"/>
              <a:gd name="connsiteX34" fmla="*/ 287332 w 324272"/>
              <a:gd name="connsiteY34" fmla="*/ 190739 h 426761"/>
              <a:gd name="connsiteX35" fmla="*/ 314248 w 324272"/>
              <a:gd name="connsiteY35" fmla="*/ 70154 h 426761"/>
              <a:gd name="connsiteX36" fmla="*/ 276094 w 324272"/>
              <a:gd name="connsiteY36" fmla="*/ 16322 h 426761"/>
              <a:gd name="connsiteX37" fmla="*/ 164123 w 324272"/>
              <a:gd name="connsiteY37" fmla="*/ 33818 h 426761"/>
              <a:gd name="connsiteX38" fmla="*/ 160960 w 324272"/>
              <a:gd name="connsiteY38" fmla="*/ 36980 h 426761"/>
              <a:gd name="connsiteX39" fmla="*/ 157865 w 324272"/>
              <a:gd name="connsiteY39" fmla="*/ 33818 h 426761"/>
              <a:gd name="connsiteX40" fmla="*/ 87950 w 324272"/>
              <a:gd name="connsiteY40" fmla="*/ 8786 h 4267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24272" h="426761">
                <a:moveTo>
                  <a:pt x="87614" y="426592"/>
                </a:moveTo>
                <a:cubicBezTo>
                  <a:pt x="85427" y="426572"/>
                  <a:pt x="83279" y="426013"/>
                  <a:pt x="81356" y="424977"/>
                </a:cubicBezTo>
                <a:cubicBezTo>
                  <a:pt x="35194" y="401896"/>
                  <a:pt x="28600" y="281917"/>
                  <a:pt x="27523" y="193229"/>
                </a:cubicBezTo>
                <a:cubicBezTo>
                  <a:pt x="24428" y="185019"/>
                  <a:pt x="-66" y="119209"/>
                  <a:pt x="-66" y="70154"/>
                </a:cubicBezTo>
                <a:cubicBezTo>
                  <a:pt x="-66" y="41825"/>
                  <a:pt x="15411" y="19821"/>
                  <a:pt x="43538" y="8180"/>
                </a:cubicBezTo>
                <a:cubicBezTo>
                  <a:pt x="81961" y="-7701"/>
                  <a:pt x="133977" y="-231"/>
                  <a:pt x="162037" y="24666"/>
                </a:cubicBezTo>
                <a:cubicBezTo>
                  <a:pt x="190164" y="-231"/>
                  <a:pt x="242180" y="-7701"/>
                  <a:pt x="280535" y="8180"/>
                </a:cubicBezTo>
                <a:cubicBezTo>
                  <a:pt x="308663" y="19821"/>
                  <a:pt x="324207" y="41825"/>
                  <a:pt x="324207" y="70154"/>
                </a:cubicBezTo>
                <a:cubicBezTo>
                  <a:pt x="324207" y="119344"/>
                  <a:pt x="299713" y="185019"/>
                  <a:pt x="296618" y="193229"/>
                </a:cubicBezTo>
                <a:cubicBezTo>
                  <a:pt x="295676" y="281850"/>
                  <a:pt x="289081" y="401829"/>
                  <a:pt x="242785" y="424977"/>
                </a:cubicBezTo>
                <a:cubicBezTo>
                  <a:pt x="239145" y="427002"/>
                  <a:pt x="234717" y="427002"/>
                  <a:pt x="231077" y="424977"/>
                </a:cubicBezTo>
                <a:cubicBezTo>
                  <a:pt x="219907" y="418786"/>
                  <a:pt x="217013" y="394091"/>
                  <a:pt x="212841" y="350958"/>
                </a:cubicBezTo>
                <a:cubicBezTo>
                  <a:pt x="210890" y="330770"/>
                  <a:pt x="208669" y="307824"/>
                  <a:pt x="204901" y="287503"/>
                </a:cubicBezTo>
                <a:cubicBezTo>
                  <a:pt x="194067" y="229700"/>
                  <a:pt x="163652" y="231853"/>
                  <a:pt x="162373" y="231988"/>
                </a:cubicBezTo>
                <a:lnTo>
                  <a:pt x="161431" y="231988"/>
                </a:lnTo>
                <a:cubicBezTo>
                  <a:pt x="160153" y="231988"/>
                  <a:pt x="129805" y="229700"/>
                  <a:pt x="118971" y="287503"/>
                </a:cubicBezTo>
                <a:cubicBezTo>
                  <a:pt x="115135" y="307690"/>
                  <a:pt x="112915" y="330770"/>
                  <a:pt x="110963" y="350958"/>
                </a:cubicBezTo>
                <a:cubicBezTo>
                  <a:pt x="106859" y="394023"/>
                  <a:pt x="104234" y="418719"/>
                  <a:pt x="92795" y="424977"/>
                </a:cubicBezTo>
                <a:cubicBezTo>
                  <a:pt x="91224" y="425926"/>
                  <a:pt x="89446" y="426478"/>
                  <a:pt x="87614" y="426592"/>
                </a:cubicBezTo>
                <a:close/>
                <a:moveTo>
                  <a:pt x="87950" y="8786"/>
                </a:moveTo>
                <a:cubicBezTo>
                  <a:pt x="73976" y="8631"/>
                  <a:pt x="60105" y="11195"/>
                  <a:pt x="47105" y="16322"/>
                </a:cubicBezTo>
                <a:cubicBezTo>
                  <a:pt x="22476" y="26550"/>
                  <a:pt x="8884" y="45661"/>
                  <a:pt x="8884" y="70154"/>
                </a:cubicBezTo>
                <a:cubicBezTo>
                  <a:pt x="8884" y="119949"/>
                  <a:pt x="35800" y="190066"/>
                  <a:pt x="36204" y="190739"/>
                </a:cubicBezTo>
                <a:lnTo>
                  <a:pt x="36540" y="192287"/>
                </a:lnTo>
                <a:cubicBezTo>
                  <a:pt x="37819" y="325925"/>
                  <a:pt x="54238" y="401560"/>
                  <a:pt x="85326" y="417104"/>
                </a:cubicBezTo>
                <a:cubicBezTo>
                  <a:pt x="87479" y="418181"/>
                  <a:pt x="88354" y="417642"/>
                  <a:pt x="88758" y="417441"/>
                </a:cubicBezTo>
                <a:cubicBezTo>
                  <a:pt x="96361" y="413201"/>
                  <a:pt x="99591" y="379825"/>
                  <a:pt x="102216" y="350150"/>
                </a:cubicBezTo>
                <a:cubicBezTo>
                  <a:pt x="104167" y="329963"/>
                  <a:pt x="106388" y="306680"/>
                  <a:pt x="110291" y="285955"/>
                </a:cubicBezTo>
                <a:cubicBezTo>
                  <a:pt x="122134" y="222836"/>
                  <a:pt x="157394" y="222904"/>
                  <a:pt x="161902" y="223240"/>
                </a:cubicBezTo>
                <a:cubicBezTo>
                  <a:pt x="166411" y="223577"/>
                  <a:pt x="201738" y="222836"/>
                  <a:pt x="213581" y="285955"/>
                </a:cubicBezTo>
                <a:cubicBezTo>
                  <a:pt x="217484" y="306680"/>
                  <a:pt x="219705" y="329761"/>
                  <a:pt x="221656" y="350150"/>
                </a:cubicBezTo>
                <a:cubicBezTo>
                  <a:pt x="224482" y="379623"/>
                  <a:pt x="227712" y="412999"/>
                  <a:pt x="235114" y="417441"/>
                </a:cubicBezTo>
                <a:cubicBezTo>
                  <a:pt x="235518" y="417441"/>
                  <a:pt x="236393" y="418181"/>
                  <a:pt x="238546" y="417104"/>
                </a:cubicBezTo>
                <a:cubicBezTo>
                  <a:pt x="269634" y="401560"/>
                  <a:pt x="286053" y="325925"/>
                  <a:pt x="287332" y="192287"/>
                </a:cubicBezTo>
                <a:lnTo>
                  <a:pt x="287332" y="190739"/>
                </a:lnTo>
                <a:cubicBezTo>
                  <a:pt x="287332" y="190066"/>
                  <a:pt x="314248" y="119949"/>
                  <a:pt x="314248" y="70154"/>
                </a:cubicBezTo>
                <a:cubicBezTo>
                  <a:pt x="314248" y="45661"/>
                  <a:pt x="300790" y="26550"/>
                  <a:pt x="276094" y="16322"/>
                </a:cubicBezTo>
                <a:cubicBezTo>
                  <a:pt x="239892" y="1316"/>
                  <a:pt x="188617" y="9593"/>
                  <a:pt x="164123" y="33818"/>
                </a:cubicBezTo>
                <a:lnTo>
                  <a:pt x="160960" y="36980"/>
                </a:lnTo>
                <a:lnTo>
                  <a:pt x="157865" y="33818"/>
                </a:lnTo>
                <a:cubicBezTo>
                  <a:pt x="142994" y="17735"/>
                  <a:pt x="115270" y="8786"/>
                  <a:pt x="87950" y="8786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62E586F6-2EAB-A37D-023A-0A7730585386}"/>
              </a:ext>
            </a:extLst>
          </p:cNvPr>
          <p:cNvSpPr/>
          <p:nvPr/>
        </p:nvSpPr>
        <p:spPr>
          <a:xfrm>
            <a:off x="8450008" y="5948712"/>
            <a:ext cx="1352402" cy="1669818"/>
          </a:xfrm>
          <a:custGeom>
            <a:avLst/>
            <a:gdLst>
              <a:gd name="connsiteX0" fmla="*/ 52823 w 343182"/>
              <a:gd name="connsiteY0" fmla="*/ 302403 h 423728"/>
              <a:gd name="connsiteX1" fmla="*/ 151538 w 343182"/>
              <a:gd name="connsiteY1" fmla="*/ 376423 h 423728"/>
              <a:gd name="connsiteX2" fmla="*/ 151538 w 343182"/>
              <a:gd name="connsiteY2" fmla="*/ 385036 h 423728"/>
              <a:gd name="connsiteX3" fmla="*/ 44479 w 343182"/>
              <a:gd name="connsiteY3" fmla="*/ 304893 h 423728"/>
              <a:gd name="connsiteX4" fmla="*/ 79604 w 343182"/>
              <a:gd name="connsiteY4" fmla="*/ 175628 h 423728"/>
              <a:gd name="connsiteX5" fmla="*/ 87074 w 343182"/>
              <a:gd name="connsiteY5" fmla="*/ 180137 h 423728"/>
              <a:gd name="connsiteX6" fmla="*/ 55313 w 343182"/>
              <a:gd name="connsiteY6" fmla="*/ 242986 h 423728"/>
              <a:gd name="connsiteX7" fmla="*/ 47103 w 343182"/>
              <a:gd name="connsiteY7" fmla="*/ 240025 h 423728"/>
              <a:gd name="connsiteX8" fmla="*/ 79604 w 343182"/>
              <a:gd name="connsiteY8" fmla="*/ 175628 h 423728"/>
              <a:gd name="connsiteX9" fmla="*/ 206380 w 343182"/>
              <a:gd name="connsiteY9" fmla="*/ 16082 h 423728"/>
              <a:gd name="connsiteX10" fmla="*/ 278516 w 343182"/>
              <a:gd name="connsiteY10" fmla="*/ 16082 h 423728"/>
              <a:gd name="connsiteX11" fmla="*/ 278516 w 343182"/>
              <a:gd name="connsiteY11" fmla="*/ 80748 h 423728"/>
              <a:gd name="connsiteX12" fmla="*/ 343182 w 343182"/>
              <a:gd name="connsiteY12" fmla="*/ 80748 h 423728"/>
              <a:gd name="connsiteX13" fmla="*/ 343182 w 343182"/>
              <a:gd name="connsiteY13" fmla="*/ 152883 h 423728"/>
              <a:gd name="connsiteX14" fmla="*/ 278852 w 343182"/>
              <a:gd name="connsiteY14" fmla="*/ 152883 h 423728"/>
              <a:gd name="connsiteX15" fmla="*/ 278852 w 343182"/>
              <a:gd name="connsiteY15" fmla="*/ 191643 h 423728"/>
              <a:gd name="connsiteX16" fmla="*/ 270104 w 343182"/>
              <a:gd name="connsiteY16" fmla="*/ 174484 h 423728"/>
              <a:gd name="connsiteX17" fmla="*/ 270104 w 343182"/>
              <a:gd name="connsiteY17" fmla="*/ 144136 h 423728"/>
              <a:gd name="connsiteX18" fmla="*/ 334770 w 343182"/>
              <a:gd name="connsiteY18" fmla="*/ 144136 h 423728"/>
              <a:gd name="connsiteX19" fmla="*/ 334770 w 343182"/>
              <a:gd name="connsiteY19" fmla="*/ 89496 h 423728"/>
              <a:gd name="connsiteX20" fmla="*/ 269768 w 343182"/>
              <a:gd name="connsiteY20" fmla="*/ 89496 h 423728"/>
              <a:gd name="connsiteX21" fmla="*/ 269768 w 343182"/>
              <a:gd name="connsiteY21" fmla="*/ 24830 h 423728"/>
              <a:gd name="connsiteX22" fmla="*/ 215128 w 343182"/>
              <a:gd name="connsiteY22" fmla="*/ 24830 h 423728"/>
              <a:gd name="connsiteX23" fmla="*/ 215128 w 343182"/>
              <a:gd name="connsiteY23" fmla="*/ 85930 h 423728"/>
              <a:gd name="connsiteX24" fmla="*/ 206380 w 343182"/>
              <a:gd name="connsiteY24" fmla="*/ 73346 h 423728"/>
              <a:gd name="connsiteX25" fmla="*/ 151404 w 343182"/>
              <a:gd name="connsiteY25" fmla="*/ 0 h 423728"/>
              <a:gd name="connsiteX26" fmla="*/ 154836 w 343182"/>
              <a:gd name="connsiteY26" fmla="*/ 4239 h 423728"/>
              <a:gd name="connsiteX27" fmla="*/ 206245 w 343182"/>
              <a:gd name="connsiteY27" fmla="*/ 73347 h 423728"/>
              <a:gd name="connsiteX28" fmla="*/ 206245 w 343182"/>
              <a:gd name="connsiteY28" fmla="*/ 80749 h 423728"/>
              <a:gd name="connsiteX29" fmla="*/ 200863 w 343182"/>
              <a:gd name="connsiteY29" fmla="*/ 80749 h 423728"/>
              <a:gd name="connsiteX30" fmla="*/ 200865 w 343182"/>
              <a:gd name="connsiteY30" fmla="*/ 80753 h 423728"/>
              <a:gd name="connsiteX31" fmla="*/ 206380 w 343182"/>
              <a:gd name="connsiteY31" fmla="*/ 81018 h 423728"/>
              <a:gd name="connsiteX32" fmla="*/ 206380 w 343182"/>
              <a:gd name="connsiteY32" fmla="*/ 73616 h 423728"/>
              <a:gd name="connsiteX33" fmla="*/ 215128 w 343182"/>
              <a:gd name="connsiteY33" fmla="*/ 86199 h 423728"/>
              <a:gd name="connsiteX34" fmla="*/ 215128 w 343182"/>
              <a:gd name="connsiteY34" fmla="*/ 89497 h 423728"/>
              <a:gd name="connsiteX35" fmla="*/ 206851 w 343182"/>
              <a:gd name="connsiteY35" fmla="*/ 89497 h 423728"/>
              <a:gd name="connsiteX36" fmla="*/ 206850 w 343182"/>
              <a:gd name="connsiteY36" fmla="*/ 89496 h 423728"/>
              <a:gd name="connsiteX37" fmla="*/ 150462 w 343182"/>
              <a:gd name="connsiteY37" fmla="*/ 89496 h 423728"/>
              <a:gd name="connsiteX38" fmla="*/ 150462 w 343182"/>
              <a:gd name="connsiteY38" fmla="*/ 144136 h 423728"/>
              <a:gd name="connsiteX39" fmla="*/ 215128 w 343182"/>
              <a:gd name="connsiteY39" fmla="*/ 144136 h 423728"/>
              <a:gd name="connsiteX40" fmla="*/ 215128 w 343182"/>
              <a:gd name="connsiteY40" fmla="*/ 208802 h 423728"/>
              <a:gd name="connsiteX41" fmla="*/ 269835 w 343182"/>
              <a:gd name="connsiteY41" fmla="*/ 208802 h 423728"/>
              <a:gd name="connsiteX42" fmla="*/ 269835 w 343182"/>
              <a:gd name="connsiteY42" fmla="*/ 194010 h 423728"/>
              <a:gd name="connsiteX43" fmla="*/ 269767 w 343182"/>
              <a:gd name="connsiteY43" fmla="*/ 193864 h 423728"/>
              <a:gd name="connsiteX44" fmla="*/ 269767 w 343182"/>
              <a:gd name="connsiteY44" fmla="*/ 174619 h 423728"/>
              <a:gd name="connsiteX45" fmla="*/ 278515 w 343182"/>
              <a:gd name="connsiteY45" fmla="*/ 191778 h 423728"/>
              <a:gd name="connsiteX46" fmla="*/ 278515 w 343182"/>
              <a:gd name="connsiteY46" fmla="*/ 212291 h 423728"/>
              <a:gd name="connsiteX47" fmla="*/ 278583 w 343182"/>
              <a:gd name="connsiteY47" fmla="*/ 212436 h 423728"/>
              <a:gd name="connsiteX48" fmla="*/ 278583 w 343182"/>
              <a:gd name="connsiteY48" fmla="*/ 217550 h 423728"/>
              <a:gd name="connsiteX49" fmla="*/ 206447 w 343182"/>
              <a:gd name="connsiteY49" fmla="*/ 217550 h 423728"/>
              <a:gd name="connsiteX50" fmla="*/ 206447 w 343182"/>
              <a:gd name="connsiteY50" fmla="*/ 152883 h 423728"/>
              <a:gd name="connsiteX51" fmla="*/ 141781 w 343182"/>
              <a:gd name="connsiteY51" fmla="*/ 152883 h 423728"/>
              <a:gd name="connsiteX52" fmla="*/ 141781 w 343182"/>
              <a:gd name="connsiteY52" fmla="*/ 80748 h 423728"/>
              <a:gd name="connsiteX53" fmla="*/ 200659 w 343182"/>
              <a:gd name="connsiteY53" fmla="*/ 80748 h 423728"/>
              <a:gd name="connsiteX54" fmla="*/ 170506 w 343182"/>
              <a:gd name="connsiteY54" fmla="*/ 39129 h 423728"/>
              <a:gd name="connsiteX55" fmla="*/ 151404 w 343182"/>
              <a:gd name="connsiteY55" fmla="*/ 14064 h 423728"/>
              <a:gd name="connsiteX56" fmla="*/ 8411 w 343182"/>
              <a:gd name="connsiteY56" fmla="*/ 271988 h 423728"/>
              <a:gd name="connsiteX57" fmla="*/ 151404 w 343182"/>
              <a:gd name="connsiteY57" fmla="*/ 414980 h 423728"/>
              <a:gd name="connsiteX58" fmla="*/ 294396 w 343182"/>
              <a:gd name="connsiteY58" fmla="*/ 271988 h 423728"/>
              <a:gd name="connsiteX59" fmla="*/ 278717 w 343182"/>
              <a:gd name="connsiteY59" fmla="*/ 212436 h 423728"/>
              <a:gd name="connsiteX60" fmla="*/ 278717 w 343182"/>
              <a:gd name="connsiteY60" fmla="*/ 191643 h 423728"/>
              <a:gd name="connsiteX61" fmla="*/ 303480 w 343182"/>
              <a:gd name="connsiteY61" fmla="*/ 271988 h 423728"/>
              <a:gd name="connsiteX62" fmla="*/ 151740 w 343182"/>
              <a:gd name="connsiteY62" fmla="*/ 423728 h 423728"/>
              <a:gd name="connsiteX63" fmla="*/ 0 w 343182"/>
              <a:gd name="connsiteY63" fmla="*/ 271988 h 423728"/>
              <a:gd name="connsiteX64" fmla="*/ 148039 w 343182"/>
              <a:gd name="connsiteY64" fmla="*/ 4239 h 423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</a:cxnLst>
            <a:rect l="l" t="t" r="r" b="b"/>
            <a:pathLst>
              <a:path w="343182" h="423728">
                <a:moveTo>
                  <a:pt x="52823" y="302403"/>
                </a:moveTo>
                <a:cubicBezTo>
                  <a:pt x="65797" y="346148"/>
                  <a:pt x="105909" y="376227"/>
                  <a:pt x="151538" y="376423"/>
                </a:cubicBezTo>
                <a:lnTo>
                  <a:pt x="151538" y="385036"/>
                </a:lnTo>
                <a:cubicBezTo>
                  <a:pt x="102087" y="384840"/>
                  <a:pt x="58597" y="352286"/>
                  <a:pt x="44479" y="304893"/>
                </a:cubicBezTo>
                <a:close/>
                <a:moveTo>
                  <a:pt x="79604" y="175628"/>
                </a:moveTo>
                <a:lnTo>
                  <a:pt x="87074" y="180137"/>
                </a:lnTo>
                <a:cubicBezTo>
                  <a:pt x="74517" y="200034"/>
                  <a:pt x="63885" y="221076"/>
                  <a:pt x="55313" y="242986"/>
                </a:cubicBezTo>
                <a:lnTo>
                  <a:pt x="47103" y="240025"/>
                </a:lnTo>
                <a:cubicBezTo>
                  <a:pt x="55878" y="217584"/>
                  <a:pt x="66759" y="196017"/>
                  <a:pt x="79604" y="175628"/>
                </a:cubicBezTo>
                <a:close/>
                <a:moveTo>
                  <a:pt x="206380" y="16082"/>
                </a:moveTo>
                <a:lnTo>
                  <a:pt x="278516" y="16082"/>
                </a:lnTo>
                <a:lnTo>
                  <a:pt x="278516" y="80748"/>
                </a:lnTo>
                <a:lnTo>
                  <a:pt x="343182" y="80748"/>
                </a:lnTo>
                <a:lnTo>
                  <a:pt x="343182" y="152883"/>
                </a:lnTo>
                <a:lnTo>
                  <a:pt x="278852" y="152883"/>
                </a:lnTo>
                <a:lnTo>
                  <a:pt x="278852" y="191643"/>
                </a:lnTo>
                <a:cubicBezTo>
                  <a:pt x="276093" y="185923"/>
                  <a:pt x="273200" y="180271"/>
                  <a:pt x="270104" y="174484"/>
                </a:cubicBezTo>
                <a:lnTo>
                  <a:pt x="270104" y="144136"/>
                </a:lnTo>
                <a:lnTo>
                  <a:pt x="334770" y="144136"/>
                </a:lnTo>
                <a:lnTo>
                  <a:pt x="334770" y="89496"/>
                </a:lnTo>
                <a:lnTo>
                  <a:pt x="269768" y="89496"/>
                </a:lnTo>
                <a:lnTo>
                  <a:pt x="269768" y="24830"/>
                </a:lnTo>
                <a:lnTo>
                  <a:pt x="215128" y="24830"/>
                </a:lnTo>
                <a:lnTo>
                  <a:pt x="215128" y="85930"/>
                </a:lnTo>
                <a:cubicBezTo>
                  <a:pt x="212167" y="81623"/>
                  <a:pt x="209274" y="77384"/>
                  <a:pt x="206380" y="73346"/>
                </a:cubicBezTo>
                <a:close/>
                <a:moveTo>
                  <a:pt x="151404" y="0"/>
                </a:moveTo>
                <a:lnTo>
                  <a:pt x="154836" y="4239"/>
                </a:lnTo>
                <a:cubicBezTo>
                  <a:pt x="157123" y="7133"/>
                  <a:pt x="179329" y="35260"/>
                  <a:pt x="206245" y="73347"/>
                </a:cubicBezTo>
                <a:lnTo>
                  <a:pt x="206245" y="80749"/>
                </a:lnTo>
                <a:lnTo>
                  <a:pt x="200863" y="80749"/>
                </a:lnTo>
                <a:lnTo>
                  <a:pt x="200865" y="80753"/>
                </a:lnTo>
                <a:lnTo>
                  <a:pt x="206380" y="81018"/>
                </a:lnTo>
                <a:lnTo>
                  <a:pt x="206380" y="73616"/>
                </a:lnTo>
                <a:cubicBezTo>
                  <a:pt x="209274" y="77653"/>
                  <a:pt x="212167" y="81893"/>
                  <a:pt x="215128" y="86199"/>
                </a:cubicBezTo>
                <a:lnTo>
                  <a:pt x="215128" y="89497"/>
                </a:lnTo>
                <a:lnTo>
                  <a:pt x="206851" y="89497"/>
                </a:lnTo>
                <a:lnTo>
                  <a:pt x="206850" y="89496"/>
                </a:lnTo>
                <a:lnTo>
                  <a:pt x="150462" y="89496"/>
                </a:lnTo>
                <a:lnTo>
                  <a:pt x="150462" y="144136"/>
                </a:lnTo>
                <a:lnTo>
                  <a:pt x="215128" y="144136"/>
                </a:lnTo>
                <a:lnTo>
                  <a:pt x="215128" y="208802"/>
                </a:lnTo>
                <a:lnTo>
                  <a:pt x="269835" y="208802"/>
                </a:lnTo>
                <a:lnTo>
                  <a:pt x="269835" y="194010"/>
                </a:lnTo>
                <a:lnTo>
                  <a:pt x="269767" y="193864"/>
                </a:lnTo>
                <a:lnTo>
                  <a:pt x="269767" y="174619"/>
                </a:lnTo>
                <a:cubicBezTo>
                  <a:pt x="272862" y="180406"/>
                  <a:pt x="275756" y="186059"/>
                  <a:pt x="278515" y="191778"/>
                </a:cubicBezTo>
                <a:lnTo>
                  <a:pt x="278515" y="212291"/>
                </a:lnTo>
                <a:lnTo>
                  <a:pt x="278583" y="212436"/>
                </a:lnTo>
                <a:lnTo>
                  <a:pt x="278583" y="217550"/>
                </a:lnTo>
                <a:lnTo>
                  <a:pt x="206447" y="217550"/>
                </a:lnTo>
                <a:lnTo>
                  <a:pt x="206447" y="152883"/>
                </a:lnTo>
                <a:lnTo>
                  <a:pt x="141781" y="152883"/>
                </a:lnTo>
                <a:lnTo>
                  <a:pt x="141781" y="80748"/>
                </a:lnTo>
                <a:lnTo>
                  <a:pt x="200659" y="80748"/>
                </a:lnTo>
                <a:lnTo>
                  <a:pt x="170506" y="39129"/>
                </a:lnTo>
                <a:cubicBezTo>
                  <a:pt x="161935" y="27639"/>
                  <a:pt x="155206" y="18908"/>
                  <a:pt x="151404" y="14064"/>
                </a:cubicBezTo>
                <a:cubicBezTo>
                  <a:pt x="129534" y="42124"/>
                  <a:pt x="8411" y="199920"/>
                  <a:pt x="8411" y="271988"/>
                </a:cubicBezTo>
                <a:cubicBezTo>
                  <a:pt x="8411" y="350960"/>
                  <a:pt x="72432" y="414980"/>
                  <a:pt x="151404" y="414980"/>
                </a:cubicBezTo>
                <a:cubicBezTo>
                  <a:pt x="230376" y="414980"/>
                  <a:pt x="294396" y="350960"/>
                  <a:pt x="294396" y="271988"/>
                </a:cubicBezTo>
                <a:cubicBezTo>
                  <a:pt x="293050" y="251317"/>
                  <a:pt x="287727" y="231096"/>
                  <a:pt x="278717" y="212436"/>
                </a:cubicBezTo>
                <a:lnTo>
                  <a:pt x="278717" y="191643"/>
                </a:lnTo>
                <a:cubicBezTo>
                  <a:pt x="293454" y="221856"/>
                  <a:pt x="303480" y="250321"/>
                  <a:pt x="303480" y="271988"/>
                </a:cubicBezTo>
                <a:cubicBezTo>
                  <a:pt x="303480" y="355792"/>
                  <a:pt x="235544" y="423728"/>
                  <a:pt x="151740" y="423728"/>
                </a:cubicBezTo>
                <a:cubicBezTo>
                  <a:pt x="67937" y="423728"/>
                  <a:pt x="0" y="355792"/>
                  <a:pt x="0" y="271988"/>
                </a:cubicBezTo>
                <a:cubicBezTo>
                  <a:pt x="0" y="190028"/>
                  <a:pt x="141983" y="11776"/>
                  <a:pt x="148039" y="4239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9" name="Freeform: Shape 28">
            <a:extLst>
              <a:ext uri="{FF2B5EF4-FFF2-40B4-BE49-F238E27FC236}">
                <a16:creationId xmlns:a16="http://schemas.microsoft.com/office/drawing/2014/main" id="{C4D89420-EF47-EF40-2B45-0A9838FA2054}"/>
              </a:ext>
            </a:extLst>
          </p:cNvPr>
          <p:cNvSpPr/>
          <p:nvPr/>
        </p:nvSpPr>
        <p:spPr>
          <a:xfrm rot="18523799">
            <a:off x="6247013" y="2440534"/>
            <a:ext cx="1647934" cy="1630000"/>
          </a:xfrm>
          <a:custGeom>
            <a:avLst/>
            <a:gdLst>
              <a:gd name="connsiteX0" fmla="*/ 228457 w 418176"/>
              <a:gd name="connsiteY0" fmla="*/ 328394 h 413624"/>
              <a:gd name="connsiteX1" fmla="*/ 179458 w 418176"/>
              <a:gd name="connsiteY1" fmla="*/ 323011 h 413624"/>
              <a:gd name="connsiteX2" fmla="*/ 174075 w 418176"/>
              <a:gd name="connsiteY2" fmla="*/ 372010 h 413624"/>
              <a:gd name="connsiteX3" fmla="*/ 223074 w 418176"/>
              <a:gd name="connsiteY3" fmla="*/ 377393 h 413624"/>
              <a:gd name="connsiteX4" fmla="*/ 228457 w 418176"/>
              <a:gd name="connsiteY4" fmla="*/ 328394 h 413624"/>
              <a:gd name="connsiteX5" fmla="*/ 76897 w 418176"/>
              <a:gd name="connsiteY5" fmla="*/ 139418 h 413624"/>
              <a:gd name="connsiteX6" fmla="*/ 27898 w 418176"/>
              <a:gd name="connsiteY6" fmla="*/ 134035 h 413624"/>
              <a:gd name="connsiteX7" fmla="*/ 22514 w 418176"/>
              <a:gd name="connsiteY7" fmla="*/ 183034 h 413624"/>
              <a:gd name="connsiteX8" fmla="*/ 71513 w 418176"/>
              <a:gd name="connsiteY8" fmla="*/ 188417 h 413624"/>
              <a:gd name="connsiteX9" fmla="*/ 76897 w 418176"/>
              <a:gd name="connsiteY9" fmla="*/ 139418 h 413624"/>
              <a:gd name="connsiteX10" fmla="*/ 233235 w 418176"/>
              <a:gd name="connsiteY10" fmla="*/ 324563 h 413624"/>
              <a:gd name="connsiteX11" fmla="*/ 226905 w 418176"/>
              <a:gd name="connsiteY11" fmla="*/ 382171 h 413624"/>
              <a:gd name="connsiteX12" fmla="*/ 169297 w 418176"/>
              <a:gd name="connsiteY12" fmla="*/ 375841 h 413624"/>
              <a:gd name="connsiteX13" fmla="*/ 175627 w 418176"/>
              <a:gd name="connsiteY13" fmla="*/ 318233 h 413624"/>
              <a:gd name="connsiteX14" fmla="*/ 233235 w 418176"/>
              <a:gd name="connsiteY14" fmla="*/ 324563 h 413624"/>
              <a:gd name="connsiteX15" fmla="*/ 81674 w 418176"/>
              <a:gd name="connsiteY15" fmla="*/ 135587 h 413624"/>
              <a:gd name="connsiteX16" fmla="*/ 75344 w 418176"/>
              <a:gd name="connsiteY16" fmla="*/ 193195 h 413624"/>
              <a:gd name="connsiteX17" fmla="*/ 17737 w 418176"/>
              <a:gd name="connsiteY17" fmla="*/ 186865 h 413624"/>
              <a:gd name="connsiteX18" fmla="*/ 24066 w 418176"/>
              <a:gd name="connsiteY18" fmla="*/ 129257 h 413624"/>
              <a:gd name="connsiteX19" fmla="*/ 81674 w 418176"/>
              <a:gd name="connsiteY19" fmla="*/ 135587 h 413624"/>
              <a:gd name="connsiteX20" fmla="*/ 294346 w 418176"/>
              <a:gd name="connsiteY20" fmla="*/ 187913 h 413624"/>
              <a:gd name="connsiteX21" fmla="*/ 265526 w 418176"/>
              <a:gd name="connsiteY21" fmla="*/ 211026 h 413624"/>
              <a:gd name="connsiteX22" fmla="*/ 242413 w 418176"/>
              <a:gd name="connsiteY22" fmla="*/ 182207 h 413624"/>
              <a:gd name="connsiteX23" fmla="*/ 221416 w 418176"/>
              <a:gd name="connsiteY23" fmla="*/ 199047 h 413624"/>
              <a:gd name="connsiteX24" fmla="*/ 244529 w 418176"/>
              <a:gd name="connsiteY24" fmla="*/ 227866 h 413624"/>
              <a:gd name="connsiteX25" fmla="*/ 215710 w 418176"/>
              <a:gd name="connsiteY25" fmla="*/ 250980 h 413624"/>
              <a:gd name="connsiteX26" fmla="*/ 232550 w 418176"/>
              <a:gd name="connsiteY26" fmla="*/ 271977 h 413624"/>
              <a:gd name="connsiteX27" fmla="*/ 261369 w 418176"/>
              <a:gd name="connsiteY27" fmla="*/ 248864 h 413624"/>
              <a:gd name="connsiteX28" fmla="*/ 284440 w 418176"/>
              <a:gd name="connsiteY28" fmla="*/ 277630 h 413624"/>
              <a:gd name="connsiteX29" fmla="*/ 305437 w 418176"/>
              <a:gd name="connsiteY29" fmla="*/ 260790 h 413624"/>
              <a:gd name="connsiteX30" fmla="*/ 282366 w 418176"/>
              <a:gd name="connsiteY30" fmla="*/ 232023 h 413624"/>
              <a:gd name="connsiteX31" fmla="*/ 311186 w 418176"/>
              <a:gd name="connsiteY31" fmla="*/ 208910 h 413624"/>
              <a:gd name="connsiteX32" fmla="*/ 182743 w 418176"/>
              <a:gd name="connsiteY32" fmla="*/ 36069 h 413624"/>
              <a:gd name="connsiteX33" fmla="*/ 111941 w 418176"/>
              <a:gd name="connsiteY33" fmla="*/ 58781 h 413624"/>
              <a:gd name="connsiteX34" fmla="*/ 166798 w 418176"/>
              <a:gd name="connsiteY34" fmla="*/ 127180 h 413624"/>
              <a:gd name="connsiteX35" fmla="*/ 221096 w 418176"/>
              <a:gd name="connsiteY35" fmla="*/ 83890 h 413624"/>
              <a:gd name="connsiteX36" fmla="*/ 295675 w 418176"/>
              <a:gd name="connsiteY36" fmla="*/ 174943 h 413624"/>
              <a:gd name="connsiteX37" fmla="*/ 324050 w 418176"/>
              <a:gd name="connsiteY37" fmla="*/ 210323 h 413624"/>
              <a:gd name="connsiteX38" fmla="*/ 295283 w 418176"/>
              <a:gd name="connsiteY38" fmla="*/ 233394 h 413624"/>
              <a:gd name="connsiteX39" fmla="*/ 318355 w 418176"/>
              <a:gd name="connsiteY39" fmla="*/ 262161 h 413624"/>
              <a:gd name="connsiteX40" fmla="*/ 282974 w 418176"/>
              <a:gd name="connsiteY40" fmla="*/ 290537 h 413624"/>
              <a:gd name="connsiteX41" fmla="*/ 259903 w 418176"/>
              <a:gd name="connsiteY41" fmla="*/ 261770 h 413624"/>
              <a:gd name="connsiteX42" fmla="*/ 231084 w 418176"/>
              <a:gd name="connsiteY42" fmla="*/ 284883 h 413624"/>
              <a:gd name="connsiteX43" fmla="*/ 202709 w 418176"/>
              <a:gd name="connsiteY43" fmla="*/ 249503 h 413624"/>
              <a:gd name="connsiteX44" fmla="*/ 231527 w 418176"/>
              <a:gd name="connsiteY44" fmla="*/ 226390 h 413624"/>
              <a:gd name="connsiteX45" fmla="*/ 208414 w 418176"/>
              <a:gd name="connsiteY45" fmla="*/ 197571 h 413624"/>
              <a:gd name="connsiteX46" fmla="*/ 243795 w 418176"/>
              <a:gd name="connsiteY46" fmla="*/ 169195 h 413624"/>
              <a:gd name="connsiteX47" fmla="*/ 266908 w 418176"/>
              <a:gd name="connsiteY47" fmla="*/ 198014 h 413624"/>
              <a:gd name="connsiteX48" fmla="*/ 187605 w 418176"/>
              <a:gd name="connsiteY48" fmla="*/ 32342 h 413624"/>
              <a:gd name="connsiteX49" fmla="*/ 229705 w 418176"/>
              <a:gd name="connsiteY49" fmla="*/ 84836 h 413624"/>
              <a:gd name="connsiteX50" fmla="*/ 166031 w 418176"/>
              <a:gd name="connsiteY50" fmla="*/ 135903 h 413624"/>
              <a:gd name="connsiteX51" fmla="*/ 102880 w 418176"/>
              <a:gd name="connsiteY51" fmla="*/ 57163 h 413624"/>
              <a:gd name="connsiteX52" fmla="*/ 105757 w 418176"/>
              <a:gd name="connsiteY52" fmla="*/ 55373 h 413624"/>
              <a:gd name="connsiteX53" fmla="*/ 187605 w 418176"/>
              <a:gd name="connsiteY53" fmla="*/ 32342 h 413624"/>
              <a:gd name="connsiteX54" fmla="*/ 261088 w 418176"/>
              <a:gd name="connsiteY54" fmla="*/ 53628 h 413624"/>
              <a:gd name="connsiteX55" fmla="*/ 235235 w 418176"/>
              <a:gd name="connsiteY55" fmla="*/ 52366 h 413624"/>
              <a:gd name="connsiteX56" fmla="*/ 232872 w 418176"/>
              <a:gd name="connsiteY56" fmla="*/ 54261 h 413624"/>
              <a:gd name="connsiteX57" fmla="*/ 211065 w 418176"/>
              <a:gd name="connsiteY57" fmla="*/ 27070 h 413624"/>
              <a:gd name="connsiteX58" fmla="*/ 133900 w 418176"/>
              <a:gd name="connsiteY58" fmla="*/ 12704 h 413624"/>
              <a:gd name="connsiteX59" fmla="*/ 30587 w 418176"/>
              <a:gd name="connsiteY59" fmla="*/ 64251 h 413624"/>
              <a:gd name="connsiteX60" fmla="*/ 13880 w 418176"/>
              <a:gd name="connsiteY60" fmla="*/ 118708 h 413624"/>
              <a:gd name="connsiteX61" fmla="*/ 15092 w 418176"/>
              <a:gd name="connsiteY61" fmla="*/ 121186 h 413624"/>
              <a:gd name="connsiteX62" fmla="*/ 16614 w 418176"/>
              <a:gd name="connsiteY62" fmla="*/ 119965 h 413624"/>
              <a:gd name="connsiteX63" fmla="*/ 90303 w 418176"/>
              <a:gd name="connsiteY63" fmla="*/ 128062 h 413624"/>
              <a:gd name="connsiteX64" fmla="*/ 82207 w 418176"/>
              <a:gd name="connsiteY64" fmla="*/ 201751 h 413624"/>
              <a:gd name="connsiteX65" fmla="*/ 78847 w 418176"/>
              <a:gd name="connsiteY65" fmla="*/ 204445 h 413624"/>
              <a:gd name="connsiteX66" fmla="*/ 165153 w 418176"/>
              <a:gd name="connsiteY66" fmla="*/ 312056 h 413624"/>
              <a:gd name="connsiteX67" fmla="*/ 168512 w 418176"/>
              <a:gd name="connsiteY67" fmla="*/ 309362 h 413624"/>
              <a:gd name="connsiteX68" fmla="*/ 242201 w 418176"/>
              <a:gd name="connsiteY68" fmla="*/ 317459 h 413624"/>
              <a:gd name="connsiteX69" fmla="*/ 234105 w 418176"/>
              <a:gd name="connsiteY69" fmla="*/ 391147 h 413624"/>
              <a:gd name="connsiteX70" fmla="*/ 231113 w 418176"/>
              <a:gd name="connsiteY70" fmla="*/ 393547 h 413624"/>
              <a:gd name="connsiteX71" fmla="*/ 297512 w 418176"/>
              <a:gd name="connsiteY71" fmla="*/ 396534 h 413624"/>
              <a:gd name="connsiteX72" fmla="*/ 400557 w 418176"/>
              <a:gd name="connsiteY72" fmla="*/ 313891 h 413624"/>
              <a:gd name="connsiteX73" fmla="*/ 405442 w 418176"/>
              <a:gd name="connsiteY73" fmla="*/ 269432 h 413624"/>
              <a:gd name="connsiteX74" fmla="*/ 255733 w 418176"/>
              <a:gd name="connsiteY74" fmla="*/ 82765 h 413624"/>
              <a:gd name="connsiteX75" fmla="*/ 258095 w 418176"/>
              <a:gd name="connsiteY75" fmla="*/ 80871 h 413624"/>
              <a:gd name="connsiteX76" fmla="*/ 259827 w 418176"/>
              <a:gd name="connsiteY76" fmla="*/ 79482 h 413624"/>
              <a:gd name="connsiteX77" fmla="*/ 261088 w 418176"/>
              <a:gd name="connsiteY77" fmla="*/ 53628 h 413624"/>
              <a:gd name="connsiteX78" fmla="*/ 264005 w 418176"/>
              <a:gd name="connsiteY78" fmla="*/ 49736 h 413624"/>
              <a:gd name="connsiteX79" fmla="*/ 264289 w 418176"/>
              <a:gd name="connsiteY79" fmla="*/ 84184 h 413624"/>
              <a:gd name="connsiteX80" fmla="*/ 409956 w 418176"/>
              <a:gd name="connsiteY80" fmla="*/ 265811 h 413624"/>
              <a:gd name="connsiteX81" fmla="*/ 404094 w 418176"/>
              <a:gd name="connsiteY81" fmla="*/ 318731 h 413624"/>
              <a:gd name="connsiteX82" fmla="*/ 301207 w 418176"/>
              <a:gd name="connsiteY82" fmla="*/ 401248 h 413624"/>
              <a:gd name="connsiteX83" fmla="*/ 223831 w 418176"/>
              <a:gd name="connsiteY83" fmla="*/ 394901 h 413624"/>
              <a:gd name="connsiteX84" fmla="*/ 221516 w 418176"/>
              <a:gd name="connsiteY84" fmla="*/ 392014 h 413624"/>
              <a:gd name="connsiteX85" fmla="*/ 224740 w 418176"/>
              <a:gd name="connsiteY85" fmla="*/ 390118 h 413624"/>
              <a:gd name="connsiteX86" fmla="*/ 230327 w 418176"/>
              <a:gd name="connsiteY86" fmla="*/ 386328 h 413624"/>
              <a:gd name="connsiteX87" fmla="*/ 237477 w 418176"/>
              <a:gd name="connsiteY87" fmla="*/ 321248 h 413624"/>
              <a:gd name="connsiteX88" fmla="*/ 172397 w 418176"/>
              <a:gd name="connsiteY88" fmla="*/ 314097 h 413624"/>
              <a:gd name="connsiteX89" fmla="*/ 167526 w 418176"/>
              <a:gd name="connsiteY89" fmla="*/ 318780 h 413624"/>
              <a:gd name="connsiteX90" fmla="*/ 165133 w 418176"/>
              <a:gd name="connsiteY90" fmla="*/ 321389 h 413624"/>
              <a:gd name="connsiteX91" fmla="*/ 70070 w 418176"/>
              <a:gd name="connsiteY91" fmla="*/ 202859 h 413624"/>
              <a:gd name="connsiteX92" fmla="*/ 73137 w 418176"/>
              <a:gd name="connsiteY92" fmla="*/ 201089 h 413624"/>
              <a:gd name="connsiteX93" fmla="*/ 78765 w 418176"/>
              <a:gd name="connsiteY93" fmla="*/ 197351 h 413624"/>
              <a:gd name="connsiteX94" fmla="*/ 85915 w 418176"/>
              <a:gd name="connsiteY94" fmla="*/ 132271 h 413624"/>
              <a:gd name="connsiteX95" fmla="*/ 20835 w 418176"/>
              <a:gd name="connsiteY95" fmla="*/ 125120 h 413624"/>
              <a:gd name="connsiteX96" fmla="*/ 16741 w 418176"/>
              <a:gd name="connsiteY96" fmla="*/ 128835 h 413624"/>
              <a:gd name="connsiteX97" fmla="*/ 13718 w 418176"/>
              <a:gd name="connsiteY97" fmla="*/ 131950 h 413624"/>
              <a:gd name="connsiteX98" fmla="*/ 11854 w 418176"/>
              <a:gd name="connsiteY98" fmla="*/ 128011 h 413624"/>
              <a:gd name="connsiteX99" fmla="*/ 8798 w 418176"/>
              <a:gd name="connsiteY99" fmla="*/ 121836 h 413624"/>
              <a:gd name="connsiteX100" fmla="*/ 27806 w 418176"/>
              <a:gd name="connsiteY100" fmla="*/ 59494 h 413624"/>
              <a:gd name="connsiteX101" fmla="*/ 131425 w 418176"/>
              <a:gd name="connsiteY101" fmla="*/ 7789 h 413624"/>
              <a:gd name="connsiteX102" fmla="*/ 215916 w 418176"/>
              <a:gd name="connsiteY102" fmla="*/ 23869 h 413624"/>
              <a:gd name="connsiteX103" fmla="*/ 234019 w 418176"/>
              <a:gd name="connsiteY103" fmla="*/ 46441 h 413624"/>
              <a:gd name="connsiteX104" fmla="*/ 264005 w 418176"/>
              <a:gd name="connsiteY104" fmla="*/ 49736 h 413624"/>
              <a:gd name="connsiteX105" fmla="*/ 256883 w 418176"/>
              <a:gd name="connsiteY105" fmla="*/ 1143 h 413624"/>
              <a:gd name="connsiteX106" fmla="*/ 256883 w 418176"/>
              <a:gd name="connsiteY106" fmla="*/ 27386 h 413624"/>
              <a:gd name="connsiteX107" fmla="*/ 247731 w 418176"/>
              <a:gd name="connsiteY107" fmla="*/ 27386 h 413624"/>
              <a:gd name="connsiteX108" fmla="*/ 247731 w 418176"/>
              <a:gd name="connsiteY108" fmla="*/ 1143 h 413624"/>
              <a:gd name="connsiteX109" fmla="*/ 314979 w 418176"/>
              <a:gd name="connsiteY109" fmla="*/ 73399 h 413624"/>
              <a:gd name="connsiteX110" fmla="*/ 312994 w 418176"/>
              <a:gd name="connsiteY110" fmla="*/ 82333 h 413624"/>
              <a:gd name="connsiteX111" fmla="*/ 287376 w 418176"/>
              <a:gd name="connsiteY111" fmla="*/ 76639 h 413624"/>
              <a:gd name="connsiteX112" fmla="*/ 289362 w 418176"/>
              <a:gd name="connsiteY112" fmla="*/ 67706 h 413624"/>
              <a:gd name="connsiteX113" fmla="*/ 295459 w 418176"/>
              <a:gd name="connsiteY113" fmla="*/ 22436 h 413624"/>
              <a:gd name="connsiteX114" fmla="*/ 301184 w 418176"/>
              <a:gd name="connsiteY114" fmla="*/ 29575 h 413624"/>
              <a:gd name="connsiteX115" fmla="*/ 280345 w 418176"/>
              <a:gd name="connsiteY115" fmla="*/ 46289 h 413624"/>
              <a:gd name="connsiteX116" fmla="*/ 274619 w 418176"/>
              <a:gd name="connsiteY116" fmla="*/ 39150 h 413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</a:cxnLst>
            <a:rect l="l" t="t" r="r" b="b"/>
            <a:pathLst>
              <a:path w="418176" h="413624">
                <a:moveTo>
                  <a:pt x="228457" y="328394"/>
                </a:moveTo>
                <a:cubicBezTo>
                  <a:pt x="216412" y="313376"/>
                  <a:pt x="194477" y="310966"/>
                  <a:pt x="179458" y="323011"/>
                </a:cubicBezTo>
                <a:cubicBezTo>
                  <a:pt x="164440" y="335056"/>
                  <a:pt x="162030" y="356991"/>
                  <a:pt x="174075" y="372010"/>
                </a:cubicBezTo>
                <a:cubicBezTo>
                  <a:pt x="186142" y="386992"/>
                  <a:pt x="208046" y="389404"/>
                  <a:pt x="223074" y="377393"/>
                </a:cubicBezTo>
                <a:cubicBezTo>
                  <a:pt x="238092" y="365348"/>
                  <a:pt x="240502" y="343413"/>
                  <a:pt x="228457" y="328394"/>
                </a:cubicBezTo>
                <a:close/>
                <a:moveTo>
                  <a:pt x="76897" y="139418"/>
                </a:moveTo>
                <a:cubicBezTo>
                  <a:pt x="64852" y="124400"/>
                  <a:pt x="42916" y="121990"/>
                  <a:pt x="27898" y="134035"/>
                </a:cubicBezTo>
                <a:cubicBezTo>
                  <a:pt x="12879" y="146080"/>
                  <a:pt x="10469" y="168015"/>
                  <a:pt x="22514" y="183034"/>
                </a:cubicBezTo>
                <a:cubicBezTo>
                  <a:pt x="34582" y="198016"/>
                  <a:pt x="56485" y="200428"/>
                  <a:pt x="71513" y="188417"/>
                </a:cubicBezTo>
                <a:cubicBezTo>
                  <a:pt x="86532" y="176372"/>
                  <a:pt x="88942" y="154437"/>
                  <a:pt x="76897" y="139418"/>
                </a:cubicBezTo>
                <a:close/>
                <a:moveTo>
                  <a:pt x="233235" y="324563"/>
                </a:moveTo>
                <a:cubicBezTo>
                  <a:pt x="247393" y="342217"/>
                  <a:pt x="244559" y="368012"/>
                  <a:pt x="226905" y="382171"/>
                </a:cubicBezTo>
                <a:cubicBezTo>
                  <a:pt x="209252" y="396329"/>
                  <a:pt x="183456" y="393495"/>
                  <a:pt x="169297" y="375841"/>
                </a:cubicBezTo>
                <a:cubicBezTo>
                  <a:pt x="155139" y="358187"/>
                  <a:pt x="157973" y="332392"/>
                  <a:pt x="175627" y="318233"/>
                </a:cubicBezTo>
                <a:cubicBezTo>
                  <a:pt x="193281" y="304075"/>
                  <a:pt x="219076" y="306909"/>
                  <a:pt x="233235" y="324563"/>
                </a:cubicBezTo>
                <a:close/>
                <a:moveTo>
                  <a:pt x="81674" y="135587"/>
                </a:moveTo>
                <a:cubicBezTo>
                  <a:pt x="95832" y="153240"/>
                  <a:pt x="92998" y="179036"/>
                  <a:pt x="75344" y="193195"/>
                </a:cubicBezTo>
                <a:cubicBezTo>
                  <a:pt x="57691" y="207353"/>
                  <a:pt x="31895" y="204519"/>
                  <a:pt x="17737" y="186865"/>
                </a:cubicBezTo>
                <a:cubicBezTo>
                  <a:pt x="3578" y="169211"/>
                  <a:pt x="6412" y="143416"/>
                  <a:pt x="24066" y="129257"/>
                </a:cubicBezTo>
                <a:cubicBezTo>
                  <a:pt x="41720" y="115099"/>
                  <a:pt x="67515" y="117933"/>
                  <a:pt x="81674" y="135587"/>
                </a:cubicBezTo>
                <a:close/>
                <a:moveTo>
                  <a:pt x="294346" y="187913"/>
                </a:moveTo>
                <a:lnTo>
                  <a:pt x="265526" y="211026"/>
                </a:lnTo>
                <a:lnTo>
                  <a:pt x="242413" y="182207"/>
                </a:lnTo>
                <a:lnTo>
                  <a:pt x="221416" y="199047"/>
                </a:lnTo>
                <a:lnTo>
                  <a:pt x="244529" y="227866"/>
                </a:lnTo>
                <a:lnTo>
                  <a:pt x="215710" y="250980"/>
                </a:lnTo>
                <a:lnTo>
                  <a:pt x="232550" y="271977"/>
                </a:lnTo>
                <a:lnTo>
                  <a:pt x="261369" y="248864"/>
                </a:lnTo>
                <a:lnTo>
                  <a:pt x="284440" y="277630"/>
                </a:lnTo>
                <a:lnTo>
                  <a:pt x="305437" y="260790"/>
                </a:lnTo>
                <a:lnTo>
                  <a:pt x="282366" y="232023"/>
                </a:lnTo>
                <a:lnTo>
                  <a:pt x="311186" y="208910"/>
                </a:lnTo>
                <a:close/>
                <a:moveTo>
                  <a:pt x="182743" y="36069"/>
                </a:moveTo>
                <a:cubicBezTo>
                  <a:pt x="174828" y="26200"/>
                  <a:pt x="136387" y="44090"/>
                  <a:pt x="111941" y="58781"/>
                </a:cubicBezTo>
                <a:lnTo>
                  <a:pt x="166798" y="127180"/>
                </a:lnTo>
                <a:lnTo>
                  <a:pt x="221096" y="83890"/>
                </a:lnTo>
                <a:close/>
                <a:moveTo>
                  <a:pt x="295675" y="174943"/>
                </a:moveTo>
                <a:lnTo>
                  <a:pt x="324050" y="210323"/>
                </a:lnTo>
                <a:lnTo>
                  <a:pt x="295283" y="233394"/>
                </a:lnTo>
                <a:lnTo>
                  <a:pt x="318355" y="262161"/>
                </a:lnTo>
                <a:lnTo>
                  <a:pt x="282974" y="290537"/>
                </a:lnTo>
                <a:lnTo>
                  <a:pt x="259903" y="261770"/>
                </a:lnTo>
                <a:lnTo>
                  <a:pt x="231084" y="284883"/>
                </a:lnTo>
                <a:lnTo>
                  <a:pt x="202709" y="249503"/>
                </a:lnTo>
                <a:lnTo>
                  <a:pt x="231527" y="226390"/>
                </a:lnTo>
                <a:lnTo>
                  <a:pt x="208414" y="197571"/>
                </a:lnTo>
                <a:lnTo>
                  <a:pt x="243795" y="169195"/>
                </a:lnTo>
                <a:lnTo>
                  <a:pt x="266908" y="198014"/>
                </a:lnTo>
                <a:close/>
                <a:moveTo>
                  <a:pt x="187605" y="32342"/>
                </a:moveTo>
                <a:lnTo>
                  <a:pt x="229705" y="84836"/>
                </a:lnTo>
                <a:lnTo>
                  <a:pt x="166031" y="135903"/>
                </a:lnTo>
                <a:lnTo>
                  <a:pt x="102880" y="57163"/>
                </a:lnTo>
                <a:lnTo>
                  <a:pt x="105757" y="55373"/>
                </a:lnTo>
                <a:cubicBezTo>
                  <a:pt x="116741" y="48634"/>
                  <a:pt x="173543" y="14809"/>
                  <a:pt x="187605" y="32342"/>
                </a:cubicBezTo>
                <a:close/>
                <a:moveTo>
                  <a:pt x="261088" y="53628"/>
                </a:moveTo>
                <a:cubicBezTo>
                  <a:pt x="254300" y="46143"/>
                  <a:pt x="242721" y="45578"/>
                  <a:pt x="235235" y="52366"/>
                </a:cubicBezTo>
                <a:lnTo>
                  <a:pt x="232872" y="54261"/>
                </a:lnTo>
                <a:lnTo>
                  <a:pt x="211065" y="27070"/>
                </a:lnTo>
                <a:cubicBezTo>
                  <a:pt x="193383" y="5022"/>
                  <a:pt x="162374" y="-730"/>
                  <a:pt x="133900" y="12704"/>
                </a:cubicBezTo>
                <a:lnTo>
                  <a:pt x="30587" y="64251"/>
                </a:lnTo>
                <a:cubicBezTo>
                  <a:pt x="-3217" y="84375"/>
                  <a:pt x="4305" y="99562"/>
                  <a:pt x="13880" y="118708"/>
                </a:cubicBezTo>
                <a:lnTo>
                  <a:pt x="15092" y="121186"/>
                </a:lnTo>
                <a:cubicBezTo>
                  <a:pt x="15617" y="120765"/>
                  <a:pt x="16141" y="120345"/>
                  <a:pt x="16614" y="119965"/>
                </a:cubicBezTo>
                <a:cubicBezTo>
                  <a:pt x="39197" y="101854"/>
                  <a:pt x="72191" y="105479"/>
                  <a:pt x="90303" y="128062"/>
                </a:cubicBezTo>
                <a:cubicBezTo>
                  <a:pt x="108414" y="150645"/>
                  <a:pt x="104790" y="183639"/>
                  <a:pt x="82207" y="201751"/>
                </a:cubicBezTo>
                <a:cubicBezTo>
                  <a:pt x="81148" y="202721"/>
                  <a:pt x="80024" y="203622"/>
                  <a:pt x="78847" y="204445"/>
                </a:cubicBezTo>
                <a:lnTo>
                  <a:pt x="165153" y="312056"/>
                </a:lnTo>
                <a:cubicBezTo>
                  <a:pt x="166307" y="311130"/>
                  <a:pt x="167462" y="310204"/>
                  <a:pt x="168512" y="309362"/>
                </a:cubicBezTo>
                <a:cubicBezTo>
                  <a:pt x="191095" y="291250"/>
                  <a:pt x="224089" y="294876"/>
                  <a:pt x="242201" y="317459"/>
                </a:cubicBezTo>
                <a:cubicBezTo>
                  <a:pt x="260312" y="340041"/>
                  <a:pt x="256688" y="373035"/>
                  <a:pt x="234105" y="391147"/>
                </a:cubicBezTo>
                <a:cubicBezTo>
                  <a:pt x="233160" y="391905"/>
                  <a:pt x="232162" y="392705"/>
                  <a:pt x="231113" y="393547"/>
                </a:cubicBezTo>
                <a:cubicBezTo>
                  <a:pt x="249360" y="411061"/>
                  <a:pt x="277767" y="412344"/>
                  <a:pt x="297512" y="396534"/>
                </a:cubicBezTo>
                <a:lnTo>
                  <a:pt x="400557" y="313891"/>
                </a:lnTo>
                <a:cubicBezTo>
                  <a:pt x="414184" y="302962"/>
                  <a:pt x="416371" y="283060"/>
                  <a:pt x="405442" y="269432"/>
                </a:cubicBezTo>
                <a:lnTo>
                  <a:pt x="255733" y="82765"/>
                </a:lnTo>
                <a:lnTo>
                  <a:pt x="258095" y="80871"/>
                </a:lnTo>
                <a:cubicBezTo>
                  <a:pt x="258702" y="80444"/>
                  <a:pt x="259279" y="79981"/>
                  <a:pt x="259827" y="79482"/>
                </a:cubicBezTo>
                <a:cubicBezTo>
                  <a:pt x="267313" y="72693"/>
                  <a:pt x="267881" y="61119"/>
                  <a:pt x="261088" y="53628"/>
                </a:cubicBezTo>
                <a:close/>
                <a:moveTo>
                  <a:pt x="264005" y="49736"/>
                </a:moveTo>
                <a:cubicBezTo>
                  <a:pt x="273600" y="59172"/>
                  <a:pt x="273720" y="74594"/>
                  <a:pt x="264289" y="84184"/>
                </a:cubicBezTo>
                <a:lnTo>
                  <a:pt x="409956" y="265811"/>
                </a:lnTo>
                <a:cubicBezTo>
                  <a:pt x="422895" y="282062"/>
                  <a:pt x="420278" y="305709"/>
                  <a:pt x="404094" y="318731"/>
                </a:cubicBezTo>
                <a:lnTo>
                  <a:pt x="301207" y="401248"/>
                </a:lnTo>
                <a:cubicBezTo>
                  <a:pt x="277799" y="419944"/>
                  <a:pt x="243878" y="417164"/>
                  <a:pt x="223831" y="394901"/>
                </a:cubicBezTo>
                <a:lnTo>
                  <a:pt x="221516" y="392014"/>
                </a:lnTo>
                <a:lnTo>
                  <a:pt x="224740" y="390118"/>
                </a:lnTo>
                <a:cubicBezTo>
                  <a:pt x="226701" y="389003"/>
                  <a:pt x="228563" y="387734"/>
                  <a:pt x="230327" y="386328"/>
                </a:cubicBezTo>
                <a:cubicBezTo>
                  <a:pt x="250274" y="370330"/>
                  <a:pt x="253474" y="341195"/>
                  <a:pt x="237477" y="321248"/>
                </a:cubicBezTo>
                <a:cubicBezTo>
                  <a:pt x="221478" y="301300"/>
                  <a:pt x="192344" y="298099"/>
                  <a:pt x="172397" y="314097"/>
                </a:cubicBezTo>
                <a:cubicBezTo>
                  <a:pt x="170659" y="315534"/>
                  <a:pt x="169032" y="317097"/>
                  <a:pt x="167526" y="318780"/>
                </a:cubicBezTo>
                <a:lnTo>
                  <a:pt x="165133" y="321389"/>
                </a:lnTo>
                <a:lnTo>
                  <a:pt x="70070" y="202859"/>
                </a:lnTo>
                <a:lnTo>
                  <a:pt x="73137" y="201089"/>
                </a:lnTo>
                <a:cubicBezTo>
                  <a:pt x="75106" y="199984"/>
                  <a:pt x="76985" y="198736"/>
                  <a:pt x="78765" y="197351"/>
                </a:cubicBezTo>
                <a:cubicBezTo>
                  <a:pt x="98713" y="181353"/>
                  <a:pt x="101913" y="152218"/>
                  <a:pt x="85915" y="132271"/>
                </a:cubicBezTo>
                <a:cubicBezTo>
                  <a:pt x="69917" y="112324"/>
                  <a:pt x="40782" y="109122"/>
                  <a:pt x="20835" y="125120"/>
                </a:cubicBezTo>
                <a:cubicBezTo>
                  <a:pt x="19405" y="126285"/>
                  <a:pt x="18034" y="127522"/>
                  <a:pt x="16741" y="128835"/>
                </a:cubicBezTo>
                <a:lnTo>
                  <a:pt x="13718" y="131950"/>
                </a:lnTo>
                <a:lnTo>
                  <a:pt x="11854" y="128011"/>
                </a:lnTo>
                <a:lnTo>
                  <a:pt x="8798" y="121836"/>
                </a:lnTo>
                <a:cubicBezTo>
                  <a:pt x="-905" y="102532"/>
                  <a:pt x="-10860" y="82482"/>
                  <a:pt x="27806" y="59494"/>
                </a:cubicBezTo>
                <a:lnTo>
                  <a:pt x="131425" y="7789"/>
                </a:lnTo>
                <a:cubicBezTo>
                  <a:pt x="162524" y="-6889"/>
                  <a:pt x="196424" y="-435"/>
                  <a:pt x="215916" y="23869"/>
                </a:cubicBezTo>
                <a:lnTo>
                  <a:pt x="234019" y="46441"/>
                </a:lnTo>
                <a:cubicBezTo>
                  <a:pt x="243574" y="40469"/>
                  <a:pt x="255979" y="41836"/>
                  <a:pt x="264005" y="49736"/>
                </a:cubicBezTo>
                <a:close/>
                <a:moveTo>
                  <a:pt x="256883" y="1143"/>
                </a:moveTo>
                <a:lnTo>
                  <a:pt x="256883" y="27386"/>
                </a:lnTo>
                <a:lnTo>
                  <a:pt x="247731" y="27386"/>
                </a:lnTo>
                <a:lnTo>
                  <a:pt x="247731" y="1143"/>
                </a:lnTo>
                <a:close/>
                <a:moveTo>
                  <a:pt x="314979" y="73399"/>
                </a:moveTo>
                <a:lnTo>
                  <a:pt x="312994" y="82333"/>
                </a:lnTo>
                <a:lnTo>
                  <a:pt x="287376" y="76639"/>
                </a:lnTo>
                <a:lnTo>
                  <a:pt x="289362" y="67706"/>
                </a:lnTo>
                <a:close/>
                <a:moveTo>
                  <a:pt x="295459" y="22436"/>
                </a:moveTo>
                <a:lnTo>
                  <a:pt x="301184" y="29575"/>
                </a:lnTo>
                <a:lnTo>
                  <a:pt x="280345" y="46289"/>
                </a:lnTo>
                <a:lnTo>
                  <a:pt x="274619" y="39150"/>
                </a:ln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54977B18-7C59-9BA8-2353-AA9BB981E339}"/>
              </a:ext>
            </a:extLst>
          </p:cNvPr>
          <p:cNvSpPr/>
          <p:nvPr/>
        </p:nvSpPr>
        <p:spPr>
          <a:xfrm>
            <a:off x="10361039" y="9434871"/>
            <a:ext cx="1578598" cy="1715572"/>
          </a:xfrm>
          <a:custGeom>
            <a:avLst/>
            <a:gdLst>
              <a:gd name="connsiteX0" fmla="*/ 365657 w 400580"/>
              <a:gd name="connsiteY0" fmla="*/ 141108 h 435338"/>
              <a:gd name="connsiteX1" fmla="*/ 380865 w 400580"/>
              <a:gd name="connsiteY1" fmla="*/ 156316 h 435338"/>
              <a:gd name="connsiteX2" fmla="*/ 365657 w 400580"/>
              <a:gd name="connsiteY2" fmla="*/ 171523 h 435338"/>
              <a:gd name="connsiteX3" fmla="*/ 350449 w 400580"/>
              <a:gd name="connsiteY3" fmla="*/ 156316 h 435338"/>
              <a:gd name="connsiteX4" fmla="*/ 365657 w 400580"/>
              <a:gd name="connsiteY4" fmla="*/ 141108 h 435338"/>
              <a:gd name="connsiteX5" fmla="*/ 365656 w 400580"/>
              <a:gd name="connsiteY5" fmla="*/ 130409 h 435338"/>
              <a:gd name="connsiteX6" fmla="*/ 339750 w 400580"/>
              <a:gd name="connsiteY6" fmla="*/ 156316 h 435338"/>
              <a:gd name="connsiteX7" fmla="*/ 365656 w 400580"/>
              <a:gd name="connsiteY7" fmla="*/ 182223 h 435338"/>
              <a:gd name="connsiteX8" fmla="*/ 391563 w 400580"/>
              <a:gd name="connsiteY8" fmla="*/ 156316 h 435338"/>
              <a:gd name="connsiteX9" fmla="*/ 365656 w 400580"/>
              <a:gd name="connsiteY9" fmla="*/ 130409 h 435338"/>
              <a:gd name="connsiteX10" fmla="*/ 39903 w 400580"/>
              <a:gd name="connsiteY10" fmla="*/ 0 h 435338"/>
              <a:gd name="connsiteX11" fmla="*/ 44412 w 400580"/>
              <a:gd name="connsiteY11" fmla="*/ 4508 h 435338"/>
              <a:gd name="connsiteX12" fmla="*/ 44412 w 400580"/>
              <a:gd name="connsiteY12" fmla="*/ 24696 h 435338"/>
              <a:gd name="connsiteX13" fmla="*/ 39903 w 400580"/>
              <a:gd name="connsiteY13" fmla="*/ 29204 h 435338"/>
              <a:gd name="connsiteX14" fmla="*/ 35395 w 400580"/>
              <a:gd name="connsiteY14" fmla="*/ 24696 h 435338"/>
              <a:gd name="connsiteX15" fmla="*/ 35395 w 400580"/>
              <a:gd name="connsiteY15" fmla="*/ 22677 h 435338"/>
              <a:gd name="connsiteX16" fmla="*/ 9017 w 400580"/>
              <a:gd name="connsiteY16" fmla="*/ 74491 h 435338"/>
              <a:gd name="connsiteX17" fmla="*/ 9017 w 400580"/>
              <a:gd name="connsiteY17" fmla="*/ 175426 h 435338"/>
              <a:gd name="connsiteX18" fmla="*/ 104099 w 400580"/>
              <a:gd name="connsiteY18" fmla="*/ 263644 h 435338"/>
              <a:gd name="connsiteX19" fmla="*/ 199180 w 400580"/>
              <a:gd name="connsiteY19" fmla="*/ 175426 h 435338"/>
              <a:gd name="connsiteX20" fmla="*/ 199180 w 400580"/>
              <a:gd name="connsiteY20" fmla="*/ 74491 h 435338"/>
              <a:gd name="connsiteX21" fmla="*/ 173946 w 400580"/>
              <a:gd name="connsiteY21" fmla="*/ 23417 h 435338"/>
              <a:gd name="connsiteX22" fmla="*/ 173946 w 400580"/>
              <a:gd name="connsiteY22" fmla="*/ 24696 h 435338"/>
              <a:gd name="connsiteX23" fmla="*/ 169437 w 400580"/>
              <a:gd name="connsiteY23" fmla="*/ 29204 h 435338"/>
              <a:gd name="connsiteX24" fmla="*/ 164929 w 400580"/>
              <a:gd name="connsiteY24" fmla="*/ 24696 h 435338"/>
              <a:gd name="connsiteX25" fmla="*/ 164929 w 400580"/>
              <a:gd name="connsiteY25" fmla="*/ 4508 h 435338"/>
              <a:gd name="connsiteX26" fmla="*/ 169437 w 400580"/>
              <a:gd name="connsiteY26" fmla="*/ 0 h 435338"/>
              <a:gd name="connsiteX27" fmla="*/ 173946 w 400580"/>
              <a:gd name="connsiteY27" fmla="*/ 4508 h 435338"/>
              <a:gd name="connsiteX28" fmla="*/ 173946 w 400580"/>
              <a:gd name="connsiteY28" fmla="*/ 12247 h 435338"/>
              <a:gd name="connsiteX29" fmla="*/ 208197 w 400580"/>
              <a:gd name="connsiteY29" fmla="*/ 74423 h 435338"/>
              <a:gd name="connsiteX30" fmla="*/ 208197 w 400580"/>
              <a:gd name="connsiteY30" fmla="*/ 175359 h 435338"/>
              <a:gd name="connsiteX31" fmla="*/ 108607 w 400580"/>
              <a:gd name="connsiteY31" fmla="*/ 272392 h 435338"/>
              <a:gd name="connsiteX32" fmla="*/ 108607 w 400580"/>
              <a:gd name="connsiteY32" fmla="*/ 383488 h 435338"/>
              <a:gd name="connsiteX33" fmla="*/ 108607 w 400580"/>
              <a:gd name="connsiteY33" fmla="*/ 390749 h 435338"/>
              <a:gd name="connsiteX34" fmla="*/ 151296 w 400580"/>
              <a:gd name="connsiteY34" fmla="*/ 426177 h 435338"/>
              <a:gd name="connsiteX35" fmla="*/ 186731 w 400580"/>
              <a:gd name="connsiteY35" fmla="*/ 383488 h 435338"/>
              <a:gd name="connsiteX36" fmla="*/ 186731 w 400580"/>
              <a:gd name="connsiteY36" fmla="*/ 340422 h 435338"/>
              <a:gd name="connsiteX37" fmla="*/ 186731 w 400580"/>
              <a:gd name="connsiteY37" fmla="*/ 333222 h 435338"/>
              <a:gd name="connsiteX38" fmla="*/ 238444 w 400580"/>
              <a:gd name="connsiteY38" fmla="*/ 288710 h 435338"/>
              <a:gd name="connsiteX39" fmla="*/ 282956 w 400580"/>
              <a:gd name="connsiteY39" fmla="*/ 340422 h 435338"/>
              <a:gd name="connsiteX40" fmla="*/ 282956 w 400580"/>
              <a:gd name="connsiteY40" fmla="*/ 383286 h 435338"/>
              <a:gd name="connsiteX41" fmla="*/ 282956 w 400580"/>
              <a:gd name="connsiteY41" fmla="*/ 389780 h 435338"/>
              <a:gd name="connsiteX42" fmla="*/ 325296 w 400580"/>
              <a:gd name="connsiteY42" fmla="*/ 425626 h 435338"/>
              <a:gd name="connsiteX43" fmla="*/ 361148 w 400580"/>
              <a:gd name="connsiteY43" fmla="*/ 383286 h 435338"/>
              <a:gd name="connsiteX44" fmla="*/ 361148 w 400580"/>
              <a:gd name="connsiteY44" fmla="*/ 190903 h 435338"/>
              <a:gd name="connsiteX45" fmla="*/ 330733 w 400580"/>
              <a:gd name="connsiteY45" fmla="*/ 156228 h 435338"/>
              <a:gd name="connsiteX46" fmla="*/ 365704 w 400580"/>
              <a:gd name="connsiteY46" fmla="*/ 121345 h 435338"/>
              <a:gd name="connsiteX47" fmla="*/ 400580 w 400580"/>
              <a:gd name="connsiteY47" fmla="*/ 156316 h 435338"/>
              <a:gd name="connsiteX48" fmla="*/ 370165 w 400580"/>
              <a:gd name="connsiteY48" fmla="*/ 190903 h 435338"/>
              <a:gd name="connsiteX49" fmla="*/ 370165 w 400580"/>
              <a:gd name="connsiteY49" fmla="*/ 383488 h 435338"/>
              <a:gd name="connsiteX50" fmla="*/ 370165 w 400580"/>
              <a:gd name="connsiteY50" fmla="*/ 390688 h 435338"/>
              <a:gd name="connsiteX51" fmla="*/ 318452 w 400580"/>
              <a:gd name="connsiteY51" fmla="*/ 435201 h 435338"/>
              <a:gd name="connsiteX52" fmla="*/ 273940 w 400580"/>
              <a:gd name="connsiteY52" fmla="*/ 383488 h 435338"/>
              <a:gd name="connsiteX53" fmla="*/ 273940 w 400580"/>
              <a:gd name="connsiteY53" fmla="*/ 340422 h 435338"/>
              <a:gd name="connsiteX54" fmla="*/ 273940 w 400580"/>
              <a:gd name="connsiteY54" fmla="*/ 333162 h 435338"/>
              <a:gd name="connsiteX55" fmla="*/ 231251 w 400580"/>
              <a:gd name="connsiteY55" fmla="*/ 297733 h 435338"/>
              <a:gd name="connsiteX56" fmla="*/ 195815 w 400580"/>
              <a:gd name="connsiteY56" fmla="*/ 340422 h 435338"/>
              <a:gd name="connsiteX57" fmla="*/ 195815 w 400580"/>
              <a:gd name="connsiteY57" fmla="*/ 383286 h 435338"/>
              <a:gd name="connsiteX58" fmla="*/ 195815 w 400580"/>
              <a:gd name="connsiteY58" fmla="*/ 390487 h 435338"/>
              <a:gd name="connsiteX59" fmla="*/ 144103 w 400580"/>
              <a:gd name="connsiteY59" fmla="*/ 434999 h 435338"/>
              <a:gd name="connsiteX60" fmla="*/ 99590 w 400580"/>
              <a:gd name="connsiteY60" fmla="*/ 383286 h 435338"/>
              <a:gd name="connsiteX61" fmla="*/ 99590 w 400580"/>
              <a:gd name="connsiteY61" fmla="*/ 272392 h 435338"/>
              <a:gd name="connsiteX62" fmla="*/ 0 w 400580"/>
              <a:gd name="connsiteY62" fmla="*/ 175359 h 435338"/>
              <a:gd name="connsiteX63" fmla="*/ 0 w 400580"/>
              <a:gd name="connsiteY63" fmla="*/ 74423 h 435338"/>
              <a:gd name="connsiteX64" fmla="*/ 32905 w 400580"/>
              <a:gd name="connsiteY64" fmla="*/ 13054 h 435338"/>
              <a:gd name="connsiteX65" fmla="*/ 35395 w 400580"/>
              <a:gd name="connsiteY65" fmla="*/ 12314 h 435338"/>
              <a:gd name="connsiteX66" fmla="*/ 35395 w 400580"/>
              <a:gd name="connsiteY66" fmla="*/ 4508 h 435338"/>
              <a:gd name="connsiteX67" fmla="*/ 39903 w 400580"/>
              <a:gd name="connsiteY67" fmla="*/ 0 h 4353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</a:cxnLst>
            <a:rect l="l" t="t" r="r" b="b"/>
            <a:pathLst>
              <a:path w="400580" h="435338">
                <a:moveTo>
                  <a:pt x="365657" y="141108"/>
                </a:moveTo>
                <a:cubicBezTo>
                  <a:pt x="374055" y="141108"/>
                  <a:pt x="380865" y="147918"/>
                  <a:pt x="380865" y="156316"/>
                </a:cubicBezTo>
                <a:cubicBezTo>
                  <a:pt x="380865" y="164714"/>
                  <a:pt x="374055" y="171523"/>
                  <a:pt x="365657" y="171523"/>
                </a:cubicBezTo>
                <a:cubicBezTo>
                  <a:pt x="357259" y="171523"/>
                  <a:pt x="350449" y="164714"/>
                  <a:pt x="350449" y="156316"/>
                </a:cubicBezTo>
                <a:cubicBezTo>
                  <a:pt x="350449" y="147918"/>
                  <a:pt x="357259" y="141108"/>
                  <a:pt x="365657" y="141108"/>
                </a:cubicBezTo>
                <a:close/>
                <a:moveTo>
                  <a:pt x="365656" y="130409"/>
                </a:moveTo>
                <a:cubicBezTo>
                  <a:pt x="351351" y="130409"/>
                  <a:pt x="339750" y="142010"/>
                  <a:pt x="339750" y="156316"/>
                </a:cubicBezTo>
                <a:cubicBezTo>
                  <a:pt x="339750" y="170622"/>
                  <a:pt x="351351" y="182223"/>
                  <a:pt x="365656" y="182223"/>
                </a:cubicBezTo>
                <a:cubicBezTo>
                  <a:pt x="379949" y="182182"/>
                  <a:pt x="391523" y="170608"/>
                  <a:pt x="391563" y="156316"/>
                </a:cubicBezTo>
                <a:cubicBezTo>
                  <a:pt x="391563" y="142010"/>
                  <a:pt x="379962" y="130409"/>
                  <a:pt x="365656" y="130409"/>
                </a:cubicBezTo>
                <a:close/>
                <a:moveTo>
                  <a:pt x="39903" y="0"/>
                </a:moveTo>
                <a:cubicBezTo>
                  <a:pt x="42393" y="0"/>
                  <a:pt x="44412" y="2019"/>
                  <a:pt x="44412" y="4508"/>
                </a:cubicBezTo>
                <a:lnTo>
                  <a:pt x="44412" y="24696"/>
                </a:lnTo>
                <a:cubicBezTo>
                  <a:pt x="44412" y="27185"/>
                  <a:pt x="42393" y="29204"/>
                  <a:pt x="39903" y="29204"/>
                </a:cubicBezTo>
                <a:cubicBezTo>
                  <a:pt x="37414" y="29204"/>
                  <a:pt x="35395" y="27185"/>
                  <a:pt x="35395" y="24696"/>
                </a:cubicBezTo>
                <a:lnTo>
                  <a:pt x="35395" y="22677"/>
                </a:lnTo>
                <a:cubicBezTo>
                  <a:pt x="18956" y="34850"/>
                  <a:pt x="9185" y="54034"/>
                  <a:pt x="9017" y="74491"/>
                </a:cubicBezTo>
                <a:lnTo>
                  <a:pt x="9017" y="175426"/>
                </a:lnTo>
                <a:cubicBezTo>
                  <a:pt x="9017" y="224077"/>
                  <a:pt x="51679" y="263644"/>
                  <a:pt x="104099" y="263644"/>
                </a:cubicBezTo>
                <a:cubicBezTo>
                  <a:pt x="156518" y="263644"/>
                  <a:pt x="199180" y="224077"/>
                  <a:pt x="199180" y="175426"/>
                </a:cubicBezTo>
                <a:lnTo>
                  <a:pt x="199180" y="74491"/>
                </a:lnTo>
                <a:cubicBezTo>
                  <a:pt x="198985" y="54512"/>
                  <a:pt x="189692" y="35711"/>
                  <a:pt x="173946" y="23417"/>
                </a:cubicBezTo>
                <a:lnTo>
                  <a:pt x="173946" y="24696"/>
                </a:lnTo>
                <a:cubicBezTo>
                  <a:pt x="173946" y="27185"/>
                  <a:pt x="171927" y="29204"/>
                  <a:pt x="169437" y="29204"/>
                </a:cubicBezTo>
                <a:cubicBezTo>
                  <a:pt x="166948" y="29204"/>
                  <a:pt x="164929" y="27185"/>
                  <a:pt x="164929" y="24696"/>
                </a:cubicBezTo>
                <a:lnTo>
                  <a:pt x="164929" y="4508"/>
                </a:lnTo>
                <a:cubicBezTo>
                  <a:pt x="164929" y="2019"/>
                  <a:pt x="166948" y="0"/>
                  <a:pt x="169437" y="0"/>
                </a:cubicBezTo>
                <a:cubicBezTo>
                  <a:pt x="171927" y="0"/>
                  <a:pt x="173946" y="2019"/>
                  <a:pt x="173946" y="4508"/>
                </a:cubicBezTo>
                <a:lnTo>
                  <a:pt x="173946" y="12247"/>
                </a:lnTo>
                <a:cubicBezTo>
                  <a:pt x="195028" y="25954"/>
                  <a:pt x="207881" y="49277"/>
                  <a:pt x="208197" y="74423"/>
                </a:cubicBezTo>
                <a:lnTo>
                  <a:pt x="208197" y="175359"/>
                </a:lnTo>
                <a:cubicBezTo>
                  <a:pt x="208197" y="227576"/>
                  <a:pt x="163920" y="270171"/>
                  <a:pt x="108607" y="272392"/>
                </a:cubicBezTo>
                <a:lnTo>
                  <a:pt x="108607" y="383488"/>
                </a:lnTo>
                <a:cubicBezTo>
                  <a:pt x="108385" y="385904"/>
                  <a:pt x="108385" y="388333"/>
                  <a:pt x="108607" y="390749"/>
                </a:cubicBezTo>
                <a:cubicBezTo>
                  <a:pt x="110612" y="412322"/>
                  <a:pt x="129723" y="428183"/>
                  <a:pt x="151296" y="426177"/>
                </a:cubicBezTo>
                <a:cubicBezTo>
                  <a:pt x="172869" y="424172"/>
                  <a:pt x="188736" y="405062"/>
                  <a:pt x="186731" y="383488"/>
                </a:cubicBezTo>
                <a:lnTo>
                  <a:pt x="186731" y="340422"/>
                </a:lnTo>
                <a:cubicBezTo>
                  <a:pt x="186549" y="338027"/>
                  <a:pt x="186549" y="335618"/>
                  <a:pt x="186731" y="333222"/>
                </a:cubicBezTo>
                <a:cubicBezTo>
                  <a:pt x="188723" y="306649"/>
                  <a:pt x="211871" y="286718"/>
                  <a:pt x="238444" y="288710"/>
                </a:cubicBezTo>
                <a:cubicBezTo>
                  <a:pt x="265017" y="290695"/>
                  <a:pt x="284948" y="313849"/>
                  <a:pt x="282956" y="340422"/>
                </a:cubicBezTo>
                <a:lnTo>
                  <a:pt x="282956" y="383286"/>
                </a:lnTo>
                <a:cubicBezTo>
                  <a:pt x="282775" y="385447"/>
                  <a:pt x="282775" y="387620"/>
                  <a:pt x="282956" y="389780"/>
                </a:cubicBezTo>
                <a:cubicBezTo>
                  <a:pt x="284747" y="411374"/>
                  <a:pt x="303709" y="427422"/>
                  <a:pt x="325296" y="425626"/>
                </a:cubicBezTo>
                <a:cubicBezTo>
                  <a:pt x="346889" y="423836"/>
                  <a:pt x="362938" y="404880"/>
                  <a:pt x="361148" y="383286"/>
                </a:cubicBezTo>
                <a:lnTo>
                  <a:pt x="361148" y="190903"/>
                </a:lnTo>
                <a:cubicBezTo>
                  <a:pt x="343733" y="188635"/>
                  <a:pt x="330713" y="173791"/>
                  <a:pt x="330733" y="156228"/>
                </a:cubicBezTo>
                <a:cubicBezTo>
                  <a:pt x="330760" y="136943"/>
                  <a:pt x="346412" y="121325"/>
                  <a:pt x="365704" y="121345"/>
                </a:cubicBezTo>
                <a:cubicBezTo>
                  <a:pt x="384989" y="121372"/>
                  <a:pt x="400607" y="137030"/>
                  <a:pt x="400580" y="156316"/>
                </a:cubicBezTo>
                <a:cubicBezTo>
                  <a:pt x="400526" y="173832"/>
                  <a:pt x="387532" y="188615"/>
                  <a:pt x="370165" y="190903"/>
                </a:cubicBezTo>
                <a:lnTo>
                  <a:pt x="370165" y="383488"/>
                </a:lnTo>
                <a:cubicBezTo>
                  <a:pt x="370347" y="385884"/>
                  <a:pt x="370347" y="388293"/>
                  <a:pt x="370165" y="390688"/>
                </a:cubicBezTo>
                <a:cubicBezTo>
                  <a:pt x="368173" y="417261"/>
                  <a:pt x="345025" y="437193"/>
                  <a:pt x="318452" y="435201"/>
                </a:cubicBezTo>
                <a:cubicBezTo>
                  <a:pt x="291879" y="433216"/>
                  <a:pt x="271948" y="410061"/>
                  <a:pt x="273940" y="383488"/>
                </a:cubicBezTo>
                <a:lnTo>
                  <a:pt x="273940" y="340422"/>
                </a:lnTo>
                <a:cubicBezTo>
                  <a:pt x="274162" y="338007"/>
                  <a:pt x="274162" y="335578"/>
                  <a:pt x="273940" y="333162"/>
                </a:cubicBezTo>
                <a:cubicBezTo>
                  <a:pt x="271934" y="311588"/>
                  <a:pt x="252824" y="295728"/>
                  <a:pt x="231251" y="297733"/>
                </a:cubicBezTo>
                <a:cubicBezTo>
                  <a:pt x="209677" y="299739"/>
                  <a:pt x="193810" y="318849"/>
                  <a:pt x="195815" y="340422"/>
                </a:cubicBezTo>
                <a:lnTo>
                  <a:pt x="195815" y="383286"/>
                </a:lnTo>
                <a:cubicBezTo>
                  <a:pt x="195997" y="385682"/>
                  <a:pt x="195997" y="388091"/>
                  <a:pt x="195815" y="390487"/>
                </a:cubicBezTo>
                <a:cubicBezTo>
                  <a:pt x="193824" y="417060"/>
                  <a:pt x="170676" y="436991"/>
                  <a:pt x="144103" y="434999"/>
                </a:cubicBezTo>
                <a:cubicBezTo>
                  <a:pt x="117530" y="433014"/>
                  <a:pt x="97598" y="409859"/>
                  <a:pt x="99590" y="383286"/>
                </a:cubicBezTo>
                <a:lnTo>
                  <a:pt x="99590" y="272392"/>
                </a:lnTo>
                <a:cubicBezTo>
                  <a:pt x="44277" y="270171"/>
                  <a:pt x="0" y="227576"/>
                  <a:pt x="0" y="175359"/>
                </a:cubicBezTo>
                <a:lnTo>
                  <a:pt x="0" y="74423"/>
                </a:lnTo>
                <a:cubicBezTo>
                  <a:pt x="337" y="49835"/>
                  <a:pt x="12610" y="26943"/>
                  <a:pt x="32905" y="13054"/>
                </a:cubicBezTo>
                <a:cubicBezTo>
                  <a:pt x="33639" y="12550"/>
                  <a:pt x="34507" y="12287"/>
                  <a:pt x="35395" y="12314"/>
                </a:cubicBezTo>
                <a:lnTo>
                  <a:pt x="35395" y="4508"/>
                </a:lnTo>
                <a:cubicBezTo>
                  <a:pt x="35395" y="2019"/>
                  <a:pt x="37414" y="0"/>
                  <a:pt x="39903" y="0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4538DEF0-0D01-3CB1-349B-9104BF076FE1}"/>
              </a:ext>
            </a:extLst>
          </p:cNvPr>
          <p:cNvSpPr/>
          <p:nvPr/>
        </p:nvSpPr>
        <p:spPr>
          <a:xfrm flipH="1">
            <a:off x="23789262" y="318947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0A29C66C-6236-5F84-F07F-98680066A17C}"/>
              </a:ext>
            </a:extLst>
          </p:cNvPr>
          <p:cNvSpPr/>
          <p:nvPr/>
        </p:nvSpPr>
        <p:spPr>
          <a:xfrm flipH="1">
            <a:off x="22298026" y="2853654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81876112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3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32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0B266AD4-FBEF-FC60-AB17-B8D3400C693C}"/>
              </a:ext>
            </a:extLst>
          </p:cNvPr>
          <p:cNvSpPr/>
          <p:nvPr/>
        </p:nvSpPr>
        <p:spPr>
          <a:xfrm flipH="1">
            <a:off x="3056523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F6CA7B34-77EF-DB0C-1D3E-A62BCF0BED9D}"/>
              </a:ext>
            </a:extLst>
          </p:cNvPr>
          <p:cNvSpPr/>
          <p:nvPr/>
        </p:nvSpPr>
        <p:spPr>
          <a:xfrm flipH="1">
            <a:off x="106202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3084AA49-F613-A0FA-99DA-416DD388865D}"/>
              </a:ext>
            </a:extLst>
          </p:cNvPr>
          <p:cNvSpPr/>
          <p:nvPr/>
        </p:nvSpPr>
        <p:spPr>
          <a:xfrm flipH="1">
            <a:off x="1577216" y="1783933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F8DF6A4F-A80B-B947-5080-785813D85788}"/>
              </a:ext>
            </a:extLst>
          </p:cNvPr>
          <p:cNvSpPr/>
          <p:nvPr/>
        </p:nvSpPr>
        <p:spPr>
          <a:xfrm flipH="1">
            <a:off x="-1385034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BE9672A9-2B79-493A-1A52-EF64A6E9FF75}"/>
              </a:ext>
            </a:extLst>
          </p:cNvPr>
          <p:cNvSpPr/>
          <p:nvPr/>
        </p:nvSpPr>
        <p:spPr>
          <a:xfrm flipH="1">
            <a:off x="157721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7AE89355-BB75-F88C-3CF3-093FB5DAC644}"/>
              </a:ext>
            </a:extLst>
          </p:cNvPr>
          <p:cNvSpPr/>
          <p:nvPr/>
        </p:nvSpPr>
        <p:spPr>
          <a:xfrm flipH="1">
            <a:off x="4538653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DA48A908-369F-79FD-E2C7-DE6768E93C3E}"/>
              </a:ext>
            </a:extLst>
          </p:cNvPr>
          <p:cNvSpPr/>
          <p:nvPr/>
        </p:nvSpPr>
        <p:spPr>
          <a:xfrm flipH="1">
            <a:off x="10435757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1448F089-E398-A106-465F-4B5B3B5B6E43}"/>
              </a:ext>
            </a:extLst>
          </p:cNvPr>
          <p:cNvSpPr/>
          <p:nvPr/>
        </p:nvSpPr>
        <p:spPr>
          <a:xfrm flipH="1">
            <a:off x="748543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A197B9EB-31A2-E760-80C6-2F2CA0B9EE84}"/>
              </a:ext>
            </a:extLst>
          </p:cNvPr>
          <p:cNvSpPr/>
          <p:nvPr/>
        </p:nvSpPr>
        <p:spPr>
          <a:xfrm flipH="1">
            <a:off x="8956450" y="4318640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55047A93-2392-2129-136E-6671A4FB81C3}"/>
              </a:ext>
            </a:extLst>
          </p:cNvPr>
          <p:cNvSpPr/>
          <p:nvPr/>
        </p:nvSpPr>
        <p:spPr>
          <a:xfrm flipH="1">
            <a:off x="599420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C5382B0E-D9A4-33F6-520F-27D877047B2D}"/>
              </a:ext>
            </a:extLst>
          </p:cNvPr>
          <p:cNvSpPr/>
          <p:nvPr/>
        </p:nvSpPr>
        <p:spPr>
          <a:xfrm flipH="1">
            <a:off x="895645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3" name="Freeform: Shape 12">
            <a:extLst>
              <a:ext uri="{FF2B5EF4-FFF2-40B4-BE49-F238E27FC236}">
                <a16:creationId xmlns:a16="http://schemas.microsoft.com/office/drawing/2014/main" id="{EF9C93F0-62BE-8155-6B79-6E7F103FCEF4}"/>
              </a:ext>
            </a:extLst>
          </p:cNvPr>
          <p:cNvSpPr/>
          <p:nvPr/>
        </p:nvSpPr>
        <p:spPr>
          <a:xfrm flipH="1">
            <a:off x="11917887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CF3451ED-8B22-25DF-F41E-6CF00F92CB9E}"/>
              </a:ext>
            </a:extLst>
          </p:cNvPr>
          <p:cNvSpPr/>
          <p:nvPr/>
        </p:nvSpPr>
        <p:spPr>
          <a:xfrm rot="10800000" flipH="1" flipV="1">
            <a:off x="0" y="11402316"/>
            <a:ext cx="24384000" cy="94573"/>
          </a:xfrm>
          <a:custGeom>
            <a:avLst/>
            <a:gdLst>
              <a:gd name="connsiteX0" fmla="*/ 13227051 w 24384000"/>
              <a:gd name="connsiteY0" fmla="*/ 0 h 94573"/>
              <a:gd name="connsiteX1" fmla="*/ 24384000 w 24384000"/>
              <a:gd name="connsiteY1" fmla="*/ 0 h 94573"/>
              <a:gd name="connsiteX2" fmla="*/ 24384000 w 24384000"/>
              <a:gd name="connsiteY2" fmla="*/ 94573 h 94573"/>
              <a:gd name="connsiteX3" fmla="*/ 13227051 w 24384000"/>
              <a:gd name="connsiteY3" fmla="*/ 94573 h 94573"/>
              <a:gd name="connsiteX4" fmla="*/ 0 w 24384000"/>
              <a:gd name="connsiteY4" fmla="*/ 0 h 94573"/>
              <a:gd name="connsiteX5" fmla="*/ 908051 w 24384000"/>
              <a:gd name="connsiteY5" fmla="*/ 0 h 94573"/>
              <a:gd name="connsiteX6" fmla="*/ 908051 w 24384000"/>
              <a:gd name="connsiteY6" fmla="*/ 94573 h 94573"/>
              <a:gd name="connsiteX7" fmla="*/ 0 w 24384000"/>
              <a:gd name="connsiteY7" fmla="*/ 94573 h 94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4384000" h="94573">
                <a:moveTo>
                  <a:pt x="13227051" y="0"/>
                </a:moveTo>
                <a:lnTo>
                  <a:pt x="24384000" y="0"/>
                </a:lnTo>
                <a:lnTo>
                  <a:pt x="24384000" y="94573"/>
                </a:lnTo>
                <a:lnTo>
                  <a:pt x="13227051" y="94573"/>
                </a:lnTo>
                <a:close/>
                <a:moveTo>
                  <a:pt x="0" y="0"/>
                </a:moveTo>
                <a:lnTo>
                  <a:pt x="908051" y="0"/>
                </a:lnTo>
                <a:lnTo>
                  <a:pt x="908051" y="94573"/>
                </a:lnTo>
                <a:lnTo>
                  <a:pt x="0" y="94573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789E6833-F2A6-FF2C-0AD5-171217B5FDFE}"/>
              </a:ext>
            </a:extLst>
          </p:cNvPr>
          <p:cNvSpPr/>
          <p:nvPr/>
        </p:nvSpPr>
        <p:spPr>
          <a:xfrm flipH="1">
            <a:off x="-1897624" y="11496890"/>
            <a:ext cx="28179251" cy="2314058"/>
          </a:xfrm>
          <a:custGeom>
            <a:avLst/>
            <a:gdLst>
              <a:gd name="connsiteX0" fmla="*/ 28179251 w 28179251"/>
              <a:gd name="connsiteY0" fmla="*/ 0 h 2314058"/>
              <a:gd name="connsiteX1" fmla="*/ 25262559 w 28179251"/>
              <a:gd name="connsiteY1" fmla="*/ 0 h 2314058"/>
              <a:gd name="connsiteX2" fmla="*/ 23291122 w 28179251"/>
              <a:gd name="connsiteY2" fmla="*/ 1138210 h 2314058"/>
              <a:gd name="connsiteX3" fmla="*/ 21319687 w 28179251"/>
              <a:gd name="connsiteY3" fmla="*/ 0 h 2314058"/>
              <a:gd name="connsiteX4" fmla="*/ 21182082 w 28179251"/>
              <a:gd name="connsiteY4" fmla="*/ 0 h 2314058"/>
              <a:gd name="connsiteX5" fmla="*/ 19210645 w 28179251"/>
              <a:gd name="connsiteY5" fmla="*/ 1138210 h 2314058"/>
              <a:gd name="connsiteX6" fmla="*/ 17239208 w 28179251"/>
              <a:gd name="connsiteY6" fmla="*/ 0 h 2314058"/>
              <a:gd name="connsiteX7" fmla="*/ 17102725 w 28179251"/>
              <a:gd name="connsiteY7" fmla="*/ 0 h 2314058"/>
              <a:gd name="connsiteX8" fmla="*/ 15131288 w 28179251"/>
              <a:gd name="connsiteY8" fmla="*/ 1138210 h 2314058"/>
              <a:gd name="connsiteX9" fmla="*/ 13159851 w 28179251"/>
              <a:gd name="connsiteY9" fmla="*/ 0 h 2314058"/>
              <a:gd name="connsiteX10" fmla="*/ 0 w 28179251"/>
              <a:gd name="connsiteY10" fmla="*/ 0 h 2314058"/>
              <a:gd name="connsiteX11" fmla="*/ 0 w 28179251"/>
              <a:gd name="connsiteY11" fmla="*/ 2314058 h 2314058"/>
              <a:gd name="connsiteX12" fmla="*/ 28179251 w 28179251"/>
              <a:gd name="connsiteY12" fmla="*/ 2314058 h 23140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8179251" h="2314058">
                <a:moveTo>
                  <a:pt x="28179251" y="0"/>
                </a:moveTo>
                <a:lnTo>
                  <a:pt x="25262559" y="0"/>
                </a:lnTo>
                <a:lnTo>
                  <a:pt x="23291122" y="1138210"/>
                </a:lnTo>
                <a:lnTo>
                  <a:pt x="21319687" y="0"/>
                </a:lnTo>
                <a:lnTo>
                  <a:pt x="21182082" y="0"/>
                </a:lnTo>
                <a:lnTo>
                  <a:pt x="19210645" y="1138210"/>
                </a:lnTo>
                <a:lnTo>
                  <a:pt x="17239208" y="0"/>
                </a:lnTo>
                <a:lnTo>
                  <a:pt x="17102725" y="0"/>
                </a:lnTo>
                <a:lnTo>
                  <a:pt x="15131288" y="1138210"/>
                </a:lnTo>
                <a:lnTo>
                  <a:pt x="13159851" y="0"/>
                </a:lnTo>
                <a:lnTo>
                  <a:pt x="0" y="0"/>
                </a:lnTo>
                <a:lnTo>
                  <a:pt x="0" y="2314058"/>
                </a:lnTo>
                <a:lnTo>
                  <a:pt x="28179251" y="2314058"/>
                </a:lnTo>
                <a:close/>
              </a:path>
            </a:pathLst>
          </a:custGeom>
          <a:solidFill>
            <a:schemeClr val="tx2">
              <a:lumMod val="20000"/>
              <a:lumOff val="80000"/>
            </a:schemeClr>
          </a:solidFill>
          <a:ln>
            <a:noFill/>
          </a:ln>
          <a:effectLst>
            <a:innerShdw blurRad="508000" dist="3810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82DA71CE-70C4-5BE2-27A8-20BF62849518}"/>
              </a:ext>
            </a:extLst>
          </p:cNvPr>
          <p:cNvSpPr txBox="1"/>
          <p:nvPr/>
        </p:nvSpPr>
        <p:spPr>
          <a:xfrm>
            <a:off x="6026463" y="3970909"/>
            <a:ext cx="2089033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32BF4964-9ECC-0B1B-A0A4-A45EE1D36443}"/>
              </a:ext>
            </a:extLst>
          </p:cNvPr>
          <p:cNvSpPr/>
          <p:nvPr/>
        </p:nvSpPr>
        <p:spPr>
          <a:xfrm flipH="1">
            <a:off x="7097596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2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5C725E74-49D9-AEFD-CB4C-888ADB012363}"/>
              </a:ext>
            </a:extLst>
          </p:cNvPr>
          <p:cNvSpPr/>
          <p:nvPr/>
        </p:nvSpPr>
        <p:spPr>
          <a:xfrm flipH="1">
            <a:off x="3007309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3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9" name="Freeform: Shape 18">
            <a:extLst>
              <a:ext uri="{FF2B5EF4-FFF2-40B4-BE49-F238E27FC236}">
                <a16:creationId xmlns:a16="http://schemas.microsoft.com/office/drawing/2014/main" id="{94767146-CD60-34F7-FACA-A2663D55B93B}"/>
              </a:ext>
            </a:extLst>
          </p:cNvPr>
          <p:cNvSpPr/>
          <p:nvPr/>
        </p:nvSpPr>
        <p:spPr>
          <a:xfrm flipH="1">
            <a:off x="5042367" y="913092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1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BA27D78A-DAD8-F741-9404-1BB320AD333A}"/>
              </a:ext>
            </a:extLst>
          </p:cNvPr>
          <p:cNvSpPr/>
          <p:nvPr/>
        </p:nvSpPr>
        <p:spPr>
          <a:xfrm flipH="1">
            <a:off x="961889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6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F43611A4-DA9E-BAB4-7235-FEAA8B868FF3}"/>
              </a:ext>
            </a:extLst>
          </p:cNvPr>
          <p:cNvSpPr/>
          <p:nvPr/>
        </p:nvSpPr>
        <p:spPr>
          <a:xfrm flipH="1">
            <a:off x="5042367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5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884FDA3B-2A48-CD92-71EB-FFB93A0F3AAC}"/>
              </a:ext>
            </a:extLst>
          </p:cNvPr>
          <p:cNvSpPr/>
          <p:nvPr/>
        </p:nvSpPr>
        <p:spPr>
          <a:xfrm flipH="1">
            <a:off x="9121725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4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3" name="TextBox 48">
            <a:extLst>
              <a:ext uri="{FF2B5EF4-FFF2-40B4-BE49-F238E27FC236}">
                <a16:creationId xmlns:a16="http://schemas.microsoft.com/office/drawing/2014/main" id="{4FFA91CB-ADB1-041A-33A4-D2143EF48527}"/>
              </a:ext>
            </a:extLst>
          </p:cNvPr>
          <p:cNvSpPr txBox="1"/>
          <p:nvPr/>
        </p:nvSpPr>
        <p:spPr>
          <a:xfrm>
            <a:off x="15246537" y="9126064"/>
            <a:ext cx="7130798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solidFill>
                  <a:schemeClr val="bg1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HEALTH CARE</a:t>
            </a:r>
          </a:p>
        </p:txBody>
      </p:sp>
      <p:sp>
        <p:nvSpPr>
          <p:cNvPr id="24" name="TextBox 48">
            <a:extLst>
              <a:ext uri="{FF2B5EF4-FFF2-40B4-BE49-F238E27FC236}">
                <a16:creationId xmlns:a16="http://schemas.microsoft.com/office/drawing/2014/main" id="{DCB5F9DB-A4D0-389A-5EAD-C52F7D537FCC}"/>
              </a:ext>
            </a:extLst>
          </p:cNvPr>
          <p:cNvSpPr txBox="1"/>
          <p:nvPr/>
        </p:nvSpPr>
        <p:spPr>
          <a:xfrm>
            <a:off x="16458735" y="1026741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accent1">
                    <a:lumMod val="50000"/>
                  </a:schemeClr>
                </a:solidFill>
              </a:rPr>
              <a:t>we sell CONFIDENCE not templates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59E0834F-BF17-5D49-00EF-AF0DBE39A8C7}"/>
              </a:ext>
            </a:extLst>
          </p:cNvPr>
          <p:cNvSpPr/>
          <p:nvPr/>
        </p:nvSpPr>
        <p:spPr>
          <a:xfrm>
            <a:off x="4172547" y="5925698"/>
            <a:ext cx="1726750" cy="1715846"/>
          </a:xfrm>
          <a:custGeom>
            <a:avLst/>
            <a:gdLst>
              <a:gd name="connsiteX0" fmla="*/ 401989 w 438175"/>
              <a:gd name="connsiteY0" fmla="*/ 36607 h 435408"/>
              <a:gd name="connsiteX1" fmla="*/ 361615 w 438175"/>
              <a:gd name="connsiteY1" fmla="*/ 5721 h 435408"/>
              <a:gd name="connsiteX2" fmla="*/ 330123 w 438175"/>
              <a:gd name="connsiteY2" fmla="*/ 3904 h 435408"/>
              <a:gd name="connsiteX3" fmla="*/ 331603 w 438175"/>
              <a:gd name="connsiteY3" fmla="*/ 35396 h 435408"/>
              <a:gd name="connsiteX4" fmla="*/ 342370 w 438175"/>
              <a:gd name="connsiteY4" fmla="*/ 53161 h 435408"/>
              <a:gd name="connsiteX5" fmla="*/ 320231 w 438175"/>
              <a:gd name="connsiteY5" fmla="*/ 75097 h 435408"/>
              <a:gd name="connsiteX6" fmla="*/ 319424 w 438175"/>
              <a:gd name="connsiteY6" fmla="*/ 76309 h 435408"/>
              <a:gd name="connsiteX7" fmla="*/ 299842 w 438175"/>
              <a:gd name="connsiteY7" fmla="*/ 72877 h 435408"/>
              <a:gd name="connsiteX8" fmla="*/ 299842 w 438175"/>
              <a:gd name="connsiteY8" fmla="*/ 72877 h 435408"/>
              <a:gd name="connsiteX9" fmla="*/ 257382 w 438175"/>
              <a:gd name="connsiteY9" fmla="*/ 90372 h 435408"/>
              <a:gd name="connsiteX10" fmla="*/ 65133 w 438175"/>
              <a:gd name="connsiteY10" fmla="*/ 280603 h 435408"/>
              <a:gd name="connsiteX11" fmla="*/ 63989 w 438175"/>
              <a:gd name="connsiteY11" fmla="*/ 365254 h 435408"/>
              <a:gd name="connsiteX12" fmla="*/ 1409 w 438175"/>
              <a:gd name="connsiteY12" fmla="*/ 427161 h 435408"/>
              <a:gd name="connsiteX13" fmla="*/ 1147 w 438175"/>
              <a:gd name="connsiteY13" fmla="*/ 433628 h 435408"/>
              <a:gd name="connsiteX14" fmla="*/ 1409 w 438175"/>
              <a:gd name="connsiteY14" fmla="*/ 433890 h 435408"/>
              <a:gd name="connsiteX15" fmla="*/ 4639 w 438175"/>
              <a:gd name="connsiteY15" fmla="*/ 435236 h 435408"/>
              <a:gd name="connsiteX16" fmla="*/ 7802 w 438175"/>
              <a:gd name="connsiteY16" fmla="*/ 433957 h 435408"/>
              <a:gd name="connsiteX17" fmla="*/ 70382 w 438175"/>
              <a:gd name="connsiteY17" fmla="*/ 371983 h 435408"/>
              <a:gd name="connsiteX18" fmla="*/ 155033 w 438175"/>
              <a:gd name="connsiteY18" fmla="*/ 371983 h 435408"/>
              <a:gd name="connsiteX19" fmla="*/ 346407 w 438175"/>
              <a:gd name="connsiteY19" fmla="*/ 181282 h 435408"/>
              <a:gd name="connsiteX20" fmla="*/ 361144 w 438175"/>
              <a:gd name="connsiteY20" fmla="*/ 119038 h 435408"/>
              <a:gd name="connsiteX21" fmla="*/ 362355 w 438175"/>
              <a:gd name="connsiteY21" fmla="*/ 118231 h 435408"/>
              <a:gd name="connsiteX22" fmla="*/ 384561 w 438175"/>
              <a:gd name="connsiteY22" fmla="*/ 96227 h 435408"/>
              <a:gd name="connsiteX23" fmla="*/ 402191 w 438175"/>
              <a:gd name="connsiteY23" fmla="*/ 107195 h 435408"/>
              <a:gd name="connsiteX24" fmla="*/ 422378 w 438175"/>
              <a:gd name="connsiteY24" fmla="*/ 113117 h 435408"/>
              <a:gd name="connsiteX25" fmla="*/ 433548 w 438175"/>
              <a:gd name="connsiteY25" fmla="*/ 109012 h 435408"/>
              <a:gd name="connsiteX26" fmla="*/ 401989 w 438175"/>
              <a:gd name="connsiteY26" fmla="*/ 36607 h 435408"/>
              <a:gd name="connsiteX27" fmla="*/ 222929 w 438175"/>
              <a:gd name="connsiteY27" fmla="*/ 290898 h 435408"/>
              <a:gd name="connsiteX28" fmla="*/ 200724 w 438175"/>
              <a:gd name="connsiteY28" fmla="*/ 268490 h 435408"/>
              <a:gd name="connsiteX29" fmla="*/ 194163 w 438175"/>
              <a:gd name="connsiteY29" fmla="*/ 268322 h 435408"/>
              <a:gd name="connsiteX30" fmla="*/ 193995 w 438175"/>
              <a:gd name="connsiteY30" fmla="*/ 274883 h 435408"/>
              <a:gd name="connsiteX31" fmla="*/ 216200 w 438175"/>
              <a:gd name="connsiteY31" fmla="*/ 297358 h 435408"/>
              <a:gd name="connsiteX32" fmla="*/ 199580 w 438175"/>
              <a:gd name="connsiteY32" fmla="*/ 313777 h 435408"/>
              <a:gd name="connsiteX33" fmla="*/ 160282 w 438175"/>
              <a:gd name="connsiteY33" fmla="*/ 274143 h 435408"/>
              <a:gd name="connsiteX34" fmla="*/ 153903 w 438175"/>
              <a:gd name="connsiteY34" fmla="*/ 274129 h 435408"/>
              <a:gd name="connsiteX35" fmla="*/ 153889 w 438175"/>
              <a:gd name="connsiteY35" fmla="*/ 274143 h 435408"/>
              <a:gd name="connsiteX36" fmla="*/ 153627 w 438175"/>
              <a:gd name="connsiteY36" fmla="*/ 280609 h 435408"/>
              <a:gd name="connsiteX37" fmla="*/ 153889 w 438175"/>
              <a:gd name="connsiteY37" fmla="*/ 280872 h 435408"/>
              <a:gd name="connsiteX38" fmla="*/ 193120 w 438175"/>
              <a:gd name="connsiteY38" fmla="*/ 320506 h 435408"/>
              <a:gd name="connsiteX39" fmla="*/ 176701 w 438175"/>
              <a:gd name="connsiteY39" fmla="*/ 336723 h 435408"/>
              <a:gd name="connsiteX40" fmla="*/ 154495 w 438175"/>
              <a:gd name="connsiteY40" fmla="*/ 314248 h 435408"/>
              <a:gd name="connsiteX41" fmla="*/ 147934 w 438175"/>
              <a:gd name="connsiteY41" fmla="*/ 314079 h 435408"/>
              <a:gd name="connsiteX42" fmla="*/ 147766 w 438175"/>
              <a:gd name="connsiteY42" fmla="*/ 320640 h 435408"/>
              <a:gd name="connsiteX43" fmla="*/ 169972 w 438175"/>
              <a:gd name="connsiteY43" fmla="*/ 343115 h 435408"/>
              <a:gd name="connsiteX44" fmla="*/ 147766 w 438175"/>
              <a:gd name="connsiteY44" fmla="*/ 365119 h 435408"/>
              <a:gd name="connsiteX45" fmla="*/ 111698 w 438175"/>
              <a:gd name="connsiteY45" fmla="*/ 379923 h 435408"/>
              <a:gd name="connsiteX46" fmla="*/ 111698 w 438175"/>
              <a:gd name="connsiteY46" fmla="*/ 379923 h 435408"/>
              <a:gd name="connsiteX47" fmla="*/ 75496 w 438175"/>
              <a:gd name="connsiteY47" fmla="*/ 364716 h 435408"/>
              <a:gd name="connsiteX48" fmla="*/ 70516 w 438175"/>
              <a:gd name="connsiteY48" fmla="*/ 359669 h 435408"/>
              <a:gd name="connsiteX49" fmla="*/ 70920 w 438175"/>
              <a:gd name="connsiteY49" fmla="*/ 287130 h 435408"/>
              <a:gd name="connsiteX50" fmla="*/ 163781 w 438175"/>
              <a:gd name="connsiteY50" fmla="*/ 195413 h 435408"/>
              <a:gd name="connsiteX51" fmla="*/ 240896 w 438175"/>
              <a:gd name="connsiteY51" fmla="*/ 273402 h 435408"/>
              <a:gd name="connsiteX52" fmla="*/ 340284 w 438175"/>
              <a:gd name="connsiteY52" fmla="*/ 174755 h 435408"/>
              <a:gd name="connsiteX53" fmla="*/ 319020 w 438175"/>
              <a:gd name="connsiteY53" fmla="*/ 195884 h 435408"/>
              <a:gd name="connsiteX54" fmla="*/ 296747 w 438175"/>
              <a:gd name="connsiteY54" fmla="*/ 173342 h 435408"/>
              <a:gd name="connsiteX55" fmla="*/ 290280 w 438175"/>
              <a:gd name="connsiteY55" fmla="*/ 173079 h 435408"/>
              <a:gd name="connsiteX56" fmla="*/ 290018 w 438175"/>
              <a:gd name="connsiteY56" fmla="*/ 173342 h 435408"/>
              <a:gd name="connsiteX57" fmla="*/ 289904 w 438175"/>
              <a:gd name="connsiteY57" fmla="*/ 179620 h 435408"/>
              <a:gd name="connsiteX58" fmla="*/ 290018 w 438175"/>
              <a:gd name="connsiteY58" fmla="*/ 179734 h 435408"/>
              <a:gd name="connsiteX59" fmla="*/ 312762 w 438175"/>
              <a:gd name="connsiteY59" fmla="*/ 202142 h 435408"/>
              <a:gd name="connsiteX60" fmla="*/ 296141 w 438175"/>
              <a:gd name="connsiteY60" fmla="*/ 218561 h 435408"/>
              <a:gd name="connsiteX61" fmla="*/ 256844 w 438175"/>
              <a:gd name="connsiteY61" fmla="*/ 178859 h 435408"/>
              <a:gd name="connsiteX62" fmla="*/ 250478 w 438175"/>
              <a:gd name="connsiteY62" fmla="*/ 178496 h 435408"/>
              <a:gd name="connsiteX63" fmla="*/ 250115 w 438175"/>
              <a:gd name="connsiteY63" fmla="*/ 178859 h 435408"/>
              <a:gd name="connsiteX64" fmla="*/ 249852 w 438175"/>
              <a:gd name="connsiteY64" fmla="*/ 185326 h 435408"/>
              <a:gd name="connsiteX65" fmla="*/ 250115 w 438175"/>
              <a:gd name="connsiteY65" fmla="*/ 185588 h 435408"/>
              <a:gd name="connsiteX66" fmla="*/ 289412 w 438175"/>
              <a:gd name="connsiteY66" fmla="*/ 225290 h 435408"/>
              <a:gd name="connsiteX67" fmla="*/ 272792 w 438175"/>
              <a:gd name="connsiteY67" fmla="*/ 241776 h 435408"/>
              <a:gd name="connsiteX68" fmla="*/ 250518 w 438175"/>
              <a:gd name="connsiteY68" fmla="*/ 219301 h 435408"/>
              <a:gd name="connsiteX69" fmla="*/ 244139 w 438175"/>
              <a:gd name="connsiteY69" fmla="*/ 219287 h 435408"/>
              <a:gd name="connsiteX70" fmla="*/ 244126 w 438175"/>
              <a:gd name="connsiteY70" fmla="*/ 219301 h 435408"/>
              <a:gd name="connsiteX71" fmla="*/ 243863 w 438175"/>
              <a:gd name="connsiteY71" fmla="*/ 225767 h 435408"/>
              <a:gd name="connsiteX72" fmla="*/ 244126 w 438175"/>
              <a:gd name="connsiteY72" fmla="*/ 226030 h 435408"/>
              <a:gd name="connsiteX73" fmla="*/ 266399 w 438175"/>
              <a:gd name="connsiteY73" fmla="*/ 248505 h 435408"/>
              <a:gd name="connsiteX74" fmla="*/ 247490 w 438175"/>
              <a:gd name="connsiteY74" fmla="*/ 267212 h 435408"/>
              <a:gd name="connsiteX75" fmla="*/ 170241 w 438175"/>
              <a:gd name="connsiteY75" fmla="*/ 188684 h 435408"/>
              <a:gd name="connsiteX76" fmla="*/ 263169 w 438175"/>
              <a:gd name="connsiteY76" fmla="*/ 96765 h 435408"/>
              <a:gd name="connsiteX77" fmla="*/ 299237 w 438175"/>
              <a:gd name="connsiteY77" fmla="*/ 81961 h 435408"/>
              <a:gd name="connsiteX78" fmla="*/ 299237 w 438175"/>
              <a:gd name="connsiteY78" fmla="*/ 81961 h 435408"/>
              <a:gd name="connsiteX79" fmla="*/ 335439 w 438175"/>
              <a:gd name="connsiteY79" fmla="*/ 97169 h 435408"/>
              <a:gd name="connsiteX80" fmla="*/ 340419 w 438175"/>
              <a:gd name="connsiteY80" fmla="*/ 102148 h 435408"/>
              <a:gd name="connsiteX81" fmla="*/ 340015 w 438175"/>
              <a:gd name="connsiteY81" fmla="*/ 174687 h 435408"/>
              <a:gd name="connsiteX82" fmla="*/ 384023 w 438175"/>
              <a:gd name="connsiteY82" fmla="*/ 84182 h 435408"/>
              <a:gd name="connsiteX83" fmla="*/ 377294 w 438175"/>
              <a:gd name="connsiteY83" fmla="*/ 90911 h 435408"/>
              <a:gd name="connsiteX84" fmla="*/ 357510 w 438175"/>
              <a:gd name="connsiteY84" fmla="*/ 110559 h 435408"/>
              <a:gd name="connsiteX85" fmla="*/ 346946 w 438175"/>
              <a:gd name="connsiteY85" fmla="*/ 96092 h 435408"/>
              <a:gd name="connsiteX86" fmla="*/ 341966 w 438175"/>
              <a:gd name="connsiteY86" fmla="*/ 91113 h 435408"/>
              <a:gd name="connsiteX87" fmla="*/ 327633 w 438175"/>
              <a:gd name="connsiteY87" fmla="*/ 80346 h 435408"/>
              <a:gd name="connsiteX88" fmla="*/ 347484 w 438175"/>
              <a:gd name="connsiteY88" fmla="*/ 60765 h 435408"/>
              <a:gd name="connsiteX89" fmla="*/ 354213 w 438175"/>
              <a:gd name="connsiteY89" fmla="*/ 54036 h 435408"/>
              <a:gd name="connsiteX90" fmla="*/ 363768 w 438175"/>
              <a:gd name="connsiteY90" fmla="*/ 44615 h 435408"/>
              <a:gd name="connsiteX91" fmla="*/ 393645 w 438175"/>
              <a:gd name="connsiteY91" fmla="*/ 74761 h 435408"/>
              <a:gd name="connsiteX92" fmla="*/ 427492 w 438175"/>
              <a:gd name="connsiteY92" fmla="*/ 102552 h 435408"/>
              <a:gd name="connsiteX93" fmla="*/ 406498 w 438175"/>
              <a:gd name="connsiteY93" fmla="*/ 99053 h 435408"/>
              <a:gd name="connsiteX94" fmla="*/ 391357 w 438175"/>
              <a:gd name="connsiteY94" fmla="*/ 89767 h 435408"/>
              <a:gd name="connsiteX95" fmla="*/ 406498 w 438175"/>
              <a:gd name="connsiteY95" fmla="*/ 74828 h 435408"/>
              <a:gd name="connsiteX96" fmla="*/ 363768 w 438175"/>
              <a:gd name="connsiteY96" fmla="*/ 31695 h 435408"/>
              <a:gd name="connsiteX97" fmla="*/ 348695 w 438175"/>
              <a:gd name="connsiteY97" fmla="*/ 46634 h 435408"/>
              <a:gd name="connsiteX98" fmla="*/ 339544 w 438175"/>
              <a:gd name="connsiteY98" fmla="*/ 31426 h 435408"/>
              <a:gd name="connsiteX99" fmla="*/ 336314 w 438175"/>
              <a:gd name="connsiteY99" fmla="*/ 10364 h 435408"/>
              <a:gd name="connsiteX100" fmla="*/ 341091 w 438175"/>
              <a:gd name="connsiteY100" fmla="*/ 8951 h 435408"/>
              <a:gd name="connsiteX101" fmla="*/ 357241 w 438175"/>
              <a:gd name="connsiteY101" fmla="*/ 13863 h 435408"/>
              <a:gd name="connsiteX102" fmla="*/ 395529 w 438175"/>
              <a:gd name="connsiteY102" fmla="*/ 43000 h 435408"/>
              <a:gd name="connsiteX103" fmla="*/ 427492 w 438175"/>
              <a:gd name="connsiteY103" fmla="*/ 102552 h 43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</a:cxnLst>
            <a:rect l="l" t="t" r="r" b="b"/>
            <a:pathLst>
              <a:path w="438175" h="435408">
                <a:moveTo>
                  <a:pt x="401989" y="36607"/>
                </a:moveTo>
                <a:cubicBezTo>
                  <a:pt x="390220" y="24273"/>
                  <a:pt x="376601" y="13850"/>
                  <a:pt x="361615" y="5721"/>
                </a:cubicBezTo>
                <a:cubicBezTo>
                  <a:pt x="343312" y="-3363"/>
                  <a:pt x="334362" y="-268"/>
                  <a:pt x="330123" y="3904"/>
                </a:cubicBezTo>
                <a:cubicBezTo>
                  <a:pt x="325884" y="8076"/>
                  <a:pt x="322721" y="16958"/>
                  <a:pt x="331603" y="35396"/>
                </a:cubicBezTo>
                <a:cubicBezTo>
                  <a:pt x="334726" y="41587"/>
                  <a:pt x="338326" y="47529"/>
                  <a:pt x="342370" y="53161"/>
                </a:cubicBezTo>
                <a:lnTo>
                  <a:pt x="320231" y="75097"/>
                </a:lnTo>
                <a:cubicBezTo>
                  <a:pt x="319902" y="75461"/>
                  <a:pt x="319632" y="75865"/>
                  <a:pt x="319424" y="76309"/>
                </a:cubicBezTo>
                <a:cubicBezTo>
                  <a:pt x="313125" y="74122"/>
                  <a:pt x="306511" y="72958"/>
                  <a:pt x="299842" y="72877"/>
                </a:cubicBezTo>
                <a:lnTo>
                  <a:pt x="299842" y="72877"/>
                </a:lnTo>
                <a:cubicBezTo>
                  <a:pt x="283928" y="72830"/>
                  <a:pt x="268647" y="79121"/>
                  <a:pt x="257382" y="90372"/>
                </a:cubicBezTo>
                <a:lnTo>
                  <a:pt x="65133" y="280603"/>
                </a:lnTo>
                <a:cubicBezTo>
                  <a:pt x="41817" y="303824"/>
                  <a:pt x="41312" y="341413"/>
                  <a:pt x="63989" y="365254"/>
                </a:cubicBezTo>
                <a:lnTo>
                  <a:pt x="1409" y="427161"/>
                </a:lnTo>
                <a:cubicBezTo>
                  <a:pt x="-448" y="428877"/>
                  <a:pt x="-569" y="431770"/>
                  <a:pt x="1147" y="433628"/>
                </a:cubicBezTo>
                <a:cubicBezTo>
                  <a:pt x="1228" y="433715"/>
                  <a:pt x="1315" y="433803"/>
                  <a:pt x="1409" y="433890"/>
                </a:cubicBezTo>
                <a:cubicBezTo>
                  <a:pt x="2244" y="434785"/>
                  <a:pt x="3421" y="435276"/>
                  <a:pt x="4639" y="435236"/>
                </a:cubicBezTo>
                <a:cubicBezTo>
                  <a:pt x="5823" y="435249"/>
                  <a:pt x="6961" y="434785"/>
                  <a:pt x="7802" y="433957"/>
                </a:cubicBezTo>
                <a:lnTo>
                  <a:pt x="70382" y="371983"/>
                </a:lnTo>
                <a:cubicBezTo>
                  <a:pt x="93913" y="394976"/>
                  <a:pt x="131502" y="394976"/>
                  <a:pt x="155033" y="371983"/>
                </a:cubicBezTo>
                <a:lnTo>
                  <a:pt x="346407" y="181282"/>
                </a:lnTo>
                <a:cubicBezTo>
                  <a:pt x="362772" y="165031"/>
                  <a:pt x="368485" y="140901"/>
                  <a:pt x="361144" y="119038"/>
                </a:cubicBezTo>
                <a:cubicBezTo>
                  <a:pt x="361588" y="118830"/>
                  <a:pt x="361992" y="118560"/>
                  <a:pt x="362355" y="118231"/>
                </a:cubicBezTo>
                <a:lnTo>
                  <a:pt x="384561" y="96227"/>
                </a:lnTo>
                <a:cubicBezTo>
                  <a:pt x="390092" y="100405"/>
                  <a:pt x="395994" y="104079"/>
                  <a:pt x="402191" y="107195"/>
                </a:cubicBezTo>
                <a:cubicBezTo>
                  <a:pt x="408382" y="110681"/>
                  <a:pt x="415286" y="112706"/>
                  <a:pt x="422378" y="113117"/>
                </a:cubicBezTo>
                <a:cubicBezTo>
                  <a:pt x="426510" y="113339"/>
                  <a:pt x="430547" y="111851"/>
                  <a:pt x="433548" y="109012"/>
                </a:cubicBezTo>
                <a:cubicBezTo>
                  <a:pt x="447343" y="95957"/>
                  <a:pt x="427829" y="62716"/>
                  <a:pt x="401989" y="36607"/>
                </a:cubicBezTo>
                <a:close/>
                <a:moveTo>
                  <a:pt x="222929" y="290898"/>
                </a:moveTo>
                <a:lnTo>
                  <a:pt x="200724" y="268490"/>
                </a:lnTo>
                <a:cubicBezTo>
                  <a:pt x="198960" y="266633"/>
                  <a:pt x="196020" y="266559"/>
                  <a:pt x="194163" y="268322"/>
                </a:cubicBezTo>
                <a:cubicBezTo>
                  <a:pt x="192305" y="270085"/>
                  <a:pt x="192231" y="273026"/>
                  <a:pt x="193995" y="274883"/>
                </a:cubicBezTo>
                <a:lnTo>
                  <a:pt x="216200" y="297358"/>
                </a:lnTo>
                <a:lnTo>
                  <a:pt x="199580" y="313777"/>
                </a:lnTo>
                <a:lnTo>
                  <a:pt x="160282" y="274143"/>
                </a:lnTo>
                <a:cubicBezTo>
                  <a:pt x="158526" y="272380"/>
                  <a:pt x="155673" y="272373"/>
                  <a:pt x="153903" y="274129"/>
                </a:cubicBezTo>
                <a:cubicBezTo>
                  <a:pt x="153903" y="274129"/>
                  <a:pt x="153896" y="274136"/>
                  <a:pt x="153889" y="274143"/>
                </a:cubicBezTo>
                <a:cubicBezTo>
                  <a:pt x="152032" y="275859"/>
                  <a:pt x="151911" y="278752"/>
                  <a:pt x="153627" y="280609"/>
                </a:cubicBezTo>
                <a:cubicBezTo>
                  <a:pt x="153708" y="280697"/>
                  <a:pt x="153795" y="280784"/>
                  <a:pt x="153889" y="280872"/>
                </a:cubicBezTo>
                <a:lnTo>
                  <a:pt x="193120" y="320506"/>
                </a:lnTo>
                <a:lnTo>
                  <a:pt x="176701" y="336723"/>
                </a:lnTo>
                <a:lnTo>
                  <a:pt x="154495" y="314248"/>
                </a:lnTo>
                <a:cubicBezTo>
                  <a:pt x="152732" y="312391"/>
                  <a:pt x="149791" y="312316"/>
                  <a:pt x="147934" y="314079"/>
                </a:cubicBezTo>
                <a:cubicBezTo>
                  <a:pt x="146077" y="315843"/>
                  <a:pt x="146003" y="318783"/>
                  <a:pt x="147766" y="320640"/>
                </a:cubicBezTo>
                <a:lnTo>
                  <a:pt x="169972" y="343115"/>
                </a:lnTo>
                <a:lnTo>
                  <a:pt x="147766" y="365119"/>
                </a:lnTo>
                <a:cubicBezTo>
                  <a:pt x="138177" y="374634"/>
                  <a:pt x="125210" y="379957"/>
                  <a:pt x="111698" y="379923"/>
                </a:cubicBezTo>
                <a:lnTo>
                  <a:pt x="111698" y="379923"/>
                </a:lnTo>
                <a:cubicBezTo>
                  <a:pt x="98085" y="379896"/>
                  <a:pt x="85044" y="374419"/>
                  <a:pt x="75496" y="364716"/>
                </a:cubicBezTo>
                <a:lnTo>
                  <a:pt x="70516" y="359669"/>
                </a:lnTo>
                <a:cubicBezTo>
                  <a:pt x="50625" y="339515"/>
                  <a:pt x="50807" y="307061"/>
                  <a:pt x="70920" y="287130"/>
                </a:cubicBezTo>
                <a:lnTo>
                  <a:pt x="163781" y="195413"/>
                </a:lnTo>
                <a:lnTo>
                  <a:pt x="240896" y="273402"/>
                </a:lnTo>
                <a:close/>
                <a:moveTo>
                  <a:pt x="340284" y="174755"/>
                </a:moveTo>
                <a:lnTo>
                  <a:pt x="319020" y="195884"/>
                </a:lnTo>
                <a:lnTo>
                  <a:pt x="296747" y="173342"/>
                </a:lnTo>
                <a:cubicBezTo>
                  <a:pt x="295031" y="171484"/>
                  <a:pt x="292138" y="171363"/>
                  <a:pt x="290280" y="173079"/>
                </a:cubicBezTo>
                <a:cubicBezTo>
                  <a:pt x="290193" y="173160"/>
                  <a:pt x="290105" y="173247"/>
                  <a:pt x="290018" y="173342"/>
                </a:cubicBezTo>
                <a:cubicBezTo>
                  <a:pt x="288255" y="175044"/>
                  <a:pt x="288201" y="177857"/>
                  <a:pt x="289904" y="179620"/>
                </a:cubicBezTo>
                <a:cubicBezTo>
                  <a:pt x="289944" y="179660"/>
                  <a:pt x="289978" y="179700"/>
                  <a:pt x="290018" y="179734"/>
                </a:cubicBezTo>
                <a:lnTo>
                  <a:pt x="312762" y="202142"/>
                </a:lnTo>
                <a:lnTo>
                  <a:pt x="296141" y="218561"/>
                </a:lnTo>
                <a:lnTo>
                  <a:pt x="256844" y="178859"/>
                </a:lnTo>
                <a:cubicBezTo>
                  <a:pt x="255188" y="177002"/>
                  <a:pt x="252335" y="176841"/>
                  <a:pt x="250478" y="178496"/>
                </a:cubicBezTo>
                <a:cubicBezTo>
                  <a:pt x="250350" y="178610"/>
                  <a:pt x="250229" y="178731"/>
                  <a:pt x="250115" y="178859"/>
                </a:cubicBezTo>
                <a:cubicBezTo>
                  <a:pt x="248257" y="180575"/>
                  <a:pt x="248136" y="183469"/>
                  <a:pt x="249852" y="185326"/>
                </a:cubicBezTo>
                <a:cubicBezTo>
                  <a:pt x="249933" y="185413"/>
                  <a:pt x="250020" y="185501"/>
                  <a:pt x="250115" y="185588"/>
                </a:cubicBezTo>
                <a:lnTo>
                  <a:pt x="289412" y="225290"/>
                </a:lnTo>
                <a:lnTo>
                  <a:pt x="272792" y="241776"/>
                </a:lnTo>
                <a:lnTo>
                  <a:pt x="250518" y="219301"/>
                </a:lnTo>
                <a:cubicBezTo>
                  <a:pt x="248762" y="217538"/>
                  <a:pt x="245909" y="217531"/>
                  <a:pt x="244139" y="219287"/>
                </a:cubicBezTo>
                <a:cubicBezTo>
                  <a:pt x="244139" y="219287"/>
                  <a:pt x="244133" y="219294"/>
                  <a:pt x="244126" y="219301"/>
                </a:cubicBezTo>
                <a:cubicBezTo>
                  <a:pt x="242269" y="221017"/>
                  <a:pt x="242147" y="223910"/>
                  <a:pt x="243863" y="225767"/>
                </a:cubicBezTo>
                <a:cubicBezTo>
                  <a:pt x="243944" y="225855"/>
                  <a:pt x="244032" y="225942"/>
                  <a:pt x="244126" y="226030"/>
                </a:cubicBezTo>
                <a:lnTo>
                  <a:pt x="266399" y="248505"/>
                </a:lnTo>
                <a:lnTo>
                  <a:pt x="247490" y="267212"/>
                </a:lnTo>
                <a:lnTo>
                  <a:pt x="170241" y="188684"/>
                </a:lnTo>
                <a:lnTo>
                  <a:pt x="263169" y="96765"/>
                </a:lnTo>
                <a:cubicBezTo>
                  <a:pt x="272751" y="87243"/>
                  <a:pt x="285725" y="81921"/>
                  <a:pt x="299237" y="81961"/>
                </a:cubicBezTo>
                <a:lnTo>
                  <a:pt x="299237" y="81961"/>
                </a:lnTo>
                <a:cubicBezTo>
                  <a:pt x="312850" y="82001"/>
                  <a:pt x="325877" y="87479"/>
                  <a:pt x="335439" y="97169"/>
                </a:cubicBezTo>
                <a:lnTo>
                  <a:pt x="340419" y="102148"/>
                </a:lnTo>
                <a:cubicBezTo>
                  <a:pt x="360310" y="122302"/>
                  <a:pt x="360128" y="154756"/>
                  <a:pt x="340015" y="174687"/>
                </a:cubicBezTo>
                <a:close/>
                <a:moveTo>
                  <a:pt x="384023" y="84182"/>
                </a:moveTo>
                <a:lnTo>
                  <a:pt x="377294" y="90911"/>
                </a:lnTo>
                <a:lnTo>
                  <a:pt x="357510" y="110559"/>
                </a:lnTo>
                <a:cubicBezTo>
                  <a:pt x="354697" y="105257"/>
                  <a:pt x="351138" y="100385"/>
                  <a:pt x="346946" y="96092"/>
                </a:cubicBezTo>
                <a:lnTo>
                  <a:pt x="341966" y="91113"/>
                </a:lnTo>
                <a:cubicBezTo>
                  <a:pt x="337754" y="86826"/>
                  <a:pt x="332922" y="83192"/>
                  <a:pt x="327633" y="80346"/>
                </a:cubicBezTo>
                <a:lnTo>
                  <a:pt x="347484" y="60765"/>
                </a:lnTo>
                <a:lnTo>
                  <a:pt x="354213" y="54036"/>
                </a:lnTo>
                <a:lnTo>
                  <a:pt x="363768" y="44615"/>
                </a:lnTo>
                <a:lnTo>
                  <a:pt x="393645" y="74761"/>
                </a:lnTo>
                <a:close/>
                <a:moveTo>
                  <a:pt x="427492" y="102552"/>
                </a:moveTo>
                <a:cubicBezTo>
                  <a:pt x="425339" y="104705"/>
                  <a:pt x="418543" y="105042"/>
                  <a:pt x="406498" y="99053"/>
                </a:cubicBezTo>
                <a:cubicBezTo>
                  <a:pt x="401222" y="96355"/>
                  <a:pt x="396155" y="93246"/>
                  <a:pt x="391357" y="89767"/>
                </a:cubicBezTo>
                <a:lnTo>
                  <a:pt x="406498" y="74828"/>
                </a:lnTo>
                <a:lnTo>
                  <a:pt x="363768" y="31695"/>
                </a:lnTo>
                <a:lnTo>
                  <a:pt x="348695" y="46634"/>
                </a:lnTo>
                <a:cubicBezTo>
                  <a:pt x="345243" y="41816"/>
                  <a:pt x="342181" y="36728"/>
                  <a:pt x="339544" y="31426"/>
                </a:cubicBezTo>
                <a:cubicBezTo>
                  <a:pt x="333689" y="19314"/>
                  <a:pt x="334160" y="12517"/>
                  <a:pt x="336314" y="10364"/>
                </a:cubicBezTo>
                <a:cubicBezTo>
                  <a:pt x="337666" y="9301"/>
                  <a:pt x="339376" y="8796"/>
                  <a:pt x="341091" y="8951"/>
                </a:cubicBezTo>
                <a:cubicBezTo>
                  <a:pt x="346771" y="9395"/>
                  <a:pt x="352282" y="11071"/>
                  <a:pt x="357241" y="13863"/>
                </a:cubicBezTo>
                <a:cubicBezTo>
                  <a:pt x="371453" y="21507"/>
                  <a:pt x="384373" y="31345"/>
                  <a:pt x="395529" y="43000"/>
                </a:cubicBezTo>
                <a:cubicBezTo>
                  <a:pt x="423320" y="71127"/>
                  <a:pt x="433077" y="97034"/>
                  <a:pt x="427492" y="102552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07CE83B2-66CC-22AF-1562-ADC1CD841F17}"/>
              </a:ext>
            </a:extLst>
          </p:cNvPr>
          <p:cNvSpPr/>
          <p:nvPr/>
        </p:nvSpPr>
        <p:spPr>
          <a:xfrm>
            <a:off x="6206276" y="9509634"/>
            <a:ext cx="1729408" cy="1566046"/>
          </a:xfrm>
          <a:custGeom>
            <a:avLst/>
            <a:gdLst>
              <a:gd name="connsiteX0" fmla="*/ 336228 w 438850"/>
              <a:gd name="connsiteY0" fmla="*/ 819 h 397396"/>
              <a:gd name="connsiteX1" fmla="*/ 336228 w 438850"/>
              <a:gd name="connsiteY1" fmla="*/ 819 h 397396"/>
              <a:gd name="connsiteX2" fmla="*/ 219278 w 438850"/>
              <a:gd name="connsiteY2" fmla="*/ 44019 h 397396"/>
              <a:gd name="connsiteX3" fmla="*/ 102058 w 438850"/>
              <a:gd name="connsiteY3" fmla="*/ 886 h 397396"/>
              <a:gd name="connsiteX4" fmla="*/ 315 w 438850"/>
              <a:gd name="connsiteY4" fmla="*/ 139639 h 397396"/>
              <a:gd name="connsiteX5" fmla="*/ 13773 w 438850"/>
              <a:gd name="connsiteY5" fmla="*/ 191722 h 397396"/>
              <a:gd name="connsiteX6" fmla="*/ 14311 w 438850"/>
              <a:gd name="connsiteY6" fmla="*/ 193000 h 397396"/>
              <a:gd name="connsiteX7" fmla="*/ 115247 w 438850"/>
              <a:gd name="connsiteY7" fmla="*/ 324015 h 397396"/>
              <a:gd name="connsiteX8" fmla="*/ 217124 w 438850"/>
              <a:gd name="connsiteY8" fmla="*/ 396083 h 397396"/>
              <a:gd name="connsiteX9" fmla="*/ 219278 w 438850"/>
              <a:gd name="connsiteY9" fmla="*/ 397227 h 397396"/>
              <a:gd name="connsiteX10" fmla="*/ 221431 w 438850"/>
              <a:gd name="connsiteY10" fmla="*/ 396083 h 397396"/>
              <a:gd name="connsiteX11" fmla="*/ 323309 w 438850"/>
              <a:gd name="connsiteY11" fmla="*/ 324015 h 397396"/>
              <a:gd name="connsiteX12" fmla="*/ 425119 w 438850"/>
              <a:gd name="connsiteY12" fmla="*/ 190578 h 397396"/>
              <a:gd name="connsiteX13" fmla="*/ 427272 w 438850"/>
              <a:gd name="connsiteY13" fmla="*/ 186742 h 397396"/>
              <a:gd name="connsiteX14" fmla="*/ 427272 w 438850"/>
              <a:gd name="connsiteY14" fmla="*/ 185531 h 397396"/>
              <a:gd name="connsiteX15" fmla="*/ 438510 w 438850"/>
              <a:gd name="connsiteY15" fmla="*/ 139639 h 397396"/>
              <a:gd name="connsiteX16" fmla="*/ 336228 w 438850"/>
              <a:gd name="connsiteY16" fmla="*/ 819 h 397396"/>
              <a:gd name="connsiteX17" fmla="*/ 219009 w 438850"/>
              <a:gd name="connsiteY17" fmla="*/ 386797 h 397396"/>
              <a:gd name="connsiteX18" fmla="*/ 25010 w 438850"/>
              <a:gd name="connsiteY18" fmla="*/ 195221 h 397396"/>
              <a:gd name="connsiteX19" fmla="*/ 115920 w 438850"/>
              <a:gd name="connsiteY19" fmla="*/ 195221 h 397396"/>
              <a:gd name="connsiteX20" fmla="*/ 138596 w 438850"/>
              <a:gd name="connsiteY20" fmla="*/ 109897 h 397396"/>
              <a:gd name="connsiteX21" fmla="*/ 190006 w 438850"/>
              <a:gd name="connsiteY21" fmla="*/ 321054 h 397396"/>
              <a:gd name="connsiteX22" fmla="*/ 222575 w 438850"/>
              <a:gd name="connsiteY22" fmla="*/ 193202 h 397396"/>
              <a:gd name="connsiteX23" fmla="*/ 279705 w 438850"/>
              <a:gd name="connsiteY23" fmla="*/ 193202 h 397396"/>
              <a:gd name="connsiteX24" fmla="*/ 303862 w 438850"/>
              <a:gd name="connsiteY24" fmla="*/ 108013 h 397396"/>
              <a:gd name="connsiteX25" fmla="*/ 327885 w 438850"/>
              <a:gd name="connsiteY25" fmla="*/ 191251 h 397396"/>
              <a:gd name="connsiteX26" fmla="*/ 414824 w 438850"/>
              <a:gd name="connsiteY26" fmla="*/ 191251 h 397396"/>
              <a:gd name="connsiteX27" fmla="*/ 219009 w 438850"/>
              <a:gd name="connsiteY27" fmla="*/ 386797 h 397396"/>
              <a:gd name="connsiteX28" fmla="*/ 428955 w 438850"/>
              <a:gd name="connsiteY28" fmla="*/ 138563 h 397396"/>
              <a:gd name="connsiteX29" fmla="*/ 418323 w 438850"/>
              <a:gd name="connsiteY29" fmla="*/ 182167 h 397396"/>
              <a:gd name="connsiteX30" fmla="*/ 334681 w 438850"/>
              <a:gd name="connsiteY30" fmla="*/ 182167 h 397396"/>
              <a:gd name="connsiteX31" fmla="*/ 303660 w 438850"/>
              <a:gd name="connsiteY31" fmla="*/ 74502 h 397396"/>
              <a:gd name="connsiteX32" fmla="*/ 272774 w 438850"/>
              <a:gd name="connsiteY32" fmla="*/ 183714 h 397396"/>
              <a:gd name="connsiteX33" fmla="*/ 215509 w 438850"/>
              <a:gd name="connsiteY33" fmla="*/ 183714 h 397396"/>
              <a:gd name="connsiteX34" fmla="*/ 190208 w 438850"/>
              <a:gd name="connsiteY34" fmla="*/ 283035 h 397396"/>
              <a:gd name="connsiteX35" fmla="*/ 139000 w 438850"/>
              <a:gd name="connsiteY35" fmla="*/ 72618 h 397396"/>
              <a:gd name="connsiteX36" fmla="*/ 108719 w 438850"/>
              <a:gd name="connsiteY36" fmla="*/ 186137 h 397396"/>
              <a:gd name="connsiteX37" fmla="*/ 21242 w 438850"/>
              <a:gd name="connsiteY37" fmla="*/ 186137 h 397396"/>
              <a:gd name="connsiteX38" fmla="*/ 9197 w 438850"/>
              <a:gd name="connsiteY38" fmla="*/ 138495 h 397396"/>
              <a:gd name="connsiteX39" fmla="*/ 103403 w 438850"/>
              <a:gd name="connsiteY39" fmla="*/ 9769 h 397396"/>
              <a:gd name="connsiteX40" fmla="*/ 116862 w 438850"/>
              <a:gd name="connsiteY40" fmla="*/ 9028 h 397396"/>
              <a:gd name="connsiteX41" fmla="*/ 215644 w 438850"/>
              <a:gd name="connsiteY41" fmla="*/ 53911 h 397396"/>
              <a:gd name="connsiteX42" fmla="*/ 219143 w 438850"/>
              <a:gd name="connsiteY42" fmla="*/ 58352 h 397396"/>
              <a:gd name="connsiteX43" fmla="*/ 222710 w 438850"/>
              <a:gd name="connsiteY43" fmla="*/ 53911 h 397396"/>
              <a:gd name="connsiteX44" fmla="*/ 334546 w 438850"/>
              <a:gd name="connsiteY44" fmla="*/ 9701 h 397396"/>
              <a:gd name="connsiteX45" fmla="*/ 428955 w 438850"/>
              <a:gd name="connsiteY45" fmla="*/ 138563 h 397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438850" h="397396">
                <a:moveTo>
                  <a:pt x="336228" y="819"/>
                </a:moveTo>
                <a:lnTo>
                  <a:pt x="336228" y="819"/>
                </a:lnTo>
                <a:cubicBezTo>
                  <a:pt x="333268" y="348"/>
                  <a:pt x="266179" y="-9409"/>
                  <a:pt x="219278" y="44019"/>
                </a:cubicBezTo>
                <a:cubicBezTo>
                  <a:pt x="172174" y="-9409"/>
                  <a:pt x="105288" y="348"/>
                  <a:pt x="102058" y="886"/>
                </a:cubicBezTo>
                <a:cubicBezTo>
                  <a:pt x="-11259" y="27129"/>
                  <a:pt x="180" y="138495"/>
                  <a:pt x="315" y="139639"/>
                </a:cubicBezTo>
                <a:cubicBezTo>
                  <a:pt x="2401" y="157532"/>
                  <a:pt x="6929" y="175054"/>
                  <a:pt x="13773" y="191722"/>
                </a:cubicBezTo>
                <a:cubicBezTo>
                  <a:pt x="13880" y="192173"/>
                  <a:pt x="14062" y="192603"/>
                  <a:pt x="14311" y="193000"/>
                </a:cubicBezTo>
                <a:cubicBezTo>
                  <a:pt x="36450" y="246833"/>
                  <a:pt x="78910" y="292456"/>
                  <a:pt x="115247" y="324015"/>
                </a:cubicBezTo>
                <a:cubicBezTo>
                  <a:pt x="146752" y="351335"/>
                  <a:pt x="180875" y="375472"/>
                  <a:pt x="217124" y="396083"/>
                </a:cubicBezTo>
                <a:lnTo>
                  <a:pt x="219278" y="397227"/>
                </a:lnTo>
                <a:lnTo>
                  <a:pt x="221431" y="396083"/>
                </a:lnTo>
                <a:cubicBezTo>
                  <a:pt x="257694" y="375492"/>
                  <a:pt x="291817" y="351348"/>
                  <a:pt x="323309" y="324015"/>
                </a:cubicBezTo>
                <a:cubicBezTo>
                  <a:pt x="360117" y="291985"/>
                  <a:pt x="403317" y="245554"/>
                  <a:pt x="425119" y="190578"/>
                </a:cubicBezTo>
                <a:cubicBezTo>
                  <a:pt x="426445" y="189750"/>
                  <a:pt x="427259" y="188304"/>
                  <a:pt x="427272" y="186742"/>
                </a:cubicBezTo>
                <a:cubicBezTo>
                  <a:pt x="427340" y="186339"/>
                  <a:pt x="427340" y="185935"/>
                  <a:pt x="427272" y="185531"/>
                </a:cubicBezTo>
                <a:cubicBezTo>
                  <a:pt x="432844" y="170741"/>
                  <a:pt x="436619" y="155331"/>
                  <a:pt x="438510" y="139639"/>
                </a:cubicBezTo>
                <a:cubicBezTo>
                  <a:pt x="438443" y="138428"/>
                  <a:pt x="449613" y="27062"/>
                  <a:pt x="336228" y="819"/>
                </a:cubicBezTo>
                <a:close/>
                <a:moveTo>
                  <a:pt x="219009" y="386797"/>
                </a:moveTo>
                <a:cubicBezTo>
                  <a:pt x="200706" y="376434"/>
                  <a:pt x="71777" y="300800"/>
                  <a:pt x="25010" y="195221"/>
                </a:cubicBezTo>
                <a:lnTo>
                  <a:pt x="115920" y="195221"/>
                </a:lnTo>
                <a:lnTo>
                  <a:pt x="138596" y="109897"/>
                </a:lnTo>
                <a:lnTo>
                  <a:pt x="190006" y="321054"/>
                </a:lnTo>
                <a:lnTo>
                  <a:pt x="222575" y="193202"/>
                </a:lnTo>
                <a:lnTo>
                  <a:pt x="279705" y="193202"/>
                </a:lnTo>
                <a:lnTo>
                  <a:pt x="303862" y="108013"/>
                </a:lnTo>
                <a:lnTo>
                  <a:pt x="327885" y="191251"/>
                </a:lnTo>
                <a:lnTo>
                  <a:pt x="414824" y="191251"/>
                </a:lnTo>
                <a:cubicBezTo>
                  <a:pt x="369537" y="298848"/>
                  <a:pt x="237581" y="376501"/>
                  <a:pt x="219009" y="386797"/>
                </a:cubicBezTo>
                <a:close/>
                <a:moveTo>
                  <a:pt x="428955" y="138563"/>
                </a:moveTo>
                <a:cubicBezTo>
                  <a:pt x="427165" y="153467"/>
                  <a:pt x="423598" y="168110"/>
                  <a:pt x="418323" y="182167"/>
                </a:cubicBezTo>
                <a:lnTo>
                  <a:pt x="334681" y="182167"/>
                </a:lnTo>
                <a:lnTo>
                  <a:pt x="303660" y="74502"/>
                </a:lnTo>
                <a:lnTo>
                  <a:pt x="272774" y="183714"/>
                </a:lnTo>
                <a:lnTo>
                  <a:pt x="215509" y="183714"/>
                </a:lnTo>
                <a:lnTo>
                  <a:pt x="190208" y="283035"/>
                </a:lnTo>
                <a:lnTo>
                  <a:pt x="139000" y="72618"/>
                </a:lnTo>
                <a:lnTo>
                  <a:pt x="108719" y="186137"/>
                </a:lnTo>
                <a:lnTo>
                  <a:pt x="21242" y="186137"/>
                </a:lnTo>
                <a:cubicBezTo>
                  <a:pt x="15152" y="170855"/>
                  <a:pt x="11108" y="154833"/>
                  <a:pt x="9197" y="138495"/>
                </a:cubicBezTo>
                <a:cubicBezTo>
                  <a:pt x="8726" y="134256"/>
                  <a:pt x="-1368" y="34128"/>
                  <a:pt x="103403" y="9769"/>
                </a:cubicBezTo>
                <a:cubicBezTo>
                  <a:pt x="107865" y="9197"/>
                  <a:pt x="112367" y="8948"/>
                  <a:pt x="116862" y="9028"/>
                </a:cubicBezTo>
                <a:cubicBezTo>
                  <a:pt x="138866" y="9028"/>
                  <a:pt x="183748" y="14344"/>
                  <a:pt x="215644" y="53911"/>
                </a:cubicBezTo>
                <a:lnTo>
                  <a:pt x="219143" y="58352"/>
                </a:lnTo>
                <a:lnTo>
                  <a:pt x="222710" y="53911"/>
                </a:lnTo>
                <a:cubicBezTo>
                  <a:pt x="265304" y="1088"/>
                  <a:pt x="330980" y="9230"/>
                  <a:pt x="334546" y="9701"/>
                </a:cubicBezTo>
                <a:cubicBezTo>
                  <a:pt x="439519" y="34195"/>
                  <a:pt x="429426" y="134256"/>
                  <a:pt x="428955" y="138563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693FD16F-C1F2-E298-019C-768DBE513517}"/>
              </a:ext>
            </a:extLst>
          </p:cNvPr>
          <p:cNvSpPr/>
          <p:nvPr/>
        </p:nvSpPr>
        <p:spPr>
          <a:xfrm>
            <a:off x="2351560" y="9451773"/>
            <a:ext cx="1277884" cy="1681768"/>
          </a:xfrm>
          <a:custGeom>
            <a:avLst/>
            <a:gdLst>
              <a:gd name="connsiteX0" fmla="*/ 87614 w 324272"/>
              <a:gd name="connsiteY0" fmla="*/ 426592 h 426761"/>
              <a:gd name="connsiteX1" fmla="*/ 81356 w 324272"/>
              <a:gd name="connsiteY1" fmla="*/ 424977 h 426761"/>
              <a:gd name="connsiteX2" fmla="*/ 27523 w 324272"/>
              <a:gd name="connsiteY2" fmla="*/ 193229 h 426761"/>
              <a:gd name="connsiteX3" fmla="*/ -66 w 324272"/>
              <a:gd name="connsiteY3" fmla="*/ 70154 h 426761"/>
              <a:gd name="connsiteX4" fmla="*/ 43538 w 324272"/>
              <a:gd name="connsiteY4" fmla="*/ 8180 h 426761"/>
              <a:gd name="connsiteX5" fmla="*/ 162037 w 324272"/>
              <a:gd name="connsiteY5" fmla="*/ 24666 h 426761"/>
              <a:gd name="connsiteX6" fmla="*/ 280535 w 324272"/>
              <a:gd name="connsiteY6" fmla="*/ 8180 h 426761"/>
              <a:gd name="connsiteX7" fmla="*/ 324207 w 324272"/>
              <a:gd name="connsiteY7" fmla="*/ 70154 h 426761"/>
              <a:gd name="connsiteX8" fmla="*/ 296618 w 324272"/>
              <a:gd name="connsiteY8" fmla="*/ 193229 h 426761"/>
              <a:gd name="connsiteX9" fmla="*/ 242785 w 324272"/>
              <a:gd name="connsiteY9" fmla="*/ 424977 h 426761"/>
              <a:gd name="connsiteX10" fmla="*/ 231077 w 324272"/>
              <a:gd name="connsiteY10" fmla="*/ 424977 h 426761"/>
              <a:gd name="connsiteX11" fmla="*/ 212841 w 324272"/>
              <a:gd name="connsiteY11" fmla="*/ 350958 h 426761"/>
              <a:gd name="connsiteX12" fmla="*/ 204901 w 324272"/>
              <a:gd name="connsiteY12" fmla="*/ 287503 h 426761"/>
              <a:gd name="connsiteX13" fmla="*/ 162373 w 324272"/>
              <a:gd name="connsiteY13" fmla="*/ 231988 h 426761"/>
              <a:gd name="connsiteX14" fmla="*/ 161431 w 324272"/>
              <a:gd name="connsiteY14" fmla="*/ 231988 h 426761"/>
              <a:gd name="connsiteX15" fmla="*/ 118971 w 324272"/>
              <a:gd name="connsiteY15" fmla="*/ 287503 h 426761"/>
              <a:gd name="connsiteX16" fmla="*/ 110963 w 324272"/>
              <a:gd name="connsiteY16" fmla="*/ 350958 h 426761"/>
              <a:gd name="connsiteX17" fmla="*/ 92795 w 324272"/>
              <a:gd name="connsiteY17" fmla="*/ 424977 h 426761"/>
              <a:gd name="connsiteX18" fmla="*/ 87614 w 324272"/>
              <a:gd name="connsiteY18" fmla="*/ 426592 h 426761"/>
              <a:gd name="connsiteX19" fmla="*/ 87950 w 324272"/>
              <a:gd name="connsiteY19" fmla="*/ 8786 h 426761"/>
              <a:gd name="connsiteX20" fmla="*/ 47105 w 324272"/>
              <a:gd name="connsiteY20" fmla="*/ 16322 h 426761"/>
              <a:gd name="connsiteX21" fmla="*/ 8884 w 324272"/>
              <a:gd name="connsiteY21" fmla="*/ 70154 h 426761"/>
              <a:gd name="connsiteX22" fmla="*/ 36204 w 324272"/>
              <a:gd name="connsiteY22" fmla="*/ 190739 h 426761"/>
              <a:gd name="connsiteX23" fmla="*/ 36540 w 324272"/>
              <a:gd name="connsiteY23" fmla="*/ 192287 h 426761"/>
              <a:gd name="connsiteX24" fmla="*/ 85326 w 324272"/>
              <a:gd name="connsiteY24" fmla="*/ 417104 h 426761"/>
              <a:gd name="connsiteX25" fmla="*/ 88758 w 324272"/>
              <a:gd name="connsiteY25" fmla="*/ 417441 h 426761"/>
              <a:gd name="connsiteX26" fmla="*/ 102216 w 324272"/>
              <a:gd name="connsiteY26" fmla="*/ 350150 h 426761"/>
              <a:gd name="connsiteX27" fmla="*/ 110291 w 324272"/>
              <a:gd name="connsiteY27" fmla="*/ 285955 h 426761"/>
              <a:gd name="connsiteX28" fmla="*/ 161902 w 324272"/>
              <a:gd name="connsiteY28" fmla="*/ 223240 h 426761"/>
              <a:gd name="connsiteX29" fmla="*/ 213581 w 324272"/>
              <a:gd name="connsiteY29" fmla="*/ 285955 h 426761"/>
              <a:gd name="connsiteX30" fmla="*/ 221656 w 324272"/>
              <a:gd name="connsiteY30" fmla="*/ 350150 h 426761"/>
              <a:gd name="connsiteX31" fmla="*/ 235114 w 324272"/>
              <a:gd name="connsiteY31" fmla="*/ 417441 h 426761"/>
              <a:gd name="connsiteX32" fmla="*/ 238546 w 324272"/>
              <a:gd name="connsiteY32" fmla="*/ 417104 h 426761"/>
              <a:gd name="connsiteX33" fmla="*/ 287332 w 324272"/>
              <a:gd name="connsiteY33" fmla="*/ 192287 h 426761"/>
              <a:gd name="connsiteX34" fmla="*/ 287332 w 324272"/>
              <a:gd name="connsiteY34" fmla="*/ 190739 h 426761"/>
              <a:gd name="connsiteX35" fmla="*/ 314248 w 324272"/>
              <a:gd name="connsiteY35" fmla="*/ 70154 h 426761"/>
              <a:gd name="connsiteX36" fmla="*/ 276094 w 324272"/>
              <a:gd name="connsiteY36" fmla="*/ 16322 h 426761"/>
              <a:gd name="connsiteX37" fmla="*/ 164123 w 324272"/>
              <a:gd name="connsiteY37" fmla="*/ 33818 h 426761"/>
              <a:gd name="connsiteX38" fmla="*/ 160960 w 324272"/>
              <a:gd name="connsiteY38" fmla="*/ 36980 h 426761"/>
              <a:gd name="connsiteX39" fmla="*/ 157865 w 324272"/>
              <a:gd name="connsiteY39" fmla="*/ 33818 h 426761"/>
              <a:gd name="connsiteX40" fmla="*/ 87950 w 324272"/>
              <a:gd name="connsiteY40" fmla="*/ 8786 h 4267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24272" h="426761">
                <a:moveTo>
                  <a:pt x="87614" y="426592"/>
                </a:moveTo>
                <a:cubicBezTo>
                  <a:pt x="85427" y="426572"/>
                  <a:pt x="83279" y="426013"/>
                  <a:pt x="81356" y="424977"/>
                </a:cubicBezTo>
                <a:cubicBezTo>
                  <a:pt x="35194" y="401896"/>
                  <a:pt x="28600" y="281917"/>
                  <a:pt x="27523" y="193229"/>
                </a:cubicBezTo>
                <a:cubicBezTo>
                  <a:pt x="24428" y="185019"/>
                  <a:pt x="-66" y="119209"/>
                  <a:pt x="-66" y="70154"/>
                </a:cubicBezTo>
                <a:cubicBezTo>
                  <a:pt x="-66" y="41825"/>
                  <a:pt x="15411" y="19821"/>
                  <a:pt x="43538" y="8180"/>
                </a:cubicBezTo>
                <a:cubicBezTo>
                  <a:pt x="81961" y="-7701"/>
                  <a:pt x="133977" y="-231"/>
                  <a:pt x="162037" y="24666"/>
                </a:cubicBezTo>
                <a:cubicBezTo>
                  <a:pt x="190164" y="-231"/>
                  <a:pt x="242180" y="-7701"/>
                  <a:pt x="280535" y="8180"/>
                </a:cubicBezTo>
                <a:cubicBezTo>
                  <a:pt x="308663" y="19821"/>
                  <a:pt x="324207" y="41825"/>
                  <a:pt x="324207" y="70154"/>
                </a:cubicBezTo>
                <a:cubicBezTo>
                  <a:pt x="324207" y="119344"/>
                  <a:pt x="299713" y="185019"/>
                  <a:pt x="296618" y="193229"/>
                </a:cubicBezTo>
                <a:cubicBezTo>
                  <a:pt x="295676" y="281850"/>
                  <a:pt x="289081" y="401829"/>
                  <a:pt x="242785" y="424977"/>
                </a:cubicBezTo>
                <a:cubicBezTo>
                  <a:pt x="239145" y="427002"/>
                  <a:pt x="234717" y="427002"/>
                  <a:pt x="231077" y="424977"/>
                </a:cubicBezTo>
                <a:cubicBezTo>
                  <a:pt x="219907" y="418786"/>
                  <a:pt x="217013" y="394091"/>
                  <a:pt x="212841" y="350958"/>
                </a:cubicBezTo>
                <a:cubicBezTo>
                  <a:pt x="210890" y="330770"/>
                  <a:pt x="208669" y="307824"/>
                  <a:pt x="204901" y="287503"/>
                </a:cubicBezTo>
                <a:cubicBezTo>
                  <a:pt x="194067" y="229700"/>
                  <a:pt x="163652" y="231853"/>
                  <a:pt x="162373" y="231988"/>
                </a:cubicBezTo>
                <a:lnTo>
                  <a:pt x="161431" y="231988"/>
                </a:lnTo>
                <a:cubicBezTo>
                  <a:pt x="160153" y="231988"/>
                  <a:pt x="129805" y="229700"/>
                  <a:pt x="118971" y="287503"/>
                </a:cubicBezTo>
                <a:cubicBezTo>
                  <a:pt x="115135" y="307690"/>
                  <a:pt x="112915" y="330770"/>
                  <a:pt x="110963" y="350958"/>
                </a:cubicBezTo>
                <a:cubicBezTo>
                  <a:pt x="106859" y="394023"/>
                  <a:pt x="104234" y="418719"/>
                  <a:pt x="92795" y="424977"/>
                </a:cubicBezTo>
                <a:cubicBezTo>
                  <a:pt x="91224" y="425926"/>
                  <a:pt x="89446" y="426478"/>
                  <a:pt x="87614" y="426592"/>
                </a:cubicBezTo>
                <a:close/>
                <a:moveTo>
                  <a:pt x="87950" y="8786"/>
                </a:moveTo>
                <a:cubicBezTo>
                  <a:pt x="73976" y="8631"/>
                  <a:pt x="60105" y="11195"/>
                  <a:pt x="47105" y="16322"/>
                </a:cubicBezTo>
                <a:cubicBezTo>
                  <a:pt x="22476" y="26550"/>
                  <a:pt x="8884" y="45661"/>
                  <a:pt x="8884" y="70154"/>
                </a:cubicBezTo>
                <a:cubicBezTo>
                  <a:pt x="8884" y="119949"/>
                  <a:pt x="35800" y="190066"/>
                  <a:pt x="36204" y="190739"/>
                </a:cubicBezTo>
                <a:lnTo>
                  <a:pt x="36540" y="192287"/>
                </a:lnTo>
                <a:cubicBezTo>
                  <a:pt x="37819" y="325925"/>
                  <a:pt x="54238" y="401560"/>
                  <a:pt x="85326" y="417104"/>
                </a:cubicBezTo>
                <a:cubicBezTo>
                  <a:pt x="87479" y="418181"/>
                  <a:pt x="88354" y="417642"/>
                  <a:pt x="88758" y="417441"/>
                </a:cubicBezTo>
                <a:cubicBezTo>
                  <a:pt x="96361" y="413201"/>
                  <a:pt x="99591" y="379825"/>
                  <a:pt x="102216" y="350150"/>
                </a:cubicBezTo>
                <a:cubicBezTo>
                  <a:pt x="104167" y="329963"/>
                  <a:pt x="106388" y="306680"/>
                  <a:pt x="110291" y="285955"/>
                </a:cubicBezTo>
                <a:cubicBezTo>
                  <a:pt x="122134" y="222836"/>
                  <a:pt x="157394" y="222904"/>
                  <a:pt x="161902" y="223240"/>
                </a:cubicBezTo>
                <a:cubicBezTo>
                  <a:pt x="166411" y="223577"/>
                  <a:pt x="201738" y="222836"/>
                  <a:pt x="213581" y="285955"/>
                </a:cubicBezTo>
                <a:cubicBezTo>
                  <a:pt x="217484" y="306680"/>
                  <a:pt x="219705" y="329761"/>
                  <a:pt x="221656" y="350150"/>
                </a:cubicBezTo>
                <a:cubicBezTo>
                  <a:pt x="224482" y="379623"/>
                  <a:pt x="227712" y="412999"/>
                  <a:pt x="235114" y="417441"/>
                </a:cubicBezTo>
                <a:cubicBezTo>
                  <a:pt x="235518" y="417441"/>
                  <a:pt x="236393" y="418181"/>
                  <a:pt x="238546" y="417104"/>
                </a:cubicBezTo>
                <a:cubicBezTo>
                  <a:pt x="269634" y="401560"/>
                  <a:pt x="286053" y="325925"/>
                  <a:pt x="287332" y="192287"/>
                </a:cubicBezTo>
                <a:lnTo>
                  <a:pt x="287332" y="190739"/>
                </a:lnTo>
                <a:cubicBezTo>
                  <a:pt x="287332" y="190066"/>
                  <a:pt x="314248" y="119949"/>
                  <a:pt x="314248" y="70154"/>
                </a:cubicBezTo>
                <a:cubicBezTo>
                  <a:pt x="314248" y="45661"/>
                  <a:pt x="300790" y="26550"/>
                  <a:pt x="276094" y="16322"/>
                </a:cubicBezTo>
                <a:cubicBezTo>
                  <a:pt x="239892" y="1316"/>
                  <a:pt x="188617" y="9593"/>
                  <a:pt x="164123" y="33818"/>
                </a:cubicBezTo>
                <a:lnTo>
                  <a:pt x="160960" y="36980"/>
                </a:lnTo>
                <a:lnTo>
                  <a:pt x="157865" y="33818"/>
                </a:lnTo>
                <a:cubicBezTo>
                  <a:pt x="142994" y="17735"/>
                  <a:pt x="115270" y="8786"/>
                  <a:pt x="87950" y="8786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8BA0E8E8-7776-FE13-868E-5CD91A92F4FE}"/>
              </a:ext>
            </a:extLst>
          </p:cNvPr>
          <p:cNvSpPr/>
          <p:nvPr/>
        </p:nvSpPr>
        <p:spPr>
          <a:xfrm>
            <a:off x="8450008" y="5948712"/>
            <a:ext cx="1352402" cy="1669818"/>
          </a:xfrm>
          <a:custGeom>
            <a:avLst/>
            <a:gdLst>
              <a:gd name="connsiteX0" fmla="*/ 52823 w 343182"/>
              <a:gd name="connsiteY0" fmla="*/ 302403 h 423728"/>
              <a:gd name="connsiteX1" fmla="*/ 151538 w 343182"/>
              <a:gd name="connsiteY1" fmla="*/ 376423 h 423728"/>
              <a:gd name="connsiteX2" fmla="*/ 151538 w 343182"/>
              <a:gd name="connsiteY2" fmla="*/ 385036 h 423728"/>
              <a:gd name="connsiteX3" fmla="*/ 44479 w 343182"/>
              <a:gd name="connsiteY3" fmla="*/ 304893 h 423728"/>
              <a:gd name="connsiteX4" fmla="*/ 79604 w 343182"/>
              <a:gd name="connsiteY4" fmla="*/ 175628 h 423728"/>
              <a:gd name="connsiteX5" fmla="*/ 87074 w 343182"/>
              <a:gd name="connsiteY5" fmla="*/ 180137 h 423728"/>
              <a:gd name="connsiteX6" fmla="*/ 55313 w 343182"/>
              <a:gd name="connsiteY6" fmla="*/ 242986 h 423728"/>
              <a:gd name="connsiteX7" fmla="*/ 47103 w 343182"/>
              <a:gd name="connsiteY7" fmla="*/ 240025 h 423728"/>
              <a:gd name="connsiteX8" fmla="*/ 79604 w 343182"/>
              <a:gd name="connsiteY8" fmla="*/ 175628 h 423728"/>
              <a:gd name="connsiteX9" fmla="*/ 206380 w 343182"/>
              <a:gd name="connsiteY9" fmla="*/ 16082 h 423728"/>
              <a:gd name="connsiteX10" fmla="*/ 278516 w 343182"/>
              <a:gd name="connsiteY10" fmla="*/ 16082 h 423728"/>
              <a:gd name="connsiteX11" fmla="*/ 278516 w 343182"/>
              <a:gd name="connsiteY11" fmla="*/ 80748 h 423728"/>
              <a:gd name="connsiteX12" fmla="*/ 343182 w 343182"/>
              <a:gd name="connsiteY12" fmla="*/ 80748 h 423728"/>
              <a:gd name="connsiteX13" fmla="*/ 343182 w 343182"/>
              <a:gd name="connsiteY13" fmla="*/ 152883 h 423728"/>
              <a:gd name="connsiteX14" fmla="*/ 278852 w 343182"/>
              <a:gd name="connsiteY14" fmla="*/ 152883 h 423728"/>
              <a:gd name="connsiteX15" fmla="*/ 278852 w 343182"/>
              <a:gd name="connsiteY15" fmla="*/ 191643 h 423728"/>
              <a:gd name="connsiteX16" fmla="*/ 270104 w 343182"/>
              <a:gd name="connsiteY16" fmla="*/ 174484 h 423728"/>
              <a:gd name="connsiteX17" fmla="*/ 270104 w 343182"/>
              <a:gd name="connsiteY17" fmla="*/ 144136 h 423728"/>
              <a:gd name="connsiteX18" fmla="*/ 334770 w 343182"/>
              <a:gd name="connsiteY18" fmla="*/ 144136 h 423728"/>
              <a:gd name="connsiteX19" fmla="*/ 334770 w 343182"/>
              <a:gd name="connsiteY19" fmla="*/ 89496 h 423728"/>
              <a:gd name="connsiteX20" fmla="*/ 269768 w 343182"/>
              <a:gd name="connsiteY20" fmla="*/ 89496 h 423728"/>
              <a:gd name="connsiteX21" fmla="*/ 269768 w 343182"/>
              <a:gd name="connsiteY21" fmla="*/ 24830 h 423728"/>
              <a:gd name="connsiteX22" fmla="*/ 215128 w 343182"/>
              <a:gd name="connsiteY22" fmla="*/ 24830 h 423728"/>
              <a:gd name="connsiteX23" fmla="*/ 215128 w 343182"/>
              <a:gd name="connsiteY23" fmla="*/ 85930 h 423728"/>
              <a:gd name="connsiteX24" fmla="*/ 206380 w 343182"/>
              <a:gd name="connsiteY24" fmla="*/ 73346 h 423728"/>
              <a:gd name="connsiteX25" fmla="*/ 151404 w 343182"/>
              <a:gd name="connsiteY25" fmla="*/ 0 h 423728"/>
              <a:gd name="connsiteX26" fmla="*/ 154836 w 343182"/>
              <a:gd name="connsiteY26" fmla="*/ 4239 h 423728"/>
              <a:gd name="connsiteX27" fmla="*/ 206245 w 343182"/>
              <a:gd name="connsiteY27" fmla="*/ 73347 h 423728"/>
              <a:gd name="connsiteX28" fmla="*/ 206245 w 343182"/>
              <a:gd name="connsiteY28" fmla="*/ 80749 h 423728"/>
              <a:gd name="connsiteX29" fmla="*/ 200863 w 343182"/>
              <a:gd name="connsiteY29" fmla="*/ 80749 h 423728"/>
              <a:gd name="connsiteX30" fmla="*/ 200865 w 343182"/>
              <a:gd name="connsiteY30" fmla="*/ 80753 h 423728"/>
              <a:gd name="connsiteX31" fmla="*/ 206380 w 343182"/>
              <a:gd name="connsiteY31" fmla="*/ 81018 h 423728"/>
              <a:gd name="connsiteX32" fmla="*/ 206380 w 343182"/>
              <a:gd name="connsiteY32" fmla="*/ 73616 h 423728"/>
              <a:gd name="connsiteX33" fmla="*/ 215128 w 343182"/>
              <a:gd name="connsiteY33" fmla="*/ 86199 h 423728"/>
              <a:gd name="connsiteX34" fmla="*/ 215128 w 343182"/>
              <a:gd name="connsiteY34" fmla="*/ 89497 h 423728"/>
              <a:gd name="connsiteX35" fmla="*/ 206851 w 343182"/>
              <a:gd name="connsiteY35" fmla="*/ 89497 h 423728"/>
              <a:gd name="connsiteX36" fmla="*/ 206850 w 343182"/>
              <a:gd name="connsiteY36" fmla="*/ 89496 h 423728"/>
              <a:gd name="connsiteX37" fmla="*/ 150462 w 343182"/>
              <a:gd name="connsiteY37" fmla="*/ 89496 h 423728"/>
              <a:gd name="connsiteX38" fmla="*/ 150462 w 343182"/>
              <a:gd name="connsiteY38" fmla="*/ 144136 h 423728"/>
              <a:gd name="connsiteX39" fmla="*/ 215128 w 343182"/>
              <a:gd name="connsiteY39" fmla="*/ 144136 h 423728"/>
              <a:gd name="connsiteX40" fmla="*/ 215128 w 343182"/>
              <a:gd name="connsiteY40" fmla="*/ 208802 h 423728"/>
              <a:gd name="connsiteX41" fmla="*/ 269835 w 343182"/>
              <a:gd name="connsiteY41" fmla="*/ 208802 h 423728"/>
              <a:gd name="connsiteX42" fmla="*/ 269835 w 343182"/>
              <a:gd name="connsiteY42" fmla="*/ 194010 h 423728"/>
              <a:gd name="connsiteX43" fmla="*/ 269767 w 343182"/>
              <a:gd name="connsiteY43" fmla="*/ 193864 h 423728"/>
              <a:gd name="connsiteX44" fmla="*/ 269767 w 343182"/>
              <a:gd name="connsiteY44" fmla="*/ 174619 h 423728"/>
              <a:gd name="connsiteX45" fmla="*/ 278515 w 343182"/>
              <a:gd name="connsiteY45" fmla="*/ 191778 h 423728"/>
              <a:gd name="connsiteX46" fmla="*/ 278515 w 343182"/>
              <a:gd name="connsiteY46" fmla="*/ 212291 h 423728"/>
              <a:gd name="connsiteX47" fmla="*/ 278583 w 343182"/>
              <a:gd name="connsiteY47" fmla="*/ 212436 h 423728"/>
              <a:gd name="connsiteX48" fmla="*/ 278583 w 343182"/>
              <a:gd name="connsiteY48" fmla="*/ 217550 h 423728"/>
              <a:gd name="connsiteX49" fmla="*/ 206447 w 343182"/>
              <a:gd name="connsiteY49" fmla="*/ 217550 h 423728"/>
              <a:gd name="connsiteX50" fmla="*/ 206447 w 343182"/>
              <a:gd name="connsiteY50" fmla="*/ 152883 h 423728"/>
              <a:gd name="connsiteX51" fmla="*/ 141781 w 343182"/>
              <a:gd name="connsiteY51" fmla="*/ 152883 h 423728"/>
              <a:gd name="connsiteX52" fmla="*/ 141781 w 343182"/>
              <a:gd name="connsiteY52" fmla="*/ 80748 h 423728"/>
              <a:gd name="connsiteX53" fmla="*/ 200659 w 343182"/>
              <a:gd name="connsiteY53" fmla="*/ 80748 h 423728"/>
              <a:gd name="connsiteX54" fmla="*/ 170506 w 343182"/>
              <a:gd name="connsiteY54" fmla="*/ 39129 h 423728"/>
              <a:gd name="connsiteX55" fmla="*/ 151404 w 343182"/>
              <a:gd name="connsiteY55" fmla="*/ 14064 h 423728"/>
              <a:gd name="connsiteX56" fmla="*/ 8411 w 343182"/>
              <a:gd name="connsiteY56" fmla="*/ 271988 h 423728"/>
              <a:gd name="connsiteX57" fmla="*/ 151404 w 343182"/>
              <a:gd name="connsiteY57" fmla="*/ 414980 h 423728"/>
              <a:gd name="connsiteX58" fmla="*/ 294396 w 343182"/>
              <a:gd name="connsiteY58" fmla="*/ 271988 h 423728"/>
              <a:gd name="connsiteX59" fmla="*/ 278717 w 343182"/>
              <a:gd name="connsiteY59" fmla="*/ 212436 h 423728"/>
              <a:gd name="connsiteX60" fmla="*/ 278717 w 343182"/>
              <a:gd name="connsiteY60" fmla="*/ 191643 h 423728"/>
              <a:gd name="connsiteX61" fmla="*/ 303480 w 343182"/>
              <a:gd name="connsiteY61" fmla="*/ 271988 h 423728"/>
              <a:gd name="connsiteX62" fmla="*/ 151740 w 343182"/>
              <a:gd name="connsiteY62" fmla="*/ 423728 h 423728"/>
              <a:gd name="connsiteX63" fmla="*/ 0 w 343182"/>
              <a:gd name="connsiteY63" fmla="*/ 271988 h 423728"/>
              <a:gd name="connsiteX64" fmla="*/ 148039 w 343182"/>
              <a:gd name="connsiteY64" fmla="*/ 4239 h 423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</a:cxnLst>
            <a:rect l="l" t="t" r="r" b="b"/>
            <a:pathLst>
              <a:path w="343182" h="423728">
                <a:moveTo>
                  <a:pt x="52823" y="302403"/>
                </a:moveTo>
                <a:cubicBezTo>
                  <a:pt x="65797" y="346148"/>
                  <a:pt x="105909" y="376227"/>
                  <a:pt x="151538" y="376423"/>
                </a:cubicBezTo>
                <a:lnTo>
                  <a:pt x="151538" y="385036"/>
                </a:lnTo>
                <a:cubicBezTo>
                  <a:pt x="102087" y="384840"/>
                  <a:pt x="58597" y="352286"/>
                  <a:pt x="44479" y="304893"/>
                </a:cubicBezTo>
                <a:close/>
                <a:moveTo>
                  <a:pt x="79604" y="175628"/>
                </a:moveTo>
                <a:lnTo>
                  <a:pt x="87074" y="180137"/>
                </a:lnTo>
                <a:cubicBezTo>
                  <a:pt x="74517" y="200034"/>
                  <a:pt x="63885" y="221076"/>
                  <a:pt x="55313" y="242986"/>
                </a:cubicBezTo>
                <a:lnTo>
                  <a:pt x="47103" y="240025"/>
                </a:lnTo>
                <a:cubicBezTo>
                  <a:pt x="55878" y="217584"/>
                  <a:pt x="66759" y="196017"/>
                  <a:pt x="79604" y="175628"/>
                </a:cubicBezTo>
                <a:close/>
                <a:moveTo>
                  <a:pt x="206380" y="16082"/>
                </a:moveTo>
                <a:lnTo>
                  <a:pt x="278516" y="16082"/>
                </a:lnTo>
                <a:lnTo>
                  <a:pt x="278516" y="80748"/>
                </a:lnTo>
                <a:lnTo>
                  <a:pt x="343182" y="80748"/>
                </a:lnTo>
                <a:lnTo>
                  <a:pt x="343182" y="152883"/>
                </a:lnTo>
                <a:lnTo>
                  <a:pt x="278852" y="152883"/>
                </a:lnTo>
                <a:lnTo>
                  <a:pt x="278852" y="191643"/>
                </a:lnTo>
                <a:cubicBezTo>
                  <a:pt x="276093" y="185923"/>
                  <a:pt x="273200" y="180271"/>
                  <a:pt x="270104" y="174484"/>
                </a:cubicBezTo>
                <a:lnTo>
                  <a:pt x="270104" y="144136"/>
                </a:lnTo>
                <a:lnTo>
                  <a:pt x="334770" y="144136"/>
                </a:lnTo>
                <a:lnTo>
                  <a:pt x="334770" y="89496"/>
                </a:lnTo>
                <a:lnTo>
                  <a:pt x="269768" y="89496"/>
                </a:lnTo>
                <a:lnTo>
                  <a:pt x="269768" y="24830"/>
                </a:lnTo>
                <a:lnTo>
                  <a:pt x="215128" y="24830"/>
                </a:lnTo>
                <a:lnTo>
                  <a:pt x="215128" y="85930"/>
                </a:lnTo>
                <a:cubicBezTo>
                  <a:pt x="212167" y="81623"/>
                  <a:pt x="209274" y="77384"/>
                  <a:pt x="206380" y="73346"/>
                </a:cubicBezTo>
                <a:close/>
                <a:moveTo>
                  <a:pt x="151404" y="0"/>
                </a:moveTo>
                <a:lnTo>
                  <a:pt x="154836" y="4239"/>
                </a:lnTo>
                <a:cubicBezTo>
                  <a:pt x="157123" y="7133"/>
                  <a:pt x="179329" y="35260"/>
                  <a:pt x="206245" y="73347"/>
                </a:cubicBezTo>
                <a:lnTo>
                  <a:pt x="206245" y="80749"/>
                </a:lnTo>
                <a:lnTo>
                  <a:pt x="200863" y="80749"/>
                </a:lnTo>
                <a:lnTo>
                  <a:pt x="200865" y="80753"/>
                </a:lnTo>
                <a:lnTo>
                  <a:pt x="206380" y="81018"/>
                </a:lnTo>
                <a:lnTo>
                  <a:pt x="206380" y="73616"/>
                </a:lnTo>
                <a:cubicBezTo>
                  <a:pt x="209274" y="77653"/>
                  <a:pt x="212167" y="81893"/>
                  <a:pt x="215128" y="86199"/>
                </a:cubicBezTo>
                <a:lnTo>
                  <a:pt x="215128" y="89497"/>
                </a:lnTo>
                <a:lnTo>
                  <a:pt x="206851" y="89497"/>
                </a:lnTo>
                <a:lnTo>
                  <a:pt x="206850" y="89496"/>
                </a:lnTo>
                <a:lnTo>
                  <a:pt x="150462" y="89496"/>
                </a:lnTo>
                <a:lnTo>
                  <a:pt x="150462" y="144136"/>
                </a:lnTo>
                <a:lnTo>
                  <a:pt x="215128" y="144136"/>
                </a:lnTo>
                <a:lnTo>
                  <a:pt x="215128" y="208802"/>
                </a:lnTo>
                <a:lnTo>
                  <a:pt x="269835" y="208802"/>
                </a:lnTo>
                <a:lnTo>
                  <a:pt x="269835" y="194010"/>
                </a:lnTo>
                <a:lnTo>
                  <a:pt x="269767" y="193864"/>
                </a:lnTo>
                <a:lnTo>
                  <a:pt x="269767" y="174619"/>
                </a:lnTo>
                <a:cubicBezTo>
                  <a:pt x="272862" y="180406"/>
                  <a:pt x="275756" y="186059"/>
                  <a:pt x="278515" y="191778"/>
                </a:cubicBezTo>
                <a:lnTo>
                  <a:pt x="278515" y="212291"/>
                </a:lnTo>
                <a:lnTo>
                  <a:pt x="278583" y="212436"/>
                </a:lnTo>
                <a:lnTo>
                  <a:pt x="278583" y="217550"/>
                </a:lnTo>
                <a:lnTo>
                  <a:pt x="206447" y="217550"/>
                </a:lnTo>
                <a:lnTo>
                  <a:pt x="206447" y="152883"/>
                </a:lnTo>
                <a:lnTo>
                  <a:pt x="141781" y="152883"/>
                </a:lnTo>
                <a:lnTo>
                  <a:pt x="141781" y="80748"/>
                </a:lnTo>
                <a:lnTo>
                  <a:pt x="200659" y="80748"/>
                </a:lnTo>
                <a:lnTo>
                  <a:pt x="170506" y="39129"/>
                </a:lnTo>
                <a:cubicBezTo>
                  <a:pt x="161935" y="27639"/>
                  <a:pt x="155206" y="18908"/>
                  <a:pt x="151404" y="14064"/>
                </a:cubicBezTo>
                <a:cubicBezTo>
                  <a:pt x="129534" y="42124"/>
                  <a:pt x="8411" y="199920"/>
                  <a:pt x="8411" y="271988"/>
                </a:cubicBezTo>
                <a:cubicBezTo>
                  <a:pt x="8411" y="350960"/>
                  <a:pt x="72432" y="414980"/>
                  <a:pt x="151404" y="414980"/>
                </a:cubicBezTo>
                <a:cubicBezTo>
                  <a:pt x="230376" y="414980"/>
                  <a:pt x="294396" y="350960"/>
                  <a:pt x="294396" y="271988"/>
                </a:cubicBezTo>
                <a:cubicBezTo>
                  <a:pt x="293050" y="251317"/>
                  <a:pt x="287727" y="231096"/>
                  <a:pt x="278717" y="212436"/>
                </a:cubicBezTo>
                <a:lnTo>
                  <a:pt x="278717" y="191643"/>
                </a:lnTo>
                <a:cubicBezTo>
                  <a:pt x="293454" y="221856"/>
                  <a:pt x="303480" y="250321"/>
                  <a:pt x="303480" y="271988"/>
                </a:cubicBezTo>
                <a:cubicBezTo>
                  <a:pt x="303480" y="355792"/>
                  <a:pt x="235544" y="423728"/>
                  <a:pt x="151740" y="423728"/>
                </a:cubicBezTo>
                <a:cubicBezTo>
                  <a:pt x="67937" y="423728"/>
                  <a:pt x="0" y="355792"/>
                  <a:pt x="0" y="271988"/>
                </a:cubicBezTo>
                <a:cubicBezTo>
                  <a:pt x="0" y="190028"/>
                  <a:pt x="141983" y="11776"/>
                  <a:pt x="148039" y="4239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9" name="Freeform: Shape 28">
            <a:extLst>
              <a:ext uri="{FF2B5EF4-FFF2-40B4-BE49-F238E27FC236}">
                <a16:creationId xmlns:a16="http://schemas.microsoft.com/office/drawing/2014/main" id="{2C756D31-2B0A-3CBE-24EF-F5B8F3C11E4A}"/>
              </a:ext>
            </a:extLst>
          </p:cNvPr>
          <p:cNvSpPr/>
          <p:nvPr/>
        </p:nvSpPr>
        <p:spPr>
          <a:xfrm rot="18523799">
            <a:off x="6247013" y="2440534"/>
            <a:ext cx="1647934" cy="1630000"/>
          </a:xfrm>
          <a:custGeom>
            <a:avLst/>
            <a:gdLst>
              <a:gd name="connsiteX0" fmla="*/ 228457 w 418176"/>
              <a:gd name="connsiteY0" fmla="*/ 328394 h 413624"/>
              <a:gd name="connsiteX1" fmla="*/ 179458 w 418176"/>
              <a:gd name="connsiteY1" fmla="*/ 323011 h 413624"/>
              <a:gd name="connsiteX2" fmla="*/ 174075 w 418176"/>
              <a:gd name="connsiteY2" fmla="*/ 372010 h 413624"/>
              <a:gd name="connsiteX3" fmla="*/ 223074 w 418176"/>
              <a:gd name="connsiteY3" fmla="*/ 377393 h 413624"/>
              <a:gd name="connsiteX4" fmla="*/ 228457 w 418176"/>
              <a:gd name="connsiteY4" fmla="*/ 328394 h 413624"/>
              <a:gd name="connsiteX5" fmla="*/ 76897 w 418176"/>
              <a:gd name="connsiteY5" fmla="*/ 139418 h 413624"/>
              <a:gd name="connsiteX6" fmla="*/ 27898 w 418176"/>
              <a:gd name="connsiteY6" fmla="*/ 134035 h 413624"/>
              <a:gd name="connsiteX7" fmla="*/ 22514 w 418176"/>
              <a:gd name="connsiteY7" fmla="*/ 183034 h 413624"/>
              <a:gd name="connsiteX8" fmla="*/ 71513 w 418176"/>
              <a:gd name="connsiteY8" fmla="*/ 188417 h 413624"/>
              <a:gd name="connsiteX9" fmla="*/ 76897 w 418176"/>
              <a:gd name="connsiteY9" fmla="*/ 139418 h 413624"/>
              <a:gd name="connsiteX10" fmla="*/ 233235 w 418176"/>
              <a:gd name="connsiteY10" fmla="*/ 324563 h 413624"/>
              <a:gd name="connsiteX11" fmla="*/ 226905 w 418176"/>
              <a:gd name="connsiteY11" fmla="*/ 382171 h 413624"/>
              <a:gd name="connsiteX12" fmla="*/ 169297 w 418176"/>
              <a:gd name="connsiteY12" fmla="*/ 375841 h 413624"/>
              <a:gd name="connsiteX13" fmla="*/ 175627 w 418176"/>
              <a:gd name="connsiteY13" fmla="*/ 318233 h 413624"/>
              <a:gd name="connsiteX14" fmla="*/ 233235 w 418176"/>
              <a:gd name="connsiteY14" fmla="*/ 324563 h 413624"/>
              <a:gd name="connsiteX15" fmla="*/ 81674 w 418176"/>
              <a:gd name="connsiteY15" fmla="*/ 135587 h 413624"/>
              <a:gd name="connsiteX16" fmla="*/ 75344 w 418176"/>
              <a:gd name="connsiteY16" fmla="*/ 193195 h 413624"/>
              <a:gd name="connsiteX17" fmla="*/ 17737 w 418176"/>
              <a:gd name="connsiteY17" fmla="*/ 186865 h 413624"/>
              <a:gd name="connsiteX18" fmla="*/ 24066 w 418176"/>
              <a:gd name="connsiteY18" fmla="*/ 129257 h 413624"/>
              <a:gd name="connsiteX19" fmla="*/ 81674 w 418176"/>
              <a:gd name="connsiteY19" fmla="*/ 135587 h 413624"/>
              <a:gd name="connsiteX20" fmla="*/ 294346 w 418176"/>
              <a:gd name="connsiteY20" fmla="*/ 187913 h 413624"/>
              <a:gd name="connsiteX21" fmla="*/ 265526 w 418176"/>
              <a:gd name="connsiteY21" fmla="*/ 211026 h 413624"/>
              <a:gd name="connsiteX22" fmla="*/ 242413 w 418176"/>
              <a:gd name="connsiteY22" fmla="*/ 182207 h 413624"/>
              <a:gd name="connsiteX23" fmla="*/ 221416 w 418176"/>
              <a:gd name="connsiteY23" fmla="*/ 199047 h 413624"/>
              <a:gd name="connsiteX24" fmla="*/ 244529 w 418176"/>
              <a:gd name="connsiteY24" fmla="*/ 227866 h 413624"/>
              <a:gd name="connsiteX25" fmla="*/ 215710 w 418176"/>
              <a:gd name="connsiteY25" fmla="*/ 250980 h 413624"/>
              <a:gd name="connsiteX26" fmla="*/ 232550 w 418176"/>
              <a:gd name="connsiteY26" fmla="*/ 271977 h 413624"/>
              <a:gd name="connsiteX27" fmla="*/ 261369 w 418176"/>
              <a:gd name="connsiteY27" fmla="*/ 248864 h 413624"/>
              <a:gd name="connsiteX28" fmla="*/ 284440 w 418176"/>
              <a:gd name="connsiteY28" fmla="*/ 277630 h 413624"/>
              <a:gd name="connsiteX29" fmla="*/ 305437 w 418176"/>
              <a:gd name="connsiteY29" fmla="*/ 260790 h 413624"/>
              <a:gd name="connsiteX30" fmla="*/ 282366 w 418176"/>
              <a:gd name="connsiteY30" fmla="*/ 232023 h 413624"/>
              <a:gd name="connsiteX31" fmla="*/ 311186 w 418176"/>
              <a:gd name="connsiteY31" fmla="*/ 208910 h 413624"/>
              <a:gd name="connsiteX32" fmla="*/ 182743 w 418176"/>
              <a:gd name="connsiteY32" fmla="*/ 36069 h 413624"/>
              <a:gd name="connsiteX33" fmla="*/ 111941 w 418176"/>
              <a:gd name="connsiteY33" fmla="*/ 58781 h 413624"/>
              <a:gd name="connsiteX34" fmla="*/ 166798 w 418176"/>
              <a:gd name="connsiteY34" fmla="*/ 127180 h 413624"/>
              <a:gd name="connsiteX35" fmla="*/ 221096 w 418176"/>
              <a:gd name="connsiteY35" fmla="*/ 83890 h 413624"/>
              <a:gd name="connsiteX36" fmla="*/ 295675 w 418176"/>
              <a:gd name="connsiteY36" fmla="*/ 174943 h 413624"/>
              <a:gd name="connsiteX37" fmla="*/ 324050 w 418176"/>
              <a:gd name="connsiteY37" fmla="*/ 210323 h 413624"/>
              <a:gd name="connsiteX38" fmla="*/ 295283 w 418176"/>
              <a:gd name="connsiteY38" fmla="*/ 233394 h 413624"/>
              <a:gd name="connsiteX39" fmla="*/ 318355 w 418176"/>
              <a:gd name="connsiteY39" fmla="*/ 262161 h 413624"/>
              <a:gd name="connsiteX40" fmla="*/ 282974 w 418176"/>
              <a:gd name="connsiteY40" fmla="*/ 290537 h 413624"/>
              <a:gd name="connsiteX41" fmla="*/ 259903 w 418176"/>
              <a:gd name="connsiteY41" fmla="*/ 261770 h 413624"/>
              <a:gd name="connsiteX42" fmla="*/ 231084 w 418176"/>
              <a:gd name="connsiteY42" fmla="*/ 284883 h 413624"/>
              <a:gd name="connsiteX43" fmla="*/ 202709 w 418176"/>
              <a:gd name="connsiteY43" fmla="*/ 249503 h 413624"/>
              <a:gd name="connsiteX44" fmla="*/ 231527 w 418176"/>
              <a:gd name="connsiteY44" fmla="*/ 226390 h 413624"/>
              <a:gd name="connsiteX45" fmla="*/ 208414 w 418176"/>
              <a:gd name="connsiteY45" fmla="*/ 197571 h 413624"/>
              <a:gd name="connsiteX46" fmla="*/ 243795 w 418176"/>
              <a:gd name="connsiteY46" fmla="*/ 169195 h 413624"/>
              <a:gd name="connsiteX47" fmla="*/ 266908 w 418176"/>
              <a:gd name="connsiteY47" fmla="*/ 198014 h 413624"/>
              <a:gd name="connsiteX48" fmla="*/ 187605 w 418176"/>
              <a:gd name="connsiteY48" fmla="*/ 32342 h 413624"/>
              <a:gd name="connsiteX49" fmla="*/ 229705 w 418176"/>
              <a:gd name="connsiteY49" fmla="*/ 84836 h 413624"/>
              <a:gd name="connsiteX50" fmla="*/ 166031 w 418176"/>
              <a:gd name="connsiteY50" fmla="*/ 135903 h 413624"/>
              <a:gd name="connsiteX51" fmla="*/ 102880 w 418176"/>
              <a:gd name="connsiteY51" fmla="*/ 57163 h 413624"/>
              <a:gd name="connsiteX52" fmla="*/ 105757 w 418176"/>
              <a:gd name="connsiteY52" fmla="*/ 55373 h 413624"/>
              <a:gd name="connsiteX53" fmla="*/ 187605 w 418176"/>
              <a:gd name="connsiteY53" fmla="*/ 32342 h 413624"/>
              <a:gd name="connsiteX54" fmla="*/ 261088 w 418176"/>
              <a:gd name="connsiteY54" fmla="*/ 53628 h 413624"/>
              <a:gd name="connsiteX55" fmla="*/ 235235 w 418176"/>
              <a:gd name="connsiteY55" fmla="*/ 52366 h 413624"/>
              <a:gd name="connsiteX56" fmla="*/ 232872 w 418176"/>
              <a:gd name="connsiteY56" fmla="*/ 54261 h 413624"/>
              <a:gd name="connsiteX57" fmla="*/ 211065 w 418176"/>
              <a:gd name="connsiteY57" fmla="*/ 27070 h 413624"/>
              <a:gd name="connsiteX58" fmla="*/ 133900 w 418176"/>
              <a:gd name="connsiteY58" fmla="*/ 12704 h 413624"/>
              <a:gd name="connsiteX59" fmla="*/ 30587 w 418176"/>
              <a:gd name="connsiteY59" fmla="*/ 64251 h 413624"/>
              <a:gd name="connsiteX60" fmla="*/ 13880 w 418176"/>
              <a:gd name="connsiteY60" fmla="*/ 118708 h 413624"/>
              <a:gd name="connsiteX61" fmla="*/ 15092 w 418176"/>
              <a:gd name="connsiteY61" fmla="*/ 121186 h 413624"/>
              <a:gd name="connsiteX62" fmla="*/ 16614 w 418176"/>
              <a:gd name="connsiteY62" fmla="*/ 119965 h 413624"/>
              <a:gd name="connsiteX63" fmla="*/ 90303 w 418176"/>
              <a:gd name="connsiteY63" fmla="*/ 128062 h 413624"/>
              <a:gd name="connsiteX64" fmla="*/ 82207 w 418176"/>
              <a:gd name="connsiteY64" fmla="*/ 201751 h 413624"/>
              <a:gd name="connsiteX65" fmla="*/ 78847 w 418176"/>
              <a:gd name="connsiteY65" fmla="*/ 204445 h 413624"/>
              <a:gd name="connsiteX66" fmla="*/ 165153 w 418176"/>
              <a:gd name="connsiteY66" fmla="*/ 312056 h 413624"/>
              <a:gd name="connsiteX67" fmla="*/ 168512 w 418176"/>
              <a:gd name="connsiteY67" fmla="*/ 309362 h 413624"/>
              <a:gd name="connsiteX68" fmla="*/ 242201 w 418176"/>
              <a:gd name="connsiteY68" fmla="*/ 317459 h 413624"/>
              <a:gd name="connsiteX69" fmla="*/ 234105 w 418176"/>
              <a:gd name="connsiteY69" fmla="*/ 391147 h 413624"/>
              <a:gd name="connsiteX70" fmla="*/ 231113 w 418176"/>
              <a:gd name="connsiteY70" fmla="*/ 393547 h 413624"/>
              <a:gd name="connsiteX71" fmla="*/ 297512 w 418176"/>
              <a:gd name="connsiteY71" fmla="*/ 396534 h 413624"/>
              <a:gd name="connsiteX72" fmla="*/ 400557 w 418176"/>
              <a:gd name="connsiteY72" fmla="*/ 313891 h 413624"/>
              <a:gd name="connsiteX73" fmla="*/ 405442 w 418176"/>
              <a:gd name="connsiteY73" fmla="*/ 269432 h 413624"/>
              <a:gd name="connsiteX74" fmla="*/ 255733 w 418176"/>
              <a:gd name="connsiteY74" fmla="*/ 82765 h 413624"/>
              <a:gd name="connsiteX75" fmla="*/ 258095 w 418176"/>
              <a:gd name="connsiteY75" fmla="*/ 80871 h 413624"/>
              <a:gd name="connsiteX76" fmla="*/ 259827 w 418176"/>
              <a:gd name="connsiteY76" fmla="*/ 79482 h 413624"/>
              <a:gd name="connsiteX77" fmla="*/ 261088 w 418176"/>
              <a:gd name="connsiteY77" fmla="*/ 53628 h 413624"/>
              <a:gd name="connsiteX78" fmla="*/ 264005 w 418176"/>
              <a:gd name="connsiteY78" fmla="*/ 49736 h 413624"/>
              <a:gd name="connsiteX79" fmla="*/ 264289 w 418176"/>
              <a:gd name="connsiteY79" fmla="*/ 84184 h 413624"/>
              <a:gd name="connsiteX80" fmla="*/ 409956 w 418176"/>
              <a:gd name="connsiteY80" fmla="*/ 265811 h 413624"/>
              <a:gd name="connsiteX81" fmla="*/ 404094 w 418176"/>
              <a:gd name="connsiteY81" fmla="*/ 318731 h 413624"/>
              <a:gd name="connsiteX82" fmla="*/ 301207 w 418176"/>
              <a:gd name="connsiteY82" fmla="*/ 401248 h 413624"/>
              <a:gd name="connsiteX83" fmla="*/ 223831 w 418176"/>
              <a:gd name="connsiteY83" fmla="*/ 394901 h 413624"/>
              <a:gd name="connsiteX84" fmla="*/ 221516 w 418176"/>
              <a:gd name="connsiteY84" fmla="*/ 392014 h 413624"/>
              <a:gd name="connsiteX85" fmla="*/ 224740 w 418176"/>
              <a:gd name="connsiteY85" fmla="*/ 390118 h 413624"/>
              <a:gd name="connsiteX86" fmla="*/ 230327 w 418176"/>
              <a:gd name="connsiteY86" fmla="*/ 386328 h 413624"/>
              <a:gd name="connsiteX87" fmla="*/ 237477 w 418176"/>
              <a:gd name="connsiteY87" fmla="*/ 321248 h 413624"/>
              <a:gd name="connsiteX88" fmla="*/ 172397 w 418176"/>
              <a:gd name="connsiteY88" fmla="*/ 314097 h 413624"/>
              <a:gd name="connsiteX89" fmla="*/ 167526 w 418176"/>
              <a:gd name="connsiteY89" fmla="*/ 318780 h 413624"/>
              <a:gd name="connsiteX90" fmla="*/ 165133 w 418176"/>
              <a:gd name="connsiteY90" fmla="*/ 321389 h 413624"/>
              <a:gd name="connsiteX91" fmla="*/ 70070 w 418176"/>
              <a:gd name="connsiteY91" fmla="*/ 202859 h 413624"/>
              <a:gd name="connsiteX92" fmla="*/ 73137 w 418176"/>
              <a:gd name="connsiteY92" fmla="*/ 201089 h 413624"/>
              <a:gd name="connsiteX93" fmla="*/ 78765 w 418176"/>
              <a:gd name="connsiteY93" fmla="*/ 197351 h 413624"/>
              <a:gd name="connsiteX94" fmla="*/ 85915 w 418176"/>
              <a:gd name="connsiteY94" fmla="*/ 132271 h 413624"/>
              <a:gd name="connsiteX95" fmla="*/ 20835 w 418176"/>
              <a:gd name="connsiteY95" fmla="*/ 125120 h 413624"/>
              <a:gd name="connsiteX96" fmla="*/ 16741 w 418176"/>
              <a:gd name="connsiteY96" fmla="*/ 128835 h 413624"/>
              <a:gd name="connsiteX97" fmla="*/ 13718 w 418176"/>
              <a:gd name="connsiteY97" fmla="*/ 131950 h 413624"/>
              <a:gd name="connsiteX98" fmla="*/ 11854 w 418176"/>
              <a:gd name="connsiteY98" fmla="*/ 128011 h 413624"/>
              <a:gd name="connsiteX99" fmla="*/ 8798 w 418176"/>
              <a:gd name="connsiteY99" fmla="*/ 121836 h 413624"/>
              <a:gd name="connsiteX100" fmla="*/ 27806 w 418176"/>
              <a:gd name="connsiteY100" fmla="*/ 59494 h 413624"/>
              <a:gd name="connsiteX101" fmla="*/ 131425 w 418176"/>
              <a:gd name="connsiteY101" fmla="*/ 7789 h 413624"/>
              <a:gd name="connsiteX102" fmla="*/ 215916 w 418176"/>
              <a:gd name="connsiteY102" fmla="*/ 23869 h 413624"/>
              <a:gd name="connsiteX103" fmla="*/ 234019 w 418176"/>
              <a:gd name="connsiteY103" fmla="*/ 46441 h 413624"/>
              <a:gd name="connsiteX104" fmla="*/ 264005 w 418176"/>
              <a:gd name="connsiteY104" fmla="*/ 49736 h 413624"/>
              <a:gd name="connsiteX105" fmla="*/ 256883 w 418176"/>
              <a:gd name="connsiteY105" fmla="*/ 1143 h 413624"/>
              <a:gd name="connsiteX106" fmla="*/ 256883 w 418176"/>
              <a:gd name="connsiteY106" fmla="*/ 27386 h 413624"/>
              <a:gd name="connsiteX107" fmla="*/ 247731 w 418176"/>
              <a:gd name="connsiteY107" fmla="*/ 27386 h 413624"/>
              <a:gd name="connsiteX108" fmla="*/ 247731 w 418176"/>
              <a:gd name="connsiteY108" fmla="*/ 1143 h 413624"/>
              <a:gd name="connsiteX109" fmla="*/ 314979 w 418176"/>
              <a:gd name="connsiteY109" fmla="*/ 73399 h 413624"/>
              <a:gd name="connsiteX110" fmla="*/ 312994 w 418176"/>
              <a:gd name="connsiteY110" fmla="*/ 82333 h 413624"/>
              <a:gd name="connsiteX111" fmla="*/ 287376 w 418176"/>
              <a:gd name="connsiteY111" fmla="*/ 76639 h 413624"/>
              <a:gd name="connsiteX112" fmla="*/ 289362 w 418176"/>
              <a:gd name="connsiteY112" fmla="*/ 67706 h 413624"/>
              <a:gd name="connsiteX113" fmla="*/ 295459 w 418176"/>
              <a:gd name="connsiteY113" fmla="*/ 22436 h 413624"/>
              <a:gd name="connsiteX114" fmla="*/ 301184 w 418176"/>
              <a:gd name="connsiteY114" fmla="*/ 29575 h 413624"/>
              <a:gd name="connsiteX115" fmla="*/ 280345 w 418176"/>
              <a:gd name="connsiteY115" fmla="*/ 46289 h 413624"/>
              <a:gd name="connsiteX116" fmla="*/ 274619 w 418176"/>
              <a:gd name="connsiteY116" fmla="*/ 39150 h 413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</a:cxnLst>
            <a:rect l="l" t="t" r="r" b="b"/>
            <a:pathLst>
              <a:path w="418176" h="413624">
                <a:moveTo>
                  <a:pt x="228457" y="328394"/>
                </a:moveTo>
                <a:cubicBezTo>
                  <a:pt x="216412" y="313376"/>
                  <a:pt x="194477" y="310966"/>
                  <a:pt x="179458" y="323011"/>
                </a:cubicBezTo>
                <a:cubicBezTo>
                  <a:pt x="164440" y="335056"/>
                  <a:pt x="162030" y="356991"/>
                  <a:pt x="174075" y="372010"/>
                </a:cubicBezTo>
                <a:cubicBezTo>
                  <a:pt x="186142" y="386992"/>
                  <a:pt x="208046" y="389404"/>
                  <a:pt x="223074" y="377393"/>
                </a:cubicBezTo>
                <a:cubicBezTo>
                  <a:pt x="238092" y="365348"/>
                  <a:pt x="240502" y="343413"/>
                  <a:pt x="228457" y="328394"/>
                </a:cubicBezTo>
                <a:close/>
                <a:moveTo>
                  <a:pt x="76897" y="139418"/>
                </a:moveTo>
                <a:cubicBezTo>
                  <a:pt x="64852" y="124400"/>
                  <a:pt x="42916" y="121990"/>
                  <a:pt x="27898" y="134035"/>
                </a:cubicBezTo>
                <a:cubicBezTo>
                  <a:pt x="12879" y="146080"/>
                  <a:pt x="10469" y="168015"/>
                  <a:pt x="22514" y="183034"/>
                </a:cubicBezTo>
                <a:cubicBezTo>
                  <a:pt x="34582" y="198016"/>
                  <a:pt x="56485" y="200428"/>
                  <a:pt x="71513" y="188417"/>
                </a:cubicBezTo>
                <a:cubicBezTo>
                  <a:pt x="86532" y="176372"/>
                  <a:pt x="88942" y="154437"/>
                  <a:pt x="76897" y="139418"/>
                </a:cubicBezTo>
                <a:close/>
                <a:moveTo>
                  <a:pt x="233235" y="324563"/>
                </a:moveTo>
                <a:cubicBezTo>
                  <a:pt x="247393" y="342217"/>
                  <a:pt x="244559" y="368012"/>
                  <a:pt x="226905" y="382171"/>
                </a:cubicBezTo>
                <a:cubicBezTo>
                  <a:pt x="209252" y="396329"/>
                  <a:pt x="183456" y="393495"/>
                  <a:pt x="169297" y="375841"/>
                </a:cubicBezTo>
                <a:cubicBezTo>
                  <a:pt x="155139" y="358187"/>
                  <a:pt x="157973" y="332392"/>
                  <a:pt x="175627" y="318233"/>
                </a:cubicBezTo>
                <a:cubicBezTo>
                  <a:pt x="193281" y="304075"/>
                  <a:pt x="219076" y="306909"/>
                  <a:pt x="233235" y="324563"/>
                </a:cubicBezTo>
                <a:close/>
                <a:moveTo>
                  <a:pt x="81674" y="135587"/>
                </a:moveTo>
                <a:cubicBezTo>
                  <a:pt x="95832" y="153240"/>
                  <a:pt x="92998" y="179036"/>
                  <a:pt x="75344" y="193195"/>
                </a:cubicBezTo>
                <a:cubicBezTo>
                  <a:pt x="57691" y="207353"/>
                  <a:pt x="31895" y="204519"/>
                  <a:pt x="17737" y="186865"/>
                </a:cubicBezTo>
                <a:cubicBezTo>
                  <a:pt x="3578" y="169211"/>
                  <a:pt x="6412" y="143416"/>
                  <a:pt x="24066" y="129257"/>
                </a:cubicBezTo>
                <a:cubicBezTo>
                  <a:pt x="41720" y="115099"/>
                  <a:pt x="67515" y="117933"/>
                  <a:pt x="81674" y="135587"/>
                </a:cubicBezTo>
                <a:close/>
                <a:moveTo>
                  <a:pt x="294346" y="187913"/>
                </a:moveTo>
                <a:lnTo>
                  <a:pt x="265526" y="211026"/>
                </a:lnTo>
                <a:lnTo>
                  <a:pt x="242413" y="182207"/>
                </a:lnTo>
                <a:lnTo>
                  <a:pt x="221416" y="199047"/>
                </a:lnTo>
                <a:lnTo>
                  <a:pt x="244529" y="227866"/>
                </a:lnTo>
                <a:lnTo>
                  <a:pt x="215710" y="250980"/>
                </a:lnTo>
                <a:lnTo>
                  <a:pt x="232550" y="271977"/>
                </a:lnTo>
                <a:lnTo>
                  <a:pt x="261369" y="248864"/>
                </a:lnTo>
                <a:lnTo>
                  <a:pt x="284440" y="277630"/>
                </a:lnTo>
                <a:lnTo>
                  <a:pt x="305437" y="260790"/>
                </a:lnTo>
                <a:lnTo>
                  <a:pt x="282366" y="232023"/>
                </a:lnTo>
                <a:lnTo>
                  <a:pt x="311186" y="208910"/>
                </a:lnTo>
                <a:close/>
                <a:moveTo>
                  <a:pt x="182743" y="36069"/>
                </a:moveTo>
                <a:cubicBezTo>
                  <a:pt x="174828" y="26200"/>
                  <a:pt x="136387" y="44090"/>
                  <a:pt x="111941" y="58781"/>
                </a:cubicBezTo>
                <a:lnTo>
                  <a:pt x="166798" y="127180"/>
                </a:lnTo>
                <a:lnTo>
                  <a:pt x="221096" y="83890"/>
                </a:lnTo>
                <a:close/>
                <a:moveTo>
                  <a:pt x="295675" y="174943"/>
                </a:moveTo>
                <a:lnTo>
                  <a:pt x="324050" y="210323"/>
                </a:lnTo>
                <a:lnTo>
                  <a:pt x="295283" y="233394"/>
                </a:lnTo>
                <a:lnTo>
                  <a:pt x="318355" y="262161"/>
                </a:lnTo>
                <a:lnTo>
                  <a:pt x="282974" y="290537"/>
                </a:lnTo>
                <a:lnTo>
                  <a:pt x="259903" y="261770"/>
                </a:lnTo>
                <a:lnTo>
                  <a:pt x="231084" y="284883"/>
                </a:lnTo>
                <a:lnTo>
                  <a:pt x="202709" y="249503"/>
                </a:lnTo>
                <a:lnTo>
                  <a:pt x="231527" y="226390"/>
                </a:lnTo>
                <a:lnTo>
                  <a:pt x="208414" y="197571"/>
                </a:lnTo>
                <a:lnTo>
                  <a:pt x="243795" y="169195"/>
                </a:lnTo>
                <a:lnTo>
                  <a:pt x="266908" y="198014"/>
                </a:lnTo>
                <a:close/>
                <a:moveTo>
                  <a:pt x="187605" y="32342"/>
                </a:moveTo>
                <a:lnTo>
                  <a:pt x="229705" y="84836"/>
                </a:lnTo>
                <a:lnTo>
                  <a:pt x="166031" y="135903"/>
                </a:lnTo>
                <a:lnTo>
                  <a:pt x="102880" y="57163"/>
                </a:lnTo>
                <a:lnTo>
                  <a:pt x="105757" y="55373"/>
                </a:lnTo>
                <a:cubicBezTo>
                  <a:pt x="116741" y="48634"/>
                  <a:pt x="173543" y="14809"/>
                  <a:pt x="187605" y="32342"/>
                </a:cubicBezTo>
                <a:close/>
                <a:moveTo>
                  <a:pt x="261088" y="53628"/>
                </a:moveTo>
                <a:cubicBezTo>
                  <a:pt x="254300" y="46143"/>
                  <a:pt x="242721" y="45578"/>
                  <a:pt x="235235" y="52366"/>
                </a:cubicBezTo>
                <a:lnTo>
                  <a:pt x="232872" y="54261"/>
                </a:lnTo>
                <a:lnTo>
                  <a:pt x="211065" y="27070"/>
                </a:lnTo>
                <a:cubicBezTo>
                  <a:pt x="193383" y="5022"/>
                  <a:pt x="162374" y="-730"/>
                  <a:pt x="133900" y="12704"/>
                </a:cubicBezTo>
                <a:lnTo>
                  <a:pt x="30587" y="64251"/>
                </a:lnTo>
                <a:cubicBezTo>
                  <a:pt x="-3217" y="84375"/>
                  <a:pt x="4305" y="99562"/>
                  <a:pt x="13880" y="118708"/>
                </a:cubicBezTo>
                <a:lnTo>
                  <a:pt x="15092" y="121186"/>
                </a:lnTo>
                <a:cubicBezTo>
                  <a:pt x="15617" y="120765"/>
                  <a:pt x="16141" y="120345"/>
                  <a:pt x="16614" y="119965"/>
                </a:cubicBezTo>
                <a:cubicBezTo>
                  <a:pt x="39197" y="101854"/>
                  <a:pt x="72191" y="105479"/>
                  <a:pt x="90303" y="128062"/>
                </a:cubicBezTo>
                <a:cubicBezTo>
                  <a:pt x="108414" y="150645"/>
                  <a:pt x="104790" y="183639"/>
                  <a:pt x="82207" y="201751"/>
                </a:cubicBezTo>
                <a:cubicBezTo>
                  <a:pt x="81148" y="202721"/>
                  <a:pt x="80024" y="203622"/>
                  <a:pt x="78847" y="204445"/>
                </a:cubicBezTo>
                <a:lnTo>
                  <a:pt x="165153" y="312056"/>
                </a:lnTo>
                <a:cubicBezTo>
                  <a:pt x="166307" y="311130"/>
                  <a:pt x="167462" y="310204"/>
                  <a:pt x="168512" y="309362"/>
                </a:cubicBezTo>
                <a:cubicBezTo>
                  <a:pt x="191095" y="291250"/>
                  <a:pt x="224089" y="294876"/>
                  <a:pt x="242201" y="317459"/>
                </a:cubicBezTo>
                <a:cubicBezTo>
                  <a:pt x="260312" y="340041"/>
                  <a:pt x="256688" y="373035"/>
                  <a:pt x="234105" y="391147"/>
                </a:cubicBezTo>
                <a:cubicBezTo>
                  <a:pt x="233160" y="391905"/>
                  <a:pt x="232162" y="392705"/>
                  <a:pt x="231113" y="393547"/>
                </a:cubicBezTo>
                <a:cubicBezTo>
                  <a:pt x="249360" y="411061"/>
                  <a:pt x="277767" y="412344"/>
                  <a:pt x="297512" y="396534"/>
                </a:cubicBezTo>
                <a:lnTo>
                  <a:pt x="400557" y="313891"/>
                </a:lnTo>
                <a:cubicBezTo>
                  <a:pt x="414184" y="302962"/>
                  <a:pt x="416371" y="283060"/>
                  <a:pt x="405442" y="269432"/>
                </a:cubicBezTo>
                <a:lnTo>
                  <a:pt x="255733" y="82765"/>
                </a:lnTo>
                <a:lnTo>
                  <a:pt x="258095" y="80871"/>
                </a:lnTo>
                <a:cubicBezTo>
                  <a:pt x="258702" y="80444"/>
                  <a:pt x="259279" y="79981"/>
                  <a:pt x="259827" y="79482"/>
                </a:cubicBezTo>
                <a:cubicBezTo>
                  <a:pt x="267313" y="72693"/>
                  <a:pt x="267881" y="61119"/>
                  <a:pt x="261088" y="53628"/>
                </a:cubicBezTo>
                <a:close/>
                <a:moveTo>
                  <a:pt x="264005" y="49736"/>
                </a:moveTo>
                <a:cubicBezTo>
                  <a:pt x="273600" y="59172"/>
                  <a:pt x="273720" y="74594"/>
                  <a:pt x="264289" y="84184"/>
                </a:cubicBezTo>
                <a:lnTo>
                  <a:pt x="409956" y="265811"/>
                </a:lnTo>
                <a:cubicBezTo>
                  <a:pt x="422895" y="282062"/>
                  <a:pt x="420278" y="305709"/>
                  <a:pt x="404094" y="318731"/>
                </a:cubicBezTo>
                <a:lnTo>
                  <a:pt x="301207" y="401248"/>
                </a:lnTo>
                <a:cubicBezTo>
                  <a:pt x="277799" y="419944"/>
                  <a:pt x="243878" y="417164"/>
                  <a:pt x="223831" y="394901"/>
                </a:cubicBezTo>
                <a:lnTo>
                  <a:pt x="221516" y="392014"/>
                </a:lnTo>
                <a:lnTo>
                  <a:pt x="224740" y="390118"/>
                </a:lnTo>
                <a:cubicBezTo>
                  <a:pt x="226701" y="389003"/>
                  <a:pt x="228563" y="387734"/>
                  <a:pt x="230327" y="386328"/>
                </a:cubicBezTo>
                <a:cubicBezTo>
                  <a:pt x="250274" y="370330"/>
                  <a:pt x="253474" y="341195"/>
                  <a:pt x="237477" y="321248"/>
                </a:cubicBezTo>
                <a:cubicBezTo>
                  <a:pt x="221478" y="301300"/>
                  <a:pt x="192344" y="298099"/>
                  <a:pt x="172397" y="314097"/>
                </a:cubicBezTo>
                <a:cubicBezTo>
                  <a:pt x="170659" y="315534"/>
                  <a:pt x="169032" y="317097"/>
                  <a:pt x="167526" y="318780"/>
                </a:cubicBezTo>
                <a:lnTo>
                  <a:pt x="165133" y="321389"/>
                </a:lnTo>
                <a:lnTo>
                  <a:pt x="70070" y="202859"/>
                </a:lnTo>
                <a:lnTo>
                  <a:pt x="73137" y="201089"/>
                </a:lnTo>
                <a:cubicBezTo>
                  <a:pt x="75106" y="199984"/>
                  <a:pt x="76985" y="198736"/>
                  <a:pt x="78765" y="197351"/>
                </a:cubicBezTo>
                <a:cubicBezTo>
                  <a:pt x="98713" y="181353"/>
                  <a:pt x="101913" y="152218"/>
                  <a:pt x="85915" y="132271"/>
                </a:cubicBezTo>
                <a:cubicBezTo>
                  <a:pt x="69917" y="112324"/>
                  <a:pt x="40782" y="109122"/>
                  <a:pt x="20835" y="125120"/>
                </a:cubicBezTo>
                <a:cubicBezTo>
                  <a:pt x="19405" y="126285"/>
                  <a:pt x="18034" y="127522"/>
                  <a:pt x="16741" y="128835"/>
                </a:cubicBezTo>
                <a:lnTo>
                  <a:pt x="13718" y="131950"/>
                </a:lnTo>
                <a:lnTo>
                  <a:pt x="11854" y="128011"/>
                </a:lnTo>
                <a:lnTo>
                  <a:pt x="8798" y="121836"/>
                </a:lnTo>
                <a:cubicBezTo>
                  <a:pt x="-905" y="102532"/>
                  <a:pt x="-10860" y="82482"/>
                  <a:pt x="27806" y="59494"/>
                </a:cubicBezTo>
                <a:lnTo>
                  <a:pt x="131425" y="7789"/>
                </a:lnTo>
                <a:cubicBezTo>
                  <a:pt x="162524" y="-6889"/>
                  <a:pt x="196424" y="-435"/>
                  <a:pt x="215916" y="23869"/>
                </a:cubicBezTo>
                <a:lnTo>
                  <a:pt x="234019" y="46441"/>
                </a:lnTo>
                <a:cubicBezTo>
                  <a:pt x="243574" y="40469"/>
                  <a:pt x="255979" y="41836"/>
                  <a:pt x="264005" y="49736"/>
                </a:cubicBezTo>
                <a:close/>
                <a:moveTo>
                  <a:pt x="256883" y="1143"/>
                </a:moveTo>
                <a:lnTo>
                  <a:pt x="256883" y="27386"/>
                </a:lnTo>
                <a:lnTo>
                  <a:pt x="247731" y="27386"/>
                </a:lnTo>
                <a:lnTo>
                  <a:pt x="247731" y="1143"/>
                </a:lnTo>
                <a:close/>
                <a:moveTo>
                  <a:pt x="314979" y="73399"/>
                </a:moveTo>
                <a:lnTo>
                  <a:pt x="312994" y="82333"/>
                </a:lnTo>
                <a:lnTo>
                  <a:pt x="287376" y="76639"/>
                </a:lnTo>
                <a:lnTo>
                  <a:pt x="289362" y="67706"/>
                </a:lnTo>
                <a:close/>
                <a:moveTo>
                  <a:pt x="295459" y="22436"/>
                </a:moveTo>
                <a:lnTo>
                  <a:pt x="301184" y="29575"/>
                </a:lnTo>
                <a:lnTo>
                  <a:pt x="280345" y="46289"/>
                </a:lnTo>
                <a:lnTo>
                  <a:pt x="274619" y="39150"/>
                </a:ln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A867C3A9-73D2-7E46-F578-2DB456A42A19}"/>
              </a:ext>
            </a:extLst>
          </p:cNvPr>
          <p:cNvSpPr/>
          <p:nvPr/>
        </p:nvSpPr>
        <p:spPr>
          <a:xfrm>
            <a:off x="10361039" y="9434871"/>
            <a:ext cx="1578598" cy="1715572"/>
          </a:xfrm>
          <a:custGeom>
            <a:avLst/>
            <a:gdLst>
              <a:gd name="connsiteX0" fmla="*/ 365657 w 400580"/>
              <a:gd name="connsiteY0" fmla="*/ 141108 h 435338"/>
              <a:gd name="connsiteX1" fmla="*/ 380865 w 400580"/>
              <a:gd name="connsiteY1" fmla="*/ 156316 h 435338"/>
              <a:gd name="connsiteX2" fmla="*/ 365657 w 400580"/>
              <a:gd name="connsiteY2" fmla="*/ 171523 h 435338"/>
              <a:gd name="connsiteX3" fmla="*/ 350449 w 400580"/>
              <a:gd name="connsiteY3" fmla="*/ 156316 h 435338"/>
              <a:gd name="connsiteX4" fmla="*/ 365657 w 400580"/>
              <a:gd name="connsiteY4" fmla="*/ 141108 h 435338"/>
              <a:gd name="connsiteX5" fmla="*/ 365656 w 400580"/>
              <a:gd name="connsiteY5" fmla="*/ 130409 h 435338"/>
              <a:gd name="connsiteX6" fmla="*/ 339750 w 400580"/>
              <a:gd name="connsiteY6" fmla="*/ 156316 h 435338"/>
              <a:gd name="connsiteX7" fmla="*/ 365656 w 400580"/>
              <a:gd name="connsiteY7" fmla="*/ 182223 h 435338"/>
              <a:gd name="connsiteX8" fmla="*/ 391563 w 400580"/>
              <a:gd name="connsiteY8" fmla="*/ 156316 h 435338"/>
              <a:gd name="connsiteX9" fmla="*/ 365656 w 400580"/>
              <a:gd name="connsiteY9" fmla="*/ 130409 h 435338"/>
              <a:gd name="connsiteX10" fmla="*/ 39903 w 400580"/>
              <a:gd name="connsiteY10" fmla="*/ 0 h 435338"/>
              <a:gd name="connsiteX11" fmla="*/ 44412 w 400580"/>
              <a:gd name="connsiteY11" fmla="*/ 4508 h 435338"/>
              <a:gd name="connsiteX12" fmla="*/ 44412 w 400580"/>
              <a:gd name="connsiteY12" fmla="*/ 24696 h 435338"/>
              <a:gd name="connsiteX13" fmla="*/ 39903 w 400580"/>
              <a:gd name="connsiteY13" fmla="*/ 29204 h 435338"/>
              <a:gd name="connsiteX14" fmla="*/ 35395 w 400580"/>
              <a:gd name="connsiteY14" fmla="*/ 24696 h 435338"/>
              <a:gd name="connsiteX15" fmla="*/ 35395 w 400580"/>
              <a:gd name="connsiteY15" fmla="*/ 22677 h 435338"/>
              <a:gd name="connsiteX16" fmla="*/ 9017 w 400580"/>
              <a:gd name="connsiteY16" fmla="*/ 74491 h 435338"/>
              <a:gd name="connsiteX17" fmla="*/ 9017 w 400580"/>
              <a:gd name="connsiteY17" fmla="*/ 175426 h 435338"/>
              <a:gd name="connsiteX18" fmla="*/ 104099 w 400580"/>
              <a:gd name="connsiteY18" fmla="*/ 263644 h 435338"/>
              <a:gd name="connsiteX19" fmla="*/ 199180 w 400580"/>
              <a:gd name="connsiteY19" fmla="*/ 175426 h 435338"/>
              <a:gd name="connsiteX20" fmla="*/ 199180 w 400580"/>
              <a:gd name="connsiteY20" fmla="*/ 74491 h 435338"/>
              <a:gd name="connsiteX21" fmla="*/ 173946 w 400580"/>
              <a:gd name="connsiteY21" fmla="*/ 23417 h 435338"/>
              <a:gd name="connsiteX22" fmla="*/ 173946 w 400580"/>
              <a:gd name="connsiteY22" fmla="*/ 24696 h 435338"/>
              <a:gd name="connsiteX23" fmla="*/ 169437 w 400580"/>
              <a:gd name="connsiteY23" fmla="*/ 29204 h 435338"/>
              <a:gd name="connsiteX24" fmla="*/ 164929 w 400580"/>
              <a:gd name="connsiteY24" fmla="*/ 24696 h 435338"/>
              <a:gd name="connsiteX25" fmla="*/ 164929 w 400580"/>
              <a:gd name="connsiteY25" fmla="*/ 4508 h 435338"/>
              <a:gd name="connsiteX26" fmla="*/ 169437 w 400580"/>
              <a:gd name="connsiteY26" fmla="*/ 0 h 435338"/>
              <a:gd name="connsiteX27" fmla="*/ 173946 w 400580"/>
              <a:gd name="connsiteY27" fmla="*/ 4508 h 435338"/>
              <a:gd name="connsiteX28" fmla="*/ 173946 w 400580"/>
              <a:gd name="connsiteY28" fmla="*/ 12247 h 435338"/>
              <a:gd name="connsiteX29" fmla="*/ 208197 w 400580"/>
              <a:gd name="connsiteY29" fmla="*/ 74423 h 435338"/>
              <a:gd name="connsiteX30" fmla="*/ 208197 w 400580"/>
              <a:gd name="connsiteY30" fmla="*/ 175359 h 435338"/>
              <a:gd name="connsiteX31" fmla="*/ 108607 w 400580"/>
              <a:gd name="connsiteY31" fmla="*/ 272392 h 435338"/>
              <a:gd name="connsiteX32" fmla="*/ 108607 w 400580"/>
              <a:gd name="connsiteY32" fmla="*/ 383488 h 435338"/>
              <a:gd name="connsiteX33" fmla="*/ 108607 w 400580"/>
              <a:gd name="connsiteY33" fmla="*/ 390749 h 435338"/>
              <a:gd name="connsiteX34" fmla="*/ 151296 w 400580"/>
              <a:gd name="connsiteY34" fmla="*/ 426177 h 435338"/>
              <a:gd name="connsiteX35" fmla="*/ 186731 w 400580"/>
              <a:gd name="connsiteY35" fmla="*/ 383488 h 435338"/>
              <a:gd name="connsiteX36" fmla="*/ 186731 w 400580"/>
              <a:gd name="connsiteY36" fmla="*/ 340422 h 435338"/>
              <a:gd name="connsiteX37" fmla="*/ 186731 w 400580"/>
              <a:gd name="connsiteY37" fmla="*/ 333222 h 435338"/>
              <a:gd name="connsiteX38" fmla="*/ 238444 w 400580"/>
              <a:gd name="connsiteY38" fmla="*/ 288710 h 435338"/>
              <a:gd name="connsiteX39" fmla="*/ 282956 w 400580"/>
              <a:gd name="connsiteY39" fmla="*/ 340422 h 435338"/>
              <a:gd name="connsiteX40" fmla="*/ 282956 w 400580"/>
              <a:gd name="connsiteY40" fmla="*/ 383286 h 435338"/>
              <a:gd name="connsiteX41" fmla="*/ 282956 w 400580"/>
              <a:gd name="connsiteY41" fmla="*/ 389780 h 435338"/>
              <a:gd name="connsiteX42" fmla="*/ 325296 w 400580"/>
              <a:gd name="connsiteY42" fmla="*/ 425626 h 435338"/>
              <a:gd name="connsiteX43" fmla="*/ 361148 w 400580"/>
              <a:gd name="connsiteY43" fmla="*/ 383286 h 435338"/>
              <a:gd name="connsiteX44" fmla="*/ 361148 w 400580"/>
              <a:gd name="connsiteY44" fmla="*/ 190903 h 435338"/>
              <a:gd name="connsiteX45" fmla="*/ 330733 w 400580"/>
              <a:gd name="connsiteY45" fmla="*/ 156228 h 435338"/>
              <a:gd name="connsiteX46" fmla="*/ 365704 w 400580"/>
              <a:gd name="connsiteY46" fmla="*/ 121345 h 435338"/>
              <a:gd name="connsiteX47" fmla="*/ 400580 w 400580"/>
              <a:gd name="connsiteY47" fmla="*/ 156316 h 435338"/>
              <a:gd name="connsiteX48" fmla="*/ 370165 w 400580"/>
              <a:gd name="connsiteY48" fmla="*/ 190903 h 435338"/>
              <a:gd name="connsiteX49" fmla="*/ 370165 w 400580"/>
              <a:gd name="connsiteY49" fmla="*/ 383488 h 435338"/>
              <a:gd name="connsiteX50" fmla="*/ 370165 w 400580"/>
              <a:gd name="connsiteY50" fmla="*/ 390688 h 435338"/>
              <a:gd name="connsiteX51" fmla="*/ 318452 w 400580"/>
              <a:gd name="connsiteY51" fmla="*/ 435201 h 435338"/>
              <a:gd name="connsiteX52" fmla="*/ 273940 w 400580"/>
              <a:gd name="connsiteY52" fmla="*/ 383488 h 435338"/>
              <a:gd name="connsiteX53" fmla="*/ 273940 w 400580"/>
              <a:gd name="connsiteY53" fmla="*/ 340422 h 435338"/>
              <a:gd name="connsiteX54" fmla="*/ 273940 w 400580"/>
              <a:gd name="connsiteY54" fmla="*/ 333162 h 435338"/>
              <a:gd name="connsiteX55" fmla="*/ 231251 w 400580"/>
              <a:gd name="connsiteY55" fmla="*/ 297733 h 435338"/>
              <a:gd name="connsiteX56" fmla="*/ 195815 w 400580"/>
              <a:gd name="connsiteY56" fmla="*/ 340422 h 435338"/>
              <a:gd name="connsiteX57" fmla="*/ 195815 w 400580"/>
              <a:gd name="connsiteY57" fmla="*/ 383286 h 435338"/>
              <a:gd name="connsiteX58" fmla="*/ 195815 w 400580"/>
              <a:gd name="connsiteY58" fmla="*/ 390487 h 435338"/>
              <a:gd name="connsiteX59" fmla="*/ 144103 w 400580"/>
              <a:gd name="connsiteY59" fmla="*/ 434999 h 435338"/>
              <a:gd name="connsiteX60" fmla="*/ 99590 w 400580"/>
              <a:gd name="connsiteY60" fmla="*/ 383286 h 435338"/>
              <a:gd name="connsiteX61" fmla="*/ 99590 w 400580"/>
              <a:gd name="connsiteY61" fmla="*/ 272392 h 435338"/>
              <a:gd name="connsiteX62" fmla="*/ 0 w 400580"/>
              <a:gd name="connsiteY62" fmla="*/ 175359 h 435338"/>
              <a:gd name="connsiteX63" fmla="*/ 0 w 400580"/>
              <a:gd name="connsiteY63" fmla="*/ 74423 h 435338"/>
              <a:gd name="connsiteX64" fmla="*/ 32905 w 400580"/>
              <a:gd name="connsiteY64" fmla="*/ 13054 h 435338"/>
              <a:gd name="connsiteX65" fmla="*/ 35395 w 400580"/>
              <a:gd name="connsiteY65" fmla="*/ 12314 h 435338"/>
              <a:gd name="connsiteX66" fmla="*/ 35395 w 400580"/>
              <a:gd name="connsiteY66" fmla="*/ 4508 h 435338"/>
              <a:gd name="connsiteX67" fmla="*/ 39903 w 400580"/>
              <a:gd name="connsiteY67" fmla="*/ 0 h 4353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</a:cxnLst>
            <a:rect l="l" t="t" r="r" b="b"/>
            <a:pathLst>
              <a:path w="400580" h="435338">
                <a:moveTo>
                  <a:pt x="365657" y="141108"/>
                </a:moveTo>
                <a:cubicBezTo>
                  <a:pt x="374055" y="141108"/>
                  <a:pt x="380865" y="147918"/>
                  <a:pt x="380865" y="156316"/>
                </a:cubicBezTo>
                <a:cubicBezTo>
                  <a:pt x="380865" y="164714"/>
                  <a:pt x="374055" y="171523"/>
                  <a:pt x="365657" y="171523"/>
                </a:cubicBezTo>
                <a:cubicBezTo>
                  <a:pt x="357259" y="171523"/>
                  <a:pt x="350449" y="164714"/>
                  <a:pt x="350449" y="156316"/>
                </a:cubicBezTo>
                <a:cubicBezTo>
                  <a:pt x="350449" y="147918"/>
                  <a:pt x="357259" y="141108"/>
                  <a:pt x="365657" y="141108"/>
                </a:cubicBezTo>
                <a:close/>
                <a:moveTo>
                  <a:pt x="365656" y="130409"/>
                </a:moveTo>
                <a:cubicBezTo>
                  <a:pt x="351351" y="130409"/>
                  <a:pt x="339750" y="142010"/>
                  <a:pt x="339750" y="156316"/>
                </a:cubicBezTo>
                <a:cubicBezTo>
                  <a:pt x="339750" y="170622"/>
                  <a:pt x="351351" y="182223"/>
                  <a:pt x="365656" y="182223"/>
                </a:cubicBezTo>
                <a:cubicBezTo>
                  <a:pt x="379949" y="182182"/>
                  <a:pt x="391523" y="170608"/>
                  <a:pt x="391563" y="156316"/>
                </a:cubicBezTo>
                <a:cubicBezTo>
                  <a:pt x="391563" y="142010"/>
                  <a:pt x="379962" y="130409"/>
                  <a:pt x="365656" y="130409"/>
                </a:cubicBezTo>
                <a:close/>
                <a:moveTo>
                  <a:pt x="39903" y="0"/>
                </a:moveTo>
                <a:cubicBezTo>
                  <a:pt x="42393" y="0"/>
                  <a:pt x="44412" y="2019"/>
                  <a:pt x="44412" y="4508"/>
                </a:cubicBezTo>
                <a:lnTo>
                  <a:pt x="44412" y="24696"/>
                </a:lnTo>
                <a:cubicBezTo>
                  <a:pt x="44412" y="27185"/>
                  <a:pt x="42393" y="29204"/>
                  <a:pt x="39903" y="29204"/>
                </a:cubicBezTo>
                <a:cubicBezTo>
                  <a:pt x="37414" y="29204"/>
                  <a:pt x="35395" y="27185"/>
                  <a:pt x="35395" y="24696"/>
                </a:cubicBezTo>
                <a:lnTo>
                  <a:pt x="35395" y="22677"/>
                </a:lnTo>
                <a:cubicBezTo>
                  <a:pt x="18956" y="34850"/>
                  <a:pt x="9185" y="54034"/>
                  <a:pt x="9017" y="74491"/>
                </a:cubicBezTo>
                <a:lnTo>
                  <a:pt x="9017" y="175426"/>
                </a:lnTo>
                <a:cubicBezTo>
                  <a:pt x="9017" y="224077"/>
                  <a:pt x="51679" y="263644"/>
                  <a:pt x="104099" y="263644"/>
                </a:cubicBezTo>
                <a:cubicBezTo>
                  <a:pt x="156518" y="263644"/>
                  <a:pt x="199180" y="224077"/>
                  <a:pt x="199180" y="175426"/>
                </a:cubicBezTo>
                <a:lnTo>
                  <a:pt x="199180" y="74491"/>
                </a:lnTo>
                <a:cubicBezTo>
                  <a:pt x="198985" y="54512"/>
                  <a:pt x="189692" y="35711"/>
                  <a:pt x="173946" y="23417"/>
                </a:cubicBezTo>
                <a:lnTo>
                  <a:pt x="173946" y="24696"/>
                </a:lnTo>
                <a:cubicBezTo>
                  <a:pt x="173946" y="27185"/>
                  <a:pt x="171927" y="29204"/>
                  <a:pt x="169437" y="29204"/>
                </a:cubicBezTo>
                <a:cubicBezTo>
                  <a:pt x="166948" y="29204"/>
                  <a:pt x="164929" y="27185"/>
                  <a:pt x="164929" y="24696"/>
                </a:cubicBezTo>
                <a:lnTo>
                  <a:pt x="164929" y="4508"/>
                </a:lnTo>
                <a:cubicBezTo>
                  <a:pt x="164929" y="2019"/>
                  <a:pt x="166948" y="0"/>
                  <a:pt x="169437" y="0"/>
                </a:cubicBezTo>
                <a:cubicBezTo>
                  <a:pt x="171927" y="0"/>
                  <a:pt x="173946" y="2019"/>
                  <a:pt x="173946" y="4508"/>
                </a:cubicBezTo>
                <a:lnTo>
                  <a:pt x="173946" y="12247"/>
                </a:lnTo>
                <a:cubicBezTo>
                  <a:pt x="195028" y="25954"/>
                  <a:pt x="207881" y="49277"/>
                  <a:pt x="208197" y="74423"/>
                </a:cubicBezTo>
                <a:lnTo>
                  <a:pt x="208197" y="175359"/>
                </a:lnTo>
                <a:cubicBezTo>
                  <a:pt x="208197" y="227576"/>
                  <a:pt x="163920" y="270171"/>
                  <a:pt x="108607" y="272392"/>
                </a:cubicBezTo>
                <a:lnTo>
                  <a:pt x="108607" y="383488"/>
                </a:lnTo>
                <a:cubicBezTo>
                  <a:pt x="108385" y="385904"/>
                  <a:pt x="108385" y="388333"/>
                  <a:pt x="108607" y="390749"/>
                </a:cubicBezTo>
                <a:cubicBezTo>
                  <a:pt x="110612" y="412322"/>
                  <a:pt x="129723" y="428183"/>
                  <a:pt x="151296" y="426177"/>
                </a:cubicBezTo>
                <a:cubicBezTo>
                  <a:pt x="172869" y="424172"/>
                  <a:pt x="188736" y="405062"/>
                  <a:pt x="186731" y="383488"/>
                </a:cubicBezTo>
                <a:lnTo>
                  <a:pt x="186731" y="340422"/>
                </a:lnTo>
                <a:cubicBezTo>
                  <a:pt x="186549" y="338027"/>
                  <a:pt x="186549" y="335618"/>
                  <a:pt x="186731" y="333222"/>
                </a:cubicBezTo>
                <a:cubicBezTo>
                  <a:pt x="188723" y="306649"/>
                  <a:pt x="211871" y="286718"/>
                  <a:pt x="238444" y="288710"/>
                </a:cubicBezTo>
                <a:cubicBezTo>
                  <a:pt x="265017" y="290695"/>
                  <a:pt x="284948" y="313849"/>
                  <a:pt x="282956" y="340422"/>
                </a:cubicBezTo>
                <a:lnTo>
                  <a:pt x="282956" y="383286"/>
                </a:lnTo>
                <a:cubicBezTo>
                  <a:pt x="282775" y="385447"/>
                  <a:pt x="282775" y="387620"/>
                  <a:pt x="282956" y="389780"/>
                </a:cubicBezTo>
                <a:cubicBezTo>
                  <a:pt x="284747" y="411374"/>
                  <a:pt x="303709" y="427422"/>
                  <a:pt x="325296" y="425626"/>
                </a:cubicBezTo>
                <a:cubicBezTo>
                  <a:pt x="346889" y="423836"/>
                  <a:pt x="362938" y="404880"/>
                  <a:pt x="361148" y="383286"/>
                </a:cubicBezTo>
                <a:lnTo>
                  <a:pt x="361148" y="190903"/>
                </a:lnTo>
                <a:cubicBezTo>
                  <a:pt x="343733" y="188635"/>
                  <a:pt x="330713" y="173791"/>
                  <a:pt x="330733" y="156228"/>
                </a:cubicBezTo>
                <a:cubicBezTo>
                  <a:pt x="330760" y="136943"/>
                  <a:pt x="346412" y="121325"/>
                  <a:pt x="365704" y="121345"/>
                </a:cubicBezTo>
                <a:cubicBezTo>
                  <a:pt x="384989" y="121372"/>
                  <a:pt x="400607" y="137030"/>
                  <a:pt x="400580" y="156316"/>
                </a:cubicBezTo>
                <a:cubicBezTo>
                  <a:pt x="400526" y="173832"/>
                  <a:pt x="387532" y="188615"/>
                  <a:pt x="370165" y="190903"/>
                </a:cubicBezTo>
                <a:lnTo>
                  <a:pt x="370165" y="383488"/>
                </a:lnTo>
                <a:cubicBezTo>
                  <a:pt x="370347" y="385884"/>
                  <a:pt x="370347" y="388293"/>
                  <a:pt x="370165" y="390688"/>
                </a:cubicBezTo>
                <a:cubicBezTo>
                  <a:pt x="368173" y="417261"/>
                  <a:pt x="345025" y="437193"/>
                  <a:pt x="318452" y="435201"/>
                </a:cubicBezTo>
                <a:cubicBezTo>
                  <a:pt x="291879" y="433216"/>
                  <a:pt x="271948" y="410061"/>
                  <a:pt x="273940" y="383488"/>
                </a:cubicBezTo>
                <a:lnTo>
                  <a:pt x="273940" y="340422"/>
                </a:lnTo>
                <a:cubicBezTo>
                  <a:pt x="274162" y="338007"/>
                  <a:pt x="274162" y="335578"/>
                  <a:pt x="273940" y="333162"/>
                </a:cubicBezTo>
                <a:cubicBezTo>
                  <a:pt x="271934" y="311588"/>
                  <a:pt x="252824" y="295728"/>
                  <a:pt x="231251" y="297733"/>
                </a:cubicBezTo>
                <a:cubicBezTo>
                  <a:pt x="209677" y="299739"/>
                  <a:pt x="193810" y="318849"/>
                  <a:pt x="195815" y="340422"/>
                </a:cubicBezTo>
                <a:lnTo>
                  <a:pt x="195815" y="383286"/>
                </a:lnTo>
                <a:cubicBezTo>
                  <a:pt x="195997" y="385682"/>
                  <a:pt x="195997" y="388091"/>
                  <a:pt x="195815" y="390487"/>
                </a:cubicBezTo>
                <a:cubicBezTo>
                  <a:pt x="193824" y="417060"/>
                  <a:pt x="170676" y="436991"/>
                  <a:pt x="144103" y="434999"/>
                </a:cubicBezTo>
                <a:cubicBezTo>
                  <a:pt x="117530" y="433014"/>
                  <a:pt x="97598" y="409859"/>
                  <a:pt x="99590" y="383286"/>
                </a:cubicBezTo>
                <a:lnTo>
                  <a:pt x="99590" y="272392"/>
                </a:lnTo>
                <a:cubicBezTo>
                  <a:pt x="44277" y="270171"/>
                  <a:pt x="0" y="227576"/>
                  <a:pt x="0" y="175359"/>
                </a:cubicBezTo>
                <a:lnTo>
                  <a:pt x="0" y="74423"/>
                </a:lnTo>
                <a:cubicBezTo>
                  <a:pt x="337" y="49835"/>
                  <a:pt x="12610" y="26943"/>
                  <a:pt x="32905" y="13054"/>
                </a:cubicBezTo>
                <a:cubicBezTo>
                  <a:pt x="33639" y="12550"/>
                  <a:pt x="34507" y="12287"/>
                  <a:pt x="35395" y="12314"/>
                </a:cubicBezTo>
                <a:lnTo>
                  <a:pt x="35395" y="4508"/>
                </a:lnTo>
                <a:cubicBezTo>
                  <a:pt x="35395" y="2019"/>
                  <a:pt x="37414" y="0"/>
                  <a:pt x="39903" y="0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C66EDA83-064B-4F8E-B445-43C61ABFBBD9}"/>
              </a:ext>
            </a:extLst>
          </p:cNvPr>
          <p:cNvSpPr/>
          <p:nvPr/>
        </p:nvSpPr>
        <p:spPr>
          <a:xfrm flipH="1">
            <a:off x="23789262" y="318947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DC0E0A28-0F64-247D-E7E7-64EA72E392D8}"/>
              </a:ext>
            </a:extLst>
          </p:cNvPr>
          <p:cNvSpPr/>
          <p:nvPr/>
        </p:nvSpPr>
        <p:spPr>
          <a:xfrm flipH="1">
            <a:off x="22298026" y="2853654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5099817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3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32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B4D4DAA1-842E-83B1-CCE9-6F05803B2413}"/>
              </a:ext>
            </a:extLst>
          </p:cNvPr>
          <p:cNvSpPr/>
          <p:nvPr/>
        </p:nvSpPr>
        <p:spPr>
          <a:xfrm flipH="1">
            <a:off x="3056523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A0764199-C2B6-2A44-7B42-C096615232AE}"/>
              </a:ext>
            </a:extLst>
          </p:cNvPr>
          <p:cNvSpPr/>
          <p:nvPr/>
        </p:nvSpPr>
        <p:spPr>
          <a:xfrm flipH="1">
            <a:off x="106202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5D6AFD9C-8532-B0A1-5954-1DA413E11EFC}"/>
              </a:ext>
            </a:extLst>
          </p:cNvPr>
          <p:cNvSpPr/>
          <p:nvPr/>
        </p:nvSpPr>
        <p:spPr>
          <a:xfrm flipH="1">
            <a:off x="1577216" y="1783933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0C6989B7-4553-3201-53A8-C9B389A478E1}"/>
              </a:ext>
            </a:extLst>
          </p:cNvPr>
          <p:cNvSpPr/>
          <p:nvPr/>
        </p:nvSpPr>
        <p:spPr>
          <a:xfrm flipH="1">
            <a:off x="-1385034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0AF1A018-0B3C-5146-91F6-0A0A6AF2DB6C}"/>
              </a:ext>
            </a:extLst>
          </p:cNvPr>
          <p:cNvSpPr/>
          <p:nvPr/>
        </p:nvSpPr>
        <p:spPr>
          <a:xfrm flipH="1">
            <a:off x="157721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661CAB80-CB18-77FB-DD53-2C88560457D9}"/>
              </a:ext>
            </a:extLst>
          </p:cNvPr>
          <p:cNvSpPr/>
          <p:nvPr/>
        </p:nvSpPr>
        <p:spPr>
          <a:xfrm flipH="1">
            <a:off x="4538653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2224614E-0041-EF53-7992-6DF72FA263D0}"/>
              </a:ext>
            </a:extLst>
          </p:cNvPr>
          <p:cNvSpPr/>
          <p:nvPr/>
        </p:nvSpPr>
        <p:spPr>
          <a:xfrm flipH="1">
            <a:off x="10435757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49412B5B-0BC1-0997-2642-0E555933D31B}"/>
              </a:ext>
            </a:extLst>
          </p:cNvPr>
          <p:cNvSpPr/>
          <p:nvPr/>
        </p:nvSpPr>
        <p:spPr>
          <a:xfrm flipH="1">
            <a:off x="748543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9A090410-B315-7B9D-B526-88E09C84C1A3}"/>
              </a:ext>
            </a:extLst>
          </p:cNvPr>
          <p:cNvSpPr/>
          <p:nvPr/>
        </p:nvSpPr>
        <p:spPr>
          <a:xfrm flipH="1">
            <a:off x="8956450" y="4318640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4B927934-15D9-6DC2-E771-C3CF54B92238}"/>
              </a:ext>
            </a:extLst>
          </p:cNvPr>
          <p:cNvSpPr/>
          <p:nvPr/>
        </p:nvSpPr>
        <p:spPr>
          <a:xfrm flipH="1">
            <a:off x="599420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52359A12-94A9-4484-A897-67478C5425D2}"/>
              </a:ext>
            </a:extLst>
          </p:cNvPr>
          <p:cNvSpPr/>
          <p:nvPr/>
        </p:nvSpPr>
        <p:spPr>
          <a:xfrm flipH="1">
            <a:off x="895645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3" name="Freeform: Shape 12">
            <a:extLst>
              <a:ext uri="{FF2B5EF4-FFF2-40B4-BE49-F238E27FC236}">
                <a16:creationId xmlns:a16="http://schemas.microsoft.com/office/drawing/2014/main" id="{55D05468-E08B-6C71-2ED8-3E8F3B6F2C0B}"/>
              </a:ext>
            </a:extLst>
          </p:cNvPr>
          <p:cNvSpPr/>
          <p:nvPr/>
        </p:nvSpPr>
        <p:spPr>
          <a:xfrm flipH="1">
            <a:off x="11917887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6DB76B6A-3977-E8EC-E9A5-50FD065F127A}"/>
              </a:ext>
            </a:extLst>
          </p:cNvPr>
          <p:cNvSpPr/>
          <p:nvPr/>
        </p:nvSpPr>
        <p:spPr>
          <a:xfrm rot="10800000" flipH="1" flipV="1">
            <a:off x="0" y="11402316"/>
            <a:ext cx="24384000" cy="94573"/>
          </a:xfrm>
          <a:custGeom>
            <a:avLst/>
            <a:gdLst>
              <a:gd name="connsiteX0" fmla="*/ 13227051 w 24384000"/>
              <a:gd name="connsiteY0" fmla="*/ 0 h 94573"/>
              <a:gd name="connsiteX1" fmla="*/ 24384000 w 24384000"/>
              <a:gd name="connsiteY1" fmla="*/ 0 h 94573"/>
              <a:gd name="connsiteX2" fmla="*/ 24384000 w 24384000"/>
              <a:gd name="connsiteY2" fmla="*/ 94573 h 94573"/>
              <a:gd name="connsiteX3" fmla="*/ 13227051 w 24384000"/>
              <a:gd name="connsiteY3" fmla="*/ 94573 h 94573"/>
              <a:gd name="connsiteX4" fmla="*/ 0 w 24384000"/>
              <a:gd name="connsiteY4" fmla="*/ 0 h 94573"/>
              <a:gd name="connsiteX5" fmla="*/ 908051 w 24384000"/>
              <a:gd name="connsiteY5" fmla="*/ 0 h 94573"/>
              <a:gd name="connsiteX6" fmla="*/ 908051 w 24384000"/>
              <a:gd name="connsiteY6" fmla="*/ 94573 h 94573"/>
              <a:gd name="connsiteX7" fmla="*/ 0 w 24384000"/>
              <a:gd name="connsiteY7" fmla="*/ 94573 h 94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4384000" h="94573">
                <a:moveTo>
                  <a:pt x="13227051" y="0"/>
                </a:moveTo>
                <a:lnTo>
                  <a:pt x="24384000" y="0"/>
                </a:lnTo>
                <a:lnTo>
                  <a:pt x="24384000" y="94573"/>
                </a:lnTo>
                <a:lnTo>
                  <a:pt x="13227051" y="94573"/>
                </a:lnTo>
                <a:close/>
                <a:moveTo>
                  <a:pt x="0" y="0"/>
                </a:moveTo>
                <a:lnTo>
                  <a:pt x="908051" y="0"/>
                </a:lnTo>
                <a:lnTo>
                  <a:pt x="908051" y="94573"/>
                </a:lnTo>
                <a:lnTo>
                  <a:pt x="0" y="94573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1DD60E74-2624-4023-71E6-494003B5B56D}"/>
              </a:ext>
            </a:extLst>
          </p:cNvPr>
          <p:cNvSpPr/>
          <p:nvPr/>
        </p:nvSpPr>
        <p:spPr>
          <a:xfrm flipH="1">
            <a:off x="-1897624" y="11496890"/>
            <a:ext cx="28179251" cy="2314058"/>
          </a:xfrm>
          <a:custGeom>
            <a:avLst/>
            <a:gdLst>
              <a:gd name="connsiteX0" fmla="*/ 28179251 w 28179251"/>
              <a:gd name="connsiteY0" fmla="*/ 0 h 2314058"/>
              <a:gd name="connsiteX1" fmla="*/ 25262559 w 28179251"/>
              <a:gd name="connsiteY1" fmla="*/ 0 h 2314058"/>
              <a:gd name="connsiteX2" fmla="*/ 23291122 w 28179251"/>
              <a:gd name="connsiteY2" fmla="*/ 1138210 h 2314058"/>
              <a:gd name="connsiteX3" fmla="*/ 21319687 w 28179251"/>
              <a:gd name="connsiteY3" fmla="*/ 0 h 2314058"/>
              <a:gd name="connsiteX4" fmla="*/ 21182082 w 28179251"/>
              <a:gd name="connsiteY4" fmla="*/ 0 h 2314058"/>
              <a:gd name="connsiteX5" fmla="*/ 19210645 w 28179251"/>
              <a:gd name="connsiteY5" fmla="*/ 1138210 h 2314058"/>
              <a:gd name="connsiteX6" fmla="*/ 17239208 w 28179251"/>
              <a:gd name="connsiteY6" fmla="*/ 0 h 2314058"/>
              <a:gd name="connsiteX7" fmla="*/ 17102725 w 28179251"/>
              <a:gd name="connsiteY7" fmla="*/ 0 h 2314058"/>
              <a:gd name="connsiteX8" fmla="*/ 15131288 w 28179251"/>
              <a:gd name="connsiteY8" fmla="*/ 1138210 h 2314058"/>
              <a:gd name="connsiteX9" fmla="*/ 13159851 w 28179251"/>
              <a:gd name="connsiteY9" fmla="*/ 0 h 2314058"/>
              <a:gd name="connsiteX10" fmla="*/ 0 w 28179251"/>
              <a:gd name="connsiteY10" fmla="*/ 0 h 2314058"/>
              <a:gd name="connsiteX11" fmla="*/ 0 w 28179251"/>
              <a:gd name="connsiteY11" fmla="*/ 2314058 h 2314058"/>
              <a:gd name="connsiteX12" fmla="*/ 28179251 w 28179251"/>
              <a:gd name="connsiteY12" fmla="*/ 2314058 h 23140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8179251" h="2314058">
                <a:moveTo>
                  <a:pt x="28179251" y="0"/>
                </a:moveTo>
                <a:lnTo>
                  <a:pt x="25262559" y="0"/>
                </a:lnTo>
                <a:lnTo>
                  <a:pt x="23291122" y="1138210"/>
                </a:lnTo>
                <a:lnTo>
                  <a:pt x="21319687" y="0"/>
                </a:lnTo>
                <a:lnTo>
                  <a:pt x="21182082" y="0"/>
                </a:lnTo>
                <a:lnTo>
                  <a:pt x="19210645" y="1138210"/>
                </a:lnTo>
                <a:lnTo>
                  <a:pt x="17239208" y="0"/>
                </a:lnTo>
                <a:lnTo>
                  <a:pt x="17102725" y="0"/>
                </a:lnTo>
                <a:lnTo>
                  <a:pt x="15131288" y="1138210"/>
                </a:lnTo>
                <a:lnTo>
                  <a:pt x="13159851" y="0"/>
                </a:lnTo>
                <a:lnTo>
                  <a:pt x="0" y="0"/>
                </a:lnTo>
                <a:lnTo>
                  <a:pt x="0" y="2314058"/>
                </a:lnTo>
                <a:lnTo>
                  <a:pt x="28179251" y="2314058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  <a:effectLst>
            <a:innerShdw blurRad="508000" dist="3810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0844FA15-51C4-D580-6EE2-18C257C1D84E}"/>
              </a:ext>
            </a:extLst>
          </p:cNvPr>
          <p:cNvSpPr txBox="1"/>
          <p:nvPr/>
        </p:nvSpPr>
        <p:spPr>
          <a:xfrm>
            <a:off x="6026463" y="3970909"/>
            <a:ext cx="2089033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13D4A148-D76A-535A-DA40-FF7725F32368}"/>
              </a:ext>
            </a:extLst>
          </p:cNvPr>
          <p:cNvSpPr/>
          <p:nvPr/>
        </p:nvSpPr>
        <p:spPr>
          <a:xfrm flipH="1">
            <a:off x="7097596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2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72A907C0-D4FE-7B0D-41C0-7219D88F3E9A}"/>
              </a:ext>
            </a:extLst>
          </p:cNvPr>
          <p:cNvSpPr/>
          <p:nvPr/>
        </p:nvSpPr>
        <p:spPr>
          <a:xfrm flipH="1">
            <a:off x="3007309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3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9" name="Freeform: Shape 18">
            <a:extLst>
              <a:ext uri="{FF2B5EF4-FFF2-40B4-BE49-F238E27FC236}">
                <a16:creationId xmlns:a16="http://schemas.microsoft.com/office/drawing/2014/main" id="{CA585D58-CC9A-90B9-DB37-0A9A2C62E39E}"/>
              </a:ext>
            </a:extLst>
          </p:cNvPr>
          <p:cNvSpPr/>
          <p:nvPr/>
        </p:nvSpPr>
        <p:spPr>
          <a:xfrm flipH="1">
            <a:off x="5042367" y="913092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1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800B67F7-35F2-07F7-2AC5-72A14306F7BB}"/>
              </a:ext>
            </a:extLst>
          </p:cNvPr>
          <p:cNvSpPr/>
          <p:nvPr/>
        </p:nvSpPr>
        <p:spPr>
          <a:xfrm flipH="1">
            <a:off x="961889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6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0EDD83FE-F067-07D9-6585-CDAEF4A659ED}"/>
              </a:ext>
            </a:extLst>
          </p:cNvPr>
          <p:cNvSpPr/>
          <p:nvPr/>
        </p:nvSpPr>
        <p:spPr>
          <a:xfrm flipH="1">
            <a:off x="5042367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5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4733BA1E-B24D-1869-72C1-234CED7FE47A}"/>
              </a:ext>
            </a:extLst>
          </p:cNvPr>
          <p:cNvSpPr/>
          <p:nvPr/>
        </p:nvSpPr>
        <p:spPr>
          <a:xfrm flipH="1">
            <a:off x="9121725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4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3" name="TextBox 48">
            <a:extLst>
              <a:ext uri="{FF2B5EF4-FFF2-40B4-BE49-F238E27FC236}">
                <a16:creationId xmlns:a16="http://schemas.microsoft.com/office/drawing/2014/main" id="{8B993E74-C1BE-0838-7087-7DE9A9645660}"/>
              </a:ext>
            </a:extLst>
          </p:cNvPr>
          <p:cNvSpPr txBox="1"/>
          <p:nvPr/>
        </p:nvSpPr>
        <p:spPr>
          <a:xfrm>
            <a:off x="15246537" y="9126064"/>
            <a:ext cx="7130798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solidFill>
                  <a:schemeClr val="accent1">
                    <a:lumMod val="50000"/>
                  </a:schemeClr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HEALTH CARE</a:t>
            </a:r>
          </a:p>
        </p:txBody>
      </p:sp>
      <p:sp>
        <p:nvSpPr>
          <p:cNvPr id="24" name="TextBox 48">
            <a:extLst>
              <a:ext uri="{FF2B5EF4-FFF2-40B4-BE49-F238E27FC236}">
                <a16:creationId xmlns:a16="http://schemas.microsoft.com/office/drawing/2014/main" id="{6E9C259F-D334-C911-4D36-28575CB62982}"/>
              </a:ext>
            </a:extLst>
          </p:cNvPr>
          <p:cNvSpPr txBox="1"/>
          <p:nvPr/>
        </p:nvSpPr>
        <p:spPr>
          <a:xfrm>
            <a:off x="16458735" y="1026741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accent1">
                    <a:lumMod val="50000"/>
                  </a:schemeClr>
                </a:solidFill>
              </a:rPr>
              <a:t>we sell CONFIDENCE not templates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7C5428EB-4276-3DEE-224F-37F5D30A2D80}"/>
              </a:ext>
            </a:extLst>
          </p:cNvPr>
          <p:cNvSpPr/>
          <p:nvPr/>
        </p:nvSpPr>
        <p:spPr>
          <a:xfrm>
            <a:off x="4172547" y="5925698"/>
            <a:ext cx="1726750" cy="1715846"/>
          </a:xfrm>
          <a:custGeom>
            <a:avLst/>
            <a:gdLst>
              <a:gd name="connsiteX0" fmla="*/ 401989 w 438175"/>
              <a:gd name="connsiteY0" fmla="*/ 36607 h 435408"/>
              <a:gd name="connsiteX1" fmla="*/ 361615 w 438175"/>
              <a:gd name="connsiteY1" fmla="*/ 5721 h 435408"/>
              <a:gd name="connsiteX2" fmla="*/ 330123 w 438175"/>
              <a:gd name="connsiteY2" fmla="*/ 3904 h 435408"/>
              <a:gd name="connsiteX3" fmla="*/ 331603 w 438175"/>
              <a:gd name="connsiteY3" fmla="*/ 35396 h 435408"/>
              <a:gd name="connsiteX4" fmla="*/ 342370 w 438175"/>
              <a:gd name="connsiteY4" fmla="*/ 53161 h 435408"/>
              <a:gd name="connsiteX5" fmla="*/ 320231 w 438175"/>
              <a:gd name="connsiteY5" fmla="*/ 75097 h 435408"/>
              <a:gd name="connsiteX6" fmla="*/ 319424 w 438175"/>
              <a:gd name="connsiteY6" fmla="*/ 76309 h 435408"/>
              <a:gd name="connsiteX7" fmla="*/ 299842 w 438175"/>
              <a:gd name="connsiteY7" fmla="*/ 72877 h 435408"/>
              <a:gd name="connsiteX8" fmla="*/ 299842 w 438175"/>
              <a:gd name="connsiteY8" fmla="*/ 72877 h 435408"/>
              <a:gd name="connsiteX9" fmla="*/ 257382 w 438175"/>
              <a:gd name="connsiteY9" fmla="*/ 90372 h 435408"/>
              <a:gd name="connsiteX10" fmla="*/ 65133 w 438175"/>
              <a:gd name="connsiteY10" fmla="*/ 280603 h 435408"/>
              <a:gd name="connsiteX11" fmla="*/ 63989 w 438175"/>
              <a:gd name="connsiteY11" fmla="*/ 365254 h 435408"/>
              <a:gd name="connsiteX12" fmla="*/ 1409 w 438175"/>
              <a:gd name="connsiteY12" fmla="*/ 427161 h 435408"/>
              <a:gd name="connsiteX13" fmla="*/ 1147 w 438175"/>
              <a:gd name="connsiteY13" fmla="*/ 433628 h 435408"/>
              <a:gd name="connsiteX14" fmla="*/ 1409 w 438175"/>
              <a:gd name="connsiteY14" fmla="*/ 433890 h 435408"/>
              <a:gd name="connsiteX15" fmla="*/ 4639 w 438175"/>
              <a:gd name="connsiteY15" fmla="*/ 435236 h 435408"/>
              <a:gd name="connsiteX16" fmla="*/ 7802 w 438175"/>
              <a:gd name="connsiteY16" fmla="*/ 433957 h 435408"/>
              <a:gd name="connsiteX17" fmla="*/ 70382 w 438175"/>
              <a:gd name="connsiteY17" fmla="*/ 371983 h 435408"/>
              <a:gd name="connsiteX18" fmla="*/ 155033 w 438175"/>
              <a:gd name="connsiteY18" fmla="*/ 371983 h 435408"/>
              <a:gd name="connsiteX19" fmla="*/ 346407 w 438175"/>
              <a:gd name="connsiteY19" fmla="*/ 181282 h 435408"/>
              <a:gd name="connsiteX20" fmla="*/ 361144 w 438175"/>
              <a:gd name="connsiteY20" fmla="*/ 119038 h 435408"/>
              <a:gd name="connsiteX21" fmla="*/ 362355 w 438175"/>
              <a:gd name="connsiteY21" fmla="*/ 118231 h 435408"/>
              <a:gd name="connsiteX22" fmla="*/ 384561 w 438175"/>
              <a:gd name="connsiteY22" fmla="*/ 96227 h 435408"/>
              <a:gd name="connsiteX23" fmla="*/ 402191 w 438175"/>
              <a:gd name="connsiteY23" fmla="*/ 107195 h 435408"/>
              <a:gd name="connsiteX24" fmla="*/ 422378 w 438175"/>
              <a:gd name="connsiteY24" fmla="*/ 113117 h 435408"/>
              <a:gd name="connsiteX25" fmla="*/ 433548 w 438175"/>
              <a:gd name="connsiteY25" fmla="*/ 109012 h 435408"/>
              <a:gd name="connsiteX26" fmla="*/ 401989 w 438175"/>
              <a:gd name="connsiteY26" fmla="*/ 36607 h 435408"/>
              <a:gd name="connsiteX27" fmla="*/ 222929 w 438175"/>
              <a:gd name="connsiteY27" fmla="*/ 290898 h 435408"/>
              <a:gd name="connsiteX28" fmla="*/ 200724 w 438175"/>
              <a:gd name="connsiteY28" fmla="*/ 268490 h 435408"/>
              <a:gd name="connsiteX29" fmla="*/ 194163 w 438175"/>
              <a:gd name="connsiteY29" fmla="*/ 268322 h 435408"/>
              <a:gd name="connsiteX30" fmla="*/ 193995 w 438175"/>
              <a:gd name="connsiteY30" fmla="*/ 274883 h 435408"/>
              <a:gd name="connsiteX31" fmla="*/ 216200 w 438175"/>
              <a:gd name="connsiteY31" fmla="*/ 297358 h 435408"/>
              <a:gd name="connsiteX32" fmla="*/ 199580 w 438175"/>
              <a:gd name="connsiteY32" fmla="*/ 313777 h 435408"/>
              <a:gd name="connsiteX33" fmla="*/ 160282 w 438175"/>
              <a:gd name="connsiteY33" fmla="*/ 274143 h 435408"/>
              <a:gd name="connsiteX34" fmla="*/ 153903 w 438175"/>
              <a:gd name="connsiteY34" fmla="*/ 274129 h 435408"/>
              <a:gd name="connsiteX35" fmla="*/ 153889 w 438175"/>
              <a:gd name="connsiteY35" fmla="*/ 274143 h 435408"/>
              <a:gd name="connsiteX36" fmla="*/ 153627 w 438175"/>
              <a:gd name="connsiteY36" fmla="*/ 280609 h 435408"/>
              <a:gd name="connsiteX37" fmla="*/ 153889 w 438175"/>
              <a:gd name="connsiteY37" fmla="*/ 280872 h 435408"/>
              <a:gd name="connsiteX38" fmla="*/ 193120 w 438175"/>
              <a:gd name="connsiteY38" fmla="*/ 320506 h 435408"/>
              <a:gd name="connsiteX39" fmla="*/ 176701 w 438175"/>
              <a:gd name="connsiteY39" fmla="*/ 336723 h 435408"/>
              <a:gd name="connsiteX40" fmla="*/ 154495 w 438175"/>
              <a:gd name="connsiteY40" fmla="*/ 314248 h 435408"/>
              <a:gd name="connsiteX41" fmla="*/ 147934 w 438175"/>
              <a:gd name="connsiteY41" fmla="*/ 314079 h 435408"/>
              <a:gd name="connsiteX42" fmla="*/ 147766 w 438175"/>
              <a:gd name="connsiteY42" fmla="*/ 320640 h 435408"/>
              <a:gd name="connsiteX43" fmla="*/ 169972 w 438175"/>
              <a:gd name="connsiteY43" fmla="*/ 343115 h 435408"/>
              <a:gd name="connsiteX44" fmla="*/ 147766 w 438175"/>
              <a:gd name="connsiteY44" fmla="*/ 365119 h 435408"/>
              <a:gd name="connsiteX45" fmla="*/ 111698 w 438175"/>
              <a:gd name="connsiteY45" fmla="*/ 379923 h 435408"/>
              <a:gd name="connsiteX46" fmla="*/ 111698 w 438175"/>
              <a:gd name="connsiteY46" fmla="*/ 379923 h 435408"/>
              <a:gd name="connsiteX47" fmla="*/ 75496 w 438175"/>
              <a:gd name="connsiteY47" fmla="*/ 364716 h 435408"/>
              <a:gd name="connsiteX48" fmla="*/ 70516 w 438175"/>
              <a:gd name="connsiteY48" fmla="*/ 359669 h 435408"/>
              <a:gd name="connsiteX49" fmla="*/ 70920 w 438175"/>
              <a:gd name="connsiteY49" fmla="*/ 287130 h 435408"/>
              <a:gd name="connsiteX50" fmla="*/ 163781 w 438175"/>
              <a:gd name="connsiteY50" fmla="*/ 195413 h 435408"/>
              <a:gd name="connsiteX51" fmla="*/ 240896 w 438175"/>
              <a:gd name="connsiteY51" fmla="*/ 273402 h 435408"/>
              <a:gd name="connsiteX52" fmla="*/ 340284 w 438175"/>
              <a:gd name="connsiteY52" fmla="*/ 174755 h 435408"/>
              <a:gd name="connsiteX53" fmla="*/ 319020 w 438175"/>
              <a:gd name="connsiteY53" fmla="*/ 195884 h 435408"/>
              <a:gd name="connsiteX54" fmla="*/ 296747 w 438175"/>
              <a:gd name="connsiteY54" fmla="*/ 173342 h 435408"/>
              <a:gd name="connsiteX55" fmla="*/ 290280 w 438175"/>
              <a:gd name="connsiteY55" fmla="*/ 173079 h 435408"/>
              <a:gd name="connsiteX56" fmla="*/ 290018 w 438175"/>
              <a:gd name="connsiteY56" fmla="*/ 173342 h 435408"/>
              <a:gd name="connsiteX57" fmla="*/ 289904 w 438175"/>
              <a:gd name="connsiteY57" fmla="*/ 179620 h 435408"/>
              <a:gd name="connsiteX58" fmla="*/ 290018 w 438175"/>
              <a:gd name="connsiteY58" fmla="*/ 179734 h 435408"/>
              <a:gd name="connsiteX59" fmla="*/ 312762 w 438175"/>
              <a:gd name="connsiteY59" fmla="*/ 202142 h 435408"/>
              <a:gd name="connsiteX60" fmla="*/ 296141 w 438175"/>
              <a:gd name="connsiteY60" fmla="*/ 218561 h 435408"/>
              <a:gd name="connsiteX61" fmla="*/ 256844 w 438175"/>
              <a:gd name="connsiteY61" fmla="*/ 178859 h 435408"/>
              <a:gd name="connsiteX62" fmla="*/ 250478 w 438175"/>
              <a:gd name="connsiteY62" fmla="*/ 178496 h 435408"/>
              <a:gd name="connsiteX63" fmla="*/ 250115 w 438175"/>
              <a:gd name="connsiteY63" fmla="*/ 178859 h 435408"/>
              <a:gd name="connsiteX64" fmla="*/ 249852 w 438175"/>
              <a:gd name="connsiteY64" fmla="*/ 185326 h 435408"/>
              <a:gd name="connsiteX65" fmla="*/ 250115 w 438175"/>
              <a:gd name="connsiteY65" fmla="*/ 185588 h 435408"/>
              <a:gd name="connsiteX66" fmla="*/ 289412 w 438175"/>
              <a:gd name="connsiteY66" fmla="*/ 225290 h 435408"/>
              <a:gd name="connsiteX67" fmla="*/ 272792 w 438175"/>
              <a:gd name="connsiteY67" fmla="*/ 241776 h 435408"/>
              <a:gd name="connsiteX68" fmla="*/ 250518 w 438175"/>
              <a:gd name="connsiteY68" fmla="*/ 219301 h 435408"/>
              <a:gd name="connsiteX69" fmla="*/ 244139 w 438175"/>
              <a:gd name="connsiteY69" fmla="*/ 219287 h 435408"/>
              <a:gd name="connsiteX70" fmla="*/ 244126 w 438175"/>
              <a:gd name="connsiteY70" fmla="*/ 219301 h 435408"/>
              <a:gd name="connsiteX71" fmla="*/ 243863 w 438175"/>
              <a:gd name="connsiteY71" fmla="*/ 225767 h 435408"/>
              <a:gd name="connsiteX72" fmla="*/ 244126 w 438175"/>
              <a:gd name="connsiteY72" fmla="*/ 226030 h 435408"/>
              <a:gd name="connsiteX73" fmla="*/ 266399 w 438175"/>
              <a:gd name="connsiteY73" fmla="*/ 248505 h 435408"/>
              <a:gd name="connsiteX74" fmla="*/ 247490 w 438175"/>
              <a:gd name="connsiteY74" fmla="*/ 267212 h 435408"/>
              <a:gd name="connsiteX75" fmla="*/ 170241 w 438175"/>
              <a:gd name="connsiteY75" fmla="*/ 188684 h 435408"/>
              <a:gd name="connsiteX76" fmla="*/ 263169 w 438175"/>
              <a:gd name="connsiteY76" fmla="*/ 96765 h 435408"/>
              <a:gd name="connsiteX77" fmla="*/ 299237 w 438175"/>
              <a:gd name="connsiteY77" fmla="*/ 81961 h 435408"/>
              <a:gd name="connsiteX78" fmla="*/ 299237 w 438175"/>
              <a:gd name="connsiteY78" fmla="*/ 81961 h 435408"/>
              <a:gd name="connsiteX79" fmla="*/ 335439 w 438175"/>
              <a:gd name="connsiteY79" fmla="*/ 97169 h 435408"/>
              <a:gd name="connsiteX80" fmla="*/ 340419 w 438175"/>
              <a:gd name="connsiteY80" fmla="*/ 102148 h 435408"/>
              <a:gd name="connsiteX81" fmla="*/ 340015 w 438175"/>
              <a:gd name="connsiteY81" fmla="*/ 174687 h 435408"/>
              <a:gd name="connsiteX82" fmla="*/ 384023 w 438175"/>
              <a:gd name="connsiteY82" fmla="*/ 84182 h 435408"/>
              <a:gd name="connsiteX83" fmla="*/ 377294 w 438175"/>
              <a:gd name="connsiteY83" fmla="*/ 90911 h 435408"/>
              <a:gd name="connsiteX84" fmla="*/ 357510 w 438175"/>
              <a:gd name="connsiteY84" fmla="*/ 110559 h 435408"/>
              <a:gd name="connsiteX85" fmla="*/ 346946 w 438175"/>
              <a:gd name="connsiteY85" fmla="*/ 96092 h 435408"/>
              <a:gd name="connsiteX86" fmla="*/ 341966 w 438175"/>
              <a:gd name="connsiteY86" fmla="*/ 91113 h 435408"/>
              <a:gd name="connsiteX87" fmla="*/ 327633 w 438175"/>
              <a:gd name="connsiteY87" fmla="*/ 80346 h 435408"/>
              <a:gd name="connsiteX88" fmla="*/ 347484 w 438175"/>
              <a:gd name="connsiteY88" fmla="*/ 60765 h 435408"/>
              <a:gd name="connsiteX89" fmla="*/ 354213 w 438175"/>
              <a:gd name="connsiteY89" fmla="*/ 54036 h 435408"/>
              <a:gd name="connsiteX90" fmla="*/ 363768 w 438175"/>
              <a:gd name="connsiteY90" fmla="*/ 44615 h 435408"/>
              <a:gd name="connsiteX91" fmla="*/ 393645 w 438175"/>
              <a:gd name="connsiteY91" fmla="*/ 74761 h 435408"/>
              <a:gd name="connsiteX92" fmla="*/ 427492 w 438175"/>
              <a:gd name="connsiteY92" fmla="*/ 102552 h 435408"/>
              <a:gd name="connsiteX93" fmla="*/ 406498 w 438175"/>
              <a:gd name="connsiteY93" fmla="*/ 99053 h 435408"/>
              <a:gd name="connsiteX94" fmla="*/ 391357 w 438175"/>
              <a:gd name="connsiteY94" fmla="*/ 89767 h 435408"/>
              <a:gd name="connsiteX95" fmla="*/ 406498 w 438175"/>
              <a:gd name="connsiteY95" fmla="*/ 74828 h 435408"/>
              <a:gd name="connsiteX96" fmla="*/ 363768 w 438175"/>
              <a:gd name="connsiteY96" fmla="*/ 31695 h 435408"/>
              <a:gd name="connsiteX97" fmla="*/ 348695 w 438175"/>
              <a:gd name="connsiteY97" fmla="*/ 46634 h 435408"/>
              <a:gd name="connsiteX98" fmla="*/ 339544 w 438175"/>
              <a:gd name="connsiteY98" fmla="*/ 31426 h 435408"/>
              <a:gd name="connsiteX99" fmla="*/ 336314 w 438175"/>
              <a:gd name="connsiteY99" fmla="*/ 10364 h 435408"/>
              <a:gd name="connsiteX100" fmla="*/ 341091 w 438175"/>
              <a:gd name="connsiteY100" fmla="*/ 8951 h 435408"/>
              <a:gd name="connsiteX101" fmla="*/ 357241 w 438175"/>
              <a:gd name="connsiteY101" fmla="*/ 13863 h 435408"/>
              <a:gd name="connsiteX102" fmla="*/ 395529 w 438175"/>
              <a:gd name="connsiteY102" fmla="*/ 43000 h 435408"/>
              <a:gd name="connsiteX103" fmla="*/ 427492 w 438175"/>
              <a:gd name="connsiteY103" fmla="*/ 102552 h 43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</a:cxnLst>
            <a:rect l="l" t="t" r="r" b="b"/>
            <a:pathLst>
              <a:path w="438175" h="435408">
                <a:moveTo>
                  <a:pt x="401989" y="36607"/>
                </a:moveTo>
                <a:cubicBezTo>
                  <a:pt x="390220" y="24273"/>
                  <a:pt x="376601" y="13850"/>
                  <a:pt x="361615" y="5721"/>
                </a:cubicBezTo>
                <a:cubicBezTo>
                  <a:pt x="343312" y="-3363"/>
                  <a:pt x="334362" y="-268"/>
                  <a:pt x="330123" y="3904"/>
                </a:cubicBezTo>
                <a:cubicBezTo>
                  <a:pt x="325884" y="8076"/>
                  <a:pt x="322721" y="16958"/>
                  <a:pt x="331603" y="35396"/>
                </a:cubicBezTo>
                <a:cubicBezTo>
                  <a:pt x="334726" y="41587"/>
                  <a:pt x="338326" y="47529"/>
                  <a:pt x="342370" y="53161"/>
                </a:cubicBezTo>
                <a:lnTo>
                  <a:pt x="320231" y="75097"/>
                </a:lnTo>
                <a:cubicBezTo>
                  <a:pt x="319902" y="75461"/>
                  <a:pt x="319632" y="75865"/>
                  <a:pt x="319424" y="76309"/>
                </a:cubicBezTo>
                <a:cubicBezTo>
                  <a:pt x="313125" y="74122"/>
                  <a:pt x="306511" y="72958"/>
                  <a:pt x="299842" y="72877"/>
                </a:cubicBezTo>
                <a:lnTo>
                  <a:pt x="299842" y="72877"/>
                </a:lnTo>
                <a:cubicBezTo>
                  <a:pt x="283928" y="72830"/>
                  <a:pt x="268647" y="79121"/>
                  <a:pt x="257382" y="90372"/>
                </a:cubicBezTo>
                <a:lnTo>
                  <a:pt x="65133" y="280603"/>
                </a:lnTo>
                <a:cubicBezTo>
                  <a:pt x="41817" y="303824"/>
                  <a:pt x="41312" y="341413"/>
                  <a:pt x="63989" y="365254"/>
                </a:cubicBezTo>
                <a:lnTo>
                  <a:pt x="1409" y="427161"/>
                </a:lnTo>
                <a:cubicBezTo>
                  <a:pt x="-448" y="428877"/>
                  <a:pt x="-569" y="431770"/>
                  <a:pt x="1147" y="433628"/>
                </a:cubicBezTo>
                <a:cubicBezTo>
                  <a:pt x="1228" y="433715"/>
                  <a:pt x="1315" y="433803"/>
                  <a:pt x="1409" y="433890"/>
                </a:cubicBezTo>
                <a:cubicBezTo>
                  <a:pt x="2244" y="434785"/>
                  <a:pt x="3421" y="435276"/>
                  <a:pt x="4639" y="435236"/>
                </a:cubicBezTo>
                <a:cubicBezTo>
                  <a:pt x="5823" y="435249"/>
                  <a:pt x="6961" y="434785"/>
                  <a:pt x="7802" y="433957"/>
                </a:cubicBezTo>
                <a:lnTo>
                  <a:pt x="70382" y="371983"/>
                </a:lnTo>
                <a:cubicBezTo>
                  <a:pt x="93913" y="394976"/>
                  <a:pt x="131502" y="394976"/>
                  <a:pt x="155033" y="371983"/>
                </a:cubicBezTo>
                <a:lnTo>
                  <a:pt x="346407" y="181282"/>
                </a:lnTo>
                <a:cubicBezTo>
                  <a:pt x="362772" y="165031"/>
                  <a:pt x="368485" y="140901"/>
                  <a:pt x="361144" y="119038"/>
                </a:cubicBezTo>
                <a:cubicBezTo>
                  <a:pt x="361588" y="118830"/>
                  <a:pt x="361992" y="118560"/>
                  <a:pt x="362355" y="118231"/>
                </a:cubicBezTo>
                <a:lnTo>
                  <a:pt x="384561" y="96227"/>
                </a:lnTo>
                <a:cubicBezTo>
                  <a:pt x="390092" y="100405"/>
                  <a:pt x="395994" y="104079"/>
                  <a:pt x="402191" y="107195"/>
                </a:cubicBezTo>
                <a:cubicBezTo>
                  <a:pt x="408382" y="110681"/>
                  <a:pt x="415286" y="112706"/>
                  <a:pt x="422378" y="113117"/>
                </a:cubicBezTo>
                <a:cubicBezTo>
                  <a:pt x="426510" y="113339"/>
                  <a:pt x="430547" y="111851"/>
                  <a:pt x="433548" y="109012"/>
                </a:cubicBezTo>
                <a:cubicBezTo>
                  <a:pt x="447343" y="95957"/>
                  <a:pt x="427829" y="62716"/>
                  <a:pt x="401989" y="36607"/>
                </a:cubicBezTo>
                <a:close/>
                <a:moveTo>
                  <a:pt x="222929" y="290898"/>
                </a:moveTo>
                <a:lnTo>
                  <a:pt x="200724" y="268490"/>
                </a:lnTo>
                <a:cubicBezTo>
                  <a:pt x="198960" y="266633"/>
                  <a:pt x="196020" y="266559"/>
                  <a:pt x="194163" y="268322"/>
                </a:cubicBezTo>
                <a:cubicBezTo>
                  <a:pt x="192305" y="270085"/>
                  <a:pt x="192231" y="273026"/>
                  <a:pt x="193995" y="274883"/>
                </a:cubicBezTo>
                <a:lnTo>
                  <a:pt x="216200" y="297358"/>
                </a:lnTo>
                <a:lnTo>
                  <a:pt x="199580" y="313777"/>
                </a:lnTo>
                <a:lnTo>
                  <a:pt x="160282" y="274143"/>
                </a:lnTo>
                <a:cubicBezTo>
                  <a:pt x="158526" y="272380"/>
                  <a:pt x="155673" y="272373"/>
                  <a:pt x="153903" y="274129"/>
                </a:cubicBezTo>
                <a:cubicBezTo>
                  <a:pt x="153903" y="274129"/>
                  <a:pt x="153896" y="274136"/>
                  <a:pt x="153889" y="274143"/>
                </a:cubicBezTo>
                <a:cubicBezTo>
                  <a:pt x="152032" y="275859"/>
                  <a:pt x="151911" y="278752"/>
                  <a:pt x="153627" y="280609"/>
                </a:cubicBezTo>
                <a:cubicBezTo>
                  <a:pt x="153708" y="280697"/>
                  <a:pt x="153795" y="280784"/>
                  <a:pt x="153889" y="280872"/>
                </a:cubicBezTo>
                <a:lnTo>
                  <a:pt x="193120" y="320506"/>
                </a:lnTo>
                <a:lnTo>
                  <a:pt x="176701" y="336723"/>
                </a:lnTo>
                <a:lnTo>
                  <a:pt x="154495" y="314248"/>
                </a:lnTo>
                <a:cubicBezTo>
                  <a:pt x="152732" y="312391"/>
                  <a:pt x="149791" y="312316"/>
                  <a:pt x="147934" y="314079"/>
                </a:cubicBezTo>
                <a:cubicBezTo>
                  <a:pt x="146077" y="315843"/>
                  <a:pt x="146003" y="318783"/>
                  <a:pt x="147766" y="320640"/>
                </a:cubicBezTo>
                <a:lnTo>
                  <a:pt x="169972" y="343115"/>
                </a:lnTo>
                <a:lnTo>
                  <a:pt x="147766" y="365119"/>
                </a:lnTo>
                <a:cubicBezTo>
                  <a:pt x="138177" y="374634"/>
                  <a:pt x="125210" y="379957"/>
                  <a:pt x="111698" y="379923"/>
                </a:cubicBezTo>
                <a:lnTo>
                  <a:pt x="111698" y="379923"/>
                </a:lnTo>
                <a:cubicBezTo>
                  <a:pt x="98085" y="379896"/>
                  <a:pt x="85044" y="374419"/>
                  <a:pt x="75496" y="364716"/>
                </a:cubicBezTo>
                <a:lnTo>
                  <a:pt x="70516" y="359669"/>
                </a:lnTo>
                <a:cubicBezTo>
                  <a:pt x="50625" y="339515"/>
                  <a:pt x="50807" y="307061"/>
                  <a:pt x="70920" y="287130"/>
                </a:cubicBezTo>
                <a:lnTo>
                  <a:pt x="163781" y="195413"/>
                </a:lnTo>
                <a:lnTo>
                  <a:pt x="240896" y="273402"/>
                </a:lnTo>
                <a:close/>
                <a:moveTo>
                  <a:pt x="340284" y="174755"/>
                </a:moveTo>
                <a:lnTo>
                  <a:pt x="319020" y="195884"/>
                </a:lnTo>
                <a:lnTo>
                  <a:pt x="296747" y="173342"/>
                </a:lnTo>
                <a:cubicBezTo>
                  <a:pt x="295031" y="171484"/>
                  <a:pt x="292138" y="171363"/>
                  <a:pt x="290280" y="173079"/>
                </a:cubicBezTo>
                <a:cubicBezTo>
                  <a:pt x="290193" y="173160"/>
                  <a:pt x="290105" y="173247"/>
                  <a:pt x="290018" y="173342"/>
                </a:cubicBezTo>
                <a:cubicBezTo>
                  <a:pt x="288255" y="175044"/>
                  <a:pt x="288201" y="177857"/>
                  <a:pt x="289904" y="179620"/>
                </a:cubicBezTo>
                <a:cubicBezTo>
                  <a:pt x="289944" y="179660"/>
                  <a:pt x="289978" y="179700"/>
                  <a:pt x="290018" y="179734"/>
                </a:cubicBezTo>
                <a:lnTo>
                  <a:pt x="312762" y="202142"/>
                </a:lnTo>
                <a:lnTo>
                  <a:pt x="296141" y="218561"/>
                </a:lnTo>
                <a:lnTo>
                  <a:pt x="256844" y="178859"/>
                </a:lnTo>
                <a:cubicBezTo>
                  <a:pt x="255188" y="177002"/>
                  <a:pt x="252335" y="176841"/>
                  <a:pt x="250478" y="178496"/>
                </a:cubicBezTo>
                <a:cubicBezTo>
                  <a:pt x="250350" y="178610"/>
                  <a:pt x="250229" y="178731"/>
                  <a:pt x="250115" y="178859"/>
                </a:cubicBezTo>
                <a:cubicBezTo>
                  <a:pt x="248257" y="180575"/>
                  <a:pt x="248136" y="183469"/>
                  <a:pt x="249852" y="185326"/>
                </a:cubicBezTo>
                <a:cubicBezTo>
                  <a:pt x="249933" y="185413"/>
                  <a:pt x="250020" y="185501"/>
                  <a:pt x="250115" y="185588"/>
                </a:cubicBezTo>
                <a:lnTo>
                  <a:pt x="289412" y="225290"/>
                </a:lnTo>
                <a:lnTo>
                  <a:pt x="272792" y="241776"/>
                </a:lnTo>
                <a:lnTo>
                  <a:pt x="250518" y="219301"/>
                </a:lnTo>
                <a:cubicBezTo>
                  <a:pt x="248762" y="217538"/>
                  <a:pt x="245909" y="217531"/>
                  <a:pt x="244139" y="219287"/>
                </a:cubicBezTo>
                <a:cubicBezTo>
                  <a:pt x="244139" y="219287"/>
                  <a:pt x="244133" y="219294"/>
                  <a:pt x="244126" y="219301"/>
                </a:cubicBezTo>
                <a:cubicBezTo>
                  <a:pt x="242269" y="221017"/>
                  <a:pt x="242147" y="223910"/>
                  <a:pt x="243863" y="225767"/>
                </a:cubicBezTo>
                <a:cubicBezTo>
                  <a:pt x="243944" y="225855"/>
                  <a:pt x="244032" y="225942"/>
                  <a:pt x="244126" y="226030"/>
                </a:cubicBezTo>
                <a:lnTo>
                  <a:pt x="266399" y="248505"/>
                </a:lnTo>
                <a:lnTo>
                  <a:pt x="247490" y="267212"/>
                </a:lnTo>
                <a:lnTo>
                  <a:pt x="170241" y="188684"/>
                </a:lnTo>
                <a:lnTo>
                  <a:pt x="263169" y="96765"/>
                </a:lnTo>
                <a:cubicBezTo>
                  <a:pt x="272751" y="87243"/>
                  <a:pt x="285725" y="81921"/>
                  <a:pt x="299237" y="81961"/>
                </a:cubicBezTo>
                <a:lnTo>
                  <a:pt x="299237" y="81961"/>
                </a:lnTo>
                <a:cubicBezTo>
                  <a:pt x="312850" y="82001"/>
                  <a:pt x="325877" y="87479"/>
                  <a:pt x="335439" y="97169"/>
                </a:cubicBezTo>
                <a:lnTo>
                  <a:pt x="340419" y="102148"/>
                </a:lnTo>
                <a:cubicBezTo>
                  <a:pt x="360310" y="122302"/>
                  <a:pt x="360128" y="154756"/>
                  <a:pt x="340015" y="174687"/>
                </a:cubicBezTo>
                <a:close/>
                <a:moveTo>
                  <a:pt x="384023" y="84182"/>
                </a:moveTo>
                <a:lnTo>
                  <a:pt x="377294" y="90911"/>
                </a:lnTo>
                <a:lnTo>
                  <a:pt x="357510" y="110559"/>
                </a:lnTo>
                <a:cubicBezTo>
                  <a:pt x="354697" y="105257"/>
                  <a:pt x="351138" y="100385"/>
                  <a:pt x="346946" y="96092"/>
                </a:cubicBezTo>
                <a:lnTo>
                  <a:pt x="341966" y="91113"/>
                </a:lnTo>
                <a:cubicBezTo>
                  <a:pt x="337754" y="86826"/>
                  <a:pt x="332922" y="83192"/>
                  <a:pt x="327633" y="80346"/>
                </a:cubicBezTo>
                <a:lnTo>
                  <a:pt x="347484" y="60765"/>
                </a:lnTo>
                <a:lnTo>
                  <a:pt x="354213" y="54036"/>
                </a:lnTo>
                <a:lnTo>
                  <a:pt x="363768" y="44615"/>
                </a:lnTo>
                <a:lnTo>
                  <a:pt x="393645" y="74761"/>
                </a:lnTo>
                <a:close/>
                <a:moveTo>
                  <a:pt x="427492" y="102552"/>
                </a:moveTo>
                <a:cubicBezTo>
                  <a:pt x="425339" y="104705"/>
                  <a:pt x="418543" y="105042"/>
                  <a:pt x="406498" y="99053"/>
                </a:cubicBezTo>
                <a:cubicBezTo>
                  <a:pt x="401222" y="96355"/>
                  <a:pt x="396155" y="93246"/>
                  <a:pt x="391357" y="89767"/>
                </a:cubicBezTo>
                <a:lnTo>
                  <a:pt x="406498" y="74828"/>
                </a:lnTo>
                <a:lnTo>
                  <a:pt x="363768" y="31695"/>
                </a:lnTo>
                <a:lnTo>
                  <a:pt x="348695" y="46634"/>
                </a:lnTo>
                <a:cubicBezTo>
                  <a:pt x="345243" y="41816"/>
                  <a:pt x="342181" y="36728"/>
                  <a:pt x="339544" y="31426"/>
                </a:cubicBezTo>
                <a:cubicBezTo>
                  <a:pt x="333689" y="19314"/>
                  <a:pt x="334160" y="12517"/>
                  <a:pt x="336314" y="10364"/>
                </a:cubicBezTo>
                <a:cubicBezTo>
                  <a:pt x="337666" y="9301"/>
                  <a:pt x="339376" y="8796"/>
                  <a:pt x="341091" y="8951"/>
                </a:cubicBezTo>
                <a:cubicBezTo>
                  <a:pt x="346771" y="9395"/>
                  <a:pt x="352282" y="11071"/>
                  <a:pt x="357241" y="13863"/>
                </a:cubicBezTo>
                <a:cubicBezTo>
                  <a:pt x="371453" y="21507"/>
                  <a:pt x="384373" y="31345"/>
                  <a:pt x="395529" y="43000"/>
                </a:cubicBezTo>
                <a:cubicBezTo>
                  <a:pt x="423320" y="71127"/>
                  <a:pt x="433077" y="97034"/>
                  <a:pt x="427492" y="102552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15F219E5-2C69-342B-9D52-B0DD8AE84614}"/>
              </a:ext>
            </a:extLst>
          </p:cNvPr>
          <p:cNvSpPr/>
          <p:nvPr/>
        </p:nvSpPr>
        <p:spPr>
          <a:xfrm>
            <a:off x="6206276" y="9509634"/>
            <a:ext cx="1729408" cy="1566046"/>
          </a:xfrm>
          <a:custGeom>
            <a:avLst/>
            <a:gdLst>
              <a:gd name="connsiteX0" fmla="*/ 336228 w 438850"/>
              <a:gd name="connsiteY0" fmla="*/ 819 h 397396"/>
              <a:gd name="connsiteX1" fmla="*/ 336228 w 438850"/>
              <a:gd name="connsiteY1" fmla="*/ 819 h 397396"/>
              <a:gd name="connsiteX2" fmla="*/ 219278 w 438850"/>
              <a:gd name="connsiteY2" fmla="*/ 44019 h 397396"/>
              <a:gd name="connsiteX3" fmla="*/ 102058 w 438850"/>
              <a:gd name="connsiteY3" fmla="*/ 886 h 397396"/>
              <a:gd name="connsiteX4" fmla="*/ 315 w 438850"/>
              <a:gd name="connsiteY4" fmla="*/ 139639 h 397396"/>
              <a:gd name="connsiteX5" fmla="*/ 13773 w 438850"/>
              <a:gd name="connsiteY5" fmla="*/ 191722 h 397396"/>
              <a:gd name="connsiteX6" fmla="*/ 14311 w 438850"/>
              <a:gd name="connsiteY6" fmla="*/ 193000 h 397396"/>
              <a:gd name="connsiteX7" fmla="*/ 115247 w 438850"/>
              <a:gd name="connsiteY7" fmla="*/ 324015 h 397396"/>
              <a:gd name="connsiteX8" fmla="*/ 217124 w 438850"/>
              <a:gd name="connsiteY8" fmla="*/ 396083 h 397396"/>
              <a:gd name="connsiteX9" fmla="*/ 219278 w 438850"/>
              <a:gd name="connsiteY9" fmla="*/ 397227 h 397396"/>
              <a:gd name="connsiteX10" fmla="*/ 221431 w 438850"/>
              <a:gd name="connsiteY10" fmla="*/ 396083 h 397396"/>
              <a:gd name="connsiteX11" fmla="*/ 323309 w 438850"/>
              <a:gd name="connsiteY11" fmla="*/ 324015 h 397396"/>
              <a:gd name="connsiteX12" fmla="*/ 425119 w 438850"/>
              <a:gd name="connsiteY12" fmla="*/ 190578 h 397396"/>
              <a:gd name="connsiteX13" fmla="*/ 427272 w 438850"/>
              <a:gd name="connsiteY13" fmla="*/ 186742 h 397396"/>
              <a:gd name="connsiteX14" fmla="*/ 427272 w 438850"/>
              <a:gd name="connsiteY14" fmla="*/ 185531 h 397396"/>
              <a:gd name="connsiteX15" fmla="*/ 438510 w 438850"/>
              <a:gd name="connsiteY15" fmla="*/ 139639 h 397396"/>
              <a:gd name="connsiteX16" fmla="*/ 336228 w 438850"/>
              <a:gd name="connsiteY16" fmla="*/ 819 h 397396"/>
              <a:gd name="connsiteX17" fmla="*/ 219009 w 438850"/>
              <a:gd name="connsiteY17" fmla="*/ 386797 h 397396"/>
              <a:gd name="connsiteX18" fmla="*/ 25010 w 438850"/>
              <a:gd name="connsiteY18" fmla="*/ 195221 h 397396"/>
              <a:gd name="connsiteX19" fmla="*/ 115920 w 438850"/>
              <a:gd name="connsiteY19" fmla="*/ 195221 h 397396"/>
              <a:gd name="connsiteX20" fmla="*/ 138596 w 438850"/>
              <a:gd name="connsiteY20" fmla="*/ 109897 h 397396"/>
              <a:gd name="connsiteX21" fmla="*/ 190006 w 438850"/>
              <a:gd name="connsiteY21" fmla="*/ 321054 h 397396"/>
              <a:gd name="connsiteX22" fmla="*/ 222575 w 438850"/>
              <a:gd name="connsiteY22" fmla="*/ 193202 h 397396"/>
              <a:gd name="connsiteX23" fmla="*/ 279705 w 438850"/>
              <a:gd name="connsiteY23" fmla="*/ 193202 h 397396"/>
              <a:gd name="connsiteX24" fmla="*/ 303862 w 438850"/>
              <a:gd name="connsiteY24" fmla="*/ 108013 h 397396"/>
              <a:gd name="connsiteX25" fmla="*/ 327885 w 438850"/>
              <a:gd name="connsiteY25" fmla="*/ 191251 h 397396"/>
              <a:gd name="connsiteX26" fmla="*/ 414824 w 438850"/>
              <a:gd name="connsiteY26" fmla="*/ 191251 h 397396"/>
              <a:gd name="connsiteX27" fmla="*/ 219009 w 438850"/>
              <a:gd name="connsiteY27" fmla="*/ 386797 h 397396"/>
              <a:gd name="connsiteX28" fmla="*/ 428955 w 438850"/>
              <a:gd name="connsiteY28" fmla="*/ 138563 h 397396"/>
              <a:gd name="connsiteX29" fmla="*/ 418323 w 438850"/>
              <a:gd name="connsiteY29" fmla="*/ 182167 h 397396"/>
              <a:gd name="connsiteX30" fmla="*/ 334681 w 438850"/>
              <a:gd name="connsiteY30" fmla="*/ 182167 h 397396"/>
              <a:gd name="connsiteX31" fmla="*/ 303660 w 438850"/>
              <a:gd name="connsiteY31" fmla="*/ 74502 h 397396"/>
              <a:gd name="connsiteX32" fmla="*/ 272774 w 438850"/>
              <a:gd name="connsiteY32" fmla="*/ 183714 h 397396"/>
              <a:gd name="connsiteX33" fmla="*/ 215509 w 438850"/>
              <a:gd name="connsiteY33" fmla="*/ 183714 h 397396"/>
              <a:gd name="connsiteX34" fmla="*/ 190208 w 438850"/>
              <a:gd name="connsiteY34" fmla="*/ 283035 h 397396"/>
              <a:gd name="connsiteX35" fmla="*/ 139000 w 438850"/>
              <a:gd name="connsiteY35" fmla="*/ 72618 h 397396"/>
              <a:gd name="connsiteX36" fmla="*/ 108719 w 438850"/>
              <a:gd name="connsiteY36" fmla="*/ 186137 h 397396"/>
              <a:gd name="connsiteX37" fmla="*/ 21242 w 438850"/>
              <a:gd name="connsiteY37" fmla="*/ 186137 h 397396"/>
              <a:gd name="connsiteX38" fmla="*/ 9197 w 438850"/>
              <a:gd name="connsiteY38" fmla="*/ 138495 h 397396"/>
              <a:gd name="connsiteX39" fmla="*/ 103403 w 438850"/>
              <a:gd name="connsiteY39" fmla="*/ 9769 h 397396"/>
              <a:gd name="connsiteX40" fmla="*/ 116862 w 438850"/>
              <a:gd name="connsiteY40" fmla="*/ 9028 h 397396"/>
              <a:gd name="connsiteX41" fmla="*/ 215644 w 438850"/>
              <a:gd name="connsiteY41" fmla="*/ 53911 h 397396"/>
              <a:gd name="connsiteX42" fmla="*/ 219143 w 438850"/>
              <a:gd name="connsiteY42" fmla="*/ 58352 h 397396"/>
              <a:gd name="connsiteX43" fmla="*/ 222710 w 438850"/>
              <a:gd name="connsiteY43" fmla="*/ 53911 h 397396"/>
              <a:gd name="connsiteX44" fmla="*/ 334546 w 438850"/>
              <a:gd name="connsiteY44" fmla="*/ 9701 h 397396"/>
              <a:gd name="connsiteX45" fmla="*/ 428955 w 438850"/>
              <a:gd name="connsiteY45" fmla="*/ 138563 h 397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438850" h="397396">
                <a:moveTo>
                  <a:pt x="336228" y="819"/>
                </a:moveTo>
                <a:lnTo>
                  <a:pt x="336228" y="819"/>
                </a:lnTo>
                <a:cubicBezTo>
                  <a:pt x="333268" y="348"/>
                  <a:pt x="266179" y="-9409"/>
                  <a:pt x="219278" y="44019"/>
                </a:cubicBezTo>
                <a:cubicBezTo>
                  <a:pt x="172174" y="-9409"/>
                  <a:pt x="105288" y="348"/>
                  <a:pt x="102058" y="886"/>
                </a:cubicBezTo>
                <a:cubicBezTo>
                  <a:pt x="-11259" y="27129"/>
                  <a:pt x="180" y="138495"/>
                  <a:pt x="315" y="139639"/>
                </a:cubicBezTo>
                <a:cubicBezTo>
                  <a:pt x="2401" y="157532"/>
                  <a:pt x="6929" y="175054"/>
                  <a:pt x="13773" y="191722"/>
                </a:cubicBezTo>
                <a:cubicBezTo>
                  <a:pt x="13880" y="192173"/>
                  <a:pt x="14062" y="192603"/>
                  <a:pt x="14311" y="193000"/>
                </a:cubicBezTo>
                <a:cubicBezTo>
                  <a:pt x="36450" y="246833"/>
                  <a:pt x="78910" y="292456"/>
                  <a:pt x="115247" y="324015"/>
                </a:cubicBezTo>
                <a:cubicBezTo>
                  <a:pt x="146752" y="351335"/>
                  <a:pt x="180875" y="375472"/>
                  <a:pt x="217124" y="396083"/>
                </a:cubicBezTo>
                <a:lnTo>
                  <a:pt x="219278" y="397227"/>
                </a:lnTo>
                <a:lnTo>
                  <a:pt x="221431" y="396083"/>
                </a:lnTo>
                <a:cubicBezTo>
                  <a:pt x="257694" y="375492"/>
                  <a:pt x="291817" y="351348"/>
                  <a:pt x="323309" y="324015"/>
                </a:cubicBezTo>
                <a:cubicBezTo>
                  <a:pt x="360117" y="291985"/>
                  <a:pt x="403317" y="245554"/>
                  <a:pt x="425119" y="190578"/>
                </a:cubicBezTo>
                <a:cubicBezTo>
                  <a:pt x="426445" y="189750"/>
                  <a:pt x="427259" y="188304"/>
                  <a:pt x="427272" y="186742"/>
                </a:cubicBezTo>
                <a:cubicBezTo>
                  <a:pt x="427340" y="186339"/>
                  <a:pt x="427340" y="185935"/>
                  <a:pt x="427272" y="185531"/>
                </a:cubicBezTo>
                <a:cubicBezTo>
                  <a:pt x="432844" y="170741"/>
                  <a:pt x="436619" y="155331"/>
                  <a:pt x="438510" y="139639"/>
                </a:cubicBezTo>
                <a:cubicBezTo>
                  <a:pt x="438443" y="138428"/>
                  <a:pt x="449613" y="27062"/>
                  <a:pt x="336228" y="819"/>
                </a:cubicBezTo>
                <a:close/>
                <a:moveTo>
                  <a:pt x="219009" y="386797"/>
                </a:moveTo>
                <a:cubicBezTo>
                  <a:pt x="200706" y="376434"/>
                  <a:pt x="71777" y="300800"/>
                  <a:pt x="25010" y="195221"/>
                </a:cubicBezTo>
                <a:lnTo>
                  <a:pt x="115920" y="195221"/>
                </a:lnTo>
                <a:lnTo>
                  <a:pt x="138596" y="109897"/>
                </a:lnTo>
                <a:lnTo>
                  <a:pt x="190006" y="321054"/>
                </a:lnTo>
                <a:lnTo>
                  <a:pt x="222575" y="193202"/>
                </a:lnTo>
                <a:lnTo>
                  <a:pt x="279705" y="193202"/>
                </a:lnTo>
                <a:lnTo>
                  <a:pt x="303862" y="108013"/>
                </a:lnTo>
                <a:lnTo>
                  <a:pt x="327885" y="191251"/>
                </a:lnTo>
                <a:lnTo>
                  <a:pt x="414824" y="191251"/>
                </a:lnTo>
                <a:cubicBezTo>
                  <a:pt x="369537" y="298848"/>
                  <a:pt x="237581" y="376501"/>
                  <a:pt x="219009" y="386797"/>
                </a:cubicBezTo>
                <a:close/>
                <a:moveTo>
                  <a:pt x="428955" y="138563"/>
                </a:moveTo>
                <a:cubicBezTo>
                  <a:pt x="427165" y="153467"/>
                  <a:pt x="423598" y="168110"/>
                  <a:pt x="418323" y="182167"/>
                </a:cubicBezTo>
                <a:lnTo>
                  <a:pt x="334681" y="182167"/>
                </a:lnTo>
                <a:lnTo>
                  <a:pt x="303660" y="74502"/>
                </a:lnTo>
                <a:lnTo>
                  <a:pt x="272774" y="183714"/>
                </a:lnTo>
                <a:lnTo>
                  <a:pt x="215509" y="183714"/>
                </a:lnTo>
                <a:lnTo>
                  <a:pt x="190208" y="283035"/>
                </a:lnTo>
                <a:lnTo>
                  <a:pt x="139000" y="72618"/>
                </a:lnTo>
                <a:lnTo>
                  <a:pt x="108719" y="186137"/>
                </a:lnTo>
                <a:lnTo>
                  <a:pt x="21242" y="186137"/>
                </a:lnTo>
                <a:cubicBezTo>
                  <a:pt x="15152" y="170855"/>
                  <a:pt x="11108" y="154833"/>
                  <a:pt x="9197" y="138495"/>
                </a:cubicBezTo>
                <a:cubicBezTo>
                  <a:pt x="8726" y="134256"/>
                  <a:pt x="-1368" y="34128"/>
                  <a:pt x="103403" y="9769"/>
                </a:cubicBezTo>
                <a:cubicBezTo>
                  <a:pt x="107865" y="9197"/>
                  <a:pt x="112367" y="8948"/>
                  <a:pt x="116862" y="9028"/>
                </a:cubicBezTo>
                <a:cubicBezTo>
                  <a:pt x="138866" y="9028"/>
                  <a:pt x="183748" y="14344"/>
                  <a:pt x="215644" y="53911"/>
                </a:cubicBezTo>
                <a:lnTo>
                  <a:pt x="219143" y="58352"/>
                </a:lnTo>
                <a:lnTo>
                  <a:pt x="222710" y="53911"/>
                </a:lnTo>
                <a:cubicBezTo>
                  <a:pt x="265304" y="1088"/>
                  <a:pt x="330980" y="9230"/>
                  <a:pt x="334546" y="9701"/>
                </a:cubicBezTo>
                <a:cubicBezTo>
                  <a:pt x="439519" y="34195"/>
                  <a:pt x="429426" y="134256"/>
                  <a:pt x="428955" y="138563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0D666383-0BA1-0C09-3E85-C4947CAEC942}"/>
              </a:ext>
            </a:extLst>
          </p:cNvPr>
          <p:cNvSpPr/>
          <p:nvPr/>
        </p:nvSpPr>
        <p:spPr>
          <a:xfrm>
            <a:off x="2351560" y="9451773"/>
            <a:ext cx="1277884" cy="1681768"/>
          </a:xfrm>
          <a:custGeom>
            <a:avLst/>
            <a:gdLst>
              <a:gd name="connsiteX0" fmla="*/ 87614 w 324272"/>
              <a:gd name="connsiteY0" fmla="*/ 426592 h 426761"/>
              <a:gd name="connsiteX1" fmla="*/ 81356 w 324272"/>
              <a:gd name="connsiteY1" fmla="*/ 424977 h 426761"/>
              <a:gd name="connsiteX2" fmla="*/ 27523 w 324272"/>
              <a:gd name="connsiteY2" fmla="*/ 193229 h 426761"/>
              <a:gd name="connsiteX3" fmla="*/ -66 w 324272"/>
              <a:gd name="connsiteY3" fmla="*/ 70154 h 426761"/>
              <a:gd name="connsiteX4" fmla="*/ 43538 w 324272"/>
              <a:gd name="connsiteY4" fmla="*/ 8180 h 426761"/>
              <a:gd name="connsiteX5" fmla="*/ 162037 w 324272"/>
              <a:gd name="connsiteY5" fmla="*/ 24666 h 426761"/>
              <a:gd name="connsiteX6" fmla="*/ 280535 w 324272"/>
              <a:gd name="connsiteY6" fmla="*/ 8180 h 426761"/>
              <a:gd name="connsiteX7" fmla="*/ 324207 w 324272"/>
              <a:gd name="connsiteY7" fmla="*/ 70154 h 426761"/>
              <a:gd name="connsiteX8" fmla="*/ 296618 w 324272"/>
              <a:gd name="connsiteY8" fmla="*/ 193229 h 426761"/>
              <a:gd name="connsiteX9" fmla="*/ 242785 w 324272"/>
              <a:gd name="connsiteY9" fmla="*/ 424977 h 426761"/>
              <a:gd name="connsiteX10" fmla="*/ 231077 w 324272"/>
              <a:gd name="connsiteY10" fmla="*/ 424977 h 426761"/>
              <a:gd name="connsiteX11" fmla="*/ 212841 w 324272"/>
              <a:gd name="connsiteY11" fmla="*/ 350958 h 426761"/>
              <a:gd name="connsiteX12" fmla="*/ 204901 w 324272"/>
              <a:gd name="connsiteY12" fmla="*/ 287503 h 426761"/>
              <a:gd name="connsiteX13" fmla="*/ 162373 w 324272"/>
              <a:gd name="connsiteY13" fmla="*/ 231988 h 426761"/>
              <a:gd name="connsiteX14" fmla="*/ 161431 w 324272"/>
              <a:gd name="connsiteY14" fmla="*/ 231988 h 426761"/>
              <a:gd name="connsiteX15" fmla="*/ 118971 w 324272"/>
              <a:gd name="connsiteY15" fmla="*/ 287503 h 426761"/>
              <a:gd name="connsiteX16" fmla="*/ 110963 w 324272"/>
              <a:gd name="connsiteY16" fmla="*/ 350958 h 426761"/>
              <a:gd name="connsiteX17" fmla="*/ 92795 w 324272"/>
              <a:gd name="connsiteY17" fmla="*/ 424977 h 426761"/>
              <a:gd name="connsiteX18" fmla="*/ 87614 w 324272"/>
              <a:gd name="connsiteY18" fmla="*/ 426592 h 426761"/>
              <a:gd name="connsiteX19" fmla="*/ 87950 w 324272"/>
              <a:gd name="connsiteY19" fmla="*/ 8786 h 426761"/>
              <a:gd name="connsiteX20" fmla="*/ 47105 w 324272"/>
              <a:gd name="connsiteY20" fmla="*/ 16322 h 426761"/>
              <a:gd name="connsiteX21" fmla="*/ 8884 w 324272"/>
              <a:gd name="connsiteY21" fmla="*/ 70154 h 426761"/>
              <a:gd name="connsiteX22" fmla="*/ 36204 w 324272"/>
              <a:gd name="connsiteY22" fmla="*/ 190739 h 426761"/>
              <a:gd name="connsiteX23" fmla="*/ 36540 w 324272"/>
              <a:gd name="connsiteY23" fmla="*/ 192287 h 426761"/>
              <a:gd name="connsiteX24" fmla="*/ 85326 w 324272"/>
              <a:gd name="connsiteY24" fmla="*/ 417104 h 426761"/>
              <a:gd name="connsiteX25" fmla="*/ 88758 w 324272"/>
              <a:gd name="connsiteY25" fmla="*/ 417441 h 426761"/>
              <a:gd name="connsiteX26" fmla="*/ 102216 w 324272"/>
              <a:gd name="connsiteY26" fmla="*/ 350150 h 426761"/>
              <a:gd name="connsiteX27" fmla="*/ 110291 w 324272"/>
              <a:gd name="connsiteY27" fmla="*/ 285955 h 426761"/>
              <a:gd name="connsiteX28" fmla="*/ 161902 w 324272"/>
              <a:gd name="connsiteY28" fmla="*/ 223240 h 426761"/>
              <a:gd name="connsiteX29" fmla="*/ 213581 w 324272"/>
              <a:gd name="connsiteY29" fmla="*/ 285955 h 426761"/>
              <a:gd name="connsiteX30" fmla="*/ 221656 w 324272"/>
              <a:gd name="connsiteY30" fmla="*/ 350150 h 426761"/>
              <a:gd name="connsiteX31" fmla="*/ 235114 w 324272"/>
              <a:gd name="connsiteY31" fmla="*/ 417441 h 426761"/>
              <a:gd name="connsiteX32" fmla="*/ 238546 w 324272"/>
              <a:gd name="connsiteY32" fmla="*/ 417104 h 426761"/>
              <a:gd name="connsiteX33" fmla="*/ 287332 w 324272"/>
              <a:gd name="connsiteY33" fmla="*/ 192287 h 426761"/>
              <a:gd name="connsiteX34" fmla="*/ 287332 w 324272"/>
              <a:gd name="connsiteY34" fmla="*/ 190739 h 426761"/>
              <a:gd name="connsiteX35" fmla="*/ 314248 w 324272"/>
              <a:gd name="connsiteY35" fmla="*/ 70154 h 426761"/>
              <a:gd name="connsiteX36" fmla="*/ 276094 w 324272"/>
              <a:gd name="connsiteY36" fmla="*/ 16322 h 426761"/>
              <a:gd name="connsiteX37" fmla="*/ 164123 w 324272"/>
              <a:gd name="connsiteY37" fmla="*/ 33818 h 426761"/>
              <a:gd name="connsiteX38" fmla="*/ 160960 w 324272"/>
              <a:gd name="connsiteY38" fmla="*/ 36980 h 426761"/>
              <a:gd name="connsiteX39" fmla="*/ 157865 w 324272"/>
              <a:gd name="connsiteY39" fmla="*/ 33818 h 426761"/>
              <a:gd name="connsiteX40" fmla="*/ 87950 w 324272"/>
              <a:gd name="connsiteY40" fmla="*/ 8786 h 4267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24272" h="426761">
                <a:moveTo>
                  <a:pt x="87614" y="426592"/>
                </a:moveTo>
                <a:cubicBezTo>
                  <a:pt x="85427" y="426572"/>
                  <a:pt x="83279" y="426013"/>
                  <a:pt x="81356" y="424977"/>
                </a:cubicBezTo>
                <a:cubicBezTo>
                  <a:pt x="35194" y="401896"/>
                  <a:pt x="28600" y="281917"/>
                  <a:pt x="27523" y="193229"/>
                </a:cubicBezTo>
                <a:cubicBezTo>
                  <a:pt x="24428" y="185019"/>
                  <a:pt x="-66" y="119209"/>
                  <a:pt x="-66" y="70154"/>
                </a:cubicBezTo>
                <a:cubicBezTo>
                  <a:pt x="-66" y="41825"/>
                  <a:pt x="15411" y="19821"/>
                  <a:pt x="43538" y="8180"/>
                </a:cubicBezTo>
                <a:cubicBezTo>
                  <a:pt x="81961" y="-7701"/>
                  <a:pt x="133977" y="-231"/>
                  <a:pt x="162037" y="24666"/>
                </a:cubicBezTo>
                <a:cubicBezTo>
                  <a:pt x="190164" y="-231"/>
                  <a:pt x="242180" y="-7701"/>
                  <a:pt x="280535" y="8180"/>
                </a:cubicBezTo>
                <a:cubicBezTo>
                  <a:pt x="308663" y="19821"/>
                  <a:pt x="324207" y="41825"/>
                  <a:pt x="324207" y="70154"/>
                </a:cubicBezTo>
                <a:cubicBezTo>
                  <a:pt x="324207" y="119344"/>
                  <a:pt x="299713" y="185019"/>
                  <a:pt x="296618" y="193229"/>
                </a:cubicBezTo>
                <a:cubicBezTo>
                  <a:pt x="295676" y="281850"/>
                  <a:pt x="289081" y="401829"/>
                  <a:pt x="242785" y="424977"/>
                </a:cubicBezTo>
                <a:cubicBezTo>
                  <a:pt x="239145" y="427002"/>
                  <a:pt x="234717" y="427002"/>
                  <a:pt x="231077" y="424977"/>
                </a:cubicBezTo>
                <a:cubicBezTo>
                  <a:pt x="219907" y="418786"/>
                  <a:pt x="217013" y="394091"/>
                  <a:pt x="212841" y="350958"/>
                </a:cubicBezTo>
                <a:cubicBezTo>
                  <a:pt x="210890" y="330770"/>
                  <a:pt x="208669" y="307824"/>
                  <a:pt x="204901" y="287503"/>
                </a:cubicBezTo>
                <a:cubicBezTo>
                  <a:pt x="194067" y="229700"/>
                  <a:pt x="163652" y="231853"/>
                  <a:pt x="162373" y="231988"/>
                </a:cubicBezTo>
                <a:lnTo>
                  <a:pt x="161431" y="231988"/>
                </a:lnTo>
                <a:cubicBezTo>
                  <a:pt x="160153" y="231988"/>
                  <a:pt x="129805" y="229700"/>
                  <a:pt x="118971" y="287503"/>
                </a:cubicBezTo>
                <a:cubicBezTo>
                  <a:pt x="115135" y="307690"/>
                  <a:pt x="112915" y="330770"/>
                  <a:pt x="110963" y="350958"/>
                </a:cubicBezTo>
                <a:cubicBezTo>
                  <a:pt x="106859" y="394023"/>
                  <a:pt x="104234" y="418719"/>
                  <a:pt x="92795" y="424977"/>
                </a:cubicBezTo>
                <a:cubicBezTo>
                  <a:pt x="91224" y="425926"/>
                  <a:pt x="89446" y="426478"/>
                  <a:pt x="87614" y="426592"/>
                </a:cubicBezTo>
                <a:close/>
                <a:moveTo>
                  <a:pt x="87950" y="8786"/>
                </a:moveTo>
                <a:cubicBezTo>
                  <a:pt x="73976" y="8631"/>
                  <a:pt x="60105" y="11195"/>
                  <a:pt x="47105" y="16322"/>
                </a:cubicBezTo>
                <a:cubicBezTo>
                  <a:pt x="22476" y="26550"/>
                  <a:pt x="8884" y="45661"/>
                  <a:pt x="8884" y="70154"/>
                </a:cubicBezTo>
                <a:cubicBezTo>
                  <a:pt x="8884" y="119949"/>
                  <a:pt x="35800" y="190066"/>
                  <a:pt x="36204" y="190739"/>
                </a:cubicBezTo>
                <a:lnTo>
                  <a:pt x="36540" y="192287"/>
                </a:lnTo>
                <a:cubicBezTo>
                  <a:pt x="37819" y="325925"/>
                  <a:pt x="54238" y="401560"/>
                  <a:pt x="85326" y="417104"/>
                </a:cubicBezTo>
                <a:cubicBezTo>
                  <a:pt x="87479" y="418181"/>
                  <a:pt x="88354" y="417642"/>
                  <a:pt x="88758" y="417441"/>
                </a:cubicBezTo>
                <a:cubicBezTo>
                  <a:pt x="96361" y="413201"/>
                  <a:pt x="99591" y="379825"/>
                  <a:pt x="102216" y="350150"/>
                </a:cubicBezTo>
                <a:cubicBezTo>
                  <a:pt x="104167" y="329963"/>
                  <a:pt x="106388" y="306680"/>
                  <a:pt x="110291" y="285955"/>
                </a:cubicBezTo>
                <a:cubicBezTo>
                  <a:pt x="122134" y="222836"/>
                  <a:pt x="157394" y="222904"/>
                  <a:pt x="161902" y="223240"/>
                </a:cubicBezTo>
                <a:cubicBezTo>
                  <a:pt x="166411" y="223577"/>
                  <a:pt x="201738" y="222836"/>
                  <a:pt x="213581" y="285955"/>
                </a:cubicBezTo>
                <a:cubicBezTo>
                  <a:pt x="217484" y="306680"/>
                  <a:pt x="219705" y="329761"/>
                  <a:pt x="221656" y="350150"/>
                </a:cubicBezTo>
                <a:cubicBezTo>
                  <a:pt x="224482" y="379623"/>
                  <a:pt x="227712" y="412999"/>
                  <a:pt x="235114" y="417441"/>
                </a:cubicBezTo>
                <a:cubicBezTo>
                  <a:pt x="235518" y="417441"/>
                  <a:pt x="236393" y="418181"/>
                  <a:pt x="238546" y="417104"/>
                </a:cubicBezTo>
                <a:cubicBezTo>
                  <a:pt x="269634" y="401560"/>
                  <a:pt x="286053" y="325925"/>
                  <a:pt x="287332" y="192287"/>
                </a:cubicBezTo>
                <a:lnTo>
                  <a:pt x="287332" y="190739"/>
                </a:lnTo>
                <a:cubicBezTo>
                  <a:pt x="287332" y="190066"/>
                  <a:pt x="314248" y="119949"/>
                  <a:pt x="314248" y="70154"/>
                </a:cubicBezTo>
                <a:cubicBezTo>
                  <a:pt x="314248" y="45661"/>
                  <a:pt x="300790" y="26550"/>
                  <a:pt x="276094" y="16322"/>
                </a:cubicBezTo>
                <a:cubicBezTo>
                  <a:pt x="239892" y="1316"/>
                  <a:pt x="188617" y="9593"/>
                  <a:pt x="164123" y="33818"/>
                </a:cubicBezTo>
                <a:lnTo>
                  <a:pt x="160960" y="36980"/>
                </a:lnTo>
                <a:lnTo>
                  <a:pt x="157865" y="33818"/>
                </a:lnTo>
                <a:cubicBezTo>
                  <a:pt x="142994" y="17735"/>
                  <a:pt x="115270" y="8786"/>
                  <a:pt x="87950" y="8786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66E60453-BCEC-99C7-EA84-1BE7FA46885A}"/>
              </a:ext>
            </a:extLst>
          </p:cNvPr>
          <p:cNvSpPr/>
          <p:nvPr/>
        </p:nvSpPr>
        <p:spPr>
          <a:xfrm>
            <a:off x="8450008" y="5948712"/>
            <a:ext cx="1352402" cy="1669818"/>
          </a:xfrm>
          <a:custGeom>
            <a:avLst/>
            <a:gdLst>
              <a:gd name="connsiteX0" fmla="*/ 52823 w 343182"/>
              <a:gd name="connsiteY0" fmla="*/ 302403 h 423728"/>
              <a:gd name="connsiteX1" fmla="*/ 151538 w 343182"/>
              <a:gd name="connsiteY1" fmla="*/ 376423 h 423728"/>
              <a:gd name="connsiteX2" fmla="*/ 151538 w 343182"/>
              <a:gd name="connsiteY2" fmla="*/ 385036 h 423728"/>
              <a:gd name="connsiteX3" fmla="*/ 44479 w 343182"/>
              <a:gd name="connsiteY3" fmla="*/ 304893 h 423728"/>
              <a:gd name="connsiteX4" fmla="*/ 79604 w 343182"/>
              <a:gd name="connsiteY4" fmla="*/ 175628 h 423728"/>
              <a:gd name="connsiteX5" fmla="*/ 87074 w 343182"/>
              <a:gd name="connsiteY5" fmla="*/ 180137 h 423728"/>
              <a:gd name="connsiteX6" fmla="*/ 55313 w 343182"/>
              <a:gd name="connsiteY6" fmla="*/ 242986 h 423728"/>
              <a:gd name="connsiteX7" fmla="*/ 47103 w 343182"/>
              <a:gd name="connsiteY7" fmla="*/ 240025 h 423728"/>
              <a:gd name="connsiteX8" fmla="*/ 79604 w 343182"/>
              <a:gd name="connsiteY8" fmla="*/ 175628 h 423728"/>
              <a:gd name="connsiteX9" fmla="*/ 206380 w 343182"/>
              <a:gd name="connsiteY9" fmla="*/ 16082 h 423728"/>
              <a:gd name="connsiteX10" fmla="*/ 278516 w 343182"/>
              <a:gd name="connsiteY10" fmla="*/ 16082 h 423728"/>
              <a:gd name="connsiteX11" fmla="*/ 278516 w 343182"/>
              <a:gd name="connsiteY11" fmla="*/ 80748 h 423728"/>
              <a:gd name="connsiteX12" fmla="*/ 343182 w 343182"/>
              <a:gd name="connsiteY12" fmla="*/ 80748 h 423728"/>
              <a:gd name="connsiteX13" fmla="*/ 343182 w 343182"/>
              <a:gd name="connsiteY13" fmla="*/ 152883 h 423728"/>
              <a:gd name="connsiteX14" fmla="*/ 278852 w 343182"/>
              <a:gd name="connsiteY14" fmla="*/ 152883 h 423728"/>
              <a:gd name="connsiteX15" fmla="*/ 278852 w 343182"/>
              <a:gd name="connsiteY15" fmla="*/ 191643 h 423728"/>
              <a:gd name="connsiteX16" fmla="*/ 270104 w 343182"/>
              <a:gd name="connsiteY16" fmla="*/ 174484 h 423728"/>
              <a:gd name="connsiteX17" fmla="*/ 270104 w 343182"/>
              <a:gd name="connsiteY17" fmla="*/ 144136 h 423728"/>
              <a:gd name="connsiteX18" fmla="*/ 334770 w 343182"/>
              <a:gd name="connsiteY18" fmla="*/ 144136 h 423728"/>
              <a:gd name="connsiteX19" fmla="*/ 334770 w 343182"/>
              <a:gd name="connsiteY19" fmla="*/ 89496 h 423728"/>
              <a:gd name="connsiteX20" fmla="*/ 269768 w 343182"/>
              <a:gd name="connsiteY20" fmla="*/ 89496 h 423728"/>
              <a:gd name="connsiteX21" fmla="*/ 269768 w 343182"/>
              <a:gd name="connsiteY21" fmla="*/ 24830 h 423728"/>
              <a:gd name="connsiteX22" fmla="*/ 215128 w 343182"/>
              <a:gd name="connsiteY22" fmla="*/ 24830 h 423728"/>
              <a:gd name="connsiteX23" fmla="*/ 215128 w 343182"/>
              <a:gd name="connsiteY23" fmla="*/ 85930 h 423728"/>
              <a:gd name="connsiteX24" fmla="*/ 206380 w 343182"/>
              <a:gd name="connsiteY24" fmla="*/ 73346 h 423728"/>
              <a:gd name="connsiteX25" fmla="*/ 151404 w 343182"/>
              <a:gd name="connsiteY25" fmla="*/ 0 h 423728"/>
              <a:gd name="connsiteX26" fmla="*/ 154836 w 343182"/>
              <a:gd name="connsiteY26" fmla="*/ 4239 h 423728"/>
              <a:gd name="connsiteX27" fmla="*/ 206245 w 343182"/>
              <a:gd name="connsiteY27" fmla="*/ 73347 h 423728"/>
              <a:gd name="connsiteX28" fmla="*/ 206245 w 343182"/>
              <a:gd name="connsiteY28" fmla="*/ 80749 h 423728"/>
              <a:gd name="connsiteX29" fmla="*/ 200863 w 343182"/>
              <a:gd name="connsiteY29" fmla="*/ 80749 h 423728"/>
              <a:gd name="connsiteX30" fmla="*/ 200865 w 343182"/>
              <a:gd name="connsiteY30" fmla="*/ 80753 h 423728"/>
              <a:gd name="connsiteX31" fmla="*/ 206380 w 343182"/>
              <a:gd name="connsiteY31" fmla="*/ 81018 h 423728"/>
              <a:gd name="connsiteX32" fmla="*/ 206380 w 343182"/>
              <a:gd name="connsiteY32" fmla="*/ 73616 h 423728"/>
              <a:gd name="connsiteX33" fmla="*/ 215128 w 343182"/>
              <a:gd name="connsiteY33" fmla="*/ 86199 h 423728"/>
              <a:gd name="connsiteX34" fmla="*/ 215128 w 343182"/>
              <a:gd name="connsiteY34" fmla="*/ 89497 h 423728"/>
              <a:gd name="connsiteX35" fmla="*/ 206851 w 343182"/>
              <a:gd name="connsiteY35" fmla="*/ 89497 h 423728"/>
              <a:gd name="connsiteX36" fmla="*/ 206850 w 343182"/>
              <a:gd name="connsiteY36" fmla="*/ 89496 h 423728"/>
              <a:gd name="connsiteX37" fmla="*/ 150462 w 343182"/>
              <a:gd name="connsiteY37" fmla="*/ 89496 h 423728"/>
              <a:gd name="connsiteX38" fmla="*/ 150462 w 343182"/>
              <a:gd name="connsiteY38" fmla="*/ 144136 h 423728"/>
              <a:gd name="connsiteX39" fmla="*/ 215128 w 343182"/>
              <a:gd name="connsiteY39" fmla="*/ 144136 h 423728"/>
              <a:gd name="connsiteX40" fmla="*/ 215128 w 343182"/>
              <a:gd name="connsiteY40" fmla="*/ 208802 h 423728"/>
              <a:gd name="connsiteX41" fmla="*/ 269835 w 343182"/>
              <a:gd name="connsiteY41" fmla="*/ 208802 h 423728"/>
              <a:gd name="connsiteX42" fmla="*/ 269835 w 343182"/>
              <a:gd name="connsiteY42" fmla="*/ 194010 h 423728"/>
              <a:gd name="connsiteX43" fmla="*/ 269767 w 343182"/>
              <a:gd name="connsiteY43" fmla="*/ 193864 h 423728"/>
              <a:gd name="connsiteX44" fmla="*/ 269767 w 343182"/>
              <a:gd name="connsiteY44" fmla="*/ 174619 h 423728"/>
              <a:gd name="connsiteX45" fmla="*/ 278515 w 343182"/>
              <a:gd name="connsiteY45" fmla="*/ 191778 h 423728"/>
              <a:gd name="connsiteX46" fmla="*/ 278515 w 343182"/>
              <a:gd name="connsiteY46" fmla="*/ 212291 h 423728"/>
              <a:gd name="connsiteX47" fmla="*/ 278583 w 343182"/>
              <a:gd name="connsiteY47" fmla="*/ 212436 h 423728"/>
              <a:gd name="connsiteX48" fmla="*/ 278583 w 343182"/>
              <a:gd name="connsiteY48" fmla="*/ 217550 h 423728"/>
              <a:gd name="connsiteX49" fmla="*/ 206447 w 343182"/>
              <a:gd name="connsiteY49" fmla="*/ 217550 h 423728"/>
              <a:gd name="connsiteX50" fmla="*/ 206447 w 343182"/>
              <a:gd name="connsiteY50" fmla="*/ 152883 h 423728"/>
              <a:gd name="connsiteX51" fmla="*/ 141781 w 343182"/>
              <a:gd name="connsiteY51" fmla="*/ 152883 h 423728"/>
              <a:gd name="connsiteX52" fmla="*/ 141781 w 343182"/>
              <a:gd name="connsiteY52" fmla="*/ 80748 h 423728"/>
              <a:gd name="connsiteX53" fmla="*/ 200659 w 343182"/>
              <a:gd name="connsiteY53" fmla="*/ 80748 h 423728"/>
              <a:gd name="connsiteX54" fmla="*/ 170506 w 343182"/>
              <a:gd name="connsiteY54" fmla="*/ 39129 h 423728"/>
              <a:gd name="connsiteX55" fmla="*/ 151404 w 343182"/>
              <a:gd name="connsiteY55" fmla="*/ 14064 h 423728"/>
              <a:gd name="connsiteX56" fmla="*/ 8411 w 343182"/>
              <a:gd name="connsiteY56" fmla="*/ 271988 h 423728"/>
              <a:gd name="connsiteX57" fmla="*/ 151404 w 343182"/>
              <a:gd name="connsiteY57" fmla="*/ 414980 h 423728"/>
              <a:gd name="connsiteX58" fmla="*/ 294396 w 343182"/>
              <a:gd name="connsiteY58" fmla="*/ 271988 h 423728"/>
              <a:gd name="connsiteX59" fmla="*/ 278717 w 343182"/>
              <a:gd name="connsiteY59" fmla="*/ 212436 h 423728"/>
              <a:gd name="connsiteX60" fmla="*/ 278717 w 343182"/>
              <a:gd name="connsiteY60" fmla="*/ 191643 h 423728"/>
              <a:gd name="connsiteX61" fmla="*/ 303480 w 343182"/>
              <a:gd name="connsiteY61" fmla="*/ 271988 h 423728"/>
              <a:gd name="connsiteX62" fmla="*/ 151740 w 343182"/>
              <a:gd name="connsiteY62" fmla="*/ 423728 h 423728"/>
              <a:gd name="connsiteX63" fmla="*/ 0 w 343182"/>
              <a:gd name="connsiteY63" fmla="*/ 271988 h 423728"/>
              <a:gd name="connsiteX64" fmla="*/ 148039 w 343182"/>
              <a:gd name="connsiteY64" fmla="*/ 4239 h 423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</a:cxnLst>
            <a:rect l="l" t="t" r="r" b="b"/>
            <a:pathLst>
              <a:path w="343182" h="423728">
                <a:moveTo>
                  <a:pt x="52823" y="302403"/>
                </a:moveTo>
                <a:cubicBezTo>
                  <a:pt x="65797" y="346148"/>
                  <a:pt x="105909" y="376227"/>
                  <a:pt x="151538" y="376423"/>
                </a:cubicBezTo>
                <a:lnTo>
                  <a:pt x="151538" y="385036"/>
                </a:lnTo>
                <a:cubicBezTo>
                  <a:pt x="102087" y="384840"/>
                  <a:pt x="58597" y="352286"/>
                  <a:pt x="44479" y="304893"/>
                </a:cubicBezTo>
                <a:close/>
                <a:moveTo>
                  <a:pt x="79604" y="175628"/>
                </a:moveTo>
                <a:lnTo>
                  <a:pt x="87074" y="180137"/>
                </a:lnTo>
                <a:cubicBezTo>
                  <a:pt x="74517" y="200034"/>
                  <a:pt x="63885" y="221076"/>
                  <a:pt x="55313" y="242986"/>
                </a:cubicBezTo>
                <a:lnTo>
                  <a:pt x="47103" y="240025"/>
                </a:lnTo>
                <a:cubicBezTo>
                  <a:pt x="55878" y="217584"/>
                  <a:pt x="66759" y="196017"/>
                  <a:pt x="79604" y="175628"/>
                </a:cubicBezTo>
                <a:close/>
                <a:moveTo>
                  <a:pt x="206380" y="16082"/>
                </a:moveTo>
                <a:lnTo>
                  <a:pt x="278516" y="16082"/>
                </a:lnTo>
                <a:lnTo>
                  <a:pt x="278516" y="80748"/>
                </a:lnTo>
                <a:lnTo>
                  <a:pt x="343182" y="80748"/>
                </a:lnTo>
                <a:lnTo>
                  <a:pt x="343182" y="152883"/>
                </a:lnTo>
                <a:lnTo>
                  <a:pt x="278852" y="152883"/>
                </a:lnTo>
                <a:lnTo>
                  <a:pt x="278852" y="191643"/>
                </a:lnTo>
                <a:cubicBezTo>
                  <a:pt x="276093" y="185923"/>
                  <a:pt x="273200" y="180271"/>
                  <a:pt x="270104" y="174484"/>
                </a:cubicBezTo>
                <a:lnTo>
                  <a:pt x="270104" y="144136"/>
                </a:lnTo>
                <a:lnTo>
                  <a:pt x="334770" y="144136"/>
                </a:lnTo>
                <a:lnTo>
                  <a:pt x="334770" y="89496"/>
                </a:lnTo>
                <a:lnTo>
                  <a:pt x="269768" y="89496"/>
                </a:lnTo>
                <a:lnTo>
                  <a:pt x="269768" y="24830"/>
                </a:lnTo>
                <a:lnTo>
                  <a:pt x="215128" y="24830"/>
                </a:lnTo>
                <a:lnTo>
                  <a:pt x="215128" y="85930"/>
                </a:lnTo>
                <a:cubicBezTo>
                  <a:pt x="212167" y="81623"/>
                  <a:pt x="209274" y="77384"/>
                  <a:pt x="206380" y="73346"/>
                </a:cubicBezTo>
                <a:close/>
                <a:moveTo>
                  <a:pt x="151404" y="0"/>
                </a:moveTo>
                <a:lnTo>
                  <a:pt x="154836" y="4239"/>
                </a:lnTo>
                <a:cubicBezTo>
                  <a:pt x="157123" y="7133"/>
                  <a:pt x="179329" y="35260"/>
                  <a:pt x="206245" y="73347"/>
                </a:cubicBezTo>
                <a:lnTo>
                  <a:pt x="206245" y="80749"/>
                </a:lnTo>
                <a:lnTo>
                  <a:pt x="200863" y="80749"/>
                </a:lnTo>
                <a:lnTo>
                  <a:pt x="200865" y="80753"/>
                </a:lnTo>
                <a:lnTo>
                  <a:pt x="206380" y="81018"/>
                </a:lnTo>
                <a:lnTo>
                  <a:pt x="206380" y="73616"/>
                </a:lnTo>
                <a:cubicBezTo>
                  <a:pt x="209274" y="77653"/>
                  <a:pt x="212167" y="81893"/>
                  <a:pt x="215128" y="86199"/>
                </a:cubicBezTo>
                <a:lnTo>
                  <a:pt x="215128" y="89497"/>
                </a:lnTo>
                <a:lnTo>
                  <a:pt x="206851" y="89497"/>
                </a:lnTo>
                <a:lnTo>
                  <a:pt x="206850" y="89496"/>
                </a:lnTo>
                <a:lnTo>
                  <a:pt x="150462" y="89496"/>
                </a:lnTo>
                <a:lnTo>
                  <a:pt x="150462" y="144136"/>
                </a:lnTo>
                <a:lnTo>
                  <a:pt x="215128" y="144136"/>
                </a:lnTo>
                <a:lnTo>
                  <a:pt x="215128" y="208802"/>
                </a:lnTo>
                <a:lnTo>
                  <a:pt x="269835" y="208802"/>
                </a:lnTo>
                <a:lnTo>
                  <a:pt x="269835" y="194010"/>
                </a:lnTo>
                <a:lnTo>
                  <a:pt x="269767" y="193864"/>
                </a:lnTo>
                <a:lnTo>
                  <a:pt x="269767" y="174619"/>
                </a:lnTo>
                <a:cubicBezTo>
                  <a:pt x="272862" y="180406"/>
                  <a:pt x="275756" y="186059"/>
                  <a:pt x="278515" y="191778"/>
                </a:cubicBezTo>
                <a:lnTo>
                  <a:pt x="278515" y="212291"/>
                </a:lnTo>
                <a:lnTo>
                  <a:pt x="278583" y="212436"/>
                </a:lnTo>
                <a:lnTo>
                  <a:pt x="278583" y="217550"/>
                </a:lnTo>
                <a:lnTo>
                  <a:pt x="206447" y="217550"/>
                </a:lnTo>
                <a:lnTo>
                  <a:pt x="206447" y="152883"/>
                </a:lnTo>
                <a:lnTo>
                  <a:pt x="141781" y="152883"/>
                </a:lnTo>
                <a:lnTo>
                  <a:pt x="141781" y="80748"/>
                </a:lnTo>
                <a:lnTo>
                  <a:pt x="200659" y="80748"/>
                </a:lnTo>
                <a:lnTo>
                  <a:pt x="170506" y="39129"/>
                </a:lnTo>
                <a:cubicBezTo>
                  <a:pt x="161935" y="27639"/>
                  <a:pt x="155206" y="18908"/>
                  <a:pt x="151404" y="14064"/>
                </a:cubicBezTo>
                <a:cubicBezTo>
                  <a:pt x="129534" y="42124"/>
                  <a:pt x="8411" y="199920"/>
                  <a:pt x="8411" y="271988"/>
                </a:cubicBezTo>
                <a:cubicBezTo>
                  <a:pt x="8411" y="350960"/>
                  <a:pt x="72432" y="414980"/>
                  <a:pt x="151404" y="414980"/>
                </a:cubicBezTo>
                <a:cubicBezTo>
                  <a:pt x="230376" y="414980"/>
                  <a:pt x="294396" y="350960"/>
                  <a:pt x="294396" y="271988"/>
                </a:cubicBezTo>
                <a:cubicBezTo>
                  <a:pt x="293050" y="251317"/>
                  <a:pt x="287727" y="231096"/>
                  <a:pt x="278717" y="212436"/>
                </a:cubicBezTo>
                <a:lnTo>
                  <a:pt x="278717" y="191643"/>
                </a:lnTo>
                <a:cubicBezTo>
                  <a:pt x="293454" y="221856"/>
                  <a:pt x="303480" y="250321"/>
                  <a:pt x="303480" y="271988"/>
                </a:cubicBezTo>
                <a:cubicBezTo>
                  <a:pt x="303480" y="355792"/>
                  <a:pt x="235544" y="423728"/>
                  <a:pt x="151740" y="423728"/>
                </a:cubicBezTo>
                <a:cubicBezTo>
                  <a:pt x="67937" y="423728"/>
                  <a:pt x="0" y="355792"/>
                  <a:pt x="0" y="271988"/>
                </a:cubicBezTo>
                <a:cubicBezTo>
                  <a:pt x="0" y="190028"/>
                  <a:pt x="141983" y="11776"/>
                  <a:pt x="148039" y="4239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9" name="Freeform: Shape 28">
            <a:extLst>
              <a:ext uri="{FF2B5EF4-FFF2-40B4-BE49-F238E27FC236}">
                <a16:creationId xmlns:a16="http://schemas.microsoft.com/office/drawing/2014/main" id="{692A15FF-4E7C-B933-705C-917D093EED85}"/>
              </a:ext>
            </a:extLst>
          </p:cNvPr>
          <p:cNvSpPr/>
          <p:nvPr/>
        </p:nvSpPr>
        <p:spPr>
          <a:xfrm rot="18523799">
            <a:off x="6247013" y="2440534"/>
            <a:ext cx="1647934" cy="1630000"/>
          </a:xfrm>
          <a:custGeom>
            <a:avLst/>
            <a:gdLst>
              <a:gd name="connsiteX0" fmla="*/ 228457 w 418176"/>
              <a:gd name="connsiteY0" fmla="*/ 328394 h 413624"/>
              <a:gd name="connsiteX1" fmla="*/ 179458 w 418176"/>
              <a:gd name="connsiteY1" fmla="*/ 323011 h 413624"/>
              <a:gd name="connsiteX2" fmla="*/ 174075 w 418176"/>
              <a:gd name="connsiteY2" fmla="*/ 372010 h 413624"/>
              <a:gd name="connsiteX3" fmla="*/ 223074 w 418176"/>
              <a:gd name="connsiteY3" fmla="*/ 377393 h 413624"/>
              <a:gd name="connsiteX4" fmla="*/ 228457 w 418176"/>
              <a:gd name="connsiteY4" fmla="*/ 328394 h 413624"/>
              <a:gd name="connsiteX5" fmla="*/ 76897 w 418176"/>
              <a:gd name="connsiteY5" fmla="*/ 139418 h 413624"/>
              <a:gd name="connsiteX6" fmla="*/ 27898 w 418176"/>
              <a:gd name="connsiteY6" fmla="*/ 134035 h 413624"/>
              <a:gd name="connsiteX7" fmla="*/ 22514 w 418176"/>
              <a:gd name="connsiteY7" fmla="*/ 183034 h 413624"/>
              <a:gd name="connsiteX8" fmla="*/ 71513 w 418176"/>
              <a:gd name="connsiteY8" fmla="*/ 188417 h 413624"/>
              <a:gd name="connsiteX9" fmla="*/ 76897 w 418176"/>
              <a:gd name="connsiteY9" fmla="*/ 139418 h 413624"/>
              <a:gd name="connsiteX10" fmla="*/ 233235 w 418176"/>
              <a:gd name="connsiteY10" fmla="*/ 324563 h 413624"/>
              <a:gd name="connsiteX11" fmla="*/ 226905 w 418176"/>
              <a:gd name="connsiteY11" fmla="*/ 382171 h 413624"/>
              <a:gd name="connsiteX12" fmla="*/ 169297 w 418176"/>
              <a:gd name="connsiteY12" fmla="*/ 375841 h 413624"/>
              <a:gd name="connsiteX13" fmla="*/ 175627 w 418176"/>
              <a:gd name="connsiteY13" fmla="*/ 318233 h 413624"/>
              <a:gd name="connsiteX14" fmla="*/ 233235 w 418176"/>
              <a:gd name="connsiteY14" fmla="*/ 324563 h 413624"/>
              <a:gd name="connsiteX15" fmla="*/ 81674 w 418176"/>
              <a:gd name="connsiteY15" fmla="*/ 135587 h 413624"/>
              <a:gd name="connsiteX16" fmla="*/ 75344 w 418176"/>
              <a:gd name="connsiteY16" fmla="*/ 193195 h 413624"/>
              <a:gd name="connsiteX17" fmla="*/ 17737 w 418176"/>
              <a:gd name="connsiteY17" fmla="*/ 186865 h 413624"/>
              <a:gd name="connsiteX18" fmla="*/ 24066 w 418176"/>
              <a:gd name="connsiteY18" fmla="*/ 129257 h 413624"/>
              <a:gd name="connsiteX19" fmla="*/ 81674 w 418176"/>
              <a:gd name="connsiteY19" fmla="*/ 135587 h 413624"/>
              <a:gd name="connsiteX20" fmla="*/ 294346 w 418176"/>
              <a:gd name="connsiteY20" fmla="*/ 187913 h 413624"/>
              <a:gd name="connsiteX21" fmla="*/ 265526 w 418176"/>
              <a:gd name="connsiteY21" fmla="*/ 211026 h 413624"/>
              <a:gd name="connsiteX22" fmla="*/ 242413 w 418176"/>
              <a:gd name="connsiteY22" fmla="*/ 182207 h 413624"/>
              <a:gd name="connsiteX23" fmla="*/ 221416 w 418176"/>
              <a:gd name="connsiteY23" fmla="*/ 199047 h 413624"/>
              <a:gd name="connsiteX24" fmla="*/ 244529 w 418176"/>
              <a:gd name="connsiteY24" fmla="*/ 227866 h 413624"/>
              <a:gd name="connsiteX25" fmla="*/ 215710 w 418176"/>
              <a:gd name="connsiteY25" fmla="*/ 250980 h 413624"/>
              <a:gd name="connsiteX26" fmla="*/ 232550 w 418176"/>
              <a:gd name="connsiteY26" fmla="*/ 271977 h 413624"/>
              <a:gd name="connsiteX27" fmla="*/ 261369 w 418176"/>
              <a:gd name="connsiteY27" fmla="*/ 248864 h 413624"/>
              <a:gd name="connsiteX28" fmla="*/ 284440 w 418176"/>
              <a:gd name="connsiteY28" fmla="*/ 277630 h 413624"/>
              <a:gd name="connsiteX29" fmla="*/ 305437 w 418176"/>
              <a:gd name="connsiteY29" fmla="*/ 260790 h 413624"/>
              <a:gd name="connsiteX30" fmla="*/ 282366 w 418176"/>
              <a:gd name="connsiteY30" fmla="*/ 232023 h 413624"/>
              <a:gd name="connsiteX31" fmla="*/ 311186 w 418176"/>
              <a:gd name="connsiteY31" fmla="*/ 208910 h 413624"/>
              <a:gd name="connsiteX32" fmla="*/ 182743 w 418176"/>
              <a:gd name="connsiteY32" fmla="*/ 36069 h 413624"/>
              <a:gd name="connsiteX33" fmla="*/ 111941 w 418176"/>
              <a:gd name="connsiteY33" fmla="*/ 58781 h 413624"/>
              <a:gd name="connsiteX34" fmla="*/ 166798 w 418176"/>
              <a:gd name="connsiteY34" fmla="*/ 127180 h 413624"/>
              <a:gd name="connsiteX35" fmla="*/ 221096 w 418176"/>
              <a:gd name="connsiteY35" fmla="*/ 83890 h 413624"/>
              <a:gd name="connsiteX36" fmla="*/ 295675 w 418176"/>
              <a:gd name="connsiteY36" fmla="*/ 174943 h 413624"/>
              <a:gd name="connsiteX37" fmla="*/ 324050 w 418176"/>
              <a:gd name="connsiteY37" fmla="*/ 210323 h 413624"/>
              <a:gd name="connsiteX38" fmla="*/ 295283 w 418176"/>
              <a:gd name="connsiteY38" fmla="*/ 233394 h 413624"/>
              <a:gd name="connsiteX39" fmla="*/ 318355 w 418176"/>
              <a:gd name="connsiteY39" fmla="*/ 262161 h 413624"/>
              <a:gd name="connsiteX40" fmla="*/ 282974 w 418176"/>
              <a:gd name="connsiteY40" fmla="*/ 290537 h 413624"/>
              <a:gd name="connsiteX41" fmla="*/ 259903 w 418176"/>
              <a:gd name="connsiteY41" fmla="*/ 261770 h 413624"/>
              <a:gd name="connsiteX42" fmla="*/ 231084 w 418176"/>
              <a:gd name="connsiteY42" fmla="*/ 284883 h 413624"/>
              <a:gd name="connsiteX43" fmla="*/ 202709 w 418176"/>
              <a:gd name="connsiteY43" fmla="*/ 249503 h 413624"/>
              <a:gd name="connsiteX44" fmla="*/ 231527 w 418176"/>
              <a:gd name="connsiteY44" fmla="*/ 226390 h 413624"/>
              <a:gd name="connsiteX45" fmla="*/ 208414 w 418176"/>
              <a:gd name="connsiteY45" fmla="*/ 197571 h 413624"/>
              <a:gd name="connsiteX46" fmla="*/ 243795 w 418176"/>
              <a:gd name="connsiteY46" fmla="*/ 169195 h 413624"/>
              <a:gd name="connsiteX47" fmla="*/ 266908 w 418176"/>
              <a:gd name="connsiteY47" fmla="*/ 198014 h 413624"/>
              <a:gd name="connsiteX48" fmla="*/ 187605 w 418176"/>
              <a:gd name="connsiteY48" fmla="*/ 32342 h 413624"/>
              <a:gd name="connsiteX49" fmla="*/ 229705 w 418176"/>
              <a:gd name="connsiteY49" fmla="*/ 84836 h 413624"/>
              <a:gd name="connsiteX50" fmla="*/ 166031 w 418176"/>
              <a:gd name="connsiteY50" fmla="*/ 135903 h 413624"/>
              <a:gd name="connsiteX51" fmla="*/ 102880 w 418176"/>
              <a:gd name="connsiteY51" fmla="*/ 57163 h 413624"/>
              <a:gd name="connsiteX52" fmla="*/ 105757 w 418176"/>
              <a:gd name="connsiteY52" fmla="*/ 55373 h 413624"/>
              <a:gd name="connsiteX53" fmla="*/ 187605 w 418176"/>
              <a:gd name="connsiteY53" fmla="*/ 32342 h 413624"/>
              <a:gd name="connsiteX54" fmla="*/ 261088 w 418176"/>
              <a:gd name="connsiteY54" fmla="*/ 53628 h 413624"/>
              <a:gd name="connsiteX55" fmla="*/ 235235 w 418176"/>
              <a:gd name="connsiteY55" fmla="*/ 52366 h 413624"/>
              <a:gd name="connsiteX56" fmla="*/ 232872 w 418176"/>
              <a:gd name="connsiteY56" fmla="*/ 54261 h 413624"/>
              <a:gd name="connsiteX57" fmla="*/ 211065 w 418176"/>
              <a:gd name="connsiteY57" fmla="*/ 27070 h 413624"/>
              <a:gd name="connsiteX58" fmla="*/ 133900 w 418176"/>
              <a:gd name="connsiteY58" fmla="*/ 12704 h 413624"/>
              <a:gd name="connsiteX59" fmla="*/ 30587 w 418176"/>
              <a:gd name="connsiteY59" fmla="*/ 64251 h 413624"/>
              <a:gd name="connsiteX60" fmla="*/ 13880 w 418176"/>
              <a:gd name="connsiteY60" fmla="*/ 118708 h 413624"/>
              <a:gd name="connsiteX61" fmla="*/ 15092 w 418176"/>
              <a:gd name="connsiteY61" fmla="*/ 121186 h 413624"/>
              <a:gd name="connsiteX62" fmla="*/ 16614 w 418176"/>
              <a:gd name="connsiteY62" fmla="*/ 119965 h 413624"/>
              <a:gd name="connsiteX63" fmla="*/ 90303 w 418176"/>
              <a:gd name="connsiteY63" fmla="*/ 128062 h 413624"/>
              <a:gd name="connsiteX64" fmla="*/ 82207 w 418176"/>
              <a:gd name="connsiteY64" fmla="*/ 201751 h 413624"/>
              <a:gd name="connsiteX65" fmla="*/ 78847 w 418176"/>
              <a:gd name="connsiteY65" fmla="*/ 204445 h 413624"/>
              <a:gd name="connsiteX66" fmla="*/ 165153 w 418176"/>
              <a:gd name="connsiteY66" fmla="*/ 312056 h 413624"/>
              <a:gd name="connsiteX67" fmla="*/ 168512 w 418176"/>
              <a:gd name="connsiteY67" fmla="*/ 309362 h 413624"/>
              <a:gd name="connsiteX68" fmla="*/ 242201 w 418176"/>
              <a:gd name="connsiteY68" fmla="*/ 317459 h 413624"/>
              <a:gd name="connsiteX69" fmla="*/ 234105 w 418176"/>
              <a:gd name="connsiteY69" fmla="*/ 391147 h 413624"/>
              <a:gd name="connsiteX70" fmla="*/ 231113 w 418176"/>
              <a:gd name="connsiteY70" fmla="*/ 393547 h 413624"/>
              <a:gd name="connsiteX71" fmla="*/ 297512 w 418176"/>
              <a:gd name="connsiteY71" fmla="*/ 396534 h 413624"/>
              <a:gd name="connsiteX72" fmla="*/ 400557 w 418176"/>
              <a:gd name="connsiteY72" fmla="*/ 313891 h 413624"/>
              <a:gd name="connsiteX73" fmla="*/ 405442 w 418176"/>
              <a:gd name="connsiteY73" fmla="*/ 269432 h 413624"/>
              <a:gd name="connsiteX74" fmla="*/ 255733 w 418176"/>
              <a:gd name="connsiteY74" fmla="*/ 82765 h 413624"/>
              <a:gd name="connsiteX75" fmla="*/ 258095 w 418176"/>
              <a:gd name="connsiteY75" fmla="*/ 80871 h 413624"/>
              <a:gd name="connsiteX76" fmla="*/ 259827 w 418176"/>
              <a:gd name="connsiteY76" fmla="*/ 79482 h 413624"/>
              <a:gd name="connsiteX77" fmla="*/ 261088 w 418176"/>
              <a:gd name="connsiteY77" fmla="*/ 53628 h 413624"/>
              <a:gd name="connsiteX78" fmla="*/ 264005 w 418176"/>
              <a:gd name="connsiteY78" fmla="*/ 49736 h 413624"/>
              <a:gd name="connsiteX79" fmla="*/ 264289 w 418176"/>
              <a:gd name="connsiteY79" fmla="*/ 84184 h 413624"/>
              <a:gd name="connsiteX80" fmla="*/ 409956 w 418176"/>
              <a:gd name="connsiteY80" fmla="*/ 265811 h 413624"/>
              <a:gd name="connsiteX81" fmla="*/ 404094 w 418176"/>
              <a:gd name="connsiteY81" fmla="*/ 318731 h 413624"/>
              <a:gd name="connsiteX82" fmla="*/ 301207 w 418176"/>
              <a:gd name="connsiteY82" fmla="*/ 401248 h 413624"/>
              <a:gd name="connsiteX83" fmla="*/ 223831 w 418176"/>
              <a:gd name="connsiteY83" fmla="*/ 394901 h 413624"/>
              <a:gd name="connsiteX84" fmla="*/ 221516 w 418176"/>
              <a:gd name="connsiteY84" fmla="*/ 392014 h 413624"/>
              <a:gd name="connsiteX85" fmla="*/ 224740 w 418176"/>
              <a:gd name="connsiteY85" fmla="*/ 390118 h 413624"/>
              <a:gd name="connsiteX86" fmla="*/ 230327 w 418176"/>
              <a:gd name="connsiteY86" fmla="*/ 386328 h 413624"/>
              <a:gd name="connsiteX87" fmla="*/ 237477 w 418176"/>
              <a:gd name="connsiteY87" fmla="*/ 321248 h 413624"/>
              <a:gd name="connsiteX88" fmla="*/ 172397 w 418176"/>
              <a:gd name="connsiteY88" fmla="*/ 314097 h 413624"/>
              <a:gd name="connsiteX89" fmla="*/ 167526 w 418176"/>
              <a:gd name="connsiteY89" fmla="*/ 318780 h 413624"/>
              <a:gd name="connsiteX90" fmla="*/ 165133 w 418176"/>
              <a:gd name="connsiteY90" fmla="*/ 321389 h 413624"/>
              <a:gd name="connsiteX91" fmla="*/ 70070 w 418176"/>
              <a:gd name="connsiteY91" fmla="*/ 202859 h 413624"/>
              <a:gd name="connsiteX92" fmla="*/ 73137 w 418176"/>
              <a:gd name="connsiteY92" fmla="*/ 201089 h 413624"/>
              <a:gd name="connsiteX93" fmla="*/ 78765 w 418176"/>
              <a:gd name="connsiteY93" fmla="*/ 197351 h 413624"/>
              <a:gd name="connsiteX94" fmla="*/ 85915 w 418176"/>
              <a:gd name="connsiteY94" fmla="*/ 132271 h 413624"/>
              <a:gd name="connsiteX95" fmla="*/ 20835 w 418176"/>
              <a:gd name="connsiteY95" fmla="*/ 125120 h 413624"/>
              <a:gd name="connsiteX96" fmla="*/ 16741 w 418176"/>
              <a:gd name="connsiteY96" fmla="*/ 128835 h 413624"/>
              <a:gd name="connsiteX97" fmla="*/ 13718 w 418176"/>
              <a:gd name="connsiteY97" fmla="*/ 131950 h 413624"/>
              <a:gd name="connsiteX98" fmla="*/ 11854 w 418176"/>
              <a:gd name="connsiteY98" fmla="*/ 128011 h 413624"/>
              <a:gd name="connsiteX99" fmla="*/ 8798 w 418176"/>
              <a:gd name="connsiteY99" fmla="*/ 121836 h 413624"/>
              <a:gd name="connsiteX100" fmla="*/ 27806 w 418176"/>
              <a:gd name="connsiteY100" fmla="*/ 59494 h 413624"/>
              <a:gd name="connsiteX101" fmla="*/ 131425 w 418176"/>
              <a:gd name="connsiteY101" fmla="*/ 7789 h 413624"/>
              <a:gd name="connsiteX102" fmla="*/ 215916 w 418176"/>
              <a:gd name="connsiteY102" fmla="*/ 23869 h 413624"/>
              <a:gd name="connsiteX103" fmla="*/ 234019 w 418176"/>
              <a:gd name="connsiteY103" fmla="*/ 46441 h 413624"/>
              <a:gd name="connsiteX104" fmla="*/ 264005 w 418176"/>
              <a:gd name="connsiteY104" fmla="*/ 49736 h 413624"/>
              <a:gd name="connsiteX105" fmla="*/ 256883 w 418176"/>
              <a:gd name="connsiteY105" fmla="*/ 1143 h 413624"/>
              <a:gd name="connsiteX106" fmla="*/ 256883 w 418176"/>
              <a:gd name="connsiteY106" fmla="*/ 27386 h 413624"/>
              <a:gd name="connsiteX107" fmla="*/ 247731 w 418176"/>
              <a:gd name="connsiteY107" fmla="*/ 27386 h 413624"/>
              <a:gd name="connsiteX108" fmla="*/ 247731 w 418176"/>
              <a:gd name="connsiteY108" fmla="*/ 1143 h 413624"/>
              <a:gd name="connsiteX109" fmla="*/ 314979 w 418176"/>
              <a:gd name="connsiteY109" fmla="*/ 73399 h 413624"/>
              <a:gd name="connsiteX110" fmla="*/ 312994 w 418176"/>
              <a:gd name="connsiteY110" fmla="*/ 82333 h 413624"/>
              <a:gd name="connsiteX111" fmla="*/ 287376 w 418176"/>
              <a:gd name="connsiteY111" fmla="*/ 76639 h 413624"/>
              <a:gd name="connsiteX112" fmla="*/ 289362 w 418176"/>
              <a:gd name="connsiteY112" fmla="*/ 67706 h 413624"/>
              <a:gd name="connsiteX113" fmla="*/ 295459 w 418176"/>
              <a:gd name="connsiteY113" fmla="*/ 22436 h 413624"/>
              <a:gd name="connsiteX114" fmla="*/ 301184 w 418176"/>
              <a:gd name="connsiteY114" fmla="*/ 29575 h 413624"/>
              <a:gd name="connsiteX115" fmla="*/ 280345 w 418176"/>
              <a:gd name="connsiteY115" fmla="*/ 46289 h 413624"/>
              <a:gd name="connsiteX116" fmla="*/ 274619 w 418176"/>
              <a:gd name="connsiteY116" fmla="*/ 39150 h 413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</a:cxnLst>
            <a:rect l="l" t="t" r="r" b="b"/>
            <a:pathLst>
              <a:path w="418176" h="413624">
                <a:moveTo>
                  <a:pt x="228457" y="328394"/>
                </a:moveTo>
                <a:cubicBezTo>
                  <a:pt x="216412" y="313376"/>
                  <a:pt x="194477" y="310966"/>
                  <a:pt x="179458" y="323011"/>
                </a:cubicBezTo>
                <a:cubicBezTo>
                  <a:pt x="164440" y="335056"/>
                  <a:pt x="162030" y="356991"/>
                  <a:pt x="174075" y="372010"/>
                </a:cubicBezTo>
                <a:cubicBezTo>
                  <a:pt x="186142" y="386992"/>
                  <a:pt x="208046" y="389404"/>
                  <a:pt x="223074" y="377393"/>
                </a:cubicBezTo>
                <a:cubicBezTo>
                  <a:pt x="238092" y="365348"/>
                  <a:pt x="240502" y="343413"/>
                  <a:pt x="228457" y="328394"/>
                </a:cubicBezTo>
                <a:close/>
                <a:moveTo>
                  <a:pt x="76897" y="139418"/>
                </a:moveTo>
                <a:cubicBezTo>
                  <a:pt x="64852" y="124400"/>
                  <a:pt x="42916" y="121990"/>
                  <a:pt x="27898" y="134035"/>
                </a:cubicBezTo>
                <a:cubicBezTo>
                  <a:pt x="12879" y="146080"/>
                  <a:pt x="10469" y="168015"/>
                  <a:pt x="22514" y="183034"/>
                </a:cubicBezTo>
                <a:cubicBezTo>
                  <a:pt x="34582" y="198016"/>
                  <a:pt x="56485" y="200428"/>
                  <a:pt x="71513" y="188417"/>
                </a:cubicBezTo>
                <a:cubicBezTo>
                  <a:pt x="86532" y="176372"/>
                  <a:pt x="88942" y="154437"/>
                  <a:pt x="76897" y="139418"/>
                </a:cubicBezTo>
                <a:close/>
                <a:moveTo>
                  <a:pt x="233235" y="324563"/>
                </a:moveTo>
                <a:cubicBezTo>
                  <a:pt x="247393" y="342217"/>
                  <a:pt x="244559" y="368012"/>
                  <a:pt x="226905" y="382171"/>
                </a:cubicBezTo>
                <a:cubicBezTo>
                  <a:pt x="209252" y="396329"/>
                  <a:pt x="183456" y="393495"/>
                  <a:pt x="169297" y="375841"/>
                </a:cubicBezTo>
                <a:cubicBezTo>
                  <a:pt x="155139" y="358187"/>
                  <a:pt x="157973" y="332392"/>
                  <a:pt x="175627" y="318233"/>
                </a:cubicBezTo>
                <a:cubicBezTo>
                  <a:pt x="193281" y="304075"/>
                  <a:pt x="219076" y="306909"/>
                  <a:pt x="233235" y="324563"/>
                </a:cubicBezTo>
                <a:close/>
                <a:moveTo>
                  <a:pt x="81674" y="135587"/>
                </a:moveTo>
                <a:cubicBezTo>
                  <a:pt x="95832" y="153240"/>
                  <a:pt x="92998" y="179036"/>
                  <a:pt x="75344" y="193195"/>
                </a:cubicBezTo>
                <a:cubicBezTo>
                  <a:pt x="57691" y="207353"/>
                  <a:pt x="31895" y="204519"/>
                  <a:pt x="17737" y="186865"/>
                </a:cubicBezTo>
                <a:cubicBezTo>
                  <a:pt x="3578" y="169211"/>
                  <a:pt x="6412" y="143416"/>
                  <a:pt x="24066" y="129257"/>
                </a:cubicBezTo>
                <a:cubicBezTo>
                  <a:pt x="41720" y="115099"/>
                  <a:pt x="67515" y="117933"/>
                  <a:pt x="81674" y="135587"/>
                </a:cubicBezTo>
                <a:close/>
                <a:moveTo>
                  <a:pt x="294346" y="187913"/>
                </a:moveTo>
                <a:lnTo>
                  <a:pt x="265526" y="211026"/>
                </a:lnTo>
                <a:lnTo>
                  <a:pt x="242413" y="182207"/>
                </a:lnTo>
                <a:lnTo>
                  <a:pt x="221416" y="199047"/>
                </a:lnTo>
                <a:lnTo>
                  <a:pt x="244529" y="227866"/>
                </a:lnTo>
                <a:lnTo>
                  <a:pt x="215710" y="250980"/>
                </a:lnTo>
                <a:lnTo>
                  <a:pt x="232550" y="271977"/>
                </a:lnTo>
                <a:lnTo>
                  <a:pt x="261369" y="248864"/>
                </a:lnTo>
                <a:lnTo>
                  <a:pt x="284440" y="277630"/>
                </a:lnTo>
                <a:lnTo>
                  <a:pt x="305437" y="260790"/>
                </a:lnTo>
                <a:lnTo>
                  <a:pt x="282366" y="232023"/>
                </a:lnTo>
                <a:lnTo>
                  <a:pt x="311186" y="208910"/>
                </a:lnTo>
                <a:close/>
                <a:moveTo>
                  <a:pt x="182743" y="36069"/>
                </a:moveTo>
                <a:cubicBezTo>
                  <a:pt x="174828" y="26200"/>
                  <a:pt x="136387" y="44090"/>
                  <a:pt x="111941" y="58781"/>
                </a:cubicBezTo>
                <a:lnTo>
                  <a:pt x="166798" y="127180"/>
                </a:lnTo>
                <a:lnTo>
                  <a:pt x="221096" y="83890"/>
                </a:lnTo>
                <a:close/>
                <a:moveTo>
                  <a:pt x="295675" y="174943"/>
                </a:moveTo>
                <a:lnTo>
                  <a:pt x="324050" y="210323"/>
                </a:lnTo>
                <a:lnTo>
                  <a:pt x="295283" y="233394"/>
                </a:lnTo>
                <a:lnTo>
                  <a:pt x="318355" y="262161"/>
                </a:lnTo>
                <a:lnTo>
                  <a:pt x="282974" y="290537"/>
                </a:lnTo>
                <a:lnTo>
                  <a:pt x="259903" y="261770"/>
                </a:lnTo>
                <a:lnTo>
                  <a:pt x="231084" y="284883"/>
                </a:lnTo>
                <a:lnTo>
                  <a:pt x="202709" y="249503"/>
                </a:lnTo>
                <a:lnTo>
                  <a:pt x="231527" y="226390"/>
                </a:lnTo>
                <a:lnTo>
                  <a:pt x="208414" y="197571"/>
                </a:lnTo>
                <a:lnTo>
                  <a:pt x="243795" y="169195"/>
                </a:lnTo>
                <a:lnTo>
                  <a:pt x="266908" y="198014"/>
                </a:lnTo>
                <a:close/>
                <a:moveTo>
                  <a:pt x="187605" y="32342"/>
                </a:moveTo>
                <a:lnTo>
                  <a:pt x="229705" y="84836"/>
                </a:lnTo>
                <a:lnTo>
                  <a:pt x="166031" y="135903"/>
                </a:lnTo>
                <a:lnTo>
                  <a:pt x="102880" y="57163"/>
                </a:lnTo>
                <a:lnTo>
                  <a:pt x="105757" y="55373"/>
                </a:lnTo>
                <a:cubicBezTo>
                  <a:pt x="116741" y="48634"/>
                  <a:pt x="173543" y="14809"/>
                  <a:pt x="187605" y="32342"/>
                </a:cubicBezTo>
                <a:close/>
                <a:moveTo>
                  <a:pt x="261088" y="53628"/>
                </a:moveTo>
                <a:cubicBezTo>
                  <a:pt x="254300" y="46143"/>
                  <a:pt x="242721" y="45578"/>
                  <a:pt x="235235" y="52366"/>
                </a:cubicBezTo>
                <a:lnTo>
                  <a:pt x="232872" y="54261"/>
                </a:lnTo>
                <a:lnTo>
                  <a:pt x="211065" y="27070"/>
                </a:lnTo>
                <a:cubicBezTo>
                  <a:pt x="193383" y="5022"/>
                  <a:pt x="162374" y="-730"/>
                  <a:pt x="133900" y="12704"/>
                </a:cubicBezTo>
                <a:lnTo>
                  <a:pt x="30587" y="64251"/>
                </a:lnTo>
                <a:cubicBezTo>
                  <a:pt x="-3217" y="84375"/>
                  <a:pt x="4305" y="99562"/>
                  <a:pt x="13880" y="118708"/>
                </a:cubicBezTo>
                <a:lnTo>
                  <a:pt x="15092" y="121186"/>
                </a:lnTo>
                <a:cubicBezTo>
                  <a:pt x="15617" y="120765"/>
                  <a:pt x="16141" y="120345"/>
                  <a:pt x="16614" y="119965"/>
                </a:cubicBezTo>
                <a:cubicBezTo>
                  <a:pt x="39197" y="101854"/>
                  <a:pt x="72191" y="105479"/>
                  <a:pt x="90303" y="128062"/>
                </a:cubicBezTo>
                <a:cubicBezTo>
                  <a:pt x="108414" y="150645"/>
                  <a:pt x="104790" y="183639"/>
                  <a:pt x="82207" y="201751"/>
                </a:cubicBezTo>
                <a:cubicBezTo>
                  <a:pt x="81148" y="202721"/>
                  <a:pt x="80024" y="203622"/>
                  <a:pt x="78847" y="204445"/>
                </a:cubicBezTo>
                <a:lnTo>
                  <a:pt x="165153" y="312056"/>
                </a:lnTo>
                <a:cubicBezTo>
                  <a:pt x="166307" y="311130"/>
                  <a:pt x="167462" y="310204"/>
                  <a:pt x="168512" y="309362"/>
                </a:cubicBezTo>
                <a:cubicBezTo>
                  <a:pt x="191095" y="291250"/>
                  <a:pt x="224089" y="294876"/>
                  <a:pt x="242201" y="317459"/>
                </a:cubicBezTo>
                <a:cubicBezTo>
                  <a:pt x="260312" y="340041"/>
                  <a:pt x="256688" y="373035"/>
                  <a:pt x="234105" y="391147"/>
                </a:cubicBezTo>
                <a:cubicBezTo>
                  <a:pt x="233160" y="391905"/>
                  <a:pt x="232162" y="392705"/>
                  <a:pt x="231113" y="393547"/>
                </a:cubicBezTo>
                <a:cubicBezTo>
                  <a:pt x="249360" y="411061"/>
                  <a:pt x="277767" y="412344"/>
                  <a:pt x="297512" y="396534"/>
                </a:cubicBezTo>
                <a:lnTo>
                  <a:pt x="400557" y="313891"/>
                </a:lnTo>
                <a:cubicBezTo>
                  <a:pt x="414184" y="302962"/>
                  <a:pt x="416371" y="283060"/>
                  <a:pt x="405442" y="269432"/>
                </a:cubicBezTo>
                <a:lnTo>
                  <a:pt x="255733" y="82765"/>
                </a:lnTo>
                <a:lnTo>
                  <a:pt x="258095" y="80871"/>
                </a:lnTo>
                <a:cubicBezTo>
                  <a:pt x="258702" y="80444"/>
                  <a:pt x="259279" y="79981"/>
                  <a:pt x="259827" y="79482"/>
                </a:cubicBezTo>
                <a:cubicBezTo>
                  <a:pt x="267313" y="72693"/>
                  <a:pt x="267881" y="61119"/>
                  <a:pt x="261088" y="53628"/>
                </a:cubicBezTo>
                <a:close/>
                <a:moveTo>
                  <a:pt x="264005" y="49736"/>
                </a:moveTo>
                <a:cubicBezTo>
                  <a:pt x="273600" y="59172"/>
                  <a:pt x="273720" y="74594"/>
                  <a:pt x="264289" y="84184"/>
                </a:cubicBezTo>
                <a:lnTo>
                  <a:pt x="409956" y="265811"/>
                </a:lnTo>
                <a:cubicBezTo>
                  <a:pt x="422895" y="282062"/>
                  <a:pt x="420278" y="305709"/>
                  <a:pt x="404094" y="318731"/>
                </a:cubicBezTo>
                <a:lnTo>
                  <a:pt x="301207" y="401248"/>
                </a:lnTo>
                <a:cubicBezTo>
                  <a:pt x="277799" y="419944"/>
                  <a:pt x="243878" y="417164"/>
                  <a:pt x="223831" y="394901"/>
                </a:cubicBezTo>
                <a:lnTo>
                  <a:pt x="221516" y="392014"/>
                </a:lnTo>
                <a:lnTo>
                  <a:pt x="224740" y="390118"/>
                </a:lnTo>
                <a:cubicBezTo>
                  <a:pt x="226701" y="389003"/>
                  <a:pt x="228563" y="387734"/>
                  <a:pt x="230327" y="386328"/>
                </a:cubicBezTo>
                <a:cubicBezTo>
                  <a:pt x="250274" y="370330"/>
                  <a:pt x="253474" y="341195"/>
                  <a:pt x="237477" y="321248"/>
                </a:cubicBezTo>
                <a:cubicBezTo>
                  <a:pt x="221478" y="301300"/>
                  <a:pt x="192344" y="298099"/>
                  <a:pt x="172397" y="314097"/>
                </a:cubicBezTo>
                <a:cubicBezTo>
                  <a:pt x="170659" y="315534"/>
                  <a:pt x="169032" y="317097"/>
                  <a:pt x="167526" y="318780"/>
                </a:cubicBezTo>
                <a:lnTo>
                  <a:pt x="165133" y="321389"/>
                </a:lnTo>
                <a:lnTo>
                  <a:pt x="70070" y="202859"/>
                </a:lnTo>
                <a:lnTo>
                  <a:pt x="73137" y="201089"/>
                </a:lnTo>
                <a:cubicBezTo>
                  <a:pt x="75106" y="199984"/>
                  <a:pt x="76985" y="198736"/>
                  <a:pt x="78765" y="197351"/>
                </a:cubicBezTo>
                <a:cubicBezTo>
                  <a:pt x="98713" y="181353"/>
                  <a:pt x="101913" y="152218"/>
                  <a:pt x="85915" y="132271"/>
                </a:cubicBezTo>
                <a:cubicBezTo>
                  <a:pt x="69917" y="112324"/>
                  <a:pt x="40782" y="109122"/>
                  <a:pt x="20835" y="125120"/>
                </a:cubicBezTo>
                <a:cubicBezTo>
                  <a:pt x="19405" y="126285"/>
                  <a:pt x="18034" y="127522"/>
                  <a:pt x="16741" y="128835"/>
                </a:cubicBezTo>
                <a:lnTo>
                  <a:pt x="13718" y="131950"/>
                </a:lnTo>
                <a:lnTo>
                  <a:pt x="11854" y="128011"/>
                </a:lnTo>
                <a:lnTo>
                  <a:pt x="8798" y="121836"/>
                </a:lnTo>
                <a:cubicBezTo>
                  <a:pt x="-905" y="102532"/>
                  <a:pt x="-10860" y="82482"/>
                  <a:pt x="27806" y="59494"/>
                </a:cubicBezTo>
                <a:lnTo>
                  <a:pt x="131425" y="7789"/>
                </a:lnTo>
                <a:cubicBezTo>
                  <a:pt x="162524" y="-6889"/>
                  <a:pt x="196424" y="-435"/>
                  <a:pt x="215916" y="23869"/>
                </a:cubicBezTo>
                <a:lnTo>
                  <a:pt x="234019" y="46441"/>
                </a:lnTo>
                <a:cubicBezTo>
                  <a:pt x="243574" y="40469"/>
                  <a:pt x="255979" y="41836"/>
                  <a:pt x="264005" y="49736"/>
                </a:cubicBezTo>
                <a:close/>
                <a:moveTo>
                  <a:pt x="256883" y="1143"/>
                </a:moveTo>
                <a:lnTo>
                  <a:pt x="256883" y="27386"/>
                </a:lnTo>
                <a:lnTo>
                  <a:pt x="247731" y="27386"/>
                </a:lnTo>
                <a:lnTo>
                  <a:pt x="247731" y="1143"/>
                </a:lnTo>
                <a:close/>
                <a:moveTo>
                  <a:pt x="314979" y="73399"/>
                </a:moveTo>
                <a:lnTo>
                  <a:pt x="312994" y="82333"/>
                </a:lnTo>
                <a:lnTo>
                  <a:pt x="287376" y="76639"/>
                </a:lnTo>
                <a:lnTo>
                  <a:pt x="289362" y="67706"/>
                </a:lnTo>
                <a:close/>
                <a:moveTo>
                  <a:pt x="295459" y="22436"/>
                </a:moveTo>
                <a:lnTo>
                  <a:pt x="301184" y="29575"/>
                </a:lnTo>
                <a:lnTo>
                  <a:pt x="280345" y="46289"/>
                </a:lnTo>
                <a:lnTo>
                  <a:pt x="274619" y="39150"/>
                </a:ln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E2351672-A0AC-C362-3D76-1551CAB7CEFF}"/>
              </a:ext>
            </a:extLst>
          </p:cNvPr>
          <p:cNvSpPr/>
          <p:nvPr/>
        </p:nvSpPr>
        <p:spPr>
          <a:xfrm>
            <a:off x="10361039" y="9434871"/>
            <a:ext cx="1578598" cy="1715572"/>
          </a:xfrm>
          <a:custGeom>
            <a:avLst/>
            <a:gdLst>
              <a:gd name="connsiteX0" fmla="*/ 365657 w 400580"/>
              <a:gd name="connsiteY0" fmla="*/ 141108 h 435338"/>
              <a:gd name="connsiteX1" fmla="*/ 380865 w 400580"/>
              <a:gd name="connsiteY1" fmla="*/ 156316 h 435338"/>
              <a:gd name="connsiteX2" fmla="*/ 365657 w 400580"/>
              <a:gd name="connsiteY2" fmla="*/ 171523 h 435338"/>
              <a:gd name="connsiteX3" fmla="*/ 350449 w 400580"/>
              <a:gd name="connsiteY3" fmla="*/ 156316 h 435338"/>
              <a:gd name="connsiteX4" fmla="*/ 365657 w 400580"/>
              <a:gd name="connsiteY4" fmla="*/ 141108 h 435338"/>
              <a:gd name="connsiteX5" fmla="*/ 365656 w 400580"/>
              <a:gd name="connsiteY5" fmla="*/ 130409 h 435338"/>
              <a:gd name="connsiteX6" fmla="*/ 339750 w 400580"/>
              <a:gd name="connsiteY6" fmla="*/ 156316 h 435338"/>
              <a:gd name="connsiteX7" fmla="*/ 365656 w 400580"/>
              <a:gd name="connsiteY7" fmla="*/ 182223 h 435338"/>
              <a:gd name="connsiteX8" fmla="*/ 391563 w 400580"/>
              <a:gd name="connsiteY8" fmla="*/ 156316 h 435338"/>
              <a:gd name="connsiteX9" fmla="*/ 365656 w 400580"/>
              <a:gd name="connsiteY9" fmla="*/ 130409 h 435338"/>
              <a:gd name="connsiteX10" fmla="*/ 39903 w 400580"/>
              <a:gd name="connsiteY10" fmla="*/ 0 h 435338"/>
              <a:gd name="connsiteX11" fmla="*/ 44412 w 400580"/>
              <a:gd name="connsiteY11" fmla="*/ 4508 h 435338"/>
              <a:gd name="connsiteX12" fmla="*/ 44412 w 400580"/>
              <a:gd name="connsiteY12" fmla="*/ 24696 h 435338"/>
              <a:gd name="connsiteX13" fmla="*/ 39903 w 400580"/>
              <a:gd name="connsiteY13" fmla="*/ 29204 h 435338"/>
              <a:gd name="connsiteX14" fmla="*/ 35395 w 400580"/>
              <a:gd name="connsiteY14" fmla="*/ 24696 h 435338"/>
              <a:gd name="connsiteX15" fmla="*/ 35395 w 400580"/>
              <a:gd name="connsiteY15" fmla="*/ 22677 h 435338"/>
              <a:gd name="connsiteX16" fmla="*/ 9017 w 400580"/>
              <a:gd name="connsiteY16" fmla="*/ 74491 h 435338"/>
              <a:gd name="connsiteX17" fmla="*/ 9017 w 400580"/>
              <a:gd name="connsiteY17" fmla="*/ 175426 h 435338"/>
              <a:gd name="connsiteX18" fmla="*/ 104099 w 400580"/>
              <a:gd name="connsiteY18" fmla="*/ 263644 h 435338"/>
              <a:gd name="connsiteX19" fmla="*/ 199180 w 400580"/>
              <a:gd name="connsiteY19" fmla="*/ 175426 h 435338"/>
              <a:gd name="connsiteX20" fmla="*/ 199180 w 400580"/>
              <a:gd name="connsiteY20" fmla="*/ 74491 h 435338"/>
              <a:gd name="connsiteX21" fmla="*/ 173946 w 400580"/>
              <a:gd name="connsiteY21" fmla="*/ 23417 h 435338"/>
              <a:gd name="connsiteX22" fmla="*/ 173946 w 400580"/>
              <a:gd name="connsiteY22" fmla="*/ 24696 h 435338"/>
              <a:gd name="connsiteX23" fmla="*/ 169437 w 400580"/>
              <a:gd name="connsiteY23" fmla="*/ 29204 h 435338"/>
              <a:gd name="connsiteX24" fmla="*/ 164929 w 400580"/>
              <a:gd name="connsiteY24" fmla="*/ 24696 h 435338"/>
              <a:gd name="connsiteX25" fmla="*/ 164929 w 400580"/>
              <a:gd name="connsiteY25" fmla="*/ 4508 h 435338"/>
              <a:gd name="connsiteX26" fmla="*/ 169437 w 400580"/>
              <a:gd name="connsiteY26" fmla="*/ 0 h 435338"/>
              <a:gd name="connsiteX27" fmla="*/ 173946 w 400580"/>
              <a:gd name="connsiteY27" fmla="*/ 4508 h 435338"/>
              <a:gd name="connsiteX28" fmla="*/ 173946 w 400580"/>
              <a:gd name="connsiteY28" fmla="*/ 12247 h 435338"/>
              <a:gd name="connsiteX29" fmla="*/ 208197 w 400580"/>
              <a:gd name="connsiteY29" fmla="*/ 74423 h 435338"/>
              <a:gd name="connsiteX30" fmla="*/ 208197 w 400580"/>
              <a:gd name="connsiteY30" fmla="*/ 175359 h 435338"/>
              <a:gd name="connsiteX31" fmla="*/ 108607 w 400580"/>
              <a:gd name="connsiteY31" fmla="*/ 272392 h 435338"/>
              <a:gd name="connsiteX32" fmla="*/ 108607 w 400580"/>
              <a:gd name="connsiteY32" fmla="*/ 383488 h 435338"/>
              <a:gd name="connsiteX33" fmla="*/ 108607 w 400580"/>
              <a:gd name="connsiteY33" fmla="*/ 390749 h 435338"/>
              <a:gd name="connsiteX34" fmla="*/ 151296 w 400580"/>
              <a:gd name="connsiteY34" fmla="*/ 426177 h 435338"/>
              <a:gd name="connsiteX35" fmla="*/ 186731 w 400580"/>
              <a:gd name="connsiteY35" fmla="*/ 383488 h 435338"/>
              <a:gd name="connsiteX36" fmla="*/ 186731 w 400580"/>
              <a:gd name="connsiteY36" fmla="*/ 340422 h 435338"/>
              <a:gd name="connsiteX37" fmla="*/ 186731 w 400580"/>
              <a:gd name="connsiteY37" fmla="*/ 333222 h 435338"/>
              <a:gd name="connsiteX38" fmla="*/ 238444 w 400580"/>
              <a:gd name="connsiteY38" fmla="*/ 288710 h 435338"/>
              <a:gd name="connsiteX39" fmla="*/ 282956 w 400580"/>
              <a:gd name="connsiteY39" fmla="*/ 340422 h 435338"/>
              <a:gd name="connsiteX40" fmla="*/ 282956 w 400580"/>
              <a:gd name="connsiteY40" fmla="*/ 383286 h 435338"/>
              <a:gd name="connsiteX41" fmla="*/ 282956 w 400580"/>
              <a:gd name="connsiteY41" fmla="*/ 389780 h 435338"/>
              <a:gd name="connsiteX42" fmla="*/ 325296 w 400580"/>
              <a:gd name="connsiteY42" fmla="*/ 425626 h 435338"/>
              <a:gd name="connsiteX43" fmla="*/ 361148 w 400580"/>
              <a:gd name="connsiteY43" fmla="*/ 383286 h 435338"/>
              <a:gd name="connsiteX44" fmla="*/ 361148 w 400580"/>
              <a:gd name="connsiteY44" fmla="*/ 190903 h 435338"/>
              <a:gd name="connsiteX45" fmla="*/ 330733 w 400580"/>
              <a:gd name="connsiteY45" fmla="*/ 156228 h 435338"/>
              <a:gd name="connsiteX46" fmla="*/ 365704 w 400580"/>
              <a:gd name="connsiteY46" fmla="*/ 121345 h 435338"/>
              <a:gd name="connsiteX47" fmla="*/ 400580 w 400580"/>
              <a:gd name="connsiteY47" fmla="*/ 156316 h 435338"/>
              <a:gd name="connsiteX48" fmla="*/ 370165 w 400580"/>
              <a:gd name="connsiteY48" fmla="*/ 190903 h 435338"/>
              <a:gd name="connsiteX49" fmla="*/ 370165 w 400580"/>
              <a:gd name="connsiteY49" fmla="*/ 383488 h 435338"/>
              <a:gd name="connsiteX50" fmla="*/ 370165 w 400580"/>
              <a:gd name="connsiteY50" fmla="*/ 390688 h 435338"/>
              <a:gd name="connsiteX51" fmla="*/ 318452 w 400580"/>
              <a:gd name="connsiteY51" fmla="*/ 435201 h 435338"/>
              <a:gd name="connsiteX52" fmla="*/ 273940 w 400580"/>
              <a:gd name="connsiteY52" fmla="*/ 383488 h 435338"/>
              <a:gd name="connsiteX53" fmla="*/ 273940 w 400580"/>
              <a:gd name="connsiteY53" fmla="*/ 340422 h 435338"/>
              <a:gd name="connsiteX54" fmla="*/ 273940 w 400580"/>
              <a:gd name="connsiteY54" fmla="*/ 333162 h 435338"/>
              <a:gd name="connsiteX55" fmla="*/ 231251 w 400580"/>
              <a:gd name="connsiteY55" fmla="*/ 297733 h 435338"/>
              <a:gd name="connsiteX56" fmla="*/ 195815 w 400580"/>
              <a:gd name="connsiteY56" fmla="*/ 340422 h 435338"/>
              <a:gd name="connsiteX57" fmla="*/ 195815 w 400580"/>
              <a:gd name="connsiteY57" fmla="*/ 383286 h 435338"/>
              <a:gd name="connsiteX58" fmla="*/ 195815 w 400580"/>
              <a:gd name="connsiteY58" fmla="*/ 390487 h 435338"/>
              <a:gd name="connsiteX59" fmla="*/ 144103 w 400580"/>
              <a:gd name="connsiteY59" fmla="*/ 434999 h 435338"/>
              <a:gd name="connsiteX60" fmla="*/ 99590 w 400580"/>
              <a:gd name="connsiteY60" fmla="*/ 383286 h 435338"/>
              <a:gd name="connsiteX61" fmla="*/ 99590 w 400580"/>
              <a:gd name="connsiteY61" fmla="*/ 272392 h 435338"/>
              <a:gd name="connsiteX62" fmla="*/ 0 w 400580"/>
              <a:gd name="connsiteY62" fmla="*/ 175359 h 435338"/>
              <a:gd name="connsiteX63" fmla="*/ 0 w 400580"/>
              <a:gd name="connsiteY63" fmla="*/ 74423 h 435338"/>
              <a:gd name="connsiteX64" fmla="*/ 32905 w 400580"/>
              <a:gd name="connsiteY64" fmla="*/ 13054 h 435338"/>
              <a:gd name="connsiteX65" fmla="*/ 35395 w 400580"/>
              <a:gd name="connsiteY65" fmla="*/ 12314 h 435338"/>
              <a:gd name="connsiteX66" fmla="*/ 35395 w 400580"/>
              <a:gd name="connsiteY66" fmla="*/ 4508 h 435338"/>
              <a:gd name="connsiteX67" fmla="*/ 39903 w 400580"/>
              <a:gd name="connsiteY67" fmla="*/ 0 h 4353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</a:cxnLst>
            <a:rect l="l" t="t" r="r" b="b"/>
            <a:pathLst>
              <a:path w="400580" h="435338">
                <a:moveTo>
                  <a:pt x="365657" y="141108"/>
                </a:moveTo>
                <a:cubicBezTo>
                  <a:pt x="374055" y="141108"/>
                  <a:pt x="380865" y="147918"/>
                  <a:pt x="380865" y="156316"/>
                </a:cubicBezTo>
                <a:cubicBezTo>
                  <a:pt x="380865" y="164714"/>
                  <a:pt x="374055" y="171523"/>
                  <a:pt x="365657" y="171523"/>
                </a:cubicBezTo>
                <a:cubicBezTo>
                  <a:pt x="357259" y="171523"/>
                  <a:pt x="350449" y="164714"/>
                  <a:pt x="350449" y="156316"/>
                </a:cubicBezTo>
                <a:cubicBezTo>
                  <a:pt x="350449" y="147918"/>
                  <a:pt x="357259" y="141108"/>
                  <a:pt x="365657" y="141108"/>
                </a:cubicBezTo>
                <a:close/>
                <a:moveTo>
                  <a:pt x="365656" y="130409"/>
                </a:moveTo>
                <a:cubicBezTo>
                  <a:pt x="351351" y="130409"/>
                  <a:pt x="339750" y="142010"/>
                  <a:pt x="339750" y="156316"/>
                </a:cubicBezTo>
                <a:cubicBezTo>
                  <a:pt x="339750" y="170622"/>
                  <a:pt x="351351" y="182223"/>
                  <a:pt x="365656" y="182223"/>
                </a:cubicBezTo>
                <a:cubicBezTo>
                  <a:pt x="379949" y="182182"/>
                  <a:pt x="391523" y="170608"/>
                  <a:pt x="391563" y="156316"/>
                </a:cubicBezTo>
                <a:cubicBezTo>
                  <a:pt x="391563" y="142010"/>
                  <a:pt x="379962" y="130409"/>
                  <a:pt x="365656" y="130409"/>
                </a:cubicBezTo>
                <a:close/>
                <a:moveTo>
                  <a:pt x="39903" y="0"/>
                </a:moveTo>
                <a:cubicBezTo>
                  <a:pt x="42393" y="0"/>
                  <a:pt x="44412" y="2019"/>
                  <a:pt x="44412" y="4508"/>
                </a:cubicBezTo>
                <a:lnTo>
                  <a:pt x="44412" y="24696"/>
                </a:lnTo>
                <a:cubicBezTo>
                  <a:pt x="44412" y="27185"/>
                  <a:pt x="42393" y="29204"/>
                  <a:pt x="39903" y="29204"/>
                </a:cubicBezTo>
                <a:cubicBezTo>
                  <a:pt x="37414" y="29204"/>
                  <a:pt x="35395" y="27185"/>
                  <a:pt x="35395" y="24696"/>
                </a:cubicBezTo>
                <a:lnTo>
                  <a:pt x="35395" y="22677"/>
                </a:lnTo>
                <a:cubicBezTo>
                  <a:pt x="18956" y="34850"/>
                  <a:pt x="9185" y="54034"/>
                  <a:pt x="9017" y="74491"/>
                </a:cubicBezTo>
                <a:lnTo>
                  <a:pt x="9017" y="175426"/>
                </a:lnTo>
                <a:cubicBezTo>
                  <a:pt x="9017" y="224077"/>
                  <a:pt x="51679" y="263644"/>
                  <a:pt x="104099" y="263644"/>
                </a:cubicBezTo>
                <a:cubicBezTo>
                  <a:pt x="156518" y="263644"/>
                  <a:pt x="199180" y="224077"/>
                  <a:pt x="199180" y="175426"/>
                </a:cubicBezTo>
                <a:lnTo>
                  <a:pt x="199180" y="74491"/>
                </a:lnTo>
                <a:cubicBezTo>
                  <a:pt x="198985" y="54512"/>
                  <a:pt x="189692" y="35711"/>
                  <a:pt x="173946" y="23417"/>
                </a:cubicBezTo>
                <a:lnTo>
                  <a:pt x="173946" y="24696"/>
                </a:lnTo>
                <a:cubicBezTo>
                  <a:pt x="173946" y="27185"/>
                  <a:pt x="171927" y="29204"/>
                  <a:pt x="169437" y="29204"/>
                </a:cubicBezTo>
                <a:cubicBezTo>
                  <a:pt x="166948" y="29204"/>
                  <a:pt x="164929" y="27185"/>
                  <a:pt x="164929" y="24696"/>
                </a:cubicBezTo>
                <a:lnTo>
                  <a:pt x="164929" y="4508"/>
                </a:lnTo>
                <a:cubicBezTo>
                  <a:pt x="164929" y="2019"/>
                  <a:pt x="166948" y="0"/>
                  <a:pt x="169437" y="0"/>
                </a:cubicBezTo>
                <a:cubicBezTo>
                  <a:pt x="171927" y="0"/>
                  <a:pt x="173946" y="2019"/>
                  <a:pt x="173946" y="4508"/>
                </a:cubicBezTo>
                <a:lnTo>
                  <a:pt x="173946" y="12247"/>
                </a:lnTo>
                <a:cubicBezTo>
                  <a:pt x="195028" y="25954"/>
                  <a:pt x="207881" y="49277"/>
                  <a:pt x="208197" y="74423"/>
                </a:cubicBezTo>
                <a:lnTo>
                  <a:pt x="208197" y="175359"/>
                </a:lnTo>
                <a:cubicBezTo>
                  <a:pt x="208197" y="227576"/>
                  <a:pt x="163920" y="270171"/>
                  <a:pt x="108607" y="272392"/>
                </a:cubicBezTo>
                <a:lnTo>
                  <a:pt x="108607" y="383488"/>
                </a:lnTo>
                <a:cubicBezTo>
                  <a:pt x="108385" y="385904"/>
                  <a:pt x="108385" y="388333"/>
                  <a:pt x="108607" y="390749"/>
                </a:cubicBezTo>
                <a:cubicBezTo>
                  <a:pt x="110612" y="412322"/>
                  <a:pt x="129723" y="428183"/>
                  <a:pt x="151296" y="426177"/>
                </a:cubicBezTo>
                <a:cubicBezTo>
                  <a:pt x="172869" y="424172"/>
                  <a:pt x="188736" y="405062"/>
                  <a:pt x="186731" y="383488"/>
                </a:cubicBezTo>
                <a:lnTo>
                  <a:pt x="186731" y="340422"/>
                </a:lnTo>
                <a:cubicBezTo>
                  <a:pt x="186549" y="338027"/>
                  <a:pt x="186549" y="335618"/>
                  <a:pt x="186731" y="333222"/>
                </a:cubicBezTo>
                <a:cubicBezTo>
                  <a:pt x="188723" y="306649"/>
                  <a:pt x="211871" y="286718"/>
                  <a:pt x="238444" y="288710"/>
                </a:cubicBezTo>
                <a:cubicBezTo>
                  <a:pt x="265017" y="290695"/>
                  <a:pt x="284948" y="313849"/>
                  <a:pt x="282956" y="340422"/>
                </a:cubicBezTo>
                <a:lnTo>
                  <a:pt x="282956" y="383286"/>
                </a:lnTo>
                <a:cubicBezTo>
                  <a:pt x="282775" y="385447"/>
                  <a:pt x="282775" y="387620"/>
                  <a:pt x="282956" y="389780"/>
                </a:cubicBezTo>
                <a:cubicBezTo>
                  <a:pt x="284747" y="411374"/>
                  <a:pt x="303709" y="427422"/>
                  <a:pt x="325296" y="425626"/>
                </a:cubicBezTo>
                <a:cubicBezTo>
                  <a:pt x="346889" y="423836"/>
                  <a:pt x="362938" y="404880"/>
                  <a:pt x="361148" y="383286"/>
                </a:cubicBezTo>
                <a:lnTo>
                  <a:pt x="361148" y="190903"/>
                </a:lnTo>
                <a:cubicBezTo>
                  <a:pt x="343733" y="188635"/>
                  <a:pt x="330713" y="173791"/>
                  <a:pt x="330733" y="156228"/>
                </a:cubicBezTo>
                <a:cubicBezTo>
                  <a:pt x="330760" y="136943"/>
                  <a:pt x="346412" y="121325"/>
                  <a:pt x="365704" y="121345"/>
                </a:cubicBezTo>
                <a:cubicBezTo>
                  <a:pt x="384989" y="121372"/>
                  <a:pt x="400607" y="137030"/>
                  <a:pt x="400580" y="156316"/>
                </a:cubicBezTo>
                <a:cubicBezTo>
                  <a:pt x="400526" y="173832"/>
                  <a:pt x="387532" y="188615"/>
                  <a:pt x="370165" y="190903"/>
                </a:cubicBezTo>
                <a:lnTo>
                  <a:pt x="370165" y="383488"/>
                </a:lnTo>
                <a:cubicBezTo>
                  <a:pt x="370347" y="385884"/>
                  <a:pt x="370347" y="388293"/>
                  <a:pt x="370165" y="390688"/>
                </a:cubicBezTo>
                <a:cubicBezTo>
                  <a:pt x="368173" y="417261"/>
                  <a:pt x="345025" y="437193"/>
                  <a:pt x="318452" y="435201"/>
                </a:cubicBezTo>
                <a:cubicBezTo>
                  <a:pt x="291879" y="433216"/>
                  <a:pt x="271948" y="410061"/>
                  <a:pt x="273940" y="383488"/>
                </a:cubicBezTo>
                <a:lnTo>
                  <a:pt x="273940" y="340422"/>
                </a:lnTo>
                <a:cubicBezTo>
                  <a:pt x="274162" y="338007"/>
                  <a:pt x="274162" y="335578"/>
                  <a:pt x="273940" y="333162"/>
                </a:cubicBezTo>
                <a:cubicBezTo>
                  <a:pt x="271934" y="311588"/>
                  <a:pt x="252824" y="295728"/>
                  <a:pt x="231251" y="297733"/>
                </a:cubicBezTo>
                <a:cubicBezTo>
                  <a:pt x="209677" y="299739"/>
                  <a:pt x="193810" y="318849"/>
                  <a:pt x="195815" y="340422"/>
                </a:cubicBezTo>
                <a:lnTo>
                  <a:pt x="195815" y="383286"/>
                </a:lnTo>
                <a:cubicBezTo>
                  <a:pt x="195997" y="385682"/>
                  <a:pt x="195997" y="388091"/>
                  <a:pt x="195815" y="390487"/>
                </a:cubicBezTo>
                <a:cubicBezTo>
                  <a:pt x="193824" y="417060"/>
                  <a:pt x="170676" y="436991"/>
                  <a:pt x="144103" y="434999"/>
                </a:cubicBezTo>
                <a:cubicBezTo>
                  <a:pt x="117530" y="433014"/>
                  <a:pt x="97598" y="409859"/>
                  <a:pt x="99590" y="383286"/>
                </a:cubicBezTo>
                <a:lnTo>
                  <a:pt x="99590" y="272392"/>
                </a:lnTo>
                <a:cubicBezTo>
                  <a:pt x="44277" y="270171"/>
                  <a:pt x="0" y="227576"/>
                  <a:pt x="0" y="175359"/>
                </a:cubicBezTo>
                <a:lnTo>
                  <a:pt x="0" y="74423"/>
                </a:lnTo>
                <a:cubicBezTo>
                  <a:pt x="337" y="49835"/>
                  <a:pt x="12610" y="26943"/>
                  <a:pt x="32905" y="13054"/>
                </a:cubicBezTo>
                <a:cubicBezTo>
                  <a:pt x="33639" y="12550"/>
                  <a:pt x="34507" y="12287"/>
                  <a:pt x="35395" y="12314"/>
                </a:cubicBezTo>
                <a:lnTo>
                  <a:pt x="35395" y="4508"/>
                </a:lnTo>
                <a:cubicBezTo>
                  <a:pt x="35395" y="2019"/>
                  <a:pt x="37414" y="0"/>
                  <a:pt x="39903" y="0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4B545B95-1D86-264D-7C9A-572AFB1AFA51}"/>
              </a:ext>
            </a:extLst>
          </p:cNvPr>
          <p:cNvSpPr/>
          <p:nvPr/>
        </p:nvSpPr>
        <p:spPr>
          <a:xfrm flipH="1">
            <a:off x="23789262" y="318947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FD7D3A7C-7874-8F86-B1EB-27C27F0F0DBD}"/>
              </a:ext>
            </a:extLst>
          </p:cNvPr>
          <p:cNvSpPr/>
          <p:nvPr/>
        </p:nvSpPr>
        <p:spPr>
          <a:xfrm flipH="1">
            <a:off x="22298026" y="2853654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8592298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6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62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B2D70D20-5FEB-380C-30FE-D5D7B5CA3FD1}"/>
              </a:ext>
            </a:extLst>
          </p:cNvPr>
          <p:cNvSpPr/>
          <p:nvPr/>
        </p:nvSpPr>
        <p:spPr>
          <a:xfrm flipH="1">
            <a:off x="3056523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BA880B3F-0A46-B878-5E75-3915E7663F78}"/>
              </a:ext>
            </a:extLst>
          </p:cNvPr>
          <p:cNvSpPr/>
          <p:nvPr/>
        </p:nvSpPr>
        <p:spPr>
          <a:xfrm flipH="1">
            <a:off x="106202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F7E76556-8463-1386-5F4F-B28AD29F2F8C}"/>
              </a:ext>
            </a:extLst>
          </p:cNvPr>
          <p:cNvSpPr/>
          <p:nvPr/>
        </p:nvSpPr>
        <p:spPr>
          <a:xfrm flipH="1">
            <a:off x="1577216" y="1783933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1829E10B-887D-326D-152C-0A46A8D8C920}"/>
              </a:ext>
            </a:extLst>
          </p:cNvPr>
          <p:cNvSpPr/>
          <p:nvPr/>
        </p:nvSpPr>
        <p:spPr>
          <a:xfrm flipH="1">
            <a:off x="-1385034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96DD627D-62D2-07B6-3716-7FE94305FEDA}"/>
              </a:ext>
            </a:extLst>
          </p:cNvPr>
          <p:cNvSpPr/>
          <p:nvPr/>
        </p:nvSpPr>
        <p:spPr>
          <a:xfrm flipH="1">
            <a:off x="157721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3B06ABEA-FC35-A51F-5158-2F7D6BE4E559}"/>
              </a:ext>
            </a:extLst>
          </p:cNvPr>
          <p:cNvSpPr/>
          <p:nvPr/>
        </p:nvSpPr>
        <p:spPr>
          <a:xfrm flipH="1">
            <a:off x="4538653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58F62296-EE8B-79B1-39A4-1B99DB5ECBAB}"/>
              </a:ext>
            </a:extLst>
          </p:cNvPr>
          <p:cNvSpPr/>
          <p:nvPr/>
        </p:nvSpPr>
        <p:spPr>
          <a:xfrm flipH="1">
            <a:off x="10435757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2BAC8D57-EBA3-264E-13C0-8085AFCA2A1B}"/>
              </a:ext>
            </a:extLst>
          </p:cNvPr>
          <p:cNvSpPr/>
          <p:nvPr/>
        </p:nvSpPr>
        <p:spPr>
          <a:xfrm flipH="1">
            <a:off x="748543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3C880E44-6664-4425-C5B1-A369DDA6C017}"/>
              </a:ext>
            </a:extLst>
          </p:cNvPr>
          <p:cNvSpPr/>
          <p:nvPr/>
        </p:nvSpPr>
        <p:spPr>
          <a:xfrm flipH="1">
            <a:off x="8956450" y="4318640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F57C1D66-4771-7305-EFEF-7E0E63AB5048}"/>
              </a:ext>
            </a:extLst>
          </p:cNvPr>
          <p:cNvSpPr/>
          <p:nvPr/>
        </p:nvSpPr>
        <p:spPr>
          <a:xfrm flipH="1">
            <a:off x="599420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FF7A9FD2-4FA7-E8E9-B796-0BF7A3CC5DD8}"/>
              </a:ext>
            </a:extLst>
          </p:cNvPr>
          <p:cNvSpPr/>
          <p:nvPr/>
        </p:nvSpPr>
        <p:spPr>
          <a:xfrm flipH="1">
            <a:off x="895645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3" name="Freeform: Shape 12">
            <a:extLst>
              <a:ext uri="{FF2B5EF4-FFF2-40B4-BE49-F238E27FC236}">
                <a16:creationId xmlns:a16="http://schemas.microsoft.com/office/drawing/2014/main" id="{61DD64A7-70BF-4E65-F2D6-3C905F2EB6F9}"/>
              </a:ext>
            </a:extLst>
          </p:cNvPr>
          <p:cNvSpPr/>
          <p:nvPr/>
        </p:nvSpPr>
        <p:spPr>
          <a:xfrm flipH="1">
            <a:off x="11917887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6897EAC6-A469-68C4-843F-764D00B8A3DE}"/>
              </a:ext>
            </a:extLst>
          </p:cNvPr>
          <p:cNvSpPr/>
          <p:nvPr/>
        </p:nvSpPr>
        <p:spPr>
          <a:xfrm rot="10800000" flipH="1" flipV="1">
            <a:off x="0" y="11402316"/>
            <a:ext cx="24384000" cy="94573"/>
          </a:xfrm>
          <a:custGeom>
            <a:avLst/>
            <a:gdLst>
              <a:gd name="connsiteX0" fmla="*/ 13227051 w 24384000"/>
              <a:gd name="connsiteY0" fmla="*/ 0 h 94573"/>
              <a:gd name="connsiteX1" fmla="*/ 24384000 w 24384000"/>
              <a:gd name="connsiteY1" fmla="*/ 0 h 94573"/>
              <a:gd name="connsiteX2" fmla="*/ 24384000 w 24384000"/>
              <a:gd name="connsiteY2" fmla="*/ 94573 h 94573"/>
              <a:gd name="connsiteX3" fmla="*/ 13227051 w 24384000"/>
              <a:gd name="connsiteY3" fmla="*/ 94573 h 94573"/>
              <a:gd name="connsiteX4" fmla="*/ 0 w 24384000"/>
              <a:gd name="connsiteY4" fmla="*/ 0 h 94573"/>
              <a:gd name="connsiteX5" fmla="*/ 908051 w 24384000"/>
              <a:gd name="connsiteY5" fmla="*/ 0 h 94573"/>
              <a:gd name="connsiteX6" fmla="*/ 908051 w 24384000"/>
              <a:gd name="connsiteY6" fmla="*/ 94573 h 94573"/>
              <a:gd name="connsiteX7" fmla="*/ 0 w 24384000"/>
              <a:gd name="connsiteY7" fmla="*/ 94573 h 94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4384000" h="94573">
                <a:moveTo>
                  <a:pt x="13227051" y="0"/>
                </a:moveTo>
                <a:lnTo>
                  <a:pt x="24384000" y="0"/>
                </a:lnTo>
                <a:lnTo>
                  <a:pt x="24384000" y="94573"/>
                </a:lnTo>
                <a:lnTo>
                  <a:pt x="13227051" y="94573"/>
                </a:lnTo>
                <a:close/>
                <a:moveTo>
                  <a:pt x="0" y="0"/>
                </a:moveTo>
                <a:lnTo>
                  <a:pt x="908051" y="0"/>
                </a:lnTo>
                <a:lnTo>
                  <a:pt x="908051" y="94573"/>
                </a:lnTo>
                <a:lnTo>
                  <a:pt x="0" y="94573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FFCBFB83-95D6-9BDA-BE0D-32D347F836B4}"/>
              </a:ext>
            </a:extLst>
          </p:cNvPr>
          <p:cNvSpPr/>
          <p:nvPr/>
        </p:nvSpPr>
        <p:spPr>
          <a:xfrm flipH="1">
            <a:off x="-1897624" y="11496890"/>
            <a:ext cx="28179251" cy="2314058"/>
          </a:xfrm>
          <a:custGeom>
            <a:avLst/>
            <a:gdLst>
              <a:gd name="connsiteX0" fmla="*/ 28179251 w 28179251"/>
              <a:gd name="connsiteY0" fmla="*/ 0 h 2314058"/>
              <a:gd name="connsiteX1" fmla="*/ 25262559 w 28179251"/>
              <a:gd name="connsiteY1" fmla="*/ 0 h 2314058"/>
              <a:gd name="connsiteX2" fmla="*/ 23291122 w 28179251"/>
              <a:gd name="connsiteY2" fmla="*/ 1138210 h 2314058"/>
              <a:gd name="connsiteX3" fmla="*/ 21319687 w 28179251"/>
              <a:gd name="connsiteY3" fmla="*/ 0 h 2314058"/>
              <a:gd name="connsiteX4" fmla="*/ 21182082 w 28179251"/>
              <a:gd name="connsiteY4" fmla="*/ 0 h 2314058"/>
              <a:gd name="connsiteX5" fmla="*/ 19210645 w 28179251"/>
              <a:gd name="connsiteY5" fmla="*/ 1138210 h 2314058"/>
              <a:gd name="connsiteX6" fmla="*/ 17239208 w 28179251"/>
              <a:gd name="connsiteY6" fmla="*/ 0 h 2314058"/>
              <a:gd name="connsiteX7" fmla="*/ 17102725 w 28179251"/>
              <a:gd name="connsiteY7" fmla="*/ 0 h 2314058"/>
              <a:gd name="connsiteX8" fmla="*/ 15131288 w 28179251"/>
              <a:gd name="connsiteY8" fmla="*/ 1138210 h 2314058"/>
              <a:gd name="connsiteX9" fmla="*/ 13159851 w 28179251"/>
              <a:gd name="connsiteY9" fmla="*/ 0 h 2314058"/>
              <a:gd name="connsiteX10" fmla="*/ 0 w 28179251"/>
              <a:gd name="connsiteY10" fmla="*/ 0 h 2314058"/>
              <a:gd name="connsiteX11" fmla="*/ 0 w 28179251"/>
              <a:gd name="connsiteY11" fmla="*/ 2314058 h 2314058"/>
              <a:gd name="connsiteX12" fmla="*/ 28179251 w 28179251"/>
              <a:gd name="connsiteY12" fmla="*/ 2314058 h 23140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8179251" h="2314058">
                <a:moveTo>
                  <a:pt x="28179251" y="0"/>
                </a:moveTo>
                <a:lnTo>
                  <a:pt x="25262559" y="0"/>
                </a:lnTo>
                <a:lnTo>
                  <a:pt x="23291122" y="1138210"/>
                </a:lnTo>
                <a:lnTo>
                  <a:pt x="21319687" y="0"/>
                </a:lnTo>
                <a:lnTo>
                  <a:pt x="21182082" y="0"/>
                </a:lnTo>
                <a:lnTo>
                  <a:pt x="19210645" y="1138210"/>
                </a:lnTo>
                <a:lnTo>
                  <a:pt x="17239208" y="0"/>
                </a:lnTo>
                <a:lnTo>
                  <a:pt x="17102725" y="0"/>
                </a:lnTo>
                <a:lnTo>
                  <a:pt x="15131288" y="1138210"/>
                </a:lnTo>
                <a:lnTo>
                  <a:pt x="13159851" y="0"/>
                </a:lnTo>
                <a:lnTo>
                  <a:pt x="0" y="0"/>
                </a:lnTo>
                <a:lnTo>
                  <a:pt x="0" y="2314058"/>
                </a:lnTo>
                <a:lnTo>
                  <a:pt x="28179251" y="2314058"/>
                </a:lnTo>
                <a:close/>
              </a:path>
            </a:pathLst>
          </a:custGeom>
          <a:solidFill>
            <a:schemeClr val="tx1">
              <a:lumMod val="20000"/>
              <a:lumOff val="80000"/>
            </a:schemeClr>
          </a:solidFill>
          <a:ln>
            <a:noFill/>
          </a:ln>
          <a:effectLst>
            <a:innerShdw blurRad="508000" dist="3810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E746F05-D6E6-B2B2-A604-8865EB78C107}"/>
              </a:ext>
            </a:extLst>
          </p:cNvPr>
          <p:cNvSpPr txBox="1"/>
          <p:nvPr/>
        </p:nvSpPr>
        <p:spPr>
          <a:xfrm>
            <a:off x="6026463" y="3970909"/>
            <a:ext cx="2089033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3B76DC73-D198-7699-CD6D-C43ABD584D57}"/>
              </a:ext>
            </a:extLst>
          </p:cNvPr>
          <p:cNvSpPr/>
          <p:nvPr/>
        </p:nvSpPr>
        <p:spPr>
          <a:xfrm flipH="1">
            <a:off x="7097596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2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7A44BAA9-AD13-AD78-FE11-D4F4305E5E6F}"/>
              </a:ext>
            </a:extLst>
          </p:cNvPr>
          <p:cNvSpPr/>
          <p:nvPr/>
        </p:nvSpPr>
        <p:spPr>
          <a:xfrm flipH="1">
            <a:off x="3007309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3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9" name="Freeform: Shape 18">
            <a:extLst>
              <a:ext uri="{FF2B5EF4-FFF2-40B4-BE49-F238E27FC236}">
                <a16:creationId xmlns:a16="http://schemas.microsoft.com/office/drawing/2014/main" id="{FDB14C21-F7D0-12CC-48A1-4F76F1432A8C}"/>
              </a:ext>
            </a:extLst>
          </p:cNvPr>
          <p:cNvSpPr/>
          <p:nvPr/>
        </p:nvSpPr>
        <p:spPr>
          <a:xfrm flipH="1">
            <a:off x="5042367" y="913092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1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08D3118C-95EF-8696-A28F-D618FF8FB47D}"/>
              </a:ext>
            </a:extLst>
          </p:cNvPr>
          <p:cNvSpPr/>
          <p:nvPr/>
        </p:nvSpPr>
        <p:spPr>
          <a:xfrm flipH="1">
            <a:off x="961889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6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AAC6CD00-D97E-C716-D66D-1E873CE632EE}"/>
              </a:ext>
            </a:extLst>
          </p:cNvPr>
          <p:cNvSpPr/>
          <p:nvPr/>
        </p:nvSpPr>
        <p:spPr>
          <a:xfrm flipH="1">
            <a:off x="5042367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5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BA476642-66E3-493C-CD1A-32DCD9975980}"/>
              </a:ext>
            </a:extLst>
          </p:cNvPr>
          <p:cNvSpPr/>
          <p:nvPr/>
        </p:nvSpPr>
        <p:spPr>
          <a:xfrm flipH="1">
            <a:off x="9121725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4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3" name="TextBox 48">
            <a:extLst>
              <a:ext uri="{FF2B5EF4-FFF2-40B4-BE49-F238E27FC236}">
                <a16:creationId xmlns:a16="http://schemas.microsoft.com/office/drawing/2014/main" id="{7067A2F6-A929-23ED-B661-EBE68F2DB799}"/>
              </a:ext>
            </a:extLst>
          </p:cNvPr>
          <p:cNvSpPr txBox="1"/>
          <p:nvPr/>
        </p:nvSpPr>
        <p:spPr>
          <a:xfrm>
            <a:off x="15246537" y="9126064"/>
            <a:ext cx="7130798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HEALTH CARE</a:t>
            </a:r>
          </a:p>
        </p:txBody>
      </p:sp>
      <p:sp>
        <p:nvSpPr>
          <p:cNvPr id="24" name="TextBox 48">
            <a:extLst>
              <a:ext uri="{FF2B5EF4-FFF2-40B4-BE49-F238E27FC236}">
                <a16:creationId xmlns:a16="http://schemas.microsoft.com/office/drawing/2014/main" id="{8B5734B5-FA12-17E5-D2C8-7976126C6F00}"/>
              </a:ext>
            </a:extLst>
          </p:cNvPr>
          <p:cNvSpPr txBox="1"/>
          <p:nvPr/>
        </p:nvSpPr>
        <p:spPr>
          <a:xfrm>
            <a:off x="16458735" y="1026741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accent1">
                    <a:lumMod val="50000"/>
                  </a:schemeClr>
                </a:solidFill>
              </a:rPr>
              <a:t>we sell CONFIDENCE not templates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39B58A48-4F1B-5917-0D2D-79592E124855}"/>
              </a:ext>
            </a:extLst>
          </p:cNvPr>
          <p:cNvSpPr/>
          <p:nvPr/>
        </p:nvSpPr>
        <p:spPr>
          <a:xfrm>
            <a:off x="4172547" y="5925698"/>
            <a:ext cx="1726750" cy="1715846"/>
          </a:xfrm>
          <a:custGeom>
            <a:avLst/>
            <a:gdLst>
              <a:gd name="connsiteX0" fmla="*/ 401989 w 438175"/>
              <a:gd name="connsiteY0" fmla="*/ 36607 h 435408"/>
              <a:gd name="connsiteX1" fmla="*/ 361615 w 438175"/>
              <a:gd name="connsiteY1" fmla="*/ 5721 h 435408"/>
              <a:gd name="connsiteX2" fmla="*/ 330123 w 438175"/>
              <a:gd name="connsiteY2" fmla="*/ 3904 h 435408"/>
              <a:gd name="connsiteX3" fmla="*/ 331603 w 438175"/>
              <a:gd name="connsiteY3" fmla="*/ 35396 h 435408"/>
              <a:gd name="connsiteX4" fmla="*/ 342370 w 438175"/>
              <a:gd name="connsiteY4" fmla="*/ 53161 h 435408"/>
              <a:gd name="connsiteX5" fmla="*/ 320231 w 438175"/>
              <a:gd name="connsiteY5" fmla="*/ 75097 h 435408"/>
              <a:gd name="connsiteX6" fmla="*/ 319424 w 438175"/>
              <a:gd name="connsiteY6" fmla="*/ 76309 h 435408"/>
              <a:gd name="connsiteX7" fmla="*/ 299842 w 438175"/>
              <a:gd name="connsiteY7" fmla="*/ 72877 h 435408"/>
              <a:gd name="connsiteX8" fmla="*/ 299842 w 438175"/>
              <a:gd name="connsiteY8" fmla="*/ 72877 h 435408"/>
              <a:gd name="connsiteX9" fmla="*/ 257382 w 438175"/>
              <a:gd name="connsiteY9" fmla="*/ 90372 h 435408"/>
              <a:gd name="connsiteX10" fmla="*/ 65133 w 438175"/>
              <a:gd name="connsiteY10" fmla="*/ 280603 h 435408"/>
              <a:gd name="connsiteX11" fmla="*/ 63989 w 438175"/>
              <a:gd name="connsiteY11" fmla="*/ 365254 h 435408"/>
              <a:gd name="connsiteX12" fmla="*/ 1409 w 438175"/>
              <a:gd name="connsiteY12" fmla="*/ 427161 h 435408"/>
              <a:gd name="connsiteX13" fmla="*/ 1147 w 438175"/>
              <a:gd name="connsiteY13" fmla="*/ 433628 h 435408"/>
              <a:gd name="connsiteX14" fmla="*/ 1409 w 438175"/>
              <a:gd name="connsiteY14" fmla="*/ 433890 h 435408"/>
              <a:gd name="connsiteX15" fmla="*/ 4639 w 438175"/>
              <a:gd name="connsiteY15" fmla="*/ 435236 h 435408"/>
              <a:gd name="connsiteX16" fmla="*/ 7802 w 438175"/>
              <a:gd name="connsiteY16" fmla="*/ 433957 h 435408"/>
              <a:gd name="connsiteX17" fmla="*/ 70382 w 438175"/>
              <a:gd name="connsiteY17" fmla="*/ 371983 h 435408"/>
              <a:gd name="connsiteX18" fmla="*/ 155033 w 438175"/>
              <a:gd name="connsiteY18" fmla="*/ 371983 h 435408"/>
              <a:gd name="connsiteX19" fmla="*/ 346407 w 438175"/>
              <a:gd name="connsiteY19" fmla="*/ 181282 h 435408"/>
              <a:gd name="connsiteX20" fmla="*/ 361144 w 438175"/>
              <a:gd name="connsiteY20" fmla="*/ 119038 h 435408"/>
              <a:gd name="connsiteX21" fmla="*/ 362355 w 438175"/>
              <a:gd name="connsiteY21" fmla="*/ 118231 h 435408"/>
              <a:gd name="connsiteX22" fmla="*/ 384561 w 438175"/>
              <a:gd name="connsiteY22" fmla="*/ 96227 h 435408"/>
              <a:gd name="connsiteX23" fmla="*/ 402191 w 438175"/>
              <a:gd name="connsiteY23" fmla="*/ 107195 h 435408"/>
              <a:gd name="connsiteX24" fmla="*/ 422378 w 438175"/>
              <a:gd name="connsiteY24" fmla="*/ 113117 h 435408"/>
              <a:gd name="connsiteX25" fmla="*/ 433548 w 438175"/>
              <a:gd name="connsiteY25" fmla="*/ 109012 h 435408"/>
              <a:gd name="connsiteX26" fmla="*/ 401989 w 438175"/>
              <a:gd name="connsiteY26" fmla="*/ 36607 h 435408"/>
              <a:gd name="connsiteX27" fmla="*/ 222929 w 438175"/>
              <a:gd name="connsiteY27" fmla="*/ 290898 h 435408"/>
              <a:gd name="connsiteX28" fmla="*/ 200724 w 438175"/>
              <a:gd name="connsiteY28" fmla="*/ 268490 h 435408"/>
              <a:gd name="connsiteX29" fmla="*/ 194163 w 438175"/>
              <a:gd name="connsiteY29" fmla="*/ 268322 h 435408"/>
              <a:gd name="connsiteX30" fmla="*/ 193995 w 438175"/>
              <a:gd name="connsiteY30" fmla="*/ 274883 h 435408"/>
              <a:gd name="connsiteX31" fmla="*/ 216200 w 438175"/>
              <a:gd name="connsiteY31" fmla="*/ 297358 h 435408"/>
              <a:gd name="connsiteX32" fmla="*/ 199580 w 438175"/>
              <a:gd name="connsiteY32" fmla="*/ 313777 h 435408"/>
              <a:gd name="connsiteX33" fmla="*/ 160282 w 438175"/>
              <a:gd name="connsiteY33" fmla="*/ 274143 h 435408"/>
              <a:gd name="connsiteX34" fmla="*/ 153903 w 438175"/>
              <a:gd name="connsiteY34" fmla="*/ 274129 h 435408"/>
              <a:gd name="connsiteX35" fmla="*/ 153889 w 438175"/>
              <a:gd name="connsiteY35" fmla="*/ 274143 h 435408"/>
              <a:gd name="connsiteX36" fmla="*/ 153627 w 438175"/>
              <a:gd name="connsiteY36" fmla="*/ 280609 h 435408"/>
              <a:gd name="connsiteX37" fmla="*/ 153889 w 438175"/>
              <a:gd name="connsiteY37" fmla="*/ 280872 h 435408"/>
              <a:gd name="connsiteX38" fmla="*/ 193120 w 438175"/>
              <a:gd name="connsiteY38" fmla="*/ 320506 h 435408"/>
              <a:gd name="connsiteX39" fmla="*/ 176701 w 438175"/>
              <a:gd name="connsiteY39" fmla="*/ 336723 h 435408"/>
              <a:gd name="connsiteX40" fmla="*/ 154495 w 438175"/>
              <a:gd name="connsiteY40" fmla="*/ 314248 h 435408"/>
              <a:gd name="connsiteX41" fmla="*/ 147934 w 438175"/>
              <a:gd name="connsiteY41" fmla="*/ 314079 h 435408"/>
              <a:gd name="connsiteX42" fmla="*/ 147766 w 438175"/>
              <a:gd name="connsiteY42" fmla="*/ 320640 h 435408"/>
              <a:gd name="connsiteX43" fmla="*/ 169972 w 438175"/>
              <a:gd name="connsiteY43" fmla="*/ 343115 h 435408"/>
              <a:gd name="connsiteX44" fmla="*/ 147766 w 438175"/>
              <a:gd name="connsiteY44" fmla="*/ 365119 h 435408"/>
              <a:gd name="connsiteX45" fmla="*/ 111698 w 438175"/>
              <a:gd name="connsiteY45" fmla="*/ 379923 h 435408"/>
              <a:gd name="connsiteX46" fmla="*/ 111698 w 438175"/>
              <a:gd name="connsiteY46" fmla="*/ 379923 h 435408"/>
              <a:gd name="connsiteX47" fmla="*/ 75496 w 438175"/>
              <a:gd name="connsiteY47" fmla="*/ 364716 h 435408"/>
              <a:gd name="connsiteX48" fmla="*/ 70516 w 438175"/>
              <a:gd name="connsiteY48" fmla="*/ 359669 h 435408"/>
              <a:gd name="connsiteX49" fmla="*/ 70920 w 438175"/>
              <a:gd name="connsiteY49" fmla="*/ 287130 h 435408"/>
              <a:gd name="connsiteX50" fmla="*/ 163781 w 438175"/>
              <a:gd name="connsiteY50" fmla="*/ 195413 h 435408"/>
              <a:gd name="connsiteX51" fmla="*/ 240896 w 438175"/>
              <a:gd name="connsiteY51" fmla="*/ 273402 h 435408"/>
              <a:gd name="connsiteX52" fmla="*/ 340284 w 438175"/>
              <a:gd name="connsiteY52" fmla="*/ 174755 h 435408"/>
              <a:gd name="connsiteX53" fmla="*/ 319020 w 438175"/>
              <a:gd name="connsiteY53" fmla="*/ 195884 h 435408"/>
              <a:gd name="connsiteX54" fmla="*/ 296747 w 438175"/>
              <a:gd name="connsiteY54" fmla="*/ 173342 h 435408"/>
              <a:gd name="connsiteX55" fmla="*/ 290280 w 438175"/>
              <a:gd name="connsiteY55" fmla="*/ 173079 h 435408"/>
              <a:gd name="connsiteX56" fmla="*/ 290018 w 438175"/>
              <a:gd name="connsiteY56" fmla="*/ 173342 h 435408"/>
              <a:gd name="connsiteX57" fmla="*/ 289904 w 438175"/>
              <a:gd name="connsiteY57" fmla="*/ 179620 h 435408"/>
              <a:gd name="connsiteX58" fmla="*/ 290018 w 438175"/>
              <a:gd name="connsiteY58" fmla="*/ 179734 h 435408"/>
              <a:gd name="connsiteX59" fmla="*/ 312762 w 438175"/>
              <a:gd name="connsiteY59" fmla="*/ 202142 h 435408"/>
              <a:gd name="connsiteX60" fmla="*/ 296141 w 438175"/>
              <a:gd name="connsiteY60" fmla="*/ 218561 h 435408"/>
              <a:gd name="connsiteX61" fmla="*/ 256844 w 438175"/>
              <a:gd name="connsiteY61" fmla="*/ 178859 h 435408"/>
              <a:gd name="connsiteX62" fmla="*/ 250478 w 438175"/>
              <a:gd name="connsiteY62" fmla="*/ 178496 h 435408"/>
              <a:gd name="connsiteX63" fmla="*/ 250115 w 438175"/>
              <a:gd name="connsiteY63" fmla="*/ 178859 h 435408"/>
              <a:gd name="connsiteX64" fmla="*/ 249852 w 438175"/>
              <a:gd name="connsiteY64" fmla="*/ 185326 h 435408"/>
              <a:gd name="connsiteX65" fmla="*/ 250115 w 438175"/>
              <a:gd name="connsiteY65" fmla="*/ 185588 h 435408"/>
              <a:gd name="connsiteX66" fmla="*/ 289412 w 438175"/>
              <a:gd name="connsiteY66" fmla="*/ 225290 h 435408"/>
              <a:gd name="connsiteX67" fmla="*/ 272792 w 438175"/>
              <a:gd name="connsiteY67" fmla="*/ 241776 h 435408"/>
              <a:gd name="connsiteX68" fmla="*/ 250518 w 438175"/>
              <a:gd name="connsiteY68" fmla="*/ 219301 h 435408"/>
              <a:gd name="connsiteX69" fmla="*/ 244139 w 438175"/>
              <a:gd name="connsiteY69" fmla="*/ 219287 h 435408"/>
              <a:gd name="connsiteX70" fmla="*/ 244126 w 438175"/>
              <a:gd name="connsiteY70" fmla="*/ 219301 h 435408"/>
              <a:gd name="connsiteX71" fmla="*/ 243863 w 438175"/>
              <a:gd name="connsiteY71" fmla="*/ 225767 h 435408"/>
              <a:gd name="connsiteX72" fmla="*/ 244126 w 438175"/>
              <a:gd name="connsiteY72" fmla="*/ 226030 h 435408"/>
              <a:gd name="connsiteX73" fmla="*/ 266399 w 438175"/>
              <a:gd name="connsiteY73" fmla="*/ 248505 h 435408"/>
              <a:gd name="connsiteX74" fmla="*/ 247490 w 438175"/>
              <a:gd name="connsiteY74" fmla="*/ 267212 h 435408"/>
              <a:gd name="connsiteX75" fmla="*/ 170241 w 438175"/>
              <a:gd name="connsiteY75" fmla="*/ 188684 h 435408"/>
              <a:gd name="connsiteX76" fmla="*/ 263169 w 438175"/>
              <a:gd name="connsiteY76" fmla="*/ 96765 h 435408"/>
              <a:gd name="connsiteX77" fmla="*/ 299237 w 438175"/>
              <a:gd name="connsiteY77" fmla="*/ 81961 h 435408"/>
              <a:gd name="connsiteX78" fmla="*/ 299237 w 438175"/>
              <a:gd name="connsiteY78" fmla="*/ 81961 h 435408"/>
              <a:gd name="connsiteX79" fmla="*/ 335439 w 438175"/>
              <a:gd name="connsiteY79" fmla="*/ 97169 h 435408"/>
              <a:gd name="connsiteX80" fmla="*/ 340419 w 438175"/>
              <a:gd name="connsiteY80" fmla="*/ 102148 h 435408"/>
              <a:gd name="connsiteX81" fmla="*/ 340015 w 438175"/>
              <a:gd name="connsiteY81" fmla="*/ 174687 h 435408"/>
              <a:gd name="connsiteX82" fmla="*/ 384023 w 438175"/>
              <a:gd name="connsiteY82" fmla="*/ 84182 h 435408"/>
              <a:gd name="connsiteX83" fmla="*/ 377294 w 438175"/>
              <a:gd name="connsiteY83" fmla="*/ 90911 h 435408"/>
              <a:gd name="connsiteX84" fmla="*/ 357510 w 438175"/>
              <a:gd name="connsiteY84" fmla="*/ 110559 h 435408"/>
              <a:gd name="connsiteX85" fmla="*/ 346946 w 438175"/>
              <a:gd name="connsiteY85" fmla="*/ 96092 h 435408"/>
              <a:gd name="connsiteX86" fmla="*/ 341966 w 438175"/>
              <a:gd name="connsiteY86" fmla="*/ 91113 h 435408"/>
              <a:gd name="connsiteX87" fmla="*/ 327633 w 438175"/>
              <a:gd name="connsiteY87" fmla="*/ 80346 h 435408"/>
              <a:gd name="connsiteX88" fmla="*/ 347484 w 438175"/>
              <a:gd name="connsiteY88" fmla="*/ 60765 h 435408"/>
              <a:gd name="connsiteX89" fmla="*/ 354213 w 438175"/>
              <a:gd name="connsiteY89" fmla="*/ 54036 h 435408"/>
              <a:gd name="connsiteX90" fmla="*/ 363768 w 438175"/>
              <a:gd name="connsiteY90" fmla="*/ 44615 h 435408"/>
              <a:gd name="connsiteX91" fmla="*/ 393645 w 438175"/>
              <a:gd name="connsiteY91" fmla="*/ 74761 h 435408"/>
              <a:gd name="connsiteX92" fmla="*/ 427492 w 438175"/>
              <a:gd name="connsiteY92" fmla="*/ 102552 h 435408"/>
              <a:gd name="connsiteX93" fmla="*/ 406498 w 438175"/>
              <a:gd name="connsiteY93" fmla="*/ 99053 h 435408"/>
              <a:gd name="connsiteX94" fmla="*/ 391357 w 438175"/>
              <a:gd name="connsiteY94" fmla="*/ 89767 h 435408"/>
              <a:gd name="connsiteX95" fmla="*/ 406498 w 438175"/>
              <a:gd name="connsiteY95" fmla="*/ 74828 h 435408"/>
              <a:gd name="connsiteX96" fmla="*/ 363768 w 438175"/>
              <a:gd name="connsiteY96" fmla="*/ 31695 h 435408"/>
              <a:gd name="connsiteX97" fmla="*/ 348695 w 438175"/>
              <a:gd name="connsiteY97" fmla="*/ 46634 h 435408"/>
              <a:gd name="connsiteX98" fmla="*/ 339544 w 438175"/>
              <a:gd name="connsiteY98" fmla="*/ 31426 h 435408"/>
              <a:gd name="connsiteX99" fmla="*/ 336314 w 438175"/>
              <a:gd name="connsiteY99" fmla="*/ 10364 h 435408"/>
              <a:gd name="connsiteX100" fmla="*/ 341091 w 438175"/>
              <a:gd name="connsiteY100" fmla="*/ 8951 h 435408"/>
              <a:gd name="connsiteX101" fmla="*/ 357241 w 438175"/>
              <a:gd name="connsiteY101" fmla="*/ 13863 h 435408"/>
              <a:gd name="connsiteX102" fmla="*/ 395529 w 438175"/>
              <a:gd name="connsiteY102" fmla="*/ 43000 h 435408"/>
              <a:gd name="connsiteX103" fmla="*/ 427492 w 438175"/>
              <a:gd name="connsiteY103" fmla="*/ 102552 h 43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</a:cxnLst>
            <a:rect l="l" t="t" r="r" b="b"/>
            <a:pathLst>
              <a:path w="438175" h="435408">
                <a:moveTo>
                  <a:pt x="401989" y="36607"/>
                </a:moveTo>
                <a:cubicBezTo>
                  <a:pt x="390220" y="24273"/>
                  <a:pt x="376601" y="13850"/>
                  <a:pt x="361615" y="5721"/>
                </a:cubicBezTo>
                <a:cubicBezTo>
                  <a:pt x="343312" y="-3363"/>
                  <a:pt x="334362" y="-268"/>
                  <a:pt x="330123" y="3904"/>
                </a:cubicBezTo>
                <a:cubicBezTo>
                  <a:pt x="325884" y="8076"/>
                  <a:pt x="322721" y="16958"/>
                  <a:pt x="331603" y="35396"/>
                </a:cubicBezTo>
                <a:cubicBezTo>
                  <a:pt x="334726" y="41587"/>
                  <a:pt x="338326" y="47529"/>
                  <a:pt x="342370" y="53161"/>
                </a:cubicBezTo>
                <a:lnTo>
                  <a:pt x="320231" y="75097"/>
                </a:lnTo>
                <a:cubicBezTo>
                  <a:pt x="319902" y="75461"/>
                  <a:pt x="319632" y="75865"/>
                  <a:pt x="319424" y="76309"/>
                </a:cubicBezTo>
                <a:cubicBezTo>
                  <a:pt x="313125" y="74122"/>
                  <a:pt x="306511" y="72958"/>
                  <a:pt x="299842" y="72877"/>
                </a:cubicBezTo>
                <a:lnTo>
                  <a:pt x="299842" y="72877"/>
                </a:lnTo>
                <a:cubicBezTo>
                  <a:pt x="283928" y="72830"/>
                  <a:pt x="268647" y="79121"/>
                  <a:pt x="257382" y="90372"/>
                </a:cubicBezTo>
                <a:lnTo>
                  <a:pt x="65133" y="280603"/>
                </a:lnTo>
                <a:cubicBezTo>
                  <a:pt x="41817" y="303824"/>
                  <a:pt x="41312" y="341413"/>
                  <a:pt x="63989" y="365254"/>
                </a:cubicBezTo>
                <a:lnTo>
                  <a:pt x="1409" y="427161"/>
                </a:lnTo>
                <a:cubicBezTo>
                  <a:pt x="-448" y="428877"/>
                  <a:pt x="-569" y="431770"/>
                  <a:pt x="1147" y="433628"/>
                </a:cubicBezTo>
                <a:cubicBezTo>
                  <a:pt x="1228" y="433715"/>
                  <a:pt x="1315" y="433803"/>
                  <a:pt x="1409" y="433890"/>
                </a:cubicBezTo>
                <a:cubicBezTo>
                  <a:pt x="2244" y="434785"/>
                  <a:pt x="3421" y="435276"/>
                  <a:pt x="4639" y="435236"/>
                </a:cubicBezTo>
                <a:cubicBezTo>
                  <a:pt x="5823" y="435249"/>
                  <a:pt x="6961" y="434785"/>
                  <a:pt x="7802" y="433957"/>
                </a:cubicBezTo>
                <a:lnTo>
                  <a:pt x="70382" y="371983"/>
                </a:lnTo>
                <a:cubicBezTo>
                  <a:pt x="93913" y="394976"/>
                  <a:pt x="131502" y="394976"/>
                  <a:pt x="155033" y="371983"/>
                </a:cubicBezTo>
                <a:lnTo>
                  <a:pt x="346407" y="181282"/>
                </a:lnTo>
                <a:cubicBezTo>
                  <a:pt x="362772" y="165031"/>
                  <a:pt x="368485" y="140901"/>
                  <a:pt x="361144" y="119038"/>
                </a:cubicBezTo>
                <a:cubicBezTo>
                  <a:pt x="361588" y="118830"/>
                  <a:pt x="361992" y="118560"/>
                  <a:pt x="362355" y="118231"/>
                </a:cubicBezTo>
                <a:lnTo>
                  <a:pt x="384561" y="96227"/>
                </a:lnTo>
                <a:cubicBezTo>
                  <a:pt x="390092" y="100405"/>
                  <a:pt x="395994" y="104079"/>
                  <a:pt x="402191" y="107195"/>
                </a:cubicBezTo>
                <a:cubicBezTo>
                  <a:pt x="408382" y="110681"/>
                  <a:pt x="415286" y="112706"/>
                  <a:pt x="422378" y="113117"/>
                </a:cubicBezTo>
                <a:cubicBezTo>
                  <a:pt x="426510" y="113339"/>
                  <a:pt x="430547" y="111851"/>
                  <a:pt x="433548" y="109012"/>
                </a:cubicBezTo>
                <a:cubicBezTo>
                  <a:pt x="447343" y="95957"/>
                  <a:pt x="427829" y="62716"/>
                  <a:pt x="401989" y="36607"/>
                </a:cubicBezTo>
                <a:close/>
                <a:moveTo>
                  <a:pt x="222929" y="290898"/>
                </a:moveTo>
                <a:lnTo>
                  <a:pt x="200724" y="268490"/>
                </a:lnTo>
                <a:cubicBezTo>
                  <a:pt x="198960" y="266633"/>
                  <a:pt x="196020" y="266559"/>
                  <a:pt x="194163" y="268322"/>
                </a:cubicBezTo>
                <a:cubicBezTo>
                  <a:pt x="192305" y="270085"/>
                  <a:pt x="192231" y="273026"/>
                  <a:pt x="193995" y="274883"/>
                </a:cubicBezTo>
                <a:lnTo>
                  <a:pt x="216200" y="297358"/>
                </a:lnTo>
                <a:lnTo>
                  <a:pt x="199580" y="313777"/>
                </a:lnTo>
                <a:lnTo>
                  <a:pt x="160282" y="274143"/>
                </a:lnTo>
                <a:cubicBezTo>
                  <a:pt x="158526" y="272380"/>
                  <a:pt x="155673" y="272373"/>
                  <a:pt x="153903" y="274129"/>
                </a:cubicBezTo>
                <a:cubicBezTo>
                  <a:pt x="153903" y="274129"/>
                  <a:pt x="153896" y="274136"/>
                  <a:pt x="153889" y="274143"/>
                </a:cubicBezTo>
                <a:cubicBezTo>
                  <a:pt x="152032" y="275859"/>
                  <a:pt x="151911" y="278752"/>
                  <a:pt x="153627" y="280609"/>
                </a:cubicBezTo>
                <a:cubicBezTo>
                  <a:pt x="153708" y="280697"/>
                  <a:pt x="153795" y="280784"/>
                  <a:pt x="153889" y="280872"/>
                </a:cubicBezTo>
                <a:lnTo>
                  <a:pt x="193120" y="320506"/>
                </a:lnTo>
                <a:lnTo>
                  <a:pt x="176701" y="336723"/>
                </a:lnTo>
                <a:lnTo>
                  <a:pt x="154495" y="314248"/>
                </a:lnTo>
                <a:cubicBezTo>
                  <a:pt x="152732" y="312391"/>
                  <a:pt x="149791" y="312316"/>
                  <a:pt x="147934" y="314079"/>
                </a:cubicBezTo>
                <a:cubicBezTo>
                  <a:pt x="146077" y="315843"/>
                  <a:pt x="146003" y="318783"/>
                  <a:pt x="147766" y="320640"/>
                </a:cubicBezTo>
                <a:lnTo>
                  <a:pt x="169972" y="343115"/>
                </a:lnTo>
                <a:lnTo>
                  <a:pt x="147766" y="365119"/>
                </a:lnTo>
                <a:cubicBezTo>
                  <a:pt x="138177" y="374634"/>
                  <a:pt x="125210" y="379957"/>
                  <a:pt x="111698" y="379923"/>
                </a:cubicBezTo>
                <a:lnTo>
                  <a:pt x="111698" y="379923"/>
                </a:lnTo>
                <a:cubicBezTo>
                  <a:pt x="98085" y="379896"/>
                  <a:pt x="85044" y="374419"/>
                  <a:pt x="75496" y="364716"/>
                </a:cubicBezTo>
                <a:lnTo>
                  <a:pt x="70516" y="359669"/>
                </a:lnTo>
                <a:cubicBezTo>
                  <a:pt x="50625" y="339515"/>
                  <a:pt x="50807" y="307061"/>
                  <a:pt x="70920" y="287130"/>
                </a:cubicBezTo>
                <a:lnTo>
                  <a:pt x="163781" y="195413"/>
                </a:lnTo>
                <a:lnTo>
                  <a:pt x="240896" y="273402"/>
                </a:lnTo>
                <a:close/>
                <a:moveTo>
                  <a:pt x="340284" y="174755"/>
                </a:moveTo>
                <a:lnTo>
                  <a:pt x="319020" y="195884"/>
                </a:lnTo>
                <a:lnTo>
                  <a:pt x="296747" y="173342"/>
                </a:lnTo>
                <a:cubicBezTo>
                  <a:pt x="295031" y="171484"/>
                  <a:pt x="292138" y="171363"/>
                  <a:pt x="290280" y="173079"/>
                </a:cubicBezTo>
                <a:cubicBezTo>
                  <a:pt x="290193" y="173160"/>
                  <a:pt x="290105" y="173247"/>
                  <a:pt x="290018" y="173342"/>
                </a:cubicBezTo>
                <a:cubicBezTo>
                  <a:pt x="288255" y="175044"/>
                  <a:pt x="288201" y="177857"/>
                  <a:pt x="289904" y="179620"/>
                </a:cubicBezTo>
                <a:cubicBezTo>
                  <a:pt x="289944" y="179660"/>
                  <a:pt x="289978" y="179700"/>
                  <a:pt x="290018" y="179734"/>
                </a:cubicBezTo>
                <a:lnTo>
                  <a:pt x="312762" y="202142"/>
                </a:lnTo>
                <a:lnTo>
                  <a:pt x="296141" y="218561"/>
                </a:lnTo>
                <a:lnTo>
                  <a:pt x="256844" y="178859"/>
                </a:lnTo>
                <a:cubicBezTo>
                  <a:pt x="255188" y="177002"/>
                  <a:pt x="252335" y="176841"/>
                  <a:pt x="250478" y="178496"/>
                </a:cubicBezTo>
                <a:cubicBezTo>
                  <a:pt x="250350" y="178610"/>
                  <a:pt x="250229" y="178731"/>
                  <a:pt x="250115" y="178859"/>
                </a:cubicBezTo>
                <a:cubicBezTo>
                  <a:pt x="248257" y="180575"/>
                  <a:pt x="248136" y="183469"/>
                  <a:pt x="249852" y="185326"/>
                </a:cubicBezTo>
                <a:cubicBezTo>
                  <a:pt x="249933" y="185413"/>
                  <a:pt x="250020" y="185501"/>
                  <a:pt x="250115" y="185588"/>
                </a:cubicBezTo>
                <a:lnTo>
                  <a:pt x="289412" y="225290"/>
                </a:lnTo>
                <a:lnTo>
                  <a:pt x="272792" y="241776"/>
                </a:lnTo>
                <a:lnTo>
                  <a:pt x="250518" y="219301"/>
                </a:lnTo>
                <a:cubicBezTo>
                  <a:pt x="248762" y="217538"/>
                  <a:pt x="245909" y="217531"/>
                  <a:pt x="244139" y="219287"/>
                </a:cubicBezTo>
                <a:cubicBezTo>
                  <a:pt x="244139" y="219287"/>
                  <a:pt x="244133" y="219294"/>
                  <a:pt x="244126" y="219301"/>
                </a:cubicBezTo>
                <a:cubicBezTo>
                  <a:pt x="242269" y="221017"/>
                  <a:pt x="242147" y="223910"/>
                  <a:pt x="243863" y="225767"/>
                </a:cubicBezTo>
                <a:cubicBezTo>
                  <a:pt x="243944" y="225855"/>
                  <a:pt x="244032" y="225942"/>
                  <a:pt x="244126" y="226030"/>
                </a:cubicBezTo>
                <a:lnTo>
                  <a:pt x="266399" y="248505"/>
                </a:lnTo>
                <a:lnTo>
                  <a:pt x="247490" y="267212"/>
                </a:lnTo>
                <a:lnTo>
                  <a:pt x="170241" y="188684"/>
                </a:lnTo>
                <a:lnTo>
                  <a:pt x="263169" y="96765"/>
                </a:lnTo>
                <a:cubicBezTo>
                  <a:pt x="272751" y="87243"/>
                  <a:pt x="285725" y="81921"/>
                  <a:pt x="299237" y="81961"/>
                </a:cubicBezTo>
                <a:lnTo>
                  <a:pt x="299237" y="81961"/>
                </a:lnTo>
                <a:cubicBezTo>
                  <a:pt x="312850" y="82001"/>
                  <a:pt x="325877" y="87479"/>
                  <a:pt x="335439" y="97169"/>
                </a:cubicBezTo>
                <a:lnTo>
                  <a:pt x="340419" y="102148"/>
                </a:lnTo>
                <a:cubicBezTo>
                  <a:pt x="360310" y="122302"/>
                  <a:pt x="360128" y="154756"/>
                  <a:pt x="340015" y="174687"/>
                </a:cubicBezTo>
                <a:close/>
                <a:moveTo>
                  <a:pt x="384023" y="84182"/>
                </a:moveTo>
                <a:lnTo>
                  <a:pt x="377294" y="90911"/>
                </a:lnTo>
                <a:lnTo>
                  <a:pt x="357510" y="110559"/>
                </a:lnTo>
                <a:cubicBezTo>
                  <a:pt x="354697" y="105257"/>
                  <a:pt x="351138" y="100385"/>
                  <a:pt x="346946" y="96092"/>
                </a:cubicBezTo>
                <a:lnTo>
                  <a:pt x="341966" y="91113"/>
                </a:lnTo>
                <a:cubicBezTo>
                  <a:pt x="337754" y="86826"/>
                  <a:pt x="332922" y="83192"/>
                  <a:pt x="327633" y="80346"/>
                </a:cubicBezTo>
                <a:lnTo>
                  <a:pt x="347484" y="60765"/>
                </a:lnTo>
                <a:lnTo>
                  <a:pt x="354213" y="54036"/>
                </a:lnTo>
                <a:lnTo>
                  <a:pt x="363768" y="44615"/>
                </a:lnTo>
                <a:lnTo>
                  <a:pt x="393645" y="74761"/>
                </a:lnTo>
                <a:close/>
                <a:moveTo>
                  <a:pt x="427492" y="102552"/>
                </a:moveTo>
                <a:cubicBezTo>
                  <a:pt x="425339" y="104705"/>
                  <a:pt x="418543" y="105042"/>
                  <a:pt x="406498" y="99053"/>
                </a:cubicBezTo>
                <a:cubicBezTo>
                  <a:pt x="401222" y="96355"/>
                  <a:pt x="396155" y="93246"/>
                  <a:pt x="391357" y="89767"/>
                </a:cubicBezTo>
                <a:lnTo>
                  <a:pt x="406498" y="74828"/>
                </a:lnTo>
                <a:lnTo>
                  <a:pt x="363768" y="31695"/>
                </a:lnTo>
                <a:lnTo>
                  <a:pt x="348695" y="46634"/>
                </a:lnTo>
                <a:cubicBezTo>
                  <a:pt x="345243" y="41816"/>
                  <a:pt x="342181" y="36728"/>
                  <a:pt x="339544" y="31426"/>
                </a:cubicBezTo>
                <a:cubicBezTo>
                  <a:pt x="333689" y="19314"/>
                  <a:pt x="334160" y="12517"/>
                  <a:pt x="336314" y="10364"/>
                </a:cubicBezTo>
                <a:cubicBezTo>
                  <a:pt x="337666" y="9301"/>
                  <a:pt x="339376" y="8796"/>
                  <a:pt x="341091" y="8951"/>
                </a:cubicBezTo>
                <a:cubicBezTo>
                  <a:pt x="346771" y="9395"/>
                  <a:pt x="352282" y="11071"/>
                  <a:pt x="357241" y="13863"/>
                </a:cubicBezTo>
                <a:cubicBezTo>
                  <a:pt x="371453" y="21507"/>
                  <a:pt x="384373" y="31345"/>
                  <a:pt x="395529" y="43000"/>
                </a:cubicBezTo>
                <a:cubicBezTo>
                  <a:pt x="423320" y="71127"/>
                  <a:pt x="433077" y="97034"/>
                  <a:pt x="427492" y="102552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3256705E-4265-F005-ED58-09703F607193}"/>
              </a:ext>
            </a:extLst>
          </p:cNvPr>
          <p:cNvSpPr/>
          <p:nvPr/>
        </p:nvSpPr>
        <p:spPr>
          <a:xfrm>
            <a:off x="6206276" y="9509634"/>
            <a:ext cx="1729408" cy="1566046"/>
          </a:xfrm>
          <a:custGeom>
            <a:avLst/>
            <a:gdLst>
              <a:gd name="connsiteX0" fmla="*/ 336228 w 438850"/>
              <a:gd name="connsiteY0" fmla="*/ 819 h 397396"/>
              <a:gd name="connsiteX1" fmla="*/ 336228 w 438850"/>
              <a:gd name="connsiteY1" fmla="*/ 819 h 397396"/>
              <a:gd name="connsiteX2" fmla="*/ 219278 w 438850"/>
              <a:gd name="connsiteY2" fmla="*/ 44019 h 397396"/>
              <a:gd name="connsiteX3" fmla="*/ 102058 w 438850"/>
              <a:gd name="connsiteY3" fmla="*/ 886 h 397396"/>
              <a:gd name="connsiteX4" fmla="*/ 315 w 438850"/>
              <a:gd name="connsiteY4" fmla="*/ 139639 h 397396"/>
              <a:gd name="connsiteX5" fmla="*/ 13773 w 438850"/>
              <a:gd name="connsiteY5" fmla="*/ 191722 h 397396"/>
              <a:gd name="connsiteX6" fmla="*/ 14311 w 438850"/>
              <a:gd name="connsiteY6" fmla="*/ 193000 h 397396"/>
              <a:gd name="connsiteX7" fmla="*/ 115247 w 438850"/>
              <a:gd name="connsiteY7" fmla="*/ 324015 h 397396"/>
              <a:gd name="connsiteX8" fmla="*/ 217124 w 438850"/>
              <a:gd name="connsiteY8" fmla="*/ 396083 h 397396"/>
              <a:gd name="connsiteX9" fmla="*/ 219278 w 438850"/>
              <a:gd name="connsiteY9" fmla="*/ 397227 h 397396"/>
              <a:gd name="connsiteX10" fmla="*/ 221431 w 438850"/>
              <a:gd name="connsiteY10" fmla="*/ 396083 h 397396"/>
              <a:gd name="connsiteX11" fmla="*/ 323309 w 438850"/>
              <a:gd name="connsiteY11" fmla="*/ 324015 h 397396"/>
              <a:gd name="connsiteX12" fmla="*/ 425119 w 438850"/>
              <a:gd name="connsiteY12" fmla="*/ 190578 h 397396"/>
              <a:gd name="connsiteX13" fmla="*/ 427272 w 438850"/>
              <a:gd name="connsiteY13" fmla="*/ 186742 h 397396"/>
              <a:gd name="connsiteX14" fmla="*/ 427272 w 438850"/>
              <a:gd name="connsiteY14" fmla="*/ 185531 h 397396"/>
              <a:gd name="connsiteX15" fmla="*/ 438510 w 438850"/>
              <a:gd name="connsiteY15" fmla="*/ 139639 h 397396"/>
              <a:gd name="connsiteX16" fmla="*/ 336228 w 438850"/>
              <a:gd name="connsiteY16" fmla="*/ 819 h 397396"/>
              <a:gd name="connsiteX17" fmla="*/ 219009 w 438850"/>
              <a:gd name="connsiteY17" fmla="*/ 386797 h 397396"/>
              <a:gd name="connsiteX18" fmla="*/ 25010 w 438850"/>
              <a:gd name="connsiteY18" fmla="*/ 195221 h 397396"/>
              <a:gd name="connsiteX19" fmla="*/ 115920 w 438850"/>
              <a:gd name="connsiteY19" fmla="*/ 195221 h 397396"/>
              <a:gd name="connsiteX20" fmla="*/ 138596 w 438850"/>
              <a:gd name="connsiteY20" fmla="*/ 109897 h 397396"/>
              <a:gd name="connsiteX21" fmla="*/ 190006 w 438850"/>
              <a:gd name="connsiteY21" fmla="*/ 321054 h 397396"/>
              <a:gd name="connsiteX22" fmla="*/ 222575 w 438850"/>
              <a:gd name="connsiteY22" fmla="*/ 193202 h 397396"/>
              <a:gd name="connsiteX23" fmla="*/ 279705 w 438850"/>
              <a:gd name="connsiteY23" fmla="*/ 193202 h 397396"/>
              <a:gd name="connsiteX24" fmla="*/ 303862 w 438850"/>
              <a:gd name="connsiteY24" fmla="*/ 108013 h 397396"/>
              <a:gd name="connsiteX25" fmla="*/ 327885 w 438850"/>
              <a:gd name="connsiteY25" fmla="*/ 191251 h 397396"/>
              <a:gd name="connsiteX26" fmla="*/ 414824 w 438850"/>
              <a:gd name="connsiteY26" fmla="*/ 191251 h 397396"/>
              <a:gd name="connsiteX27" fmla="*/ 219009 w 438850"/>
              <a:gd name="connsiteY27" fmla="*/ 386797 h 397396"/>
              <a:gd name="connsiteX28" fmla="*/ 428955 w 438850"/>
              <a:gd name="connsiteY28" fmla="*/ 138563 h 397396"/>
              <a:gd name="connsiteX29" fmla="*/ 418323 w 438850"/>
              <a:gd name="connsiteY29" fmla="*/ 182167 h 397396"/>
              <a:gd name="connsiteX30" fmla="*/ 334681 w 438850"/>
              <a:gd name="connsiteY30" fmla="*/ 182167 h 397396"/>
              <a:gd name="connsiteX31" fmla="*/ 303660 w 438850"/>
              <a:gd name="connsiteY31" fmla="*/ 74502 h 397396"/>
              <a:gd name="connsiteX32" fmla="*/ 272774 w 438850"/>
              <a:gd name="connsiteY32" fmla="*/ 183714 h 397396"/>
              <a:gd name="connsiteX33" fmla="*/ 215509 w 438850"/>
              <a:gd name="connsiteY33" fmla="*/ 183714 h 397396"/>
              <a:gd name="connsiteX34" fmla="*/ 190208 w 438850"/>
              <a:gd name="connsiteY34" fmla="*/ 283035 h 397396"/>
              <a:gd name="connsiteX35" fmla="*/ 139000 w 438850"/>
              <a:gd name="connsiteY35" fmla="*/ 72618 h 397396"/>
              <a:gd name="connsiteX36" fmla="*/ 108719 w 438850"/>
              <a:gd name="connsiteY36" fmla="*/ 186137 h 397396"/>
              <a:gd name="connsiteX37" fmla="*/ 21242 w 438850"/>
              <a:gd name="connsiteY37" fmla="*/ 186137 h 397396"/>
              <a:gd name="connsiteX38" fmla="*/ 9197 w 438850"/>
              <a:gd name="connsiteY38" fmla="*/ 138495 h 397396"/>
              <a:gd name="connsiteX39" fmla="*/ 103403 w 438850"/>
              <a:gd name="connsiteY39" fmla="*/ 9769 h 397396"/>
              <a:gd name="connsiteX40" fmla="*/ 116862 w 438850"/>
              <a:gd name="connsiteY40" fmla="*/ 9028 h 397396"/>
              <a:gd name="connsiteX41" fmla="*/ 215644 w 438850"/>
              <a:gd name="connsiteY41" fmla="*/ 53911 h 397396"/>
              <a:gd name="connsiteX42" fmla="*/ 219143 w 438850"/>
              <a:gd name="connsiteY42" fmla="*/ 58352 h 397396"/>
              <a:gd name="connsiteX43" fmla="*/ 222710 w 438850"/>
              <a:gd name="connsiteY43" fmla="*/ 53911 h 397396"/>
              <a:gd name="connsiteX44" fmla="*/ 334546 w 438850"/>
              <a:gd name="connsiteY44" fmla="*/ 9701 h 397396"/>
              <a:gd name="connsiteX45" fmla="*/ 428955 w 438850"/>
              <a:gd name="connsiteY45" fmla="*/ 138563 h 397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438850" h="397396">
                <a:moveTo>
                  <a:pt x="336228" y="819"/>
                </a:moveTo>
                <a:lnTo>
                  <a:pt x="336228" y="819"/>
                </a:lnTo>
                <a:cubicBezTo>
                  <a:pt x="333268" y="348"/>
                  <a:pt x="266179" y="-9409"/>
                  <a:pt x="219278" y="44019"/>
                </a:cubicBezTo>
                <a:cubicBezTo>
                  <a:pt x="172174" y="-9409"/>
                  <a:pt x="105288" y="348"/>
                  <a:pt x="102058" y="886"/>
                </a:cubicBezTo>
                <a:cubicBezTo>
                  <a:pt x="-11259" y="27129"/>
                  <a:pt x="180" y="138495"/>
                  <a:pt x="315" y="139639"/>
                </a:cubicBezTo>
                <a:cubicBezTo>
                  <a:pt x="2401" y="157532"/>
                  <a:pt x="6929" y="175054"/>
                  <a:pt x="13773" y="191722"/>
                </a:cubicBezTo>
                <a:cubicBezTo>
                  <a:pt x="13880" y="192173"/>
                  <a:pt x="14062" y="192603"/>
                  <a:pt x="14311" y="193000"/>
                </a:cubicBezTo>
                <a:cubicBezTo>
                  <a:pt x="36450" y="246833"/>
                  <a:pt x="78910" y="292456"/>
                  <a:pt x="115247" y="324015"/>
                </a:cubicBezTo>
                <a:cubicBezTo>
                  <a:pt x="146752" y="351335"/>
                  <a:pt x="180875" y="375472"/>
                  <a:pt x="217124" y="396083"/>
                </a:cubicBezTo>
                <a:lnTo>
                  <a:pt x="219278" y="397227"/>
                </a:lnTo>
                <a:lnTo>
                  <a:pt x="221431" y="396083"/>
                </a:lnTo>
                <a:cubicBezTo>
                  <a:pt x="257694" y="375492"/>
                  <a:pt x="291817" y="351348"/>
                  <a:pt x="323309" y="324015"/>
                </a:cubicBezTo>
                <a:cubicBezTo>
                  <a:pt x="360117" y="291985"/>
                  <a:pt x="403317" y="245554"/>
                  <a:pt x="425119" y="190578"/>
                </a:cubicBezTo>
                <a:cubicBezTo>
                  <a:pt x="426445" y="189750"/>
                  <a:pt x="427259" y="188304"/>
                  <a:pt x="427272" y="186742"/>
                </a:cubicBezTo>
                <a:cubicBezTo>
                  <a:pt x="427340" y="186339"/>
                  <a:pt x="427340" y="185935"/>
                  <a:pt x="427272" y="185531"/>
                </a:cubicBezTo>
                <a:cubicBezTo>
                  <a:pt x="432844" y="170741"/>
                  <a:pt x="436619" y="155331"/>
                  <a:pt x="438510" y="139639"/>
                </a:cubicBezTo>
                <a:cubicBezTo>
                  <a:pt x="438443" y="138428"/>
                  <a:pt x="449613" y="27062"/>
                  <a:pt x="336228" y="819"/>
                </a:cubicBezTo>
                <a:close/>
                <a:moveTo>
                  <a:pt x="219009" y="386797"/>
                </a:moveTo>
                <a:cubicBezTo>
                  <a:pt x="200706" y="376434"/>
                  <a:pt x="71777" y="300800"/>
                  <a:pt x="25010" y="195221"/>
                </a:cubicBezTo>
                <a:lnTo>
                  <a:pt x="115920" y="195221"/>
                </a:lnTo>
                <a:lnTo>
                  <a:pt x="138596" y="109897"/>
                </a:lnTo>
                <a:lnTo>
                  <a:pt x="190006" y="321054"/>
                </a:lnTo>
                <a:lnTo>
                  <a:pt x="222575" y="193202"/>
                </a:lnTo>
                <a:lnTo>
                  <a:pt x="279705" y="193202"/>
                </a:lnTo>
                <a:lnTo>
                  <a:pt x="303862" y="108013"/>
                </a:lnTo>
                <a:lnTo>
                  <a:pt x="327885" y="191251"/>
                </a:lnTo>
                <a:lnTo>
                  <a:pt x="414824" y="191251"/>
                </a:lnTo>
                <a:cubicBezTo>
                  <a:pt x="369537" y="298848"/>
                  <a:pt x="237581" y="376501"/>
                  <a:pt x="219009" y="386797"/>
                </a:cubicBezTo>
                <a:close/>
                <a:moveTo>
                  <a:pt x="428955" y="138563"/>
                </a:moveTo>
                <a:cubicBezTo>
                  <a:pt x="427165" y="153467"/>
                  <a:pt x="423598" y="168110"/>
                  <a:pt x="418323" y="182167"/>
                </a:cubicBezTo>
                <a:lnTo>
                  <a:pt x="334681" y="182167"/>
                </a:lnTo>
                <a:lnTo>
                  <a:pt x="303660" y="74502"/>
                </a:lnTo>
                <a:lnTo>
                  <a:pt x="272774" y="183714"/>
                </a:lnTo>
                <a:lnTo>
                  <a:pt x="215509" y="183714"/>
                </a:lnTo>
                <a:lnTo>
                  <a:pt x="190208" y="283035"/>
                </a:lnTo>
                <a:lnTo>
                  <a:pt x="139000" y="72618"/>
                </a:lnTo>
                <a:lnTo>
                  <a:pt x="108719" y="186137"/>
                </a:lnTo>
                <a:lnTo>
                  <a:pt x="21242" y="186137"/>
                </a:lnTo>
                <a:cubicBezTo>
                  <a:pt x="15152" y="170855"/>
                  <a:pt x="11108" y="154833"/>
                  <a:pt x="9197" y="138495"/>
                </a:cubicBezTo>
                <a:cubicBezTo>
                  <a:pt x="8726" y="134256"/>
                  <a:pt x="-1368" y="34128"/>
                  <a:pt x="103403" y="9769"/>
                </a:cubicBezTo>
                <a:cubicBezTo>
                  <a:pt x="107865" y="9197"/>
                  <a:pt x="112367" y="8948"/>
                  <a:pt x="116862" y="9028"/>
                </a:cubicBezTo>
                <a:cubicBezTo>
                  <a:pt x="138866" y="9028"/>
                  <a:pt x="183748" y="14344"/>
                  <a:pt x="215644" y="53911"/>
                </a:cubicBezTo>
                <a:lnTo>
                  <a:pt x="219143" y="58352"/>
                </a:lnTo>
                <a:lnTo>
                  <a:pt x="222710" y="53911"/>
                </a:lnTo>
                <a:cubicBezTo>
                  <a:pt x="265304" y="1088"/>
                  <a:pt x="330980" y="9230"/>
                  <a:pt x="334546" y="9701"/>
                </a:cubicBezTo>
                <a:cubicBezTo>
                  <a:pt x="439519" y="34195"/>
                  <a:pt x="429426" y="134256"/>
                  <a:pt x="428955" y="138563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9615BF00-2110-8A71-DB37-9655D8A312E6}"/>
              </a:ext>
            </a:extLst>
          </p:cNvPr>
          <p:cNvSpPr/>
          <p:nvPr/>
        </p:nvSpPr>
        <p:spPr>
          <a:xfrm>
            <a:off x="2351560" y="9451773"/>
            <a:ext cx="1277884" cy="1681768"/>
          </a:xfrm>
          <a:custGeom>
            <a:avLst/>
            <a:gdLst>
              <a:gd name="connsiteX0" fmla="*/ 87614 w 324272"/>
              <a:gd name="connsiteY0" fmla="*/ 426592 h 426761"/>
              <a:gd name="connsiteX1" fmla="*/ 81356 w 324272"/>
              <a:gd name="connsiteY1" fmla="*/ 424977 h 426761"/>
              <a:gd name="connsiteX2" fmla="*/ 27523 w 324272"/>
              <a:gd name="connsiteY2" fmla="*/ 193229 h 426761"/>
              <a:gd name="connsiteX3" fmla="*/ -66 w 324272"/>
              <a:gd name="connsiteY3" fmla="*/ 70154 h 426761"/>
              <a:gd name="connsiteX4" fmla="*/ 43538 w 324272"/>
              <a:gd name="connsiteY4" fmla="*/ 8180 h 426761"/>
              <a:gd name="connsiteX5" fmla="*/ 162037 w 324272"/>
              <a:gd name="connsiteY5" fmla="*/ 24666 h 426761"/>
              <a:gd name="connsiteX6" fmla="*/ 280535 w 324272"/>
              <a:gd name="connsiteY6" fmla="*/ 8180 h 426761"/>
              <a:gd name="connsiteX7" fmla="*/ 324207 w 324272"/>
              <a:gd name="connsiteY7" fmla="*/ 70154 h 426761"/>
              <a:gd name="connsiteX8" fmla="*/ 296618 w 324272"/>
              <a:gd name="connsiteY8" fmla="*/ 193229 h 426761"/>
              <a:gd name="connsiteX9" fmla="*/ 242785 w 324272"/>
              <a:gd name="connsiteY9" fmla="*/ 424977 h 426761"/>
              <a:gd name="connsiteX10" fmla="*/ 231077 w 324272"/>
              <a:gd name="connsiteY10" fmla="*/ 424977 h 426761"/>
              <a:gd name="connsiteX11" fmla="*/ 212841 w 324272"/>
              <a:gd name="connsiteY11" fmla="*/ 350958 h 426761"/>
              <a:gd name="connsiteX12" fmla="*/ 204901 w 324272"/>
              <a:gd name="connsiteY12" fmla="*/ 287503 h 426761"/>
              <a:gd name="connsiteX13" fmla="*/ 162373 w 324272"/>
              <a:gd name="connsiteY13" fmla="*/ 231988 h 426761"/>
              <a:gd name="connsiteX14" fmla="*/ 161431 w 324272"/>
              <a:gd name="connsiteY14" fmla="*/ 231988 h 426761"/>
              <a:gd name="connsiteX15" fmla="*/ 118971 w 324272"/>
              <a:gd name="connsiteY15" fmla="*/ 287503 h 426761"/>
              <a:gd name="connsiteX16" fmla="*/ 110963 w 324272"/>
              <a:gd name="connsiteY16" fmla="*/ 350958 h 426761"/>
              <a:gd name="connsiteX17" fmla="*/ 92795 w 324272"/>
              <a:gd name="connsiteY17" fmla="*/ 424977 h 426761"/>
              <a:gd name="connsiteX18" fmla="*/ 87614 w 324272"/>
              <a:gd name="connsiteY18" fmla="*/ 426592 h 426761"/>
              <a:gd name="connsiteX19" fmla="*/ 87950 w 324272"/>
              <a:gd name="connsiteY19" fmla="*/ 8786 h 426761"/>
              <a:gd name="connsiteX20" fmla="*/ 47105 w 324272"/>
              <a:gd name="connsiteY20" fmla="*/ 16322 h 426761"/>
              <a:gd name="connsiteX21" fmla="*/ 8884 w 324272"/>
              <a:gd name="connsiteY21" fmla="*/ 70154 h 426761"/>
              <a:gd name="connsiteX22" fmla="*/ 36204 w 324272"/>
              <a:gd name="connsiteY22" fmla="*/ 190739 h 426761"/>
              <a:gd name="connsiteX23" fmla="*/ 36540 w 324272"/>
              <a:gd name="connsiteY23" fmla="*/ 192287 h 426761"/>
              <a:gd name="connsiteX24" fmla="*/ 85326 w 324272"/>
              <a:gd name="connsiteY24" fmla="*/ 417104 h 426761"/>
              <a:gd name="connsiteX25" fmla="*/ 88758 w 324272"/>
              <a:gd name="connsiteY25" fmla="*/ 417441 h 426761"/>
              <a:gd name="connsiteX26" fmla="*/ 102216 w 324272"/>
              <a:gd name="connsiteY26" fmla="*/ 350150 h 426761"/>
              <a:gd name="connsiteX27" fmla="*/ 110291 w 324272"/>
              <a:gd name="connsiteY27" fmla="*/ 285955 h 426761"/>
              <a:gd name="connsiteX28" fmla="*/ 161902 w 324272"/>
              <a:gd name="connsiteY28" fmla="*/ 223240 h 426761"/>
              <a:gd name="connsiteX29" fmla="*/ 213581 w 324272"/>
              <a:gd name="connsiteY29" fmla="*/ 285955 h 426761"/>
              <a:gd name="connsiteX30" fmla="*/ 221656 w 324272"/>
              <a:gd name="connsiteY30" fmla="*/ 350150 h 426761"/>
              <a:gd name="connsiteX31" fmla="*/ 235114 w 324272"/>
              <a:gd name="connsiteY31" fmla="*/ 417441 h 426761"/>
              <a:gd name="connsiteX32" fmla="*/ 238546 w 324272"/>
              <a:gd name="connsiteY32" fmla="*/ 417104 h 426761"/>
              <a:gd name="connsiteX33" fmla="*/ 287332 w 324272"/>
              <a:gd name="connsiteY33" fmla="*/ 192287 h 426761"/>
              <a:gd name="connsiteX34" fmla="*/ 287332 w 324272"/>
              <a:gd name="connsiteY34" fmla="*/ 190739 h 426761"/>
              <a:gd name="connsiteX35" fmla="*/ 314248 w 324272"/>
              <a:gd name="connsiteY35" fmla="*/ 70154 h 426761"/>
              <a:gd name="connsiteX36" fmla="*/ 276094 w 324272"/>
              <a:gd name="connsiteY36" fmla="*/ 16322 h 426761"/>
              <a:gd name="connsiteX37" fmla="*/ 164123 w 324272"/>
              <a:gd name="connsiteY37" fmla="*/ 33818 h 426761"/>
              <a:gd name="connsiteX38" fmla="*/ 160960 w 324272"/>
              <a:gd name="connsiteY38" fmla="*/ 36980 h 426761"/>
              <a:gd name="connsiteX39" fmla="*/ 157865 w 324272"/>
              <a:gd name="connsiteY39" fmla="*/ 33818 h 426761"/>
              <a:gd name="connsiteX40" fmla="*/ 87950 w 324272"/>
              <a:gd name="connsiteY40" fmla="*/ 8786 h 4267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24272" h="426761">
                <a:moveTo>
                  <a:pt x="87614" y="426592"/>
                </a:moveTo>
                <a:cubicBezTo>
                  <a:pt x="85427" y="426572"/>
                  <a:pt x="83279" y="426013"/>
                  <a:pt x="81356" y="424977"/>
                </a:cubicBezTo>
                <a:cubicBezTo>
                  <a:pt x="35194" y="401896"/>
                  <a:pt x="28600" y="281917"/>
                  <a:pt x="27523" y="193229"/>
                </a:cubicBezTo>
                <a:cubicBezTo>
                  <a:pt x="24428" y="185019"/>
                  <a:pt x="-66" y="119209"/>
                  <a:pt x="-66" y="70154"/>
                </a:cubicBezTo>
                <a:cubicBezTo>
                  <a:pt x="-66" y="41825"/>
                  <a:pt x="15411" y="19821"/>
                  <a:pt x="43538" y="8180"/>
                </a:cubicBezTo>
                <a:cubicBezTo>
                  <a:pt x="81961" y="-7701"/>
                  <a:pt x="133977" y="-231"/>
                  <a:pt x="162037" y="24666"/>
                </a:cubicBezTo>
                <a:cubicBezTo>
                  <a:pt x="190164" y="-231"/>
                  <a:pt x="242180" y="-7701"/>
                  <a:pt x="280535" y="8180"/>
                </a:cubicBezTo>
                <a:cubicBezTo>
                  <a:pt x="308663" y="19821"/>
                  <a:pt x="324207" y="41825"/>
                  <a:pt x="324207" y="70154"/>
                </a:cubicBezTo>
                <a:cubicBezTo>
                  <a:pt x="324207" y="119344"/>
                  <a:pt x="299713" y="185019"/>
                  <a:pt x="296618" y="193229"/>
                </a:cubicBezTo>
                <a:cubicBezTo>
                  <a:pt x="295676" y="281850"/>
                  <a:pt x="289081" y="401829"/>
                  <a:pt x="242785" y="424977"/>
                </a:cubicBezTo>
                <a:cubicBezTo>
                  <a:pt x="239145" y="427002"/>
                  <a:pt x="234717" y="427002"/>
                  <a:pt x="231077" y="424977"/>
                </a:cubicBezTo>
                <a:cubicBezTo>
                  <a:pt x="219907" y="418786"/>
                  <a:pt x="217013" y="394091"/>
                  <a:pt x="212841" y="350958"/>
                </a:cubicBezTo>
                <a:cubicBezTo>
                  <a:pt x="210890" y="330770"/>
                  <a:pt x="208669" y="307824"/>
                  <a:pt x="204901" y="287503"/>
                </a:cubicBezTo>
                <a:cubicBezTo>
                  <a:pt x="194067" y="229700"/>
                  <a:pt x="163652" y="231853"/>
                  <a:pt x="162373" y="231988"/>
                </a:cubicBezTo>
                <a:lnTo>
                  <a:pt x="161431" y="231988"/>
                </a:lnTo>
                <a:cubicBezTo>
                  <a:pt x="160153" y="231988"/>
                  <a:pt x="129805" y="229700"/>
                  <a:pt x="118971" y="287503"/>
                </a:cubicBezTo>
                <a:cubicBezTo>
                  <a:pt x="115135" y="307690"/>
                  <a:pt x="112915" y="330770"/>
                  <a:pt x="110963" y="350958"/>
                </a:cubicBezTo>
                <a:cubicBezTo>
                  <a:pt x="106859" y="394023"/>
                  <a:pt x="104234" y="418719"/>
                  <a:pt x="92795" y="424977"/>
                </a:cubicBezTo>
                <a:cubicBezTo>
                  <a:pt x="91224" y="425926"/>
                  <a:pt x="89446" y="426478"/>
                  <a:pt x="87614" y="426592"/>
                </a:cubicBezTo>
                <a:close/>
                <a:moveTo>
                  <a:pt x="87950" y="8786"/>
                </a:moveTo>
                <a:cubicBezTo>
                  <a:pt x="73976" y="8631"/>
                  <a:pt x="60105" y="11195"/>
                  <a:pt x="47105" y="16322"/>
                </a:cubicBezTo>
                <a:cubicBezTo>
                  <a:pt x="22476" y="26550"/>
                  <a:pt x="8884" y="45661"/>
                  <a:pt x="8884" y="70154"/>
                </a:cubicBezTo>
                <a:cubicBezTo>
                  <a:pt x="8884" y="119949"/>
                  <a:pt x="35800" y="190066"/>
                  <a:pt x="36204" y="190739"/>
                </a:cubicBezTo>
                <a:lnTo>
                  <a:pt x="36540" y="192287"/>
                </a:lnTo>
                <a:cubicBezTo>
                  <a:pt x="37819" y="325925"/>
                  <a:pt x="54238" y="401560"/>
                  <a:pt x="85326" y="417104"/>
                </a:cubicBezTo>
                <a:cubicBezTo>
                  <a:pt x="87479" y="418181"/>
                  <a:pt x="88354" y="417642"/>
                  <a:pt x="88758" y="417441"/>
                </a:cubicBezTo>
                <a:cubicBezTo>
                  <a:pt x="96361" y="413201"/>
                  <a:pt x="99591" y="379825"/>
                  <a:pt x="102216" y="350150"/>
                </a:cubicBezTo>
                <a:cubicBezTo>
                  <a:pt x="104167" y="329963"/>
                  <a:pt x="106388" y="306680"/>
                  <a:pt x="110291" y="285955"/>
                </a:cubicBezTo>
                <a:cubicBezTo>
                  <a:pt x="122134" y="222836"/>
                  <a:pt x="157394" y="222904"/>
                  <a:pt x="161902" y="223240"/>
                </a:cubicBezTo>
                <a:cubicBezTo>
                  <a:pt x="166411" y="223577"/>
                  <a:pt x="201738" y="222836"/>
                  <a:pt x="213581" y="285955"/>
                </a:cubicBezTo>
                <a:cubicBezTo>
                  <a:pt x="217484" y="306680"/>
                  <a:pt x="219705" y="329761"/>
                  <a:pt x="221656" y="350150"/>
                </a:cubicBezTo>
                <a:cubicBezTo>
                  <a:pt x="224482" y="379623"/>
                  <a:pt x="227712" y="412999"/>
                  <a:pt x="235114" y="417441"/>
                </a:cubicBezTo>
                <a:cubicBezTo>
                  <a:pt x="235518" y="417441"/>
                  <a:pt x="236393" y="418181"/>
                  <a:pt x="238546" y="417104"/>
                </a:cubicBezTo>
                <a:cubicBezTo>
                  <a:pt x="269634" y="401560"/>
                  <a:pt x="286053" y="325925"/>
                  <a:pt x="287332" y="192287"/>
                </a:cubicBezTo>
                <a:lnTo>
                  <a:pt x="287332" y="190739"/>
                </a:lnTo>
                <a:cubicBezTo>
                  <a:pt x="287332" y="190066"/>
                  <a:pt x="314248" y="119949"/>
                  <a:pt x="314248" y="70154"/>
                </a:cubicBezTo>
                <a:cubicBezTo>
                  <a:pt x="314248" y="45661"/>
                  <a:pt x="300790" y="26550"/>
                  <a:pt x="276094" y="16322"/>
                </a:cubicBezTo>
                <a:cubicBezTo>
                  <a:pt x="239892" y="1316"/>
                  <a:pt x="188617" y="9593"/>
                  <a:pt x="164123" y="33818"/>
                </a:cubicBezTo>
                <a:lnTo>
                  <a:pt x="160960" y="36980"/>
                </a:lnTo>
                <a:lnTo>
                  <a:pt x="157865" y="33818"/>
                </a:lnTo>
                <a:cubicBezTo>
                  <a:pt x="142994" y="17735"/>
                  <a:pt x="115270" y="8786"/>
                  <a:pt x="87950" y="8786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BBAFC894-1B9E-BB29-5BFA-549C964C7AB2}"/>
              </a:ext>
            </a:extLst>
          </p:cNvPr>
          <p:cNvSpPr/>
          <p:nvPr/>
        </p:nvSpPr>
        <p:spPr>
          <a:xfrm>
            <a:off x="8450008" y="5948712"/>
            <a:ext cx="1352402" cy="1669818"/>
          </a:xfrm>
          <a:custGeom>
            <a:avLst/>
            <a:gdLst>
              <a:gd name="connsiteX0" fmla="*/ 52823 w 343182"/>
              <a:gd name="connsiteY0" fmla="*/ 302403 h 423728"/>
              <a:gd name="connsiteX1" fmla="*/ 151538 w 343182"/>
              <a:gd name="connsiteY1" fmla="*/ 376423 h 423728"/>
              <a:gd name="connsiteX2" fmla="*/ 151538 w 343182"/>
              <a:gd name="connsiteY2" fmla="*/ 385036 h 423728"/>
              <a:gd name="connsiteX3" fmla="*/ 44479 w 343182"/>
              <a:gd name="connsiteY3" fmla="*/ 304893 h 423728"/>
              <a:gd name="connsiteX4" fmla="*/ 79604 w 343182"/>
              <a:gd name="connsiteY4" fmla="*/ 175628 h 423728"/>
              <a:gd name="connsiteX5" fmla="*/ 87074 w 343182"/>
              <a:gd name="connsiteY5" fmla="*/ 180137 h 423728"/>
              <a:gd name="connsiteX6" fmla="*/ 55313 w 343182"/>
              <a:gd name="connsiteY6" fmla="*/ 242986 h 423728"/>
              <a:gd name="connsiteX7" fmla="*/ 47103 w 343182"/>
              <a:gd name="connsiteY7" fmla="*/ 240025 h 423728"/>
              <a:gd name="connsiteX8" fmla="*/ 79604 w 343182"/>
              <a:gd name="connsiteY8" fmla="*/ 175628 h 423728"/>
              <a:gd name="connsiteX9" fmla="*/ 206380 w 343182"/>
              <a:gd name="connsiteY9" fmla="*/ 16082 h 423728"/>
              <a:gd name="connsiteX10" fmla="*/ 278516 w 343182"/>
              <a:gd name="connsiteY10" fmla="*/ 16082 h 423728"/>
              <a:gd name="connsiteX11" fmla="*/ 278516 w 343182"/>
              <a:gd name="connsiteY11" fmla="*/ 80748 h 423728"/>
              <a:gd name="connsiteX12" fmla="*/ 343182 w 343182"/>
              <a:gd name="connsiteY12" fmla="*/ 80748 h 423728"/>
              <a:gd name="connsiteX13" fmla="*/ 343182 w 343182"/>
              <a:gd name="connsiteY13" fmla="*/ 152883 h 423728"/>
              <a:gd name="connsiteX14" fmla="*/ 278852 w 343182"/>
              <a:gd name="connsiteY14" fmla="*/ 152883 h 423728"/>
              <a:gd name="connsiteX15" fmla="*/ 278852 w 343182"/>
              <a:gd name="connsiteY15" fmla="*/ 191643 h 423728"/>
              <a:gd name="connsiteX16" fmla="*/ 270104 w 343182"/>
              <a:gd name="connsiteY16" fmla="*/ 174484 h 423728"/>
              <a:gd name="connsiteX17" fmla="*/ 270104 w 343182"/>
              <a:gd name="connsiteY17" fmla="*/ 144136 h 423728"/>
              <a:gd name="connsiteX18" fmla="*/ 334770 w 343182"/>
              <a:gd name="connsiteY18" fmla="*/ 144136 h 423728"/>
              <a:gd name="connsiteX19" fmla="*/ 334770 w 343182"/>
              <a:gd name="connsiteY19" fmla="*/ 89496 h 423728"/>
              <a:gd name="connsiteX20" fmla="*/ 269768 w 343182"/>
              <a:gd name="connsiteY20" fmla="*/ 89496 h 423728"/>
              <a:gd name="connsiteX21" fmla="*/ 269768 w 343182"/>
              <a:gd name="connsiteY21" fmla="*/ 24830 h 423728"/>
              <a:gd name="connsiteX22" fmla="*/ 215128 w 343182"/>
              <a:gd name="connsiteY22" fmla="*/ 24830 h 423728"/>
              <a:gd name="connsiteX23" fmla="*/ 215128 w 343182"/>
              <a:gd name="connsiteY23" fmla="*/ 85930 h 423728"/>
              <a:gd name="connsiteX24" fmla="*/ 206380 w 343182"/>
              <a:gd name="connsiteY24" fmla="*/ 73346 h 423728"/>
              <a:gd name="connsiteX25" fmla="*/ 151404 w 343182"/>
              <a:gd name="connsiteY25" fmla="*/ 0 h 423728"/>
              <a:gd name="connsiteX26" fmla="*/ 154836 w 343182"/>
              <a:gd name="connsiteY26" fmla="*/ 4239 h 423728"/>
              <a:gd name="connsiteX27" fmla="*/ 206245 w 343182"/>
              <a:gd name="connsiteY27" fmla="*/ 73347 h 423728"/>
              <a:gd name="connsiteX28" fmla="*/ 206245 w 343182"/>
              <a:gd name="connsiteY28" fmla="*/ 80749 h 423728"/>
              <a:gd name="connsiteX29" fmla="*/ 200863 w 343182"/>
              <a:gd name="connsiteY29" fmla="*/ 80749 h 423728"/>
              <a:gd name="connsiteX30" fmla="*/ 200865 w 343182"/>
              <a:gd name="connsiteY30" fmla="*/ 80753 h 423728"/>
              <a:gd name="connsiteX31" fmla="*/ 206380 w 343182"/>
              <a:gd name="connsiteY31" fmla="*/ 81018 h 423728"/>
              <a:gd name="connsiteX32" fmla="*/ 206380 w 343182"/>
              <a:gd name="connsiteY32" fmla="*/ 73616 h 423728"/>
              <a:gd name="connsiteX33" fmla="*/ 215128 w 343182"/>
              <a:gd name="connsiteY33" fmla="*/ 86199 h 423728"/>
              <a:gd name="connsiteX34" fmla="*/ 215128 w 343182"/>
              <a:gd name="connsiteY34" fmla="*/ 89497 h 423728"/>
              <a:gd name="connsiteX35" fmla="*/ 206851 w 343182"/>
              <a:gd name="connsiteY35" fmla="*/ 89497 h 423728"/>
              <a:gd name="connsiteX36" fmla="*/ 206850 w 343182"/>
              <a:gd name="connsiteY36" fmla="*/ 89496 h 423728"/>
              <a:gd name="connsiteX37" fmla="*/ 150462 w 343182"/>
              <a:gd name="connsiteY37" fmla="*/ 89496 h 423728"/>
              <a:gd name="connsiteX38" fmla="*/ 150462 w 343182"/>
              <a:gd name="connsiteY38" fmla="*/ 144136 h 423728"/>
              <a:gd name="connsiteX39" fmla="*/ 215128 w 343182"/>
              <a:gd name="connsiteY39" fmla="*/ 144136 h 423728"/>
              <a:gd name="connsiteX40" fmla="*/ 215128 w 343182"/>
              <a:gd name="connsiteY40" fmla="*/ 208802 h 423728"/>
              <a:gd name="connsiteX41" fmla="*/ 269835 w 343182"/>
              <a:gd name="connsiteY41" fmla="*/ 208802 h 423728"/>
              <a:gd name="connsiteX42" fmla="*/ 269835 w 343182"/>
              <a:gd name="connsiteY42" fmla="*/ 194010 h 423728"/>
              <a:gd name="connsiteX43" fmla="*/ 269767 w 343182"/>
              <a:gd name="connsiteY43" fmla="*/ 193864 h 423728"/>
              <a:gd name="connsiteX44" fmla="*/ 269767 w 343182"/>
              <a:gd name="connsiteY44" fmla="*/ 174619 h 423728"/>
              <a:gd name="connsiteX45" fmla="*/ 278515 w 343182"/>
              <a:gd name="connsiteY45" fmla="*/ 191778 h 423728"/>
              <a:gd name="connsiteX46" fmla="*/ 278515 w 343182"/>
              <a:gd name="connsiteY46" fmla="*/ 212291 h 423728"/>
              <a:gd name="connsiteX47" fmla="*/ 278583 w 343182"/>
              <a:gd name="connsiteY47" fmla="*/ 212436 h 423728"/>
              <a:gd name="connsiteX48" fmla="*/ 278583 w 343182"/>
              <a:gd name="connsiteY48" fmla="*/ 217550 h 423728"/>
              <a:gd name="connsiteX49" fmla="*/ 206447 w 343182"/>
              <a:gd name="connsiteY49" fmla="*/ 217550 h 423728"/>
              <a:gd name="connsiteX50" fmla="*/ 206447 w 343182"/>
              <a:gd name="connsiteY50" fmla="*/ 152883 h 423728"/>
              <a:gd name="connsiteX51" fmla="*/ 141781 w 343182"/>
              <a:gd name="connsiteY51" fmla="*/ 152883 h 423728"/>
              <a:gd name="connsiteX52" fmla="*/ 141781 w 343182"/>
              <a:gd name="connsiteY52" fmla="*/ 80748 h 423728"/>
              <a:gd name="connsiteX53" fmla="*/ 200659 w 343182"/>
              <a:gd name="connsiteY53" fmla="*/ 80748 h 423728"/>
              <a:gd name="connsiteX54" fmla="*/ 170506 w 343182"/>
              <a:gd name="connsiteY54" fmla="*/ 39129 h 423728"/>
              <a:gd name="connsiteX55" fmla="*/ 151404 w 343182"/>
              <a:gd name="connsiteY55" fmla="*/ 14064 h 423728"/>
              <a:gd name="connsiteX56" fmla="*/ 8411 w 343182"/>
              <a:gd name="connsiteY56" fmla="*/ 271988 h 423728"/>
              <a:gd name="connsiteX57" fmla="*/ 151404 w 343182"/>
              <a:gd name="connsiteY57" fmla="*/ 414980 h 423728"/>
              <a:gd name="connsiteX58" fmla="*/ 294396 w 343182"/>
              <a:gd name="connsiteY58" fmla="*/ 271988 h 423728"/>
              <a:gd name="connsiteX59" fmla="*/ 278717 w 343182"/>
              <a:gd name="connsiteY59" fmla="*/ 212436 h 423728"/>
              <a:gd name="connsiteX60" fmla="*/ 278717 w 343182"/>
              <a:gd name="connsiteY60" fmla="*/ 191643 h 423728"/>
              <a:gd name="connsiteX61" fmla="*/ 303480 w 343182"/>
              <a:gd name="connsiteY61" fmla="*/ 271988 h 423728"/>
              <a:gd name="connsiteX62" fmla="*/ 151740 w 343182"/>
              <a:gd name="connsiteY62" fmla="*/ 423728 h 423728"/>
              <a:gd name="connsiteX63" fmla="*/ 0 w 343182"/>
              <a:gd name="connsiteY63" fmla="*/ 271988 h 423728"/>
              <a:gd name="connsiteX64" fmla="*/ 148039 w 343182"/>
              <a:gd name="connsiteY64" fmla="*/ 4239 h 423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</a:cxnLst>
            <a:rect l="l" t="t" r="r" b="b"/>
            <a:pathLst>
              <a:path w="343182" h="423728">
                <a:moveTo>
                  <a:pt x="52823" y="302403"/>
                </a:moveTo>
                <a:cubicBezTo>
                  <a:pt x="65797" y="346148"/>
                  <a:pt x="105909" y="376227"/>
                  <a:pt x="151538" y="376423"/>
                </a:cubicBezTo>
                <a:lnTo>
                  <a:pt x="151538" y="385036"/>
                </a:lnTo>
                <a:cubicBezTo>
                  <a:pt x="102087" y="384840"/>
                  <a:pt x="58597" y="352286"/>
                  <a:pt x="44479" y="304893"/>
                </a:cubicBezTo>
                <a:close/>
                <a:moveTo>
                  <a:pt x="79604" y="175628"/>
                </a:moveTo>
                <a:lnTo>
                  <a:pt x="87074" y="180137"/>
                </a:lnTo>
                <a:cubicBezTo>
                  <a:pt x="74517" y="200034"/>
                  <a:pt x="63885" y="221076"/>
                  <a:pt x="55313" y="242986"/>
                </a:cubicBezTo>
                <a:lnTo>
                  <a:pt x="47103" y="240025"/>
                </a:lnTo>
                <a:cubicBezTo>
                  <a:pt x="55878" y="217584"/>
                  <a:pt x="66759" y="196017"/>
                  <a:pt x="79604" y="175628"/>
                </a:cubicBezTo>
                <a:close/>
                <a:moveTo>
                  <a:pt x="206380" y="16082"/>
                </a:moveTo>
                <a:lnTo>
                  <a:pt x="278516" y="16082"/>
                </a:lnTo>
                <a:lnTo>
                  <a:pt x="278516" y="80748"/>
                </a:lnTo>
                <a:lnTo>
                  <a:pt x="343182" y="80748"/>
                </a:lnTo>
                <a:lnTo>
                  <a:pt x="343182" y="152883"/>
                </a:lnTo>
                <a:lnTo>
                  <a:pt x="278852" y="152883"/>
                </a:lnTo>
                <a:lnTo>
                  <a:pt x="278852" y="191643"/>
                </a:lnTo>
                <a:cubicBezTo>
                  <a:pt x="276093" y="185923"/>
                  <a:pt x="273200" y="180271"/>
                  <a:pt x="270104" y="174484"/>
                </a:cubicBezTo>
                <a:lnTo>
                  <a:pt x="270104" y="144136"/>
                </a:lnTo>
                <a:lnTo>
                  <a:pt x="334770" y="144136"/>
                </a:lnTo>
                <a:lnTo>
                  <a:pt x="334770" y="89496"/>
                </a:lnTo>
                <a:lnTo>
                  <a:pt x="269768" y="89496"/>
                </a:lnTo>
                <a:lnTo>
                  <a:pt x="269768" y="24830"/>
                </a:lnTo>
                <a:lnTo>
                  <a:pt x="215128" y="24830"/>
                </a:lnTo>
                <a:lnTo>
                  <a:pt x="215128" y="85930"/>
                </a:lnTo>
                <a:cubicBezTo>
                  <a:pt x="212167" y="81623"/>
                  <a:pt x="209274" y="77384"/>
                  <a:pt x="206380" y="73346"/>
                </a:cubicBezTo>
                <a:close/>
                <a:moveTo>
                  <a:pt x="151404" y="0"/>
                </a:moveTo>
                <a:lnTo>
                  <a:pt x="154836" y="4239"/>
                </a:lnTo>
                <a:cubicBezTo>
                  <a:pt x="157123" y="7133"/>
                  <a:pt x="179329" y="35260"/>
                  <a:pt x="206245" y="73347"/>
                </a:cubicBezTo>
                <a:lnTo>
                  <a:pt x="206245" y="80749"/>
                </a:lnTo>
                <a:lnTo>
                  <a:pt x="200863" y="80749"/>
                </a:lnTo>
                <a:lnTo>
                  <a:pt x="200865" y="80753"/>
                </a:lnTo>
                <a:lnTo>
                  <a:pt x="206380" y="81018"/>
                </a:lnTo>
                <a:lnTo>
                  <a:pt x="206380" y="73616"/>
                </a:lnTo>
                <a:cubicBezTo>
                  <a:pt x="209274" y="77653"/>
                  <a:pt x="212167" y="81893"/>
                  <a:pt x="215128" y="86199"/>
                </a:cubicBezTo>
                <a:lnTo>
                  <a:pt x="215128" y="89497"/>
                </a:lnTo>
                <a:lnTo>
                  <a:pt x="206851" y="89497"/>
                </a:lnTo>
                <a:lnTo>
                  <a:pt x="206850" y="89496"/>
                </a:lnTo>
                <a:lnTo>
                  <a:pt x="150462" y="89496"/>
                </a:lnTo>
                <a:lnTo>
                  <a:pt x="150462" y="144136"/>
                </a:lnTo>
                <a:lnTo>
                  <a:pt x="215128" y="144136"/>
                </a:lnTo>
                <a:lnTo>
                  <a:pt x="215128" y="208802"/>
                </a:lnTo>
                <a:lnTo>
                  <a:pt x="269835" y="208802"/>
                </a:lnTo>
                <a:lnTo>
                  <a:pt x="269835" y="194010"/>
                </a:lnTo>
                <a:lnTo>
                  <a:pt x="269767" y="193864"/>
                </a:lnTo>
                <a:lnTo>
                  <a:pt x="269767" y="174619"/>
                </a:lnTo>
                <a:cubicBezTo>
                  <a:pt x="272862" y="180406"/>
                  <a:pt x="275756" y="186059"/>
                  <a:pt x="278515" y="191778"/>
                </a:cubicBezTo>
                <a:lnTo>
                  <a:pt x="278515" y="212291"/>
                </a:lnTo>
                <a:lnTo>
                  <a:pt x="278583" y="212436"/>
                </a:lnTo>
                <a:lnTo>
                  <a:pt x="278583" y="217550"/>
                </a:lnTo>
                <a:lnTo>
                  <a:pt x="206447" y="217550"/>
                </a:lnTo>
                <a:lnTo>
                  <a:pt x="206447" y="152883"/>
                </a:lnTo>
                <a:lnTo>
                  <a:pt x="141781" y="152883"/>
                </a:lnTo>
                <a:lnTo>
                  <a:pt x="141781" y="80748"/>
                </a:lnTo>
                <a:lnTo>
                  <a:pt x="200659" y="80748"/>
                </a:lnTo>
                <a:lnTo>
                  <a:pt x="170506" y="39129"/>
                </a:lnTo>
                <a:cubicBezTo>
                  <a:pt x="161935" y="27639"/>
                  <a:pt x="155206" y="18908"/>
                  <a:pt x="151404" y="14064"/>
                </a:cubicBezTo>
                <a:cubicBezTo>
                  <a:pt x="129534" y="42124"/>
                  <a:pt x="8411" y="199920"/>
                  <a:pt x="8411" y="271988"/>
                </a:cubicBezTo>
                <a:cubicBezTo>
                  <a:pt x="8411" y="350960"/>
                  <a:pt x="72432" y="414980"/>
                  <a:pt x="151404" y="414980"/>
                </a:cubicBezTo>
                <a:cubicBezTo>
                  <a:pt x="230376" y="414980"/>
                  <a:pt x="294396" y="350960"/>
                  <a:pt x="294396" y="271988"/>
                </a:cubicBezTo>
                <a:cubicBezTo>
                  <a:pt x="293050" y="251317"/>
                  <a:pt x="287727" y="231096"/>
                  <a:pt x="278717" y="212436"/>
                </a:cubicBezTo>
                <a:lnTo>
                  <a:pt x="278717" y="191643"/>
                </a:lnTo>
                <a:cubicBezTo>
                  <a:pt x="293454" y="221856"/>
                  <a:pt x="303480" y="250321"/>
                  <a:pt x="303480" y="271988"/>
                </a:cubicBezTo>
                <a:cubicBezTo>
                  <a:pt x="303480" y="355792"/>
                  <a:pt x="235544" y="423728"/>
                  <a:pt x="151740" y="423728"/>
                </a:cubicBezTo>
                <a:cubicBezTo>
                  <a:pt x="67937" y="423728"/>
                  <a:pt x="0" y="355792"/>
                  <a:pt x="0" y="271988"/>
                </a:cubicBezTo>
                <a:cubicBezTo>
                  <a:pt x="0" y="190028"/>
                  <a:pt x="141983" y="11776"/>
                  <a:pt x="148039" y="4239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9" name="Freeform: Shape 28">
            <a:extLst>
              <a:ext uri="{FF2B5EF4-FFF2-40B4-BE49-F238E27FC236}">
                <a16:creationId xmlns:a16="http://schemas.microsoft.com/office/drawing/2014/main" id="{637D02FB-0FAC-7962-2CDB-2F0D9A772D11}"/>
              </a:ext>
            </a:extLst>
          </p:cNvPr>
          <p:cNvSpPr/>
          <p:nvPr/>
        </p:nvSpPr>
        <p:spPr>
          <a:xfrm rot="18523799">
            <a:off x="6247013" y="2440534"/>
            <a:ext cx="1647934" cy="1630000"/>
          </a:xfrm>
          <a:custGeom>
            <a:avLst/>
            <a:gdLst>
              <a:gd name="connsiteX0" fmla="*/ 228457 w 418176"/>
              <a:gd name="connsiteY0" fmla="*/ 328394 h 413624"/>
              <a:gd name="connsiteX1" fmla="*/ 179458 w 418176"/>
              <a:gd name="connsiteY1" fmla="*/ 323011 h 413624"/>
              <a:gd name="connsiteX2" fmla="*/ 174075 w 418176"/>
              <a:gd name="connsiteY2" fmla="*/ 372010 h 413624"/>
              <a:gd name="connsiteX3" fmla="*/ 223074 w 418176"/>
              <a:gd name="connsiteY3" fmla="*/ 377393 h 413624"/>
              <a:gd name="connsiteX4" fmla="*/ 228457 w 418176"/>
              <a:gd name="connsiteY4" fmla="*/ 328394 h 413624"/>
              <a:gd name="connsiteX5" fmla="*/ 76897 w 418176"/>
              <a:gd name="connsiteY5" fmla="*/ 139418 h 413624"/>
              <a:gd name="connsiteX6" fmla="*/ 27898 w 418176"/>
              <a:gd name="connsiteY6" fmla="*/ 134035 h 413624"/>
              <a:gd name="connsiteX7" fmla="*/ 22514 w 418176"/>
              <a:gd name="connsiteY7" fmla="*/ 183034 h 413624"/>
              <a:gd name="connsiteX8" fmla="*/ 71513 w 418176"/>
              <a:gd name="connsiteY8" fmla="*/ 188417 h 413624"/>
              <a:gd name="connsiteX9" fmla="*/ 76897 w 418176"/>
              <a:gd name="connsiteY9" fmla="*/ 139418 h 413624"/>
              <a:gd name="connsiteX10" fmla="*/ 233235 w 418176"/>
              <a:gd name="connsiteY10" fmla="*/ 324563 h 413624"/>
              <a:gd name="connsiteX11" fmla="*/ 226905 w 418176"/>
              <a:gd name="connsiteY11" fmla="*/ 382171 h 413624"/>
              <a:gd name="connsiteX12" fmla="*/ 169297 w 418176"/>
              <a:gd name="connsiteY12" fmla="*/ 375841 h 413624"/>
              <a:gd name="connsiteX13" fmla="*/ 175627 w 418176"/>
              <a:gd name="connsiteY13" fmla="*/ 318233 h 413624"/>
              <a:gd name="connsiteX14" fmla="*/ 233235 w 418176"/>
              <a:gd name="connsiteY14" fmla="*/ 324563 h 413624"/>
              <a:gd name="connsiteX15" fmla="*/ 81674 w 418176"/>
              <a:gd name="connsiteY15" fmla="*/ 135587 h 413624"/>
              <a:gd name="connsiteX16" fmla="*/ 75344 w 418176"/>
              <a:gd name="connsiteY16" fmla="*/ 193195 h 413624"/>
              <a:gd name="connsiteX17" fmla="*/ 17737 w 418176"/>
              <a:gd name="connsiteY17" fmla="*/ 186865 h 413624"/>
              <a:gd name="connsiteX18" fmla="*/ 24066 w 418176"/>
              <a:gd name="connsiteY18" fmla="*/ 129257 h 413624"/>
              <a:gd name="connsiteX19" fmla="*/ 81674 w 418176"/>
              <a:gd name="connsiteY19" fmla="*/ 135587 h 413624"/>
              <a:gd name="connsiteX20" fmla="*/ 294346 w 418176"/>
              <a:gd name="connsiteY20" fmla="*/ 187913 h 413624"/>
              <a:gd name="connsiteX21" fmla="*/ 265526 w 418176"/>
              <a:gd name="connsiteY21" fmla="*/ 211026 h 413624"/>
              <a:gd name="connsiteX22" fmla="*/ 242413 w 418176"/>
              <a:gd name="connsiteY22" fmla="*/ 182207 h 413624"/>
              <a:gd name="connsiteX23" fmla="*/ 221416 w 418176"/>
              <a:gd name="connsiteY23" fmla="*/ 199047 h 413624"/>
              <a:gd name="connsiteX24" fmla="*/ 244529 w 418176"/>
              <a:gd name="connsiteY24" fmla="*/ 227866 h 413624"/>
              <a:gd name="connsiteX25" fmla="*/ 215710 w 418176"/>
              <a:gd name="connsiteY25" fmla="*/ 250980 h 413624"/>
              <a:gd name="connsiteX26" fmla="*/ 232550 w 418176"/>
              <a:gd name="connsiteY26" fmla="*/ 271977 h 413624"/>
              <a:gd name="connsiteX27" fmla="*/ 261369 w 418176"/>
              <a:gd name="connsiteY27" fmla="*/ 248864 h 413624"/>
              <a:gd name="connsiteX28" fmla="*/ 284440 w 418176"/>
              <a:gd name="connsiteY28" fmla="*/ 277630 h 413624"/>
              <a:gd name="connsiteX29" fmla="*/ 305437 w 418176"/>
              <a:gd name="connsiteY29" fmla="*/ 260790 h 413624"/>
              <a:gd name="connsiteX30" fmla="*/ 282366 w 418176"/>
              <a:gd name="connsiteY30" fmla="*/ 232023 h 413624"/>
              <a:gd name="connsiteX31" fmla="*/ 311186 w 418176"/>
              <a:gd name="connsiteY31" fmla="*/ 208910 h 413624"/>
              <a:gd name="connsiteX32" fmla="*/ 182743 w 418176"/>
              <a:gd name="connsiteY32" fmla="*/ 36069 h 413624"/>
              <a:gd name="connsiteX33" fmla="*/ 111941 w 418176"/>
              <a:gd name="connsiteY33" fmla="*/ 58781 h 413624"/>
              <a:gd name="connsiteX34" fmla="*/ 166798 w 418176"/>
              <a:gd name="connsiteY34" fmla="*/ 127180 h 413624"/>
              <a:gd name="connsiteX35" fmla="*/ 221096 w 418176"/>
              <a:gd name="connsiteY35" fmla="*/ 83890 h 413624"/>
              <a:gd name="connsiteX36" fmla="*/ 295675 w 418176"/>
              <a:gd name="connsiteY36" fmla="*/ 174943 h 413624"/>
              <a:gd name="connsiteX37" fmla="*/ 324050 w 418176"/>
              <a:gd name="connsiteY37" fmla="*/ 210323 h 413624"/>
              <a:gd name="connsiteX38" fmla="*/ 295283 w 418176"/>
              <a:gd name="connsiteY38" fmla="*/ 233394 h 413624"/>
              <a:gd name="connsiteX39" fmla="*/ 318355 w 418176"/>
              <a:gd name="connsiteY39" fmla="*/ 262161 h 413624"/>
              <a:gd name="connsiteX40" fmla="*/ 282974 w 418176"/>
              <a:gd name="connsiteY40" fmla="*/ 290537 h 413624"/>
              <a:gd name="connsiteX41" fmla="*/ 259903 w 418176"/>
              <a:gd name="connsiteY41" fmla="*/ 261770 h 413624"/>
              <a:gd name="connsiteX42" fmla="*/ 231084 w 418176"/>
              <a:gd name="connsiteY42" fmla="*/ 284883 h 413624"/>
              <a:gd name="connsiteX43" fmla="*/ 202709 w 418176"/>
              <a:gd name="connsiteY43" fmla="*/ 249503 h 413624"/>
              <a:gd name="connsiteX44" fmla="*/ 231527 w 418176"/>
              <a:gd name="connsiteY44" fmla="*/ 226390 h 413624"/>
              <a:gd name="connsiteX45" fmla="*/ 208414 w 418176"/>
              <a:gd name="connsiteY45" fmla="*/ 197571 h 413624"/>
              <a:gd name="connsiteX46" fmla="*/ 243795 w 418176"/>
              <a:gd name="connsiteY46" fmla="*/ 169195 h 413624"/>
              <a:gd name="connsiteX47" fmla="*/ 266908 w 418176"/>
              <a:gd name="connsiteY47" fmla="*/ 198014 h 413624"/>
              <a:gd name="connsiteX48" fmla="*/ 187605 w 418176"/>
              <a:gd name="connsiteY48" fmla="*/ 32342 h 413624"/>
              <a:gd name="connsiteX49" fmla="*/ 229705 w 418176"/>
              <a:gd name="connsiteY49" fmla="*/ 84836 h 413624"/>
              <a:gd name="connsiteX50" fmla="*/ 166031 w 418176"/>
              <a:gd name="connsiteY50" fmla="*/ 135903 h 413624"/>
              <a:gd name="connsiteX51" fmla="*/ 102880 w 418176"/>
              <a:gd name="connsiteY51" fmla="*/ 57163 h 413624"/>
              <a:gd name="connsiteX52" fmla="*/ 105757 w 418176"/>
              <a:gd name="connsiteY52" fmla="*/ 55373 h 413624"/>
              <a:gd name="connsiteX53" fmla="*/ 187605 w 418176"/>
              <a:gd name="connsiteY53" fmla="*/ 32342 h 413624"/>
              <a:gd name="connsiteX54" fmla="*/ 261088 w 418176"/>
              <a:gd name="connsiteY54" fmla="*/ 53628 h 413624"/>
              <a:gd name="connsiteX55" fmla="*/ 235235 w 418176"/>
              <a:gd name="connsiteY55" fmla="*/ 52366 h 413624"/>
              <a:gd name="connsiteX56" fmla="*/ 232872 w 418176"/>
              <a:gd name="connsiteY56" fmla="*/ 54261 h 413624"/>
              <a:gd name="connsiteX57" fmla="*/ 211065 w 418176"/>
              <a:gd name="connsiteY57" fmla="*/ 27070 h 413624"/>
              <a:gd name="connsiteX58" fmla="*/ 133900 w 418176"/>
              <a:gd name="connsiteY58" fmla="*/ 12704 h 413624"/>
              <a:gd name="connsiteX59" fmla="*/ 30587 w 418176"/>
              <a:gd name="connsiteY59" fmla="*/ 64251 h 413624"/>
              <a:gd name="connsiteX60" fmla="*/ 13880 w 418176"/>
              <a:gd name="connsiteY60" fmla="*/ 118708 h 413624"/>
              <a:gd name="connsiteX61" fmla="*/ 15092 w 418176"/>
              <a:gd name="connsiteY61" fmla="*/ 121186 h 413624"/>
              <a:gd name="connsiteX62" fmla="*/ 16614 w 418176"/>
              <a:gd name="connsiteY62" fmla="*/ 119965 h 413624"/>
              <a:gd name="connsiteX63" fmla="*/ 90303 w 418176"/>
              <a:gd name="connsiteY63" fmla="*/ 128062 h 413624"/>
              <a:gd name="connsiteX64" fmla="*/ 82207 w 418176"/>
              <a:gd name="connsiteY64" fmla="*/ 201751 h 413624"/>
              <a:gd name="connsiteX65" fmla="*/ 78847 w 418176"/>
              <a:gd name="connsiteY65" fmla="*/ 204445 h 413624"/>
              <a:gd name="connsiteX66" fmla="*/ 165153 w 418176"/>
              <a:gd name="connsiteY66" fmla="*/ 312056 h 413624"/>
              <a:gd name="connsiteX67" fmla="*/ 168512 w 418176"/>
              <a:gd name="connsiteY67" fmla="*/ 309362 h 413624"/>
              <a:gd name="connsiteX68" fmla="*/ 242201 w 418176"/>
              <a:gd name="connsiteY68" fmla="*/ 317459 h 413624"/>
              <a:gd name="connsiteX69" fmla="*/ 234105 w 418176"/>
              <a:gd name="connsiteY69" fmla="*/ 391147 h 413624"/>
              <a:gd name="connsiteX70" fmla="*/ 231113 w 418176"/>
              <a:gd name="connsiteY70" fmla="*/ 393547 h 413624"/>
              <a:gd name="connsiteX71" fmla="*/ 297512 w 418176"/>
              <a:gd name="connsiteY71" fmla="*/ 396534 h 413624"/>
              <a:gd name="connsiteX72" fmla="*/ 400557 w 418176"/>
              <a:gd name="connsiteY72" fmla="*/ 313891 h 413624"/>
              <a:gd name="connsiteX73" fmla="*/ 405442 w 418176"/>
              <a:gd name="connsiteY73" fmla="*/ 269432 h 413624"/>
              <a:gd name="connsiteX74" fmla="*/ 255733 w 418176"/>
              <a:gd name="connsiteY74" fmla="*/ 82765 h 413624"/>
              <a:gd name="connsiteX75" fmla="*/ 258095 w 418176"/>
              <a:gd name="connsiteY75" fmla="*/ 80871 h 413624"/>
              <a:gd name="connsiteX76" fmla="*/ 259827 w 418176"/>
              <a:gd name="connsiteY76" fmla="*/ 79482 h 413624"/>
              <a:gd name="connsiteX77" fmla="*/ 261088 w 418176"/>
              <a:gd name="connsiteY77" fmla="*/ 53628 h 413624"/>
              <a:gd name="connsiteX78" fmla="*/ 264005 w 418176"/>
              <a:gd name="connsiteY78" fmla="*/ 49736 h 413624"/>
              <a:gd name="connsiteX79" fmla="*/ 264289 w 418176"/>
              <a:gd name="connsiteY79" fmla="*/ 84184 h 413624"/>
              <a:gd name="connsiteX80" fmla="*/ 409956 w 418176"/>
              <a:gd name="connsiteY80" fmla="*/ 265811 h 413624"/>
              <a:gd name="connsiteX81" fmla="*/ 404094 w 418176"/>
              <a:gd name="connsiteY81" fmla="*/ 318731 h 413624"/>
              <a:gd name="connsiteX82" fmla="*/ 301207 w 418176"/>
              <a:gd name="connsiteY82" fmla="*/ 401248 h 413624"/>
              <a:gd name="connsiteX83" fmla="*/ 223831 w 418176"/>
              <a:gd name="connsiteY83" fmla="*/ 394901 h 413624"/>
              <a:gd name="connsiteX84" fmla="*/ 221516 w 418176"/>
              <a:gd name="connsiteY84" fmla="*/ 392014 h 413624"/>
              <a:gd name="connsiteX85" fmla="*/ 224740 w 418176"/>
              <a:gd name="connsiteY85" fmla="*/ 390118 h 413624"/>
              <a:gd name="connsiteX86" fmla="*/ 230327 w 418176"/>
              <a:gd name="connsiteY86" fmla="*/ 386328 h 413624"/>
              <a:gd name="connsiteX87" fmla="*/ 237477 w 418176"/>
              <a:gd name="connsiteY87" fmla="*/ 321248 h 413624"/>
              <a:gd name="connsiteX88" fmla="*/ 172397 w 418176"/>
              <a:gd name="connsiteY88" fmla="*/ 314097 h 413624"/>
              <a:gd name="connsiteX89" fmla="*/ 167526 w 418176"/>
              <a:gd name="connsiteY89" fmla="*/ 318780 h 413624"/>
              <a:gd name="connsiteX90" fmla="*/ 165133 w 418176"/>
              <a:gd name="connsiteY90" fmla="*/ 321389 h 413624"/>
              <a:gd name="connsiteX91" fmla="*/ 70070 w 418176"/>
              <a:gd name="connsiteY91" fmla="*/ 202859 h 413624"/>
              <a:gd name="connsiteX92" fmla="*/ 73137 w 418176"/>
              <a:gd name="connsiteY92" fmla="*/ 201089 h 413624"/>
              <a:gd name="connsiteX93" fmla="*/ 78765 w 418176"/>
              <a:gd name="connsiteY93" fmla="*/ 197351 h 413624"/>
              <a:gd name="connsiteX94" fmla="*/ 85915 w 418176"/>
              <a:gd name="connsiteY94" fmla="*/ 132271 h 413624"/>
              <a:gd name="connsiteX95" fmla="*/ 20835 w 418176"/>
              <a:gd name="connsiteY95" fmla="*/ 125120 h 413624"/>
              <a:gd name="connsiteX96" fmla="*/ 16741 w 418176"/>
              <a:gd name="connsiteY96" fmla="*/ 128835 h 413624"/>
              <a:gd name="connsiteX97" fmla="*/ 13718 w 418176"/>
              <a:gd name="connsiteY97" fmla="*/ 131950 h 413624"/>
              <a:gd name="connsiteX98" fmla="*/ 11854 w 418176"/>
              <a:gd name="connsiteY98" fmla="*/ 128011 h 413624"/>
              <a:gd name="connsiteX99" fmla="*/ 8798 w 418176"/>
              <a:gd name="connsiteY99" fmla="*/ 121836 h 413624"/>
              <a:gd name="connsiteX100" fmla="*/ 27806 w 418176"/>
              <a:gd name="connsiteY100" fmla="*/ 59494 h 413624"/>
              <a:gd name="connsiteX101" fmla="*/ 131425 w 418176"/>
              <a:gd name="connsiteY101" fmla="*/ 7789 h 413624"/>
              <a:gd name="connsiteX102" fmla="*/ 215916 w 418176"/>
              <a:gd name="connsiteY102" fmla="*/ 23869 h 413624"/>
              <a:gd name="connsiteX103" fmla="*/ 234019 w 418176"/>
              <a:gd name="connsiteY103" fmla="*/ 46441 h 413624"/>
              <a:gd name="connsiteX104" fmla="*/ 264005 w 418176"/>
              <a:gd name="connsiteY104" fmla="*/ 49736 h 413624"/>
              <a:gd name="connsiteX105" fmla="*/ 256883 w 418176"/>
              <a:gd name="connsiteY105" fmla="*/ 1143 h 413624"/>
              <a:gd name="connsiteX106" fmla="*/ 256883 w 418176"/>
              <a:gd name="connsiteY106" fmla="*/ 27386 h 413624"/>
              <a:gd name="connsiteX107" fmla="*/ 247731 w 418176"/>
              <a:gd name="connsiteY107" fmla="*/ 27386 h 413624"/>
              <a:gd name="connsiteX108" fmla="*/ 247731 w 418176"/>
              <a:gd name="connsiteY108" fmla="*/ 1143 h 413624"/>
              <a:gd name="connsiteX109" fmla="*/ 314979 w 418176"/>
              <a:gd name="connsiteY109" fmla="*/ 73399 h 413624"/>
              <a:gd name="connsiteX110" fmla="*/ 312994 w 418176"/>
              <a:gd name="connsiteY110" fmla="*/ 82333 h 413624"/>
              <a:gd name="connsiteX111" fmla="*/ 287376 w 418176"/>
              <a:gd name="connsiteY111" fmla="*/ 76639 h 413624"/>
              <a:gd name="connsiteX112" fmla="*/ 289362 w 418176"/>
              <a:gd name="connsiteY112" fmla="*/ 67706 h 413624"/>
              <a:gd name="connsiteX113" fmla="*/ 295459 w 418176"/>
              <a:gd name="connsiteY113" fmla="*/ 22436 h 413624"/>
              <a:gd name="connsiteX114" fmla="*/ 301184 w 418176"/>
              <a:gd name="connsiteY114" fmla="*/ 29575 h 413624"/>
              <a:gd name="connsiteX115" fmla="*/ 280345 w 418176"/>
              <a:gd name="connsiteY115" fmla="*/ 46289 h 413624"/>
              <a:gd name="connsiteX116" fmla="*/ 274619 w 418176"/>
              <a:gd name="connsiteY116" fmla="*/ 39150 h 413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</a:cxnLst>
            <a:rect l="l" t="t" r="r" b="b"/>
            <a:pathLst>
              <a:path w="418176" h="413624">
                <a:moveTo>
                  <a:pt x="228457" y="328394"/>
                </a:moveTo>
                <a:cubicBezTo>
                  <a:pt x="216412" y="313376"/>
                  <a:pt x="194477" y="310966"/>
                  <a:pt x="179458" y="323011"/>
                </a:cubicBezTo>
                <a:cubicBezTo>
                  <a:pt x="164440" y="335056"/>
                  <a:pt x="162030" y="356991"/>
                  <a:pt x="174075" y="372010"/>
                </a:cubicBezTo>
                <a:cubicBezTo>
                  <a:pt x="186142" y="386992"/>
                  <a:pt x="208046" y="389404"/>
                  <a:pt x="223074" y="377393"/>
                </a:cubicBezTo>
                <a:cubicBezTo>
                  <a:pt x="238092" y="365348"/>
                  <a:pt x="240502" y="343413"/>
                  <a:pt x="228457" y="328394"/>
                </a:cubicBezTo>
                <a:close/>
                <a:moveTo>
                  <a:pt x="76897" y="139418"/>
                </a:moveTo>
                <a:cubicBezTo>
                  <a:pt x="64852" y="124400"/>
                  <a:pt x="42916" y="121990"/>
                  <a:pt x="27898" y="134035"/>
                </a:cubicBezTo>
                <a:cubicBezTo>
                  <a:pt x="12879" y="146080"/>
                  <a:pt x="10469" y="168015"/>
                  <a:pt x="22514" y="183034"/>
                </a:cubicBezTo>
                <a:cubicBezTo>
                  <a:pt x="34582" y="198016"/>
                  <a:pt x="56485" y="200428"/>
                  <a:pt x="71513" y="188417"/>
                </a:cubicBezTo>
                <a:cubicBezTo>
                  <a:pt x="86532" y="176372"/>
                  <a:pt x="88942" y="154437"/>
                  <a:pt x="76897" y="139418"/>
                </a:cubicBezTo>
                <a:close/>
                <a:moveTo>
                  <a:pt x="233235" y="324563"/>
                </a:moveTo>
                <a:cubicBezTo>
                  <a:pt x="247393" y="342217"/>
                  <a:pt x="244559" y="368012"/>
                  <a:pt x="226905" y="382171"/>
                </a:cubicBezTo>
                <a:cubicBezTo>
                  <a:pt x="209252" y="396329"/>
                  <a:pt x="183456" y="393495"/>
                  <a:pt x="169297" y="375841"/>
                </a:cubicBezTo>
                <a:cubicBezTo>
                  <a:pt x="155139" y="358187"/>
                  <a:pt x="157973" y="332392"/>
                  <a:pt x="175627" y="318233"/>
                </a:cubicBezTo>
                <a:cubicBezTo>
                  <a:pt x="193281" y="304075"/>
                  <a:pt x="219076" y="306909"/>
                  <a:pt x="233235" y="324563"/>
                </a:cubicBezTo>
                <a:close/>
                <a:moveTo>
                  <a:pt x="81674" y="135587"/>
                </a:moveTo>
                <a:cubicBezTo>
                  <a:pt x="95832" y="153240"/>
                  <a:pt x="92998" y="179036"/>
                  <a:pt x="75344" y="193195"/>
                </a:cubicBezTo>
                <a:cubicBezTo>
                  <a:pt x="57691" y="207353"/>
                  <a:pt x="31895" y="204519"/>
                  <a:pt x="17737" y="186865"/>
                </a:cubicBezTo>
                <a:cubicBezTo>
                  <a:pt x="3578" y="169211"/>
                  <a:pt x="6412" y="143416"/>
                  <a:pt x="24066" y="129257"/>
                </a:cubicBezTo>
                <a:cubicBezTo>
                  <a:pt x="41720" y="115099"/>
                  <a:pt x="67515" y="117933"/>
                  <a:pt x="81674" y="135587"/>
                </a:cubicBezTo>
                <a:close/>
                <a:moveTo>
                  <a:pt x="294346" y="187913"/>
                </a:moveTo>
                <a:lnTo>
                  <a:pt x="265526" y="211026"/>
                </a:lnTo>
                <a:lnTo>
                  <a:pt x="242413" y="182207"/>
                </a:lnTo>
                <a:lnTo>
                  <a:pt x="221416" y="199047"/>
                </a:lnTo>
                <a:lnTo>
                  <a:pt x="244529" y="227866"/>
                </a:lnTo>
                <a:lnTo>
                  <a:pt x="215710" y="250980"/>
                </a:lnTo>
                <a:lnTo>
                  <a:pt x="232550" y="271977"/>
                </a:lnTo>
                <a:lnTo>
                  <a:pt x="261369" y="248864"/>
                </a:lnTo>
                <a:lnTo>
                  <a:pt x="284440" y="277630"/>
                </a:lnTo>
                <a:lnTo>
                  <a:pt x="305437" y="260790"/>
                </a:lnTo>
                <a:lnTo>
                  <a:pt x="282366" y="232023"/>
                </a:lnTo>
                <a:lnTo>
                  <a:pt x="311186" y="208910"/>
                </a:lnTo>
                <a:close/>
                <a:moveTo>
                  <a:pt x="182743" y="36069"/>
                </a:moveTo>
                <a:cubicBezTo>
                  <a:pt x="174828" y="26200"/>
                  <a:pt x="136387" y="44090"/>
                  <a:pt x="111941" y="58781"/>
                </a:cubicBezTo>
                <a:lnTo>
                  <a:pt x="166798" y="127180"/>
                </a:lnTo>
                <a:lnTo>
                  <a:pt x="221096" y="83890"/>
                </a:lnTo>
                <a:close/>
                <a:moveTo>
                  <a:pt x="295675" y="174943"/>
                </a:moveTo>
                <a:lnTo>
                  <a:pt x="324050" y="210323"/>
                </a:lnTo>
                <a:lnTo>
                  <a:pt x="295283" y="233394"/>
                </a:lnTo>
                <a:lnTo>
                  <a:pt x="318355" y="262161"/>
                </a:lnTo>
                <a:lnTo>
                  <a:pt x="282974" y="290537"/>
                </a:lnTo>
                <a:lnTo>
                  <a:pt x="259903" y="261770"/>
                </a:lnTo>
                <a:lnTo>
                  <a:pt x="231084" y="284883"/>
                </a:lnTo>
                <a:lnTo>
                  <a:pt x="202709" y="249503"/>
                </a:lnTo>
                <a:lnTo>
                  <a:pt x="231527" y="226390"/>
                </a:lnTo>
                <a:lnTo>
                  <a:pt x="208414" y="197571"/>
                </a:lnTo>
                <a:lnTo>
                  <a:pt x="243795" y="169195"/>
                </a:lnTo>
                <a:lnTo>
                  <a:pt x="266908" y="198014"/>
                </a:lnTo>
                <a:close/>
                <a:moveTo>
                  <a:pt x="187605" y="32342"/>
                </a:moveTo>
                <a:lnTo>
                  <a:pt x="229705" y="84836"/>
                </a:lnTo>
                <a:lnTo>
                  <a:pt x="166031" y="135903"/>
                </a:lnTo>
                <a:lnTo>
                  <a:pt x="102880" y="57163"/>
                </a:lnTo>
                <a:lnTo>
                  <a:pt x="105757" y="55373"/>
                </a:lnTo>
                <a:cubicBezTo>
                  <a:pt x="116741" y="48634"/>
                  <a:pt x="173543" y="14809"/>
                  <a:pt x="187605" y="32342"/>
                </a:cubicBezTo>
                <a:close/>
                <a:moveTo>
                  <a:pt x="261088" y="53628"/>
                </a:moveTo>
                <a:cubicBezTo>
                  <a:pt x="254300" y="46143"/>
                  <a:pt x="242721" y="45578"/>
                  <a:pt x="235235" y="52366"/>
                </a:cubicBezTo>
                <a:lnTo>
                  <a:pt x="232872" y="54261"/>
                </a:lnTo>
                <a:lnTo>
                  <a:pt x="211065" y="27070"/>
                </a:lnTo>
                <a:cubicBezTo>
                  <a:pt x="193383" y="5022"/>
                  <a:pt x="162374" y="-730"/>
                  <a:pt x="133900" y="12704"/>
                </a:cubicBezTo>
                <a:lnTo>
                  <a:pt x="30587" y="64251"/>
                </a:lnTo>
                <a:cubicBezTo>
                  <a:pt x="-3217" y="84375"/>
                  <a:pt x="4305" y="99562"/>
                  <a:pt x="13880" y="118708"/>
                </a:cubicBezTo>
                <a:lnTo>
                  <a:pt x="15092" y="121186"/>
                </a:lnTo>
                <a:cubicBezTo>
                  <a:pt x="15617" y="120765"/>
                  <a:pt x="16141" y="120345"/>
                  <a:pt x="16614" y="119965"/>
                </a:cubicBezTo>
                <a:cubicBezTo>
                  <a:pt x="39197" y="101854"/>
                  <a:pt x="72191" y="105479"/>
                  <a:pt x="90303" y="128062"/>
                </a:cubicBezTo>
                <a:cubicBezTo>
                  <a:pt x="108414" y="150645"/>
                  <a:pt x="104790" y="183639"/>
                  <a:pt x="82207" y="201751"/>
                </a:cubicBezTo>
                <a:cubicBezTo>
                  <a:pt x="81148" y="202721"/>
                  <a:pt x="80024" y="203622"/>
                  <a:pt x="78847" y="204445"/>
                </a:cubicBezTo>
                <a:lnTo>
                  <a:pt x="165153" y="312056"/>
                </a:lnTo>
                <a:cubicBezTo>
                  <a:pt x="166307" y="311130"/>
                  <a:pt x="167462" y="310204"/>
                  <a:pt x="168512" y="309362"/>
                </a:cubicBezTo>
                <a:cubicBezTo>
                  <a:pt x="191095" y="291250"/>
                  <a:pt x="224089" y="294876"/>
                  <a:pt x="242201" y="317459"/>
                </a:cubicBezTo>
                <a:cubicBezTo>
                  <a:pt x="260312" y="340041"/>
                  <a:pt x="256688" y="373035"/>
                  <a:pt x="234105" y="391147"/>
                </a:cubicBezTo>
                <a:cubicBezTo>
                  <a:pt x="233160" y="391905"/>
                  <a:pt x="232162" y="392705"/>
                  <a:pt x="231113" y="393547"/>
                </a:cubicBezTo>
                <a:cubicBezTo>
                  <a:pt x="249360" y="411061"/>
                  <a:pt x="277767" y="412344"/>
                  <a:pt x="297512" y="396534"/>
                </a:cubicBezTo>
                <a:lnTo>
                  <a:pt x="400557" y="313891"/>
                </a:lnTo>
                <a:cubicBezTo>
                  <a:pt x="414184" y="302962"/>
                  <a:pt x="416371" y="283060"/>
                  <a:pt x="405442" y="269432"/>
                </a:cubicBezTo>
                <a:lnTo>
                  <a:pt x="255733" y="82765"/>
                </a:lnTo>
                <a:lnTo>
                  <a:pt x="258095" y="80871"/>
                </a:lnTo>
                <a:cubicBezTo>
                  <a:pt x="258702" y="80444"/>
                  <a:pt x="259279" y="79981"/>
                  <a:pt x="259827" y="79482"/>
                </a:cubicBezTo>
                <a:cubicBezTo>
                  <a:pt x="267313" y="72693"/>
                  <a:pt x="267881" y="61119"/>
                  <a:pt x="261088" y="53628"/>
                </a:cubicBezTo>
                <a:close/>
                <a:moveTo>
                  <a:pt x="264005" y="49736"/>
                </a:moveTo>
                <a:cubicBezTo>
                  <a:pt x="273600" y="59172"/>
                  <a:pt x="273720" y="74594"/>
                  <a:pt x="264289" y="84184"/>
                </a:cubicBezTo>
                <a:lnTo>
                  <a:pt x="409956" y="265811"/>
                </a:lnTo>
                <a:cubicBezTo>
                  <a:pt x="422895" y="282062"/>
                  <a:pt x="420278" y="305709"/>
                  <a:pt x="404094" y="318731"/>
                </a:cubicBezTo>
                <a:lnTo>
                  <a:pt x="301207" y="401248"/>
                </a:lnTo>
                <a:cubicBezTo>
                  <a:pt x="277799" y="419944"/>
                  <a:pt x="243878" y="417164"/>
                  <a:pt x="223831" y="394901"/>
                </a:cubicBezTo>
                <a:lnTo>
                  <a:pt x="221516" y="392014"/>
                </a:lnTo>
                <a:lnTo>
                  <a:pt x="224740" y="390118"/>
                </a:lnTo>
                <a:cubicBezTo>
                  <a:pt x="226701" y="389003"/>
                  <a:pt x="228563" y="387734"/>
                  <a:pt x="230327" y="386328"/>
                </a:cubicBezTo>
                <a:cubicBezTo>
                  <a:pt x="250274" y="370330"/>
                  <a:pt x="253474" y="341195"/>
                  <a:pt x="237477" y="321248"/>
                </a:cubicBezTo>
                <a:cubicBezTo>
                  <a:pt x="221478" y="301300"/>
                  <a:pt x="192344" y="298099"/>
                  <a:pt x="172397" y="314097"/>
                </a:cubicBezTo>
                <a:cubicBezTo>
                  <a:pt x="170659" y="315534"/>
                  <a:pt x="169032" y="317097"/>
                  <a:pt x="167526" y="318780"/>
                </a:cubicBezTo>
                <a:lnTo>
                  <a:pt x="165133" y="321389"/>
                </a:lnTo>
                <a:lnTo>
                  <a:pt x="70070" y="202859"/>
                </a:lnTo>
                <a:lnTo>
                  <a:pt x="73137" y="201089"/>
                </a:lnTo>
                <a:cubicBezTo>
                  <a:pt x="75106" y="199984"/>
                  <a:pt x="76985" y="198736"/>
                  <a:pt x="78765" y="197351"/>
                </a:cubicBezTo>
                <a:cubicBezTo>
                  <a:pt x="98713" y="181353"/>
                  <a:pt x="101913" y="152218"/>
                  <a:pt x="85915" y="132271"/>
                </a:cubicBezTo>
                <a:cubicBezTo>
                  <a:pt x="69917" y="112324"/>
                  <a:pt x="40782" y="109122"/>
                  <a:pt x="20835" y="125120"/>
                </a:cubicBezTo>
                <a:cubicBezTo>
                  <a:pt x="19405" y="126285"/>
                  <a:pt x="18034" y="127522"/>
                  <a:pt x="16741" y="128835"/>
                </a:cubicBezTo>
                <a:lnTo>
                  <a:pt x="13718" y="131950"/>
                </a:lnTo>
                <a:lnTo>
                  <a:pt x="11854" y="128011"/>
                </a:lnTo>
                <a:lnTo>
                  <a:pt x="8798" y="121836"/>
                </a:lnTo>
                <a:cubicBezTo>
                  <a:pt x="-905" y="102532"/>
                  <a:pt x="-10860" y="82482"/>
                  <a:pt x="27806" y="59494"/>
                </a:cubicBezTo>
                <a:lnTo>
                  <a:pt x="131425" y="7789"/>
                </a:lnTo>
                <a:cubicBezTo>
                  <a:pt x="162524" y="-6889"/>
                  <a:pt x="196424" y="-435"/>
                  <a:pt x="215916" y="23869"/>
                </a:cubicBezTo>
                <a:lnTo>
                  <a:pt x="234019" y="46441"/>
                </a:lnTo>
                <a:cubicBezTo>
                  <a:pt x="243574" y="40469"/>
                  <a:pt x="255979" y="41836"/>
                  <a:pt x="264005" y="49736"/>
                </a:cubicBezTo>
                <a:close/>
                <a:moveTo>
                  <a:pt x="256883" y="1143"/>
                </a:moveTo>
                <a:lnTo>
                  <a:pt x="256883" y="27386"/>
                </a:lnTo>
                <a:lnTo>
                  <a:pt x="247731" y="27386"/>
                </a:lnTo>
                <a:lnTo>
                  <a:pt x="247731" y="1143"/>
                </a:lnTo>
                <a:close/>
                <a:moveTo>
                  <a:pt x="314979" y="73399"/>
                </a:moveTo>
                <a:lnTo>
                  <a:pt x="312994" y="82333"/>
                </a:lnTo>
                <a:lnTo>
                  <a:pt x="287376" y="76639"/>
                </a:lnTo>
                <a:lnTo>
                  <a:pt x="289362" y="67706"/>
                </a:lnTo>
                <a:close/>
                <a:moveTo>
                  <a:pt x="295459" y="22436"/>
                </a:moveTo>
                <a:lnTo>
                  <a:pt x="301184" y="29575"/>
                </a:lnTo>
                <a:lnTo>
                  <a:pt x="280345" y="46289"/>
                </a:lnTo>
                <a:lnTo>
                  <a:pt x="274619" y="39150"/>
                </a:ln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FF3D433A-E10B-C85C-1C63-B657C343E505}"/>
              </a:ext>
            </a:extLst>
          </p:cNvPr>
          <p:cNvSpPr/>
          <p:nvPr/>
        </p:nvSpPr>
        <p:spPr>
          <a:xfrm>
            <a:off x="10361039" y="9434871"/>
            <a:ext cx="1578598" cy="1715572"/>
          </a:xfrm>
          <a:custGeom>
            <a:avLst/>
            <a:gdLst>
              <a:gd name="connsiteX0" fmla="*/ 365657 w 400580"/>
              <a:gd name="connsiteY0" fmla="*/ 141108 h 435338"/>
              <a:gd name="connsiteX1" fmla="*/ 380865 w 400580"/>
              <a:gd name="connsiteY1" fmla="*/ 156316 h 435338"/>
              <a:gd name="connsiteX2" fmla="*/ 365657 w 400580"/>
              <a:gd name="connsiteY2" fmla="*/ 171523 h 435338"/>
              <a:gd name="connsiteX3" fmla="*/ 350449 w 400580"/>
              <a:gd name="connsiteY3" fmla="*/ 156316 h 435338"/>
              <a:gd name="connsiteX4" fmla="*/ 365657 w 400580"/>
              <a:gd name="connsiteY4" fmla="*/ 141108 h 435338"/>
              <a:gd name="connsiteX5" fmla="*/ 365656 w 400580"/>
              <a:gd name="connsiteY5" fmla="*/ 130409 h 435338"/>
              <a:gd name="connsiteX6" fmla="*/ 339750 w 400580"/>
              <a:gd name="connsiteY6" fmla="*/ 156316 h 435338"/>
              <a:gd name="connsiteX7" fmla="*/ 365656 w 400580"/>
              <a:gd name="connsiteY7" fmla="*/ 182223 h 435338"/>
              <a:gd name="connsiteX8" fmla="*/ 391563 w 400580"/>
              <a:gd name="connsiteY8" fmla="*/ 156316 h 435338"/>
              <a:gd name="connsiteX9" fmla="*/ 365656 w 400580"/>
              <a:gd name="connsiteY9" fmla="*/ 130409 h 435338"/>
              <a:gd name="connsiteX10" fmla="*/ 39903 w 400580"/>
              <a:gd name="connsiteY10" fmla="*/ 0 h 435338"/>
              <a:gd name="connsiteX11" fmla="*/ 44412 w 400580"/>
              <a:gd name="connsiteY11" fmla="*/ 4508 h 435338"/>
              <a:gd name="connsiteX12" fmla="*/ 44412 w 400580"/>
              <a:gd name="connsiteY12" fmla="*/ 24696 h 435338"/>
              <a:gd name="connsiteX13" fmla="*/ 39903 w 400580"/>
              <a:gd name="connsiteY13" fmla="*/ 29204 h 435338"/>
              <a:gd name="connsiteX14" fmla="*/ 35395 w 400580"/>
              <a:gd name="connsiteY14" fmla="*/ 24696 h 435338"/>
              <a:gd name="connsiteX15" fmla="*/ 35395 w 400580"/>
              <a:gd name="connsiteY15" fmla="*/ 22677 h 435338"/>
              <a:gd name="connsiteX16" fmla="*/ 9017 w 400580"/>
              <a:gd name="connsiteY16" fmla="*/ 74491 h 435338"/>
              <a:gd name="connsiteX17" fmla="*/ 9017 w 400580"/>
              <a:gd name="connsiteY17" fmla="*/ 175426 h 435338"/>
              <a:gd name="connsiteX18" fmla="*/ 104099 w 400580"/>
              <a:gd name="connsiteY18" fmla="*/ 263644 h 435338"/>
              <a:gd name="connsiteX19" fmla="*/ 199180 w 400580"/>
              <a:gd name="connsiteY19" fmla="*/ 175426 h 435338"/>
              <a:gd name="connsiteX20" fmla="*/ 199180 w 400580"/>
              <a:gd name="connsiteY20" fmla="*/ 74491 h 435338"/>
              <a:gd name="connsiteX21" fmla="*/ 173946 w 400580"/>
              <a:gd name="connsiteY21" fmla="*/ 23417 h 435338"/>
              <a:gd name="connsiteX22" fmla="*/ 173946 w 400580"/>
              <a:gd name="connsiteY22" fmla="*/ 24696 h 435338"/>
              <a:gd name="connsiteX23" fmla="*/ 169437 w 400580"/>
              <a:gd name="connsiteY23" fmla="*/ 29204 h 435338"/>
              <a:gd name="connsiteX24" fmla="*/ 164929 w 400580"/>
              <a:gd name="connsiteY24" fmla="*/ 24696 h 435338"/>
              <a:gd name="connsiteX25" fmla="*/ 164929 w 400580"/>
              <a:gd name="connsiteY25" fmla="*/ 4508 h 435338"/>
              <a:gd name="connsiteX26" fmla="*/ 169437 w 400580"/>
              <a:gd name="connsiteY26" fmla="*/ 0 h 435338"/>
              <a:gd name="connsiteX27" fmla="*/ 173946 w 400580"/>
              <a:gd name="connsiteY27" fmla="*/ 4508 h 435338"/>
              <a:gd name="connsiteX28" fmla="*/ 173946 w 400580"/>
              <a:gd name="connsiteY28" fmla="*/ 12247 h 435338"/>
              <a:gd name="connsiteX29" fmla="*/ 208197 w 400580"/>
              <a:gd name="connsiteY29" fmla="*/ 74423 h 435338"/>
              <a:gd name="connsiteX30" fmla="*/ 208197 w 400580"/>
              <a:gd name="connsiteY30" fmla="*/ 175359 h 435338"/>
              <a:gd name="connsiteX31" fmla="*/ 108607 w 400580"/>
              <a:gd name="connsiteY31" fmla="*/ 272392 h 435338"/>
              <a:gd name="connsiteX32" fmla="*/ 108607 w 400580"/>
              <a:gd name="connsiteY32" fmla="*/ 383488 h 435338"/>
              <a:gd name="connsiteX33" fmla="*/ 108607 w 400580"/>
              <a:gd name="connsiteY33" fmla="*/ 390749 h 435338"/>
              <a:gd name="connsiteX34" fmla="*/ 151296 w 400580"/>
              <a:gd name="connsiteY34" fmla="*/ 426177 h 435338"/>
              <a:gd name="connsiteX35" fmla="*/ 186731 w 400580"/>
              <a:gd name="connsiteY35" fmla="*/ 383488 h 435338"/>
              <a:gd name="connsiteX36" fmla="*/ 186731 w 400580"/>
              <a:gd name="connsiteY36" fmla="*/ 340422 h 435338"/>
              <a:gd name="connsiteX37" fmla="*/ 186731 w 400580"/>
              <a:gd name="connsiteY37" fmla="*/ 333222 h 435338"/>
              <a:gd name="connsiteX38" fmla="*/ 238444 w 400580"/>
              <a:gd name="connsiteY38" fmla="*/ 288710 h 435338"/>
              <a:gd name="connsiteX39" fmla="*/ 282956 w 400580"/>
              <a:gd name="connsiteY39" fmla="*/ 340422 h 435338"/>
              <a:gd name="connsiteX40" fmla="*/ 282956 w 400580"/>
              <a:gd name="connsiteY40" fmla="*/ 383286 h 435338"/>
              <a:gd name="connsiteX41" fmla="*/ 282956 w 400580"/>
              <a:gd name="connsiteY41" fmla="*/ 389780 h 435338"/>
              <a:gd name="connsiteX42" fmla="*/ 325296 w 400580"/>
              <a:gd name="connsiteY42" fmla="*/ 425626 h 435338"/>
              <a:gd name="connsiteX43" fmla="*/ 361148 w 400580"/>
              <a:gd name="connsiteY43" fmla="*/ 383286 h 435338"/>
              <a:gd name="connsiteX44" fmla="*/ 361148 w 400580"/>
              <a:gd name="connsiteY44" fmla="*/ 190903 h 435338"/>
              <a:gd name="connsiteX45" fmla="*/ 330733 w 400580"/>
              <a:gd name="connsiteY45" fmla="*/ 156228 h 435338"/>
              <a:gd name="connsiteX46" fmla="*/ 365704 w 400580"/>
              <a:gd name="connsiteY46" fmla="*/ 121345 h 435338"/>
              <a:gd name="connsiteX47" fmla="*/ 400580 w 400580"/>
              <a:gd name="connsiteY47" fmla="*/ 156316 h 435338"/>
              <a:gd name="connsiteX48" fmla="*/ 370165 w 400580"/>
              <a:gd name="connsiteY48" fmla="*/ 190903 h 435338"/>
              <a:gd name="connsiteX49" fmla="*/ 370165 w 400580"/>
              <a:gd name="connsiteY49" fmla="*/ 383488 h 435338"/>
              <a:gd name="connsiteX50" fmla="*/ 370165 w 400580"/>
              <a:gd name="connsiteY50" fmla="*/ 390688 h 435338"/>
              <a:gd name="connsiteX51" fmla="*/ 318452 w 400580"/>
              <a:gd name="connsiteY51" fmla="*/ 435201 h 435338"/>
              <a:gd name="connsiteX52" fmla="*/ 273940 w 400580"/>
              <a:gd name="connsiteY52" fmla="*/ 383488 h 435338"/>
              <a:gd name="connsiteX53" fmla="*/ 273940 w 400580"/>
              <a:gd name="connsiteY53" fmla="*/ 340422 h 435338"/>
              <a:gd name="connsiteX54" fmla="*/ 273940 w 400580"/>
              <a:gd name="connsiteY54" fmla="*/ 333162 h 435338"/>
              <a:gd name="connsiteX55" fmla="*/ 231251 w 400580"/>
              <a:gd name="connsiteY55" fmla="*/ 297733 h 435338"/>
              <a:gd name="connsiteX56" fmla="*/ 195815 w 400580"/>
              <a:gd name="connsiteY56" fmla="*/ 340422 h 435338"/>
              <a:gd name="connsiteX57" fmla="*/ 195815 w 400580"/>
              <a:gd name="connsiteY57" fmla="*/ 383286 h 435338"/>
              <a:gd name="connsiteX58" fmla="*/ 195815 w 400580"/>
              <a:gd name="connsiteY58" fmla="*/ 390487 h 435338"/>
              <a:gd name="connsiteX59" fmla="*/ 144103 w 400580"/>
              <a:gd name="connsiteY59" fmla="*/ 434999 h 435338"/>
              <a:gd name="connsiteX60" fmla="*/ 99590 w 400580"/>
              <a:gd name="connsiteY60" fmla="*/ 383286 h 435338"/>
              <a:gd name="connsiteX61" fmla="*/ 99590 w 400580"/>
              <a:gd name="connsiteY61" fmla="*/ 272392 h 435338"/>
              <a:gd name="connsiteX62" fmla="*/ 0 w 400580"/>
              <a:gd name="connsiteY62" fmla="*/ 175359 h 435338"/>
              <a:gd name="connsiteX63" fmla="*/ 0 w 400580"/>
              <a:gd name="connsiteY63" fmla="*/ 74423 h 435338"/>
              <a:gd name="connsiteX64" fmla="*/ 32905 w 400580"/>
              <a:gd name="connsiteY64" fmla="*/ 13054 h 435338"/>
              <a:gd name="connsiteX65" fmla="*/ 35395 w 400580"/>
              <a:gd name="connsiteY65" fmla="*/ 12314 h 435338"/>
              <a:gd name="connsiteX66" fmla="*/ 35395 w 400580"/>
              <a:gd name="connsiteY66" fmla="*/ 4508 h 435338"/>
              <a:gd name="connsiteX67" fmla="*/ 39903 w 400580"/>
              <a:gd name="connsiteY67" fmla="*/ 0 h 4353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</a:cxnLst>
            <a:rect l="l" t="t" r="r" b="b"/>
            <a:pathLst>
              <a:path w="400580" h="435338">
                <a:moveTo>
                  <a:pt x="365657" y="141108"/>
                </a:moveTo>
                <a:cubicBezTo>
                  <a:pt x="374055" y="141108"/>
                  <a:pt x="380865" y="147918"/>
                  <a:pt x="380865" y="156316"/>
                </a:cubicBezTo>
                <a:cubicBezTo>
                  <a:pt x="380865" y="164714"/>
                  <a:pt x="374055" y="171523"/>
                  <a:pt x="365657" y="171523"/>
                </a:cubicBezTo>
                <a:cubicBezTo>
                  <a:pt x="357259" y="171523"/>
                  <a:pt x="350449" y="164714"/>
                  <a:pt x="350449" y="156316"/>
                </a:cubicBezTo>
                <a:cubicBezTo>
                  <a:pt x="350449" y="147918"/>
                  <a:pt x="357259" y="141108"/>
                  <a:pt x="365657" y="141108"/>
                </a:cubicBezTo>
                <a:close/>
                <a:moveTo>
                  <a:pt x="365656" y="130409"/>
                </a:moveTo>
                <a:cubicBezTo>
                  <a:pt x="351351" y="130409"/>
                  <a:pt x="339750" y="142010"/>
                  <a:pt x="339750" y="156316"/>
                </a:cubicBezTo>
                <a:cubicBezTo>
                  <a:pt x="339750" y="170622"/>
                  <a:pt x="351351" y="182223"/>
                  <a:pt x="365656" y="182223"/>
                </a:cubicBezTo>
                <a:cubicBezTo>
                  <a:pt x="379949" y="182182"/>
                  <a:pt x="391523" y="170608"/>
                  <a:pt x="391563" y="156316"/>
                </a:cubicBezTo>
                <a:cubicBezTo>
                  <a:pt x="391563" y="142010"/>
                  <a:pt x="379962" y="130409"/>
                  <a:pt x="365656" y="130409"/>
                </a:cubicBezTo>
                <a:close/>
                <a:moveTo>
                  <a:pt x="39903" y="0"/>
                </a:moveTo>
                <a:cubicBezTo>
                  <a:pt x="42393" y="0"/>
                  <a:pt x="44412" y="2019"/>
                  <a:pt x="44412" y="4508"/>
                </a:cubicBezTo>
                <a:lnTo>
                  <a:pt x="44412" y="24696"/>
                </a:lnTo>
                <a:cubicBezTo>
                  <a:pt x="44412" y="27185"/>
                  <a:pt x="42393" y="29204"/>
                  <a:pt x="39903" y="29204"/>
                </a:cubicBezTo>
                <a:cubicBezTo>
                  <a:pt x="37414" y="29204"/>
                  <a:pt x="35395" y="27185"/>
                  <a:pt x="35395" y="24696"/>
                </a:cubicBezTo>
                <a:lnTo>
                  <a:pt x="35395" y="22677"/>
                </a:lnTo>
                <a:cubicBezTo>
                  <a:pt x="18956" y="34850"/>
                  <a:pt x="9185" y="54034"/>
                  <a:pt x="9017" y="74491"/>
                </a:cubicBezTo>
                <a:lnTo>
                  <a:pt x="9017" y="175426"/>
                </a:lnTo>
                <a:cubicBezTo>
                  <a:pt x="9017" y="224077"/>
                  <a:pt x="51679" y="263644"/>
                  <a:pt x="104099" y="263644"/>
                </a:cubicBezTo>
                <a:cubicBezTo>
                  <a:pt x="156518" y="263644"/>
                  <a:pt x="199180" y="224077"/>
                  <a:pt x="199180" y="175426"/>
                </a:cubicBezTo>
                <a:lnTo>
                  <a:pt x="199180" y="74491"/>
                </a:lnTo>
                <a:cubicBezTo>
                  <a:pt x="198985" y="54512"/>
                  <a:pt x="189692" y="35711"/>
                  <a:pt x="173946" y="23417"/>
                </a:cubicBezTo>
                <a:lnTo>
                  <a:pt x="173946" y="24696"/>
                </a:lnTo>
                <a:cubicBezTo>
                  <a:pt x="173946" y="27185"/>
                  <a:pt x="171927" y="29204"/>
                  <a:pt x="169437" y="29204"/>
                </a:cubicBezTo>
                <a:cubicBezTo>
                  <a:pt x="166948" y="29204"/>
                  <a:pt x="164929" y="27185"/>
                  <a:pt x="164929" y="24696"/>
                </a:cubicBezTo>
                <a:lnTo>
                  <a:pt x="164929" y="4508"/>
                </a:lnTo>
                <a:cubicBezTo>
                  <a:pt x="164929" y="2019"/>
                  <a:pt x="166948" y="0"/>
                  <a:pt x="169437" y="0"/>
                </a:cubicBezTo>
                <a:cubicBezTo>
                  <a:pt x="171927" y="0"/>
                  <a:pt x="173946" y="2019"/>
                  <a:pt x="173946" y="4508"/>
                </a:cubicBezTo>
                <a:lnTo>
                  <a:pt x="173946" y="12247"/>
                </a:lnTo>
                <a:cubicBezTo>
                  <a:pt x="195028" y="25954"/>
                  <a:pt x="207881" y="49277"/>
                  <a:pt x="208197" y="74423"/>
                </a:cubicBezTo>
                <a:lnTo>
                  <a:pt x="208197" y="175359"/>
                </a:lnTo>
                <a:cubicBezTo>
                  <a:pt x="208197" y="227576"/>
                  <a:pt x="163920" y="270171"/>
                  <a:pt x="108607" y="272392"/>
                </a:cubicBezTo>
                <a:lnTo>
                  <a:pt x="108607" y="383488"/>
                </a:lnTo>
                <a:cubicBezTo>
                  <a:pt x="108385" y="385904"/>
                  <a:pt x="108385" y="388333"/>
                  <a:pt x="108607" y="390749"/>
                </a:cubicBezTo>
                <a:cubicBezTo>
                  <a:pt x="110612" y="412322"/>
                  <a:pt x="129723" y="428183"/>
                  <a:pt x="151296" y="426177"/>
                </a:cubicBezTo>
                <a:cubicBezTo>
                  <a:pt x="172869" y="424172"/>
                  <a:pt x="188736" y="405062"/>
                  <a:pt x="186731" y="383488"/>
                </a:cubicBezTo>
                <a:lnTo>
                  <a:pt x="186731" y="340422"/>
                </a:lnTo>
                <a:cubicBezTo>
                  <a:pt x="186549" y="338027"/>
                  <a:pt x="186549" y="335618"/>
                  <a:pt x="186731" y="333222"/>
                </a:cubicBezTo>
                <a:cubicBezTo>
                  <a:pt x="188723" y="306649"/>
                  <a:pt x="211871" y="286718"/>
                  <a:pt x="238444" y="288710"/>
                </a:cubicBezTo>
                <a:cubicBezTo>
                  <a:pt x="265017" y="290695"/>
                  <a:pt x="284948" y="313849"/>
                  <a:pt x="282956" y="340422"/>
                </a:cubicBezTo>
                <a:lnTo>
                  <a:pt x="282956" y="383286"/>
                </a:lnTo>
                <a:cubicBezTo>
                  <a:pt x="282775" y="385447"/>
                  <a:pt x="282775" y="387620"/>
                  <a:pt x="282956" y="389780"/>
                </a:cubicBezTo>
                <a:cubicBezTo>
                  <a:pt x="284747" y="411374"/>
                  <a:pt x="303709" y="427422"/>
                  <a:pt x="325296" y="425626"/>
                </a:cubicBezTo>
                <a:cubicBezTo>
                  <a:pt x="346889" y="423836"/>
                  <a:pt x="362938" y="404880"/>
                  <a:pt x="361148" y="383286"/>
                </a:cubicBezTo>
                <a:lnTo>
                  <a:pt x="361148" y="190903"/>
                </a:lnTo>
                <a:cubicBezTo>
                  <a:pt x="343733" y="188635"/>
                  <a:pt x="330713" y="173791"/>
                  <a:pt x="330733" y="156228"/>
                </a:cubicBezTo>
                <a:cubicBezTo>
                  <a:pt x="330760" y="136943"/>
                  <a:pt x="346412" y="121325"/>
                  <a:pt x="365704" y="121345"/>
                </a:cubicBezTo>
                <a:cubicBezTo>
                  <a:pt x="384989" y="121372"/>
                  <a:pt x="400607" y="137030"/>
                  <a:pt x="400580" y="156316"/>
                </a:cubicBezTo>
                <a:cubicBezTo>
                  <a:pt x="400526" y="173832"/>
                  <a:pt x="387532" y="188615"/>
                  <a:pt x="370165" y="190903"/>
                </a:cubicBezTo>
                <a:lnTo>
                  <a:pt x="370165" y="383488"/>
                </a:lnTo>
                <a:cubicBezTo>
                  <a:pt x="370347" y="385884"/>
                  <a:pt x="370347" y="388293"/>
                  <a:pt x="370165" y="390688"/>
                </a:cubicBezTo>
                <a:cubicBezTo>
                  <a:pt x="368173" y="417261"/>
                  <a:pt x="345025" y="437193"/>
                  <a:pt x="318452" y="435201"/>
                </a:cubicBezTo>
                <a:cubicBezTo>
                  <a:pt x="291879" y="433216"/>
                  <a:pt x="271948" y="410061"/>
                  <a:pt x="273940" y="383488"/>
                </a:cubicBezTo>
                <a:lnTo>
                  <a:pt x="273940" y="340422"/>
                </a:lnTo>
                <a:cubicBezTo>
                  <a:pt x="274162" y="338007"/>
                  <a:pt x="274162" y="335578"/>
                  <a:pt x="273940" y="333162"/>
                </a:cubicBezTo>
                <a:cubicBezTo>
                  <a:pt x="271934" y="311588"/>
                  <a:pt x="252824" y="295728"/>
                  <a:pt x="231251" y="297733"/>
                </a:cubicBezTo>
                <a:cubicBezTo>
                  <a:pt x="209677" y="299739"/>
                  <a:pt x="193810" y="318849"/>
                  <a:pt x="195815" y="340422"/>
                </a:cubicBezTo>
                <a:lnTo>
                  <a:pt x="195815" y="383286"/>
                </a:lnTo>
                <a:cubicBezTo>
                  <a:pt x="195997" y="385682"/>
                  <a:pt x="195997" y="388091"/>
                  <a:pt x="195815" y="390487"/>
                </a:cubicBezTo>
                <a:cubicBezTo>
                  <a:pt x="193824" y="417060"/>
                  <a:pt x="170676" y="436991"/>
                  <a:pt x="144103" y="434999"/>
                </a:cubicBezTo>
                <a:cubicBezTo>
                  <a:pt x="117530" y="433014"/>
                  <a:pt x="97598" y="409859"/>
                  <a:pt x="99590" y="383286"/>
                </a:cubicBezTo>
                <a:lnTo>
                  <a:pt x="99590" y="272392"/>
                </a:lnTo>
                <a:cubicBezTo>
                  <a:pt x="44277" y="270171"/>
                  <a:pt x="0" y="227576"/>
                  <a:pt x="0" y="175359"/>
                </a:cubicBezTo>
                <a:lnTo>
                  <a:pt x="0" y="74423"/>
                </a:lnTo>
                <a:cubicBezTo>
                  <a:pt x="337" y="49835"/>
                  <a:pt x="12610" y="26943"/>
                  <a:pt x="32905" y="13054"/>
                </a:cubicBezTo>
                <a:cubicBezTo>
                  <a:pt x="33639" y="12550"/>
                  <a:pt x="34507" y="12287"/>
                  <a:pt x="35395" y="12314"/>
                </a:cubicBezTo>
                <a:lnTo>
                  <a:pt x="35395" y="4508"/>
                </a:lnTo>
                <a:cubicBezTo>
                  <a:pt x="35395" y="2019"/>
                  <a:pt x="37414" y="0"/>
                  <a:pt x="39903" y="0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12F82A55-402B-C09E-EEF1-FB10B2E333C2}"/>
              </a:ext>
            </a:extLst>
          </p:cNvPr>
          <p:cNvSpPr/>
          <p:nvPr/>
        </p:nvSpPr>
        <p:spPr>
          <a:xfrm flipH="1">
            <a:off x="23789262" y="318947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B9CA5EA9-33B8-34F8-A50F-5A320BE8E09F}"/>
              </a:ext>
            </a:extLst>
          </p:cNvPr>
          <p:cNvSpPr/>
          <p:nvPr/>
        </p:nvSpPr>
        <p:spPr>
          <a:xfrm flipH="1">
            <a:off x="22298026" y="2853654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73476564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3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32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BEF3F15F-4519-F86D-DA7C-489E761A11A5}"/>
              </a:ext>
            </a:extLst>
          </p:cNvPr>
          <p:cNvSpPr/>
          <p:nvPr/>
        </p:nvSpPr>
        <p:spPr>
          <a:xfrm flipH="1">
            <a:off x="3056523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0FD8466D-C903-B57D-9533-C9864355B84F}"/>
              </a:ext>
            </a:extLst>
          </p:cNvPr>
          <p:cNvSpPr/>
          <p:nvPr/>
        </p:nvSpPr>
        <p:spPr>
          <a:xfrm flipH="1">
            <a:off x="106202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E6D0D3AF-B733-AAA7-43FB-D92D3CCDA147}"/>
              </a:ext>
            </a:extLst>
          </p:cNvPr>
          <p:cNvSpPr/>
          <p:nvPr/>
        </p:nvSpPr>
        <p:spPr>
          <a:xfrm flipH="1">
            <a:off x="1577216" y="1783933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6B704562-2800-7A13-5029-203DD70D08EF}"/>
              </a:ext>
            </a:extLst>
          </p:cNvPr>
          <p:cNvSpPr/>
          <p:nvPr/>
        </p:nvSpPr>
        <p:spPr>
          <a:xfrm flipH="1">
            <a:off x="-1385034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4ED97E18-03F8-2726-AAEF-C24EC1B45A0B}"/>
              </a:ext>
            </a:extLst>
          </p:cNvPr>
          <p:cNvSpPr/>
          <p:nvPr/>
        </p:nvSpPr>
        <p:spPr>
          <a:xfrm flipH="1">
            <a:off x="157721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58FC3ED3-DEC7-725E-C2F2-017EF390A4D7}"/>
              </a:ext>
            </a:extLst>
          </p:cNvPr>
          <p:cNvSpPr/>
          <p:nvPr/>
        </p:nvSpPr>
        <p:spPr>
          <a:xfrm flipH="1">
            <a:off x="4538653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CA9F7961-BC69-B4C2-061C-B7A9AFF60C06}"/>
              </a:ext>
            </a:extLst>
          </p:cNvPr>
          <p:cNvSpPr/>
          <p:nvPr/>
        </p:nvSpPr>
        <p:spPr>
          <a:xfrm flipH="1">
            <a:off x="10435757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07BF5BFF-F6ED-8360-CDCF-0DCEA4122E20}"/>
              </a:ext>
            </a:extLst>
          </p:cNvPr>
          <p:cNvSpPr/>
          <p:nvPr/>
        </p:nvSpPr>
        <p:spPr>
          <a:xfrm flipH="1">
            <a:off x="748543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CBB329B1-61A6-8A9B-D5F5-557317D07684}"/>
              </a:ext>
            </a:extLst>
          </p:cNvPr>
          <p:cNvSpPr/>
          <p:nvPr/>
        </p:nvSpPr>
        <p:spPr>
          <a:xfrm flipH="1">
            <a:off x="8956450" y="4318640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CD350FFF-42C8-1D07-393C-064E44D1B5DB}"/>
              </a:ext>
            </a:extLst>
          </p:cNvPr>
          <p:cNvSpPr/>
          <p:nvPr/>
        </p:nvSpPr>
        <p:spPr>
          <a:xfrm flipH="1">
            <a:off x="599420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5EE7D7D3-425D-7055-7952-EADA3D8273AD}"/>
              </a:ext>
            </a:extLst>
          </p:cNvPr>
          <p:cNvSpPr/>
          <p:nvPr/>
        </p:nvSpPr>
        <p:spPr>
          <a:xfrm flipH="1">
            <a:off x="895645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3" name="Freeform: Shape 12">
            <a:extLst>
              <a:ext uri="{FF2B5EF4-FFF2-40B4-BE49-F238E27FC236}">
                <a16:creationId xmlns:a16="http://schemas.microsoft.com/office/drawing/2014/main" id="{101C9BBB-26F2-DE7A-EE06-94C873DE90EF}"/>
              </a:ext>
            </a:extLst>
          </p:cNvPr>
          <p:cNvSpPr/>
          <p:nvPr/>
        </p:nvSpPr>
        <p:spPr>
          <a:xfrm flipH="1">
            <a:off x="11917887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ADB56832-6C34-39B3-EB67-F287DB019DC6}"/>
              </a:ext>
            </a:extLst>
          </p:cNvPr>
          <p:cNvSpPr/>
          <p:nvPr/>
        </p:nvSpPr>
        <p:spPr>
          <a:xfrm rot="10800000" flipH="1" flipV="1">
            <a:off x="0" y="11402316"/>
            <a:ext cx="24384000" cy="94573"/>
          </a:xfrm>
          <a:custGeom>
            <a:avLst/>
            <a:gdLst>
              <a:gd name="connsiteX0" fmla="*/ 13227051 w 24384000"/>
              <a:gd name="connsiteY0" fmla="*/ 0 h 94573"/>
              <a:gd name="connsiteX1" fmla="*/ 24384000 w 24384000"/>
              <a:gd name="connsiteY1" fmla="*/ 0 h 94573"/>
              <a:gd name="connsiteX2" fmla="*/ 24384000 w 24384000"/>
              <a:gd name="connsiteY2" fmla="*/ 94573 h 94573"/>
              <a:gd name="connsiteX3" fmla="*/ 13227051 w 24384000"/>
              <a:gd name="connsiteY3" fmla="*/ 94573 h 94573"/>
              <a:gd name="connsiteX4" fmla="*/ 0 w 24384000"/>
              <a:gd name="connsiteY4" fmla="*/ 0 h 94573"/>
              <a:gd name="connsiteX5" fmla="*/ 908051 w 24384000"/>
              <a:gd name="connsiteY5" fmla="*/ 0 h 94573"/>
              <a:gd name="connsiteX6" fmla="*/ 908051 w 24384000"/>
              <a:gd name="connsiteY6" fmla="*/ 94573 h 94573"/>
              <a:gd name="connsiteX7" fmla="*/ 0 w 24384000"/>
              <a:gd name="connsiteY7" fmla="*/ 94573 h 94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4384000" h="94573">
                <a:moveTo>
                  <a:pt x="13227051" y="0"/>
                </a:moveTo>
                <a:lnTo>
                  <a:pt x="24384000" y="0"/>
                </a:lnTo>
                <a:lnTo>
                  <a:pt x="24384000" y="94573"/>
                </a:lnTo>
                <a:lnTo>
                  <a:pt x="13227051" y="94573"/>
                </a:lnTo>
                <a:close/>
                <a:moveTo>
                  <a:pt x="0" y="0"/>
                </a:moveTo>
                <a:lnTo>
                  <a:pt x="908051" y="0"/>
                </a:lnTo>
                <a:lnTo>
                  <a:pt x="908051" y="94573"/>
                </a:lnTo>
                <a:lnTo>
                  <a:pt x="0" y="94573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0A9E31F8-C317-E80D-110A-BBC8FF778724}"/>
              </a:ext>
            </a:extLst>
          </p:cNvPr>
          <p:cNvSpPr/>
          <p:nvPr/>
        </p:nvSpPr>
        <p:spPr>
          <a:xfrm flipH="1">
            <a:off x="-1897624" y="11496890"/>
            <a:ext cx="28179251" cy="2314058"/>
          </a:xfrm>
          <a:custGeom>
            <a:avLst/>
            <a:gdLst>
              <a:gd name="connsiteX0" fmla="*/ 28179251 w 28179251"/>
              <a:gd name="connsiteY0" fmla="*/ 0 h 2314058"/>
              <a:gd name="connsiteX1" fmla="*/ 25262559 w 28179251"/>
              <a:gd name="connsiteY1" fmla="*/ 0 h 2314058"/>
              <a:gd name="connsiteX2" fmla="*/ 23291122 w 28179251"/>
              <a:gd name="connsiteY2" fmla="*/ 1138210 h 2314058"/>
              <a:gd name="connsiteX3" fmla="*/ 21319687 w 28179251"/>
              <a:gd name="connsiteY3" fmla="*/ 0 h 2314058"/>
              <a:gd name="connsiteX4" fmla="*/ 21182082 w 28179251"/>
              <a:gd name="connsiteY4" fmla="*/ 0 h 2314058"/>
              <a:gd name="connsiteX5" fmla="*/ 19210645 w 28179251"/>
              <a:gd name="connsiteY5" fmla="*/ 1138210 h 2314058"/>
              <a:gd name="connsiteX6" fmla="*/ 17239208 w 28179251"/>
              <a:gd name="connsiteY6" fmla="*/ 0 h 2314058"/>
              <a:gd name="connsiteX7" fmla="*/ 17102725 w 28179251"/>
              <a:gd name="connsiteY7" fmla="*/ 0 h 2314058"/>
              <a:gd name="connsiteX8" fmla="*/ 15131288 w 28179251"/>
              <a:gd name="connsiteY8" fmla="*/ 1138210 h 2314058"/>
              <a:gd name="connsiteX9" fmla="*/ 13159851 w 28179251"/>
              <a:gd name="connsiteY9" fmla="*/ 0 h 2314058"/>
              <a:gd name="connsiteX10" fmla="*/ 0 w 28179251"/>
              <a:gd name="connsiteY10" fmla="*/ 0 h 2314058"/>
              <a:gd name="connsiteX11" fmla="*/ 0 w 28179251"/>
              <a:gd name="connsiteY11" fmla="*/ 2314058 h 2314058"/>
              <a:gd name="connsiteX12" fmla="*/ 28179251 w 28179251"/>
              <a:gd name="connsiteY12" fmla="*/ 2314058 h 23140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8179251" h="2314058">
                <a:moveTo>
                  <a:pt x="28179251" y="0"/>
                </a:moveTo>
                <a:lnTo>
                  <a:pt x="25262559" y="0"/>
                </a:lnTo>
                <a:lnTo>
                  <a:pt x="23291122" y="1138210"/>
                </a:lnTo>
                <a:lnTo>
                  <a:pt x="21319687" y="0"/>
                </a:lnTo>
                <a:lnTo>
                  <a:pt x="21182082" y="0"/>
                </a:lnTo>
                <a:lnTo>
                  <a:pt x="19210645" y="1138210"/>
                </a:lnTo>
                <a:lnTo>
                  <a:pt x="17239208" y="0"/>
                </a:lnTo>
                <a:lnTo>
                  <a:pt x="17102725" y="0"/>
                </a:lnTo>
                <a:lnTo>
                  <a:pt x="15131288" y="1138210"/>
                </a:lnTo>
                <a:lnTo>
                  <a:pt x="13159851" y="0"/>
                </a:lnTo>
                <a:lnTo>
                  <a:pt x="0" y="0"/>
                </a:lnTo>
                <a:lnTo>
                  <a:pt x="0" y="2314058"/>
                </a:lnTo>
                <a:lnTo>
                  <a:pt x="28179251" y="2314058"/>
                </a:lnTo>
                <a:close/>
              </a:path>
            </a:pathLst>
          </a:custGeom>
          <a:solidFill>
            <a:schemeClr val="tx1">
              <a:lumMod val="10000"/>
              <a:lumOff val="90000"/>
            </a:schemeClr>
          </a:solidFill>
          <a:ln>
            <a:noFill/>
          </a:ln>
          <a:effectLst>
            <a:innerShdw blurRad="508000" dist="3810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0A30C05A-483D-7AB0-3E61-35170E953BA5}"/>
              </a:ext>
            </a:extLst>
          </p:cNvPr>
          <p:cNvSpPr txBox="1"/>
          <p:nvPr/>
        </p:nvSpPr>
        <p:spPr>
          <a:xfrm>
            <a:off x="6026463" y="3970909"/>
            <a:ext cx="2089033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3421D335-4D99-8AF7-9A2D-D405104A68ED}"/>
              </a:ext>
            </a:extLst>
          </p:cNvPr>
          <p:cNvSpPr/>
          <p:nvPr/>
        </p:nvSpPr>
        <p:spPr>
          <a:xfrm flipH="1">
            <a:off x="7097596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2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2184C654-9B40-1A08-07E9-3113DBF4CDCD}"/>
              </a:ext>
            </a:extLst>
          </p:cNvPr>
          <p:cNvSpPr/>
          <p:nvPr/>
        </p:nvSpPr>
        <p:spPr>
          <a:xfrm flipH="1">
            <a:off x="3007309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3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9" name="Freeform: Shape 18">
            <a:extLst>
              <a:ext uri="{FF2B5EF4-FFF2-40B4-BE49-F238E27FC236}">
                <a16:creationId xmlns:a16="http://schemas.microsoft.com/office/drawing/2014/main" id="{D66E91E9-F014-0E95-ADBB-94DD6BD70978}"/>
              </a:ext>
            </a:extLst>
          </p:cNvPr>
          <p:cNvSpPr/>
          <p:nvPr/>
        </p:nvSpPr>
        <p:spPr>
          <a:xfrm flipH="1">
            <a:off x="5042367" y="913092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1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DE39BDA2-8A3D-A78E-5932-4E051B57C637}"/>
              </a:ext>
            </a:extLst>
          </p:cNvPr>
          <p:cNvSpPr/>
          <p:nvPr/>
        </p:nvSpPr>
        <p:spPr>
          <a:xfrm flipH="1">
            <a:off x="961889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6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29206EA8-B833-F9FE-57EA-0F7ED8F21684}"/>
              </a:ext>
            </a:extLst>
          </p:cNvPr>
          <p:cNvSpPr/>
          <p:nvPr/>
        </p:nvSpPr>
        <p:spPr>
          <a:xfrm flipH="1">
            <a:off x="5042367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5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1FF58C30-CBBD-2638-E0D7-BA2DAB5E7B33}"/>
              </a:ext>
            </a:extLst>
          </p:cNvPr>
          <p:cNvSpPr/>
          <p:nvPr/>
        </p:nvSpPr>
        <p:spPr>
          <a:xfrm flipH="1">
            <a:off x="9121725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4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3" name="TextBox 48">
            <a:extLst>
              <a:ext uri="{FF2B5EF4-FFF2-40B4-BE49-F238E27FC236}">
                <a16:creationId xmlns:a16="http://schemas.microsoft.com/office/drawing/2014/main" id="{E80A5421-B8DA-5D55-EA6B-1D7E54DEF0F3}"/>
              </a:ext>
            </a:extLst>
          </p:cNvPr>
          <p:cNvSpPr txBox="1"/>
          <p:nvPr/>
        </p:nvSpPr>
        <p:spPr>
          <a:xfrm>
            <a:off x="15246537" y="9126064"/>
            <a:ext cx="7130798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solidFill>
                  <a:schemeClr val="tx1">
                    <a:lumMod val="75000"/>
                    <a:lumOff val="25000"/>
                  </a:schemeClr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HEALTH CARE</a:t>
            </a:r>
          </a:p>
        </p:txBody>
      </p:sp>
      <p:sp>
        <p:nvSpPr>
          <p:cNvPr id="24" name="TextBox 48">
            <a:extLst>
              <a:ext uri="{FF2B5EF4-FFF2-40B4-BE49-F238E27FC236}">
                <a16:creationId xmlns:a16="http://schemas.microsoft.com/office/drawing/2014/main" id="{0208D897-8082-38EB-9F22-A8B5F0BBA7E0}"/>
              </a:ext>
            </a:extLst>
          </p:cNvPr>
          <p:cNvSpPr txBox="1"/>
          <p:nvPr/>
        </p:nvSpPr>
        <p:spPr>
          <a:xfrm>
            <a:off x="16458735" y="1026741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accent1">
                    <a:lumMod val="50000"/>
                  </a:schemeClr>
                </a:solidFill>
              </a:rPr>
              <a:t>we sell CONFIDENCE not templates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5FE2DC05-FEB0-7735-9A5C-42501C66547F}"/>
              </a:ext>
            </a:extLst>
          </p:cNvPr>
          <p:cNvSpPr/>
          <p:nvPr/>
        </p:nvSpPr>
        <p:spPr>
          <a:xfrm>
            <a:off x="4172547" y="5925698"/>
            <a:ext cx="1726750" cy="1715846"/>
          </a:xfrm>
          <a:custGeom>
            <a:avLst/>
            <a:gdLst>
              <a:gd name="connsiteX0" fmla="*/ 401989 w 438175"/>
              <a:gd name="connsiteY0" fmla="*/ 36607 h 435408"/>
              <a:gd name="connsiteX1" fmla="*/ 361615 w 438175"/>
              <a:gd name="connsiteY1" fmla="*/ 5721 h 435408"/>
              <a:gd name="connsiteX2" fmla="*/ 330123 w 438175"/>
              <a:gd name="connsiteY2" fmla="*/ 3904 h 435408"/>
              <a:gd name="connsiteX3" fmla="*/ 331603 w 438175"/>
              <a:gd name="connsiteY3" fmla="*/ 35396 h 435408"/>
              <a:gd name="connsiteX4" fmla="*/ 342370 w 438175"/>
              <a:gd name="connsiteY4" fmla="*/ 53161 h 435408"/>
              <a:gd name="connsiteX5" fmla="*/ 320231 w 438175"/>
              <a:gd name="connsiteY5" fmla="*/ 75097 h 435408"/>
              <a:gd name="connsiteX6" fmla="*/ 319424 w 438175"/>
              <a:gd name="connsiteY6" fmla="*/ 76309 h 435408"/>
              <a:gd name="connsiteX7" fmla="*/ 299842 w 438175"/>
              <a:gd name="connsiteY7" fmla="*/ 72877 h 435408"/>
              <a:gd name="connsiteX8" fmla="*/ 299842 w 438175"/>
              <a:gd name="connsiteY8" fmla="*/ 72877 h 435408"/>
              <a:gd name="connsiteX9" fmla="*/ 257382 w 438175"/>
              <a:gd name="connsiteY9" fmla="*/ 90372 h 435408"/>
              <a:gd name="connsiteX10" fmla="*/ 65133 w 438175"/>
              <a:gd name="connsiteY10" fmla="*/ 280603 h 435408"/>
              <a:gd name="connsiteX11" fmla="*/ 63989 w 438175"/>
              <a:gd name="connsiteY11" fmla="*/ 365254 h 435408"/>
              <a:gd name="connsiteX12" fmla="*/ 1409 w 438175"/>
              <a:gd name="connsiteY12" fmla="*/ 427161 h 435408"/>
              <a:gd name="connsiteX13" fmla="*/ 1147 w 438175"/>
              <a:gd name="connsiteY13" fmla="*/ 433628 h 435408"/>
              <a:gd name="connsiteX14" fmla="*/ 1409 w 438175"/>
              <a:gd name="connsiteY14" fmla="*/ 433890 h 435408"/>
              <a:gd name="connsiteX15" fmla="*/ 4639 w 438175"/>
              <a:gd name="connsiteY15" fmla="*/ 435236 h 435408"/>
              <a:gd name="connsiteX16" fmla="*/ 7802 w 438175"/>
              <a:gd name="connsiteY16" fmla="*/ 433957 h 435408"/>
              <a:gd name="connsiteX17" fmla="*/ 70382 w 438175"/>
              <a:gd name="connsiteY17" fmla="*/ 371983 h 435408"/>
              <a:gd name="connsiteX18" fmla="*/ 155033 w 438175"/>
              <a:gd name="connsiteY18" fmla="*/ 371983 h 435408"/>
              <a:gd name="connsiteX19" fmla="*/ 346407 w 438175"/>
              <a:gd name="connsiteY19" fmla="*/ 181282 h 435408"/>
              <a:gd name="connsiteX20" fmla="*/ 361144 w 438175"/>
              <a:gd name="connsiteY20" fmla="*/ 119038 h 435408"/>
              <a:gd name="connsiteX21" fmla="*/ 362355 w 438175"/>
              <a:gd name="connsiteY21" fmla="*/ 118231 h 435408"/>
              <a:gd name="connsiteX22" fmla="*/ 384561 w 438175"/>
              <a:gd name="connsiteY22" fmla="*/ 96227 h 435408"/>
              <a:gd name="connsiteX23" fmla="*/ 402191 w 438175"/>
              <a:gd name="connsiteY23" fmla="*/ 107195 h 435408"/>
              <a:gd name="connsiteX24" fmla="*/ 422378 w 438175"/>
              <a:gd name="connsiteY24" fmla="*/ 113117 h 435408"/>
              <a:gd name="connsiteX25" fmla="*/ 433548 w 438175"/>
              <a:gd name="connsiteY25" fmla="*/ 109012 h 435408"/>
              <a:gd name="connsiteX26" fmla="*/ 401989 w 438175"/>
              <a:gd name="connsiteY26" fmla="*/ 36607 h 435408"/>
              <a:gd name="connsiteX27" fmla="*/ 222929 w 438175"/>
              <a:gd name="connsiteY27" fmla="*/ 290898 h 435408"/>
              <a:gd name="connsiteX28" fmla="*/ 200724 w 438175"/>
              <a:gd name="connsiteY28" fmla="*/ 268490 h 435408"/>
              <a:gd name="connsiteX29" fmla="*/ 194163 w 438175"/>
              <a:gd name="connsiteY29" fmla="*/ 268322 h 435408"/>
              <a:gd name="connsiteX30" fmla="*/ 193995 w 438175"/>
              <a:gd name="connsiteY30" fmla="*/ 274883 h 435408"/>
              <a:gd name="connsiteX31" fmla="*/ 216200 w 438175"/>
              <a:gd name="connsiteY31" fmla="*/ 297358 h 435408"/>
              <a:gd name="connsiteX32" fmla="*/ 199580 w 438175"/>
              <a:gd name="connsiteY32" fmla="*/ 313777 h 435408"/>
              <a:gd name="connsiteX33" fmla="*/ 160282 w 438175"/>
              <a:gd name="connsiteY33" fmla="*/ 274143 h 435408"/>
              <a:gd name="connsiteX34" fmla="*/ 153903 w 438175"/>
              <a:gd name="connsiteY34" fmla="*/ 274129 h 435408"/>
              <a:gd name="connsiteX35" fmla="*/ 153889 w 438175"/>
              <a:gd name="connsiteY35" fmla="*/ 274143 h 435408"/>
              <a:gd name="connsiteX36" fmla="*/ 153627 w 438175"/>
              <a:gd name="connsiteY36" fmla="*/ 280609 h 435408"/>
              <a:gd name="connsiteX37" fmla="*/ 153889 w 438175"/>
              <a:gd name="connsiteY37" fmla="*/ 280872 h 435408"/>
              <a:gd name="connsiteX38" fmla="*/ 193120 w 438175"/>
              <a:gd name="connsiteY38" fmla="*/ 320506 h 435408"/>
              <a:gd name="connsiteX39" fmla="*/ 176701 w 438175"/>
              <a:gd name="connsiteY39" fmla="*/ 336723 h 435408"/>
              <a:gd name="connsiteX40" fmla="*/ 154495 w 438175"/>
              <a:gd name="connsiteY40" fmla="*/ 314248 h 435408"/>
              <a:gd name="connsiteX41" fmla="*/ 147934 w 438175"/>
              <a:gd name="connsiteY41" fmla="*/ 314079 h 435408"/>
              <a:gd name="connsiteX42" fmla="*/ 147766 w 438175"/>
              <a:gd name="connsiteY42" fmla="*/ 320640 h 435408"/>
              <a:gd name="connsiteX43" fmla="*/ 169972 w 438175"/>
              <a:gd name="connsiteY43" fmla="*/ 343115 h 435408"/>
              <a:gd name="connsiteX44" fmla="*/ 147766 w 438175"/>
              <a:gd name="connsiteY44" fmla="*/ 365119 h 435408"/>
              <a:gd name="connsiteX45" fmla="*/ 111698 w 438175"/>
              <a:gd name="connsiteY45" fmla="*/ 379923 h 435408"/>
              <a:gd name="connsiteX46" fmla="*/ 111698 w 438175"/>
              <a:gd name="connsiteY46" fmla="*/ 379923 h 435408"/>
              <a:gd name="connsiteX47" fmla="*/ 75496 w 438175"/>
              <a:gd name="connsiteY47" fmla="*/ 364716 h 435408"/>
              <a:gd name="connsiteX48" fmla="*/ 70516 w 438175"/>
              <a:gd name="connsiteY48" fmla="*/ 359669 h 435408"/>
              <a:gd name="connsiteX49" fmla="*/ 70920 w 438175"/>
              <a:gd name="connsiteY49" fmla="*/ 287130 h 435408"/>
              <a:gd name="connsiteX50" fmla="*/ 163781 w 438175"/>
              <a:gd name="connsiteY50" fmla="*/ 195413 h 435408"/>
              <a:gd name="connsiteX51" fmla="*/ 240896 w 438175"/>
              <a:gd name="connsiteY51" fmla="*/ 273402 h 435408"/>
              <a:gd name="connsiteX52" fmla="*/ 340284 w 438175"/>
              <a:gd name="connsiteY52" fmla="*/ 174755 h 435408"/>
              <a:gd name="connsiteX53" fmla="*/ 319020 w 438175"/>
              <a:gd name="connsiteY53" fmla="*/ 195884 h 435408"/>
              <a:gd name="connsiteX54" fmla="*/ 296747 w 438175"/>
              <a:gd name="connsiteY54" fmla="*/ 173342 h 435408"/>
              <a:gd name="connsiteX55" fmla="*/ 290280 w 438175"/>
              <a:gd name="connsiteY55" fmla="*/ 173079 h 435408"/>
              <a:gd name="connsiteX56" fmla="*/ 290018 w 438175"/>
              <a:gd name="connsiteY56" fmla="*/ 173342 h 435408"/>
              <a:gd name="connsiteX57" fmla="*/ 289904 w 438175"/>
              <a:gd name="connsiteY57" fmla="*/ 179620 h 435408"/>
              <a:gd name="connsiteX58" fmla="*/ 290018 w 438175"/>
              <a:gd name="connsiteY58" fmla="*/ 179734 h 435408"/>
              <a:gd name="connsiteX59" fmla="*/ 312762 w 438175"/>
              <a:gd name="connsiteY59" fmla="*/ 202142 h 435408"/>
              <a:gd name="connsiteX60" fmla="*/ 296141 w 438175"/>
              <a:gd name="connsiteY60" fmla="*/ 218561 h 435408"/>
              <a:gd name="connsiteX61" fmla="*/ 256844 w 438175"/>
              <a:gd name="connsiteY61" fmla="*/ 178859 h 435408"/>
              <a:gd name="connsiteX62" fmla="*/ 250478 w 438175"/>
              <a:gd name="connsiteY62" fmla="*/ 178496 h 435408"/>
              <a:gd name="connsiteX63" fmla="*/ 250115 w 438175"/>
              <a:gd name="connsiteY63" fmla="*/ 178859 h 435408"/>
              <a:gd name="connsiteX64" fmla="*/ 249852 w 438175"/>
              <a:gd name="connsiteY64" fmla="*/ 185326 h 435408"/>
              <a:gd name="connsiteX65" fmla="*/ 250115 w 438175"/>
              <a:gd name="connsiteY65" fmla="*/ 185588 h 435408"/>
              <a:gd name="connsiteX66" fmla="*/ 289412 w 438175"/>
              <a:gd name="connsiteY66" fmla="*/ 225290 h 435408"/>
              <a:gd name="connsiteX67" fmla="*/ 272792 w 438175"/>
              <a:gd name="connsiteY67" fmla="*/ 241776 h 435408"/>
              <a:gd name="connsiteX68" fmla="*/ 250518 w 438175"/>
              <a:gd name="connsiteY68" fmla="*/ 219301 h 435408"/>
              <a:gd name="connsiteX69" fmla="*/ 244139 w 438175"/>
              <a:gd name="connsiteY69" fmla="*/ 219287 h 435408"/>
              <a:gd name="connsiteX70" fmla="*/ 244126 w 438175"/>
              <a:gd name="connsiteY70" fmla="*/ 219301 h 435408"/>
              <a:gd name="connsiteX71" fmla="*/ 243863 w 438175"/>
              <a:gd name="connsiteY71" fmla="*/ 225767 h 435408"/>
              <a:gd name="connsiteX72" fmla="*/ 244126 w 438175"/>
              <a:gd name="connsiteY72" fmla="*/ 226030 h 435408"/>
              <a:gd name="connsiteX73" fmla="*/ 266399 w 438175"/>
              <a:gd name="connsiteY73" fmla="*/ 248505 h 435408"/>
              <a:gd name="connsiteX74" fmla="*/ 247490 w 438175"/>
              <a:gd name="connsiteY74" fmla="*/ 267212 h 435408"/>
              <a:gd name="connsiteX75" fmla="*/ 170241 w 438175"/>
              <a:gd name="connsiteY75" fmla="*/ 188684 h 435408"/>
              <a:gd name="connsiteX76" fmla="*/ 263169 w 438175"/>
              <a:gd name="connsiteY76" fmla="*/ 96765 h 435408"/>
              <a:gd name="connsiteX77" fmla="*/ 299237 w 438175"/>
              <a:gd name="connsiteY77" fmla="*/ 81961 h 435408"/>
              <a:gd name="connsiteX78" fmla="*/ 299237 w 438175"/>
              <a:gd name="connsiteY78" fmla="*/ 81961 h 435408"/>
              <a:gd name="connsiteX79" fmla="*/ 335439 w 438175"/>
              <a:gd name="connsiteY79" fmla="*/ 97169 h 435408"/>
              <a:gd name="connsiteX80" fmla="*/ 340419 w 438175"/>
              <a:gd name="connsiteY80" fmla="*/ 102148 h 435408"/>
              <a:gd name="connsiteX81" fmla="*/ 340015 w 438175"/>
              <a:gd name="connsiteY81" fmla="*/ 174687 h 435408"/>
              <a:gd name="connsiteX82" fmla="*/ 384023 w 438175"/>
              <a:gd name="connsiteY82" fmla="*/ 84182 h 435408"/>
              <a:gd name="connsiteX83" fmla="*/ 377294 w 438175"/>
              <a:gd name="connsiteY83" fmla="*/ 90911 h 435408"/>
              <a:gd name="connsiteX84" fmla="*/ 357510 w 438175"/>
              <a:gd name="connsiteY84" fmla="*/ 110559 h 435408"/>
              <a:gd name="connsiteX85" fmla="*/ 346946 w 438175"/>
              <a:gd name="connsiteY85" fmla="*/ 96092 h 435408"/>
              <a:gd name="connsiteX86" fmla="*/ 341966 w 438175"/>
              <a:gd name="connsiteY86" fmla="*/ 91113 h 435408"/>
              <a:gd name="connsiteX87" fmla="*/ 327633 w 438175"/>
              <a:gd name="connsiteY87" fmla="*/ 80346 h 435408"/>
              <a:gd name="connsiteX88" fmla="*/ 347484 w 438175"/>
              <a:gd name="connsiteY88" fmla="*/ 60765 h 435408"/>
              <a:gd name="connsiteX89" fmla="*/ 354213 w 438175"/>
              <a:gd name="connsiteY89" fmla="*/ 54036 h 435408"/>
              <a:gd name="connsiteX90" fmla="*/ 363768 w 438175"/>
              <a:gd name="connsiteY90" fmla="*/ 44615 h 435408"/>
              <a:gd name="connsiteX91" fmla="*/ 393645 w 438175"/>
              <a:gd name="connsiteY91" fmla="*/ 74761 h 435408"/>
              <a:gd name="connsiteX92" fmla="*/ 427492 w 438175"/>
              <a:gd name="connsiteY92" fmla="*/ 102552 h 435408"/>
              <a:gd name="connsiteX93" fmla="*/ 406498 w 438175"/>
              <a:gd name="connsiteY93" fmla="*/ 99053 h 435408"/>
              <a:gd name="connsiteX94" fmla="*/ 391357 w 438175"/>
              <a:gd name="connsiteY94" fmla="*/ 89767 h 435408"/>
              <a:gd name="connsiteX95" fmla="*/ 406498 w 438175"/>
              <a:gd name="connsiteY95" fmla="*/ 74828 h 435408"/>
              <a:gd name="connsiteX96" fmla="*/ 363768 w 438175"/>
              <a:gd name="connsiteY96" fmla="*/ 31695 h 435408"/>
              <a:gd name="connsiteX97" fmla="*/ 348695 w 438175"/>
              <a:gd name="connsiteY97" fmla="*/ 46634 h 435408"/>
              <a:gd name="connsiteX98" fmla="*/ 339544 w 438175"/>
              <a:gd name="connsiteY98" fmla="*/ 31426 h 435408"/>
              <a:gd name="connsiteX99" fmla="*/ 336314 w 438175"/>
              <a:gd name="connsiteY99" fmla="*/ 10364 h 435408"/>
              <a:gd name="connsiteX100" fmla="*/ 341091 w 438175"/>
              <a:gd name="connsiteY100" fmla="*/ 8951 h 435408"/>
              <a:gd name="connsiteX101" fmla="*/ 357241 w 438175"/>
              <a:gd name="connsiteY101" fmla="*/ 13863 h 435408"/>
              <a:gd name="connsiteX102" fmla="*/ 395529 w 438175"/>
              <a:gd name="connsiteY102" fmla="*/ 43000 h 435408"/>
              <a:gd name="connsiteX103" fmla="*/ 427492 w 438175"/>
              <a:gd name="connsiteY103" fmla="*/ 102552 h 43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</a:cxnLst>
            <a:rect l="l" t="t" r="r" b="b"/>
            <a:pathLst>
              <a:path w="438175" h="435408">
                <a:moveTo>
                  <a:pt x="401989" y="36607"/>
                </a:moveTo>
                <a:cubicBezTo>
                  <a:pt x="390220" y="24273"/>
                  <a:pt x="376601" y="13850"/>
                  <a:pt x="361615" y="5721"/>
                </a:cubicBezTo>
                <a:cubicBezTo>
                  <a:pt x="343312" y="-3363"/>
                  <a:pt x="334362" y="-268"/>
                  <a:pt x="330123" y="3904"/>
                </a:cubicBezTo>
                <a:cubicBezTo>
                  <a:pt x="325884" y="8076"/>
                  <a:pt x="322721" y="16958"/>
                  <a:pt x="331603" y="35396"/>
                </a:cubicBezTo>
                <a:cubicBezTo>
                  <a:pt x="334726" y="41587"/>
                  <a:pt x="338326" y="47529"/>
                  <a:pt x="342370" y="53161"/>
                </a:cubicBezTo>
                <a:lnTo>
                  <a:pt x="320231" y="75097"/>
                </a:lnTo>
                <a:cubicBezTo>
                  <a:pt x="319902" y="75461"/>
                  <a:pt x="319632" y="75865"/>
                  <a:pt x="319424" y="76309"/>
                </a:cubicBezTo>
                <a:cubicBezTo>
                  <a:pt x="313125" y="74122"/>
                  <a:pt x="306511" y="72958"/>
                  <a:pt x="299842" y="72877"/>
                </a:cubicBezTo>
                <a:lnTo>
                  <a:pt x="299842" y="72877"/>
                </a:lnTo>
                <a:cubicBezTo>
                  <a:pt x="283928" y="72830"/>
                  <a:pt x="268647" y="79121"/>
                  <a:pt x="257382" y="90372"/>
                </a:cubicBezTo>
                <a:lnTo>
                  <a:pt x="65133" y="280603"/>
                </a:lnTo>
                <a:cubicBezTo>
                  <a:pt x="41817" y="303824"/>
                  <a:pt x="41312" y="341413"/>
                  <a:pt x="63989" y="365254"/>
                </a:cubicBezTo>
                <a:lnTo>
                  <a:pt x="1409" y="427161"/>
                </a:lnTo>
                <a:cubicBezTo>
                  <a:pt x="-448" y="428877"/>
                  <a:pt x="-569" y="431770"/>
                  <a:pt x="1147" y="433628"/>
                </a:cubicBezTo>
                <a:cubicBezTo>
                  <a:pt x="1228" y="433715"/>
                  <a:pt x="1315" y="433803"/>
                  <a:pt x="1409" y="433890"/>
                </a:cubicBezTo>
                <a:cubicBezTo>
                  <a:pt x="2244" y="434785"/>
                  <a:pt x="3421" y="435276"/>
                  <a:pt x="4639" y="435236"/>
                </a:cubicBezTo>
                <a:cubicBezTo>
                  <a:pt x="5823" y="435249"/>
                  <a:pt x="6961" y="434785"/>
                  <a:pt x="7802" y="433957"/>
                </a:cubicBezTo>
                <a:lnTo>
                  <a:pt x="70382" y="371983"/>
                </a:lnTo>
                <a:cubicBezTo>
                  <a:pt x="93913" y="394976"/>
                  <a:pt x="131502" y="394976"/>
                  <a:pt x="155033" y="371983"/>
                </a:cubicBezTo>
                <a:lnTo>
                  <a:pt x="346407" y="181282"/>
                </a:lnTo>
                <a:cubicBezTo>
                  <a:pt x="362772" y="165031"/>
                  <a:pt x="368485" y="140901"/>
                  <a:pt x="361144" y="119038"/>
                </a:cubicBezTo>
                <a:cubicBezTo>
                  <a:pt x="361588" y="118830"/>
                  <a:pt x="361992" y="118560"/>
                  <a:pt x="362355" y="118231"/>
                </a:cubicBezTo>
                <a:lnTo>
                  <a:pt x="384561" y="96227"/>
                </a:lnTo>
                <a:cubicBezTo>
                  <a:pt x="390092" y="100405"/>
                  <a:pt x="395994" y="104079"/>
                  <a:pt x="402191" y="107195"/>
                </a:cubicBezTo>
                <a:cubicBezTo>
                  <a:pt x="408382" y="110681"/>
                  <a:pt x="415286" y="112706"/>
                  <a:pt x="422378" y="113117"/>
                </a:cubicBezTo>
                <a:cubicBezTo>
                  <a:pt x="426510" y="113339"/>
                  <a:pt x="430547" y="111851"/>
                  <a:pt x="433548" y="109012"/>
                </a:cubicBezTo>
                <a:cubicBezTo>
                  <a:pt x="447343" y="95957"/>
                  <a:pt x="427829" y="62716"/>
                  <a:pt x="401989" y="36607"/>
                </a:cubicBezTo>
                <a:close/>
                <a:moveTo>
                  <a:pt x="222929" y="290898"/>
                </a:moveTo>
                <a:lnTo>
                  <a:pt x="200724" y="268490"/>
                </a:lnTo>
                <a:cubicBezTo>
                  <a:pt x="198960" y="266633"/>
                  <a:pt x="196020" y="266559"/>
                  <a:pt x="194163" y="268322"/>
                </a:cubicBezTo>
                <a:cubicBezTo>
                  <a:pt x="192305" y="270085"/>
                  <a:pt x="192231" y="273026"/>
                  <a:pt x="193995" y="274883"/>
                </a:cubicBezTo>
                <a:lnTo>
                  <a:pt x="216200" y="297358"/>
                </a:lnTo>
                <a:lnTo>
                  <a:pt x="199580" y="313777"/>
                </a:lnTo>
                <a:lnTo>
                  <a:pt x="160282" y="274143"/>
                </a:lnTo>
                <a:cubicBezTo>
                  <a:pt x="158526" y="272380"/>
                  <a:pt x="155673" y="272373"/>
                  <a:pt x="153903" y="274129"/>
                </a:cubicBezTo>
                <a:cubicBezTo>
                  <a:pt x="153903" y="274129"/>
                  <a:pt x="153896" y="274136"/>
                  <a:pt x="153889" y="274143"/>
                </a:cubicBezTo>
                <a:cubicBezTo>
                  <a:pt x="152032" y="275859"/>
                  <a:pt x="151911" y="278752"/>
                  <a:pt x="153627" y="280609"/>
                </a:cubicBezTo>
                <a:cubicBezTo>
                  <a:pt x="153708" y="280697"/>
                  <a:pt x="153795" y="280784"/>
                  <a:pt x="153889" y="280872"/>
                </a:cubicBezTo>
                <a:lnTo>
                  <a:pt x="193120" y="320506"/>
                </a:lnTo>
                <a:lnTo>
                  <a:pt x="176701" y="336723"/>
                </a:lnTo>
                <a:lnTo>
                  <a:pt x="154495" y="314248"/>
                </a:lnTo>
                <a:cubicBezTo>
                  <a:pt x="152732" y="312391"/>
                  <a:pt x="149791" y="312316"/>
                  <a:pt x="147934" y="314079"/>
                </a:cubicBezTo>
                <a:cubicBezTo>
                  <a:pt x="146077" y="315843"/>
                  <a:pt x="146003" y="318783"/>
                  <a:pt x="147766" y="320640"/>
                </a:cubicBezTo>
                <a:lnTo>
                  <a:pt x="169972" y="343115"/>
                </a:lnTo>
                <a:lnTo>
                  <a:pt x="147766" y="365119"/>
                </a:lnTo>
                <a:cubicBezTo>
                  <a:pt x="138177" y="374634"/>
                  <a:pt x="125210" y="379957"/>
                  <a:pt x="111698" y="379923"/>
                </a:cubicBezTo>
                <a:lnTo>
                  <a:pt x="111698" y="379923"/>
                </a:lnTo>
                <a:cubicBezTo>
                  <a:pt x="98085" y="379896"/>
                  <a:pt x="85044" y="374419"/>
                  <a:pt x="75496" y="364716"/>
                </a:cubicBezTo>
                <a:lnTo>
                  <a:pt x="70516" y="359669"/>
                </a:lnTo>
                <a:cubicBezTo>
                  <a:pt x="50625" y="339515"/>
                  <a:pt x="50807" y="307061"/>
                  <a:pt x="70920" y="287130"/>
                </a:cubicBezTo>
                <a:lnTo>
                  <a:pt x="163781" y="195413"/>
                </a:lnTo>
                <a:lnTo>
                  <a:pt x="240896" y="273402"/>
                </a:lnTo>
                <a:close/>
                <a:moveTo>
                  <a:pt x="340284" y="174755"/>
                </a:moveTo>
                <a:lnTo>
                  <a:pt x="319020" y="195884"/>
                </a:lnTo>
                <a:lnTo>
                  <a:pt x="296747" y="173342"/>
                </a:lnTo>
                <a:cubicBezTo>
                  <a:pt x="295031" y="171484"/>
                  <a:pt x="292138" y="171363"/>
                  <a:pt x="290280" y="173079"/>
                </a:cubicBezTo>
                <a:cubicBezTo>
                  <a:pt x="290193" y="173160"/>
                  <a:pt x="290105" y="173247"/>
                  <a:pt x="290018" y="173342"/>
                </a:cubicBezTo>
                <a:cubicBezTo>
                  <a:pt x="288255" y="175044"/>
                  <a:pt x="288201" y="177857"/>
                  <a:pt x="289904" y="179620"/>
                </a:cubicBezTo>
                <a:cubicBezTo>
                  <a:pt x="289944" y="179660"/>
                  <a:pt x="289978" y="179700"/>
                  <a:pt x="290018" y="179734"/>
                </a:cubicBezTo>
                <a:lnTo>
                  <a:pt x="312762" y="202142"/>
                </a:lnTo>
                <a:lnTo>
                  <a:pt x="296141" y="218561"/>
                </a:lnTo>
                <a:lnTo>
                  <a:pt x="256844" y="178859"/>
                </a:lnTo>
                <a:cubicBezTo>
                  <a:pt x="255188" y="177002"/>
                  <a:pt x="252335" y="176841"/>
                  <a:pt x="250478" y="178496"/>
                </a:cubicBezTo>
                <a:cubicBezTo>
                  <a:pt x="250350" y="178610"/>
                  <a:pt x="250229" y="178731"/>
                  <a:pt x="250115" y="178859"/>
                </a:cubicBezTo>
                <a:cubicBezTo>
                  <a:pt x="248257" y="180575"/>
                  <a:pt x="248136" y="183469"/>
                  <a:pt x="249852" y="185326"/>
                </a:cubicBezTo>
                <a:cubicBezTo>
                  <a:pt x="249933" y="185413"/>
                  <a:pt x="250020" y="185501"/>
                  <a:pt x="250115" y="185588"/>
                </a:cubicBezTo>
                <a:lnTo>
                  <a:pt x="289412" y="225290"/>
                </a:lnTo>
                <a:lnTo>
                  <a:pt x="272792" y="241776"/>
                </a:lnTo>
                <a:lnTo>
                  <a:pt x="250518" y="219301"/>
                </a:lnTo>
                <a:cubicBezTo>
                  <a:pt x="248762" y="217538"/>
                  <a:pt x="245909" y="217531"/>
                  <a:pt x="244139" y="219287"/>
                </a:cubicBezTo>
                <a:cubicBezTo>
                  <a:pt x="244139" y="219287"/>
                  <a:pt x="244133" y="219294"/>
                  <a:pt x="244126" y="219301"/>
                </a:cubicBezTo>
                <a:cubicBezTo>
                  <a:pt x="242269" y="221017"/>
                  <a:pt x="242147" y="223910"/>
                  <a:pt x="243863" y="225767"/>
                </a:cubicBezTo>
                <a:cubicBezTo>
                  <a:pt x="243944" y="225855"/>
                  <a:pt x="244032" y="225942"/>
                  <a:pt x="244126" y="226030"/>
                </a:cubicBezTo>
                <a:lnTo>
                  <a:pt x="266399" y="248505"/>
                </a:lnTo>
                <a:lnTo>
                  <a:pt x="247490" y="267212"/>
                </a:lnTo>
                <a:lnTo>
                  <a:pt x="170241" y="188684"/>
                </a:lnTo>
                <a:lnTo>
                  <a:pt x="263169" y="96765"/>
                </a:lnTo>
                <a:cubicBezTo>
                  <a:pt x="272751" y="87243"/>
                  <a:pt x="285725" y="81921"/>
                  <a:pt x="299237" y="81961"/>
                </a:cubicBezTo>
                <a:lnTo>
                  <a:pt x="299237" y="81961"/>
                </a:lnTo>
                <a:cubicBezTo>
                  <a:pt x="312850" y="82001"/>
                  <a:pt x="325877" y="87479"/>
                  <a:pt x="335439" y="97169"/>
                </a:cubicBezTo>
                <a:lnTo>
                  <a:pt x="340419" y="102148"/>
                </a:lnTo>
                <a:cubicBezTo>
                  <a:pt x="360310" y="122302"/>
                  <a:pt x="360128" y="154756"/>
                  <a:pt x="340015" y="174687"/>
                </a:cubicBezTo>
                <a:close/>
                <a:moveTo>
                  <a:pt x="384023" y="84182"/>
                </a:moveTo>
                <a:lnTo>
                  <a:pt x="377294" y="90911"/>
                </a:lnTo>
                <a:lnTo>
                  <a:pt x="357510" y="110559"/>
                </a:lnTo>
                <a:cubicBezTo>
                  <a:pt x="354697" y="105257"/>
                  <a:pt x="351138" y="100385"/>
                  <a:pt x="346946" y="96092"/>
                </a:cubicBezTo>
                <a:lnTo>
                  <a:pt x="341966" y="91113"/>
                </a:lnTo>
                <a:cubicBezTo>
                  <a:pt x="337754" y="86826"/>
                  <a:pt x="332922" y="83192"/>
                  <a:pt x="327633" y="80346"/>
                </a:cubicBezTo>
                <a:lnTo>
                  <a:pt x="347484" y="60765"/>
                </a:lnTo>
                <a:lnTo>
                  <a:pt x="354213" y="54036"/>
                </a:lnTo>
                <a:lnTo>
                  <a:pt x="363768" y="44615"/>
                </a:lnTo>
                <a:lnTo>
                  <a:pt x="393645" y="74761"/>
                </a:lnTo>
                <a:close/>
                <a:moveTo>
                  <a:pt x="427492" y="102552"/>
                </a:moveTo>
                <a:cubicBezTo>
                  <a:pt x="425339" y="104705"/>
                  <a:pt x="418543" y="105042"/>
                  <a:pt x="406498" y="99053"/>
                </a:cubicBezTo>
                <a:cubicBezTo>
                  <a:pt x="401222" y="96355"/>
                  <a:pt x="396155" y="93246"/>
                  <a:pt x="391357" y="89767"/>
                </a:cubicBezTo>
                <a:lnTo>
                  <a:pt x="406498" y="74828"/>
                </a:lnTo>
                <a:lnTo>
                  <a:pt x="363768" y="31695"/>
                </a:lnTo>
                <a:lnTo>
                  <a:pt x="348695" y="46634"/>
                </a:lnTo>
                <a:cubicBezTo>
                  <a:pt x="345243" y="41816"/>
                  <a:pt x="342181" y="36728"/>
                  <a:pt x="339544" y="31426"/>
                </a:cubicBezTo>
                <a:cubicBezTo>
                  <a:pt x="333689" y="19314"/>
                  <a:pt x="334160" y="12517"/>
                  <a:pt x="336314" y="10364"/>
                </a:cubicBezTo>
                <a:cubicBezTo>
                  <a:pt x="337666" y="9301"/>
                  <a:pt x="339376" y="8796"/>
                  <a:pt x="341091" y="8951"/>
                </a:cubicBezTo>
                <a:cubicBezTo>
                  <a:pt x="346771" y="9395"/>
                  <a:pt x="352282" y="11071"/>
                  <a:pt x="357241" y="13863"/>
                </a:cubicBezTo>
                <a:cubicBezTo>
                  <a:pt x="371453" y="21507"/>
                  <a:pt x="384373" y="31345"/>
                  <a:pt x="395529" y="43000"/>
                </a:cubicBezTo>
                <a:cubicBezTo>
                  <a:pt x="423320" y="71127"/>
                  <a:pt x="433077" y="97034"/>
                  <a:pt x="427492" y="102552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4576395B-6DA6-C257-1C64-F2846016290D}"/>
              </a:ext>
            </a:extLst>
          </p:cNvPr>
          <p:cNvSpPr/>
          <p:nvPr/>
        </p:nvSpPr>
        <p:spPr>
          <a:xfrm>
            <a:off x="6206276" y="9509634"/>
            <a:ext cx="1729408" cy="1566046"/>
          </a:xfrm>
          <a:custGeom>
            <a:avLst/>
            <a:gdLst>
              <a:gd name="connsiteX0" fmla="*/ 336228 w 438850"/>
              <a:gd name="connsiteY0" fmla="*/ 819 h 397396"/>
              <a:gd name="connsiteX1" fmla="*/ 336228 w 438850"/>
              <a:gd name="connsiteY1" fmla="*/ 819 h 397396"/>
              <a:gd name="connsiteX2" fmla="*/ 219278 w 438850"/>
              <a:gd name="connsiteY2" fmla="*/ 44019 h 397396"/>
              <a:gd name="connsiteX3" fmla="*/ 102058 w 438850"/>
              <a:gd name="connsiteY3" fmla="*/ 886 h 397396"/>
              <a:gd name="connsiteX4" fmla="*/ 315 w 438850"/>
              <a:gd name="connsiteY4" fmla="*/ 139639 h 397396"/>
              <a:gd name="connsiteX5" fmla="*/ 13773 w 438850"/>
              <a:gd name="connsiteY5" fmla="*/ 191722 h 397396"/>
              <a:gd name="connsiteX6" fmla="*/ 14311 w 438850"/>
              <a:gd name="connsiteY6" fmla="*/ 193000 h 397396"/>
              <a:gd name="connsiteX7" fmla="*/ 115247 w 438850"/>
              <a:gd name="connsiteY7" fmla="*/ 324015 h 397396"/>
              <a:gd name="connsiteX8" fmla="*/ 217124 w 438850"/>
              <a:gd name="connsiteY8" fmla="*/ 396083 h 397396"/>
              <a:gd name="connsiteX9" fmla="*/ 219278 w 438850"/>
              <a:gd name="connsiteY9" fmla="*/ 397227 h 397396"/>
              <a:gd name="connsiteX10" fmla="*/ 221431 w 438850"/>
              <a:gd name="connsiteY10" fmla="*/ 396083 h 397396"/>
              <a:gd name="connsiteX11" fmla="*/ 323309 w 438850"/>
              <a:gd name="connsiteY11" fmla="*/ 324015 h 397396"/>
              <a:gd name="connsiteX12" fmla="*/ 425119 w 438850"/>
              <a:gd name="connsiteY12" fmla="*/ 190578 h 397396"/>
              <a:gd name="connsiteX13" fmla="*/ 427272 w 438850"/>
              <a:gd name="connsiteY13" fmla="*/ 186742 h 397396"/>
              <a:gd name="connsiteX14" fmla="*/ 427272 w 438850"/>
              <a:gd name="connsiteY14" fmla="*/ 185531 h 397396"/>
              <a:gd name="connsiteX15" fmla="*/ 438510 w 438850"/>
              <a:gd name="connsiteY15" fmla="*/ 139639 h 397396"/>
              <a:gd name="connsiteX16" fmla="*/ 336228 w 438850"/>
              <a:gd name="connsiteY16" fmla="*/ 819 h 397396"/>
              <a:gd name="connsiteX17" fmla="*/ 219009 w 438850"/>
              <a:gd name="connsiteY17" fmla="*/ 386797 h 397396"/>
              <a:gd name="connsiteX18" fmla="*/ 25010 w 438850"/>
              <a:gd name="connsiteY18" fmla="*/ 195221 h 397396"/>
              <a:gd name="connsiteX19" fmla="*/ 115920 w 438850"/>
              <a:gd name="connsiteY19" fmla="*/ 195221 h 397396"/>
              <a:gd name="connsiteX20" fmla="*/ 138596 w 438850"/>
              <a:gd name="connsiteY20" fmla="*/ 109897 h 397396"/>
              <a:gd name="connsiteX21" fmla="*/ 190006 w 438850"/>
              <a:gd name="connsiteY21" fmla="*/ 321054 h 397396"/>
              <a:gd name="connsiteX22" fmla="*/ 222575 w 438850"/>
              <a:gd name="connsiteY22" fmla="*/ 193202 h 397396"/>
              <a:gd name="connsiteX23" fmla="*/ 279705 w 438850"/>
              <a:gd name="connsiteY23" fmla="*/ 193202 h 397396"/>
              <a:gd name="connsiteX24" fmla="*/ 303862 w 438850"/>
              <a:gd name="connsiteY24" fmla="*/ 108013 h 397396"/>
              <a:gd name="connsiteX25" fmla="*/ 327885 w 438850"/>
              <a:gd name="connsiteY25" fmla="*/ 191251 h 397396"/>
              <a:gd name="connsiteX26" fmla="*/ 414824 w 438850"/>
              <a:gd name="connsiteY26" fmla="*/ 191251 h 397396"/>
              <a:gd name="connsiteX27" fmla="*/ 219009 w 438850"/>
              <a:gd name="connsiteY27" fmla="*/ 386797 h 397396"/>
              <a:gd name="connsiteX28" fmla="*/ 428955 w 438850"/>
              <a:gd name="connsiteY28" fmla="*/ 138563 h 397396"/>
              <a:gd name="connsiteX29" fmla="*/ 418323 w 438850"/>
              <a:gd name="connsiteY29" fmla="*/ 182167 h 397396"/>
              <a:gd name="connsiteX30" fmla="*/ 334681 w 438850"/>
              <a:gd name="connsiteY30" fmla="*/ 182167 h 397396"/>
              <a:gd name="connsiteX31" fmla="*/ 303660 w 438850"/>
              <a:gd name="connsiteY31" fmla="*/ 74502 h 397396"/>
              <a:gd name="connsiteX32" fmla="*/ 272774 w 438850"/>
              <a:gd name="connsiteY32" fmla="*/ 183714 h 397396"/>
              <a:gd name="connsiteX33" fmla="*/ 215509 w 438850"/>
              <a:gd name="connsiteY33" fmla="*/ 183714 h 397396"/>
              <a:gd name="connsiteX34" fmla="*/ 190208 w 438850"/>
              <a:gd name="connsiteY34" fmla="*/ 283035 h 397396"/>
              <a:gd name="connsiteX35" fmla="*/ 139000 w 438850"/>
              <a:gd name="connsiteY35" fmla="*/ 72618 h 397396"/>
              <a:gd name="connsiteX36" fmla="*/ 108719 w 438850"/>
              <a:gd name="connsiteY36" fmla="*/ 186137 h 397396"/>
              <a:gd name="connsiteX37" fmla="*/ 21242 w 438850"/>
              <a:gd name="connsiteY37" fmla="*/ 186137 h 397396"/>
              <a:gd name="connsiteX38" fmla="*/ 9197 w 438850"/>
              <a:gd name="connsiteY38" fmla="*/ 138495 h 397396"/>
              <a:gd name="connsiteX39" fmla="*/ 103403 w 438850"/>
              <a:gd name="connsiteY39" fmla="*/ 9769 h 397396"/>
              <a:gd name="connsiteX40" fmla="*/ 116862 w 438850"/>
              <a:gd name="connsiteY40" fmla="*/ 9028 h 397396"/>
              <a:gd name="connsiteX41" fmla="*/ 215644 w 438850"/>
              <a:gd name="connsiteY41" fmla="*/ 53911 h 397396"/>
              <a:gd name="connsiteX42" fmla="*/ 219143 w 438850"/>
              <a:gd name="connsiteY42" fmla="*/ 58352 h 397396"/>
              <a:gd name="connsiteX43" fmla="*/ 222710 w 438850"/>
              <a:gd name="connsiteY43" fmla="*/ 53911 h 397396"/>
              <a:gd name="connsiteX44" fmla="*/ 334546 w 438850"/>
              <a:gd name="connsiteY44" fmla="*/ 9701 h 397396"/>
              <a:gd name="connsiteX45" fmla="*/ 428955 w 438850"/>
              <a:gd name="connsiteY45" fmla="*/ 138563 h 397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438850" h="397396">
                <a:moveTo>
                  <a:pt x="336228" y="819"/>
                </a:moveTo>
                <a:lnTo>
                  <a:pt x="336228" y="819"/>
                </a:lnTo>
                <a:cubicBezTo>
                  <a:pt x="333268" y="348"/>
                  <a:pt x="266179" y="-9409"/>
                  <a:pt x="219278" y="44019"/>
                </a:cubicBezTo>
                <a:cubicBezTo>
                  <a:pt x="172174" y="-9409"/>
                  <a:pt x="105288" y="348"/>
                  <a:pt x="102058" y="886"/>
                </a:cubicBezTo>
                <a:cubicBezTo>
                  <a:pt x="-11259" y="27129"/>
                  <a:pt x="180" y="138495"/>
                  <a:pt x="315" y="139639"/>
                </a:cubicBezTo>
                <a:cubicBezTo>
                  <a:pt x="2401" y="157532"/>
                  <a:pt x="6929" y="175054"/>
                  <a:pt x="13773" y="191722"/>
                </a:cubicBezTo>
                <a:cubicBezTo>
                  <a:pt x="13880" y="192173"/>
                  <a:pt x="14062" y="192603"/>
                  <a:pt x="14311" y="193000"/>
                </a:cubicBezTo>
                <a:cubicBezTo>
                  <a:pt x="36450" y="246833"/>
                  <a:pt x="78910" y="292456"/>
                  <a:pt x="115247" y="324015"/>
                </a:cubicBezTo>
                <a:cubicBezTo>
                  <a:pt x="146752" y="351335"/>
                  <a:pt x="180875" y="375472"/>
                  <a:pt x="217124" y="396083"/>
                </a:cubicBezTo>
                <a:lnTo>
                  <a:pt x="219278" y="397227"/>
                </a:lnTo>
                <a:lnTo>
                  <a:pt x="221431" y="396083"/>
                </a:lnTo>
                <a:cubicBezTo>
                  <a:pt x="257694" y="375492"/>
                  <a:pt x="291817" y="351348"/>
                  <a:pt x="323309" y="324015"/>
                </a:cubicBezTo>
                <a:cubicBezTo>
                  <a:pt x="360117" y="291985"/>
                  <a:pt x="403317" y="245554"/>
                  <a:pt x="425119" y="190578"/>
                </a:cubicBezTo>
                <a:cubicBezTo>
                  <a:pt x="426445" y="189750"/>
                  <a:pt x="427259" y="188304"/>
                  <a:pt x="427272" y="186742"/>
                </a:cubicBezTo>
                <a:cubicBezTo>
                  <a:pt x="427340" y="186339"/>
                  <a:pt x="427340" y="185935"/>
                  <a:pt x="427272" y="185531"/>
                </a:cubicBezTo>
                <a:cubicBezTo>
                  <a:pt x="432844" y="170741"/>
                  <a:pt x="436619" y="155331"/>
                  <a:pt x="438510" y="139639"/>
                </a:cubicBezTo>
                <a:cubicBezTo>
                  <a:pt x="438443" y="138428"/>
                  <a:pt x="449613" y="27062"/>
                  <a:pt x="336228" y="819"/>
                </a:cubicBezTo>
                <a:close/>
                <a:moveTo>
                  <a:pt x="219009" y="386797"/>
                </a:moveTo>
                <a:cubicBezTo>
                  <a:pt x="200706" y="376434"/>
                  <a:pt x="71777" y="300800"/>
                  <a:pt x="25010" y="195221"/>
                </a:cubicBezTo>
                <a:lnTo>
                  <a:pt x="115920" y="195221"/>
                </a:lnTo>
                <a:lnTo>
                  <a:pt x="138596" y="109897"/>
                </a:lnTo>
                <a:lnTo>
                  <a:pt x="190006" y="321054"/>
                </a:lnTo>
                <a:lnTo>
                  <a:pt x="222575" y="193202"/>
                </a:lnTo>
                <a:lnTo>
                  <a:pt x="279705" y="193202"/>
                </a:lnTo>
                <a:lnTo>
                  <a:pt x="303862" y="108013"/>
                </a:lnTo>
                <a:lnTo>
                  <a:pt x="327885" y="191251"/>
                </a:lnTo>
                <a:lnTo>
                  <a:pt x="414824" y="191251"/>
                </a:lnTo>
                <a:cubicBezTo>
                  <a:pt x="369537" y="298848"/>
                  <a:pt x="237581" y="376501"/>
                  <a:pt x="219009" y="386797"/>
                </a:cubicBezTo>
                <a:close/>
                <a:moveTo>
                  <a:pt x="428955" y="138563"/>
                </a:moveTo>
                <a:cubicBezTo>
                  <a:pt x="427165" y="153467"/>
                  <a:pt x="423598" y="168110"/>
                  <a:pt x="418323" y="182167"/>
                </a:cubicBezTo>
                <a:lnTo>
                  <a:pt x="334681" y="182167"/>
                </a:lnTo>
                <a:lnTo>
                  <a:pt x="303660" y="74502"/>
                </a:lnTo>
                <a:lnTo>
                  <a:pt x="272774" y="183714"/>
                </a:lnTo>
                <a:lnTo>
                  <a:pt x="215509" y="183714"/>
                </a:lnTo>
                <a:lnTo>
                  <a:pt x="190208" y="283035"/>
                </a:lnTo>
                <a:lnTo>
                  <a:pt x="139000" y="72618"/>
                </a:lnTo>
                <a:lnTo>
                  <a:pt x="108719" y="186137"/>
                </a:lnTo>
                <a:lnTo>
                  <a:pt x="21242" y="186137"/>
                </a:lnTo>
                <a:cubicBezTo>
                  <a:pt x="15152" y="170855"/>
                  <a:pt x="11108" y="154833"/>
                  <a:pt x="9197" y="138495"/>
                </a:cubicBezTo>
                <a:cubicBezTo>
                  <a:pt x="8726" y="134256"/>
                  <a:pt x="-1368" y="34128"/>
                  <a:pt x="103403" y="9769"/>
                </a:cubicBezTo>
                <a:cubicBezTo>
                  <a:pt x="107865" y="9197"/>
                  <a:pt x="112367" y="8948"/>
                  <a:pt x="116862" y="9028"/>
                </a:cubicBezTo>
                <a:cubicBezTo>
                  <a:pt x="138866" y="9028"/>
                  <a:pt x="183748" y="14344"/>
                  <a:pt x="215644" y="53911"/>
                </a:cubicBezTo>
                <a:lnTo>
                  <a:pt x="219143" y="58352"/>
                </a:lnTo>
                <a:lnTo>
                  <a:pt x="222710" y="53911"/>
                </a:lnTo>
                <a:cubicBezTo>
                  <a:pt x="265304" y="1088"/>
                  <a:pt x="330980" y="9230"/>
                  <a:pt x="334546" y="9701"/>
                </a:cubicBezTo>
                <a:cubicBezTo>
                  <a:pt x="439519" y="34195"/>
                  <a:pt x="429426" y="134256"/>
                  <a:pt x="428955" y="138563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69C4A778-0570-E351-8BFC-B46D57A19412}"/>
              </a:ext>
            </a:extLst>
          </p:cNvPr>
          <p:cNvSpPr/>
          <p:nvPr/>
        </p:nvSpPr>
        <p:spPr>
          <a:xfrm>
            <a:off x="2351560" y="9451773"/>
            <a:ext cx="1277884" cy="1681768"/>
          </a:xfrm>
          <a:custGeom>
            <a:avLst/>
            <a:gdLst>
              <a:gd name="connsiteX0" fmla="*/ 87614 w 324272"/>
              <a:gd name="connsiteY0" fmla="*/ 426592 h 426761"/>
              <a:gd name="connsiteX1" fmla="*/ 81356 w 324272"/>
              <a:gd name="connsiteY1" fmla="*/ 424977 h 426761"/>
              <a:gd name="connsiteX2" fmla="*/ 27523 w 324272"/>
              <a:gd name="connsiteY2" fmla="*/ 193229 h 426761"/>
              <a:gd name="connsiteX3" fmla="*/ -66 w 324272"/>
              <a:gd name="connsiteY3" fmla="*/ 70154 h 426761"/>
              <a:gd name="connsiteX4" fmla="*/ 43538 w 324272"/>
              <a:gd name="connsiteY4" fmla="*/ 8180 h 426761"/>
              <a:gd name="connsiteX5" fmla="*/ 162037 w 324272"/>
              <a:gd name="connsiteY5" fmla="*/ 24666 h 426761"/>
              <a:gd name="connsiteX6" fmla="*/ 280535 w 324272"/>
              <a:gd name="connsiteY6" fmla="*/ 8180 h 426761"/>
              <a:gd name="connsiteX7" fmla="*/ 324207 w 324272"/>
              <a:gd name="connsiteY7" fmla="*/ 70154 h 426761"/>
              <a:gd name="connsiteX8" fmla="*/ 296618 w 324272"/>
              <a:gd name="connsiteY8" fmla="*/ 193229 h 426761"/>
              <a:gd name="connsiteX9" fmla="*/ 242785 w 324272"/>
              <a:gd name="connsiteY9" fmla="*/ 424977 h 426761"/>
              <a:gd name="connsiteX10" fmla="*/ 231077 w 324272"/>
              <a:gd name="connsiteY10" fmla="*/ 424977 h 426761"/>
              <a:gd name="connsiteX11" fmla="*/ 212841 w 324272"/>
              <a:gd name="connsiteY11" fmla="*/ 350958 h 426761"/>
              <a:gd name="connsiteX12" fmla="*/ 204901 w 324272"/>
              <a:gd name="connsiteY12" fmla="*/ 287503 h 426761"/>
              <a:gd name="connsiteX13" fmla="*/ 162373 w 324272"/>
              <a:gd name="connsiteY13" fmla="*/ 231988 h 426761"/>
              <a:gd name="connsiteX14" fmla="*/ 161431 w 324272"/>
              <a:gd name="connsiteY14" fmla="*/ 231988 h 426761"/>
              <a:gd name="connsiteX15" fmla="*/ 118971 w 324272"/>
              <a:gd name="connsiteY15" fmla="*/ 287503 h 426761"/>
              <a:gd name="connsiteX16" fmla="*/ 110963 w 324272"/>
              <a:gd name="connsiteY16" fmla="*/ 350958 h 426761"/>
              <a:gd name="connsiteX17" fmla="*/ 92795 w 324272"/>
              <a:gd name="connsiteY17" fmla="*/ 424977 h 426761"/>
              <a:gd name="connsiteX18" fmla="*/ 87614 w 324272"/>
              <a:gd name="connsiteY18" fmla="*/ 426592 h 426761"/>
              <a:gd name="connsiteX19" fmla="*/ 87950 w 324272"/>
              <a:gd name="connsiteY19" fmla="*/ 8786 h 426761"/>
              <a:gd name="connsiteX20" fmla="*/ 47105 w 324272"/>
              <a:gd name="connsiteY20" fmla="*/ 16322 h 426761"/>
              <a:gd name="connsiteX21" fmla="*/ 8884 w 324272"/>
              <a:gd name="connsiteY21" fmla="*/ 70154 h 426761"/>
              <a:gd name="connsiteX22" fmla="*/ 36204 w 324272"/>
              <a:gd name="connsiteY22" fmla="*/ 190739 h 426761"/>
              <a:gd name="connsiteX23" fmla="*/ 36540 w 324272"/>
              <a:gd name="connsiteY23" fmla="*/ 192287 h 426761"/>
              <a:gd name="connsiteX24" fmla="*/ 85326 w 324272"/>
              <a:gd name="connsiteY24" fmla="*/ 417104 h 426761"/>
              <a:gd name="connsiteX25" fmla="*/ 88758 w 324272"/>
              <a:gd name="connsiteY25" fmla="*/ 417441 h 426761"/>
              <a:gd name="connsiteX26" fmla="*/ 102216 w 324272"/>
              <a:gd name="connsiteY26" fmla="*/ 350150 h 426761"/>
              <a:gd name="connsiteX27" fmla="*/ 110291 w 324272"/>
              <a:gd name="connsiteY27" fmla="*/ 285955 h 426761"/>
              <a:gd name="connsiteX28" fmla="*/ 161902 w 324272"/>
              <a:gd name="connsiteY28" fmla="*/ 223240 h 426761"/>
              <a:gd name="connsiteX29" fmla="*/ 213581 w 324272"/>
              <a:gd name="connsiteY29" fmla="*/ 285955 h 426761"/>
              <a:gd name="connsiteX30" fmla="*/ 221656 w 324272"/>
              <a:gd name="connsiteY30" fmla="*/ 350150 h 426761"/>
              <a:gd name="connsiteX31" fmla="*/ 235114 w 324272"/>
              <a:gd name="connsiteY31" fmla="*/ 417441 h 426761"/>
              <a:gd name="connsiteX32" fmla="*/ 238546 w 324272"/>
              <a:gd name="connsiteY32" fmla="*/ 417104 h 426761"/>
              <a:gd name="connsiteX33" fmla="*/ 287332 w 324272"/>
              <a:gd name="connsiteY33" fmla="*/ 192287 h 426761"/>
              <a:gd name="connsiteX34" fmla="*/ 287332 w 324272"/>
              <a:gd name="connsiteY34" fmla="*/ 190739 h 426761"/>
              <a:gd name="connsiteX35" fmla="*/ 314248 w 324272"/>
              <a:gd name="connsiteY35" fmla="*/ 70154 h 426761"/>
              <a:gd name="connsiteX36" fmla="*/ 276094 w 324272"/>
              <a:gd name="connsiteY36" fmla="*/ 16322 h 426761"/>
              <a:gd name="connsiteX37" fmla="*/ 164123 w 324272"/>
              <a:gd name="connsiteY37" fmla="*/ 33818 h 426761"/>
              <a:gd name="connsiteX38" fmla="*/ 160960 w 324272"/>
              <a:gd name="connsiteY38" fmla="*/ 36980 h 426761"/>
              <a:gd name="connsiteX39" fmla="*/ 157865 w 324272"/>
              <a:gd name="connsiteY39" fmla="*/ 33818 h 426761"/>
              <a:gd name="connsiteX40" fmla="*/ 87950 w 324272"/>
              <a:gd name="connsiteY40" fmla="*/ 8786 h 4267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24272" h="426761">
                <a:moveTo>
                  <a:pt x="87614" y="426592"/>
                </a:moveTo>
                <a:cubicBezTo>
                  <a:pt x="85427" y="426572"/>
                  <a:pt x="83279" y="426013"/>
                  <a:pt x="81356" y="424977"/>
                </a:cubicBezTo>
                <a:cubicBezTo>
                  <a:pt x="35194" y="401896"/>
                  <a:pt x="28600" y="281917"/>
                  <a:pt x="27523" y="193229"/>
                </a:cubicBezTo>
                <a:cubicBezTo>
                  <a:pt x="24428" y="185019"/>
                  <a:pt x="-66" y="119209"/>
                  <a:pt x="-66" y="70154"/>
                </a:cubicBezTo>
                <a:cubicBezTo>
                  <a:pt x="-66" y="41825"/>
                  <a:pt x="15411" y="19821"/>
                  <a:pt x="43538" y="8180"/>
                </a:cubicBezTo>
                <a:cubicBezTo>
                  <a:pt x="81961" y="-7701"/>
                  <a:pt x="133977" y="-231"/>
                  <a:pt x="162037" y="24666"/>
                </a:cubicBezTo>
                <a:cubicBezTo>
                  <a:pt x="190164" y="-231"/>
                  <a:pt x="242180" y="-7701"/>
                  <a:pt x="280535" y="8180"/>
                </a:cubicBezTo>
                <a:cubicBezTo>
                  <a:pt x="308663" y="19821"/>
                  <a:pt x="324207" y="41825"/>
                  <a:pt x="324207" y="70154"/>
                </a:cubicBezTo>
                <a:cubicBezTo>
                  <a:pt x="324207" y="119344"/>
                  <a:pt x="299713" y="185019"/>
                  <a:pt x="296618" y="193229"/>
                </a:cubicBezTo>
                <a:cubicBezTo>
                  <a:pt x="295676" y="281850"/>
                  <a:pt x="289081" y="401829"/>
                  <a:pt x="242785" y="424977"/>
                </a:cubicBezTo>
                <a:cubicBezTo>
                  <a:pt x="239145" y="427002"/>
                  <a:pt x="234717" y="427002"/>
                  <a:pt x="231077" y="424977"/>
                </a:cubicBezTo>
                <a:cubicBezTo>
                  <a:pt x="219907" y="418786"/>
                  <a:pt x="217013" y="394091"/>
                  <a:pt x="212841" y="350958"/>
                </a:cubicBezTo>
                <a:cubicBezTo>
                  <a:pt x="210890" y="330770"/>
                  <a:pt x="208669" y="307824"/>
                  <a:pt x="204901" y="287503"/>
                </a:cubicBezTo>
                <a:cubicBezTo>
                  <a:pt x="194067" y="229700"/>
                  <a:pt x="163652" y="231853"/>
                  <a:pt x="162373" y="231988"/>
                </a:cubicBezTo>
                <a:lnTo>
                  <a:pt x="161431" y="231988"/>
                </a:lnTo>
                <a:cubicBezTo>
                  <a:pt x="160153" y="231988"/>
                  <a:pt x="129805" y="229700"/>
                  <a:pt x="118971" y="287503"/>
                </a:cubicBezTo>
                <a:cubicBezTo>
                  <a:pt x="115135" y="307690"/>
                  <a:pt x="112915" y="330770"/>
                  <a:pt x="110963" y="350958"/>
                </a:cubicBezTo>
                <a:cubicBezTo>
                  <a:pt x="106859" y="394023"/>
                  <a:pt x="104234" y="418719"/>
                  <a:pt x="92795" y="424977"/>
                </a:cubicBezTo>
                <a:cubicBezTo>
                  <a:pt x="91224" y="425926"/>
                  <a:pt x="89446" y="426478"/>
                  <a:pt x="87614" y="426592"/>
                </a:cubicBezTo>
                <a:close/>
                <a:moveTo>
                  <a:pt x="87950" y="8786"/>
                </a:moveTo>
                <a:cubicBezTo>
                  <a:pt x="73976" y="8631"/>
                  <a:pt x="60105" y="11195"/>
                  <a:pt x="47105" y="16322"/>
                </a:cubicBezTo>
                <a:cubicBezTo>
                  <a:pt x="22476" y="26550"/>
                  <a:pt x="8884" y="45661"/>
                  <a:pt x="8884" y="70154"/>
                </a:cubicBezTo>
                <a:cubicBezTo>
                  <a:pt x="8884" y="119949"/>
                  <a:pt x="35800" y="190066"/>
                  <a:pt x="36204" y="190739"/>
                </a:cubicBezTo>
                <a:lnTo>
                  <a:pt x="36540" y="192287"/>
                </a:lnTo>
                <a:cubicBezTo>
                  <a:pt x="37819" y="325925"/>
                  <a:pt x="54238" y="401560"/>
                  <a:pt x="85326" y="417104"/>
                </a:cubicBezTo>
                <a:cubicBezTo>
                  <a:pt x="87479" y="418181"/>
                  <a:pt x="88354" y="417642"/>
                  <a:pt x="88758" y="417441"/>
                </a:cubicBezTo>
                <a:cubicBezTo>
                  <a:pt x="96361" y="413201"/>
                  <a:pt x="99591" y="379825"/>
                  <a:pt x="102216" y="350150"/>
                </a:cubicBezTo>
                <a:cubicBezTo>
                  <a:pt x="104167" y="329963"/>
                  <a:pt x="106388" y="306680"/>
                  <a:pt x="110291" y="285955"/>
                </a:cubicBezTo>
                <a:cubicBezTo>
                  <a:pt x="122134" y="222836"/>
                  <a:pt x="157394" y="222904"/>
                  <a:pt x="161902" y="223240"/>
                </a:cubicBezTo>
                <a:cubicBezTo>
                  <a:pt x="166411" y="223577"/>
                  <a:pt x="201738" y="222836"/>
                  <a:pt x="213581" y="285955"/>
                </a:cubicBezTo>
                <a:cubicBezTo>
                  <a:pt x="217484" y="306680"/>
                  <a:pt x="219705" y="329761"/>
                  <a:pt x="221656" y="350150"/>
                </a:cubicBezTo>
                <a:cubicBezTo>
                  <a:pt x="224482" y="379623"/>
                  <a:pt x="227712" y="412999"/>
                  <a:pt x="235114" y="417441"/>
                </a:cubicBezTo>
                <a:cubicBezTo>
                  <a:pt x="235518" y="417441"/>
                  <a:pt x="236393" y="418181"/>
                  <a:pt x="238546" y="417104"/>
                </a:cubicBezTo>
                <a:cubicBezTo>
                  <a:pt x="269634" y="401560"/>
                  <a:pt x="286053" y="325925"/>
                  <a:pt x="287332" y="192287"/>
                </a:cubicBezTo>
                <a:lnTo>
                  <a:pt x="287332" y="190739"/>
                </a:lnTo>
                <a:cubicBezTo>
                  <a:pt x="287332" y="190066"/>
                  <a:pt x="314248" y="119949"/>
                  <a:pt x="314248" y="70154"/>
                </a:cubicBezTo>
                <a:cubicBezTo>
                  <a:pt x="314248" y="45661"/>
                  <a:pt x="300790" y="26550"/>
                  <a:pt x="276094" y="16322"/>
                </a:cubicBezTo>
                <a:cubicBezTo>
                  <a:pt x="239892" y="1316"/>
                  <a:pt x="188617" y="9593"/>
                  <a:pt x="164123" y="33818"/>
                </a:cubicBezTo>
                <a:lnTo>
                  <a:pt x="160960" y="36980"/>
                </a:lnTo>
                <a:lnTo>
                  <a:pt x="157865" y="33818"/>
                </a:lnTo>
                <a:cubicBezTo>
                  <a:pt x="142994" y="17735"/>
                  <a:pt x="115270" y="8786"/>
                  <a:pt x="87950" y="8786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F7582BFA-5E5E-23D4-20F6-CBE1350A1839}"/>
              </a:ext>
            </a:extLst>
          </p:cNvPr>
          <p:cNvSpPr/>
          <p:nvPr/>
        </p:nvSpPr>
        <p:spPr>
          <a:xfrm>
            <a:off x="8450008" y="5948712"/>
            <a:ext cx="1352402" cy="1669818"/>
          </a:xfrm>
          <a:custGeom>
            <a:avLst/>
            <a:gdLst>
              <a:gd name="connsiteX0" fmla="*/ 52823 w 343182"/>
              <a:gd name="connsiteY0" fmla="*/ 302403 h 423728"/>
              <a:gd name="connsiteX1" fmla="*/ 151538 w 343182"/>
              <a:gd name="connsiteY1" fmla="*/ 376423 h 423728"/>
              <a:gd name="connsiteX2" fmla="*/ 151538 w 343182"/>
              <a:gd name="connsiteY2" fmla="*/ 385036 h 423728"/>
              <a:gd name="connsiteX3" fmla="*/ 44479 w 343182"/>
              <a:gd name="connsiteY3" fmla="*/ 304893 h 423728"/>
              <a:gd name="connsiteX4" fmla="*/ 79604 w 343182"/>
              <a:gd name="connsiteY4" fmla="*/ 175628 h 423728"/>
              <a:gd name="connsiteX5" fmla="*/ 87074 w 343182"/>
              <a:gd name="connsiteY5" fmla="*/ 180137 h 423728"/>
              <a:gd name="connsiteX6" fmla="*/ 55313 w 343182"/>
              <a:gd name="connsiteY6" fmla="*/ 242986 h 423728"/>
              <a:gd name="connsiteX7" fmla="*/ 47103 w 343182"/>
              <a:gd name="connsiteY7" fmla="*/ 240025 h 423728"/>
              <a:gd name="connsiteX8" fmla="*/ 79604 w 343182"/>
              <a:gd name="connsiteY8" fmla="*/ 175628 h 423728"/>
              <a:gd name="connsiteX9" fmla="*/ 206380 w 343182"/>
              <a:gd name="connsiteY9" fmla="*/ 16082 h 423728"/>
              <a:gd name="connsiteX10" fmla="*/ 278516 w 343182"/>
              <a:gd name="connsiteY10" fmla="*/ 16082 h 423728"/>
              <a:gd name="connsiteX11" fmla="*/ 278516 w 343182"/>
              <a:gd name="connsiteY11" fmla="*/ 80748 h 423728"/>
              <a:gd name="connsiteX12" fmla="*/ 343182 w 343182"/>
              <a:gd name="connsiteY12" fmla="*/ 80748 h 423728"/>
              <a:gd name="connsiteX13" fmla="*/ 343182 w 343182"/>
              <a:gd name="connsiteY13" fmla="*/ 152883 h 423728"/>
              <a:gd name="connsiteX14" fmla="*/ 278852 w 343182"/>
              <a:gd name="connsiteY14" fmla="*/ 152883 h 423728"/>
              <a:gd name="connsiteX15" fmla="*/ 278852 w 343182"/>
              <a:gd name="connsiteY15" fmla="*/ 191643 h 423728"/>
              <a:gd name="connsiteX16" fmla="*/ 270104 w 343182"/>
              <a:gd name="connsiteY16" fmla="*/ 174484 h 423728"/>
              <a:gd name="connsiteX17" fmla="*/ 270104 w 343182"/>
              <a:gd name="connsiteY17" fmla="*/ 144136 h 423728"/>
              <a:gd name="connsiteX18" fmla="*/ 334770 w 343182"/>
              <a:gd name="connsiteY18" fmla="*/ 144136 h 423728"/>
              <a:gd name="connsiteX19" fmla="*/ 334770 w 343182"/>
              <a:gd name="connsiteY19" fmla="*/ 89496 h 423728"/>
              <a:gd name="connsiteX20" fmla="*/ 269768 w 343182"/>
              <a:gd name="connsiteY20" fmla="*/ 89496 h 423728"/>
              <a:gd name="connsiteX21" fmla="*/ 269768 w 343182"/>
              <a:gd name="connsiteY21" fmla="*/ 24830 h 423728"/>
              <a:gd name="connsiteX22" fmla="*/ 215128 w 343182"/>
              <a:gd name="connsiteY22" fmla="*/ 24830 h 423728"/>
              <a:gd name="connsiteX23" fmla="*/ 215128 w 343182"/>
              <a:gd name="connsiteY23" fmla="*/ 85930 h 423728"/>
              <a:gd name="connsiteX24" fmla="*/ 206380 w 343182"/>
              <a:gd name="connsiteY24" fmla="*/ 73346 h 423728"/>
              <a:gd name="connsiteX25" fmla="*/ 151404 w 343182"/>
              <a:gd name="connsiteY25" fmla="*/ 0 h 423728"/>
              <a:gd name="connsiteX26" fmla="*/ 154836 w 343182"/>
              <a:gd name="connsiteY26" fmla="*/ 4239 h 423728"/>
              <a:gd name="connsiteX27" fmla="*/ 206245 w 343182"/>
              <a:gd name="connsiteY27" fmla="*/ 73347 h 423728"/>
              <a:gd name="connsiteX28" fmla="*/ 206245 w 343182"/>
              <a:gd name="connsiteY28" fmla="*/ 80749 h 423728"/>
              <a:gd name="connsiteX29" fmla="*/ 200863 w 343182"/>
              <a:gd name="connsiteY29" fmla="*/ 80749 h 423728"/>
              <a:gd name="connsiteX30" fmla="*/ 200865 w 343182"/>
              <a:gd name="connsiteY30" fmla="*/ 80753 h 423728"/>
              <a:gd name="connsiteX31" fmla="*/ 206380 w 343182"/>
              <a:gd name="connsiteY31" fmla="*/ 81018 h 423728"/>
              <a:gd name="connsiteX32" fmla="*/ 206380 w 343182"/>
              <a:gd name="connsiteY32" fmla="*/ 73616 h 423728"/>
              <a:gd name="connsiteX33" fmla="*/ 215128 w 343182"/>
              <a:gd name="connsiteY33" fmla="*/ 86199 h 423728"/>
              <a:gd name="connsiteX34" fmla="*/ 215128 w 343182"/>
              <a:gd name="connsiteY34" fmla="*/ 89497 h 423728"/>
              <a:gd name="connsiteX35" fmla="*/ 206851 w 343182"/>
              <a:gd name="connsiteY35" fmla="*/ 89497 h 423728"/>
              <a:gd name="connsiteX36" fmla="*/ 206850 w 343182"/>
              <a:gd name="connsiteY36" fmla="*/ 89496 h 423728"/>
              <a:gd name="connsiteX37" fmla="*/ 150462 w 343182"/>
              <a:gd name="connsiteY37" fmla="*/ 89496 h 423728"/>
              <a:gd name="connsiteX38" fmla="*/ 150462 w 343182"/>
              <a:gd name="connsiteY38" fmla="*/ 144136 h 423728"/>
              <a:gd name="connsiteX39" fmla="*/ 215128 w 343182"/>
              <a:gd name="connsiteY39" fmla="*/ 144136 h 423728"/>
              <a:gd name="connsiteX40" fmla="*/ 215128 w 343182"/>
              <a:gd name="connsiteY40" fmla="*/ 208802 h 423728"/>
              <a:gd name="connsiteX41" fmla="*/ 269835 w 343182"/>
              <a:gd name="connsiteY41" fmla="*/ 208802 h 423728"/>
              <a:gd name="connsiteX42" fmla="*/ 269835 w 343182"/>
              <a:gd name="connsiteY42" fmla="*/ 194010 h 423728"/>
              <a:gd name="connsiteX43" fmla="*/ 269767 w 343182"/>
              <a:gd name="connsiteY43" fmla="*/ 193864 h 423728"/>
              <a:gd name="connsiteX44" fmla="*/ 269767 w 343182"/>
              <a:gd name="connsiteY44" fmla="*/ 174619 h 423728"/>
              <a:gd name="connsiteX45" fmla="*/ 278515 w 343182"/>
              <a:gd name="connsiteY45" fmla="*/ 191778 h 423728"/>
              <a:gd name="connsiteX46" fmla="*/ 278515 w 343182"/>
              <a:gd name="connsiteY46" fmla="*/ 212291 h 423728"/>
              <a:gd name="connsiteX47" fmla="*/ 278583 w 343182"/>
              <a:gd name="connsiteY47" fmla="*/ 212436 h 423728"/>
              <a:gd name="connsiteX48" fmla="*/ 278583 w 343182"/>
              <a:gd name="connsiteY48" fmla="*/ 217550 h 423728"/>
              <a:gd name="connsiteX49" fmla="*/ 206447 w 343182"/>
              <a:gd name="connsiteY49" fmla="*/ 217550 h 423728"/>
              <a:gd name="connsiteX50" fmla="*/ 206447 w 343182"/>
              <a:gd name="connsiteY50" fmla="*/ 152883 h 423728"/>
              <a:gd name="connsiteX51" fmla="*/ 141781 w 343182"/>
              <a:gd name="connsiteY51" fmla="*/ 152883 h 423728"/>
              <a:gd name="connsiteX52" fmla="*/ 141781 w 343182"/>
              <a:gd name="connsiteY52" fmla="*/ 80748 h 423728"/>
              <a:gd name="connsiteX53" fmla="*/ 200659 w 343182"/>
              <a:gd name="connsiteY53" fmla="*/ 80748 h 423728"/>
              <a:gd name="connsiteX54" fmla="*/ 170506 w 343182"/>
              <a:gd name="connsiteY54" fmla="*/ 39129 h 423728"/>
              <a:gd name="connsiteX55" fmla="*/ 151404 w 343182"/>
              <a:gd name="connsiteY55" fmla="*/ 14064 h 423728"/>
              <a:gd name="connsiteX56" fmla="*/ 8411 w 343182"/>
              <a:gd name="connsiteY56" fmla="*/ 271988 h 423728"/>
              <a:gd name="connsiteX57" fmla="*/ 151404 w 343182"/>
              <a:gd name="connsiteY57" fmla="*/ 414980 h 423728"/>
              <a:gd name="connsiteX58" fmla="*/ 294396 w 343182"/>
              <a:gd name="connsiteY58" fmla="*/ 271988 h 423728"/>
              <a:gd name="connsiteX59" fmla="*/ 278717 w 343182"/>
              <a:gd name="connsiteY59" fmla="*/ 212436 h 423728"/>
              <a:gd name="connsiteX60" fmla="*/ 278717 w 343182"/>
              <a:gd name="connsiteY60" fmla="*/ 191643 h 423728"/>
              <a:gd name="connsiteX61" fmla="*/ 303480 w 343182"/>
              <a:gd name="connsiteY61" fmla="*/ 271988 h 423728"/>
              <a:gd name="connsiteX62" fmla="*/ 151740 w 343182"/>
              <a:gd name="connsiteY62" fmla="*/ 423728 h 423728"/>
              <a:gd name="connsiteX63" fmla="*/ 0 w 343182"/>
              <a:gd name="connsiteY63" fmla="*/ 271988 h 423728"/>
              <a:gd name="connsiteX64" fmla="*/ 148039 w 343182"/>
              <a:gd name="connsiteY64" fmla="*/ 4239 h 423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</a:cxnLst>
            <a:rect l="l" t="t" r="r" b="b"/>
            <a:pathLst>
              <a:path w="343182" h="423728">
                <a:moveTo>
                  <a:pt x="52823" y="302403"/>
                </a:moveTo>
                <a:cubicBezTo>
                  <a:pt x="65797" y="346148"/>
                  <a:pt x="105909" y="376227"/>
                  <a:pt x="151538" y="376423"/>
                </a:cubicBezTo>
                <a:lnTo>
                  <a:pt x="151538" y="385036"/>
                </a:lnTo>
                <a:cubicBezTo>
                  <a:pt x="102087" y="384840"/>
                  <a:pt x="58597" y="352286"/>
                  <a:pt x="44479" y="304893"/>
                </a:cubicBezTo>
                <a:close/>
                <a:moveTo>
                  <a:pt x="79604" y="175628"/>
                </a:moveTo>
                <a:lnTo>
                  <a:pt x="87074" y="180137"/>
                </a:lnTo>
                <a:cubicBezTo>
                  <a:pt x="74517" y="200034"/>
                  <a:pt x="63885" y="221076"/>
                  <a:pt x="55313" y="242986"/>
                </a:cubicBezTo>
                <a:lnTo>
                  <a:pt x="47103" y="240025"/>
                </a:lnTo>
                <a:cubicBezTo>
                  <a:pt x="55878" y="217584"/>
                  <a:pt x="66759" y="196017"/>
                  <a:pt x="79604" y="175628"/>
                </a:cubicBezTo>
                <a:close/>
                <a:moveTo>
                  <a:pt x="206380" y="16082"/>
                </a:moveTo>
                <a:lnTo>
                  <a:pt x="278516" y="16082"/>
                </a:lnTo>
                <a:lnTo>
                  <a:pt x="278516" y="80748"/>
                </a:lnTo>
                <a:lnTo>
                  <a:pt x="343182" y="80748"/>
                </a:lnTo>
                <a:lnTo>
                  <a:pt x="343182" y="152883"/>
                </a:lnTo>
                <a:lnTo>
                  <a:pt x="278852" y="152883"/>
                </a:lnTo>
                <a:lnTo>
                  <a:pt x="278852" y="191643"/>
                </a:lnTo>
                <a:cubicBezTo>
                  <a:pt x="276093" y="185923"/>
                  <a:pt x="273200" y="180271"/>
                  <a:pt x="270104" y="174484"/>
                </a:cubicBezTo>
                <a:lnTo>
                  <a:pt x="270104" y="144136"/>
                </a:lnTo>
                <a:lnTo>
                  <a:pt x="334770" y="144136"/>
                </a:lnTo>
                <a:lnTo>
                  <a:pt x="334770" y="89496"/>
                </a:lnTo>
                <a:lnTo>
                  <a:pt x="269768" y="89496"/>
                </a:lnTo>
                <a:lnTo>
                  <a:pt x="269768" y="24830"/>
                </a:lnTo>
                <a:lnTo>
                  <a:pt x="215128" y="24830"/>
                </a:lnTo>
                <a:lnTo>
                  <a:pt x="215128" y="85930"/>
                </a:lnTo>
                <a:cubicBezTo>
                  <a:pt x="212167" y="81623"/>
                  <a:pt x="209274" y="77384"/>
                  <a:pt x="206380" y="73346"/>
                </a:cubicBezTo>
                <a:close/>
                <a:moveTo>
                  <a:pt x="151404" y="0"/>
                </a:moveTo>
                <a:lnTo>
                  <a:pt x="154836" y="4239"/>
                </a:lnTo>
                <a:cubicBezTo>
                  <a:pt x="157123" y="7133"/>
                  <a:pt x="179329" y="35260"/>
                  <a:pt x="206245" y="73347"/>
                </a:cubicBezTo>
                <a:lnTo>
                  <a:pt x="206245" y="80749"/>
                </a:lnTo>
                <a:lnTo>
                  <a:pt x="200863" y="80749"/>
                </a:lnTo>
                <a:lnTo>
                  <a:pt x="200865" y="80753"/>
                </a:lnTo>
                <a:lnTo>
                  <a:pt x="206380" y="81018"/>
                </a:lnTo>
                <a:lnTo>
                  <a:pt x="206380" y="73616"/>
                </a:lnTo>
                <a:cubicBezTo>
                  <a:pt x="209274" y="77653"/>
                  <a:pt x="212167" y="81893"/>
                  <a:pt x="215128" y="86199"/>
                </a:cubicBezTo>
                <a:lnTo>
                  <a:pt x="215128" y="89497"/>
                </a:lnTo>
                <a:lnTo>
                  <a:pt x="206851" y="89497"/>
                </a:lnTo>
                <a:lnTo>
                  <a:pt x="206850" y="89496"/>
                </a:lnTo>
                <a:lnTo>
                  <a:pt x="150462" y="89496"/>
                </a:lnTo>
                <a:lnTo>
                  <a:pt x="150462" y="144136"/>
                </a:lnTo>
                <a:lnTo>
                  <a:pt x="215128" y="144136"/>
                </a:lnTo>
                <a:lnTo>
                  <a:pt x="215128" y="208802"/>
                </a:lnTo>
                <a:lnTo>
                  <a:pt x="269835" y="208802"/>
                </a:lnTo>
                <a:lnTo>
                  <a:pt x="269835" y="194010"/>
                </a:lnTo>
                <a:lnTo>
                  <a:pt x="269767" y="193864"/>
                </a:lnTo>
                <a:lnTo>
                  <a:pt x="269767" y="174619"/>
                </a:lnTo>
                <a:cubicBezTo>
                  <a:pt x="272862" y="180406"/>
                  <a:pt x="275756" y="186059"/>
                  <a:pt x="278515" y="191778"/>
                </a:cubicBezTo>
                <a:lnTo>
                  <a:pt x="278515" y="212291"/>
                </a:lnTo>
                <a:lnTo>
                  <a:pt x="278583" y="212436"/>
                </a:lnTo>
                <a:lnTo>
                  <a:pt x="278583" y="217550"/>
                </a:lnTo>
                <a:lnTo>
                  <a:pt x="206447" y="217550"/>
                </a:lnTo>
                <a:lnTo>
                  <a:pt x="206447" y="152883"/>
                </a:lnTo>
                <a:lnTo>
                  <a:pt x="141781" y="152883"/>
                </a:lnTo>
                <a:lnTo>
                  <a:pt x="141781" y="80748"/>
                </a:lnTo>
                <a:lnTo>
                  <a:pt x="200659" y="80748"/>
                </a:lnTo>
                <a:lnTo>
                  <a:pt x="170506" y="39129"/>
                </a:lnTo>
                <a:cubicBezTo>
                  <a:pt x="161935" y="27639"/>
                  <a:pt x="155206" y="18908"/>
                  <a:pt x="151404" y="14064"/>
                </a:cubicBezTo>
                <a:cubicBezTo>
                  <a:pt x="129534" y="42124"/>
                  <a:pt x="8411" y="199920"/>
                  <a:pt x="8411" y="271988"/>
                </a:cubicBezTo>
                <a:cubicBezTo>
                  <a:pt x="8411" y="350960"/>
                  <a:pt x="72432" y="414980"/>
                  <a:pt x="151404" y="414980"/>
                </a:cubicBezTo>
                <a:cubicBezTo>
                  <a:pt x="230376" y="414980"/>
                  <a:pt x="294396" y="350960"/>
                  <a:pt x="294396" y="271988"/>
                </a:cubicBezTo>
                <a:cubicBezTo>
                  <a:pt x="293050" y="251317"/>
                  <a:pt x="287727" y="231096"/>
                  <a:pt x="278717" y="212436"/>
                </a:cubicBezTo>
                <a:lnTo>
                  <a:pt x="278717" y="191643"/>
                </a:lnTo>
                <a:cubicBezTo>
                  <a:pt x="293454" y="221856"/>
                  <a:pt x="303480" y="250321"/>
                  <a:pt x="303480" y="271988"/>
                </a:cubicBezTo>
                <a:cubicBezTo>
                  <a:pt x="303480" y="355792"/>
                  <a:pt x="235544" y="423728"/>
                  <a:pt x="151740" y="423728"/>
                </a:cubicBezTo>
                <a:cubicBezTo>
                  <a:pt x="67937" y="423728"/>
                  <a:pt x="0" y="355792"/>
                  <a:pt x="0" y="271988"/>
                </a:cubicBezTo>
                <a:cubicBezTo>
                  <a:pt x="0" y="190028"/>
                  <a:pt x="141983" y="11776"/>
                  <a:pt x="148039" y="4239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9" name="Freeform: Shape 28">
            <a:extLst>
              <a:ext uri="{FF2B5EF4-FFF2-40B4-BE49-F238E27FC236}">
                <a16:creationId xmlns:a16="http://schemas.microsoft.com/office/drawing/2014/main" id="{9CCD0E6E-78A7-A5A1-9B83-A8DCECC4ABAC}"/>
              </a:ext>
            </a:extLst>
          </p:cNvPr>
          <p:cNvSpPr/>
          <p:nvPr/>
        </p:nvSpPr>
        <p:spPr>
          <a:xfrm rot="18523799">
            <a:off x="6247013" y="2440534"/>
            <a:ext cx="1647934" cy="1630000"/>
          </a:xfrm>
          <a:custGeom>
            <a:avLst/>
            <a:gdLst>
              <a:gd name="connsiteX0" fmla="*/ 228457 w 418176"/>
              <a:gd name="connsiteY0" fmla="*/ 328394 h 413624"/>
              <a:gd name="connsiteX1" fmla="*/ 179458 w 418176"/>
              <a:gd name="connsiteY1" fmla="*/ 323011 h 413624"/>
              <a:gd name="connsiteX2" fmla="*/ 174075 w 418176"/>
              <a:gd name="connsiteY2" fmla="*/ 372010 h 413624"/>
              <a:gd name="connsiteX3" fmla="*/ 223074 w 418176"/>
              <a:gd name="connsiteY3" fmla="*/ 377393 h 413624"/>
              <a:gd name="connsiteX4" fmla="*/ 228457 w 418176"/>
              <a:gd name="connsiteY4" fmla="*/ 328394 h 413624"/>
              <a:gd name="connsiteX5" fmla="*/ 76897 w 418176"/>
              <a:gd name="connsiteY5" fmla="*/ 139418 h 413624"/>
              <a:gd name="connsiteX6" fmla="*/ 27898 w 418176"/>
              <a:gd name="connsiteY6" fmla="*/ 134035 h 413624"/>
              <a:gd name="connsiteX7" fmla="*/ 22514 w 418176"/>
              <a:gd name="connsiteY7" fmla="*/ 183034 h 413624"/>
              <a:gd name="connsiteX8" fmla="*/ 71513 w 418176"/>
              <a:gd name="connsiteY8" fmla="*/ 188417 h 413624"/>
              <a:gd name="connsiteX9" fmla="*/ 76897 w 418176"/>
              <a:gd name="connsiteY9" fmla="*/ 139418 h 413624"/>
              <a:gd name="connsiteX10" fmla="*/ 233235 w 418176"/>
              <a:gd name="connsiteY10" fmla="*/ 324563 h 413624"/>
              <a:gd name="connsiteX11" fmla="*/ 226905 w 418176"/>
              <a:gd name="connsiteY11" fmla="*/ 382171 h 413624"/>
              <a:gd name="connsiteX12" fmla="*/ 169297 w 418176"/>
              <a:gd name="connsiteY12" fmla="*/ 375841 h 413624"/>
              <a:gd name="connsiteX13" fmla="*/ 175627 w 418176"/>
              <a:gd name="connsiteY13" fmla="*/ 318233 h 413624"/>
              <a:gd name="connsiteX14" fmla="*/ 233235 w 418176"/>
              <a:gd name="connsiteY14" fmla="*/ 324563 h 413624"/>
              <a:gd name="connsiteX15" fmla="*/ 81674 w 418176"/>
              <a:gd name="connsiteY15" fmla="*/ 135587 h 413624"/>
              <a:gd name="connsiteX16" fmla="*/ 75344 w 418176"/>
              <a:gd name="connsiteY16" fmla="*/ 193195 h 413624"/>
              <a:gd name="connsiteX17" fmla="*/ 17737 w 418176"/>
              <a:gd name="connsiteY17" fmla="*/ 186865 h 413624"/>
              <a:gd name="connsiteX18" fmla="*/ 24066 w 418176"/>
              <a:gd name="connsiteY18" fmla="*/ 129257 h 413624"/>
              <a:gd name="connsiteX19" fmla="*/ 81674 w 418176"/>
              <a:gd name="connsiteY19" fmla="*/ 135587 h 413624"/>
              <a:gd name="connsiteX20" fmla="*/ 294346 w 418176"/>
              <a:gd name="connsiteY20" fmla="*/ 187913 h 413624"/>
              <a:gd name="connsiteX21" fmla="*/ 265526 w 418176"/>
              <a:gd name="connsiteY21" fmla="*/ 211026 h 413624"/>
              <a:gd name="connsiteX22" fmla="*/ 242413 w 418176"/>
              <a:gd name="connsiteY22" fmla="*/ 182207 h 413624"/>
              <a:gd name="connsiteX23" fmla="*/ 221416 w 418176"/>
              <a:gd name="connsiteY23" fmla="*/ 199047 h 413624"/>
              <a:gd name="connsiteX24" fmla="*/ 244529 w 418176"/>
              <a:gd name="connsiteY24" fmla="*/ 227866 h 413624"/>
              <a:gd name="connsiteX25" fmla="*/ 215710 w 418176"/>
              <a:gd name="connsiteY25" fmla="*/ 250980 h 413624"/>
              <a:gd name="connsiteX26" fmla="*/ 232550 w 418176"/>
              <a:gd name="connsiteY26" fmla="*/ 271977 h 413624"/>
              <a:gd name="connsiteX27" fmla="*/ 261369 w 418176"/>
              <a:gd name="connsiteY27" fmla="*/ 248864 h 413624"/>
              <a:gd name="connsiteX28" fmla="*/ 284440 w 418176"/>
              <a:gd name="connsiteY28" fmla="*/ 277630 h 413624"/>
              <a:gd name="connsiteX29" fmla="*/ 305437 w 418176"/>
              <a:gd name="connsiteY29" fmla="*/ 260790 h 413624"/>
              <a:gd name="connsiteX30" fmla="*/ 282366 w 418176"/>
              <a:gd name="connsiteY30" fmla="*/ 232023 h 413624"/>
              <a:gd name="connsiteX31" fmla="*/ 311186 w 418176"/>
              <a:gd name="connsiteY31" fmla="*/ 208910 h 413624"/>
              <a:gd name="connsiteX32" fmla="*/ 182743 w 418176"/>
              <a:gd name="connsiteY32" fmla="*/ 36069 h 413624"/>
              <a:gd name="connsiteX33" fmla="*/ 111941 w 418176"/>
              <a:gd name="connsiteY33" fmla="*/ 58781 h 413624"/>
              <a:gd name="connsiteX34" fmla="*/ 166798 w 418176"/>
              <a:gd name="connsiteY34" fmla="*/ 127180 h 413624"/>
              <a:gd name="connsiteX35" fmla="*/ 221096 w 418176"/>
              <a:gd name="connsiteY35" fmla="*/ 83890 h 413624"/>
              <a:gd name="connsiteX36" fmla="*/ 295675 w 418176"/>
              <a:gd name="connsiteY36" fmla="*/ 174943 h 413624"/>
              <a:gd name="connsiteX37" fmla="*/ 324050 w 418176"/>
              <a:gd name="connsiteY37" fmla="*/ 210323 h 413624"/>
              <a:gd name="connsiteX38" fmla="*/ 295283 w 418176"/>
              <a:gd name="connsiteY38" fmla="*/ 233394 h 413624"/>
              <a:gd name="connsiteX39" fmla="*/ 318355 w 418176"/>
              <a:gd name="connsiteY39" fmla="*/ 262161 h 413624"/>
              <a:gd name="connsiteX40" fmla="*/ 282974 w 418176"/>
              <a:gd name="connsiteY40" fmla="*/ 290537 h 413624"/>
              <a:gd name="connsiteX41" fmla="*/ 259903 w 418176"/>
              <a:gd name="connsiteY41" fmla="*/ 261770 h 413624"/>
              <a:gd name="connsiteX42" fmla="*/ 231084 w 418176"/>
              <a:gd name="connsiteY42" fmla="*/ 284883 h 413624"/>
              <a:gd name="connsiteX43" fmla="*/ 202709 w 418176"/>
              <a:gd name="connsiteY43" fmla="*/ 249503 h 413624"/>
              <a:gd name="connsiteX44" fmla="*/ 231527 w 418176"/>
              <a:gd name="connsiteY44" fmla="*/ 226390 h 413624"/>
              <a:gd name="connsiteX45" fmla="*/ 208414 w 418176"/>
              <a:gd name="connsiteY45" fmla="*/ 197571 h 413624"/>
              <a:gd name="connsiteX46" fmla="*/ 243795 w 418176"/>
              <a:gd name="connsiteY46" fmla="*/ 169195 h 413624"/>
              <a:gd name="connsiteX47" fmla="*/ 266908 w 418176"/>
              <a:gd name="connsiteY47" fmla="*/ 198014 h 413624"/>
              <a:gd name="connsiteX48" fmla="*/ 187605 w 418176"/>
              <a:gd name="connsiteY48" fmla="*/ 32342 h 413624"/>
              <a:gd name="connsiteX49" fmla="*/ 229705 w 418176"/>
              <a:gd name="connsiteY49" fmla="*/ 84836 h 413624"/>
              <a:gd name="connsiteX50" fmla="*/ 166031 w 418176"/>
              <a:gd name="connsiteY50" fmla="*/ 135903 h 413624"/>
              <a:gd name="connsiteX51" fmla="*/ 102880 w 418176"/>
              <a:gd name="connsiteY51" fmla="*/ 57163 h 413624"/>
              <a:gd name="connsiteX52" fmla="*/ 105757 w 418176"/>
              <a:gd name="connsiteY52" fmla="*/ 55373 h 413624"/>
              <a:gd name="connsiteX53" fmla="*/ 187605 w 418176"/>
              <a:gd name="connsiteY53" fmla="*/ 32342 h 413624"/>
              <a:gd name="connsiteX54" fmla="*/ 261088 w 418176"/>
              <a:gd name="connsiteY54" fmla="*/ 53628 h 413624"/>
              <a:gd name="connsiteX55" fmla="*/ 235235 w 418176"/>
              <a:gd name="connsiteY55" fmla="*/ 52366 h 413624"/>
              <a:gd name="connsiteX56" fmla="*/ 232872 w 418176"/>
              <a:gd name="connsiteY56" fmla="*/ 54261 h 413624"/>
              <a:gd name="connsiteX57" fmla="*/ 211065 w 418176"/>
              <a:gd name="connsiteY57" fmla="*/ 27070 h 413624"/>
              <a:gd name="connsiteX58" fmla="*/ 133900 w 418176"/>
              <a:gd name="connsiteY58" fmla="*/ 12704 h 413624"/>
              <a:gd name="connsiteX59" fmla="*/ 30587 w 418176"/>
              <a:gd name="connsiteY59" fmla="*/ 64251 h 413624"/>
              <a:gd name="connsiteX60" fmla="*/ 13880 w 418176"/>
              <a:gd name="connsiteY60" fmla="*/ 118708 h 413624"/>
              <a:gd name="connsiteX61" fmla="*/ 15092 w 418176"/>
              <a:gd name="connsiteY61" fmla="*/ 121186 h 413624"/>
              <a:gd name="connsiteX62" fmla="*/ 16614 w 418176"/>
              <a:gd name="connsiteY62" fmla="*/ 119965 h 413624"/>
              <a:gd name="connsiteX63" fmla="*/ 90303 w 418176"/>
              <a:gd name="connsiteY63" fmla="*/ 128062 h 413624"/>
              <a:gd name="connsiteX64" fmla="*/ 82207 w 418176"/>
              <a:gd name="connsiteY64" fmla="*/ 201751 h 413624"/>
              <a:gd name="connsiteX65" fmla="*/ 78847 w 418176"/>
              <a:gd name="connsiteY65" fmla="*/ 204445 h 413624"/>
              <a:gd name="connsiteX66" fmla="*/ 165153 w 418176"/>
              <a:gd name="connsiteY66" fmla="*/ 312056 h 413624"/>
              <a:gd name="connsiteX67" fmla="*/ 168512 w 418176"/>
              <a:gd name="connsiteY67" fmla="*/ 309362 h 413624"/>
              <a:gd name="connsiteX68" fmla="*/ 242201 w 418176"/>
              <a:gd name="connsiteY68" fmla="*/ 317459 h 413624"/>
              <a:gd name="connsiteX69" fmla="*/ 234105 w 418176"/>
              <a:gd name="connsiteY69" fmla="*/ 391147 h 413624"/>
              <a:gd name="connsiteX70" fmla="*/ 231113 w 418176"/>
              <a:gd name="connsiteY70" fmla="*/ 393547 h 413624"/>
              <a:gd name="connsiteX71" fmla="*/ 297512 w 418176"/>
              <a:gd name="connsiteY71" fmla="*/ 396534 h 413624"/>
              <a:gd name="connsiteX72" fmla="*/ 400557 w 418176"/>
              <a:gd name="connsiteY72" fmla="*/ 313891 h 413624"/>
              <a:gd name="connsiteX73" fmla="*/ 405442 w 418176"/>
              <a:gd name="connsiteY73" fmla="*/ 269432 h 413624"/>
              <a:gd name="connsiteX74" fmla="*/ 255733 w 418176"/>
              <a:gd name="connsiteY74" fmla="*/ 82765 h 413624"/>
              <a:gd name="connsiteX75" fmla="*/ 258095 w 418176"/>
              <a:gd name="connsiteY75" fmla="*/ 80871 h 413624"/>
              <a:gd name="connsiteX76" fmla="*/ 259827 w 418176"/>
              <a:gd name="connsiteY76" fmla="*/ 79482 h 413624"/>
              <a:gd name="connsiteX77" fmla="*/ 261088 w 418176"/>
              <a:gd name="connsiteY77" fmla="*/ 53628 h 413624"/>
              <a:gd name="connsiteX78" fmla="*/ 264005 w 418176"/>
              <a:gd name="connsiteY78" fmla="*/ 49736 h 413624"/>
              <a:gd name="connsiteX79" fmla="*/ 264289 w 418176"/>
              <a:gd name="connsiteY79" fmla="*/ 84184 h 413624"/>
              <a:gd name="connsiteX80" fmla="*/ 409956 w 418176"/>
              <a:gd name="connsiteY80" fmla="*/ 265811 h 413624"/>
              <a:gd name="connsiteX81" fmla="*/ 404094 w 418176"/>
              <a:gd name="connsiteY81" fmla="*/ 318731 h 413624"/>
              <a:gd name="connsiteX82" fmla="*/ 301207 w 418176"/>
              <a:gd name="connsiteY82" fmla="*/ 401248 h 413624"/>
              <a:gd name="connsiteX83" fmla="*/ 223831 w 418176"/>
              <a:gd name="connsiteY83" fmla="*/ 394901 h 413624"/>
              <a:gd name="connsiteX84" fmla="*/ 221516 w 418176"/>
              <a:gd name="connsiteY84" fmla="*/ 392014 h 413624"/>
              <a:gd name="connsiteX85" fmla="*/ 224740 w 418176"/>
              <a:gd name="connsiteY85" fmla="*/ 390118 h 413624"/>
              <a:gd name="connsiteX86" fmla="*/ 230327 w 418176"/>
              <a:gd name="connsiteY86" fmla="*/ 386328 h 413624"/>
              <a:gd name="connsiteX87" fmla="*/ 237477 w 418176"/>
              <a:gd name="connsiteY87" fmla="*/ 321248 h 413624"/>
              <a:gd name="connsiteX88" fmla="*/ 172397 w 418176"/>
              <a:gd name="connsiteY88" fmla="*/ 314097 h 413624"/>
              <a:gd name="connsiteX89" fmla="*/ 167526 w 418176"/>
              <a:gd name="connsiteY89" fmla="*/ 318780 h 413624"/>
              <a:gd name="connsiteX90" fmla="*/ 165133 w 418176"/>
              <a:gd name="connsiteY90" fmla="*/ 321389 h 413624"/>
              <a:gd name="connsiteX91" fmla="*/ 70070 w 418176"/>
              <a:gd name="connsiteY91" fmla="*/ 202859 h 413624"/>
              <a:gd name="connsiteX92" fmla="*/ 73137 w 418176"/>
              <a:gd name="connsiteY92" fmla="*/ 201089 h 413624"/>
              <a:gd name="connsiteX93" fmla="*/ 78765 w 418176"/>
              <a:gd name="connsiteY93" fmla="*/ 197351 h 413624"/>
              <a:gd name="connsiteX94" fmla="*/ 85915 w 418176"/>
              <a:gd name="connsiteY94" fmla="*/ 132271 h 413624"/>
              <a:gd name="connsiteX95" fmla="*/ 20835 w 418176"/>
              <a:gd name="connsiteY95" fmla="*/ 125120 h 413624"/>
              <a:gd name="connsiteX96" fmla="*/ 16741 w 418176"/>
              <a:gd name="connsiteY96" fmla="*/ 128835 h 413624"/>
              <a:gd name="connsiteX97" fmla="*/ 13718 w 418176"/>
              <a:gd name="connsiteY97" fmla="*/ 131950 h 413624"/>
              <a:gd name="connsiteX98" fmla="*/ 11854 w 418176"/>
              <a:gd name="connsiteY98" fmla="*/ 128011 h 413624"/>
              <a:gd name="connsiteX99" fmla="*/ 8798 w 418176"/>
              <a:gd name="connsiteY99" fmla="*/ 121836 h 413624"/>
              <a:gd name="connsiteX100" fmla="*/ 27806 w 418176"/>
              <a:gd name="connsiteY100" fmla="*/ 59494 h 413624"/>
              <a:gd name="connsiteX101" fmla="*/ 131425 w 418176"/>
              <a:gd name="connsiteY101" fmla="*/ 7789 h 413624"/>
              <a:gd name="connsiteX102" fmla="*/ 215916 w 418176"/>
              <a:gd name="connsiteY102" fmla="*/ 23869 h 413624"/>
              <a:gd name="connsiteX103" fmla="*/ 234019 w 418176"/>
              <a:gd name="connsiteY103" fmla="*/ 46441 h 413624"/>
              <a:gd name="connsiteX104" fmla="*/ 264005 w 418176"/>
              <a:gd name="connsiteY104" fmla="*/ 49736 h 413624"/>
              <a:gd name="connsiteX105" fmla="*/ 256883 w 418176"/>
              <a:gd name="connsiteY105" fmla="*/ 1143 h 413624"/>
              <a:gd name="connsiteX106" fmla="*/ 256883 w 418176"/>
              <a:gd name="connsiteY106" fmla="*/ 27386 h 413624"/>
              <a:gd name="connsiteX107" fmla="*/ 247731 w 418176"/>
              <a:gd name="connsiteY107" fmla="*/ 27386 h 413624"/>
              <a:gd name="connsiteX108" fmla="*/ 247731 w 418176"/>
              <a:gd name="connsiteY108" fmla="*/ 1143 h 413624"/>
              <a:gd name="connsiteX109" fmla="*/ 314979 w 418176"/>
              <a:gd name="connsiteY109" fmla="*/ 73399 h 413624"/>
              <a:gd name="connsiteX110" fmla="*/ 312994 w 418176"/>
              <a:gd name="connsiteY110" fmla="*/ 82333 h 413624"/>
              <a:gd name="connsiteX111" fmla="*/ 287376 w 418176"/>
              <a:gd name="connsiteY111" fmla="*/ 76639 h 413624"/>
              <a:gd name="connsiteX112" fmla="*/ 289362 w 418176"/>
              <a:gd name="connsiteY112" fmla="*/ 67706 h 413624"/>
              <a:gd name="connsiteX113" fmla="*/ 295459 w 418176"/>
              <a:gd name="connsiteY113" fmla="*/ 22436 h 413624"/>
              <a:gd name="connsiteX114" fmla="*/ 301184 w 418176"/>
              <a:gd name="connsiteY114" fmla="*/ 29575 h 413624"/>
              <a:gd name="connsiteX115" fmla="*/ 280345 w 418176"/>
              <a:gd name="connsiteY115" fmla="*/ 46289 h 413624"/>
              <a:gd name="connsiteX116" fmla="*/ 274619 w 418176"/>
              <a:gd name="connsiteY116" fmla="*/ 39150 h 413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</a:cxnLst>
            <a:rect l="l" t="t" r="r" b="b"/>
            <a:pathLst>
              <a:path w="418176" h="413624">
                <a:moveTo>
                  <a:pt x="228457" y="328394"/>
                </a:moveTo>
                <a:cubicBezTo>
                  <a:pt x="216412" y="313376"/>
                  <a:pt x="194477" y="310966"/>
                  <a:pt x="179458" y="323011"/>
                </a:cubicBezTo>
                <a:cubicBezTo>
                  <a:pt x="164440" y="335056"/>
                  <a:pt x="162030" y="356991"/>
                  <a:pt x="174075" y="372010"/>
                </a:cubicBezTo>
                <a:cubicBezTo>
                  <a:pt x="186142" y="386992"/>
                  <a:pt x="208046" y="389404"/>
                  <a:pt x="223074" y="377393"/>
                </a:cubicBezTo>
                <a:cubicBezTo>
                  <a:pt x="238092" y="365348"/>
                  <a:pt x="240502" y="343413"/>
                  <a:pt x="228457" y="328394"/>
                </a:cubicBezTo>
                <a:close/>
                <a:moveTo>
                  <a:pt x="76897" y="139418"/>
                </a:moveTo>
                <a:cubicBezTo>
                  <a:pt x="64852" y="124400"/>
                  <a:pt x="42916" y="121990"/>
                  <a:pt x="27898" y="134035"/>
                </a:cubicBezTo>
                <a:cubicBezTo>
                  <a:pt x="12879" y="146080"/>
                  <a:pt x="10469" y="168015"/>
                  <a:pt x="22514" y="183034"/>
                </a:cubicBezTo>
                <a:cubicBezTo>
                  <a:pt x="34582" y="198016"/>
                  <a:pt x="56485" y="200428"/>
                  <a:pt x="71513" y="188417"/>
                </a:cubicBezTo>
                <a:cubicBezTo>
                  <a:pt x="86532" y="176372"/>
                  <a:pt x="88942" y="154437"/>
                  <a:pt x="76897" y="139418"/>
                </a:cubicBezTo>
                <a:close/>
                <a:moveTo>
                  <a:pt x="233235" y="324563"/>
                </a:moveTo>
                <a:cubicBezTo>
                  <a:pt x="247393" y="342217"/>
                  <a:pt x="244559" y="368012"/>
                  <a:pt x="226905" y="382171"/>
                </a:cubicBezTo>
                <a:cubicBezTo>
                  <a:pt x="209252" y="396329"/>
                  <a:pt x="183456" y="393495"/>
                  <a:pt x="169297" y="375841"/>
                </a:cubicBezTo>
                <a:cubicBezTo>
                  <a:pt x="155139" y="358187"/>
                  <a:pt x="157973" y="332392"/>
                  <a:pt x="175627" y="318233"/>
                </a:cubicBezTo>
                <a:cubicBezTo>
                  <a:pt x="193281" y="304075"/>
                  <a:pt x="219076" y="306909"/>
                  <a:pt x="233235" y="324563"/>
                </a:cubicBezTo>
                <a:close/>
                <a:moveTo>
                  <a:pt x="81674" y="135587"/>
                </a:moveTo>
                <a:cubicBezTo>
                  <a:pt x="95832" y="153240"/>
                  <a:pt x="92998" y="179036"/>
                  <a:pt x="75344" y="193195"/>
                </a:cubicBezTo>
                <a:cubicBezTo>
                  <a:pt x="57691" y="207353"/>
                  <a:pt x="31895" y="204519"/>
                  <a:pt x="17737" y="186865"/>
                </a:cubicBezTo>
                <a:cubicBezTo>
                  <a:pt x="3578" y="169211"/>
                  <a:pt x="6412" y="143416"/>
                  <a:pt x="24066" y="129257"/>
                </a:cubicBezTo>
                <a:cubicBezTo>
                  <a:pt x="41720" y="115099"/>
                  <a:pt x="67515" y="117933"/>
                  <a:pt x="81674" y="135587"/>
                </a:cubicBezTo>
                <a:close/>
                <a:moveTo>
                  <a:pt x="294346" y="187913"/>
                </a:moveTo>
                <a:lnTo>
                  <a:pt x="265526" y="211026"/>
                </a:lnTo>
                <a:lnTo>
                  <a:pt x="242413" y="182207"/>
                </a:lnTo>
                <a:lnTo>
                  <a:pt x="221416" y="199047"/>
                </a:lnTo>
                <a:lnTo>
                  <a:pt x="244529" y="227866"/>
                </a:lnTo>
                <a:lnTo>
                  <a:pt x="215710" y="250980"/>
                </a:lnTo>
                <a:lnTo>
                  <a:pt x="232550" y="271977"/>
                </a:lnTo>
                <a:lnTo>
                  <a:pt x="261369" y="248864"/>
                </a:lnTo>
                <a:lnTo>
                  <a:pt x="284440" y="277630"/>
                </a:lnTo>
                <a:lnTo>
                  <a:pt x="305437" y="260790"/>
                </a:lnTo>
                <a:lnTo>
                  <a:pt x="282366" y="232023"/>
                </a:lnTo>
                <a:lnTo>
                  <a:pt x="311186" y="208910"/>
                </a:lnTo>
                <a:close/>
                <a:moveTo>
                  <a:pt x="182743" y="36069"/>
                </a:moveTo>
                <a:cubicBezTo>
                  <a:pt x="174828" y="26200"/>
                  <a:pt x="136387" y="44090"/>
                  <a:pt x="111941" y="58781"/>
                </a:cubicBezTo>
                <a:lnTo>
                  <a:pt x="166798" y="127180"/>
                </a:lnTo>
                <a:lnTo>
                  <a:pt x="221096" y="83890"/>
                </a:lnTo>
                <a:close/>
                <a:moveTo>
                  <a:pt x="295675" y="174943"/>
                </a:moveTo>
                <a:lnTo>
                  <a:pt x="324050" y="210323"/>
                </a:lnTo>
                <a:lnTo>
                  <a:pt x="295283" y="233394"/>
                </a:lnTo>
                <a:lnTo>
                  <a:pt x="318355" y="262161"/>
                </a:lnTo>
                <a:lnTo>
                  <a:pt x="282974" y="290537"/>
                </a:lnTo>
                <a:lnTo>
                  <a:pt x="259903" y="261770"/>
                </a:lnTo>
                <a:lnTo>
                  <a:pt x="231084" y="284883"/>
                </a:lnTo>
                <a:lnTo>
                  <a:pt x="202709" y="249503"/>
                </a:lnTo>
                <a:lnTo>
                  <a:pt x="231527" y="226390"/>
                </a:lnTo>
                <a:lnTo>
                  <a:pt x="208414" y="197571"/>
                </a:lnTo>
                <a:lnTo>
                  <a:pt x="243795" y="169195"/>
                </a:lnTo>
                <a:lnTo>
                  <a:pt x="266908" y="198014"/>
                </a:lnTo>
                <a:close/>
                <a:moveTo>
                  <a:pt x="187605" y="32342"/>
                </a:moveTo>
                <a:lnTo>
                  <a:pt x="229705" y="84836"/>
                </a:lnTo>
                <a:lnTo>
                  <a:pt x="166031" y="135903"/>
                </a:lnTo>
                <a:lnTo>
                  <a:pt x="102880" y="57163"/>
                </a:lnTo>
                <a:lnTo>
                  <a:pt x="105757" y="55373"/>
                </a:lnTo>
                <a:cubicBezTo>
                  <a:pt x="116741" y="48634"/>
                  <a:pt x="173543" y="14809"/>
                  <a:pt x="187605" y="32342"/>
                </a:cubicBezTo>
                <a:close/>
                <a:moveTo>
                  <a:pt x="261088" y="53628"/>
                </a:moveTo>
                <a:cubicBezTo>
                  <a:pt x="254300" y="46143"/>
                  <a:pt x="242721" y="45578"/>
                  <a:pt x="235235" y="52366"/>
                </a:cubicBezTo>
                <a:lnTo>
                  <a:pt x="232872" y="54261"/>
                </a:lnTo>
                <a:lnTo>
                  <a:pt x="211065" y="27070"/>
                </a:lnTo>
                <a:cubicBezTo>
                  <a:pt x="193383" y="5022"/>
                  <a:pt x="162374" y="-730"/>
                  <a:pt x="133900" y="12704"/>
                </a:cubicBezTo>
                <a:lnTo>
                  <a:pt x="30587" y="64251"/>
                </a:lnTo>
                <a:cubicBezTo>
                  <a:pt x="-3217" y="84375"/>
                  <a:pt x="4305" y="99562"/>
                  <a:pt x="13880" y="118708"/>
                </a:cubicBezTo>
                <a:lnTo>
                  <a:pt x="15092" y="121186"/>
                </a:lnTo>
                <a:cubicBezTo>
                  <a:pt x="15617" y="120765"/>
                  <a:pt x="16141" y="120345"/>
                  <a:pt x="16614" y="119965"/>
                </a:cubicBezTo>
                <a:cubicBezTo>
                  <a:pt x="39197" y="101854"/>
                  <a:pt x="72191" y="105479"/>
                  <a:pt x="90303" y="128062"/>
                </a:cubicBezTo>
                <a:cubicBezTo>
                  <a:pt x="108414" y="150645"/>
                  <a:pt x="104790" y="183639"/>
                  <a:pt x="82207" y="201751"/>
                </a:cubicBezTo>
                <a:cubicBezTo>
                  <a:pt x="81148" y="202721"/>
                  <a:pt x="80024" y="203622"/>
                  <a:pt x="78847" y="204445"/>
                </a:cubicBezTo>
                <a:lnTo>
                  <a:pt x="165153" y="312056"/>
                </a:lnTo>
                <a:cubicBezTo>
                  <a:pt x="166307" y="311130"/>
                  <a:pt x="167462" y="310204"/>
                  <a:pt x="168512" y="309362"/>
                </a:cubicBezTo>
                <a:cubicBezTo>
                  <a:pt x="191095" y="291250"/>
                  <a:pt x="224089" y="294876"/>
                  <a:pt x="242201" y="317459"/>
                </a:cubicBezTo>
                <a:cubicBezTo>
                  <a:pt x="260312" y="340041"/>
                  <a:pt x="256688" y="373035"/>
                  <a:pt x="234105" y="391147"/>
                </a:cubicBezTo>
                <a:cubicBezTo>
                  <a:pt x="233160" y="391905"/>
                  <a:pt x="232162" y="392705"/>
                  <a:pt x="231113" y="393547"/>
                </a:cubicBezTo>
                <a:cubicBezTo>
                  <a:pt x="249360" y="411061"/>
                  <a:pt x="277767" y="412344"/>
                  <a:pt x="297512" y="396534"/>
                </a:cubicBezTo>
                <a:lnTo>
                  <a:pt x="400557" y="313891"/>
                </a:lnTo>
                <a:cubicBezTo>
                  <a:pt x="414184" y="302962"/>
                  <a:pt x="416371" y="283060"/>
                  <a:pt x="405442" y="269432"/>
                </a:cubicBezTo>
                <a:lnTo>
                  <a:pt x="255733" y="82765"/>
                </a:lnTo>
                <a:lnTo>
                  <a:pt x="258095" y="80871"/>
                </a:lnTo>
                <a:cubicBezTo>
                  <a:pt x="258702" y="80444"/>
                  <a:pt x="259279" y="79981"/>
                  <a:pt x="259827" y="79482"/>
                </a:cubicBezTo>
                <a:cubicBezTo>
                  <a:pt x="267313" y="72693"/>
                  <a:pt x="267881" y="61119"/>
                  <a:pt x="261088" y="53628"/>
                </a:cubicBezTo>
                <a:close/>
                <a:moveTo>
                  <a:pt x="264005" y="49736"/>
                </a:moveTo>
                <a:cubicBezTo>
                  <a:pt x="273600" y="59172"/>
                  <a:pt x="273720" y="74594"/>
                  <a:pt x="264289" y="84184"/>
                </a:cubicBezTo>
                <a:lnTo>
                  <a:pt x="409956" y="265811"/>
                </a:lnTo>
                <a:cubicBezTo>
                  <a:pt x="422895" y="282062"/>
                  <a:pt x="420278" y="305709"/>
                  <a:pt x="404094" y="318731"/>
                </a:cubicBezTo>
                <a:lnTo>
                  <a:pt x="301207" y="401248"/>
                </a:lnTo>
                <a:cubicBezTo>
                  <a:pt x="277799" y="419944"/>
                  <a:pt x="243878" y="417164"/>
                  <a:pt x="223831" y="394901"/>
                </a:cubicBezTo>
                <a:lnTo>
                  <a:pt x="221516" y="392014"/>
                </a:lnTo>
                <a:lnTo>
                  <a:pt x="224740" y="390118"/>
                </a:lnTo>
                <a:cubicBezTo>
                  <a:pt x="226701" y="389003"/>
                  <a:pt x="228563" y="387734"/>
                  <a:pt x="230327" y="386328"/>
                </a:cubicBezTo>
                <a:cubicBezTo>
                  <a:pt x="250274" y="370330"/>
                  <a:pt x="253474" y="341195"/>
                  <a:pt x="237477" y="321248"/>
                </a:cubicBezTo>
                <a:cubicBezTo>
                  <a:pt x="221478" y="301300"/>
                  <a:pt x="192344" y="298099"/>
                  <a:pt x="172397" y="314097"/>
                </a:cubicBezTo>
                <a:cubicBezTo>
                  <a:pt x="170659" y="315534"/>
                  <a:pt x="169032" y="317097"/>
                  <a:pt x="167526" y="318780"/>
                </a:cubicBezTo>
                <a:lnTo>
                  <a:pt x="165133" y="321389"/>
                </a:lnTo>
                <a:lnTo>
                  <a:pt x="70070" y="202859"/>
                </a:lnTo>
                <a:lnTo>
                  <a:pt x="73137" y="201089"/>
                </a:lnTo>
                <a:cubicBezTo>
                  <a:pt x="75106" y="199984"/>
                  <a:pt x="76985" y="198736"/>
                  <a:pt x="78765" y="197351"/>
                </a:cubicBezTo>
                <a:cubicBezTo>
                  <a:pt x="98713" y="181353"/>
                  <a:pt x="101913" y="152218"/>
                  <a:pt x="85915" y="132271"/>
                </a:cubicBezTo>
                <a:cubicBezTo>
                  <a:pt x="69917" y="112324"/>
                  <a:pt x="40782" y="109122"/>
                  <a:pt x="20835" y="125120"/>
                </a:cubicBezTo>
                <a:cubicBezTo>
                  <a:pt x="19405" y="126285"/>
                  <a:pt x="18034" y="127522"/>
                  <a:pt x="16741" y="128835"/>
                </a:cubicBezTo>
                <a:lnTo>
                  <a:pt x="13718" y="131950"/>
                </a:lnTo>
                <a:lnTo>
                  <a:pt x="11854" y="128011"/>
                </a:lnTo>
                <a:lnTo>
                  <a:pt x="8798" y="121836"/>
                </a:lnTo>
                <a:cubicBezTo>
                  <a:pt x="-905" y="102532"/>
                  <a:pt x="-10860" y="82482"/>
                  <a:pt x="27806" y="59494"/>
                </a:cubicBezTo>
                <a:lnTo>
                  <a:pt x="131425" y="7789"/>
                </a:lnTo>
                <a:cubicBezTo>
                  <a:pt x="162524" y="-6889"/>
                  <a:pt x="196424" y="-435"/>
                  <a:pt x="215916" y="23869"/>
                </a:cubicBezTo>
                <a:lnTo>
                  <a:pt x="234019" y="46441"/>
                </a:lnTo>
                <a:cubicBezTo>
                  <a:pt x="243574" y="40469"/>
                  <a:pt x="255979" y="41836"/>
                  <a:pt x="264005" y="49736"/>
                </a:cubicBezTo>
                <a:close/>
                <a:moveTo>
                  <a:pt x="256883" y="1143"/>
                </a:moveTo>
                <a:lnTo>
                  <a:pt x="256883" y="27386"/>
                </a:lnTo>
                <a:lnTo>
                  <a:pt x="247731" y="27386"/>
                </a:lnTo>
                <a:lnTo>
                  <a:pt x="247731" y="1143"/>
                </a:lnTo>
                <a:close/>
                <a:moveTo>
                  <a:pt x="314979" y="73399"/>
                </a:moveTo>
                <a:lnTo>
                  <a:pt x="312994" y="82333"/>
                </a:lnTo>
                <a:lnTo>
                  <a:pt x="287376" y="76639"/>
                </a:lnTo>
                <a:lnTo>
                  <a:pt x="289362" y="67706"/>
                </a:lnTo>
                <a:close/>
                <a:moveTo>
                  <a:pt x="295459" y="22436"/>
                </a:moveTo>
                <a:lnTo>
                  <a:pt x="301184" y="29575"/>
                </a:lnTo>
                <a:lnTo>
                  <a:pt x="280345" y="46289"/>
                </a:lnTo>
                <a:lnTo>
                  <a:pt x="274619" y="39150"/>
                </a:ln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193A8722-DA14-E406-2A79-32DA5EBEB5BC}"/>
              </a:ext>
            </a:extLst>
          </p:cNvPr>
          <p:cNvSpPr/>
          <p:nvPr/>
        </p:nvSpPr>
        <p:spPr>
          <a:xfrm>
            <a:off x="10361039" y="9434871"/>
            <a:ext cx="1578598" cy="1715572"/>
          </a:xfrm>
          <a:custGeom>
            <a:avLst/>
            <a:gdLst>
              <a:gd name="connsiteX0" fmla="*/ 365657 w 400580"/>
              <a:gd name="connsiteY0" fmla="*/ 141108 h 435338"/>
              <a:gd name="connsiteX1" fmla="*/ 380865 w 400580"/>
              <a:gd name="connsiteY1" fmla="*/ 156316 h 435338"/>
              <a:gd name="connsiteX2" fmla="*/ 365657 w 400580"/>
              <a:gd name="connsiteY2" fmla="*/ 171523 h 435338"/>
              <a:gd name="connsiteX3" fmla="*/ 350449 w 400580"/>
              <a:gd name="connsiteY3" fmla="*/ 156316 h 435338"/>
              <a:gd name="connsiteX4" fmla="*/ 365657 w 400580"/>
              <a:gd name="connsiteY4" fmla="*/ 141108 h 435338"/>
              <a:gd name="connsiteX5" fmla="*/ 365656 w 400580"/>
              <a:gd name="connsiteY5" fmla="*/ 130409 h 435338"/>
              <a:gd name="connsiteX6" fmla="*/ 339750 w 400580"/>
              <a:gd name="connsiteY6" fmla="*/ 156316 h 435338"/>
              <a:gd name="connsiteX7" fmla="*/ 365656 w 400580"/>
              <a:gd name="connsiteY7" fmla="*/ 182223 h 435338"/>
              <a:gd name="connsiteX8" fmla="*/ 391563 w 400580"/>
              <a:gd name="connsiteY8" fmla="*/ 156316 h 435338"/>
              <a:gd name="connsiteX9" fmla="*/ 365656 w 400580"/>
              <a:gd name="connsiteY9" fmla="*/ 130409 h 435338"/>
              <a:gd name="connsiteX10" fmla="*/ 39903 w 400580"/>
              <a:gd name="connsiteY10" fmla="*/ 0 h 435338"/>
              <a:gd name="connsiteX11" fmla="*/ 44412 w 400580"/>
              <a:gd name="connsiteY11" fmla="*/ 4508 h 435338"/>
              <a:gd name="connsiteX12" fmla="*/ 44412 w 400580"/>
              <a:gd name="connsiteY12" fmla="*/ 24696 h 435338"/>
              <a:gd name="connsiteX13" fmla="*/ 39903 w 400580"/>
              <a:gd name="connsiteY13" fmla="*/ 29204 h 435338"/>
              <a:gd name="connsiteX14" fmla="*/ 35395 w 400580"/>
              <a:gd name="connsiteY14" fmla="*/ 24696 h 435338"/>
              <a:gd name="connsiteX15" fmla="*/ 35395 w 400580"/>
              <a:gd name="connsiteY15" fmla="*/ 22677 h 435338"/>
              <a:gd name="connsiteX16" fmla="*/ 9017 w 400580"/>
              <a:gd name="connsiteY16" fmla="*/ 74491 h 435338"/>
              <a:gd name="connsiteX17" fmla="*/ 9017 w 400580"/>
              <a:gd name="connsiteY17" fmla="*/ 175426 h 435338"/>
              <a:gd name="connsiteX18" fmla="*/ 104099 w 400580"/>
              <a:gd name="connsiteY18" fmla="*/ 263644 h 435338"/>
              <a:gd name="connsiteX19" fmla="*/ 199180 w 400580"/>
              <a:gd name="connsiteY19" fmla="*/ 175426 h 435338"/>
              <a:gd name="connsiteX20" fmla="*/ 199180 w 400580"/>
              <a:gd name="connsiteY20" fmla="*/ 74491 h 435338"/>
              <a:gd name="connsiteX21" fmla="*/ 173946 w 400580"/>
              <a:gd name="connsiteY21" fmla="*/ 23417 h 435338"/>
              <a:gd name="connsiteX22" fmla="*/ 173946 w 400580"/>
              <a:gd name="connsiteY22" fmla="*/ 24696 h 435338"/>
              <a:gd name="connsiteX23" fmla="*/ 169437 w 400580"/>
              <a:gd name="connsiteY23" fmla="*/ 29204 h 435338"/>
              <a:gd name="connsiteX24" fmla="*/ 164929 w 400580"/>
              <a:gd name="connsiteY24" fmla="*/ 24696 h 435338"/>
              <a:gd name="connsiteX25" fmla="*/ 164929 w 400580"/>
              <a:gd name="connsiteY25" fmla="*/ 4508 h 435338"/>
              <a:gd name="connsiteX26" fmla="*/ 169437 w 400580"/>
              <a:gd name="connsiteY26" fmla="*/ 0 h 435338"/>
              <a:gd name="connsiteX27" fmla="*/ 173946 w 400580"/>
              <a:gd name="connsiteY27" fmla="*/ 4508 h 435338"/>
              <a:gd name="connsiteX28" fmla="*/ 173946 w 400580"/>
              <a:gd name="connsiteY28" fmla="*/ 12247 h 435338"/>
              <a:gd name="connsiteX29" fmla="*/ 208197 w 400580"/>
              <a:gd name="connsiteY29" fmla="*/ 74423 h 435338"/>
              <a:gd name="connsiteX30" fmla="*/ 208197 w 400580"/>
              <a:gd name="connsiteY30" fmla="*/ 175359 h 435338"/>
              <a:gd name="connsiteX31" fmla="*/ 108607 w 400580"/>
              <a:gd name="connsiteY31" fmla="*/ 272392 h 435338"/>
              <a:gd name="connsiteX32" fmla="*/ 108607 w 400580"/>
              <a:gd name="connsiteY32" fmla="*/ 383488 h 435338"/>
              <a:gd name="connsiteX33" fmla="*/ 108607 w 400580"/>
              <a:gd name="connsiteY33" fmla="*/ 390749 h 435338"/>
              <a:gd name="connsiteX34" fmla="*/ 151296 w 400580"/>
              <a:gd name="connsiteY34" fmla="*/ 426177 h 435338"/>
              <a:gd name="connsiteX35" fmla="*/ 186731 w 400580"/>
              <a:gd name="connsiteY35" fmla="*/ 383488 h 435338"/>
              <a:gd name="connsiteX36" fmla="*/ 186731 w 400580"/>
              <a:gd name="connsiteY36" fmla="*/ 340422 h 435338"/>
              <a:gd name="connsiteX37" fmla="*/ 186731 w 400580"/>
              <a:gd name="connsiteY37" fmla="*/ 333222 h 435338"/>
              <a:gd name="connsiteX38" fmla="*/ 238444 w 400580"/>
              <a:gd name="connsiteY38" fmla="*/ 288710 h 435338"/>
              <a:gd name="connsiteX39" fmla="*/ 282956 w 400580"/>
              <a:gd name="connsiteY39" fmla="*/ 340422 h 435338"/>
              <a:gd name="connsiteX40" fmla="*/ 282956 w 400580"/>
              <a:gd name="connsiteY40" fmla="*/ 383286 h 435338"/>
              <a:gd name="connsiteX41" fmla="*/ 282956 w 400580"/>
              <a:gd name="connsiteY41" fmla="*/ 389780 h 435338"/>
              <a:gd name="connsiteX42" fmla="*/ 325296 w 400580"/>
              <a:gd name="connsiteY42" fmla="*/ 425626 h 435338"/>
              <a:gd name="connsiteX43" fmla="*/ 361148 w 400580"/>
              <a:gd name="connsiteY43" fmla="*/ 383286 h 435338"/>
              <a:gd name="connsiteX44" fmla="*/ 361148 w 400580"/>
              <a:gd name="connsiteY44" fmla="*/ 190903 h 435338"/>
              <a:gd name="connsiteX45" fmla="*/ 330733 w 400580"/>
              <a:gd name="connsiteY45" fmla="*/ 156228 h 435338"/>
              <a:gd name="connsiteX46" fmla="*/ 365704 w 400580"/>
              <a:gd name="connsiteY46" fmla="*/ 121345 h 435338"/>
              <a:gd name="connsiteX47" fmla="*/ 400580 w 400580"/>
              <a:gd name="connsiteY47" fmla="*/ 156316 h 435338"/>
              <a:gd name="connsiteX48" fmla="*/ 370165 w 400580"/>
              <a:gd name="connsiteY48" fmla="*/ 190903 h 435338"/>
              <a:gd name="connsiteX49" fmla="*/ 370165 w 400580"/>
              <a:gd name="connsiteY49" fmla="*/ 383488 h 435338"/>
              <a:gd name="connsiteX50" fmla="*/ 370165 w 400580"/>
              <a:gd name="connsiteY50" fmla="*/ 390688 h 435338"/>
              <a:gd name="connsiteX51" fmla="*/ 318452 w 400580"/>
              <a:gd name="connsiteY51" fmla="*/ 435201 h 435338"/>
              <a:gd name="connsiteX52" fmla="*/ 273940 w 400580"/>
              <a:gd name="connsiteY52" fmla="*/ 383488 h 435338"/>
              <a:gd name="connsiteX53" fmla="*/ 273940 w 400580"/>
              <a:gd name="connsiteY53" fmla="*/ 340422 h 435338"/>
              <a:gd name="connsiteX54" fmla="*/ 273940 w 400580"/>
              <a:gd name="connsiteY54" fmla="*/ 333162 h 435338"/>
              <a:gd name="connsiteX55" fmla="*/ 231251 w 400580"/>
              <a:gd name="connsiteY55" fmla="*/ 297733 h 435338"/>
              <a:gd name="connsiteX56" fmla="*/ 195815 w 400580"/>
              <a:gd name="connsiteY56" fmla="*/ 340422 h 435338"/>
              <a:gd name="connsiteX57" fmla="*/ 195815 w 400580"/>
              <a:gd name="connsiteY57" fmla="*/ 383286 h 435338"/>
              <a:gd name="connsiteX58" fmla="*/ 195815 w 400580"/>
              <a:gd name="connsiteY58" fmla="*/ 390487 h 435338"/>
              <a:gd name="connsiteX59" fmla="*/ 144103 w 400580"/>
              <a:gd name="connsiteY59" fmla="*/ 434999 h 435338"/>
              <a:gd name="connsiteX60" fmla="*/ 99590 w 400580"/>
              <a:gd name="connsiteY60" fmla="*/ 383286 h 435338"/>
              <a:gd name="connsiteX61" fmla="*/ 99590 w 400580"/>
              <a:gd name="connsiteY61" fmla="*/ 272392 h 435338"/>
              <a:gd name="connsiteX62" fmla="*/ 0 w 400580"/>
              <a:gd name="connsiteY62" fmla="*/ 175359 h 435338"/>
              <a:gd name="connsiteX63" fmla="*/ 0 w 400580"/>
              <a:gd name="connsiteY63" fmla="*/ 74423 h 435338"/>
              <a:gd name="connsiteX64" fmla="*/ 32905 w 400580"/>
              <a:gd name="connsiteY64" fmla="*/ 13054 h 435338"/>
              <a:gd name="connsiteX65" fmla="*/ 35395 w 400580"/>
              <a:gd name="connsiteY65" fmla="*/ 12314 h 435338"/>
              <a:gd name="connsiteX66" fmla="*/ 35395 w 400580"/>
              <a:gd name="connsiteY66" fmla="*/ 4508 h 435338"/>
              <a:gd name="connsiteX67" fmla="*/ 39903 w 400580"/>
              <a:gd name="connsiteY67" fmla="*/ 0 h 4353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</a:cxnLst>
            <a:rect l="l" t="t" r="r" b="b"/>
            <a:pathLst>
              <a:path w="400580" h="435338">
                <a:moveTo>
                  <a:pt x="365657" y="141108"/>
                </a:moveTo>
                <a:cubicBezTo>
                  <a:pt x="374055" y="141108"/>
                  <a:pt x="380865" y="147918"/>
                  <a:pt x="380865" y="156316"/>
                </a:cubicBezTo>
                <a:cubicBezTo>
                  <a:pt x="380865" y="164714"/>
                  <a:pt x="374055" y="171523"/>
                  <a:pt x="365657" y="171523"/>
                </a:cubicBezTo>
                <a:cubicBezTo>
                  <a:pt x="357259" y="171523"/>
                  <a:pt x="350449" y="164714"/>
                  <a:pt x="350449" y="156316"/>
                </a:cubicBezTo>
                <a:cubicBezTo>
                  <a:pt x="350449" y="147918"/>
                  <a:pt x="357259" y="141108"/>
                  <a:pt x="365657" y="141108"/>
                </a:cubicBezTo>
                <a:close/>
                <a:moveTo>
                  <a:pt x="365656" y="130409"/>
                </a:moveTo>
                <a:cubicBezTo>
                  <a:pt x="351351" y="130409"/>
                  <a:pt x="339750" y="142010"/>
                  <a:pt x="339750" y="156316"/>
                </a:cubicBezTo>
                <a:cubicBezTo>
                  <a:pt x="339750" y="170622"/>
                  <a:pt x="351351" y="182223"/>
                  <a:pt x="365656" y="182223"/>
                </a:cubicBezTo>
                <a:cubicBezTo>
                  <a:pt x="379949" y="182182"/>
                  <a:pt x="391523" y="170608"/>
                  <a:pt x="391563" y="156316"/>
                </a:cubicBezTo>
                <a:cubicBezTo>
                  <a:pt x="391563" y="142010"/>
                  <a:pt x="379962" y="130409"/>
                  <a:pt x="365656" y="130409"/>
                </a:cubicBezTo>
                <a:close/>
                <a:moveTo>
                  <a:pt x="39903" y="0"/>
                </a:moveTo>
                <a:cubicBezTo>
                  <a:pt x="42393" y="0"/>
                  <a:pt x="44412" y="2019"/>
                  <a:pt x="44412" y="4508"/>
                </a:cubicBezTo>
                <a:lnTo>
                  <a:pt x="44412" y="24696"/>
                </a:lnTo>
                <a:cubicBezTo>
                  <a:pt x="44412" y="27185"/>
                  <a:pt x="42393" y="29204"/>
                  <a:pt x="39903" y="29204"/>
                </a:cubicBezTo>
                <a:cubicBezTo>
                  <a:pt x="37414" y="29204"/>
                  <a:pt x="35395" y="27185"/>
                  <a:pt x="35395" y="24696"/>
                </a:cubicBezTo>
                <a:lnTo>
                  <a:pt x="35395" y="22677"/>
                </a:lnTo>
                <a:cubicBezTo>
                  <a:pt x="18956" y="34850"/>
                  <a:pt x="9185" y="54034"/>
                  <a:pt x="9017" y="74491"/>
                </a:cubicBezTo>
                <a:lnTo>
                  <a:pt x="9017" y="175426"/>
                </a:lnTo>
                <a:cubicBezTo>
                  <a:pt x="9017" y="224077"/>
                  <a:pt x="51679" y="263644"/>
                  <a:pt x="104099" y="263644"/>
                </a:cubicBezTo>
                <a:cubicBezTo>
                  <a:pt x="156518" y="263644"/>
                  <a:pt x="199180" y="224077"/>
                  <a:pt x="199180" y="175426"/>
                </a:cubicBezTo>
                <a:lnTo>
                  <a:pt x="199180" y="74491"/>
                </a:lnTo>
                <a:cubicBezTo>
                  <a:pt x="198985" y="54512"/>
                  <a:pt x="189692" y="35711"/>
                  <a:pt x="173946" y="23417"/>
                </a:cubicBezTo>
                <a:lnTo>
                  <a:pt x="173946" y="24696"/>
                </a:lnTo>
                <a:cubicBezTo>
                  <a:pt x="173946" y="27185"/>
                  <a:pt x="171927" y="29204"/>
                  <a:pt x="169437" y="29204"/>
                </a:cubicBezTo>
                <a:cubicBezTo>
                  <a:pt x="166948" y="29204"/>
                  <a:pt x="164929" y="27185"/>
                  <a:pt x="164929" y="24696"/>
                </a:cubicBezTo>
                <a:lnTo>
                  <a:pt x="164929" y="4508"/>
                </a:lnTo>
                <a:cubicBezTo>
                  <a:pt x="164929" y="2019"/>
                  <a:pt x="166948" y="0"/>
                  <a:pt x="169437" y="0"/>
                </a:cubicBezTo>
                <a:cubicBezTo>
                  <a:pt x="171927" y="0"/>
                  <a:pt x="173946" y="2019"/>
                  <a:pt x="173946" y="4508"/>
                </a:cubicBezTo>
                <a:lnTo>
                  <a:pt x="173946" y="12247"/>
                </a:lnTo>
                <a:cubicBezTo>
                  <a:pt x="195028" y="25954"/>
                  <a:pt x="207881" y="49277"/>
                  <a:pt x="208197" y="74423"/>
                </a:cubicBezTo>
                <a:lnTo>
                  <a:pt x="208197" y="175359"/>
                </a:lnTo>
                <a:cubicBezTo>
                  <a:pt x="208197" y="227576"/>
                  <a:pt x="163920" y="270171"/>
                  <a:pt x="108607" y="272392"/>
                </a:cubicBezTo>
                <a:lnTo>
                  <a:pt x="108607" y="383488"/>
                </a:lnTo>
                <a:cubicBezTo>
                  <a:pt x="108385" y="385904"/>
                  <a:pt x="108385" y="388333"/>
                  <a:pt x="108607" y="390749"/>
                </a:cubicBezTo>
                <a:cubicBezTo>
                  <a:pt x="110612" y="412322"/>
                  <a:pt x="129723" y="428183"/>
                  <a:pt x="151296" y="426177"/>
                </a:cubicBezTo>
                <a:cubicBezTo>
                  <a:pt x="172869" y="424172"/>
                  <a:pt x="188736" y="405062"/>
                  <a:pt x="186731" y="383488"/>
                </a:cubicBezTo>
                <a:lnTo>
                  <a:pt x="186731" y="340422"/>
                </a:lnTo>
                <a:cubicBezTo>
                  <a:pt x="186549" y="338027"/>
                  <a:pt x="186549" y="335618"/>
                  <a:pt x="186731" y="333222"/>
                </a:cubicBezTo>
                <a:cubicBezTo>
                  <a:pt x="188723" y="306649"/>
                  <a:pt x="211871" y="286718"/>
                  <a:pt x="238444" y="288710"/>
                </a:cubicBezTo>
                <a:cubicBezTo>
                  <a:pt x="265017" y="290695"/>
                  <a:pt x="284948" y="313849"/>
                  <a:pt x="282956" y="340422"/>
                </a:cubicBezTo>
                <a:lnTo>
                  <a:pt x="282956" y="383286"/>
                </a:lnTo>
                <a:cubicBezTo>
                  <a:pt x="282775" y="385447"/>
                  <a:pt x="282775" y="387620"/>
                  <a:pt x="282956" y="389780"/>
                </a:cubicBezTo>
                <a:cubicBezTo>
                  <a:pt x="284747" y="411374"/>
                  <a:pt x="303709" y="427422"/>
                  <a:pt x="325296" y="425626"/>
                </a:cubicBezTo>
                <a:cubicBezTo>
                  <a:pt x="346889" y="423836"/>
                  <a:pt x="362938" y="404880"/>
                  <a:pt x="361148" y="383286"/>
                </a:cubicBezTo>
                <a:lnTo>
                  <a:pt x="361148" y="190903"/>
                </a:lnTo>
                <a:cubicBezTo>
                  <a:pt x="343733" y="188635"/>
                  <a:pt x="330713" y="173791"/>
                  <a:pt x="330733" y="156228"/>
                </a:cubicBezTo>
                <a:cubicBezTo>
                  <a:pt x="330760" y="136943"/>
                  <a:pt x="346412" y="121325"/>
                  <a:pt x="365704" y="121345"/>
                </a:cubicBezTo>
                <a:cubicBezTo>
                  <a:pt x="384989" y="121372"/>
                  <a:pt x="400607" y="137030"/>
                  <a:pt x="400580" y="156316"/>
                </a:cubicBezTo>
                <a:cubicBezTo>
                  <a:pt x="400526" y="173832"/>
                  <a:pt x="387532" y="188615"/>
                  <a:pt x="370165" y="190903"/>
                </a:cubicBezTo>
                <a:lnTo>
                  <a:pt x="370165" y="383488"/>
                </a:lnTo>
                <a:cubicBezTo>
                  <a:pt x="370347" y="385884"/>
                  <a:pt x="370347" y="388293"/>
                  <a:pt x="370165" y="390688"/>
                </a:cubicBezTo>
                <a:cubicBezTo>
                  <a:pt x="368173" y="417261"/>
                  <a:pt x="345025" y="437193"/>
                  <a:pt x="318452" y="435201"/>
                </a:cubicBezTo>
                <a:cubicBezTo>
                  <a:pt x="291879" y="433216"/>
                  <a:pt x="271948" y="410061"/>
                  <a:pt x="273940" y="383488"/>
                </a:cubicBezTo>
                <a:lnTo>
                  <a:pt x="273940" y="340422"/>
                </a:lnTo>
                <a:cubicBezTo>
                  <a:pt x="274162" y="338007"/>
                  <a:pt x="274162" y="335578"/>
                  <a:pt x="273940" y="333162"/>
                </a:cubicBezTo>
                <a:cubicBezTo>
                  <a:pt x="271934" y="311588"/>
                  <a:pt x="252824" y="295728"/>
                  <a:pt x="231251" y="297733"/>
                </a:cubicBezTo>
                <a:cubicBezTo>
                  <a:pt x="209677" y="299739"/>
                  <a:pt x="193810" y="318849"/>
                  <a:pt x="195815" y="340422"/>
                </a:cubicBezTo>
                <a:lnTo>
                  <a:pt x="195815" y="383286"/>
                </a:lnTo>
                <a:cubicBezTo>
                  <a:pt x="195997" y="385682"/>
                  <a:pt x="195997" y="388091"/>
                  <a:pt x="195815" y="390487"/>
                </a:cubicBezTo>
                <a:cubicBezTo>
                  <a:pt x="193824" y="417060"/>
                  <a:pt x="170676" y="436991"/>
                  <a:pt x="144103" y="434999"/>
                </a:cubicBezTo>
                <a:cubicBezTo>
                  <a:pt x="117530" y="433014"/>
                  <a:pt x="97598" y="409859"/>
                  <a:pt x="99590" y="383286"/>
                </a:cubicBezTo>
                <a:lnTo>
                  <a:pt x="99590" y="272392"/>
                </a:lnTo>
                <a:cubicBezTo>
                  <a:pt x="44277" y="270171"/>
                  <a:pt x="0" y="227576"/>
                  <a:pt x="0" y="175359"/>
                </a:cubicBezTo>
                <a:lnTo>
                  <a:pt x="0" y="74423"/>
                </a:lnTo>
                <a:cubicBezTo>
                  <a:pt x="337" y="49835"/>
                  <a:pt x="12610" y="26943"/>
                  <a:pt x="32905" y="13054"/>
                </a:cubicBezTo>
                <a:cubicBezTo>
                  <a:pt x="33639" y="12550"/>
                  <a:pt x="34507" y="12287"/>
                  <a:pt x="35395" y="12314"/>
                </a:cubicBezTo>
                <a:lnTo>
                  <a:pt x="35395" y="4508"/>
                </a:lnTo>
                <a:cubicBezTo>
                  <a:pt x="35395" y="2019"/>
                  <a:pt x="37414" y="0"/>
                  <a:pt x="39903" y="0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592A2EAB-C57F-89FD-F382-53EF13F69476}"/>
              </a:ext>
            </a:extLst>
          </p:cNvPr>
          <p:cNvSpPr/>
          <p:nvPr/>
        </p:nvSpPr>
        <p:spPr>
          <a:xfrm flipH="1">
            <a:off x="23789262" y="318947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0" name="Freeform: Shape 59">
            <a:extLst>
              <a:ext uri="{FF2B5EF4-FFF2-40B4-BE49-F238E27FC236}">
                <a16:creationId xmlns:a16="http://schemas.microsoft.com/office/drawing/2014/main" id="{DC47920E-F754-CD33-8872-37C21496E88B}"/>
              </a:ext>
            </a:extLst>
          </p:cNvPr>
          <p:cNvSpPr/>
          <p:nvPr/>
        </p:nvSpPr>
        <p:spPr>
          <a:xfrm flipH="1">
            <a:off x="22298026" y="2853654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6943040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6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60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1959ABEE-01CB-F250-6437-9A20DC27C31F}"/>
              </a:ext>
            </a:extLst>
          </p:cNvPr>
          <p:cNvSpPr/>
          <p:nvPr/>
        </p:nvSpPr>
        <p:spPr>
          <a:xfrm flipH="1">
            <a:off x="3056523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3" name="Freeform: Shape 32">
            <a:extLst>
              <a:ext uri="{FF2B5EF4-FFF2-40B4-BE49-F238E27FC236}">
                <a16:creationId xmlns:a16="http://schemas.microsoft.com/office/drawing/2014/main" id="{E2DD3926-013F-637A-7B99-375D87D88DDC}"/>
              </a:ext>
            </a:extLst>
          </p:cNvPr>
          <p:cNvSpPr/>
          <p:nvPr/>
        </p:nvSpPr>
        <p:spPr>
          <a:xfrm flipH="1">
            <a:off x="106202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363829F9-B742-28A1-FE72-19346A4DE8B7}"/>
              </a:ext>
            </a:extLst>
          </p:cNvPr>
          <p:cNvSpPr/>
          <p:nvPr/>
        </p:nvSpPr>
        <p:spPr>
          <a:xfrm flipH="1">
            <a:off x="1577216" y="1783933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64C20B38-F429-4C88-5329-81E88D85E673}"/>
              </a:ext>
            </a:extLst>
          </p:cNvPr>
          <p:cNvSpPr/>
          <p:nvPr/>
        </p:nvSpPr>
        <p:spPr>
          <a:xfrm flipH="1">
            <a:off x="-1385034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6" name="Freeform: Shape 35">
            <a:extLst>
              <a:ext uri="{FF2B5EF4-FFF2-40B4-BE49-F238E27FC236}">
                <a16:creationId xmlns:a16="http://schemas.microsoft.com/office/drawing/2014/main" id="{D0E0E236-5E8F-E6F5-14DD-63A2E1574280}"/>
              </a:ext>
            </a:extLst>
          </p:cNvPr>
          <p:cNvSpPr/>
          <p:nvPr/>
        </p:nvSpPr>
        <p:spPr>
          <a:xfrm flipH="1">
            <a:off x="157721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96E4C467-E83A-AA36-B9B2-696C80DC3456}"/>
              </a:ext>
            </a:extLst>
          </p:cNvPr>
          <p:cNvSpPr/>
          <p:nvPr/>
        </p:nvSpPr>
        <p:spPr>
          <a:xfrm flipH="1">
            <a:off x="4538653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28E4BCD4-B75A-55DA-AAE4-8770972566CF}"/>
              </a:ext>
            </a:extLst>
          </p:cNvPr>
          <p:cNvSpPr/>
          <p:nvPr/>
        </p:nvSpPr>
        <p:spPr>
          <a:xfrm flipH="1">
            <a:off x="10435757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AFD3731D-1193-75C3-9A30-16CA18199ADF}"/>
              </a:ext>
            </a:extLst>
          </p:cNvPr>
          <p:cNvSpPr/>
          <p:nvPr/>
        </p:nvSpPr>
        <p:spPr>
          <a:xfrm flipH="1">
            <a:off x="748543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0BE5533F-A3E1-FB81-42F1-6E42E8EBC6DB}"/>
              </a:ext>
            </a:extLst>
          </p:cNvPr>
          <p:cNvSpPr/>
          <p:nvPr/>
        </p:nvSpPr>
        <p:spPr>
          <a:xfrm flipH="1">
            <a:off x="8956450" y="4318640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1" name="Freeform: Shape 40">
            <a:extLst>
              <a:ext uri="{FF2B5EF4-FFF2-40B4-BE49-F238E27FC236}">
                <a16:creationId xmlns:a16="http://schemas.microsoft.com/office/drawing/2014/main" id="{659F406A-9FB7-ACF4-7D22-B9AB07F0C3C3}"/>
              </a:ext>
            </a:extLst>
          </p:cNvPr>
          <p:cNvSpPr/>
          <p:nvPr/>
        </p:nvSpPr>
        <p:spPr>
          <a:xfrm flipH="1">
            <a:off x="599420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33F5C7B8-F9A2-BFAD-8529-4B9D412F2712}"/>
              </a:ext>
            </a:extLst>
          </p:cNvPr>
          <p:cNvSpPr/>
          <p:nvPr/>
        </p:nvSpPr>
        <p:spPr>
          <a:xfrm flipH="1">
            <a:off x="895645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F99EC5D2-9A83-5789-1A50-8279ECAE6085}"/>
              </a:ext>
            </a:extLst>
          </p:cNvPr>
          <p:cNvSpPr/>
          <p:nvPr/>
        </p:nvSpPr>
        <p:spPr>
          <a:xfrm flipH="1">
            <a:off x="11917887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791AF132-BBE1-B92F-3EDB-67E5C813BEF5}"/>
              </a:ext>
            </a:extLst>
          </p:cNvPr>
          <p:cNvSpPr/>
          <p:nvPr/>
        </p:nvSpPr>
        <p:spPr>
          <a:xfrm rot="10800000" flipH="1" flipV="1">
            <a:off x="0" y="11402316"/>
            <a:ext cx="24384000" cy="94573"/>
          </a:xfrm>
          <a:custGeom>
            <a:avLst/>
            <a:gdLst>
              <a:gd name="connsiteX0" fmla="*/ 13227051 w 24384000"/>
              <a:gd name="connsiteY0" fmla="*/ 0 h 94573"/>
              <a:gd name="connsiteX1" fmla="*/ 24384000 w 24384000"/>
              <a:gd name="connsiteY1" fmla="*/ 0 h 94573"/>
              <a:gd name="connsiteX2" fmla="*/ 24384000 w 24384000"/>
              <a:gd name="connsiteY2" fmla="*/ 94573 h 94573"/>
              <a:gd name="connsiteX3" fmla="*/ 13227051 w 24384000"/>
              <a:gd name="connsiteY3" fmla="*/ 94573 h 94573"/>
              <a:gd name="connsiteX4" fmla="*/ 0 w 24384000"/>
              <a:gd name="connsiteY4" fmla="*/ 0 h 94573"/>
              <a:gd name="connsiteX5" fmla="*/ 908051 w 24384000"/>
              <a:gd name="connsiteY5" fmla="*/ 0 h 94573"/>
              <a:gd name="connsiteX6" fmla="*/ 908051 w 24384000"/>
              <a:gd name="connsiteY6" fmla="*/ 94573 h 94573"/>
              <a:gd name="connsiteX7" fmla="*/ 0 w 24384000"/>
              <a:gd name="connsiteY7" fmla="*/ 94573 h 94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4384000" h="94573">
                <a:moveTo>
                  <a:pt x="13227051" y="0"/>
                </a:moveTo>
                <a:lnTo>
                  <a:pt x="24384000" y="0"/>
                </a:lnTo>
                <a:lnTo>
                  <a:pt x="24384000" y="94573"/>
                </a:lnTo>
                <a:lnTo>
                  <a:pt x="13227051" y="94573"/>
                </a:lnTo>
                <a:close/>
                <a:moveTo>
                  <a:pt x="0" y="0"/>
                </a:moveTo>
                <a:lnTo>
                  <a:pt x="908051" y="0"/>
                </a:lnTo>
                <a:lnTo>
                  <a:pt x="908051" y="94573"/>
                </a:lnTo>
                <a:lnTo>
                  <a:pt x="0" y="94573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Freeform: Shape 44">
            <a:extLst>
              <a:ext uri="{FF2B5EF4-FFF2-40B4-BE49-F238E27FC236}">
                <a16:creationId xmlns:a16="http://schemas.microsoft.com/office/drawing/2014/main" id="{4CE5E8D4-3428-F9FD-2B5C-18C054EF2A78}"/>
              </a:ext>
            </a:extLst>
          </p:cNvPr>
          <p:cNvSpPr/>
          <p:nvPr/>
        </p:nvSpPr>
        <p:spPr>
          <a:xfrm flipH="1">
            <a:off x="-1897624" y="11496890"/>
            <a:ext cx="28179251" cy="2314058"/>
          </a:xfrm>
          <a:custGeom>
            <a:avLst/>
            <a:gdLst>
              <a:gd name="connsiteX0" fmla="*/ 28179251 w 28179251"/>
              <a:gd name="connsiteY0" fmla="*/ 0 h 2314058"/>
              <a:gd name="connsiteX1" fmla="*/ 25262559 w 28179251"/>
              <a:gd name="connsiteY1" fmla="*/ 0 h 2314058"/>
              <a:gd name="connsiteX2" fmla="*/ 23291122 w 28179251"/>
              <a:gd name="connsiteY2" fmla="*/ 1138210 h 2314058"/>
              <a:gd name="connsiteX3" fmla="*/ 21319687 w 28179251"/>
              <a:gd name="connsiteY3" fmla="*/ 0 h 2314058"/>
              <a:gd name="connsiteX4" fmla="*/ 21182082 w 28179251"/>
              <a:gd name="connsiteY4" fmla="*/ 0 h 2314058"/>
              <a:gd name="connsiteX5" fmla="*/ 19210645 w 28179251"/>
              <a:gd name="connsiteY5" fmla="*/ 1138210 h 2314058"/>
              <a:gd name="connsiteX6" fmla="*/ 17239208 w 28179251"/>
              <a:gd name="connsiteY6" fmla="*/ 0 h 2314058"/>
              <a:gd name="connsiteX7" fmla="*/ 17102725 w 28179251"/>
              <a:gd name="connsiteY7" fmla="*/ 0 h 2314058"/>
              <a:gd name="connsiteX8" fmla="*/ 15131288 w 28179251"/>
              <a:gd name="connsiteY8" fmla="*/ 1138210 h 2314058"/>
              <a:gd name="connsiteX9" fmla="*/ 13159851 w 28179251"/>
              <a:gd name="connsiteY9" fmla="*/ 0 h 2314058"/>
              <a:gd name="connsiteX10" fmla="*/ 0 w 28179251"/>
              <a:gd name="connsiteY10" fmla="*/ 0 h 2314058"/>
              <a:gd name="connsiteX11" fmla="*/ 0 w 28179251"/>
              <a:gd name="connsiteY11" fmla="*/ 2314058 h 2314058"/>
              <a:gd name="connsiteX12" fmla="*/ 28179251 w 28179251"/>
              <a:gd name="connsiteY12" fmla="*/ 2314058 h 23140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8179251" h="2314058">
                <a:moveTo>
                  <a:pt x="28179251" y="0"/>
                </a:moveTo>
                <a:lnTo>
                  <a:pt x="25262559" y="0"/>
                </a:lnTo>
                <a:lnTo>
                  <a:pt x="23291122" y="1138210"/>
                </a:lnTo>
                <a:lnTo>
                  <a:pt x="21319687" y="0"/>
                </a:lnTo>
                <a:lnTo>
                  <a:pt x="21182082" y="0"/>
                </a:lnTo>
                <a:lnTo>
                  <a:pt x="19210645" y="1138210"/>
                </a:lnTo>
                <a:lnTo>
                  <a:pt x="17239208" y="0"/>
                </a:lnTo>
                <a:lnTo>
                  <a:pt x="17102725" y="0"/>
                </a:lnTo>
                <a:lnTo>
                  <a:pt x="15131288" y="1138210"/>
                </a:lnTo>
                <a:lnTo>
                  <a:pt x="13159851" y="0"/>
                </a:lnTo>
                <a:lnTo>
                  <a:pt x="0" y="0"/>
                </a:lnTo>
                <a:lnTo>
                  <a:pt x="0" y="2314058"/>
                </a:lnTo>
                <a:lnTo>
                  <a:pt x="28179251" y="2314058"/>
                </a:lnTo>
                <a:close/>
              </a:path>
            </a:pathLst>
          </a:custGeom>
          <a:solidFill>
            <a:schemeClr val="tx1">
              <a:lumMod val="20000"/>
              <a:lumOff val="80000"/>
            </a:schemeClr>
          </a:solidFill>
          <a:ln>
            <a:noFill/>
          </a:ln>
          <a:effectLst>
            <a:innerShdw blurRad="508000" dist="3810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30EDFDFD-6120-4C9F-FF02-1BF88DAF50E7}"/>
              </a:ext>
            </a:extLst>
          </p:cNvPr>
          <p:cNvSpPr txBox="1"/>
          <p:nvPr/>
        </p:nvSpPr>
        <p:spPr>
          <a:xfrm>
            <a:off x="6026463" y="3970909"/>
            <a:ext cx="2089033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47" name="Freeform: Shape 46">
            <a:extLst>
              <a:ext uri="{FF2B5EF4-FFF2-40B4-BE49-F238E27FC236}">
                <a16:creationId xmlns:a16="http://schemas.microsoft.com/office/drawing/2014/main" id="{7A3B23D7-BBC7-93DD-05A6-DCE980E97592}"/>
              </a:ext>
            </a:extLst>
          </p:cNvPr>
          <p:cNvSpPr/>
          <p:nvPr/>
        </p:nvSpPr>
        <p:spPr>
          <a:xfrm flipH="1">
            <a:off x="7097596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2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8" name="Freeform: Shape 47">
            <a:extLst>
              <a:ext uri="{FF2B5EF4-FFF2-40B4-BE49-F238E27FC236}">
                <a16:creationId xmlns:a16="http://schemas.microsoft.com/office/drawing/2014/main" id="{70DC71A6-559C-3D87-1B3B-F6A6949F191E}"/>
              </a:ext>
            </a:extLst>
          </p:cNvPr>
          <p:cNvSpPr/>
          <p:nvPr/>
        </p:nvSpPr>
        <p:spPr>
          <a:xfrm flipH="1">
            <a:off x="3007309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3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3D0926B2-5F50-275F-508E-CD9B586E059F}"/>
              </a:ext>
            </a:extLst>
          </p:cNvPr>
          <p:cNvSpPr/>
          <p:nvPr/>
        </p:nvSpPr>
        <p:spPr>
          <a:xfrm flipH="1">
            <a:off x="5042367" y="913092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1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B0FF474A-DDCE-E665-8995-6FE7170BB949}"/>
              </a:ext>
            </a:extLst>
          </p:cNvPr>
          <p:cNvSpPr/>
          <p:nvPr/>
        </p:nvSpPr>
        <p:spPr>
          <a:xfrm flipH="1">
            <a:off x="961889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6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8AC84D9F-27B5-DF47-D9B7-22961F033319}"/>
              </a:ext>
            </a:extLst>
          </p:cNvPr>
          <p:cNvSpPr/>
          <p:nvPr/>
        </p:nvSpPr>
        <p:spPr>
          <a:xfrm flipH="1">
            <a:off x="5042367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5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AE002F94-CE8A-9B44-901F-3DEB098EB19F}"/>
              </a:ext>
            </a:extLst>
          </p:cNvPr>
          <p:cNvSpPr/>
          <p:nvPr/>
        </p:nvSpPr>
        <p:spPr>
          <a:xfrm flipH="1">
            <a:off x="9121725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4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3" name="TextBox 48">
            <a:extLst>
              <a:ext uri="{FF2B5EF4-FFF2-40B4-BE49-F238E27FC236}">
                <a16:creationId xmlns:a16="http://schemas.microsoft.com/office/drawing/2014/main" id="{6DF5063B-B0A6-B658-0EF7-7064E1F6549D}"/>
              </a:ext>
            </a:extLst>
          </p:cNvPr>
          <p:cNvSpPr txBox="1"/>
          <p:nvPr/>
        </p:nvSpPr>
        <p:spPr>
          <a:xfrm>
            <a:off x="15246537" y="9126064"/>
            <a:ext cx="7130798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HEALTH CARE</a:t>
            </a:r>
          </a:p>
        </p:txBody>
      </p:sp>
      <p:sp>
        <p:nvSpPr>
          <p:cNvPr id="54" name="TextBox 48">
            <a:extLst>
              <a:ext uri="{FF2B5EF4-FFF2-40B4-BE49-F238E27FC236}">
                <a16:creationId xmlns:a16="http://schemas.microsoft.com/office/drawing/2014/main" id="{E968E65B-6F06-D6A9-ED84-C5979FDFCD75}"/>
              </a:ext>
            </a:extLst>
          </p:cNvPr>
          <p:cNvSpPr txBox="1"/>
          <p:nvPr/>
        </p:nvSpPr>
        <p:spPr>
          <a:xfrm>
            <a:off x="16458735" y="1026741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accent1">
                    <a:lumMod val="50000"/>
                  </a:schemeClr>
                </a:solidFill>
              </a:rPr>
              <a:t>we sell CONFIDENCE not templates</a:t>
            </a:r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9F1E2D62-22B6-F439-AE7C-9E82BD123285}"/>
              </a:ext>
            </a:extLst>
          </p:cNvPr>
          <p:cNvSpPr/>
          <p:nvPr/>
        </p:nvSpPr>
        <p:spPr>
          <a:xfrm>
            <a:off x="4172547" y="5925698"/>
            <a:ext cx="1726750" cy="1715846"/>
          </a:xfrm>
          <a:custGeom>
            <a:avLst/>
            <a:gdLst>
              <a:gd name="connsiteX0" fmla="*/ 401989 w 438175"/>
              <a:gd name="connsiteY0" fmla="*/ 36607 h 435408"/>
              <a:gd name="connsiteX1" fmla="*/ 361615 w 438175"/>
              <a:gd name="connsiteY1" fmla="*/ 5721 h 435408"/>
              <a:gd name="connsiteX2" fmla="*/ 330123 w 438175"/>
              <a:gd name="connsiteY2" fmla="*/ 3904 h 435408"/>
              <a:gd name="connsiteX3" fmla="*/ 331603 w 438175"/>
              <a:gd name="connsiteY3" fmla="*/ 35396 h 435408"/>
              <a:gd name="connsiteX4" fmla="*/ 342370 w 438175"/>
              <a:gd name="connsiteY4" fmla="*/ 53161 h 435408"/>
              <a:gd name="connsiteX5" fmla="*/ 320231 w 438175"/>
              <a:gd name="connsiteY5" fmla="*/ 75097 h 435408"/>
              <a:gd name="connsiteX6" fmla="*/ 319424 w 438175"/>
              <a:gd name="connsiteY6" fmla="*/ 76309 h 435408"/>
              <a:gd name="connsiteX7" fmla="*/ 299842 w 438175"/>
              <a:gd name="connsiteY7" fmla="*/ 72877 h 435408"/>
              <a:gd name="connsiteX8" fmla="*/ 299842 w 438175"/>
              <a:gd name="connsiteY8" fmla="*/ 72877 h 435408"/>
              <a:gd name="connsiteX9" fmla="*/ 257382 w 438175"/>
              <a:gd name="connsiteY9" fmla="*/ 90372 h 435408"/>
              <a:gd name="connsiteX10" fmla="*/ 65133 w 438175"/>
              <a:gd name="connsiteY10" fmla="*/ 280603 h 435408"/>
              <a:gd name="connsiteX11" fmla="*/ 63989 w 438175"/>
              <a:gd name="connsiteY11" fmla="*/ 365254 h 435408"/>
              <a:gd name="connsiteX12" fmla="*/ 1409 w 438175"/>
              <a:gd name="connsiteY12" fmla="*/ 427161 h 435408"/>
              <a:gd name="connsiteX13" fmla="*/ 1147 w 438175"/>
              <a:gd name="connsiteY13" fmla="*/ 433628 h 435408"/>
              <a:gd name="connsiteX14" fmla="*/ 1409 w 438175"/>
              <a:gd name="connsiteY14" fmla="*/ 433890 h 435408"/>
              <a:gd name="connsiteX15" fmla="*/ 4639 w 438175"/>
              <a:gd name="connsiteY15" fmla="*/ 435236 h 435408"/>
              <a:gd name="connsiteX16" fmla="*/ 7802 w 438175"/>
              <a:gd name="connsiteY16" fmla="*/ 433957 h 435408"/>
              <a:gd name="connsiteX17" fmla="*/ 70382 w 438175"/>
              <a:gd name="connsiteY17" fmla="*/ 371983 h 435408"/>
              <a:gd name="connsiteX18" fmla="*/ 155033 w 438175"/>
              <a:gd name="connsiteY18" fmla="*/ 371983 h 435408"/>
              <a:gd name="connsiteX19" fmla="*/ 346407 w 438175"/>
              <a:gd name="connsiteY19" fmla="*/ 181282 h 435408"/>
              <a:gd name="connsiteX20" fmla="*/ 361144 w 438175"/>
              <a:gd name="connsiteY20" fmla="*/ 119038 h 435408"/>
              <a:gd name="connsiteX21" fmla="*/ 362355 w 438175"/>
              <a:gd name="connsiteY21" fmla="*/ 118231 h 435408"/>
              <a:gd name="connsiteX22" fmla="*/ 384561 w 438175"/>
              <a:gd name="connsiteY22" fmla="*/ 96227 h 435408"/>
              <a:gd name="connsiteX23" fmla="*/ 402191 w 438175"/>
              <a:gd name="connsiteY23" fmla="*/ 107195 h 435408"/>
              <a:gd name="connsiteX24" fmla="*/ 422378 w 438175"/>
              <a:gd name="connsiteY24" fmla="*/ 113117 h 435408"/>
              <a:gd name="connsiteX25" fmla="*/ 433548 w 438175"/>
              <a:gd name="connsiteY25" fmla="*/ 109012 h 435408"/>
              <a:gd name="connsiteX26" fmla="*/ 401989 w 438175"/>
              <a:gd name="connsiteY26" fmla="*/ 36607 h 435408"/>
              <a:gd name="connsiteX27" fmla="*/ 222929 w 438175"/>
              <a:gd name="connsiteY27" fmla="*/ 290898 h 435408"/>
              <a:gd name="connsiteX28" fmla="*/ 200724 w 438175"/>
              <a:gd name="connsiteY28" fmla="*/ 268490 h 435408"/>
              <a:gd name="connsiteX29" fmla="*/ 194163 w 438175"/>
              <a:gd name="connsiteY29" fmla="*/ 268322 h 435408"/>
              <a:gd name="connsiteX30" fmla="*/ 193995 w 438175"/>
              <a:gd name="connsiteY30" fmla="*/ 274883 h 435408"/>
              <a:gd name="connsiteX31" fmla="*/ 216200 w 438175"/>
              <a:gd name="connsiteY31" fmla="*/ 297358 h 435408"/>
              <a:gd name="connsiteX32" fmla="*/ 199580 w 438175"/>
              <a:gd name="connsiteY32" fmla="*/ 313777 h 435408"/>
              <a:gd name="connsiteX33" fmla="*/ 160282 w 438175"/>
              <a:gd name="connsiteY33" fmla="*/ 274143 h 435408"/>
              <a:gd name="connsiteX34" fmla="*/ 153903 w 438175"/>
              <a:gd name="connsiteY34" fmla="*/ 274129 h 435408"/>
              <a:gd name="connsiteX35" fmla="*/ 153889 w 438175"/>
              <a:gd name="connsiteY35" fmla="*/ 274143 h 435408"/>
              <a:gd name="connsiteX36" fmla="*/ 153627 w 438175"/>
              <a:gd name="connsiteY36" fmla="*/ 280609 h 435408"/>
              <a:gd name="connsiteX37" fmla="*/ 153889 w 438175"/>
              <a:gd name="connsiteY37" fmla="*/ 280872 h 435408"/>
              <a:gd name="connsiteX38" fmla="*/ 193120 w 438175"/>
              <a:gd name="connsiteY38" fmla="*/ 320506 h 435408"/>
              <a:gd name="connsiteX39" fmla="*/ 176701 w 438175"/>
              <a:gd name="connsiteY39" fmla="*/ 336723 h 435408"/>
              <a:gd name="connsiteX40" fmla="*/ 154495 w 438175"/>
              <a:gd name="connsiteY40" fmla="*/ 314248 h 435408"/>
              <a:gd name="connsiteX41" fmla="*/ 147934 w 438175"/>
              <a:gd name="connsiteY41" fmla="*/ 314079 h 435408"/>
              <a:gd name="connsiteX42" fmla="*/ 147766 w 438175"/>
              <a:gd name="connsiteY42" fmla="*/ 320640 h 435408"/>
              <a:gd name="connsiteX43" fmla="*/ 169972 w 438175"/>
              <a:gd name="connsiteY43" fmla="*/ 343115 h 435408"/>
              <a:gd name="connsiteX44" fmla="*/ 147766 w 438175"/>
              <a:gd name="connsiteY44" fmla="*/ 365119 h 435408"/>
              <a:gd name="connsiteX45" fmla="*/ 111698 w 438175"/>
              <a:gd name="connsiteY45" fmla="*/ 379923 h 435408"/>
              <a:gd name="connsiteX46" fmla="*/ 111698 w 438175"/>
              <a:gd name="connsiteY46" fmla="*/ 379923 h 435408"/>
              <a:gd name="connsiteX47" fmla="*/ 75496 w 438175"/>
              <a:gd name="connsiteY47" fmla="*/ 364716 h 435408"/>
              <a:gd name="connsiteX48" fmla="*/ 70516 w 438175"/>
              <a:gd name="connsiteY48" fmla="*/ 359669 h 435408"/>
              <a:gd name="connsiteX49" fmla="*/ 70920 w 438175"/>
              <a:gd name="connsiteY49" fmla="*/ 287130 h 435408"/>
              <a:gd name="connsiteX50" fmla="*/ 163781 w 438175"/>
              <a:gd name="connsiteY50" fmla="*/ 195413 h 435408"/>
              <a:gd name="connsiteX51" fmla="*/ 240896 w 438175"/>
              <a:gd name="connsiteY51" fmla="*/ 273402 h 435408"/>
              <a:gd name="connsiteX52" fmla="*/ 340284 w 438175"/>
              <a:gd name="connsiteY52" fmla="*/ 174755 h 435408"/>
              <a:gd name="connsiteX53" fmla="*/ 319020 w 438175"/>
              <a:gd name="connsiteY53" fmla="*/ 195884 h 435408"/>
              <a:gd name="connsiteX54" fmla="*/ 296747 w 438175"/>
              <a:gd name="connsiteY54" fmla="*/ 173342 h 435408"/>
              <a:gd name="connsiteX55" fmla="*/ 290280 w 438175"/>
              <a:gd name="connsiteY55" fmla="*/ 173079 h 435408"/>
              <a:gd name="connsiteX56" fmla="*/ 290018 w 438175"/>
              <a:gd name="connsiteY56" fmla="*/ 173342 h 435408"/>
              <a:gd name="connsiteX57" fmla="*/ 289904 w 438175"/>
              <a:gd name="connsiteY57" fmla="*/ 179620 h 435408"/>
              <a:gd name="connsiteX58" fmla="*/ 290018 w 438175"/>
              <a:gd name="connsiteY58" fmla="*/ 179734 h 435408"/>
              <a:gd name="connsiteX59" fmla="*/ 312762 w 438175"/>
              <a:gd name="connsiteY59" fmla="*/ 202142 h 435408"/>
              <a:gd name="connsiteX60" fmla="*/ 296141 w 438175"/>
              <a:gd name="connsiteY60" fmla="*/ 218561 h 435408"/>
              <a:gd name="connsiteX61" fmla="*/ 256844 w 438175"/>
              <a:gd name="connsiteY61" fmla="*/ 178859 h 435408"/>
              <a:gd name="connsiteX62" fmla="*/ 250478 w 438175"/>
              <a:gd name="connsiteY62" fmla="*/ 178496 h 435408"/>
              <a:gd name="connsiteX63" fmla="*/ 250115 w 438175"/>
              <a:gd name="connsiteY63" fmla="*/ 178859 h 435408"/>
              <a:gd name="connsiteX64" fmla="*/ 249852 w 438175"/>
              <a:gd name="connsiteY64" fmla="*/ 185326 h 435408"/>
              <a:gd name="connsiteX65" fmla="*/ 250115 w 438175"/>
              <a:gd name="connsiteY65" fmla="*/ 185588 h 435408"/>
              <a:gd name="connsiteX66" fmla="*/ 289412 w 438175"/>
              <a:gd name="connsiteY66" fmla="*/ 225290 h 435408"/>
              <a:gd name="connsiteX67" fmla="*/ 272792 w 438175"/>
              <a:gd name="connsiteY67" fmla="*/ 241776 h 435408"/>
              <a:gd name="connsiteX68" fmla="*/ 250518 w 438175"/>
              <a:gd name="connsiteY68" fmla="*/ 219301 h 435408"/>
              <a:gd name="connsiteX69" fmla="*/ 244139 w 438175"/>
              <a:gd name="connsiteY69" fmla="*/ 219287 h 435408"/>
              <a:gd name="connsiteX70" fmla="*/ 244126 w 438175"/>
              <a:gd name="connsiteY70" fmla="*/ 219301 h 435408"/>
              <a:gd name="connsiteX71" fmla="*/ 243863 w 438175"/>
              <a:gd name="connsiteY71" fmla="*/ 225767 h 435408"/>
              <a:gd name="connsiteX72" fmla="*/ 244126 w 438175"/>
              <a:gd name="connsiteY72" fmla="*/ 226030 h 435408"/>
              <a:gd name="connsiteX73" fmla="*/ 266399 w 438175"/>
              <a:gd name="connsiteY73" fmla="*/ 248505 h 435408"/>
              <a:gd name="connsiteX74" fmla="*/ 247490 w 438175"/>
              <a:gd name="connsiteY74" fmla="*/ 267212 h 435408"/>
              <a:gd name="connsiteX75" fmla="*/ 170241 w 438175"/>
              <a:gd name="connsiteY75" fmla="*/ 188684 h 435408"/>
              <a:gd name="connsiteX76" fmla="*/ 263169 w 438175"/>
              <a:gd name="connsiteY76" fmla="*/ 96765 h 435408"/>
              <a:gd name="connsiteX77" fmla="*/ 299237 w 438175"/>
              <a:gd name="connsiteY77" fmla="*/ 81961 h 435408"/>
              <a:gd name="connsiteX78" fmla="*/ 299237 w 438175"/>
              <a:gd name="connsiteY78" fmla="*/ 81961 h 435408"/>
              <a:gd name="connsiteX79" fmla="*/ 335439 w 438175"/>
              <a:gd name="connsiteY79" fmla="*/ 97169 h 435408"/>
              <a:gd name="connsiteX80" fmla="*/ 340419 w 438175"/>
              <a:gd name="connsiteY80" fmla="*/ 102148 h 435408"/>
              <a:gd name="connsiteX81" fmla="*/ 340015 w 438175"/>
              <a:gd name="connsiteY81" fmla="*/ 174687 h 435408"/>
              <a:gd name="connsiteX82" fmla="*/ 384023 w 438175"/>
              <a:gd name="connsiteY82" fmla="*/ 84182 h 435408"/>
              <a:gd name="connsiteX83" fmla="*/ 377294 w 438175"/>
              <a:gd name="connsiteY83" fmla="*/ 90911 h 435408"/>
              <a:gd name="connsiteX84" fmla="*/ 357510 w 438175"/>
              <a:gd name="connsiteY84" fmla="*/ 110559 h 435408"/>
              <a:gd name="connsiteX85" fmla="*/ 346946 w 438175"/>
              <a:gd name="connsiteY85" fmla="*/ 96092 h 435408"/>
              <a:gd name="connsiteX86" fmla="*/ 341966 w 438175"/>
              <a:gd name="connsiteY86" fmla="*/ 91113 h 435408"/>
              <a:gd name="connsiteX87" fmla="*/ 327633 w 438175"/>
              <a:gd name="connsiteY87" fmla="*/ 80346 h 435408"/>
              <a:gd name="connsiteX88" fmla="*/ 347484 w 438175"/>
              <a:gd name="connsiteY88" fmla="*/ 60765 h 435408"/>
              <a:gd name="connsiteX89" fmla="*/ 354213 w 438175"/>
              <a:gd name="connsiteY89" fmla="*/ 54036 h 435408"/>
              <a:gd name="connsiteX90" fmla="*/ 363768 w 438175"/>
              <a:gd name="connsiteY90" fmla="*/ 44615 h 435408"/>
              <a:gd name="connsiteX91" fmla="*/ 393645 w 438175"/>
              <a:gd name="connsiteY91" fmla="*/ 74761 h 435408"/>
              <a:gd name="connsiteX92" fmla="*/ 427492 w 438175"/>
              <a:gd name="connsiteY92" fmla="*/ 102552 h 435408"/>
              <a:gd name="connsiteX93" fmla="*/ 406498 w 438175"/>
              <a:gd name="connsiteY93" fmla="*/ 99053 h 435408"/>
              <a:gd name="connsiteX94" fmla="*/ 391357 w 438175"/>
              <a:gd name="connsiteY94" fmla="*/ 89767 h 435408"/>
              <a:gd name="connsiteX95" fmla="*/ 406498 w 438175"/>
              <a:gd name="connsiteY95" fmla="*/ 74828 h 435408"/>
              <a:gd name="connsiteX96" fmla="*/ 363768 w 438175"/>
              <a:gd name="connsiteY96" fmla="*/ 31695 h 435408"/>
              <a:gd name="connsiteX97" fmla="*/ 348695 w 438175"/>
              <a:gd name="connsiteY97" fmla="*/ 46634 h 435408"/>
              <a:gd name="connsiteX98" fmla="*/ 339544 w 438175"/>
              <a:gd name="connsiteY98" fmla="*/ 31426 h 435408"/>
              <a:gd name="connsiteX99" fmla="*/ 336314 w 438175"/>
              <a:gd name="connsiteY99" fmla="*/ 10364 h 435408"/>
              <a:gd name="connsiteX100" fmla="*/ 341091 w 438175"/>
              <a:gd name="connsiteY100" fmla="*/ 8951 h 435408"/>
              <a:gd name="connsiteX101" fmla="*/ 357241 w 438175"/>
              <a:gd name="connsiteY101" fmla="*/ 13863 h 435408"/>
              <a:gd name="connsiteX102" fmla="*/ 395529 w 438175"/>
              <a:gd name="connsiteY102" fmla="*/ 43000 h 435408"/>
              <a:gd name="connsiteX103" fmla="*/ 427492 w 438175"/>
              <a:gd name="connsiteY103" fmla="*/ 102552 h 43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</a:cxnLst>
            <a:rect l="l" t="t" r="r" b="b"/>
            <a:pathLst>
              <a:path w="438175" h="435408">
                <a:moveTo>
                  <a:pt x="401989" y="36607"/>
                </a:moveTo>
                <a:cubicBezTo>
                  <a:pt x="390220" y="24273"/>
                  <a:pt x="376601" y="13850"/>
                  <a:pt x="361615" y="5721"/>
                </a:cubicBezTo>
                <a:cubicBezTo>
                  <a:pt x="343312" y="-3363"/>
                  <a:pt x="334362" y="-268"/>
                  <a:pt x="330123" y="3904"/>
                </a:cubicBezTo>
                <a:cubicBezTo>
                  <a:pt x="325884" y="8076"/>
                  <a:pt x="322721" y="16958"/>
                  <a:pt x="331603" y="35396"/>
                </a:cubicBezTo>
                <a:cubicBezTo>
                  <a:pt x="334726" y="41587"/>
                  <a:pt x="338326" y="47529"/>
                  <a:pt x="342370" y="53161"/>
                </a:cubicBezTo>
                <a:lnTo>
                  <a:pt x="320231" y="75097"/>
                </a:lnTo>
                <a:cubicBezTo>
                  <a:pt x="319902" y="75461"/>
                  <a:pt x="319632" y="75865"/>
                  <a:pt x="319424" y="76309"/>
                </a:cubicBezTo>
                <a:cubicBezTo>
                  <a:pt x="313125" y="74122"/>
                  <a:pt x="306511" y="72958"/>
                  <a:pt x="299842" y="72877"/>
                </a:cubicBezTo>
                <a:lnTo>
                  <a:pt x="299842" y="72877"/>
                </a:lnTo>
                <a:cubicBezTo>
                  <a:pt x="283928" y="72830"/>
                  <a:pt x="268647" y="79121"/>
                  <a:pt x="257382" y="90372"/>
                </a:cubicBezTo>
                <a:lnTo>
                  <a:pt x="65133" y="280603"/>
                </a:lnTo>
                <a:cubicBezTo>
                  <a:pt x="41817" y="303824"/>
                  <a:pt x="41312" y="341413"/>
                  <a:pt x="63989" y="365254"/>
                </a:cubicBezTo>
                <a:lnTo>
                  <a:pt x="1409" y="427161"/>
                </a:lnTo>
                <a:cubicBezTo>
                  <a:pt x="-448" y="428877"/>
                  <a:pt x="-569" y="431770"/>
                  <a:pt x="1147" y="433628"/>
                </a:cubicBezTo>
                <a:cubicBezTo>
                  <a:pt x="1228" y="433715"/>
                  <a:pt x="1315" y="433803"/>
                  <a:pt x="1409" y="433890"/>
                </a:cubicBezTo>
                <a:cubicBezTo>
                  <a:pt x="2244" y="434785"/>
                  <a:pt x="3421" y="435276"/>
                  <a:pt x="4639" y="435236"/>
                </a:cubicBezTo>
                <a:cubicBezTo>
                  <a:pt x="5823" y="435249"/>
                  <a:pt x="6961" y="434785"/>
                  <a:pt x="7802" y="433957"/>
                </a:cubicBezTo>
                <a:lnTo>
                  <a:pt x="70382" y="371983"/>
                </a:lnTo>
                <a:cubicBezTo>
                  <a:pt x="93913" y="394976"/>
                  <a:pt x="131502" y="394976"/>
                  <a:pt x="155033" y="371983"/>
                </a:cubicBezTo>
                <a:lnTo>
                  <a:pt x="346407" y="181282"/>
                </a:lnTo>
                <a:cubicBezTo>
                  <a:pt x="362772" y="165031"/>
                  <a:pt x="368485" y="140901"/>
                  <a:pt x="361144" y="119038"/>
                </a:cubicBezTo>
                <a:cubicBezTo>
                  <a:pt x="361588" y="118830"/>
                  <a:pt x="361992" y="118560"/>
                  <a:pt x="362355" y="118231"/>
                </a:cubicBezTo>
                <a:lnTo>
                  <a:pt x="384561" y="96227"/>
                </a:lnTo>
                <a:cubicBezTo>
                  <a:pt x="390092" y="100405"/>
                  <a:pt x="395994" y="104079"/>
                  <a:pt x="402191" y="107195"/>
                </a:cubicBezTo>
                <a:cubicBezTo>
                  <a:pt x="408382" y="110681"/>
                  <a:pt x="415286" y="112706"/>
                  <a:pt x="422378" y="113117"/>
                </a:cubicBezTo>
                <a:cubicBezTo>
                  <a:pt x="426510" y="113339"/>
                  <a:pt x="430547" y="111851"/>
                  <a:pt x="433548" y="109012"/>
                </a:cubicBezTo>
                <a:cubicBezTo>
                  <a:pt x="447343" y="95957"/>
                  <a:pt x="427829" y="62716"/>
                  <a:pt x="401989" y="36607"/>
                </a:cubicBezTo>
                <a:close/>
                <a:moveTo>
                  <a:pt x="222929" y="290898"/>
                </a:moveTo>
                <a:lnTo>
                  <a:pt x="200724" y="268490"/>
                </a:lnTo>
                <a:cubicBezTo>
                  <a:pt x="198960" y="266633"/>
                  <a:pt x="196020" y="266559"/>
                  <a:pt x="194163" y="268322"/>
                </a:cubicBezTo>
                <a:cubicBezTo>
                  <a:pt x="192305" y="270085"/>
                  <a:pt x="192231" y="273026"/>
                  <a:pt x="193995" y="274883"/>
                </a:cubicBezTo>
                <a:lnTo>
                  <a:pt x="216200" y="297358"/>
                </a:lnTo>
                <a:lnTo>
                  <a:pt x="199580" y="313777"/>
                </a:lnTo>
                <a:lnTo>
                  <a:pt x="160282" y="274143"/>
                </a:lnTo>
                <a:cubicBezTo>
                  <a:pt x="158526" y="272380"/>
                  <a:pt x="155673" y="272373"/>
                  <a:pt x="153903" y="274129"/>
                </a:cubicBezTo>
                <a:cubicBezTo>
                  <a:pt x="153903" y="274129"/>
                  <a:pt x="153896" y="274136"/>
                  <a:pt x="153889" y="274143"/>
                </a:cubicBezTo>
                <a:cubicBezTo>
                  <a:pt x="152032" y="275859"/>
                  <a:pt x="151911" y="278752"/>
                  <a:pt x="153627" y="280609"/>
                </a:cubicBezTo>
                <a:cubicBezTo>
                  <a:pt x="153708" y="280697"/>
                  <a:pt x="153795" y="280784"/>
                  <a:pt x="153889" y="280872"/>
                </a:cubicBezTo>
                <a:lnTo>
                  <a:pt x="193120" y="320506"/>
                </a:lnTo>
                <a:lnTo>
                  <a:pt x="176701" y="336723"/>
                </a:lnTo>
                <a:lnTo>
                  <a:pt x="154495" y="314248"/>
                </a:lnTo>
                <a:cubicBezTo>
                  <a:pt x="152732" y="312391"/>
                  <a:pt x="149791" y="312316"/>
                  <a:pt x="147934" y="314079"/>
                </a:cubicBezTo>
                <a:cubicBezTo>
                  <a:pt x="146077" y="315843"/>
                  <a:pt x="146003" y="318783"/>
                  <a:pt x="147766" y="320640"/>
                </a:cubicBezTo>
                <a:lnTo>
                  <a:pt x="169972" y="343115"/>
                </a:lnTo>
                <a:lnTo>
                  <a:pt x="147766" y="365119"/>
                </a:lnTo>
                <a:cubicBezTo>
                  <a:pt x="138177" y="374634"/>
                  <a:pt x="125210" y="379957"/>
                  <a:pt x="111698" y="379923"/>
                </a:cubicBezTo>
                <a:lnTo>
                  <a:pt x="111698" y="379923"/>
                </a:lnTo>
                <a:cubicBezTo>
                  <a:pt x="98085" y="379896"/>
                  <a:pt x="85044" y="374419"/>
                  <a:pt x="75496" y="364716"/>
                </a:cubicBezTo>
                <a:lnTo>
                  <a:pt x="70516" y="359669"/>
                </a:lnTo>
                <a:cubicBezTo>
                  <a:pt x="50625" y="339515"/>
                  <a:pt x="50807" y="307061"/>
                  <a:pt x="70920" y="287130"/>
                </a:cubicBezTo>
                <a:lnTo>
                  <a:pt x="163781" y="195413"/>
                </a:lnTo>
                <a:lnTo>
                  <a:pt x="240896" y="273402"/>
                </a:lnTo>
                <a:close/>
                <a:moveTo>
                  <a:pt x="340284" y="174755"/>
                </a:moveTo>
                <a:lnTo>
                  <a:pt x="319020" y="195884"/>
                </a:lnTo>
                <a:lnTo>
                  <a:pt x="296747" y="173342"/>
                </a:lnTo>
                <a:cubicBezTo>
                  <a:pt x="295031" y="171484"/>
                  <a:pt x="292138" y="171363"/>
                  <a:pt x="290280" y="173079"/>
                </a:cubicBezTo>
                <a:cubicBezTo>
                  <a:pt x="290193" y="173160"/>
                  <a:pt x="290105" y="173247"/>
                  <a:pt x="290018" y="173342"/>
                </a:cubicBezTo>
                <a:cubicBezTo>
                  <a:pt x="288255" y="175044"/>
                  <a:pt x="288201" y="177857"/>
                  <a:pt x="289904" y="179620"/>
                </a:cubicBezTo>
                <a:cubicBezTo>
                  <a:pt x="289944" y="179660"/>
                  <a:pt x="289978" y="179700"/>
                  <a:pt x="290018" y="179734"/>
                </a:cubicBezTo>
                <a:lnTo>
                  <a:pt x="312762" y="202142"/>
                </a:lnTo>
                <a:lnTo>
                  <a:pt x="296141" y="218561"/>
                </a:lnTo>
                <a:lnTo>
                  <a:pt x="256844" y="178859"/>
                </a:lnTo>
                <a:cubicBezTo>
                  <a:pt x="255188" y="177002"/>
                  <a:pt x="252335" y="176841"/>
                  <a:pt x="250478" y="178496"/>
                </a:cubicBezTo>
                <a:cubicBezTo>
                  <a:pt x="250350" y="178610"/>
                  <a:pt x="250229" y="178731"/>
                  <a:pt x="250115" y="178859"/>
                </a:cubicBezTo>
                <a:cubicBezTo>
                  <a:pt x="248257" y="180575"/>
                  <a:pt x="248136" y="183469"/>
                  <a:pt x="249852" y="185326"/>
                </a:cubicBezTo>
                <a:cubicBezTo>
                  <a:pt x="249933" y="185413"/>
                  <a:pt x="250020" y="185501"/>
                  <a:pt x="250115" y="185588"/>
                </a:cubicBezTo>
                <a:lnTo>
                  <a:pt x="289412" y="225290"/>
                </a:lnTo>
                <a:lnTo>
                  <a:pt x="272792" y="241776"/>
                </a:lnTo>
                <a:lnTo>
                  <a:pt x="250518" y="219301"/>
                </a:lnTo>
                <a:cubicBezTo>
                  <a:pt x="248762" y="217538"/>
                  <a:pt x="245909" y="217531"/>
                  <a:pt x="244139" y="219287"/>
                </a:cubicBezTo>
                <a:cubicBezTo>
                  <a:pt x="244139" y="219287"/>
                  <a:pt x="244133" y="219294"/>
                  <a:pt x="244126" y="219301"/>
                </a:cubicBezTo>
                <a:cubicBezTo>
                  <a:pt x="242269" y="221017"/>
                  <a:pt x="242147" y="223910"/>
                  <a:pt x="243863" y="225767"/>
                </a:cubicBezTo>
                <a:cubicBezTo>
                  <a:pt x="243944" y="225855"/>
                  <a:pt x="244032" y="225942"/>
                  <a:pt x="244126" y="226030"/>
                </a:cubicBezTo>
                <a:lnTo>
                  <a:pt x="266399" y="248505"/>
                </a:lnTo>
                <a:lnTo>
                  <a:pt x="247490" y="267212"/>
                </a:lnTo>
                <a:lnTo>
                  <a:pt x="170241" y="188684"/>
                </a:lnTo>
                <a:lnTo>
                  <a:pt x="263169" y="96765"/>
                </a:lnTo>
                <a:cubicBezTo>
                  <a:pt x="272751" y="87243"/>
                  <a:pt x="285725" y="81921"/>
                  <a:pt x="299237" y="81961"/>
                </a:cubicBezTo>
                <a:lnTo>
                  <a:pt x="299237" y="81961"/>
                </a:lnTo>
                <a:cubicBezTo>
                  <a:pt x="312850" y="82001"/>
                  <a:pt x="325877" y="87479"/>
                  <a:pt x="335439" y="97169"/>
                </a:cubicBezTo>
                <a:lnTo>
                  <a:pt x="340419" y="102148"/>
                </a:lnTo>
                <a:cubicBezTo>
                  <a:pt x="360310" y="122302"/>
                  <a:pt x="360128" y="154756"/>
                  <a:pt x="340015" y="174687"/>
                </a:cubicBezTo>
                <a:close/>
                <a:moveTo>
                  <a:pt x="384023" y="84182"/>
                </a:moveTo>
                <a:lnTo>
                  <a:pt x="377294" y="90911"/>
                </a:lnTo>
                <a:lnTo>
                  <a:pt x="357510" y="110559"/>
                </a:lnTo>
                <a:cubicBezTo>
                  <a:pt x="354697" y="105257"/>
                  <a:pt x="351138" y="100385"/>
                  <a:pt x="346946" y="96092"/>
                </a:cubicBezTo>
                <a:lnTo>
                  <a:pt x="341966" y="91113"/>
                </a:lnTo>
                <a:cubicBezTo>
                  <a:pt x="337754" y="86826"/>
                  <a:pt x="332922" y="83192"/>
                  <a:pt x="327633" y="80346"/>
                </a:cubicBezTo>
                <a:lnTo>
                  <a:pt x="347484" y="60765"/>
                </a:lnTo>
                <a:lnTo>
                  <a:pt x="354213" y="54036"/>
                </a:lnTo>
                <a:lnTo>
                  <a:pt x="363768" y="44615"/>
                </a:lnTo>
                <a:lnTo>
                  <a:pt x="393645" y="74761"/>
                </a:lnTo>
                <a:close/>
                <a:moveTo>
                  <a:pt x="427492" y="102552"/>
                </a:moveTo>
                <a:cubicBezTo>
                  <a:pt x="425339" y="104705"/>
                  <a:pt x="418543" y="105042"/>
                  <a:pt x="406498" y="99053"/>
                </a:cubicBezTo>
                <a:cubicBezTo>
                  <a:pt x="401222" y="96355"/>
                  <a:pt x="396155" y="93246"/>
                  <a:pt x="391357" y="89767"/>
                </a:cubicBezTo>
                <a:lnTo>
                  <a:pt x="406498" y="74828"/>
                </a:lnTo>
                <a:lnTo>
                  <a:pt x="363768" y="31695"/>
                </a:lnTo>
                <a:lnTo>
                  <a:pt x="348695" y="46634"/>
                </a:lnTo>
                <a:cubicBezTo>
                  <a:pt x="345243" y="41816"/>
                  <a:pt x="342181" y="36728"/>
                  <a:pt x="339544" y="31426"/>
                </a:cubicBezTo>
                <a:cubicBezTo>
                  <a:pt x="333689" y="19314"/>
                  <a:pt x="334160" y="12517"/>
                  <a:pt x="336314" y="10364"/>
                </a:cubicBezTo>
                <a:cubicBezTo>
                  <a:pt x="337666" y="9301"/>
                  <a:pt x="339376" y="8796"/>
                  <a:pt x="341091" y="8951"/>
                </a:cubicBezTo>
                <a:cubicBezTo>
                  <a:pt x="346771" y="9395"/>
                  <a:pt x="352282" y="11071"/>
                  <a:pt x="357241" y="13863"/>
                </a:cubicBezTo>
                <a:cubicBezTo>
                  <a:pt x="371453" y="21507"/>
                  <a:pt x="384373" y="31345"/>
                  <a:pt x="395529" y="43000"/>
                </a:cubicBezTo>
                <a:cubicBezTo>
                  <a:pt x="423320" y="71127"/>
                  <a:pt x="433077" y="97034"/>
                  <a:pt x="427492" y="102552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56" name="Freeform: Shape 55">
            <a:extLst>
              <a:ext uri="{FF2B5EF4-FFF2-40B4-BE49-F238E27FC236}">
                <a16:creationId xmlns:a16="http://schemas.microsoft.com/office/drawing/2014/main" id="{6095940A-425F-3986-0775-670303FDE9FF}"/>
              </a:ext>
            </a:extLst>
          </p:cNvPr>
          <p:cNvSpPr/>
          <p:nvPr/>
        </p:nvSpPr>
        <p:spPr>
          <a:xfrm>
            <a:off x="6206276" y="9509634"/>
            <a:ext cx="1729408" cy="1566046"/>
          </a:xfrm>
          <a:custGeom>
            <a:avLst/>
            <a:gdLst>
              <a:gd name="connsiteX0" fmla="*/ 336228 w 438850"/>
              <a:gd name="connsiteY0" fmla="*/ 819 h 397396"/>
              <a:gd name="connsiteX1" fmla="*/ 336228 w 438850"/>
              <a:gd name="connsiteY1" fmla="*/ 819 h 397396"/>
              <a:gd name="connsiteX2" fmla="*/ 219278 w 438850"/>
              <a:gd name="connsiteY2" fmla="*/ 44019 h 397396"/>
              <a:gd name="connsiteX3" fmla="*/ 102058 w 438850"/>
              <a:gd name="connsiteY3" fmla="*/ 886 h 397396"/>
              <a:gd name="connsiteX4" fmla="*/ 315 w 438850"/>
              <a:gd name="connsiteY4" fmla="*/ 139639 h 397396"/>
              <a:gd name="connsiteX5" fmla="*/ 13773 w 438850"/>
              <a:gd name="connsiteY5" fmla="*/ 191722 h 397396"/>
              <a:gd name="connsiteX6" fmla="*/ 14311 w 438850"/>
              <a:gd name="connsiteY6" fmla="*/ 193000 h 397396"/>
              <a:gd name="connsiteX7" fmla="*/ 115247 w 438850"/>
              <a:gd name="connsiteY7" fmla="*/ 324015 h 397396"/>
              <a:gd name="connsiteX8" fmla="*/ 217124 w 438850"/>
              <a:gd name="connsiteY8" fmla="*/ 396083 h 397396"/>
              <a:gd name="connsiteX9" fmla="*/ 219278 w 438850"/>
              <a:gd name="connsiteY9" fmla="*/ 397227 h 397396"/>
              <a:gd name="connsiteX10" fmla="*/ 221431 w 438850"/>
              <a:gd name="connsiteY10" fmla="*/ 396083 h 397396"/>
              <a:gd name="connsiteX11" fmla="*/ 323309 w 438850"/>
              <a:gd name="connsiteY11" fmla="*/ 324015 h 397396"/>
              <a:gd name="connsiteX12" fmla="*/ 425119 w 438850"/>
              <a:gd name="connsiteY12" fmla="*/ 190578 h 397396"/>
              <a:gd name="connsiteX13" fmla="*/ 427272 w 438850"/>
              <a:gd name="connsiteY13" fmla="*/ 186742 h 397396"/>
              <a:gd name="connsiteX14" fmla="*/ 427272 w 438850"/>
              <a:gd name="connsiteY14" fmla="*/ 185531 h 397396"/>
              <a:gd name="connsiteX15" fmla="*/ 438510 w 438850"/>
              <a:gd name="connsiteY15" fmla="*/ 139639 h 397396"/>
              <a:gd name="connsiteX16" fmla="*/ 336228 w 438850"/>
              <a:gd name="connsiteY16" fmla="*/ 819 h 397396"/>
              <a:gd name="connsiteX17" fmla="*/ 219009 w 438850"/>
              <a:gd name="connsiteY17" fmla="*/ 386797 h 397396"/>
              <a:gd name="connsiteX18" fmla="*/ 25010 w 438850"/>
              <a:gd name="connsiteY18" fmla="*/ 195221 h 397396"/>
              <a:gd name="connsiteX19" fmla="*/ 115920 w 438850"/>
              <a:gd name="connsiteY19" fmla="*/ 195221 h 397396"/>
              <a:gd name="connsiteX20" fmla="*/ 138596 w 438850"/>
              <a:gd name="connsiteY20" fmla="*/ 109897 h 397396"/>
              <a:gd name="connsiteX21" fmla="*/ 190006 w 438850"/>
              <a:gd name="connsiteY21" fmla="*/ 321054 h 397396"/>
              <a:gd name="connsiteX22" fmla="*/ 222575 w 438850"/>
              <a:gd name="connsiteY22" fmla="*/ 193202 h 397396"/>
              <a:gd name="connsiteX23" fmla="*/ 279705 w 438850"/>
              <a:gd name="connsiteY23" fmla="*/ 193202 h 397396"/>
              <a:gd name="connsiteX24" fmla="*/ 303862 w 438850"/>
              <a:gd name="connsiteY24" fmla="*/ 108013 h 397396"/>
              <a:gd name="connsiteX25" fmla="*/ 327885 w 438850"/>
              <a:gd name="connsiteY25" fmla="*/ 191251 h 397396"/>
              <a:gd name="connsiteX26" fmla="*/ 414824 w 438850"/>
              <a:gd name="connsiteY26" fmla="*/ 191251 h 397396"/>
              <a:gd name="connsiteX27" fmla="*/ 219009 w 438850"/>
              <a:gd name="connsiteY27" fmla="*/ 386797 h 397396"/>
              <a:gd name="connsiteX28" fmla="*/ 428955 w 438850"/>
              <a:gd name="connsiteY28" fmla="*/ 138563 h 397396"/>
              <a:gd name="connsiteX29" fmla="*/ 418323 w 438850"/>
              <a:gd name="connsiteY29" fmla="*/ 182167 h 397396"/>
              <a:gd name="connsiteX30" fmla="*/ 334681 w 438850"/>
              <a:gd name="connsiteY30" fmla="*/ 182167 h 397396"/>
              <a:gd name="connsiteX31" fmla="*/ 303660 w 438850"/>
              <a:gd name="connsiteY31" fmla="*/ 74502 h 397396"/>
              <a:gd name="connsiteX32" fmla="*/ 272774 w 438850"/>
              <a:gd name="connsiteY32" fmla="*/ 183714 h 397396"/>
              <a:gd name="connsiteX33" fmla="*/ 215509 w 438850"/>
              <a:gd name="connsiteY33" fmla="*/ 183714 h 397396"/>
              <a:gd name="connsiteX34" fmla="*/ 190208 w 438850"/>
              <a:gd name="connsiteY34" fmla="*/ 283035 h 397396"/>
              <a:gd name="connsiteX35" fmla="*/ 139000 w 438850"/>
              <a:gd name="connsiteY35" fmla="*/ 72618 h 397396"/>
              <a:gd name="connsiteX36" fmla="*/ 108719 w 438850"/>
              <a:gd name="connsiteY36" fmla="*/ 186137 h 397396"/>
              <a:gd name="connsiteX37" fmla="*/ 21242 w 438850"/>
              <a:gd name="connsiteY37" fmla="*/ 186137 h 397396"/>
              <a:gd name="connsiteX38" fmla="*/ 9197 w 438850"/>
              <a:gd name="connsiteY38" fmla="*/ 138495 h 397396"/>
              <a:gd name="connsiteX39" fmla="*/ 103403 w 438850"/>
              <a:gd name="connsiteY39" fmla="*/ 9769 h 397396"/>
              <a:gd name="connsiteX40" fmla="*/ 116862 w 438850"/>
              <a:gd name="connsiteY40" fmla="*/ 9028 h 397396"/>
              <a:gd name="connsiteX41" fmla="*/ 215644 w 438850"/>
              <a:gd name="connsiteY41" fmla="*/ 53911 h 397396"/>
              <a:gd name="connsiteX42" fmla="*/ 219143 w 438850"/>
              <a:gd name="connsiteY42" fmla="*/ 58352 h 397396"/>
              <a:gd name="connsiteX43" fmla="*/ 222710 w 438850"/>
              <a:gd name="connsiteY43" fmla="*/ 53911 h 397396"/>
              <a:gd name="connsiteX44" fmla="*/ 334546 w 438850"/>
              <a:gd name="connsiteY44" fmla="*/ 9701 h 397396"/>
              <a:gd name="connsiteX45" fmla="*/ 428955 w 438850"/>
              <a:gd name="connsiteY45" fmla="*/ 138563 h 397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438850" h="397396">
                <a:moveTo>
                  <a:pt x="336228" y="819"/>
                </a:moveTo>
                <a:lnTo>
                  <a:pt x="336228" y="819"/>
                </a:lnTo>
                <a:cubicBezTo>
                  <a:pt x="333268" y="348"/>
                  <a:pt x="266179" y="-9409"/>
                  <a:pt x="219278" y="44019"/>
                </a:cubicBezTo>
                <a:cubicBezTo>
                  <a:pt x="172174" y="-9409"/>
                  <a:pt x="105288" y="348"/>
                  <a:pt x="102058" y="886"/>
                </a:cubicBezTo>
                <a:cubicBezTo>
                  <a:pt x="-11259" y="27129"/>
                  <a:pt x="180" y="138495"/>
                  <a:pt x="315" y="139639"/>
                </a:cubicBezTo>
                <a:cubicBezTo>
                  <a:pt x="2401" y="157532"/>
                  <a:pt x="6929" y="175054"/>
                  <a:pt x="13773" y="191722"/>
                </a:cubicBezTo>
                <a:cubicBezTo>
                  <a:pt x="13880" y="192173"/>
                  <a:pt x="14062" y="192603"/>
                  <a:pt x="14311" y="193000"/>
                </a:cubicBezTo>
                <a:cubicBezTo>
                  <a:pt x="36450" y="246833"/>
                  <a:pt x="78910" y="292456"/>
                  <a:pt x="115247" y="324015"/>
                </a:cubicBezTo>
                <a:cubicBezTo>
                  <a:pt x="146752" y="351335"/>
                  <a:pt x="180875" y="375472"/>
                  <a:pt x="217124" y="396083"/>
                </a:cubicBezTo>
                <a:lnTo>
                  <a:pt x="219278" y="397227"/>
                </a:lnTo>
                <a:lnTo>
                  <a:pt x="221431" y="396083"/>
                </a:lnTo>
                <a:cubicBezTo>
                  <a:pt x="257694" y="375492"/>
                  <a:pt x="291817" y="351348"/>
                  <a:pt x="323309" y="324015"/>
                </a:cubicBezTo>
                <a:cubicBezTo>
                  <a:pt x="360117" y="291985"/>
                  <a:pt x="403317" y="245554"/>
                  <a:pt x="425119" y="190578"/>
                </a:cubicBezTo>
                <a:cubicBezTo>
                  <a:pt x="426445" y="189750"/>
                  <a:pt x="427259" y="188304"/>
                  <a:pt x="427272" y="186742"/>
                </a:cubicBezTo>
                <a:cubicBezTo>
                  <a:pt x="427340" y="186339"/>
                  <a:pt x="427340" y="185935"/>
                  <a:pt x="427272" y="185531"/>
                </a:cubicBezTo>
                <a:cubicBezTo>
                  <a:pt x="432844" y="170741"/>
                  <a:pt x="436619" y="155331"/>
                  <a:pt x="438510" y="139639"/>
                </a:cubicBezTo>
                <a:cubicBezTo>
                  <a:pt x="438443" y="138428"/>
                  <a:pt x="449613" y="27062"/>
                  <a:pt x="336228" y="819"/>
                </a:cubicBezTo>
                <a:close/>
                <a:moveTo>
                  <a:pt x="219009" y="386797"/>
                </a:moveTo>
                <a:cubicBezTo>
                  <a:pt x="200706" y="376434"/>
                  <a:pt x="71777" y="300800"/>
                  <a:pt x="25010" y="195221"/>
                </a:cubicBezTo>
                <a:lnTo>
                  <a:pt x="115920" y="195221"/>
                </a:lnTo>
                <a:lnTo>
                  <a:pt x="138596" y="109897"/>
                </a:lnTo>
                <a:lnTo>
                  <a:pt x="190006" y="321054"/>
                </a:lnTo>
                <a:lnTo>
                  <a:pt x="222575" y="193202"/>
                </a:lnTo>
                <a:lnTo>
                  <a:pt x="279705" y="193202"/>
                </a:lnTo>
                <a:lnTo>
                  <a:pt x="303862" y="108013"/>
                </a:lnTo>
                <a:lnTo>
                  <a:pt x="327885" y="191251"/>
                </a:lnTo>
                <a:lnTo>
                  <a:pt x="414824" y="191251"/>
                </a:lnTo>
                <a:cubicBezTo>
                  <a:pt x="369537" y="298848"/>
                  <a:pt x="237581" y="376501"/>
                  <a:pt x="219009" y="386797"/>
                </a:cubicBezTo>
                <a:close/>
                <a:moveTo>
                  <a:pt x="428955" y="138563"/>
                </a:moveTo>
                <a:cubicBezTo>
                  <a:pt x="427165" y="153467"/>
                  <a:pt x="423598" y="168110"/>
                  <a:pt x="418323" y="182167"/>
                </a:cubicBezTo>
                <a:lnTo>
                  <a:pt x="334681" y="182167"/>
                </a:lnTo>
                <a:lnTo>
                  <a:pt x="303660" y="74502"/>
                </a:lnTo>
                <a:lnTo>
                  <a:pt x="272774" y="183714"/>
                </a:lnTo>
                <a:lnTo>
                  <a:pt x="215509" y="183714"/>
                </a:lnTo>
                <a:lnTo>
                  <a:pt x="190208" y="283035"/>
                </a:lnTo>
                <a:lnTo>
                  <a:pt x="139000" y="72618"/>
                </a:lnTo>
                <a:lnTo>
                  <a:pt x="108719" y="186137"/>
                </a:lnTo>
                <a:lnTo>
                  <a:pt x="21242" y="186137"/>
                </a:lnTo>
                <a:cubicBezTo>
                  <a:pt x="15152" y="170855"/>
                  <a:pt x="11108" y="154833"/>
                  <a:pt x="9197" y="138495"/>
                </a:cubicBezTo>
                <a:cubicBezTo>
                  <a:pt x="8726" y="134256"/>
                  <a:pt x="-1368" y="34128"/>
                  <a:pt x="103403" y="9769"/>
                </a:cubicBezTo>
                <a:cubicBezTo>
                  <a:pt x="107865" y="9197"/>
                  <a:pt x="112367" y="8948"/>
                  <a:pt x="116862" y="9028"/>
                </a:cubicBezTo>
                <a:cubicBezTo>
                  <a:pt x="138866" y="9028"/>
                  <a:pt x="183748" y="14344"/>
                  <a:pt x="215644" y="53911"/>
                </a:cubicBezTo>
                <a:lnTo>
                  <a:pt x="219143" y="58352"/>
                </a:lnTo>
                <a:lnTo>
                  <a:pt x="222710" y="53911"/>
                </a:lnTo>
                <a:cubicBezTo>
                  <a:pt x="265304" y="1088"/>
                  <a:pt x="330980" y="9230"/>
                  <a:pt x="334546" y="9701"/>
                </a:cubicBezTo>
                <a:cubicBezTo>
                  <a:pt x="439519" y="34195"/>
                  <a:pt x="429426" y="134256"/>
                  <a:pt x="428955" y="138563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E67A8E6F-9B63-8175-7723-23C027AF1BD2}"/>
              </a:ext>
            </a:extLst>
          </p:cNvPr>
          <p:cNvSpPr/>
          <p:nvPr/>
        </p:nvSpPr>
        <p:spPr>
          <a:xfrm>
            <a:off x="2351560" y="9451773"/>
            <a:ext cx="1277884" cy="1681768"/>
          </a:xfrm>
          <a:custGeom>
            <a:avLst/>
            <a:gdLst>
              <a:gd name="connsiteX0" fmla="*/ 87614 w 324272"/>
              <a:gd name="connsiteY0" fmla="*/ 426592 h 426761"/>
              <a:gd name="connsiteX1" fmla="*/ 81356 w 324272"/>
              <a:gd name="connsiteY1" fmla="*/ 424977 h 426761"/>
              <a:gd name="connsiteX2" fmla="*/ 27523 w 324272"/>
              <a:gd name="connsiteY2" fmla="*/ 193229 h 426761"/>
              <a:gd name="connsiteX3" fmla="*/ -66 w 324272"/>
              <a:gd name="connsiteY3" fmla="*/ 70154 h 426761"/>
              <a:gd name="connsiteX4" fmla="*/ 43538 w 324272"/>
              <a:gd name="connsiteY4" fmla="*/ 8180 h 426761"/>
              <a:gd name="connsiteX5" fmla="*/ 162037 w 324272"/>
              <a:gd name="connsiteY5" fmla="*/ 24666 h 426761"/>
              <a:gd name="connsiteX6" fmla="*/ 280535 w 324272"/>
              <a:gd name="connsiteY6" fmla="*/ 8180 h 426761"/>
              <a:gd name="connsiteX7" fmla="*/ 324207 w 324272"/>
              <a:gd name="connsiteY7" fmla="*/ 70154 h 426761"/>
              <a:gd name="connsiteX8" fmla="*/ 296618 w 324272"/>
              <a:gd name="connsiteY8" fmla="*/ 193229 h 426761"/>
              <a:gd name="connsiteX9" fmla="*/ 242785 w 324272"/>
              <a:gd name="connsiteY9" fmla="*/ 424977 h 426761"/>
              <a:gd name="connsiteX10" fmla="*/ 231077 w 324272"/>
              <a:gd name="connsiteY10" fmla="*/ 424977 h 426761"/>
              <a:gd name="connsiteX11" fmla="*/ 212841 w 324272"/>
              <a:gd name="connsiteY11" fmla="*/ 350958 h 426761"/>
              <a:gd name="connsiteX12" fmla="*/ 204901 w 324272"/>
              <a:gd name="connsiteY12" fmla="*/ 287503 h 426761"/>
              <a:gd name="connsiteX13" fmla="*/ 162373 w 324272"/>
              <a:gd name="connsiteY13" fmla="*/ 231988 h 426761"/>
              <a:gd name="connsiteX14" fmla="*/ 161431 w 324272"/>
              <a:gd name="connsiteY14" fmla="*/ 231988 h 426761"/>
              <a:gd name="connsiteX15" fmla="*/ 118971 w 324272"/>
              <a:gd name="connsiteY15" fmla="*/ 287503 h 426761"/>
              <a:gd name="connsiteX16" fmla="*/ 110963 w 324272"/>
              <a:gd name="connsiteY16" fmla="*/ 350958 h 426761"/>
              <a:gd name="connsiteX17" fmla="*/ 92795 w 324272"/>
              <a:gd name="connsiteY17" fmla="*/ 424977 h 426761"/>
              <a:gd name="connsiteX18" fmla="*/ 87614 w 324272"/>
              <a:gd name="connsiteY18" fmla="*/ 426592 h 426761"/>
              <a:gd name="connsiteX19" fmla="*/ 87950 w 324272"/>
              <a:gd name="connsiteY19" fmla="*/ 8786 h 426761"/>
              <a:gd name="connsiteX20" fmla="*/ 47105 w 324272"/>
              <a:gd name="connsiteY20" fmla="*/ 16322 h 426761"/>
              <a:gd name="connsiteX21" fmla="*/ 8884 w 324272"/>
              <a:gd name="connsiteY21" fmla="*/ 70154 h 426761"/>
              <a:gd name="connsiteX22" fmla="*/ 36204 w 324272"/>
              <a:gd name="connsiteY22" fmla="*/ 190739 h 426761"/>
              <a:gd name="connsiteX23" fmla="*/ 36540 w 324272"/>
              <a:gd name="connsiteY23" fmla="*/ 192287 h 426761"/>
              <a:gd name="connsiteX24" fmla="*/ 85326 w 324272"/>
              <a:gd name="connsiteY24" fmla="*/ 417104 h 426761"/>
              <a:gd name="connsiteX25" fmla="*/ 88758 w 324272"/>
              <a:gd name="connsiteY25" fmla="*/ 417441 h 426761"/>
              <a:gd name="connsiteX26" fmla="*/ 102216 w 324272"/>
              <a:gd name="connsiteY26" fmla="*/ 350150 h 426761"/>
              <a:gd name="connsiteX27" fmla="*/ 110291 w 324272"/>
              <a:gd name="connsiteY27" fmla="*/ 285955 h 426761"/>
              <a:gd name="connsiteX28" fmla="*/ 161902 w 324272"/>
              <a:gd name="connsiteY28" fmla="*/ 223240 h 426761"/>
              <a:gd name="connsiteX29" fmla="*/ 213581 w 324272"/>
              <a:gd name="connsiteY29" fmla="*/ 285955 h 426761"/>
              <a:gd name="connsiteX30" fmla="*/ 221656 w 324272"/>
              <a:gd name="connsiteY30" fmla="*/ 350150 h 426761"/>
              <a:gd name="connsiteX31" fmla="*/ 235114 w 324272"/>
              <a:gd name="connsiteY31" fmla="*/ 417441 h 426761"/>
              <a:gd name="connsiteX32" fmla="*/ 238546 w 324272"/>
              <a:gd name="connsiteY32" fmla="*/ 417104 h 426761"/>
              <a:gd name="connsiteX33" fmla="*/ 287332 w 324272"/>
              <a:gd name="connsiteY33" fmla="*/ 192287 h 426761"/>
              <a:gd name="connsiteX34" fmla="*/ 287332 w 324272"/>
              <a:gd name="connsiteY34" fmla="*/ 190739 h 426761"/>
              <a:gd name="connsiteX35" fmla="*/ 314248 w 324272"/>
              <a:gd name="connsiteY35" fmla="*/ 70154 h 426761"/>
              <a:gd name="connsiteX36" fmla="*/ 276094 w 324272"/>
              <a:gd name="connsiteY36" fmla="*/ 16322 h 426761"/>
              <a:gd name="connsiteX37" fmla="*/ 164123 w 324272"/>
              <a:gd name="connsiteY37" fmla="*/ 33818 h 426761"/>
              <a:gd name="connsiteX38" fmla="*/ 160960 w 324272"/>
              <a:gd name="connsiteY38" fmla="*/ 36980 h 426761"/>
              <a:gd name="connsiteX39" fmla="*/ 157865 w 324272"/>
              <a:gd name="connsiteY39" fmla="*/ 33818 h 426761"/>
              <a:gd name="connsiteX40" fmla="*/ 87950 w 324272"/>
              <a:gd name="connsiteY40" fmla="*/ 8786 h 4267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24272" h="426761">
                <a:moveTo>
                  <a:pt x="87614" y="426592"/>
                </a:moveTo>
                <a:cubicBezTo>
                  <a:pt x="85427" y="426572"/>
                  <a:pt x="83279" y="426013"/>
                  <a:pt x="81356" y="424977"/>
                </a:cubicBezTo>
                <a:cubicBezTo>
                  <a:pt x="35194" y="401896"/>
                  <a:pt x="28600" y="281917"/>
                  <a:pt x="27523" y="193229"/>
                </a:cubicBezTo>
                <a:cubicBezTo>
                  <a:pt x="24428" y="185019"/>
                  <a:pt x="-66" y="119209"/>
                  <a:pt x="-66" y="70154"/>
                </a:cubicBezTo>
                <a:cubicBezTo>
                  <a:pt x="-66" y="41825"/>
                  <a:pt x="15411" y="19821"/>
                  <a:pt x="43538" y="8180"/>
                </a:cubicBezTo>
                <a:cubicBezTo>
                  <a:pt x="81961" y="-7701"/>
                  <a:pt x="133977" y="-231"/>
                  <a:pt x="162037" y="24666"/>
                </a:cubicBezTo>
                <a:cubicBezTo>
                  <a:pt x="190164" y="-231"/>
                  <a:pt x="242180" y="-7701"/>
                  <a:pt x="280535" y="8180"/>
                </a:cubicBezTo>
                <a:cubicBezTo>
                  <a:pt x="308663" y="19821"/>
                  <a:pt x="324207" y="41825"/>
                  <a:pt x="324207" y="70154"/>
                </a:cubicBezTo>
                <a:cubicBezTo>
                  <a:pt x="324207" y="119344"/>
                  <a:pt x="299713" y="185019"/>
                  <a:pt x="296618" y="193229"/>
                </a:cubicBezTo>
                <a:cubicBezTo>
                  <a:pt x="295676" y="281850"/>
                  <a:pt x="289081" y="401829"/>
                  <a:pt x="242785" y="424977"/>
                </a:cubicBezTo>
                <a:cubicBezTo>
                  <a:pt x="239145" y="427002"/>
                  <a:pt x="234717" y="427002"/>
                  <a:pt x="231077" y="424977"/>
                </a:cubicBezTo>
                <a:cubicBezTo>
                  <a:pt x="219907" y="418786"/>
                  <a:pt x="217013" y="394091"/>
                  <a:pt x="212841" y="350958"/>
                </a:cubicBezTo>
                <a:cubicBezTo>
                  <a:pt x="210890" y="330770"/>
                  <a:pt x="208669" y="307824"/>
                  <a:pt x="204901" y="287503"/>
                </a:cubicBezTo>
                <a:cubicBezTo>
                  <a:pt x="194067" y="229700"/>
                  <a:pt x="163652" y="231853"/>
                  <a:pt x="162373" y="231988"/>
                </a:cubicBezTo>
                <a:lnTo>
                  <a:pt x="161431" y="231988"/>
                </a:lnTo>
                <a:cubicBezTo>
                  <a:pt x="160153" y="231988"/>
                  <a:pt x="129805" y="229700"/>
                  <a:pt x="118971" y="287503"/>
                </a:cubicBezTo>
                <a:cubicBezTo>
                  <a:pt x="115135" y="307690"/>
                  <a:pt x="112915" y="330770"/>
                  <a:pt x="110963" y="350958"/>
                </a:cubicBezTo>
                <a:cubicBezTo>
                  <a:pt x="106859" y="394023"/>
                  <a:pt x="104234" y="418719"/>
                  <a:pt x="92795" y="424977"/>
                </a:cubicBezTo>
                <a:cubicBezTo>
                  <a:pt x="91224" y="425926"/>
                  <a:pt x="89446" y="426478"/>
                  <a:pt x="87614" y="426592"/>
                </a:cubicBezTo>
                <a:close/>
                <a:moveTo>
                  <a:pt x="87950" y="8786"/>
                </a:moveTo>
                <a:cubicBezTo>
                  <a:pt x="73976" y="8631"/>
                  <a:pt x="60105" y="11195"/>
                  <a:pt x="47105" y="16322"/>
                </a:cubicBezTo>
                <a:cubicBezTo>
                  <a:pt x="22476" y="26550"/>
                  <a:pt x="8884" y="45661"/>
                  <a:pt x="8884" y="70154"/>
                </a:cubicBezTo>
                <a:cubicBezTo>
                  <a:pt x="8884" y="119949"/>
                  <a:pt x="35800" y="190066"/>
                  <a:pt x="36204" y="190739"/>
                </a:cubicBezTo>
                <a:lnTo>
                  <a:pt x="36540" y="192287"/>
                </a:lnTo>
                <a:cubicBezTo>
                  <a:pt x="37819" y="325925"/>
                  <a:pt x="54238" y="401560"/>
                  <a:pt x="85326" y="417104"/>
                </a:cubicBezTo>
                <a:cubicBezTo>
                  <a:pt x="87479" y="418181"/>
                  <a:pt x="88354" y="417642"/>
                  <a:pt x="88758" y="417441"/>
                </a:cubicBezTo>
                <a:cubicBezTo>
                  <a:pt x="96361" y="413201"/>
                  <a:pt x="99591" y="379825"/>
                  <a:pt x="102216" y="350150"/>
                </a:cubicBezTo>
                <a:cubicBezTo>
                  <a:pt x="104167" y="329963"/>
                  <a:pt x="106388" y="306680"/>
                  <a:pt x="110291" y="285955"/>
                </a:cubicBezTo>
                <a:cubicBezTo>
                  <a:pt x="122134" y="222836"/>
                  <a:pt x="157394" y="222904"/>
                  <a:pt x="161902" y="223240"/>
                </a:cubicBezTo>
                <a:cubicBezTo>
                  <a:pt x="166411" y="223577"/>
                  <a:pt x="201738" y="222836"/>
                  <a:pt x="213581" y="285955"/>
                </a:cubicBezTo>
                <a:cubicBezTo>
                  <a:pt x="217484" y="306680"/>
                  <a:pt x="219705" y="329761"/>
                  <a:pt x="221656" y="350150"/>
                </a:cubicBezTo>
                <a:cubicBezTo>
                  <a:pt x="224482" y="379623"/>
                  <a:pt x="227712" y="412999"/>
                  <a:pt x="235114" y="417441"/>
                </a:cubicBezTo>
                <a:cubicBezTo>
                  <a:pt x="235518" y="417441"/>
                  <a:pt x="236393" y="418181"/>
                  <a:pt x="238546" y="417104"/>
                </a:cubicBezTo>
                <a:cubicBezTo>
                  <a:pt x="269634" y="401560"/>
                  <a:pt x="286053" y="325925"/>
                  <a:pt x="287332" y="192287"/>
                </a:cubicBezTo>
                <a:lnTo>
                  <a:pt x="287332" y="190739"/>
                </a:lnTo>
                <a:cubicBezTo>
                  <a:pt x="287332" y="190066"/>
                  <a:pt x="314248" y="119949"/>
                  <a:pt x="314248" y="70154"/>
                </a:cubicBezTo>
                <a:cubicBezTo>
                  <a:pt x="314248" y="45661"/>
                  <a:pt x="300790" y="26550"/>
                  <a:pt x="276094" y="16322"/>
                </a:cubicBezTo>
                <a:cubicBezTo>
                  <a:pt x="239892" y="1316"/>
                  <a:pt x="188617" y="9593"/>
                  <a:pt x="164123" y="33818"/>
                </a:cubicBezTo>
                <a:lnTo>
                  <a:pt x="160960" y="36980"/>
                </a:lnTo>
                <a:lnTo>
                  <a:pt x="157865" y="33818"/>
                </a:lnTo>
                <a:cubicBezTo>
                  <a:pt x="142994" y="17735"/>
                  <a:pt x="115270" y="8786"/>
                  <a:pt x="87950" y="8786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ADE461CF-1B2E-757C-6E4E-8123206DAC71}"/>
              </a:ext>
            </a:extLst>
          </p:cNvPr>
          <p:cNvSpPr/>
          <p:nvPr/>
        </p:nvSpPr>
        <p:spPr>
          <a:xfrm>
            <a:off x="8450008" y="5948712"/>
            <a:ext cx="1352402" cy="1669818"/>
          </a:xfrm>
          <a:custGeom>
            <a:avLst/>
            <a:gdLst>
              <a:gd name="connsiteX0" fmla="*/ 52823 w 343182"/>
              <a:gd name="connsiteY0" fmla="*/ 302403 h 423728"/>
              <a:gd name="connsiteX1" fmla="*/ 151538 w 343182"/>
              <a:gd name="connsiteY1" fmla="*/ 376423 h 423728"/>
              <a:gd name="connsiteX2" fmla="*/ 151538 w 343182"/>
              <a:gd name="connsiteY2" fmla="*/ 385036 h 423728"/>
              <a:gd name="connsiteX3" fmla="*/ 44479 w 343182"/>
              <a:gd name="connsiteY3" fmla="*/ 304893 h 423728"/>
              <a:gd name="connsiteX4" fmla="*/ 79604 w 343182"/>
              <a:gd name="connsiteY4" fmla="*/ 175628 h 423728"/>
              <a:gd name="connsiteX5" fmla="*/ 87074 w 343182"/>
              <a:gd name="connsiteY5" fmla="*/ 180137 h 423728"/>
              <a:gd name="connsiteX6" fmla="*/ 55313 w 343182"/>
              <a:gd name="connsiteY6" fmla="*/ 242986 h 423728"/>
              <a:gd name="connsiteX7" fmla="*/ 47103 w 343182"/>
              <a:gd name="connsiteY7" fmla="*/ 240025 h 423728"/>
              <a:gd name="connsiteX8" fmla="*/ 79604 w 343182"/>
              <a:gd name="connsiteY8" fmla="*/ 175628 h 423728"/>
              <a:gd name="connsiteX9" fmla="*/ 206380 w 343182"/>
              <a:gd name="connsiteY9" fmla="*/ 16082 h 423728"/>
              <a:gd name="connsiteX10" fmla="*/ 278516 w 343182"/>
              <a:gd name="connsiteY10" fmla="*/ 16082 h 423728"/>
              <a:gd name="connsiteX11" fmla="*/ 278516 w 343182"/>
              <a:gd name="connsiteY11" fmla="*/ 80748 h 423728"/>
              <a:gd name="connsiteX12" fmla="*/ 343182 w 343182"/>
              <a:gd name="connsiteY12" fmla="*/ 80748 h 423728"/>
              <a:gd name="connsiteX13" fmla="*/ 343182 w 343182"/>
              <a:gd name="connsiteY13" fmla="*/ 152883 h 423728"/>
              <a:gd name="connsiteX14" fmla="*/ 278852 w 343182"/>
              <a:gd name="connsiteY14" fmla="*/ 152883 h 423728"/>
              <a:gd name="connsiteX15" fmla="*/ 278852 w 343182"/>
              <a:gd name="connsiteY15" fmla="*/ 191643 h 423728"/>
              <a:gd name="connsiteX16" fmla="*/ 270104 w 343182"/>
              <a:gd name="connsiteY16" fmla="*/ 174484 h 423728"/>
              <a:gd name="connsiteX17" fmla="*/ 270104 w 343182"/>
              <a:gd name="connsiteY17" fmla="*/ 144136 h 423728"/>
              <a:gd name="connsiteX18" fmla="*/ 334770 w 343182"/>
              <a:gd name="connsiteY18" fmla="*/ 144136 h 423728"/>
              <a:gd name="connsiteX19" fmla="*/ 334770 w 343182"/>
              <a:gd name="connsiteY19" fmla="*/ 89496 h 423728"/>
              <a:gd name="connsiteX20" fmla="*/ 269768 w 343182"/>
              <a:gd name="connsiteY20" fmla="*/ 89496 h 423728"/>
              <a:gd name="connsiteX21" fmla="*/ 269768 w 343182"/>
              <a:gd name="connsiteY21" fmla="*/ 24830 h 423728"/>
              <a:gd name="connsiteX22" fmla="*/ 215128 w 343182"/>
              <a:gd name="connsiteY22" fmla="*/ 24830 h 423728"/>
              <a:gd name="connsiteX23" fmla="*/ 215128 w 343182"/>
              <a:gd name="connsiteY23" fmla="*/ 85930 h 423728"/>
              <a:gd name="connsiteX24" fmla="*/ 206380 w 343182"/>
              <a:gd name="connsiteY24" fmla="*/ 73346 h 423728"/>
              <a:gd name="connsiteX25" fmla="*/ 151404 w 343182"/>
              <a:gd name="connsiteY25" fmla="*/ 0 h 423728"/>
              <a:gd name="connsiteX26" fmla="*/ 154836 w 343182"/>
              <a:gd name="connsiteY26" fmla="*/ 4239 h 423728"/>
              <a:gd name="connsiteX27" fmla="*/ 206245 w 343182"/>
              <a:gd name="connsiteY27" fmla="*/ 73347 h 423728"/>
              <a:gd name="connsiteX28" fmla="*/ 206245 w 343182"/>
              <a:gd name="connsiteY28" fmla="*/ 80749 h 423728"/>
              <a:gd name="connsiteX29" fmla="*/ 200863 w 343182"/>
              <a:gd name="connsiteY29" fmla="*/ 80749 h 423728"/>
              <a:gd name="connsiteX30" fmla="*/ 200865 w 343182"/>
              <a:gd name="connsiteY30" fmla="*/ 80753 h 423728"/>
              <a:gd name="connsiteX31" fmla="*/ 206380 w 343182"/>
              <a:gd name="connsiteY31" fmla="*/ 81018 h 423728"/>
              <a:gd name="connsiteX32" fmla="*/ 206380 w 343182"/>
              <a:gd name="connsiteY32" fmla="*/ 73616 h 423728"/>
              <a:gd name="connsiteX33" fmla="*/ 215128 w 343182"/>
              <a:gd name="connsiteY33" fmla="*/ 86199 h 423728"/>
              <a:gd name="connsiteX34" fmla="*/ 215128 w 343182"/>
              <a:gd name="connsiteY34" fmla="*/ 89497 h 423728"/>
              <a:gd name="connsiteX35" fmla="*/ 206851 w 343182"/>
              <a:gd name="connsiteY35" fmla="*/ 89497 h 423728"/>
              <a:gd name="connsiteX36" fmla="*/ 206850 w 343182"/>
              <a:gd name="connsiteY36" fmla="*/ 89496 h 423728"/>
              <a:gd name="connsiteX37" fmla="*/ 150462 w 343182"/>
              <a:gd name="connsiteY37" fmla="*/ 89496 h 423728"/>
              <a:gd name="connsiteX38" fmla="*/ 150462 w 343182"/>
              <a:gd name="connsiteY38" fmla="*/ 144136 h 423728"/>
              <a:gd name="connsiteX39" fmla="*/ 215128 w 343182"/>
              <a:gd name="connsiteY39" fmla="*/ 144136 h 423728"/>
              <a:gd name="connsiteX40" fmla="*/ 215128 w 343182"/>
              <a:gd name="connsiteY40" fmla="*/ 208802 h 423728"/>
              <a:gd name="connsiteX41" fmla="*/ 269835 w 343182"/>
              <a:gd name="connsiteY41" fmla="*/ 208802 h 423728"/>
              <a:gd name="connsiteX42" fmla="*/ 269835 w 343182"/>
              <a:gd name="connsiteY42" fmla="*/ 194010 h 423728"/>
              <a:gd name="connsiteX43" fmla="*/ 269767 w 343182"/>
              <a:gd name="connsiteY43" fmla="*/ 193864 h 423728"/>
              <a:gd name="connsiteX44" fmla="*/ 269767 w 343182"/>
              <a:gd name="connsiteY44" fmla="*/ 174619 h 423728"/>
              <a:gd name="connsiteX45" fmla="*/ 278515 w 343182"/>
              <a:gd name="connsiteY45" fmla="*/ 191778 h 423728"/>
              <a:gd name="connsiteX46" fmla="*/ 278515 w 343182"/>
              <a:gd name="connsiteY46" fmla="*/ 212291 h 423728"/>
              <a:gd name="connsiteX47" fmla="*/ 278583 w 343182"/>
              <a:gd name="connsiteY47" fmla="*/ 212436 h 423728"/>
              <a:gd name="connsiteX48" fmla="*/ 278583 w 343182"/>
              <a:gd name="connsiteY48" fmla="*/ 217550 h 423728"/>
              <a:gd name="connsiteX49" fmla="*/ 206447 w 343182"/>
              <a:gd name="connsiteY49" fmla="*/ 217550 h 423728"/>
              <a:gd name="connsiteX50" fmla="*/ 206447 w 343182"/>
              <a:gd name="connsiteY50" fmla="*/ 152883 h 423728"/>
              <a:gd name="connsiteX51" fmla="*/ 141781 w 343182"/>
              <a:gd name="connsiteY51" fmla="*/ 152883 h 423728"/>
              <a:gd name="connsiteX52" fmla="*/ 141781 w 343182"/>
              <a:gd name="connsiteY52" fmla="*/ 80748 h 423728"/>
              <a:gd name="connsiteX53" fmla="*/ 200659 w 343182"/>
              <a:gd name="connsiteY53" fmla="*/ 80748 h 423728"/>
              <a:gd name="connsiteX54" fmla="*/ 170506 w 343182"/>
              <a:gd name="connsiteY54" fmla="*/ 39129 h 423728"/>
              <a:gd name="connsiteX55" fmla="*/ 151404 w 343182"/>
              <a:gd name="connsiteY55" fmla="*/ 14064 h 423728"/>
              <a:gd name="connsiteX56" fmla="*/ 8411 w 343182"/>
              <a:gd name="connsiteY56" fmla="*/ 271988 h 423728"/>
              <a:gd name="connsiteX57" fmla="*/ 151404 w 343182"/>
              <a:gd name="connsiteY57" fmla="*/ 414980 h 423728"/>
              <a:gd name="connsiteX58" fmla="*/ 294396 w 343182"/>
              <a:gd name="connsiteY58" fmla="*/ 271988 h 423728"/>
              <a:gd name="connsiteX59" fmla="*/ 278717 w 343182"/>
              <a:gd name="connsiteY59" fmla="*/ 212436 h 423728"/>
              <a:gd name="connsiteX60" fmla="*/ 278717 w 343182"/>
              <a:gd name="connsiteY60" fmla="*/ 191643 h 423728"/>
              <a:gd name="connsiteX61" fmla="*/ 303480 w 343182"/>
              <a:gd name="connsiteY61" fmla="*/ 271988 h 423728"/>
              <a:gd name="connsiteX62" fmla="*/ 151740 w 343182"/>
              <a:gd name="connsiteY62" fmla="*/ 423728 h 423728"/>
              <a:gd name="connsiteX63" fmla="*/ 0 w 343182"/>
              <a:gd name="connsiteY63" fmla="*/ 271988 h 423728"/>
              <a:gd name="connsiteX64" fmla="*/ 148039 w 343182"/>
              <a:gd name="connsiteY64" fmla="*/ 4239 h 423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</a:cxnLst>
            <a:rect l="l" t="t" r="r" b="b"/>
            <a:pathLst>
              <a:path w="343182" h="423728">
                <a:moveTo>
                  <a:pt x="52823" y="302403"/>
                </a:moveTo>
                <a:cubicBezTo>
                  <a:pt x="65797" y="346148"/>
                  <a:pt x="105909" y="376227"/>
                  <a:pt x="151538" y="376423"/>
                </a:cubicBezTo>
                <a:lnTo>
                  <a:pt x="151538" y="385036"/>
                </a:lnTo>
                <a:cubicBezTo>
                  <a:pt x="102087" y="384840"/>
                  <a:pt x="58597" y="352286"/>
                  <a:pt x="44479" y="304893"/>
                </a:cubicBezTo>
                <a:close/>
                <a:moveTo>
                  <a:pt x="79604" y="175628"/>
                </a:moveTo>
                <a:lnTo>
                  <a:pt x="87074" y="180137"/>
                </a:lnTo>
                <a:cubicBezTo>
                  <a:pt x="74517" y="200034"/>
                  <a:pt x="63885" y="221076"/>
                  <a:pt x="55313" y="242986"/>
                </a:cubicBezTo>
                <a:lnTo>
                  <a:pt x="47103" y="240025"/>
                </a:lnTo>
                <a:cubicBezTo>
                  <a:pt x="55878" y="217584"/>
                  <a:pt x="66759" y="196017"/>
                  <a:pt x="79604" y="175628"/>
                </a:cubicBezTo>
                <a:close/>
                <a:moveTo>
                  <a:pt x="206380" y="16082"/>
                </a:moveTo>
                <a:lnTo>
                  <a:pt x="278516" y="16082"/>
                </a:lnTo>
                <a:lnTo>
                  <a:pt x="278516" y="80748"/>
                </a:lnTo>
                <a:lnTo>
                  <a:pt x="343182" y="80748"/>
                </a:lnTo>
                <a:lnTo>
                  <a:pt x="343182" y="152883"/>
                </a:lnTo>
                <a:lnTo>
                  <a:pt x="278852" y="152883"/>
                </a:lnTo>
                <a:lnTo>
                  <a:pt x="278852" y="191643"/>
                </a:lnTo>
                <a:cubicBezTo>
                  <a:pt x="276093" y="185923"/>
                  <a:pt x="273200" y="180271"/>
                  <a:pt x="270104" y="174484"/>
                </a:cubicBezTo>
                <a:lnTo>
                  <a:pt x="270104" y="144136"/>
                </a:lnTo>
                <a:lnTo>
                  <a:pt x="334770" y="144136"/>
                </a:lnTo>
                <a:lnTo>
                  <a:pt x="334770" y="89496"/>
                </a:lnTo>
                <a:lnTo>
                  <a:pt x="269768" y="89496"/>
                </a:lnTo>
                <a:lnTo>
                  <a:pt x="269768" y="24830"/>
                </a:lnTo>
                <a:lnTo>
                  <a:pt x="215128" y="24830"/>
                </a:lnTo>
                <a:lnTo>
                  <a:pt x="215128" y="85930"/>
                </a:lnTo>
                <a:cubicBezTo>
                  <a:pt x="212167" y="81623"/>
                  <a:pt x="209274" y="77384"/>
                  <a:pt x="206380" y="73346"/>
                </a:cubicBezTo>
                <a:close/>
                <a:moveTo>
                  <a:pt x="151404" y="0"/>
                </a:moveTo>
                <a:lnTo>
                  <a:pt x="154836" y="4239"/>
                </a:lnTo>
                <a:cubicBezTo>
                  <a:pt x="157123" y="7133"/>
                  <a:pt x="179329" y="35260"/>
                  <a:pt x="206245" y="73347"/>
                </a:cubicBezTo>
                <a:lnTo>
                  <a:pt x="206245" y="80749"/>
                </a:lnTo>
                <a:lnTo>
                  <a:pt x="200863" y="80749"/>
                </a:lnTo>
                <a:lnTo>
                  <a:pt x="200865" y="80753"/>
                </a:lnTo>
                <a:lnTo>
                  <a:pt x="206380" y="81018"/>
                </a:lnTo>
                <a:lnTo>
                  <a:pt x="206380" y="73616"/>
                </a:lnTo>
                <a:cubicBezTo>
                  <a:pt x="209274" y="77653"/>
                  <a:pt x="212167" y="81893"/>
                  <a:pt x="215128" y="86199"/>
                </a:cubicBezTo>
                <a:lnTo>
                  <a:pt x="215128" y="89497"/>
                </a:lnTo>
                <a:lnTo>
                  <a:pt x="206851" y="89497"/>
                </a:lnTo>
                <a:lnTo>
                  <a:pt x="206850" y="89496"/>
                </a:lnTo>
                <a:lnTo>
                  <a:pt x="150462" y="89496"/>
                </a:lnTo>
                <a:lnTo>
                  <a:pt x="150462" y="144136"/>
                </a:lnTo>
                <a:lnTo>
                  <a:pt x="215128" y="144136"/>
                </a:lnTo>
                <a:lnTo>
                  <a:pt x="215128" y="208802"/>
                </a:lnTo>
                <a:lnTo>
                  <a:pt x="269835" y="208802"/>
                </a:lnTo>
                <a:lnTo>
                  <a:pt x="269835" y="194010"/>
                </a:lnTo>
                <a:lnTo>
                  <a:pt x="269767" y="193864"/>
                </a:lnTo>
                <a:lnTo>
                  <a:pt x="269767" y="174619"/>
                </a:lnTo>
                <a:cubicBezTo>
                  <a:pt x="272862" y="180406"/>
                  <a:pt x="275756" y="186059"/>
                  <a:pt x="278515" y="191778"/>
                </a:cubicBezTo>
                <a:lnTo>
                  <a:pt x="278515" y="212291"/>
                </a:lnTo>
                <a:lnTo>
                  <a:pt x="278583" y="212436"/>
                </a:lnTo>
                <a:lnTo>
                  <a:pt x="278583" y="217550"/>
                </a:lnTo>
                <a:lnTo>
                  <a:pt x="206447" y="217550"/>
                </a:lnTo>
                <a:lnTo>
                  <a:pt x="206447" y="152883"/>
                </a:lnTo>
                <a:lnTo>
                  <a:pt x="141781" y="152883"/>
                </a:lnTo>
                <a:lnTo>
                  <a:pt x="141781" y="80748"/>
                </a:lnTo>
                <a:lnTo>
                  <a:pt x="200659" y="80748"/>
                </a:lnTo>
                <a:lnTo>
                  <a:pt x="170506" y="39129"/>
                </a:lnTo>
                <a:cubicBezTo>
                  <a:pt x="161935" y="27639"/>
                  <a:pt x="155206" y="18908"/>
                  <a:pt x="151404" y="14064"/>
                </a:cubicBezTo>
                <a:cubicBezTo>
                  <a:pt x="129534" y="42124"/>
                  <a:pt x="8411" y="199920"/>
                  <a:pt x="8411" y="271988"/>
                </a:cubicBezTo>
                <a:cubicBezTo>
                  <a:pt x="8411" y="350960"/>
                  <a:pt x="72432" y="414980"/>
                  <a:pt x="151404" y="414980"/>
                </a:cubicBezTo>
                <a:cubicBezTo>
                  <a:pt x="230376" y="414980"/>
                  <a:pt x="294396" y="350960"/>
                  <a:pt x="294396" y="271988"/>
                </a:cubicBezTo>
                <a:cubicBezTo>
                  <a:pt x="293050" y="251317"/>
                  <a:pt x="287727" y="231096"/>
                  <a:pt x="278717" y="212436"/>
                </a:cubicBezTo>
                <a:lnTo>
                  <a:pt x="278717" y="191643"/>
                </a:lnTo>
                <a:cubicBezTo>
                  <a:pt x="293454" y="221856"/>
                  <a:pt x="303480" y="250321"/>
                  <a:pt x="303480" y="271988"/>
                </a:cubicBezTo>
                <a:cubicBezTo>
                  <a:pt x="303480" y="355792"/>
                  <a:pt x="235544" y="423728"/>
                  <a:pt x="151740" y="423728"/>
                </a:cubicBezTo>
                <a:cubicBezTo>
                  <a:pt x="67937" y="423728"/>
                  <a:pt x="0" y="355792"/>
                  <a:pt x="0" y="271988"/>
                </a:cubicBezTo>
                <a:cubicBezTo>
                  <a:pt x="0" y="190028"/>
                  <a:pt x="141983" y="11776"/>
                  <a:pt x="148039" y="4239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59" name="Freeform: Shape 58">
            <a:extLst>
              <a:ext uri="{FF2B5EF4-FFF2-40B4-BE49-F238E27FC236}">
                <a16:creationId xmlns:a16="http://schemas.microsoft.com/office/drawing/2014/main" id="{7D2D0E7A-8B72-9837-C46C-E18FC4D30795}"/>
              </a:ext>
            </a:extLst>
          </p:cNvPr>
          <p:cNvSpPr/>
          <p:nvPr/>
        </p:nvSpPr>
        <p:spPr>
          <a:xfrm rot="18523799">
            <a:off x="6247013" y="2440534"/>
            <a:ext cx="1647934" cy="1630000"/>
          </a:xfrm>
          <a:custGeom>
            <a:avLst/>
            <a:gdLst>
              <a:gd name="connsiteX0" fmla="*/ 228457 w 418176"/>
              <a:gd name="connsiteY0" fmla="*/ 328394 h 413624"/>
              <a:gd name="connsiteX1" fmla="*/ 179458 w 418176"/>
              <a:gd name="connsiteY1" fmla="*/ 323011 h 413624"/>
              <a:gd name="connsiteX2" fmla="*/ 174075 w 418176"/>
              <a:gd name="connsiteY2" fmla="*/ 372010 h 413624"/>
              <a:gd name="connsiteX3" fmla="*/ 223074 w 418176"/>
              <a:gd name="connsiteY3" fmla="*/ 377393 h 413624"/>
              <a:gd name="connsiteX4" fmla="*/ 228457 w 418176"/>
              <a:gd name="connsiteY4" fmla="*/ 328394 h 413624"/>
              <a:gd name="connsiteX5" fmla="*/ 76897 w 418176"/>
              <a:gd name="connsiteY5" fmla="*/ 139418 h 413624"/>
              <a:gd name="connsiteX6" fmla="*/ 27898 w 418176"/>
              <a:gd name="connsiteY6" fmla="*/ 134035 h 413624"/>
              <a:gd name="connsiteX7" fmla="*/ 22514 w 418176"/>
              <a:gd name="connsiteY7" fmla="*/ 183034 h 413624"/>
              <a:gd name="connsiteX8" fmla="*/ 71513 w 418176"/>
              <a:gd name="connsiteY8" fmla="*/ 188417 h 413624"/>
              <a:gd name="connsiteX9" fmla="*/ 76897 w 418176"/>
              <a:gd name="connsiteY9" fmla="*/ 139418 h 413624"/>
              <a:gd name="connsiteX10" fmla="*/ 233235 w 418176"/>
              <a:gd name="connsiteY10" fmla="*/ 324563 h 413624"/>
              <a:gd name="connsiteX11" fmla="*/ 226905 w 418176"/>
              <a:gd name="connsiteY11" fmla="*/ 382171 h 413624"/>
              <a:gd name="connsiteX12" fmla="*/ 169297 w 418176"/>
              <a:gd name="connsiteY12" fmla="*/ 375841 h 413624"/>
              <a:gd name="connsiteX13" fmla="*/ 175627 w 418176"/>
              <a:gd name="connsiteY13" fmla="*/ 318233 h 413624"/>
              <a:gd name="connsiteX14" fmla="*/ 233235 w 418176"/>
              <a:gd name="connsiteY14" fmla="*/ 324563 h 413624"/>
              <a:gd name="connsiteX15" fmla="*/ 81674 w 418176"/>
              <a:gd name="connsiteY15" fmla="*/ 135587 h 413624"/>
              <a:gd name="connsiteX16" fmla="*/ 75344 w 418176"/>
              <a:gd name="connsiteY16" fmla="*/ 193195 h 413624"/>
              <a:gd name="connsiteX17" fmla="*/ 17737 w 418176"/>
              <a:gd name="connsiteY17" fmla="*/ 186865 h 413624"/>
              <a:gd name="connsiteX18" fmla="*/ 24066 w 418176"/>
              <a:gd name="connsiteY18" fmla="*/ 129257 h 413624"/>
              <a:gd name="connsiteX19" fmla="*/ 81674 w 418176"/>
              <a:gd name="connsiteY19" fmla="*/ 135587 h 413624"/>
              <a:gd name="connsiteX20" fmla="*/ 294346 w 418176"/>
              <a:gd name="connsiteY20" fmla="*/ 187913 h 413624"/>
              <a:gd name="connsiteX21" fmla="*/ 265526 w 418176"/>
              <a:gd name="connsiteY21" fmla="*/ 211026 h 413624"/>
              <a:gd name="connsiteX22" fmla="*/ 242413 w 418176"/>
              <a:gd name="connsiteY22" fmla="*/ 182207 h 413624"/>
              <a:gd name="connsiteX23" fmla="*/ 221416 w 418176"/>
              <a:gd name="connsiteY23" fmla="*/ 199047 h 413624"/>
              <a:gd name="connsiteX24" fmla="*/ 244529 w 418176"/>
              <a:gd name="connsiteY24" fmla="*/ 227866 h 413624"/>
              <a:gd name="connsiteX25" fmla="*/ 215710 w 418176"/>
              <a:gd name="connsiteY25" fmla="*/ 250980 h 413624"/>
              <a:gd name="connsiteX26" fmla="*/ 232550 w 418176"/>
              <a:gd name="connsiteY26" fmla="*/ 271977 h 413624"/>
              <a:gd name="connsiteX27" fmla="*/ 261369 w 418176"/>
              <a:gd name="connsiteY27" fmla="*/ 248864 h 413624"/>
              <a:gd name="connsiteX28" fmla="*/ 284440 w 418176"/>
              <a:gd name="connsiteY28" fmla="*/ 277630 h 413624"/>
              <a:gd name="connsiteX29" fmla="*/ 305437 w 418176"/>
              <a:gd name="connsiteY29" fmla="*/ 260790 h 413624"/>
              <a:gd name="connsiteX30" fmla="*/ 282366 w 418176"/>
              <a:gd name="connsiteY30" fmla="*/ 232023 h 413624"/>
              <a:gd name="connsiteX31" fmla="*/ 311186 w 418176"/>
              <a:gd name="connsiteY31" fmla="*/ 208910 h 413624"/>
              <a:gd name="connsiteX32" fmla="*/ 182743 w 418176"/>
              <a:gd name="connsiteY32" fmla="*/ 36069 h 413624"/>
              <a:gd name="connsiteX33" fmla="*/ 111941 w 418176"/>
              <a:gd name="connsiteY33" fmla="*/ 58781 h 413624"/>
              <a:gd name="connsiteX34" fmla="*/ 166798 w 418176"/>
              <a:gd name="connsiteY34" fmla="*/ 127180 h 413624"/>
              <a:gd name="connsiteX35" fmla="*/ 221096 w 418176"/>
              <a:gd name="connsiteY35" fmla="*/ 83890 h 413624"/>
              <a:gd name="connsiteX36" fmla="*/ 295675 w 418176"/>
              <a:gd name="connsiteY36" fmla="*/ 174943 h 413624"/>
              <a:gd name="connsiteX37" fmla="*/ 324050 w 418176"/>
              <a:gd name="connsiteY37" fmla="*/ 210323 h 413624"/>
              <a:gd name="connsiteX38" fmla="*/ 295283 w 418176"/>
              <a:gd name="connsiteY38" fmla="*/ 233394 h 413624"/>
              <a:gd name="connsiteX39" fmla="*/ 318355 w 418176"/>
              <a:gd name="connsiteY39" fmla="*/ 262161 h 413624"/>
              <a:gd name="connsiteX40" fmla="*/ 282974 w 418176"/>
              <a:gd name="connsiteY40" fmla="*/ 290537 h 413624"/>
              <a:gd name="connsiteX41" fmla="*/ 259903 w 418176"/>
              <a:gd name="connsiteY41" fmla="*/ 261770 h 413624"/>
              <a:gd name="connsiteX42" fmla="*/ 231084 w 418176"/>
              <a:gd name="connsiteY42" fmla="*/ 284883 h 413624"/>
              <a:gd name="connsiteX43" fmla="*/ 202709 w 418176"/>
              <a:gd name="connsiteY43" fmla="*/ 249503 h 413624"/>
              <a:gd name="connsiteX44" fmla="*/ 231527 w 418176"/>
              <a:gd name="connsiteY44" fmla="*/ 226390 h 413624"/>
              <a:gd name="connsiteX45" fmla="*/ 208414 w 418176"/>
              <a:gd name="connsiteY45" fmla="*/ 197571 h 413624"/>
              <a:gd name="connsiteX46" fmla="*/ 243795 w 418176"/>
              <a:gd name="connsiteY46" fmla="*/ 169195 h 413624"/>
              <a:gd name="connsiteX47" fmla="*/ 266908 w 418176"/>
              <a:gd name="connsiteY47" fmla="*/ 198014 h 413624"/>
              <a:gd name="connsiteX48" fmla="*/ 187605 w 418176"/>
              <a:gd name="connsiteY48" fmla="*/ 32342 h 413624"/>
              <a:gd name="connsiteX49" fmla="*/ 229705 w 418176"/>
              <a:gd name="connsiteY49" fmla="*/ 84836 h 413624"/>
              <a:gd name="connsiteX50" fmla="*/ 166031 w 418176"/>
              <a:gd name="connsiteY50" fmla="*/ 135903 h 413624"/>
              <a:gd name="connsiteX51" fmla="*/ 102880 w 418176"/>
              <a:gd name="connsiteY51" fmla="*/ 57163 h 413624"/>
              <a:gd name="connsiteX52" fmla="*/ 105757 w 418176"/>
              <a:gd name="connsiteY52" fmla="*/ 55373 h 413624"/>
              <a:gd name="connsiteX53" fmla="*/ 187605 w 418176"/>
              <a:gd name="connsiteY53" fmla="*/ 32342 h 413624"/>
              <a:gd name="connsiteX54" fmla="*/ 261088 w 418176"/>
              <a:gd name="connsiteY54" fmla="*/ 53628 h 413624"/>
              <a:gd name="connsiteX55" fmla="*/ 235235 w 418176"/>
              <a:gd name="connsiteY55" fmla="*/ 52366 h 413624"/>
              <a:gd name="connsiteX56" fmla="*/ 232872 w 418176"/>
              <a:gd name="connsiteY56" fmla="*/ 54261 h 413624"/>
              <a:gd name="connsiteX57" fmla="*/ 211065 w 418176"/>
              <a:gd name="connsiteY57" fmla="*/ 27070 h 413624"/>
              <a:gd name="connsiteX58" fmla="*/ 133900 w 418176"/>
              <a:gd name="connsiteY58" fmla="*/ 12704 h 413624"/>
              <a:gd name="connsiteX59" fmla="*/ 30587 w 418176"/>
              <a:gd name="connsiteY59" fmla="*/ 64251 h 413624"/>
              <a:gd name="connsiteX60" fmla="*/ 13880 w 418176"/>
              <a:gd name="connsiteY60" fmla="*/ 118708 h 413624"/>
              <a:gd name="connsiteX61" fmla="*/ 15092 w 418176"/>
              <a:gd name="connsiteY61" fmla="*/ 121186 h 413624"/>
              <a:gd name="connsiteX62" fmla="*/ 16614 w 418176"/>
              <a:gd name="connsiteY62" fmla="*/ 119965 h 413624"/>
              <a:gd name="connsiteX63" fmla="*/ 90303 w 418176"/>
              <a:gd name="connsiteY63" fmla="*/ 128062 h 413624"/>
              <a:gd name="connsiteX64" fmla="*/ 82207 w 418176"/>
              <a:gd name="connsiteY64" fmla="*/ 201751 h 413624"/>
              <a:gd name="connsiteX65" fmla="*/ 78847 w 418176"/>
              <a:gd name="connsiteY65" fmla="*/ 204445 h 413624"/>
              <a:gd name="connsiteX66" fmla="*/ 165153 w 418176"/>
              <a:gd name="connsiteY66" fmla="*/ 312056 h 413624"/>
              <a:gd name="connsiteX67" fmla="*/ 168512 w 418176"/>
              <a:gd name="connsiteY67" fmla="*/ 309362 h 413624"/>
              <a:gd name="connsiteX68" fmla="*/ 242201 w 418176"/>
              <a:gd name="connsiteY68" fmla="*/ 317459 h 413624"/>
              <a:gd name="connsiteX69" fmla="*/ 234105 w 418176"/>
              <a:gd name="connsiteY69" fmla="*/ 391147 h 413624"/>
              <a:gd name="connsiteX70" fmla="*/ 231113 w 418176"/>
              <a:gd name="connsiteY70" fmla="*/ 393547 h 413624"/>
              <a:gd name="connsiteX71" fmla="*/ 297512 w 418176"/>
              <a:gd name="connsiteY71" fmla="*/ 396534 h 413624"/>
              <a:gd name="connsiteX72" fmla="*/ 400557 w 418176"/>
              <a:gd name="connsiteY72" fmla="*/ 313891 h 413624"/>
              <a:gd name="connsiteX73" fmla="*/ 405442 w 418176"/>
              <a:gd name="connsiteY73" fmla="*/ 269432 h 413624"/>
              <a:gd name="connsiteX74" fmla="*/ 255733 w 418176"/>
              <a:gd name="connsiteY74" fmla="*/ 82765 h 413624"/>
              <a:gd name="connsiteX75" fmla="*/ 258095 w 418176"/>
              <a:gd name="connsiteY75" fmla="*/ 80871 h 413624"/>
              <a:gd name="connsiteX76" fmla="*/ 259827 w 418176"/>
              <a:gd name="connsiteY76" fmla="*/ 79482 h 413624"/>
              <a:gd name="connsiteX77" fmla="*/ 261088 w 418176"/>
              <a:gd name="connsiteY77" fmla="*/ 53628 h 413624"/>
              <a:gd name="connsiteX78" fmla="*/ 264005 w 418176"/>
              <a:gd name="connsiteY78" fmla="*/ 49736 h 413624"/>
              <a:gd name="connsiteX79" fmla="*/ 264289 w 418176"/>
              <a:gd name="connsiteY79" fmla="*/ 84184 h 413624"/>
              <a:gd name="connsiteX80" fmla="*/ 409956 w 418176"/>
              <a:gd name="connsiteY80" fmla="*/ 265811 h 413624"/>
              <a:gd name="connsiteX81" fmla="*/ 404094 w 418176"/>
              <a:gd name="connsiteY81" fmla="*/ 318731 h 413624"/>
              <a:gd name="connsiteX82" fmla="*/ 301207 w 418176"/>
              <a:gd name="connsiteY82" fmla="*/ 401248 h 413624"/>
              <a:gd name="connsiteX83" fmla="*/ 223831 w 418176"/>
              <a:gd name="connsiteY83" fmla="*/ 394901 h 413624"/>
              <a:gd name="connsiteX84" fmla="*/ 221516 w 418176"/>
              <a:gd name="connsiteY84" fmla="*/ 392014 h 413624"/>
              <a:gd name="connsiteX85" fmla="*/ 224740 w 418176"/>
              <a:gd name="connsiteY85" fmla="*/ 390118 h 413624"/>
              <a:gd name="connsiteX86" fmla="*/ 230327 w 418176"/>
              <a:gd name="connsiteY86" fmla="*/ 386328 h 413624"/>
              <a:gd name="connsiteX87" fmla="*/ 237477 w 418176"/>
              <a:gd name="connsiteY87" fmla="*/ 321248 h 413624"/>
              <a:gd name="connsiteX88" fmla="*/ 172397 w 418176"/>
              <a:gd name="connsiteY88" fmla="*/ 314097 h 413624"/>
              <a:gd name="connsiteX89" fmla="*/ 167526 w 418176"/>
              <a:gd name="connsiteY89" fmla="*/ 318780 h 413624"/>
              <a:gd name="connsiteX90" fmla="*/ 165133 w 418176"/>
              <a:gd name="connsiteY90" fmla="*/ 321389 h 413624"/>
              <a:gd name="connsiteX91" fmla="*/ 70070 w 418176"/>
              <a:gd name="connsiteY91" fmla="*/ 202859 h 413624"/>
              <a:gd name="connsiteX92" fmla="*/ 73137 w 418176"/>
              <a:gd name="connsiteY92" fmla="*/ 201089 h 413624"/>
              <a:gd name="connsiteX93" fmla="*/ 78765 w 418176"/>
              <a:gd name="connsiteY93" fmla="*/ 197351 h 413624"/>
              <a:gd name="connsiteX94" fmla="*/ 85915 w 418176"/>
              <a:gd name="connsiteY94" fmla="*/ 132271 h 413624"/>
              <a:gd name="connsiteX95" fmla="*/ 20835 w 418176"/>
              <a:gd name="connsiteY95" fmla="*/ 125120 h 413624"/>
              <a:gd name="connsiteX96" fmla="*/ 16741 w 418176"/>
              <a:gd name="connsiteY96" fmla="*/ 128835 h 413624"/>
              <a:gd name="connsiteX97" fmla="*/ 13718 w 418176"/>
              <a:gd name="connsiteY97" fmla="*/ 131950 h 413624"/>
              <a:gd name="connsiteX98" fmla="*/ 11854 w 418176"/>
              <a:gd name="connsiteY98" fmla="*/ 128011 h 413624"/>
              <a:gd name="connsiteX99" fmla="*/ 8798 w 418176"/>
              <a:gd name="connsiteY99" fmla="*/ 121836 h 413624"/>
              <a:gd name="connsiteX100" fmla="*/ 27806 w 418176"/>
              <a:gd name="connsiteY100" fmla="*/ 59494 h 413624"/>
              <a:gd name="connsiteX101" fmla="*/ 131425 w 418176"/>
              <a:gd name="connsiteY101" fmla="*/ 7789 h 413624"/>
              <a:gd name="connsiteX102" fmla="*/ 215916 w 418176"/>
              <a:gd name="connsiteY102" fmla="*/ 23869 h 413624"/>
              <a:gd name="connsiteX103" fmla="*/ 234019 w 418176"/>
              <a:gd name="connsiteY103" fmla="*/ 46441 h 413624"/>
              <a:gd name="connsiteX104" fmla="*/ 264005 w 418176"/>
              <a:gd name="connsiteY104" fmla="*/ 49736 h 413624"/>
              <a:gd name="connsiteX105" fmla="*/ 256883 w 418176"/>
              <a:gd name="connsiteY105" fmla="*/ 1143 h 413624"/>
              <a:gd name="connsiteX106" fmla="*/ 256883 w 418176"/>
              <a:gd name="connsiteY106" fmla="*/ 27386 h 413624"/>
              <a:gd name="connsiteX107" fmla="*/ 247731 w 418176"/>
              <a:gd name="connsiteY107" fmla="*/ 27386 h 413624"/>
              <a:gd name="connsiteX108" fmla="*/ 247731 w 418176"/>
              <a:gd name="connsiteY108" fmla="*/ 1143 h 413624"/>
              <a:gd name="connsiteX109" fmla="*/ 314979 w 418176"/>
              <a:gd name="connsiteY109" fmla="*/ 73399 h 413624"/>
              <a:gd name="connsiteX110" fmla="*/ 312994 w 418176"/>
              <a:gd name="connsiteY110" fmla="*/ 82333 h 413624"/>
              <a:gd name="connsiteX111" fmla="*/ 287376 w 418176"/>
              <a:gd name="connsiteY111" fmla="*/ 76639 h 413624"/>
              <a:gd name="connsiteX112" fmla="*/ 289362 w 418176"/>
              <a:gd name="connsiteY112" fmla="*/ 67706 h 413624"/>
              <a:gd name="connsiteX113" fmla="*/ 295459 w 418176"/>
              <a:gd name="connsiteY113" fmla="*/ 22436 h 413624"/>
              <a:gd name="connsiteX114" fmla="*/ 301184 w 418176"/>
              <a:gd name="connsiteY114" fmla="*/ 29575 h 413624"/>
              <a:gd name="connsiteX115" fmla="*/ 280345 w 418176"/>
              <a:gd name="connsiteY115" fmla="*/ 46289 h 413624"/>
              <a:gd name="connsiteX116" fmla="*/ 274619 w 418176"/>
              <a:gd name="connsiteY116" fmla="*/ 39150 h 413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</a:cxnLst>
            <a:rect l="l" t="t" r="r" b="b"/>
            <a:pathLst>
              <a:path w="418176" h="413624">
                <a:moveTo>
                  <a:pt x="228457" y="328394"/>
                </a:moveTo>
                <a:cubicBezTo>
                  <a:pt x="216412" y="313376"/>
                  <a:pt x="194477" y="310966"/>
                  <a:pt x="179458" y="323011"/>
                </a:cubicBezTo>
                <a:cubicBezTo>
                  <a:pt x="164440" y="335056"/>
                  <a:pt x="162030" y="356991"/>
                  <a:pt x="174075" y="372010"/>
                </a:cubicBezTo>
                <a:cubicBezTo>
                  <a:pt x="186142" y="386992"/>
                  <a:pt x="208046" y="389404"/>
                  <a:pt x="223074" y="377393"/>
                </a:cubicBezTo>
                <a:cubicBezTo>
                  <a:pt x="238092" y="365348"/>
                  <a:pt x="240502" y="343413"/>
                  <a:pt x="228457" y="328394"/>
                </a:cubicBezTo>
                <a:close/>
                <a:moveTo>
                  <a:pt x="76897" y="139418"/>
                </a:moveTo>
                <a:cubicBezTo>
                  <a:pt x="64852" y="124400"/>
                  <a:pt x="42916" y="121990"/>
                  <a:pt x="27898" y="134035"/>
                </a:cubicBezTo>
                <a:cubicBezTo>
                  <a:pt x="12879" y="146080"/>
                  <a:pt x="10469" y="168015"/>
                  <a:pt x="22514" y="183034"/>
                </a:cubicBezTo>
                <a:cubicBezTo>
                  <a:pt x="34582" y="198016"/>
                  <a:pt x="56485" y="200428"/>
                  <a:pt x="71513" y="188417"/>
                </a:cubicBezTo>
                <a:cubicBezTo>
                  <a:pt x="86532" y="176372"/>
                  <a:pt x="88942" y="154437"/>
                  <a:pt x="76897" y="139418"/>
                </a:cubicBezTo>
                <a:close/>
                <a:moveTo>
                  <a:pt x="233235" y="324563"/>
                </a:moveTo>
                <a:cubicBezTo>
                  <a:pt x="247393" y="342217"/>
                  <a:pt x="244559" y="368012"/>
                  <a:pt x="226905" y="382171"/>
                </a:cubicBezTo>
                <a:cubicBezTo>
                  <a:pt x="209252" y="396329"/>
                  <a:pt x="183456" y="393495"/>
                  <a:pt x="169297" y="375841"/>
                </a:cubicBezTo>
                <a:cubicBezTo>
                  <a:pt x="155139" y="358187"/>
                  <a:pt x="157973" y="332392"/>
                  <a:pt x="175627" y="318233"/>
                </a:cubicBezTo>
                <a:cubicBezTo>
                  <a:pt x="193281" y="304075"/>
                  <a:pt x="219076" y="306909"/>
                  <a:pt x="233235" y="324563"/>
                </a:cubicBezTo>
                <a:close/>
                <a:moveTo>
                  <a:pt x="81674" y="135587"/>
                </a:moveTo>
                <a:cubicBezTo>
                  <a:pt x="95832" y="153240"/>
                  <a:pt x="92998" y="179036"/>
                  <a:pt x="75344" y="193195"/>
                </a:cubicBezTo>
                <a:cubicBezTo>
                  <a:pt x="57691" y="207353"/>
                  <a:pt x="31895" y="204519"/>
                  <a:pt x="17737" y="186865"/>
                </a:cubicBezTo>
                <a:cubicBezTo>
                  <a:pt x="3578" y="169211"/>
                  <a:pt x="6412" y="143416"/>
                  <a:pt x="24066" y="129257"/>
                </a:cubicBezTo>
                <a:cubicBezTo>
                  <a:pt x="41720" y="115099"/>
                  <a:pt x="67515" y="117933"/>
                  <a:pt x="81674" y="135587"/>
                </a:cubicBezTo>
                <a:close/>
                <a:moveTo>
                  <a:pt x="294346" y="187913"/>
                </a:moveTo>
                <a:lnTo>
                  <a:pt x="265526" y="211026"/>
                </a:lnTo>
                <a:lnTo>
                  <a:pt x="242413" y="182207"/>
                </a:lnTo>
                <a:lnTo>
                  <a:pt x="221416" y="199047"/>
                </a:lnTo>
                <a:lnTo>
                  <a:pt x="244529" y="227866"/>
                </a:lnTo>
                <a:lnTo>
                  <a:pt x="215710" y="250980"/>
                </a:lnTo>
                <a:lnTo>
                  <a:pt x="232550" y="271977"/>
                </a:lnTo>
                <a:lnTo>
                  <a:pt x="261369" y="248864"/>
                </a:lnTo>
                <a:lnTo>
                  <a:pt x="284440" y="277630"/>
                </a:lnTo>
                <a:lnTo>
                  <a:pt x="305437" y="260790"/>
                </a:lnTo>
                <a:lnTo>
                  <a:pt x="282366" y="232023"/>
                </a:lnTo>
                <a:lnTo>
                  <a:pt x="311186" y="208910"/>
                </a:lnTo>
                <a:close/>
                <a:moveTo>
                  <a:pt x="182743" y="36069"/>
                </a:moveTo>
                <a:cubicBezTo>
                  <a:pt x="174828" y="26200"/>
                  <a:pt x="136387" y="44090"/>
                  <a:pt x="111941" y="58781"/>
                </a:cubicBezTo>
                <a:lnTo>
                  <a:pt x="166798" y="127180"/>
                </a:lnTo>
                <a:lnTo>
                  <a:pt x="221096" y="83890"/>
                </a:lnTo>
                <a:close/>
                <a:moveTo>
                  <a:pt x="295675" y="174943"/>
                </a:moveTo>
                <a:lnTo>
                  <a:pt x="324050" y="210323"/>
                </a:lnTo>
                <a:lnTo>
                  <a:pt x="295283" y="233394"/>
                </a:lnTo>
                <a:lnTo>
                  <a:pt x="318355" y="262161"/>
                </a:lnTo>
                <a:lnTo>
                  <a:pt x="282974" y="290537"/>
                </a:lnTo>
                <a:lnTo>
                  <a:pt x="259903" y="261770"/>
                </a:lnTo>
                <a:lnTo>
                  <a:pt x="231084" y="284883"/>
                </a:lnTo>
                <a:lnTo>
                  <a:pt x="202709" y="249503"/>
                </a:lnTo>
                <a:lnTo>
                  <a:pt x="231527" y="226390"/>
                </a:lnTo>
                <a:lnTo>
                  <a:pt x="208414" y="197571"/>
                </a:lnTo>
                <a:lnTo>
                  <a:pt x="243795" y="169195"/>
                </a:lnTo>
                <a:lnTo>
                  <a:pt x="266908" y="198014"/>
                </a:lnTo>
                <a:close/>
                <a:moveTo>
                  <a:pt x="187605" y="32342"/>
                </a:moveTo>
                <a:lnTo>
                  <a:pt x="229705" y="84836"/>
                </a:lnTo>
                <a:lnTo>
                  <a:pt x="166031" y="135903"/>
                </a:lnTo>
                <a:lnTo>
                  <a:pt x="102880" y="57163"/>
                </a:lnTo>
                <a:lnTo>
                  <a:pt x="105757" y="55373"/>
                </a:lnTo>
                <a:cubicBezTo>
                  <a:pt x="116741" y="48634"/>
                  <a:pt x="173543" y="14809"/>
                  <a:pt x="187605" y="32342"/>
                </a:cubicBezTo>
                <a:close/>
                <a:moveTo>
                  <a:pt x="261088" y="53628"/>
                </a:moveTo>
                <a:cubicBezTo>
                  <a:pt x="254300" y="46143"/>
                  <a:pt x="242721" y="45578"/>
                  <a:pt x="235235" y="52366"/>
                </a:cubicBezTo>
                <a:lnTo>
                  <a:pt x="232872" y="54261"/>
                </a:lnTo>
                <a:lnTo>
                  <a:pt x="211065" y="27070"/>
                </a:lnTo>
                <a:cubicBezTo>
                  <a:pt x="193383" y="5022"/>
                  <a:pt x="162374" y="-730"/>
                  <a:pt x="133900" y="12704"/>
                </a:cubicBezTo>
                <a:lnTo>
                  <a:pt x="30587" y="64251"/>
                </a:lnTo>
                <a:cubicBezTo>
                  <a:pt x="-3217" y="84375"/>
                  <a:pt x="4305" y="99562"/>
                  <a:pt x="13880" y="118708"/>
                </a:cubicBezTo>
                <a:lnTo>
                  <a:pt x="15092" y="121186"/>
                </a:lnTo>
                <a:cubicBezTo>
                  <a:pt x="15617" y="120765"/>
                  <a:pt x="16141" y="120345"/>
                  <a:pt x="16614" y="119965"/>
                </a:cubicBezTo>
                <a:cubicBezTo>
                  <a:pt x="39197" y="101854"/>
                  <a:pt x="72191" y="105479"/>
                  <a:pt x="90303" y="128062"/>
                </a:cubicBezTo>
                <a:cubicBezTo>
                  <a:pt x="108414" y="150645"/>
                  <a:pt x="104790" y="183639"/>
                  <a:pt x="82207" y="201751"/>
                </a:cubicBezTo>
                <a:cubicBezTo>
                  <a:pt x="81148" y="202721"/>
                  <a:pt x="80024" y="203622"/>
                  <a:pt x="78847" y="204445"/>
                </a:cubicBezTo>
                <a:lnTo>
                  <a:pt x="165153" y="312056"/>
                </a:lnTo>
                <a:cubicBezTo>
                  <a:pt x="166307" y="311130"/>
                  <a:pt x="167462" y="310204"/>
                  <a:pt x="168512" y="309362"/>
                </a:cubicBezTo>
                <a:cubicBezTo>
                  <a:pt x="191095" y="291250"/>
                  <a:pt x="224089" y="294876"/>
                  <a:pt x="242201" y="317459"/>
                </a:cubicBezTo>
                <a:cubicBezTo>
                  <a:pt x="260312" y="340041"/>
                  <a:pt x="256688" y="373035"/>
                  <a:pt x="234105" y="391147"/>
                </a:cubicBezTo>
                <a:cubicBezTo>
                  <a:pt x="233160" y="391905"/>
                  <a:pt x="232162" y="392705"/>
                  <a:pt x="231113" y="393547"/>
                </a:cubicBezTo>
                <a:cubicBezTo>
                  <a:pt x="249360" y="411061"/>
                  <a:pt x="277767" y="412344"/>
                  <a:pt x="297512" y="396534"/>
                </a:cubicBezTo>
                <a:lnTo>
                  <a:pt x="400557" y="313891"/>
                </a:lnTo>
                <a:cubicBezTo>
                  <a:pt x="414184" y="302962"/>
                  <a:pt x="416371" y="283060"/>
                  <a:pt x="405442" y="269432"/>
                </a:cubicBezTo>
                <a:lnTo>
                  <a:pt x="255733" y="82765"/>
                </a:lnTo>
                <a:lnTo>
                  <a:pt x="258095" y="80871"/>
                </a:lnTo>
                <a:cubicBezTo>
                  <a:pt x="258702" y="80444"/>
                  <a:pt x="259279" y="79981"/>
                  <a:pt x="259827" y="79482"/>
                </a:cubicBezTo>
                <a:cubicBezTo>
                  <a:pt x="267313" y="72693"/>
                  <a:pt x="267881" y="61119"/>
                  <a:pt x="261088" y="53628"/>
                </a:cubicBezTo>
                <a:close/>
                <a:moveTo>
                  <a:pt x="264005" y="49736"/>
                </a:moveTo>
                <a:cubicBezTo>
                  <a:pt x="273600" y="59172"/>
                  <a:pt x="273720" y="74594"/>
                  <a:pt x="264289" y="84184"/>
                </a:cubicBezTo>
                <a:lnTo>
                  <a:pt x="409956" y="265811"/>
                </a:lnTo>
                <a:cubicBezTo>
                  <a:pt x="422895" y="282062"/>
                  <a:pt x="420278" y="305709"/>
                  <a:pt x="404094" y="318731"/>
                </a:cubicBezTo>
                <a:lnTo>
                  <a:pt x="301207" y="401248"/>
                </a:lnTo>
                <a:cubicBezTo>
                  <a:pt x="277799" y="419944"/>
                  <a:pt x="243878" y="417164"/>
                  <a:pt x="223831" y="394901"/>
                </a:cubicBezTo>
                <a:lnTo>
                  <a:pt x="221516" y="392014"/>
                </a:lnTo>
                <a:lnTo>
                  <a:pt x="224740" y="390118"/>
                </a:lnTo>
                <a:cubicBezTo>
                  <a:pt x="226701" y="389003"/>
                  <a:pt x="228563" y="387734"/>
                  <a:pt x="230327" y="386328"/>
                </a:cubicBezTo>
                <a:cubicBezTo>
                  <a:pt x="250274" y="370330"/>
                  <a:pt x="253474" y="341195"/>
                  <a:pt x="237477" y="321248"/>
                </a:cubicBezTo>
                <a:cubicBezTo>
                  <a:pt x="221478" y="301300"/>
                  <a:pt x="192344" y="298099"/>
                  <a:pt x="172397" y="314097"/>
                </a:cubicBezTo>
                <a:cubicBezTo>
                  <a:pt x="170659" y="315534"/>
                  <a:pt x="169032" y="317097"/>
                  <a:pt x="167526" y="318780"/>
                </a:cubicBezTo>
                <a:lnTo>
                  <a:pt x="165133" y="321389"/>
                </a:lnTo>
                <a:lnTo>
                  <a:pt x="70070" y="202859"/>
                </a:lnTo>
                <a:lnTo>
                  <a:pt x="73137" y="201089"/>
                </a:lnTo>
                <a:cubicBezTo>
                  <a:pt x="75106" y="199984"/>
                  <a:pt x="76985" y="198736"/>
                  <a:pt x="78765" y="197351"/>
                </a:cubicBezTo>
                <a:cubicBezTo>
                  <a:pt x="98713" y="181353"/>
                  <a:pt x="101913" y="152218"/>
                  <a:pt x="85915" y="132271"/>
                </a:cubicBezTo>
                <a:cubicBezTo>
                  <a:pt x="69917" y="112324"/>
                  <a:pt x="40782" y="109122"/>
                  <a:pt x="20835" y="125120"/>
                </a:cubicBezTo>
                <a:cubicBezTo>
                  <a:pt x="19405" y="126285"/>
                  <a:pt x="18034" y="127522"/>
                  <a:pt x="16741" y="128835"/>
                </a:cubicBezTo>
                <a:lnTo>
                  <a:pt x="13718" y="131950"/>
                </a:lnTo>
                <a:lnTo>
                  <a:pt x="11854" y="128011"/>
                </a:lnTo>
                <a:lnTo>
                  <a:pt x="8798" y="121836"/>
                </a:lnTo>
                <a:cubicBezTo>
                  <a:pt x="-905" y="102532"/>
                  <a:pt x="-10860" y="82482"/>
                  <a:pt x="27806" y="59494"/>
                </a:cubicBezTo>
                <a:lnTo>
                  <a:pt x="131425" y="7789"/>
                </a:lnTo>
                <a:cubicBezTo>
                  <a:pt x="162524" y="-6889"/>
                  <a:pt x="196424" y="-435"/>
                  <a:pt x="215916" y="23869"/>
                </a:cubicBezTo>
                <a:lnTo>
                  <a:pt x="234019" y="46441"/>
                </a:lnTo>
                <a:cubicBezTo>
                  <a:pt x="243574" y="40469"/>
                  <a:pt x="255979" y="41836"/>
                  <a:pt x="264005" y="49736"/>
                </a:cubicBezTo>
                <a:close/>
                <a:moveTo>
                  <a:pt x="256883" y="1143"/>
                </a:moveTo>
                <a:lnTo>
                  <a:pt x="256883" y="27386"/>
                </a:lnTo>
                <a:lnTo>
                  <a:pt x="247731" y="27386"/>
                </a:lnTo>
                <a:lnTo>
                  <a:pt x="247731" y="1143"/>
                </a:lnTo>
                <a:close/>
                <a:moveTo>
                  <a:pt x="314979" y="73399"/>
                </a:moveTo>
                <a:lnTo>
                  <a:pt x="312994" y="82333"/>
                </a:lnTo>
                <a:lnTo>
                  <a:pt x="287376" y="76639"/>
                </a:lnTo>
                <a:lnTo>
                  <a:pt x="289362" y="67706"/>
                </a:lnTo>
                <a:close/>
                <a:moveTo>
                  <a:pt x="295459" y="22436"/>
                </a:moveTo>
                <a:lnTo>
                  <a:pt x="301184" y="29575"/>
                </a:lnTo>
                <a:lnTo>
                  <a:pt x="280345" y="46289"/>
                </a:lnTo>
                <a:lnTo>
                  <a:pt x="274619" y="39150"/>
                </a:ln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60" name="Freeform: Shape 59">
            <a:extLst>
              <a:ext uri="{FF2B5EF4-FFF2-40B4-BE49-F238E27FC236}">
                <a16:creationId xmlns:a16="http://schemas.microsoft.com/office/drawing/2014/main" id="{E81D661E-3E4D-86D1-E86D-94A5AACB5F0D}"/>
              </a:ext>
            </a:extLst>
          </p:cNvPr>
          <p:cNvSpPr/>
          <p:nvPr/>
        </p:nvSpPr>
        <p:spPr>
          <a:xfrm>
            <a:off x="10361039" y="9434871"/>
            <a:ext cx="1578598" cy="1715572"/>
          </a:xfrm>
          <a:custGeom>
            <a:avLst/>
            <a:gdLst>
              <a:gd name="connsiteX0" fmla="*/ 365657 w 400580"/>
              <a:gd name="connsiteY0" fmla="*/ 141108 h 435338"/>
              <a:gd name="connsiteX1" fmla="*/ 380865 w 400580"/>
              <a:gd name="connsiteY1" fmla="*/ 156316 h 435338"/>
              <a:gd name="connsiteX2" fmla="*/ 365657 w 400580"/>
              <a:gd name="connsiteY2" fmla="*/ 171523 h 435338"/>
              <a:gd name="connsiteX3" fmla="*/ 350449 w 400580"/>
              <a:gd name="connsiteY3" fmla="*/ 156316 h 435338"/>
              <a:gd name="connsiteX4" fmla="*/ 365657 w 400580"/>
              <a:gd name="connsiteY4" fmla="*/ 141108 h 435338"/>
              <a:gd name="connsiteX5" fmla="*/ 365656 w 400580"/>
              <a:gd name="connsiteY5" fmla="*/ 130409 h 435338"/>
              <a:gd name="connsiteX6" fmla="*/ 339750 w 400580"/>
              <a:gd name="connsiteY6" fmla="*/ 156316 h 435338"/>
              <a:gd name="connsiteX7" fmla="*/ 365656 w 400580"/>
              <a:gd name="connsiteY7" fmla="*/ 182223 h 435338"/>
              <a:gd name="connsiteX8" fmla="*/ 391563 w 400580"/>
              <a:gd name="connsiteY8" fmla="*/ 156316 h 435338"/>
              <a:gd name="connsiteX9" fmla="*/ 365656 w 400580"/>
              <a:gd name="connsiteY9" fmla="*/ 130409 h 435338"/>
              <a:gd name="connsiteX10" fmla="*/ 39903 w 400580"/>
              <a:gd name="connsiteY10" fmla="*/ 0 h 435338"/>
              <a:gd name="connsiteX11" fmla="*/ 44412 w 400580"/>
              <a:gd name="connsiteY11" fmla="*/ 4508 h 435338"/>
              <a:gd name="connsiteX12" fmla="*/ 44412 w 400580"/>
              <a:gd name="connsiteY12" fmla="*/ 24696 h 435338"/>
              <a:gd name="connsiteX13" fmla="*/ 39903 w 400580"/>
              <a:gd name="connsiteY13" fmla="*/ 29204 h 435338"/>
              <a:gd name="connsiteX14" fmla="*/ 35395 w 400580"/>
              <a:gd name="connsiteY14" fmla="*/ 24696 h 435338"/>
              <a:gd name="connsiteX15" fmla="*/ 35395 w 400580"/>
              <a:gd name="connsiteY15" fmla="*/ 22677 h 435338"/>
              <a:gd name="connsiteX16" fmla="*/ 9017 w 400580"/>
              <a:gd name="connsiteY16" fmla="*/ 74491 h 435338"/>
              <a:gd name="connsiteX17" fmla="*/ 9017 w 400580"/>
              <a:gd name="connsiteY17" fmla="*/ 175426 h 435338"/>
              <a:gd name="connsiteX18" fmla="*/ 104099 w 400580"/>
              <a:gd name="connsiteY18" fmla="*/ 263644 h 435338"/>
              <a:gd name="connsiteX19" fmla="*/ 199180 w 400580"/>
              <a:gd name="connsiteY19" fmla="*/ 175426 h 435338"/>
              <a:gd name="connsiteX20" fmla="*/ 199180 w 400580"/>
              <a:gd name="connsiteY20" fmla="*/ 74491 h 435338"/>
              <a:gd name="connsiteX21" fmla="*/ 173946 w 400580"/>
              <a:gd name="connsiteY21" fmla="*/ 23417 h 435338"/>
              <a:gd name="connsiteX22" fmla="*/ 173946 w 400580"/>
              <a:gd name="connsiteY22" fmla="*/ 24696 h 435338"/>
              <a:gd name="connsiteX23" fmla="*/ 169437 w 400580"/>
              <a:gd name="connsiteY23" fmla="*/ 29204 h 435338"/>
              <a:gd name="connsiteX24" fmla="*/ 164929 w 400580"/>
              <a:gd name="connsiteY24" fmla="*/ 24696 h 435338"/>
              <a:gd name="connsiteX25" fmla="*/ 164929 w 400580"/>
              <a:gd name="connsiteY25" fmla="*/ 4508 h 435338"/>
              <a:gd name="connsiteX26" fmla="*/ 169437 w 400580"/>
              <a:gd name="connsiteY26" fmla="*/ 0 h 435338"/>
              <a:gd name="connsiteX27" fmla="*/ 173946 w 400580"/>
              <a:gd name="connsiteY27" fmla="*/ 4508 h 435338"/>
              <a:gd name="connsiteX28" fmla="*/ 173946 w 400580"/>
              <a:gd name="connsiteY28" fmla="*/ 12247 h 435338"/>
              <a:gd name="connsiteX29" fmla="*/ 208197 w 400580"/>
              <a:gd name="connsiteY29" fmla="*/ 74423 h 435338"/>
              <a:gd name="connsiteX30" fmla="*/ 208197 w 400580"/>
              <a:gd name="connsiteY30" fmla="*/ 175359 h 435338"/>
              <a:gd name="connsiteX31" fmla="*/ 108607 w 400580"/>
              <a:gd name="connsiteY31" fmla="*/ 272392 h 435338"/>
              <a:gd name="connsiteX32" fmla="*/ 108607 w 400580"/>
              <a:gd name="connsiteY32" fmla="*/ 383488 h 435338"/>
              <a:gd name="connsiteX33" fmla="*/ 108607 w 400580"/>
              <a:gd name="connsiteY33" fmla="*/ 390749 h 435338"/>
              <a:gd name="connsiteX34" fmla="*/ 151296 w 400580"/>
              <a:gd name="connsiteY34" fmla="*/ 426177 h 435338"/>
              <a:gd name="connsiteX35" fmla="*/ 186731 w 400580"/>
              <a:gd name="connsiteY35" fmla="*/ 383488 h 435338"/>
              <a:gd name="connsiteX36" fmla="*/ 186731 w 400580"/>
              <a:gd name="connsiteY36" fmla="*/ 340422 h 435338"/>
              <a:gd name="connsiteX37" fmla="*/ 186731 w 400580"/>
              <a:gd name="connsiteY37" fmla="*/ 333222 h 435338"/>
              <a:gd name="connsiteX38" fmla="*/ 238444 w 400580"/>
              <a:gd name="connsiteY38" fmla="*/ 288710 h 435338"/>
              <a:gd name="connsiteX39" fmla="*/ 282956 w 400580"/>
              <a:gd name="connsiteY39" fmla="*/ 340422 h 435338"/>
              <a:gd name="connsiteX40" fmla="*/ 282956 w 400580"/>
              <a:gd name="connsiteY40" fmla="*/ 383286 h 435338"/>
              <a:gd name="connsiteX41" fmla="*/ 282956 w 400580"/>
              <a:gd name="connsiteY41" fmla="*/ 389780 h 435338"/>
              <a:gd name="connsiteX42" fmla="*/ 325296 w 400580"/>
              <a:gd name="connsiteY42" fmla="*/ 425626 h 435338"/>
              <a:gd name="connsiteX43" fmla="*/ 361148 w 400580"/>
              <a:gd name="connsiteY43" fmla="*/ 383286 h 435338"/>
              <a:gd name="connsiteX44" fmla="*/ 361148 w 400580"/>
              <a:gd name="connsiteY44" fmla="*/ 190903 h 435338"/>
              <a:gd name="connsiteX45" fmla="*/ 330733 w 400580"/>
              <a:gd name="connsiteY45" fmla="*/ 156228 h 435338"/>
              <a:gd name="connsiteX46" fmla="*/ 365704 w 400580"/>
              <a:gd name="connsiteY46" fmla="*/ 121345 h 435338"/>
              <a:gd name="connsiteX47" fmla="*/ 400580 w 400580"/>
              <a:gd name="connsiteY47" fmla="*/ 156316 h 435338"/>
              <a:gd name="connsiteX48" fmla="*/ 370165 w 400580"/>
              <a:gd name="connsiteY48" fmla="*/ 190903 h 435338"/>
              <a:gd name="connsiteX49" fmla="*/ 370165 w 400580"/>
              <a:gd name="connsiteY49" fmla="*/ 383488 h 435338"/>
              <a:gd name="connsiteX50" fmla="*/ 370165 w 400580"/>
              <a:gd name="connsiteY50" fmla="*/ 390688 h 435338"/>
              <a:gd name="connsiteX51" fmla="*/ 318452 w 400580"/>
              <a:gd name="connsiteY51" fmla="*/ 435201 h 435338"/>
              <a:gd name="connsiteX52" fmla="*/ 273940 w 400580"/>
              <a:gd name="connsiteY52" fmla="*/ 383488 h 435338"/>
              <a:gd name="connsiteX53" fmla="*/ 273940 w 400580"/>
              <a:gd name="connsiteY53" fmla="*/ 340422 h 435338"/>
              <a:gd name="connsiteX54" fmla="*/ 273940 w 400580"/>
              <a:gd name="connsiteY54" fmla="*/ 333162 h 435338"/>
              <a:gd name="connsiteX55" fmla="*/ 231251 w 400580"/>
              <a:gd name="connsiteY55" fmla="*/ 297733 h 435338"/>
              <a:gd name="connsiteX56" fmla="*/ 195815 w 400580"/>
              <a:gd name="connsiteY56" fmla="*/ 340422 h 435338"/>
              <a:gd name="connsiteX57" fmla="*/ 195815 w 400580"/>
              <a:gd name="connsiteY57" fmla="*/ 383286 h 435338"/>
              <a:gd name="connsiteX58" fmla="*/ 195815 w 400580"/>
              <a:gd name="connsiteY58" fmla="*/ 390487 h 435338"/>
              <a:gd name="connsiteX59" fmla="*/ 144103 w 400580"/>
              <a:gd name="connsiteY59" fmla="*/ 434999 h 435338"/>
              <a:gd name="connsiteX60" fmla="*/ 99590 w 400580"/>
              <a:gd name="connsiteY60" fmla="*/ 383286 h 435338"/>
              <a:gd name="connsiteX61" fmla="*/ 99590 w 400580"/>
              <a:gd name="connsiteY61" fmla="*/ 272392 h 435338"/>
              <a:gd name="connsiteX62" fmla="*/ 0 w 400580"/>
              <a:gd name="connsiteY62" fmla="*/ 175359 h 435338"/>
              <a:gd name="connsiteX63" fmla="*/ 0 w 400580"/>
              <a:gd name="connsiteY63" fmla="*/ 74423 h 435338"/>
              <a:gd name="connsiteX64" fmla="*/ 32905 w 400580"/>
              <a:gd name="connsiteY64" fmla="*/ 13054 h 435338"/>
              <a:gd name="connsiteX65" fmla="*/ 35395 w 400580"/>
              <a:gd name="connsiteY65" fmla="*/ 12314 h 435338"/>
              <a:gd name="connsiteX66" fmla="*/ 35395 w 400580"/>
              <a:gd name="connsiteY66" fmla="*/ 4508 h 435338"/>
              <a:gd name="connsiteX67" fmla="*/ 39903 w 400580"/>
              <a:gd name="connsiteY67" fmla="*/ 0 h 4353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</a:cxnLst>
            <a:rect l="l" t="t" r="r" b="b"/>
            <a:pathLst>
              <a:path w="400580" h="435338">
                <a:moveTo>
                  <a:pt x="365657" y="141108"/>
                </a:moveTo>
                <a:cubicBezTo>
                  <a:pt x="374055" y="141108"/>
                  <a:pt x="380865" y="147918"/>
                  <a:pt x="380865" y="156316"/>
                </a:cubicBezTo>
                <a:cubicBezTo>
                  <a:pt x="380865" y="164714"/>
                  <a:pt x="374055" y="171523"/>
                  <a:pt x="365657" y="171523"/>
                </a:cubicBezTo>
                <a:cubicBezTo>
                  <a:pt x="357259" y="171523"/>
                  <a:pt x="350449" y="164714"/>
                  <a:pt x="350449" y="156316"/>
                </a:cubicBezTo>
                <a:cubicBezTo>
                  <a:pt x="350449" y="147918"/>
                  <a:pt x="357259" y="141108"/>
                  <a:pt x="365657" y="141108"/>
                </a:cubicBezTo>
                <a:close/>
                <a:moveTo>
                  <a:pt x="365656" y="130409"/>
                </a:moveTo>
                <a:cubicBezTo>
                  <a:pt x="351351" y="130409"/>
                  <a:pt x="339750" y="142010"/>
                  <a:pt x="339750" y="156316"/>
                </a:cubicBezTo>
                <a:cubicBezTo>
                  <a:pt x="339750" y="170622"/>
                  <a:pt x="351351" y="182223"/>
                  <a:pt x="365656" y="182223"/>
                </a:cubicBezTo>
                <a:cubicBezTo>
                  <a:pt x="379949" y="182182"/>
                  <a:pt x="391523" y="170608"/>
                  <a:pt x="391563" y="156316"/>
                </a:cubicBezTo>
                <a:cubicBezTo>
                  <a:pt x="391563" y="142010"/>
                  <a:pt x="379962" y="130409"/>
                  <a:pt x="365656" y="130409"/>
                </a:cubicBezTo>
                <a:close/>
                <a:moveTo>
                  <a:pt x="39903" y="0"/>
                </a:moveTo>
                <a:cubicBezTo>
                  <a:pt x="42393" y="0"/>
                  <a:pt x="44412" y="2019"/>
                  <a:pt x="44412" y="4508"/>
                </a:cubicBezTo>
                <a:lnTo>
                  <a:pt x="44412" y="24696"/>
                </a:lnTo>
                <a:cubicBezTo>
                  <a:pt x="44412" y="27185"/>
                  <a:pt x="42393" y="29204"/>
                  <a:pt x="39903" y="29204"/>
                </a:cubicBezTo>
                <a:cubicBezTo>
                  <a:pt x="37414" y="29204"/>
                  <a:pt x="35395" y="27185"/>
                  <a:pt x="35395" y="24696"/>
                </a:cubicBezTo>
                <a:lnTo>
                  <a:pt x="35395" y="22677"/>
                </a:lnTo>
                <a:cubicBezTo>
                  <a:pt x="18956" y="34850"/>
                  <a:pt x="9185" y="54034"/>
                  <a:pt x="9017" y="74491"/>
                </a:cubicBezTo>
                <a:lnTo>
                  <a:pt x="9017" y="175426"/>
                </a:lnTo>
                <a:cubicBezTo>
                  <a:pt x="9017" y="224077"/>
                  <a:pt x="51679" y="263644"/>
                  <a:pt x="104099" y="263644"/>
                </a:cubicBezTo>
                <a:cubicBezTo>
                  <a:pt x="156518" y="263644"/>
                  <a:pt x="199180" y="224077"/>
                  <a:pt x="199180" y="175426"/>
                </a:cubicBezTo>
                <a:lnTo>
                  <a:pt x="199180" y="74491"/>
                </a:lnTo>
                <a:cubicBezTo>
                  <a:pt x="198985" y="54512"/>
                  <a:pt x="189692" y="35711"/>
                  <a:pt x="173946" y="23417"/>
                </a:cubicBezTo>
                <a:lnTo>
                  <a:pt x="173946" y="24696"/>
                </a:lnTo>
                <a:cubicBezTo>
                  <a:pt x="173946" y="27185"/>
                  <a:pt x="171927" y="29204"/>
                  <a:pt x="169437" y="29204"/>
                </a:cubicBezTo>
                <a:cubicBezTo>
                  <a:pt x="166948" y="29204"/>
                  <a:pt x="164929" y="27185"/>
                  <a:pt x="164929" y="24696"/>
                </a:cubicBezTo>
                <a:lnTo>
                  <a:pt x="164929" y="4508"/>
                </a:lnTo>
                <a:cubicBezTo>
                  <a:pt x="164929" y="2019"/>
                  <a:pt x="166948" y="0"/>
                  <a:pt x="169437" y="0"/>
                </a:cubicBezTo>
                <a:cubicBezTo>
                  <a:pt x="171927" y="0"/>
                  <a:pt x="173946" y="2019"/>
                  <a:pt x="173946" y="4508"/>
                </a:cubicBezTo>
                <a:lnTo>
                  <a:pt x="173946" y="12247"/>
                </a:lnTo>
                <a:cubicBezTo>
                  <a:pt x="195028" y="25954"/>
                  <a:pt x="207881" y="49277"/>
                  <a:pt x="208197" y="74423"/>
                </a:cubicBezTo>
                <a:lnTo>
                  <a:pt x="208197" y="175359"/>
                </a:lnTo>
                <a:cubicBezTo>
                  <a:pt x="208197" y="227576"/>
                  <a:pt x="163920" y="270171"/>
                  <a:pt x="108607" y="272392"/>
                </a:cubicBezTo>
                <a:lnTo>
                  <a:pt x="108607" y="383488"/>
                </a:lnTo>
                <a:cubicBezTo>
                  <a:pt x="108385" y="385904"/>
                  <a:pt x="108385" y="388333"/>
                  <a:pt x="108607" y="390749"/>
                </a:cubicBezTo>
                <a:cubicBezTo>
                  <a:pt x="110612" y="412322"/>
                  <a:pt x="129723" y="428183"/>
                  <a:pt x="151296" y="426177"/>
                </a:cubicBezTo>
                <a:cubicBezTo>
                  <a:pt x="172869" y="424172"/>
                  <a:pt x="188736" y="405062"/>
                  <a:pt x="186731" y="383488"/>
                </a:cubicBezTo>
                <a:lnTo>
                  <a:pt x="186731" y="340422"/>
                </a:lnTo>
                <a:cubicBezTo>
                  <a:pt x="186549" y="338027"/>
                  <a:pt x="186549" y="335618"/>
                  <a:pt x="186731" y="333222"/>
                </a:cubicBezTo>
                <a:cubicBezTo>
                  <a:pt x="188723" y="306649"/>
                  <a:pt x="211871" y="286718"/>
                  <a:pt x="238444" y="288710"/>
                </a:cubicBezTo>
                <a:cubicBezTo>
                  <a:pt x="265017" y="290695"/>
                  <a:pt x="284948" y="313849"/>
                  <a:pt x="282956" y="340422"/>
                </a:cubicBezTo>
                <a:lnTo>
                  <a:pt x="282956" y="383286"/>
                </a:lnTo>
                <a:cubicBezTo>
                  <a:pt x="282775" y="385447"/>
                  <a:pt x="282775" y="387620"/>
                  <a:pt x="282956" y="389780"/>
                </a:cubicBezTo>
                <a:cubicBezTo>
                  <a:pt x="284747" y="411374"/>
                  <a:pt x="303709" y="427422"/>
                  <a:pt x="325296" y="425626"/>
                </a:cubicBezTo>
                <a:cubicBezTo>
                  <a:pt x="346889" y="423836"/>
                  <a:pt x="362938" y="404880"/>
                  <a:pt x="361148" y="383286"/>
                </a:cubicBezTo>
                <a:lnTo>
                  <a:pt x="361148" y="190903"/>
                </a:lnTo>
                <a:cubicBezTo>
                  <a:pt x="343733" y="188635"/>
                  <a:pt x="330713" y="173791"/>
                  <a:pt x="330733" y="156228"/>
                </a:cubicBezTo>
                <a:cubicBezTo>
                  <a:pt x="330760" y="136943"/>
                  <a:pt x="346412" y="121325"/>
                  <a:pt x="365704" y="121345"/>
                </a:cubicBezTo>
                <a:cubicBezTo>
                  <a:pt x="384989" y="121372"/>
                  <a:pt x="400607" y="137030"/>
                  <a:pt x="400580" y="156316"/>
                </a:cubicBezTo>
                <a:cubicBezTo>
                  <a:pt x="400526" y="173832"/>
                  <a:pt x="387532" y="188615"/>
                  <a:pt x="370165" y="190903"/>
                </a:cubicBezTo>
                <a:lnTo>
                  <a:pt x="370165" y="383488"/>
                </a:lnTo>
                <a:cubicBezTo>
                  <a:pt x="370347" y="385884"/>
                  <a:pt x="370347" y="388293"/>
                  <a:pt x="370165" y="390688"/>
                </a:cubicBezTo>
                <a:cubicBezTo>
                  <a:pt x="368173" y="417261"/>
                  <a:pt x="345025" y="437193"/>
                  <a:pt x="318452" y="435201"/>
                </a:cubicBezTo>
                <a:cubicBezTo>
                  <a:pt x="291879" y="433216"/>
                  <a:pt x="271948" y="410061"/>
                  <a:pt x="273940" y="383488"/>
                </a:cubicBezTo>
                <a:lnTo>
                  <a:pt x="273940" y="340422"/>
                </a:lnTo>
                <a:cubicBezTo>
                  <a:pt x="274162" y="338007"/>
                  <a:pt x="274162" y="335578"/>
                  <a:pt x="273940" y="333162"/>
                </a:cubicBezTo>
                <a:cubicBezTo>
                  <a:pt x="271934" y="311588"/>
                  <a:pt x="252824" y="295728"/>
                  <a:pt x="231251" y="297733"/>
                </a:cubicBezTo>
                <a:cubicBezTo>
                  <a:pt x="209677" y="299739"/>
                  <a:pt x="193810" y="318849"/>
                  <a:pt x="195815" y="340422"/>
                </a:cubicBezTo>
                <a:lnTo>
                  <a:pt x="195815" y="383286"/>
                </a:lnTo>
                <a:cubicBezTo>
                  <a:pt x="195997" y="385682"/>
                  <a:pt x="195997" y="388091"/>
                  <a:pt x="195815" y="390487"/>
                </a:cubicBezTo>
                <a:cubicBezTo>
                  <a:pt x="193824" y="417060"/>
                  <a:pt x="170676" y="436991"/>
                  <a:pt x="144103" y="434999"/>
                </a:cubicBezTo>
                <a:cubicBezTo>
                  <a:pt x="117530" y="433014"/>
                  <a:pt x="97598" y="409859"/>
                  <a:pt x="99590" y="383286"/>
                </a:cubicBezTo>
                <a:lnTo>
                  <a:pt x="99590" y="272392"/>
                </a:lnTo>
                <a:cubicBezTo>
                  <a:pt x="44277" y="270171"/>
                  <a:pt x="0" y="227576"/>
                  <a:pt x="0" y="175359"/>
                </a:cubicBezTo>
                <a:lnTo>
                  <a:pt x="0" y="74423"/>
                </a:lnTo>
                <a:cubicBezTo>
                  <a:pt x="337" y="49835"/>
                  <a:pt x="12610" y="26943"/>
                  <a:pt x="32905" y="13054"/>
                </a:cubicBezTo>
                <a:cubicBezTo>
                  <a:pt x="33639" y="12550"/>
                  <a:pt x="34507" y="12287"/>
                  <a:pt x="35395" y="12314"/>
                </a:cubicBezTo>
                <a:lnTo>
                  <a:pt x="35395" y="4508"/>
                </a:lnTo>
                <a:cubicBezTo>
                  <a:pt x="35395" y="2019"/>
                  <a:pt x="37414" y="0"/>
                  <a:pt x="39903" y="0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1DBAA737-7D4C-C7AA-8C63-A814523E661D}"/>
              </a:ext>
            </a:extLst>
          </p:cNvPr>
          <p:cNvSpPr/>
          <p:nvPr/>
        </p:nvSpPr>
        <p:spPr>
          <a:xfrm flipH="1">
            <a:off x="23789262" y="318947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F33F3C5D-8B1B-FBF7-0EE7-B8D409AB36CA}"/>
              </a:ext>
            </a:extLst>
          </p:cNvPr>
          <p:cNvSpPr/>
          <p:nvPr/>
        </p:nvSpPr>
        <p:spPr>
          <a:xfrm flipH="1">
            <a:off x="22298026" y="2853654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7219123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5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5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6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2" grpId="0" animBg="1"/>
          <p:bldP spid="33" grpId="0" animBg="1"/>
          <p:bldP spid="34" grpId="0" animBg="1"/>
          <p:bldP spid="35" grpId="0" animBg="1"/>
          <p:bldP spid="36" grpId="0" animBg="1"/>
          <p:bldP spid="37" grpId="0" animBg="1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5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5" grpId="0" animBg="1"/>
          <p:bldP spid="55" grpId="1" animBg="1"/>
          <p:bldP spid="56" grpId="0" animBg="1"/>
          <p:bldP spid="56" grpId="1" animBg="1"/>
          <p:bldP spid="57" grpId="0" animBg="1"/>
          <p:bldP spid="57" grpId="1" animBg="1"/>
          <p:bldP spid="58" grpId="0" animBg="1"/>
          <p:bldP spid="58" grpId="1" animBg="1"/>
          <p:bldP spid="59" grpId="0" animBg="1"/>
          <p:bldP spid="59" grpId="1" animBg="1"/>
          <p:bldP spid="60" grpId="0" animBg="1"/>
          <p:bldP spid="60" grpId="1" animBg="1"/>
          <p:bldP spid="61" grpId="0" animBg="1"/>
          <p:bldP spid="6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5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5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5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6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2" grpId="0" animBg="1"/>
          <p:bldP spid="33" grpId="0" animBg="1"/>
          <p:bldP spid="34" grpId="0" animBg="1"/>
          <p:bldP spid="35" grpId="0" animBg="1"/>
          <p:bldP spid="36" grpId="0" animBg="1"/>
          <p:bldP spid="37" grpId="0" animBg="1"/>
          <p:bldP spid="38" grpId="0" animBg="1"/>
          <p:bldP spid="39" grpId="0" animBg="1"/>
          <p:bldP spid="40" grpId="0" animBg="1"/>
          <p:bldP spid="41" grpId="0" animBg="1"/>
          <p:bldP spid="42" grpId="0" animBg="1"/>
          <p:bldP spid="43" grpId="0" animBg="1"/>
          <p:bldP spid="44" grpId="0" animBg="1"/>
          <p:bldP spid="45" grpId="0" animBg="1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5" grpId="0" animBg="1"/>
          <p:bldP spid="55" grpId="1" animBg="1"/>
          <p:bldP spid="56" grpId="0" animBg="1"/>
          <p:bldP spid="56" grpId="1" animBg="1"/>
          <p:bldP spid="57" grpId="0" animBg="1"/>
          <p:bldP spid="57" grpId="1" animBg="1"/>
          <p:bldP spid="58" grpId="0" animBg="1"/>
          <p:bldP spid="58" grpId="1" animBg="1"/>
          <p:bldP spid="59" grpId="0" animBg="1"/>
          <p:bldP spid="59" grpId="1" animBg="1"/>
          <p:bldP spid="60" grpId="0" animBg="1"/>
          <p:bldP spid="60" grpId="1" animBg="1"/>
          <p:bldP spid="61" grpId="0" animBg="1"/>
          <p:bldP spid="62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B49F5248-AD5A-0E07-E7D2-394BD7C47430}"/>
              </a:ext>
            </a:extLst>
          </p:cNvPr>
          <p:cNvSpPr/>
          <p:nvPr/>
        </p:nvSpPr>
        <p:spPr>
          <a:xfrm flipH="1">
            <a:off x="3056523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FEE04CEB-8370-8A34-3944-121656879D7B}"/>
              </a:ext>
            </a:extLst>
          </p:cNvPr>
          <p:cNvSpPr/>
          <p:nvPr/>
        </p:nvSpPr>
        <p:spPr>
          <a:xfrm flipH="1">
            <a:off x="106202" y="4332471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58BBEBD8-A25A-06A4-2E06-5241FC8A3A73}"/>
              </a:ext>
            </a:extLst>
          </p:cNvPr>
          <p:cNvSpPr/>
          <p:nvPr/>
        </p:nvSpPr>
        <p:spPr>
          <a:xfrm flipH="1">
            <a:off x="1577216" y="1783933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152060D5-093C-0FE8-672E-C6E22C8F0A0F}"/>
              </a:ext>
            </a:extLst>
          </p:cNvPr>
          <p:cNvSpPr/>
          <p:nvPr/>
        </p:nvSpPr>
        <p:spPr>
          <a:xfrm flipH="1">
            <a:off x="-1385034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42FCCE00-15ED-2CBD-87DA-8AA5F0BB74AE}"/>
              </a:ext>
            </a:extLst>
          </p:cNvPr>
          <p:cNvSpPr/>
          <p:nvPr/>
        </p:nvSpPr>
        <p:spPr>
          <a:xfrm flipH="1">
            <a:off x="157721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11CB8950-F400-987D-A1D8-AC38606D9F5B}"/>
              </a:ext>
            </a:extLst>
          </p:cNvPr>
          <p:cNvSpPr/>
          <p:nvPr/>
        </p:nvSpPr>
        <p:spPr>
          <a:xfrm flipH="1">
            <a:off x="4538653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52B71C97-0F3C-5145-1BDF-450D797515A9}"/>
              </a:ext>
            </a:extLst>
          </p:cNvPr>
          <p:cNvSpPr/>
          <p:nvPr/>
        </p:nvSpPr>
        <p:spPr>
          <a:xfrm flipH="1">
            <a:off x="10435757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0C515155-9F4D-4765-202B-2830D0B075AA}"/>
              </a:ext>
            </a:extLst>
          </p:cNvPr>
          <p:cNvSpPr/>
          <p:nvPr/>
        </p:nvSpPr>
        <p:spPr>
          <a:xfrm flipH="1">
            <a:off x="7485436" y="6867178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0FBB1C4-3878-12A2-9375-DAB945D8815D}"/>
              </a:ext>
            </a:extLst>
          </p:cNvPr>
          <p:cNvSpPr/>
          <p:nvPr/>
        </p:nvSpPr>
        <p:spPr>
          <a:xfrm flipH="1">
            <a:off x="8956450" y="4318640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9E2DA3BF-A5AE-12F4-3BAA-87396956F437}"/>
              </a:ext>
            </a:extLst>
          </p:cNvPr>
          <p:cNvSpPr/>
          <p:nvPr/>
        </p:nvSpPr>
        <p:spPr>
          <a:xfrm flipH="1">
            <a:off x="599420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564F8231-28BD-DDDB-A520-791148789AC7}"/>
              </a:ext>
            </a:extLst>
          </p:cNvPr>
          <p:cNvSpPr/>
          <p:nvPr/>
        </p:nvSpPr>
        <p:spPr>
          <a:xfrm flipH="1">
            <a:off x="8956450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3" name="Freeform: Shape 12">
            <a:extLst>
              <a:ext uri="{FF2B5EF4-FFF2-40B4-BE49-F238E27FC236}">
                <a16:creationId xmlns:a16="http://schemas.microsoft.com/office/drawing/2014/main" id="{28D3DFE2-C279-A9B7-7D78-54311ED21D74}"/>
              </a:ext>
            </a:extLst>
          </p:cNvPr>
          <p:cNvSpPr/>
          <p:nvPr/>
        </p:nvSpPr>
        <p:spPr>
          <a:xfrm flipH="1">
            <a:off x="11917887" y="9401885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17A30510-3D48-2463-F410-8A3674427F6E}"/>
              </a:ext>
            </a:extLst>
          </p:cNvPr>
          <p:cNvSpPr/>
          <p:nvPr/>
        </p:nvSpPr>
        <p:spPr>
          <a:xfrm rot="10800000" flipH="1" flipV="1">
            <a:off x="0" y="11402316"/>
            <a:ext cx="24384000" cy="94573"/>
          </a:xfrm>
          <a:custGeom>
            <a:avLst/>
            <a:gdLst>
              <a:gd name="connsiteX0" fmla="*/ 13227051 w 24384000"/>
              <a:gd name="connsiteY0" fmla="*/ 0 h 94573"/>
              <a:gd name="connsiteX1" fmla="*/ 24384000 w 24384000"/>
              <a:gd name="connsiteY1" fmla="*/ 0 h 94573"/>
              <a:gd name="connsiteX2" fmla="*/ 24384000 w 24384000"/>
              <a:gd name="connsiteY2" fmla="*/ 94573 h 94573"/>
              <a:gd name="connsiteX3" fmla="*/ 13227051 w 24384000"/>
              <a:gd name="connsiteY3" fmla="*/ 94573 h 94573"/>
              <a:gd name="connsiteX4" fmla="*/ 0 w 24384000"/>
              <a:gd name="connsiteY4" fmla="*/ 0 h 94573"/>
              <a:gd name="connsiteX5" fmla="*/ 908051 w 24384000"/>
              <a:gd name="connsiteY5" fmla="*/ 0 h 94573"/>
              <a:gd name="connsiteX6" fmla="*/ 908051 w 24384000"/>
              <a:gd name="connsiteY6" fmla="*/ 94573 h 94573"/>
              <a:gd name="connsiteX7" fmla="*/ 0 w 24384000"/>
              <a:gd name="connsiteY7" fmla="*/ 94573 h 94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4384000" h="94573">
                <a:moveTo>
                  <a:pt x="13227051" y="0"/>
                </a:moveTo>
                <a:lnTo>
                  <a:pt x="24384000" y="0"/>
                </a:lnTo>
                <a:lnTo>
                  <a:pt x="24384000" y="94573"/>
                </a:lnTo>
                <a:lnTo>
                  <a:pt x="13227051" y="94573"/>
                </a:lnTo>
                <a:close/>
                <a:moveTo>
                  <a:pt x="0" y="0"/>
                </a:moveTo>
                <a:lnTo>
                  <a:pt x="908051" y="0"/>
                </a:lnTo>
                <a:lnTo>
                  <a:pt x="908051" y="94573"/>
                </a:lnTo>
                <a:lnTo>
                  <a:pt x="0" y="94573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28D7A445-6253-1431-8312-877793D98C47}"/>
              </a:ext>
            </a:extLst>
          </p:cNvPr>
          <p:cNvSpPr/>
          <p:nvPr/>
        </p:nvSpPr>
        <p:spPr>
          <a:xfrm flipH="1">
            <a:off x="-1897624" y="11496890"/>
            <a:ext cx="28179251" cy="2314058"/>
          </a:xfrm>
          <a:custGeom>
            <a:avLst/>
            <a:gdLst>
              <a:gd name="connsiteX0" fmla="*/ 28179251 w 28179251"/>
              <a:gd name="connsiteY0" fmla="*/ 0 h 2314058"/>
              <a:gd name="connsiteX1" fmla="*/ 25262559 w 28179251"/>
              <a:gd name="connsiteY1" fmla="*/ 0 h 2314058"/>
              <a:gd name="connsiteX2" fmla="*/ 23291122 w 28179251"/>
              <a:gd name="connsiteY2" fmla="*/ 1138210 h 2314058"/>
              <a:gd name="connsiteX3" fmla="*/ 21319687 w 28179251"/>
              <a:gd name="connsiteY3" fmla="*/ 0 h 2314058"/>
              <a:gd name="connsiteX4" fmla="*/ 21182082 w 28179251"/>
              <a:gd name="connsiteY4" fmla="*/ 0 h 2314058"/>
              <a:gd name="connsiteX5" fmla="*/ 19210645 w 28179251"/>
              <a:gd name="connsiteY5" fmla="*/ 1138210 h 2314058"/>
              <a:gd name="connsiteX6" fmla="*/ 17239208 w 28179251"/>
              <a:gd name="connsiteY6" fmla="*/ 0 h 2314058"/>
              <a:gd name="connsiteX7" fmla="*/ 17102725 w 28179251"/>
              <a:gd name="connsiteY7" fmla="*/ 0 h 2314058"/>
              <a:gd name="connsiteX8" fmla="*/ 15131288 w 28179251"/>
              <a:gd name="connsiteY8" fmla="*/ 1138210 h 2314058"/>
              <a:gd name="connsiteX9" fmla="*/ 13159851 w 28179251"/>
              <a:gd name="connsiteY9" fmla="*/ 0 h 2314058"/>
              <a:gd name="connsiteX10" fmla="*/ 0 w 28179251"/>
              <a:gd name="connsiteY10" fmla="*/ 0 h 2314058"/>
              <a:gd name="connsiteX11" fmla="*/ 0 w 28179251"/>
              <a:gd name="connsiteY11" fmla="*/ 2314058 h 2314058"/>
              <a:gd name="connsiteX12" fmla="*/ 28179251 w 28179251"/>
              <a:gd name="connsiteY12" fmla="*/ 2314058 h 23140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8179251" h="2314058">
                <a:moveTo>
                  <a:pt x="28179251" y="0"/>
                </a:moveTo>
                <a:lnTo>
                  <a:pt x="25262559" y="0"/>
                </a:lnTo>
                <a:lnTo>
                  <a:pt x="23291122" y="1138210"/>
                </a:lnTo>
                <a:lnTo>
                  <a:pt x="21319687" y="0"/>
                </a:lnTo>
                <a:lnTo>
                  <a:pt x="21182082" y="0"/>
                </a:lnTo>
                <a:lnTo>
                  <a:pt x="19210645" y="1138210"/>
                </a:lnTo>
                <a:lnTo>
                  <a:pt x="17239208" y="0"/>
                </a:lnTo>
                <a:lnTo>
                  <a:pt x="17102725" y="0"/>
                </a:lnTo>
                <a:lnTo>
                  <a:pt x="15131288" y="1138210"/>
                </a:lnTo>
                <a:lnTo>
                  <a:pt x="13159851" y="0"/>
                </a:lnTo>
                <a:lnTo>
                  <a:pt x="0" y="0"/>
                </a:lnTo>
                <a:lnTo>
                  <a:pt x="0" y="2314058"/>
                </a:lnTo>
                <a:lnTo>
                  <a:pt x="28179251" y="2314058"/>
                </a:lnTo>
                <a:close/>
              </a:path>
            </a:pathLst>
          </a:custGeom>
          <a:solidFill>
            <a:schemeClr val="tx1">
              <a:lumMod val="20000"/>
              <a:lumOff val="80000"/>
            </a:schemeClr>
          </a:solidFill>
          <a:ln>
            <a:noFill/>
          </a:ln>
          <a:effectLst>
            <a:innerShdw blurRad="508000" dist="3810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5C36737-0A20-4813-819F-5DF3BE38452B}"/>
              </a:ext>
            </a:extLst>
          </p:cNvPr>
          <p:cNvSpPr txBox="1"/>
          <p:nvPr/>
        </p:nvSpPr>
        <p:spPr>
          <a:xfrm>
            <a:off x="6026463" y="3970909"/>
            <a:ext cx="2089033" cy="40011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accent1">
                    <a:lumMod val="50000"/>
                    <a:alpha val="6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26B42C0B-BF04-9C55-0114-4AEB05A6F5A3}"/>
              </a:ext>
            </a:extLst>
          </p:cNvPr>
          <p:cNvSpPr/>
          <p:nvPr/>
        </p:nvSpPr>
        <p:spPr>
          <a:xfrm flipH="1">
            <a:off x="7097596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2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80F89B87-8780-EBFF-B72E-07B5DD60A3E5}"/>
              </a:ext>
            </a:extLst>
          </p:cNvPr>
          <p:cNvSpPr/>
          <p:nvPr/>
        </p:nvSpPr>
        <p:spPr>
          <a:xfrm flipH="1">
            <a:off x="3007309" y="4441179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3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19" name="Freeform: Shape 18">
            <a:extLst>
              <a:ext uri="{FF2B5EF4-FFF2-40B4-BE49-F238E27FC236}">
                <a16:creationId xmlns:a16="http://schemas.microsoft.com/office/drawing/2014/main" id="{6B17D797-8641-03BA-4374-158FC93DB30B}"/>
              </a:ext>
            </a:extLst>
          </p:cNvPr>
          <p:cNvSpPr/>
          <p:nvPr/>
        </p:nvSpPr>
        <p:spPr>
          <a:xfrm flipH="1">
            <a:off x="5042367" y="913092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1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86400F62-7ABF-A465-34CA-B9FC3BB744C0}"/>
              </a:ext>
            </a:extLst>
          </p:cNvPr>
          <p:cNvSpPr/>
          <p:nvPr/>
        </p:nvSpPr>
        <p:spPr>
          <a:xfrm flipH="1">
            <a:off x="961889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6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0893C45F-2121-6C19-B25F-15505A96278C}"/>
              </a:ext>
            </a:extLst>
          </p:cNvPr>
          <p:cNvSpPr/>
          <p:nvPr/>
        </p:nvSpPr>
        <p:spPr>
          <a:xfrm flipH="1">
            <a:off x="5042367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5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23684FBA-81A6-1F74-F5AB-27ABCD7ADCAD}"/>
              </a:ext>
            </a:extLst>
          </p:cNvPr>
          <p:cNvSpPr/>
          <p:nvPr/>
        </p:nvSpPr>
        <p:spPr>
          <a:xfrm flipH="1">
            <a:off x="9121725" y="7950215"/>
            <a:ext cx="4057227" cy="4684885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solidFill>
            <a:schemeClr val="accent4"/>
          </a:solidFill>
          <a:ln w="101600" cap="flat">
            <a:solidFill>
              <a:schemeClr val="bg2"/>
            </a:solidFill>
            <a:prstDash val="solid"/>
            <a:miter/>
          </a:ln>
          <a:effectLst>
            <a:innerShdw blurRad="444500" dist="381000" dir="16200000">
              <a:prstClr val="black">
                <a:alpha val="20000"/>
              </a:prstClr>
            </a:innerShdw>
          </a:effectLst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23" name="TextBox 48">
            <a:extLst>
              <a:ext uri="{FF2B5EF4-FFF2-40B4-BE49-F238E27FC236}">
                <a16:creationId xmlns:a16="http://schemas.microsoft.com/office/drawing/2014/main" id="{43CBCFFB-E651-C4B8-B46F-2D03DC796A87}"/>
              </a:ext>
            </a:extLst>
          </p:cNvPr>
          <p:cNvSpPr txBox="1"/>
          <p:nvPr/>
        </p:nvSpPr>
        <p:spPr>
          <a:xfrm>
            <a:off x="15246537" y="9126064"/>
            <a:ext cx="7130798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HEALTH CARE</a:t>
            </a:r>
          </a:p>
        </p:txBody>
      </p:sp>
      <p:sp>
        <p:nvSpPr>
          <p:cNvPr id="24" name="TextBox 48">
            <a:extLst>
              <a:ext uri="{FF2B5EF4-FFF2-40B4-BE49-F238E27FC236}">
                <a16:creationId xmlns:a16="http://schemas.microsoft.com/office/drawing/2014/main" id="{729E4F1D-6668-64FF-9F07-74CD416E1302}"/>
              </a:ext>
            </a:extLst>
          </p:cNvPr>
          <p:cNvSpPr txBox="1"/>
          <p:nvPr/>
        </p:nvSpPr>
        <p:spPr>
          <a:xfrm>
            <a:off x="16458735" y="10267410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accent1">
                    <a:lumMod val="50000"/>
                  </a:schemeClr>
                </a:solidFill>
              </a:rPr>
              <a:t>we sell CONFIDENCE not templates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88598FC1-1669-C91F-3C3B-D2E65DB92A1C}"/>
              </a:ext>
            </a:extLst>
          </p:cNvPr>
          <p:cNvSpPr/>
          <p:nvPr/>
        </p:nvSpPr>
        <p:spPr>
          <a:xfrm>
            <a:off x="4172547" y="5925698"/>
            <a:ext cx="1726750" cy="1715846"/>
          </a:xfrm>
          <a:custGeom>
            <a:avLst/>
            <a:gdLst>
              <a:gd name="connsiteX0" fmla="*/ 401989 w 438175"/>
              <a:gd name="connsiteY0" fmla="*/ 36607 h 435408"/>
              <a:gd name="connsiteX1" fmla="*/ 361615 w 438175"/>
              <a:gd name="connsiteY1" fmla="*/ 5721 h 435408"/>
              <a:gd name="connsiteX2" fmla="*/ 330123 w 438175"/>
              <a:gd name="connsiteY2" fmla="*/ 3904 h 435408"/>
              <a:gd name="connsiteX3" fmla="*/ 331603 w 438175"/>
              <a:gd name="connsiteY3" fmla="*/ 35396 h 435408"/>
              <a:gd name="connsiteX4" fmla="*/ 342370 w 438175"/>
              <a:gd name="connsiteY4" fmla="*/ 53161 h 435408"/>
              <a:gd name="connsiteX5" fmla="*/ 320231 w 438175"/>
              <a:gd name="connsiteY5" fmla="*/ 75097 h 435408"/>
              <a:gd name="connsiteX6" fmla="*/ 319424 w 438175"/>
              <a:gd name="connsiteY6" fmla="*/ 76309 h 435408"/>
              <a:gd name="connsiteX7" fmla="*/ 299842 w 438175"/>
              <a:gd name="connsiteY7" fmla="*/ 72877 h 435408"/>
              <a:gd name="connsiteX8" fmla="*/ 299842 w 438175"/>
              <a:gd name="connsiteY8" fmla="*/ 72877 h 435408"/>
              <a:gd name="connsiteX9" fmla="*/ 257382 w 438175"/>
              <a:gd name="connsiteY9" fmla="*/ 90372 h 435408"/>
              <a:gd name="connsiteX10" fmla="*/ 65133 w 438175"/>
              <a:gd name="connsiteY10" fmla="*/ 280603 h 435408"/>
              <a:gd name="connsiteX11" fmla="*/ 63989 w 438175"/>
              <a:gd name="connsiteY11" fmla="*/ 365254 h 435408"/>
              <a:gd name="connsiteX12" fmla="*/ 1409 w 438175"/>
              <a:gd name="connsiteY12" fmla="*/ 427161 h 435408"/>
              <a:gd name="connsiteX13" fmla="*/ 1147 w 438175"/>
              <a:gd name="connsiteY13" fmla="*/ 433628 h 435408"/>
              <a:gd name="connsiteX14" fmla="*/ 1409 w 438175"/>
              <a:gd name="connsiteY14" fmla="*/ 433890 h 435408"/>
              <a:gd name="connsiteX15" fmla="*/ 4639 w 438175"/>
              <a:gd name="connsiteY15" fmla="*/ 435236 h 435408"/>
              <a:gd name="connsiteX16" fmla="*/ 7802 w 438175"/>
              <a:gd name="connsiteY16" fmla="*/ 433957 h 435408"/>
              <a:gd name="connsiteX17" fmla="*/ 70382 w 438175"/>
              <a:gd name="connsiteY17" fmla="*/ 371983 h 435408"/>
              <a:gd name="connsiteX18" fmla="*/ 155033 w 438175"/>
              <a:gd name="connsiteY18" fmla="*/ 371983 h 435408"/>
              <a:gd name="connsiteX19" fmla="*/ 346407 w 438175"/>
              <a:gd name="connsiteY19" fmla="*/ 181282 h 435408"/>
              <a:gd name="connsiteX20" fmla="*/ 361144 w 438175"/>
              <a:gd name="connsiteY20" fmla="*/ 119038 h 435408"/>
              <a:gd name="connsiteX21" fmla="*/ 362355 w 438175"/>
              <a:gd name="connsiteY21" fmla="*/ 118231 h 435408"/>
              <a:gd name="connsiteX22" fmla="*/ 384561 w 438175"/>
              <a:gd name="connsiteY22" fmla="*/ 96227 h 435408"/>
              <a:gd name="connsiteX23" fmla="*/ 402191 w 438175"/>
              <a:gd name="connsiteY23" fmla="*/ 107195 h 435408"/>
              <a:gd name="connsiteX24" fmla="*/ 422378 w 438175"/>
              <a:gd name="connsiteY24" fmla="*/ 113117 h 435408"/>
              <a:gd name="connsiteX25" fmla="*/ 433548 w 438175"/>
              <a:gd name="connsiteY25" fmla="*/ 109012 h 435408"/>
              <a:gd name="connsiteX26" fmla="*/ 401989 w 438175"/>
              <a:gd name="connsiteY26" fmla="*/ 36607 h 435408"/>
              <a:gd name="connsiteX27" fmla="*/ 222929 w 438175"/>
              <a:gd name="connsiteY27" fmla="*/ 290898 h 435408"/>
              <a:gd name="connsiteX28" fmla="*/ 200724 w 438175"/>
              <a:gd name="connsiteY28" fmla="*/ 268490 h 435408"/>
              <a:gd name="connsiteX29" fmla="*/ 194163 w 438175"/>
              <a:gd name="connsiteY29" fmla="*/ 268322 h 435408"/>
              <a:gd name="connsiteX30" fmla="*/ 193995 w 438175"/>
              <a:gd name="connsiteY30" fmla="*/ 274883 h 435408"/>
              <a:gd name="connsiteX31" fmla="*/ 216200 w 438175"/>
              <a:gd name="connsiteY31" fmla="*/ 297358 h 435408"/>
              <a:gd name="connsiteX32" fmla="*/ 199580 w 438175"/>
              <a:gd name="connsiteY32" fmla="*/ 313777 h 435408"/>
              <a:gd name="connsiteX33" fmla="*/ 160282 w 438175"/>
              <a:gd name="connsiteY33" fmla="*/ 274143 h 435408"/>
              <a:gd name="connsiteX34" fmla="*/ 153903 w 438175"/>
              <a:gd name="connsiteY34" fmla="*/ 274129 h 435408"/>
              <a:gd name="connsiteX35" fmla="*/ 153889 w 438175"/>
              <a:gd name="connsiteY35" fmla="*/ 274143 h 435408"/>
              <a:gd name="connsiteX36" fmla="*/ 153627 w 438175"/>
              <a:gd name="connsiteY36" fmla="*/ 280609 h 435408"/>
              <a:gd name="connsiteX37" fmla="*/ 153889 w 438175"/>
              <a:gd name="connsiteY37" fmla="*/ 280872 h 435408"/>
              <a:gd name="connsiteX38" fmla="*/ 193120 w 438175"/>
              <a:gd name="connsiteY38" fmla="*/ 320506 h 435408"/>
              <a:gd name="connsiteX39" fmla="*/ 176701 w 438175"/>
              <a:gd name="connsiteY39" fmla="*/ 336723 h 435408"/>
              <a:gd name="connsiteX40" fmla="*/ 154495 w 438175"/>
              <a:gd name="connsiteY40" fmla="*/ 314248 h 435408"/>
              <a:gd name="connsiteX41" fmla="*/ 147934 w 438175"/>
              <a:gd name="connsiteY41" fmla="*/ 314079 h 435408"/>
              <a:gd name="connsiteX42" fmla="*/ 147766 w 438175"/>
              <a:gd name="connsiteY42" fmla="*/ 320640 h 435408"/>
              <a:gd name="connsiteX43" fmla="*/ 169972 w 438175"/>
              <a:gd name="connsiteY43" fmla="*/ 343115 h 435408"/>
              <a:gd name="connsiteX44" fmla="*/ 147766 w 438175"/>
              <a:gd name="connsiteY44" fmla="*/ 365119 h 435408"/>
              <a:gd name="connsiteX45" fmla="*/ 111698 w 438175"/>
              <a:gd name="connsiteY45" fmla="*/ 379923 h 435408"/>
              <a:gd name="connsiteX46" fmla="*/ 111698 w 438175"/>
              <a:gd name="connsiteY46" fmla="*/ 379923 h 435408"/>
              <a:gd name="connsiteX47" fmla="*/ 75496 w 438175"/>
              <a:gd name="connsiteY47" fmla="*/ 364716 h 435408"/>
              <a:gd name="connsiteX48" fmla="*/ 70516 w 438175"/>
              <a:gd name="connsiteY48" fmla="*/ 359669 h 435408"/>
              <a:gd name="connsiteX49" fmla="*/ 70920 w 438175"/>
              <a:gd name="connsiteY49" fmla="*/ 287130 h 435408"/>
              <a:gd name="connsiteX50" fmla="*/ 163781 w 438175"/>
              <a:gd name="connsiteY50" fmla="*/ 195413 h 435408"/>
              <a:gd name="connsiteX51" fmla="*/ 240896 w 438175"/>
              <a:gd name="connsiteY51" fmla="*/ 273402 h 435408"/>
              <a:gd name="connsiteX52" fmla="*/ 340284 w 438175"/>
              <a:gd name="connsiteY52" fmla="*/ 174755 h 435408"/>
              <a:gd name="connsiteX53" fmla="*/ 319020 w 438175"/>
              <a:gd name="connsiteY53" fmla="*/ 195884 h 435408"/>
              <a:gd name="connsiteX54" fmla="*/ 296747 w 438175"/>
              <a:gd name="connsiteY54" fmla="*/ 173342 h 435408"/>
              <a:gd name="connsiteX55" fmla="*/ 290280 w 438175"/>
              <a:gd name="connsiteY55" fmla="*/ 173079 h 435408"/>
              <a:gd name="connsiteX56" fmla="*/ 290018 w 438175"/>
              <a:gd name="connsiteY56" fmla="*/ 173342 h 435408"/>
              <a:gd name="connsiteX57" fmla="*/ 289904 w 438175"/>
              <a:gd name="connsiteY57" fmla="*/ 179620 h 435408"/>
              <a:gd name="connsiteX58" fmla="*/ 290018 w 438175"/>
              <a:gd name="connsiteY58" fmla="*/ 179734 h 435408"/>
              <a:gd name="connsiteX59" fmla="*/ 312762 w 438175"/>
              <a:gd name="connsiteY59" fmla="*/ 202142 h 435408"/>
              <a:gd name="connsiteX60" fmla="*/ 296141 w 438175"/>
              <a:gd name="connsiteY60" fmla="*/ 218561 h 435408"/>
              <a:gd name="connsiteX61" fmla="*/ 256844 w 438175"/>
              <a:gd name="connsiteY61" fmla="*/ 178859 h 435408"/>
              <a:gd name="connsiteX62" fmla="*/ 250478 w 438175"/>
              <a:gd name="connsiteY62" fmla="*/ 178496 h 435408"/>
              <a:gd name="connsiteX63" fmla="*/ 250115 w 438175"/>
              <a:gd name="connsiteY63" fmla="*/ 178859 h 435408"/>
              <a:gd name="connsiteX64" fmla="*/ 249852 w 438175"/>
              <a:gd name="connsiteY64" fmla="*/ 185326 h 435408"/>
              <a:gd name="connsiteX65" fmla="*/ 250115 w 438175"/>
              <a:gd name="connsiteY65" fmla="*/ 185588 h 435408"/>
              <a:gd name="connsiteX66" fmla="*/ 289412 w 438175"/>
              <a:gd name="connsiteY66" fmla="*/ 225290 h 435408"/>
              <a:gd name="connsiteX67" fmla="*/ 272792 w 438175"/>
              <a:gd name="connsiteY67" fmla="*/ 241776 h 435408"/>
              <a:gd name="connsiteX68" fmla="*/ 250518 w 438175"/>
              <a:gd name="connsiteY68" fmla="*/ 219301 h 435408"/>
              <a:gd name="connsiteX69" fmla="*/ 244139 w 438175"/>
              <a:gd name="connsiteY69" fmla="*/ 219287 h 435408"/>
              <a:gd name="connsiteX70" fmla="*/ 244126 w 438175"/>
              <a:gd name="connsiteY70" fmla="*/ 219301 h 435408"/>
              <a:gd name="connsiteX71" fmla="*/ 243863 w 438175"/>
              <a:gd name="connsiteY71" fmla="*/ 225767 h 435408"/>
              <a:gd name="connsiteX72" fmla="*/ 244126 w 438175"/>
              <a:gd name="connsiteY72" fmla="*/ 226030 h 435408"/>
              <a:gd name="connsiteX73" fmla="*/ 266399 w 438175"/>
              <a:gd name="connsiteY73" fmla="*/ 248505 h 435408"/>
              <a:gd name="connsiteX74" fmla="*/ 247490 w 438175"/>
              <a:gd name="connsiteY74" fmla="*/ 267212 h 435408"/>
              <a:gd name="connsiteX75" fmla="*/ 170241 w 438175"/>
              <a:gd name="connsiteY75" fmla="*/ 188684 h 435408"/>
              <a:gd name="connsiteX76" fmla="*/ 263169 w 438175"/>
              <a:gd name="connsiteY76" fmla="*/ 96765 h 435408"/>
              <a:gd name="connsiteX77" fmla="*/ 299237 w 438175"/>
              <a:gd name="connsiteY77" fmla="*/ 81961 h 435408"/>
              <a:gd name="connsiteX78" fmla="*/ 299237 w 438175"/>
              <a:gd name="connsiteY78" fmla="*/ 81961 h 435408"/>
              <a:gd name="connsiteX79" fmla="*/ 335439 w 438175"/>
              <a:gd name="connsiteY79" fmla="*/ 97169 h 435408"/>
              <a:gd name="connsiteX80" fmla="*/ 340419 w 438175"/>
              <a:gd name="connsiteY80" fmla="*/ 102148 h 435408"/>
              <a:gd name="connsiteX81" fmla="*/ 340015 w 438175"/>
              <a:gd name="connsiteY81" fmla="*/ 174687 h 435408"/>
              <a:gd name="connsiteX82" fmla="*/ 384023 w 438175"/>
              <a:gd name="connsiteY82" fmla="*/ 84182 h 435408"/>
              <a:gd name="connsiteX83" fmla="*/ 377294 w 438175"/>
              <a:gd name="connsiteY83" fmla="*/ 90911 h 435408"/>
              <a:gd name="connsiteX84" fmla="*/ 357510 w 438175"/>
              <a:gd name="connsiteY84" fmla="*/ 110559 h 435408"/>
              <a:gd name="connsiteX85" fmla="*/ 346946 w 438175"/>
              <a:gd name="connsiteY85" fmla="*/ 96092 h 435408"/>
              <a:gd name="connsiteX86" fmla="*/ 341966 w 438175"/>
              <a:gd name="connsiteY86" fmla="*/ 91113 h 435408"/>
              <a:gd name="connsiteX87" fmla="*/ 327633 w 438175"/>
              <a:gd name="connsiteY87" fmla="*/ 80346 h 435408"/>
              <a:gd name="connsiteX88" fmla="*/ 347484 w 438175"/>
              <a:gd name="connsiteY88" fmla="*/ 60765 h 435408"/>
              <a:gd name="connsiteX89" fmla="*/ 354213 w 438175"/>
              <a:gd name="connsiteY89" fmla="*/ 54036 h 435408"/>
              <a:gd name="connsiteX90" fmla="*/ 363768 w 438175"/>
              <a:gd name="connsiteY90" fmla="*/ 44615 h 435408"/>
              <a:gd name="connsiteX91" fmla="*/ 393645 w 438175"/>
              <a:gd name="connsiteY91" fmla="*/ 74761 h 435408"/>
              <a:gd name="connsiteX92" fmla="*/ 427492 w 438175"/>
              <a:gd name="connsiteY92" fmla="*/ 102552 h 435408"/>
              <a:gd name="connsiteX93" fmla="*/ 406498 w 438175"/>
              <a:gd name="connsiteY93" fmla="*/ 99053 h 435408"/>
              <a:gd name="connsiteX94" fmla="*/ 391357 w 438175"/>
              <a:gd name="connsiteY94" fmla="*/ 89767 h 435408"/>
              <a:gd name="connsiteX95" fmla="*/ 406498 w 438175"/>
              <a:gd name="connsiteY95" fmla="*/ 74828 h 435408"/>
              <a:gd name="connsiteX96" fmla="*/ 363768 w 438175"/>
              <a:gd name="connsiteY96" fmla="*/ 31695 h 435408"/>
              <a:gd name="connsiteX97" fmla="*/ 348695 w 438175"/>
              <a:gd name="connsiteY97" fmla="*/ 46634 h 435408"/>
              <a:gd name="connsiteX98" fmla="*/ 339544 w 438175"/>
              <a:gd name="connsiteY98" fmla="*/ 31426 h 435408"/>
              <a:gd name="connsiteX99" fmla="*/ 336314 w 438175"/>
              <a:gd name="connsiteY99" fmla="*/ 10364 h 435408"/>
              <a:gd name="connsiteX100" fmla="*/ 341091 w 438175"/>
              <a:gd name="connsiteY100" fmla="*/ 8951 h 435408"/>
              <a:gd name="connsiteX101" fmla="*/ 357241 w 438175"/>
              <a:gd name="connsiteY101" fmla="*/ 13863 h 435408"/>
              <a:gd name="connsiteX102" fmla="*/ 395529 w 438175"/>
              <a:gd name="connsiteY102" fmla="*/ 43000 h 435408"/>
              <a:gd name="connsiteX103" fmla="*/ 427492 w 438175"/>
              <a:gd name="connsiteY103" fmla="*/ 102552 h 435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</a:cxnLst>
            <a:rect l="l" t="t" r="r" b="b"/>
            <a:pathLst>
              <a:path w="438175" h="435408">
                <a:moveTo>
                  <a:pt x="401989" y="36607"/>
                </a:moveTo>
                <a:cubicBezTo>
                  <a:pt x="390220" y="24273"/>
                  <a:pt x="376601" y="13850"/>
                  <a:pt x="361615" y="5721"/>
                </a:cubicBezTo>
                <a:cubicBezTo>
                  <a:pt x="343312" y="-3363"/>
                  <a:pt x="334362" y="-268"/>
                  <a:pt x="330123" y="3904"/>
                </a:cubicBezTo>
                <a:cubicBezTo>
                  <a:pt x="325884" y="8076"/>
                  <a:pt x="322721" y="16958"/>
                  <a:pt x="331603" y="35396"/>
                </a:cubicBezTo>
                <a:cubicBezTo>
                  <a:pt x="334726" y="41587"/>
                  <a:pt x="338326" y="47529"/>
                  <a:pt x="342370" y="53161"/>
                </a:cubicBezTo>
                <a:lnTo>
                  <a:pt x="320231" y="75097"/>
                </a:lnTo>
                <a:cubicBezTo>
                  <a:pt x="319902" y="75461"/>
                  <a:pt x="319632" y="75865"/>
                  <a:pt x="319424" y="76309"/>
                </a:cubicBezTo>
                <a:cubicBezTo>
                  <a:pt x="313125" y="74122"/>
                  <a:pt x="306511" y="72958"/>
                  <a:pt x="299842" y="72877"/>
                </a:cubicBezTo>
                <a:lnTo>
                  <a:pt x="299842" y="72877"/>
                </a:lnTo>
                <a:cubicBezTo>
                  <a:pt x="283928" y="72830"/>
                  <a:pt x="268647" y="79121"/>
                  <a:pt x="257382" y="90372"/>
                </a:cubicBezTo>
                <a:lnTo>
                  <a:pt x="65133" y="280603"/>
                </a:lnTo>
                <a:cubicBezTo>
                  <a:pt x="41817" y="303824"/>
                  <a:pt x="41312" y="341413"/>
                  <a:pt x="63989" y="365254"/>
                </a:cubicBezTo>
                <a:lnTo>
                  <a:pt x="1409" y="427161"/>
                </a:lnTo>
                <a:cubicBezTo>
                  <a:pt x="-448" y="428877"/>
                  <a:pt x="-569" y="431770"/>
                  <a:pt x="1147" y="433628"/>
                </a:cubicBezTo>
                <a:cubicBezTo>
                  <a:pt x="1228" y="433715"/>
                  <a:pt x="1315" y="433803"/>
                  <a:pt x="1409" y="433890"/>
                </a:cubicBezTo>
                <a:cubicBezTo>
                  <a:pt x="2244" y="434785"/>
                  <a:pt x="3421" y="435276"/>
                  <a:pt x="4639" y="435236"/>
                </a:cubicBezTo>
                <a:cubicBezTo>
                  <a:pt x="5823" y="435249"/>
                  <a:pt x="6961" y="434785"/>
                  <a:pt x="7802" y="433957"/>
                </a:cubicBezTo>
                <a:lnTo>
                  <a:pt x="70382" y="371983"/>
                </a:lnTo>
                <a:cubicBezTo>
                  <a:pt x="93913" y="394976"/>
                  <a:pt x="131502" y="394976"/>
                  <a:pt x="155033" y="371983"/>
                </a:cubicBezTo>
                <a:lnTo>
                  <a:pt x="346407" y="181282"/>
                </a:lnTo>
                <a:cubicBezTo>
                  <a:pt x="362772" y="165031"/>
                  <a:pt x="368485" y="140901"/>
                  <a:pt x="361144" y="119038"/>
                </a:cubicBezTo>
                <a:cubicBezTo>
                  <a:pt x="361588" y="118830"/>
                  <a:pt x="361992" y="118560"/>
                  <a:pt x="362355" y="118231"/>
                </a:cubicBezTo>
                <a:lnTo>
                  <a:pt x="384561" y="96227"/>
                </a:lnTo>
                <a:cubicBezTo>
                  <a:pt x="390092" y="100405"/>
                  <a:pt x="395994" y="104079"/>
                  <a:pt x="402191" y="107195"/>
                </a:cubicBezTo>
                <a:cubicBezTo>
                  <a:pt x="408382" y="110681"/>
                  <a:pt x="415286" y="112706"/>
                  <a:pt x="422378" y="113117"/>
                </a:cubicBezTo>
                <a:cubicBezTo>
                  <a:pt x="426510" y="113339"/>
                  <a:pt x="430547" y="111851"/>
                  <a:pt x="433548" y="109012"/>
                </a:cubicBezTo>
                <a:cubicBezTo>
                  <a:pt x="447343" y="95957"/>
                  <a:pt x="427829" y="62716"/>
                  <a:pt x="401989" y="36607"/>
                </a:cubicBezTo>
                <a:close/>
                <a:moveTo>
                  <a:pt x="222929" y="290898"/>
                </a:moveTo>
                <a:lnTo>
                  <a:pt x="200724" y="268490"/>
                </a:lnTo>
                <a:cubicBezTo>
                  <a:pt x="198960" y="266633"/>
                  <a:pt x="196020" y="266559"/>
                  <a:pt x="194163" y="268322"/>
                </a:cubicBezTo>
                <a:cubicBezTo>
                  <a:pt x="192305" y="270085"/>
                  <a:pt x="192231" y="273026"/>
                  <a:pt x="193995" y="274883"/>
                </a:cubicBezTo>
                <a:lnTo>
                  <a:pt x="216200" y="297358"/>
                </a:lnTo>
                <a:lnTo>
                  <a:pt x="199580" y="313777"/>
                </a:lnTo>
                <a:lnTo>
                  <a:pt x="160282" y="274143"/>
                </a:lnTo>
                <a:cubicBezTo>
                  <a:pt x="158526" y="272380"/>
                  <a:pt x="155673" y="272373"/>
                  <a:pt x="153903" y="274129"/>
                </a:cubicBezTo>
                <a:cubicBezTo>
                  <a:pt x="153903" y="274129"/>
                  <a:pt x="153896" y="274136"/>
                  <a:pt x="153889" y="274143"/>
                </a:cubicBezTo>
                <a:cubicBezTo>
                  <a:pt x="152032" y="275859"/>
                  <a:pt x="151911" y="278752"/>
                  <a:pt x="153627" y="280609"/>
                </a:cubicBezTo>
                <a:cubicBezTo>
                  <a:pt x="153708" y="280697"/>
                  <a:pt x="153795" y="280784"/>
                  <a:pt x="153889" y="280872"/>
                </a:cubicBezTo>
                <a:lnTo>
                  <a:pt x="193120" y="320506"/>
                </a:lnTo>
                <a:lnTo>
                  <a:pt x="176701" y="336723"/>
                </a:lnTo>
                <a:lnTo>
                  <a:pt x="154495" y="314248"/>
                </a:lnTo>
                <a:cubicBezTo>
                  <a:pt x="152732" y="312391"/>
                  <a:pt x="149791" y="312316"/>
                  <a:pt x="147934" y="314079"/>
                </a:cubicBezTo>
                <a:cubicBezTo>
                  <a:pt x="146077" y="315843"/>
                  <a:pt x="146003" y="318783"/>
                  <a:pt x="147766" y="320640"/>
                </a:cubicBezTo>
                <a:lnTo>
                  <a:pt x="169972" y="343115"/>
                </a:lnTo>
                <a:lnTo>
                  <a:pt x="147766" y="365119"/>
                </a:lnTo>
                <a:cubicBezTo>
                  <a:pt x="138177" y="374634"/>
                  <a:pt x="125210" y="379957"/>
                  <a:pt x="111698" y="379923"/>
                </a:cubicBezTo>
                <a:lnTo>
                  <a:pt x="111698" y="379923"/>
                </a:lnTo>
                <a:cubicBezTo>
                  <a:pt x="98085" y="379896"/>
                  <a:pt x="85044" y="374419"/>
                  <a:pt x="75496" y="364716"/>
                </a:cubicBezTo>
                <a:lnTo>
                  <a:pt x="70516" y="359669"/>
                </a:lnTo>
                <a:cubicBezTo>
                  <a:pt x="50625" y="339515"/>
                  <a:pt x="50807" y="307061"/>
                  <a:pt x="70920" y="287130"/>
                </a:cubicBezTo>
                <a:lnTo>
                  <a:pt x="163781" y="195413"/>
                </a:lnTo>
                <a:lnTo>
                  <a:pt x="240896" y="273402"/>
                </a:lnTo>
                <a:close/>
                <a:moveTo>
                  <a:pt x="340284" y="174755"/>
                </a:moveTo>
                <a:lnTo>
                  <a:pt x="319020" y="195884"/>
                </a:lnTo>
                <a:lnTo>
                  <a:pt x="296747" y="173342"/>
                </a:lnTo>
                <a:cubicBezTo>
                  <a:pt x="295031" y="171484"/>
                  <a:pt x="292138" y="171363"/>
                  <a:pt x="290280" y="173079"/>
                </a:cubicBezTo>
                <a:cubicBezTo>
                  <a:pt x="290193" y="173160"/>
                  <a:pt x="290105" y="173247"/>
                  <a:pt x="290018" y="173342"/>
                </a:cubicBezTo>
                <a:cubicBezTo>
                  <a:pt x="288255" y="175044"/>
                  <a:pt x="288201" y="177857"/>
                  <a:pt x="289904" y="179620"/>
                </a:cubicBezTo>
                <a:cubicBezTo>
                  <a:pt x="289944" y="179660"/>
                  <a:pt x="289978" y="179700"/>
                  <a:pt x="290018" y="179734"/>
                </a:cubicBezTo>
                <a:lnTo>
                  <a:pt x="312762" y="202142"/>
                </a:lnTo>
                <a:lnTo>
                  <a:pt x="296141" y="218561"/>
                </a:lnTo>
                <a:lnTo>
                  <a:pt x="256844" y="178859"/>
                </a:lnTo>
                <a:cubicBezTo>
                  <a:pt x="255188" y="177002"/>
                  <a:pt x="252335" y="176841"/>
                  <a:pt x="250478" y="178496"/>
                </a:cubicBezTo>
                <a:cubicBezTo>
                  <a:pt x="250350" y="178610"/>
                  <a:pt x="250229" y="178731"/>
                  <a:pt x="250115" y="178859"/>
                </a:cubicBezTo>
                <a:cubicBezTo>
                  <a:pt x="248257" y="180575"/>
                  <a:pt x="248136" y="183469"/>
                  <a:pt x="249852" y="185326"/>
                </a:cubicBezTo>
                <a:cubicBezTo>
                  <a:pt x="249933" y="185413"/>
                  <a:pt x="250020" y="185501"/>
                  <a:pt x="250115" y="185588"/>
                </a:cubicBezTo>
                <a:lnTo>
                  <a:pt x="289412" y="225290"/>
                </a:lnTo>
                <a:lnTo>
                  <a:pt x="272792" y="241776"/>
                </a:lnTo>
                <a:lnTo>
                  <a:pt x="250518" y="219301"/>
                </a:lnTo>
                <a:cubicBezTo>
                  <a:pt x="248762" y="217538"/>
                  <a:pt x="245909" y="217531"/>
                  <a:pt x="244139" y="219287"/>
                </a:cubicBezTo>
                <a:cubicBezTo>
                  <a:pt x="244139" y="219287"/>
                  <a:pt x="244133" y="219294"/>
                  <a:pt x="244126" y="219301"/>
                </a:cubicBezTo>
                <a:cubicBezTo>
                  <a:pt x="242269" y="221017"/>
                  <a:pt x="242147" y="223910"/>
                  <a:pt x="243863" y="225767"/>
                </a:cubicBezTo>
                <a:cubicBezTo>
                  <a:pt x="243944" y="225855"/>
                  <a:pt x="244032" y="225942"/>
                  <a:pt x="244126" y="226030"/>
                </a:cubicBezTo>
                <a:lnTo>
                  <a:pt x="266399" y="248505"/>
                </a:lnTo>
                <a:lnTo>
                  <a:pt x="247490" y="267212"/>
                </a:lnTo>
                <a:lnTo>
                  <a:pt x="170241" y="188684"/>
                </a:lnTo>
                <a:lnTo>
                  <a:pt x="263169" y="96765"/>
                </a:lnTo>
                <a:cubicBezTo>
                  <a:pt x="272751" y="87243"/>
                  <a:pt x="285725" y="81921"/>
                  <a:pt x="299237" y="81961"/>
                </a:cubicBezTo>
                <a:lnTo>
                  <a:pt x="299237" y="81961"/>
                </a:lnTo>
                <a:cubicBezTo>
                  <a:pt x="312850" y="82001"/>
                  <a:pt x="325877" y="87479"/>
                  <a:pt x="335439" y="97169"/>
                </a:cubicBezTo>
                <a:lnTo>
                  <a:pt x="340419" y="102148"/>
                </a:lnTo>
                <a:cubicBezTo>
                  <a:pt x="360310" y="122302"/>
                  <a:pt x="360128" y="154756"/>
                  <a:pt x="340015" y="174687"/>
                </a:cubicBezTo>
                <a:close/>
                <a:moveTo>
                  <a:pt x="384023" y="84182"/>
                </a:moveTo>
                <a:lnTo>
                  <a:pt x="377294" y="90911"/>
                </a:lnTo>
                <a:lnTo>
                  <a:pt x="357510" y="110559"/>
                </a:lnTo>
                <a:cubicBezTo>
                  <a:pt x="354697" y="105257"/>
                  <a:pt x="351138" y="100385"/>
                  <a:pt x="346946" y="96092"/>
                </a:cubicBezTo>
                <a:lnTo>
                  <a:pt x="341966" y="91113"/>
                </a:lnTo>
                <a:cubicBezTo>
                  <a:pt x="337754" y="86826"/>
                  <a:pt x="332922" y="83192"/>
                  <a:pt x="327633" y="80346"/>
                </a:cubicBezTo>
                <a:lnTo>
                  <a:pt x="347484" y="60765"/>
                </a:lnTo>
                <a:lnTo>
                  <a:pt x="354213" y="54036"/>
                </a:lnTo>
                <a:lnTo>
                  <a:pt x="363768" y="44615"/>
                </a:lnTo>
                <a:lnTo>
                  <a:pt x="393645" y="74761"/>
                </a:lnTo>
                <a:close/>
                <a:moveTo>
                  <a:pt x="427492" y="102552"/>
                </a:moveTo>
                <a:cubicBezTo>
                  <a:pt x="425339" y="104705"/>
                  <a:pt x="418543" y="105042"/>
                  <a:pt x="406498" y="99053"/>
                </a:cubicBezTo>
                <a:cubicBezTo>
                  <a:pt x="401222" y="96355"/>
                  <a:pt x="396155" y="93246"/>
                  <a:pt x="391357" y="89767"/>
                </a:cubicBezTo>
                <a:lnTo>
                  <a:pt x="406498" y="74828"/>
                </a:lnTo>
                <a:lnTo>
                  <a:pt x="363768" y="31695"/>
                </a:lnTo>
                <a:lnTo>
                  <a:pt x="348695" y="46634"/>
                </a:lnTo>
                <a:cubicBezTo>
                  <a:pt x="345243" y="41816"/>
                  <a:pt x="342181" y="36728"/>
                  <a:pt x="339544" y="31426"/>
                </a:cubicBezTo>
                <a:cubicBezTo>
                  <a:pt x="333689" y="19314"/>
                  <a:pt x="334160" y="12517"/>
                  <a:pt x="336314" y="10364"/>
                </a:cubicBezTo>
                <a:cubicBezTo>
                  <a:pt x="337666" y="9301"/>
                  <a:pt x="339376" y="8796"/>
                  <a:pt x="341091" y="8951"/>
                </a:cubicBezTo>
                <a:cubicBezTo>
                  <a:pt x="346771" y="9395"/>
                  <a:pt x="352282" y="11071"/>
                  <a:pt x="357241" y="13863"/>
                </a:cubicBezTo>
                <a:cubicBezTo>
                  <a:pt x="371453" y="21507"/>
                  <a:pt x="384373" y="31345"/>
                  <a:pt x="395529" y="43000"/>
                </a:cubicBezTo>
                <a:cubicBezTo>
                  <a:pt x="423320" y="71127"/>
                  <a:pt x="433077" y="97034"/>
                  <a:pt x="427492" y="102552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8AA8C672-CF29-4245-A4EA-6E2C167295F3}"/>
              </a:ext>
            </a:extLst>
          </p:cNvPr>
          <p:cNvSpPr/>
          <p:nvPr/>
        </p:nvSpPr>
        <p:spPr>
          <a:xfrm>
            <a:off x="6206276" y="9509634"/>
            <a:ext cx="1729408" cy="1566046"/>
          </a:xfrm>
          <a:custGeom>
            <a:avLst/>
            <a:gdLst>
              <a:gd name="connsiteX0" fmla="*/ 336228 w 438850"/>
              <a:gd name="connsiteY0" fmla="*/ 819 h 397396"/>
              <a:gd name="connsiteX1" fmla="*/ 336228 w 438850"/>
              <a:gd name="connsiteY1" fmla="*/ 819 h 397396"/>
              <a:gd name="connsiteX2" fmla="*/ 219278 w 438850"/>
              <a:gd name="connsiteY2" fmla="*/ 44019 h 397396"/>
              <a:gd name="connsiteX3" fmla="*/ 102058 w 438850"/>
              <a:gd name="connsiteY3" fmla="*/ 886 h 397396"/>
              <a:gd name="connsiteX4" fmla="*/ 315 w 438850"/>
              <a:gd name="connsiteY4" fmla="*/ 139639 h 397396"/>
              <a:gd name="connsiteX5" fmla="*/ 13773 w 438850"/>
              <a:gd name="connsiteY5" fmla="*/ 191722 h 397396"/>
              <a:gd name="connsiteX6" fmla="*/ 14311 w 438850"/>
              <a:gd name="connsiteY6" fmla="*/ 193000 h 397396"/>
              <a:gd name="connsiteX7" fmla="*/ 115247 w 438850"/>
              <a:gd name="connsiteY7" fmla="*/ 324015 h 397396"/>
              <a:gd name="connsiteX8" fmla="*/ 217124 w 438850"/>
              <a:gd name="connsiteY8" fmla="*/ 396083 h 397396"/>
              <a:gd name="connsiteX9" fmla="*/ 219278 w 438850"/>
              <a:gd name="connsiteY9" fmla="*/ 397227 h 397396"/>
              <a:gd name="connsiteX10" fmla="*/ 221431 w 438850"/>
              <a:gd name="connsiteY10" fmla="*/ 396083 h 397396"/>
              <a:gd name="connsiteX11" fmla="*/ 323309 w 438850"/>
              <a:gd name="connsiteY11" fmla="*/ 324015 h 397396"/>
              <a:gd name="connsiteX12" fmla="*/ 425119 w 438850"/>
              <a:gd name="connsiteY12" fmla="*/ 190578 h 397396"/>
              <a:gd name="connsiteX13" fmla="*/ 427272 w 438850"/>
              <a:gd name="connsiteY13" fmla="*/ 186742 h 397396"/>
              <a:gd name="connsiteX14" fmla="*/ 427272 w 438850"/>
              <a:gd name="connsiteY14" fmla="*/ 185531 h 397396"/>
              <a:gd name="connsiteX15" fmla="*/ 438510 w 438850"/>
              <a:gd name="connsiteY15" fmla="*/ 139639 h 397396"/>
              <a:gd name="connsiteX16" fmla="*/ 336228 w 438850"/>
              <a:gd name="connsiteY16" fmla="*/ 819 h 397396"/>
              <a:gd name="connsiteX17" fmla="*/ 219009 w 438850"/>
              <a:gd name="connsiteY17" fmla="*/ 386797 h 397396"/>
              <a:gd name="connsiteX18" fmla="*/ 25010 w 438850"/>
              <a:gd name="connsiteY18" fmla="*/ 195221 h 397396"/>
              <a:gd name="connsiteX19" fmla="*/ 115920 w 438850"/>
              <a:gd name="connsiteY19" fmla="*/ 195221 h 397396"/>
              <a:gd name="connsiteX20" fmla="*/ 138596 w 438850"/>
              <a:gd name="connsiteY20" fmla="*/ 109897 h 397396"/>
              <a:gd name="connsiteX21" fmla="*/ 190006 w 438850"/>
              <a:gd name="connsiteY21" fmla="*/ 321054 h 397396"/>
              <a:gd name="connsiteX22" fmla="*/ 222575 w 438850"/>
              <a:gd name="connsiteY22" fmla="*/ 193202 h 397396"/>
              <a:gd name="connsiteX23" fmla="*/ 279705 w 438850"/>
              <a:gd name="connsiteY23" fmla="*/ 193202 h 397396"/>
              <a:gd name="connsiteX24" fmla="*/ 303862 w 438850"/>
              <a:gd name="connsiteY24" fmla="*/ 108013 h 397396"/>
              <a:gd name="connsiteX25" fmla="*/ 327885 w 438850"/>
              <a:gd name="connsiteY25" fmla="*/ 191251 h 397396"/>
              <a:gd name="connsiteX26" fmla="*/ 414824 w 438850"/>
              <a:gd name="connsiteY26" fmla="*/ 191251 h 397396"/>
              <a:gd name="connsiteX27" fmla="*/ 219009 w 438850"/>
              <a:gd name="connsiteY27" fmla="*/ 386797 h 397396"/>
              <a:gd name="connsiteX28" fmla="*/ 428955 w 438850"/>
              <a:gd name="connsiteY28" fmla="*/ 138563 h 397396"/>
              <a:gd name="connsiteX29" fmla="*/ 418323 w 438850"/>
              <a:gd name="connsiteY29" fmla="*/ 182167 h 397396"/>
              <a:gd name="connsiteX30" fmla="*/ 334681 w 438850"/>
              <a:gd name="connsiteY30" fmla="*/ 182167 h 397396"/>
              <a:gd name="connsiteX31" fmla="*/ 303660 w 438850"/>
              <a:gd name="connsiteY31" fmla="*/ 74502 h 397396"/>
              <a:gd name="connsiteX32" fmla="*/ 272774 w 438850"/>
              <a:gd name="connsiteY32" fmla="*/ 183714 h 397396"/>
              <a:gd name="connsiteX33" fmla="*/ 215509 w 438850"/>
              <a:gd name="connsiteY33" fmla="*/ 183714 h 397396"/>
              <a:gd name="connsiteX34" fmla="*/ 190208 w 438850"/>
              <a:gd name="connsiteY34" fmla="*/ 283035 h 397396"/>
              <a:gd name="connsiteX35" fmla="*/ 139000 w 438850"/>
              <a:gd name="connsiteY35" fmla="*/ 72618 h 397396"/>
              <a:gd name="connsiteX36" fmla="*/ 108719 w 438850"/>
              <a:gd name="connsiteY36" fmla="*/ 186137 h 397396"/>
              <a:gd name="connsiteX37" fmla="*/ 21242 w 438850"/>
              <a:gd name="connsiteY37" fmla="*/ 186137 h 397396"/>
              <a:gd name="connsiteX38" fmla="*/ 9197 w 438850"/>
              <a:gd name="connsiteY38" fmla="*/ 138495 h 397396"/>
              <a:gd name="connsiteX39" fmla="*/ 103403 w 438850"/>
              <a:gd name="connsiteY39" fmla="*/ 9769 h 397396"/>
              <a:gd name="connsiteX40" fmla="*/ 116862 w 438850"/>
              <a:gd name="connsiteY40" fmla="*/ 9028 h 397396"/>
              <a:gd name="connsiteX41" fmla="*/ 215644 w 438850"/>
              <a:gd name="connsiteY41" fmla="*/ 53911 h 397396"/>
              <a:gd name="connsiteX42" fmla="*/ 219143 w 438850"/>
              <a:gd name="connsiteY42" fmla="*/ 58352 h 397396"/>
              <a:gd name="connsiteX43" fmla="*/ 222710 w 438850"/>
              <a:gd name="connsiteY43" fmla="*/ 53911 h 397396"/>
              <a:gd name="connsiteX44" fmla="*/ 334546 w 438850"/>
              <a:gd name="connsiteY44" fmla="*/ 9701 h 397396"/>
              <a:gd name="connsiteX45" fmla="*/ 428955 w 438850"/>
              <a:gd name="connsiteY45" fmla="*/ 138563 h 397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438850" h="397396">
                <a:moveTo>
                  <a:pt x="336228" y="819"/>
                </a:moveTo>
                <a:lnTo>
                  <a:pt x="336228" y="819"/>
                </a:lnTo>
                <a:cubicBezTo>
                  <a:pt x="333268" y="348"/>
                  <a:pt x="266179" y="-9409"/>
                  <a:pt x="219278" y="44019"/>
                </a:cubicBezTo>
                <a:cubicBezTo>
                  <a:pt x="172174" y="-9409"/>
                  <a:pt x="105288" y="348"/>
                  <a:pt x="102058" y="886"/>
                </a:cubicBezTo>
                <a:cubicBezTo>
                  <a:pt x="-11259" y="27129"/>
                  <a:pt x="180" y="138495"/>
                  <a:pt x="315" y="139639"/>
                </a:cubicBezTo>
                <a:cubicBezTo>
                  <a:pt x="2401" y="157532"/>
                  <a:pt x="6929" y="175054"/>
                  <a:pt x="13773" y="191722"/>
                </a:cubicBezTo>
                <a:cubicBezTo>
                  <a:pt x="13880" y="192173"/>
                  <a:pt x="14062" y="192603"/>
                  <a:pt x="14311" y="193000"/>
                </a:cubicBezTo>
                <a:cubicBezTo>
                  <a:pt x="36450" y="246833"/>
                  <a:pt x="78910" y="292456"/>
                  <a:pt x="115247" y="324015"/>
                </a:cubicBezTo>
                <a:cubicBezTo>
                  <a:pt x="146752" y="351335"/>
                  <a:pt x="180875" y="375472"/>
                  <a:pt x="217124" y="396083"/>
                </a:cubicBezTo>
                <a:lnTo>
                  <a:pt x="219278" y="397227"/>
                </a:lnTo>
                <a:lnTo>
                  <a:pt x="221431" y="396083"/>
                </a:lnTo>
                <a:cubicBezTo>
                  <a:pt x="257694" y="375492"/>
                  <a:pt x="291817" y="351348"/>
                  <a:pt x="323309" y="324015"/>
                </a:cubicBezTo>
                <a:cubicBezTo>
                  <a:pt x="360117" y="291985"/>
                  <a:pt x="403317" y="245554"/>
                  <a:pt x="425119" y="190578"/>
                </a:cubicBezTo>
                <a:cubicBezTo>
                  <a:pt x="426445" y="189750"/>
                  <a:pt x="427259" y="188304"/>
                  <a:pt x="427272" y="186742"/>
                </a:cubicBezTo>
                <a:cubicBezTo>
                  <a:pt x="427340" y="186339"/>
                  <a:pt x="427340" y="185935"/>
                  <a:pt x="427272" y="185531"/>
                </a:cubicBezTo>
                <a:cubicBezTo>
                  <a:pt x="432844" y="170741"/>
                  <a:pt x="436619" y="155331"/>
                  <a:pt x="438510" y="139639"/>
                </a:cubicBezTo>
                <a:cubicBezTo>
                  <a:pt x="438443" y="138428"/>
                  <a:pt x="449613" y="27062"/>
                  <a:pt x="336228" y="819"/>
                </a:cubicBezTo>
                <a:close/>
                <a:moveTo>
                  <a:pt x="219009" y="386797"/>
                </a:moveTo>
                <a:cubicBezTo>
                  <a:pt x="200706" y="376434"/>
                  <a:pt x="71777" y="300800"/>
                  <a:pt x="25010" y="195221"/>
                </a:cubicBezTo>
                <a:lnTo>
                  <a:pt x="115920" y="195221"/>
                </a:lnTo>
                <a:lnTo>
                  <a:pt x="138596" y="109897"/>
                </a:lnTo>
                <a:lnTo>
                  <a:pt x="190006" y="321054"/>
                </a:lnTo>
                <a:lnTo>
                  <a:pt x="222575" y="193202"/>
                </a:lnTo>
                <a:lnTo>
                  <a:pt x="279705" y="193202"/>
                </a:lnTo>
                <a:lnTo>
                  <a:pt x="303862" y="108013"/>
                </a:lnTo>
                <a:lnTo>
                  <a:pt x="327885" y="191251"/>
                </a:lnTo>
                <a:lnTo>
                  <a:pt x="414824" y="191251"/>
                </a:lnTo>
                <a:cubicBezTo>
                  <a:pt x="369537" y="298848"/>
                  <a:pt x="237581" y="376501"/>
                  <a:pt x="219009" y="386797"/>
                </a:cubicBezTo>
                <a:close/>
                <a:moveTo>
                  <a:pt x="428955" y="138563"/>
                </a:moveTo>
                <a:cubicBezTo>
                  <a:pt x="427165" y="153467"/>
                  <a:pt x="423598" y="168110"/>
                  <a:pt x="418323" y="182167"/>
                </a:cubicBezTo>
                <a:lnTo>
                  <a:pt x="334681" y="182167"/>
                </a:lnTo>
                <a:lnTo>
                  <a:pt x="303660" y="74502"/>
                </a:lnTo>
                <a:lnTo>
                  <a:pt x="272774" y="183714"/>
                </a:lnTo>
                <a:lnTo>
                  <a:pt x="215509" y="183714"/>
                </a:lnTo>
                <a:lnTo>
                  <a:pt x="190208" y="283035"/>
                </a:lnTo>
                <a:lnTo>
                  <a:pt x="139000" y="72618"/>
                </a:lnTo>
                <a:lnTo>
                  <a:pt x="108719" y="186137"/>
                </a:lnTo>
                <a:lnTo>
                  <a:pt x="21242" y="186137"/>
                </a:lnTo>
                <a:cubicBezTo>
                  <a:pt x="15152" y="170855"/>
                  <a:pt x="11108" y="154833"/>
                  <a:pt x="9197" y="138495"/>
                </a:cubicBezTo>
                <a:cubicBezTo>
                  <a:pt x="8726" y="134256"/>
                  <a:pt x="-1368" y="34128"/>
                  <a:pt x="103403" y="9769"/>
                </a:cubicBezTo>
                <a:cubicBezTo>
                  <a:pt x="107865" y="9197"/>
                  <a:pt x="112367" y="8948"/>
                  <a:pt x="116862" y="9028"/>
                </a:cubicBezTo>
                <a:cubicBezTo>
                  <a:pt x="138866" y="9028"/>
                  <a:pt x="183748" y="14344"/>
                  <a:pt x="215644" y="53911"/>
                </a:cubicBezTo>
                <a:lnTo>
                  <a:pt x="219143" y="58352"/>
                </a:lnTo>
                <a:lnTo>
                  <a:pt x="222710" y="53911"/>
                </a:lnTo>
                <a:cubicBezTo>
                  <a:pt x="265304" y="1088"/>
                  <a:pt x="330980" y="9230"/>
                  <a:pt x="334546" y="9701"/>
                </a:cubicBezTo>
                <a:cubicBezTo>
                  <a:pt x="439519" y="34195"/>
                  <a:pt x="429426" y="134256"/>
                  <a:pt x="428955" y="138563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032913DA-D4CF-AEFC-4C90-68A53A0D82B6}"/>
              </a:ext>
            </a:extLst>
          </p:cNvPr>
          <p:cNvSpPr/>
          <p:nvPr/>
        </p:nvSpPr>
        <p:spPr>
          <a:xfrm>
            <a:off x="2351560" y="9451773"/>
            <a:ext cx="1277884" cy="1681768"/>
          </a:xfrm>
          <a:custGeom>
            <a:avLst/>
            <a:gdLst>
              <a:gd name="connsiteX0" fmla="*/ 87614 w 324272"/>
              <a:gd name="connsiteY0" fmla="*/ 426592 h 426761"/>
              <a:gd name="connsiteX1" fmla="*/ 81356 w 324272"/>
              <a:gd name="connsiteY1" fmla="*/ 424977 h 426761"/>
              <a:gd name="connsiteX2" fmla="*/ 27523 w 324272"/>
              <a:gd name="connsiteY2" fmla="*/ 193229 h 426761"/>
              <a:gd name="connsiteX3" fmla="*/ -66 w 324272"/>
              <a:gd name="connsiteY3" fmla="*/ 70154 h 426761"/>
              <a:gd name="connsiteX4" fmla="*/ 43538 w 324272"/>
              <a:gd name="connsiteY4" fmla="*/ 8180 h 426761"/>
              <a:gd name="connsiteX5" fmla="*/ 162037 w 324272"/>
              <a:gd name="connsiteY5" fmla="*/ 24666 h 426761"/>
              <a:gd name="connsiteX6" fmla="*/ 280535 w 324272"/>
              <a:gd name="connsiteY6" fmla="*/ 8180 h 426761"/>
              <a:gd name="connsiteX7" fmla="*/ 324207 w 324272"/>
              <a:gd name="connsiteY7" fmla="*/ 70154 h 426761"/>
              <a:gd name="connsiteX8" fmla="*/ 296618 w 324272"/>
              <a:gd name="connsiteY8" fmla="*/ 193229 h 426761"/>
              <a:gd name="connsiteX9" fmla="*/ 242785 w 324272"/>
              <a:gd name="connsiteY9" fmla="*/ 424977 h 426761"/>
              <a:gd name="connsiteX10" fmla="*/ 231077 w 324272"/>
              <a:gd name="connsiteY10" fmla="*/ 424977 h 426761"/>
              <a:gd name="connsiteX11" fmla="*/ 212841 w 324272"/>
              <a:gd name="connsiteY11" fmla="*/ 350958 h 426761"/>
              <a:gd name="connsiteX12" fmla="*/ 204901 w 324272"/>
              <a:gd name="connsiteY12" fmla="*/ 287503 h 426761"/>
              <a:gd name="connsiteX13" fmla="*/ 162373 w 324272"/>
              <a:gd name="connsiteY13" fmla="*/ 231988 h 426761"/>
              <a:gd name="connsiteX14" fmla="*/ 161431 w 324272"/>
              <a:gd name="connsiteY14" fmla="*/ 231988 h 426761"/>
              <a:gd name="connsiteX15" fmla="*/ 118971 w 324272"/>
              <a:gd name="connsiteY15" fmla="*/ 287503 h 426761"/>
              <a:gd name="connsiteX16" fmla="*/ 110963 w 324272"/>
              <a:gd name="connsiteY16" fmla="*/ 350958 h 426761"/>
              <a:gd name="connsiteX17" fmla="*/ 92795 w 324272"/>
              <a:gd name="connsiteY17" fmla="*/ 424977 h 426761"/>
              <a:gd name="connsiteX18" fmla="*/ 87614 w 324272"/>
              <a:gd name="connsiteY18" fmla="*/ 426592 h 426761"/>
              <a:gd name="connsiteX19" fmla="*/ 87950 w 324272"/>
              <a:gd name="connsiteY19" fmla="*/ 8786 h 426761"/>
              <a:gd name="connsiteX20" fmla="*/ 47105 w 324272"/>
              <a:gd name="connsiteY20" fmla="*/ 16322 h 426761"/>
              <a:gd name="connsiteX21" fmla="*/ 8884 w 324272"/>
              <a:gd name="connsiteY21" fmla="*/ 70154 h 426761"/>
              <a:gd name="connsiteX22" fmla="*/ 36204 w 324272"/>
              <a:gd name="connsiteY22" fmla="*/ 190739 h 426761"/>
              <a:gd name="connsiteX23" fmla="*/ 36540 w 324272"/>
              <a:gd name="connsiteY23" fmla="*/ 192287 h 426761"/>
              <a:gd name="connsiteX24" fmla="*/ 85326 w 324272"/>
              <a:gd name="connsiteY24" fmla="*/ 417104 h 426761"/>
              <a:gd name="connsiteX25" fmla="*/ 88758 w 324272"/>
              <a:gd name="connsiteY25" fmla="*/ 417441 h 426761"/>
              <a:gd name="connsiteX26" fmla="*/ 102216 w 324272"/>
              <a:gd name="connsiteY26" fmla="*/ 350150 h 426761"/>
              <a:gd name="connsiteX27" fmla="*/ 110291 w 324272"/>
              <a:gd name="connsiteY27" fmla="*/ 285955 h 426761"/>
              <a:gd name="connsiteX28" fmla="*/ 161902 w 324272"/>
              <a:gd name="connsiteY28" fmla="*/ 223240 h 426761"/>
              <a:gd name="connsiteX29" fmla="*/ 213581 w 324272"/>
              <a:gd name="connsiteY29" fmla="*/ 285955 h 426761"/>
              <a:gd name="connsiteX30" fmla="*/ 221656 w 324272"/>
              <a:gd name="connsiteY30" fmla="*/ 350150 h 426761"/>
              <a:gd name="connsiteX31" fmla="*/ 235114 w 324272"/>
              <a:gd name="connsiteY31" fmla="*/ 417441 h 426761"/>
              <a:gd name="connsiteX32" fmla="*/ 238546 w 324272"/>
              <a:gd name="connsiteY32" fmla="*/ 417104 h 426761"/>
              <a:gd name="connsiteX33" fmla="*/ 287332 w 324272"/>
              <a:gd name="connsiteY33" fmla="*/ 192287 h 426761"/>
              <a:gd name="connsiteX34" fmla="*/ 287332 w 324272"/>
              <a:gd name="connsiteY34" fmla="*/ 190739 h 426761"/>
              <a:gd name="connsiteX35" fmla="*/ 314248 w 324272"/>
              <a:gd name="connsiteY35" fmla="*/ 70154 h 426761"/>
              <a:gd name="connsiteX36" fmla="*/ 276094 w 324272"/>
              <a:gd name="connsiteY36" fmla="*/ 16322 h 426761"/>
              <a:gd name="connsiteX37" fmla="*/ 164123 w 324272"/>
              <a:gd name="connsiteY37" fmla="*/ 33818 h 426761"/>
              <a:gd name="connsiteX38" fmla="*/ 160960 w 324272"/>
              <a:gd name="connsiteY38" fmla="*/ 36980 h 426761"/>
              <a:gd name="connsiteX39" fmla="*/ 157865 w 324272"/>
              <a:gd name="connsiteY39" fmla="*/ 33818 h 426761"/>
              <a:gd name="connsiteX40" fmla="*/ 87950 w 324272"/>
              <a:gd name="connsiteY40" fmla="*/ 8786 h 4267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24272" h="426761">
                <a:moveTo>
                  <a:pt x="87614" y="426592"/>
                </a:moveTo>
                <a:cubicBezTo>
                  <a:pt x="85427" y="426572"/>
                  <a:pt x="83279" y="426013"/>
                  <a:pt x="81356" y="424977"/>
                </a:cubicBezTo>
                <a:cubicBezTo>
                  <a:pt x="35194" y="401896"/>
                  <a:pt x="28600" y="281917"/>
                  <a:pt x="27523" y="193229"/>
                </a:cubicBezTo>
                <a:cubicBezTo>
                  <a:pt x="24428" y="185019"/>
                  <a:pt x="-66" y="119209"/>
                  <a:pt x="-66" y="70154"/>
                </a:cubicBezTo>
                <a:cubicBezTo>
                  <a:pt x="-66" y="41825"/>
                  <a:pt x="15411" y="19821"/>
                  <a:pt x="43538" y="8180"/>
                </a:cubicBezTo>
                <a:cubicBezTo>
                  <a:pt x="81961" y="-7701"/>
                  <a:pt x="133977" y="-231"/>
                  <a:pt x="162037" y="24666"/>
                </a:cubicBezTo>
                <a:cubicBezTo>
                  <a:pt x="190164" y="-231"/>
                  <a:pt x="242180" y="-7701"/>
                  <a:pt x="280535" y="8180"/>
                </a:cubicBezTo>
                <a:cubicBezTo>
                  <a:pt x="308663" y="19821"/>
                  <a:pt x="324207" y="41825"/>
                  <a:pt x="324207" y="70154"/>
                </a:cubicBezTo>
                <a:cubicBezTo>
                  <a:pt x="324207" y="119344"/>
                  <a:pt x="299713" y="185019"/>
                  <a:pt x="296618" y="193229"/>
                </a:cubicBezTo>
                <a:cubicBezTo>
                  <a:pt x="295676" y="281850"/>
                  <a:pt x="289081" y="401829"/>
                  <a:pt x="242785" y="424977"/>
                </a:cubicBezTo>
                <a:cubicBezTo>
                  <a:pt x="239145" y="427002"/>
                  <a:pt x="234717" y="427002"/>
                  <a:pt x="231077" y="424977"/>
                </a:cubicBezTo>
                <a:cubicBezTo>
                  <a:pt x="219907" y="418786"/>
                  <a:pt x="217013" y="394091"/>
                  <a:pt x="212841" y="350958"/>
                </a:cubicBezTo>
                <a:cubicBezTo>
                  <a:pt x="210890" y="330770"/>
                  <a:pt x="208669" y="307824"/>
                  <a:pt x="204901" y="287503"/>
                </a:cubicBezTo>
                <a:cubicBezTo>
                  <a:pt x="194067" y="229700"/>
                  <a:pt x="163652" y="231853"/>
                  <a:pt x="162373" y="231988"/>
                </a:cubicBezTo>
                <a:lnTo>
                  <a:pt x="161431" y="231988"/>
                </a:lnTo>
                <a:cubicBezTo>
                  <a:pt x="160153" y="231988"/>
                  <a:pt x="129805" y="229700"/>
                  <a:pt x="118971" y="287503"/>
                </a:cubicBezTo>
                <a:cubicBezTo>
                  <a:pt x="115135" y="307690"/>
                  <a:pt x="112915" y="330770"/>
                  <a:pt x="110963" y="350958"/>
                </a:cubicBezTo>
                <a:cubicBezTo>
                  <a:pt x="106859" y="394023"/>
                  <a:pt x="104234" y="418719"/>
                  <a:pt x="92795" y="424977"/>
                </a:cubicBezTo>
                <a:cubicBezTo>
                  <a:pt x="91224" y="425926"/>
                  <a:pt x="89446" y="426478"/>
                  <a:pt x="87614" y="426592"/>
                </a:cubicBezTo>
                <a:close/>
                <a:moveTo>
                  <a:pt x="87950" y="8786"/>
                </a:moveTo>
                <a:cubicBezTo>
                  <a:pt x="73976" y="8631"/>
                  <a:pt x="60105" y="11195"/>
                  <a:pt x="47105" y="16322"/>
                </a:cubicBezTo>
                <a:cubicBezTo>
                  <a:pt x="22476" y="26550"/>
                  <a:pt x="8884" y="45661"/>
                  <a:pt x="8884" y="70154"/>
                </a:cubicBezTo>
                <a:cubicBezTo>
                  <a:pt x="8884" y="119949"/>
                  <a:pt x="35800" y="190066"/>
                  <a:pt x="36204" y="190739"/>
                </a:cubicBezTo>
                <a:lnTo>
                  <a:pt x="36540" y="192287"/>
                </a:lnTo>
                <a:cubicBezTo>
                  <a:pt x="37819" y="325925"/>
                  <a:pt x="54238" y="401560"/>
                  <a:pt x="85326" y="417104"/>
                </a:cubicBezTo>
                <a:cubicBezTo>
                  <a:pt x="87479" y="418181"/>
                  <a:pt x="88354" y="417642"/>
                  <a:pt x="88758" y="417441"/>
                </a:cubicBezTo>
                <a:cubicBezTo>
                  <a:pt x="96361" y="413201"/>
                  <a:pt x="99591" y="379825"/>
                  <a:pt x="102216" y="350150"/>
                </a:cubicBezTo>
                <a:cubicBezTo>
                  <a:pt x="104167" y="329963"/>
                  <a:pt x="106388" y="306680"/>
                  <a:pt x="110291" y="285955"/>
                </a:cubicBezTo>
                <a:cubicBezTo>
                  <a:pt x="122134" y="222836"/>
                  <a:pt x="157394" y="222904"/>
                  <a:pt x="161902" y="223240"/>
                </a:cubicBezTo>
                <a:cubicBezTo>
                  <a:pt x="166411" y="223577"/>
                  <a:pt x="201738" y="222836"/>
                  <a:pt x="213581" y="285955"/>
                </a:cubicBezTo>
                <a:cubicBezTo>
                  <a:pt x="217484" y="306680"/>
                  <a:pt x="219705" y="329761"/>
                  <a:pt x="221656" y="350150"/>
                </a:cubicBezTo>
                <a:cubicBezTo>
                  <a:pt x="224482" y="379623"/>
                  <a:pt x="227712" y="412999"/>
                  <a:pt x="235114" y="417441"/>
                </a:cubicBezTo>
                <a:cubicBezTo>
                  <a:pt x="235518" y="417441"/>
                  <a:pt x="236393" y="418181"/>
                  <a:pt x="238546" y="417104"/>
                </a:cubicBezTo>
                <a:cubicBezTo>
                  <a:pt x="269634" y="401560"/>
                  <a:pt x="286053" y="325925"/>
                  <a:pt x="287332" y="192287"/>
                </a:cubicBezTo>
                <a:lnTo>
                  <a:pt x="287332" y="190739"/>
                </a:lnTo>
                <a:cubicBezTo>
                  <a:pt x="287332" y="190066"/>
                  <a:pt x="314248" y="119949"/>
                  <a:pt x="314248" y="70154"/>
                </a:cubicBezTo>
                <a:cubicBezTo>
                  <a:pt x="314248" y="45661"/>
                  <a:pt x="300790" y="26550"/>
                  <a:pt x="276094" y="16322"/>
                </a:cubicBezTo>
                <a:cubicBezTo>
                  <a:pt x="239892" y="1316"/>
                  <a:pt x="188617" y="9593"/>
                  <a:pt x="164123" y="33818"/>
                </a:cubicBezTo>
                <a:lnTo>
                  <a:pt x="160960" y="36980"/>
                </a:lnTo>
                <a:lnTo>
                  <a:pt x="157865" y="33818"/>
                </a:lnTo>
                <a:cubicBezTo>
                  <a:pt x="142994" y="17735"/>
                  <a:pt x="115270" y="8786"/>
                  <a:pt x="87950" y="8786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50B3E6AB-AEA6-144D-2ABF-DF7FFD4F660B}"/>
              </a:ext>
            </a:extLst>
          </p:cNvPr>
          <p:cNvSpPr/>
          <p:nvPr/>
        </p:nvSpPr>
        <p:spPr>
          <a:xfrm>
            <a:off x="8450008" y="5948712"/>
            <a:ext cx="1352402" cy="1669818"/>
          </a:xfrm>
          <a:custGeom>
            <a:avLst/>
            <a:gdLst>
              <a:gd name="connsiteX0" fmla="*/ 52823 w 343182"/>
              <a:gd name="connsiteY0" fmla="*/ 302403 h 423728"/>
              <a:gd name="connsiteX1" fmla="*/ 151538 w 343182"/>
              <a:gd name="connsiteY1" fmla="*/ 376423 h 423728"/>
              <a:gd name="connsiteX2" fmla="*/ 151538 w 343182"/>
              <a:gd name="connsiteY2" fmla="*/ 385036 h 423728"/>
              <a:gd name="connsiteX3" fmla="*/ 44479 w 343182"/>
              <a:gd name="connsiteY3" fmla="*/ 304893 h 423728"/>
              <a:gd name="connsiteX4" fmla="*/ 79604 w 343182"/>
              <a:gd name="connsiteY4" fmla="*/ 175628 h 423728"/>
              <a:gd name="connsiteX5" fmla="*/ 87074 w 343182"/>
              <a:gd name="connsiteY5" fmla="*/ 180137 h 423728"/>
              <a:gd name="connsiteX6" fmla="*/ 55313 w 343182"/>
              <a:gd name="connsiteY6" fmla="*/ 242986 h 423728"/>
              <a:gd name="connsiteX7" fmla="*/ 47103 w 343182"/>
              <a:gd name="connsiteY7" fmla="*/ 240025 h 423728"/>
              <a:gd name="connsiteX8" fmla="*/ 79604 w 343182"/>
              <a:gd name="connsiteY8" fmla="*/ 175628 h 423728"/>
              <a:gd name="connsiteX9" fmla="*/ 206380 w 343182"/>
              <a:gd name="connsiteY9" fmla="*/ 16082 h 423728"/>
              <a:gd name="connsiteX10" fmla="*/ 278516 w 343182"/>
              <a:gd name="connsiteY10" fmla="*/ 16082 h 423728"/>
              <a:gd name="connsiteX11" fmla="*/ 278516 w 343182"/>
              <a:gd name="connsiteY11" fmla="*/ 80748 h 423728"/>
              <a:gd name="connsiteX12" fmla="*/ 343182 w 343182"/>
              <a:gd name="connsiteY12" fmla="*/ 80748 h 423728"/>
              <a:gd name="connsiteX13" fmla="*/ 343182 w 343182"/>
              <a:gd name="connsiteY13" fmla="*/ 152883 h 423728"/>
              <a:gd name="connsiteX14" fmla="*/ 278852 w 343182"/>
              <a:gd name="connsiteY14" fmla="*/ 152883 h 423728"/>
              <a:gd name="connsiteX15" fmla="*/ 278852 w 343182"/>
              <a:gd name="connsiteY15" fmla="*/ 191643 h 423728"/>
              <a:gd name="connsiteX16" fmla="*/ 270104 w 343182"/>
              <a:gd name="connsiteY16" fmla="*/ 174484 h 423728"/>
              <a:gd name="connsiteX17" fmla="*/ 270104 w 343182"/>
              <a:gd name="connsiteY17" fmla="*/ 144136 h 423728"/>
              <a:gd name="connsiteX18" fmla="*/ 334770 w 343182"/>
              <a:gd name="connsiteY18" fmla="*/ 144136 h 423728"/>
              <a:gd name="connsiteX19" fmla="*/ 334770 w 343182"/>
              <a:gd name="connsiteY19" fmla="*/ 89496 h 423728"/>
              <a:gd name="connsiteX20" fmla="*/ 269768 w 343182"/>
              <a:gd name="connsiteY20" fmla="*/ 89496 h 423728"/>
              <a:gd name="connsiteX21" fmla="*/ 269768 w 343182"/>
              <a:gd name="connsiteY21" fmla="*/ 24830 h 423728"/>
              <a:gd name="connsiteX22" fmla="*/ 215128 w 343182"/>
              <a:gd name="connsiteY22" fmla="*/ 24830 h 423728"/>
              <a:gd name="connsiteX23" fmla="*/ 215128 w 343182"/>
              <a:gd name="connsiteY23" fmla="*/ 85930 h 423728"/>
              <a:gd name="connsiteX24" fmla="*/ 206380 w 343182"/>
              <a:gd name="connsiteY24" fmla="*/ 73346 h 423728"/>
              <a:gd name="connsiteX25" fmla="*/ 151404 w 343182"/>
              <a:gd name="connsiteY25" fmla="*/ 0 h 423728"/>
              <a:gd name="connsiteX26" fmla="*/ 154836 w 343182"/>
              <a:gd name="connsiteY26" fmla="*/ 4239 h 423728"/>
              <a:gd name="connsiteX27" fmla="*/ 206245 w 343182"/>
              <a:gd name="connsiteY27" fmla="*/ 73347 h 423728"/>
              <a:gd name="connsiteX28" fmla="*/ 206245 w 343182"/>
              <a:gd name="connsiteY28" fmla="*/ 80749 h 423728"/>
              <a:gd name="connsiteX29" fmla="*/ 200863 w 343182"/>
              <a:gd name="connsiteY29" fmla="*/ 80749 h 423728"/>
              <a:gd name="connsiteX30" fmla="*/ 200865 w 343182"/>
              <a:gd name="connsiteY30" fmla="*/ 80753 h 423728"/>
              <a:gd name="connsiteX31" fmla="*/ 206380 w 343182"/>
              <a:gd name="connsiteY31" fmla="*/ 81018 h 423728"/>
              <a:gd name="connsiteX32" fmla="*/ 206380 w 343182"/>
              <a:gd name="connsiteY32" fmla="*/ 73616 h 423728"/>
              <a:gd name="connsiteX33" fmla="*/ 215128 w 343182"/>
              <a:gd name="connsiteY33" fmla="*/ 86199 h 423728"/>
              <a:gd name="connsiteX34" fmla="*/ 215128 w 343182"/>
              <a:gd name="connsiteY34" fmla="*/ 89497 h 423728"/>
              <a:gd name="connsiteX35" fmla="*/ 206851 w 343182"/>
              <a:gd name="connsiteY35" fmla="*/ 89497 h 423728"/>
              <a:gd name="connsiteX36" fmla="*/ 206850 w 343182"/>
              <a:gd name="connsiteY36" fmla="*/ 89496 h 423728"/>
              <a:gd name="connsiteX37" fmla="*/ 150462 w 343182"/>
              <a:gd name="connsiteY37" fmla="*/ 89496 h 423728"/>
              <a:gd name="connsiteX38" fmla="*/ 150462 w 343182"/>
              <a:gd name="connsiteY38" fmla="*/ 144136 h 423728"/>
              <a:gd name="connsiteX39" fmla="*/ 215128 w 343182"/>
              <a:gd name="connsiteY39" fmla="*/ 144136 h 423728"/>
              <a:gd name="connsiteX40" fmla="*/ 215128 w 343182"/>
              <a:gd name="connsiteY40" fmla="*/ 208802 h 423728"/>
              <a:gd name="connsiteX41" fmla="*/ 269835 w 343182"/>
              <a:gd name="connsiteY41" fmla="*/ 208802 h 423728"/>
              <a:gd name="connsiteX42" fmla="*/ 269835 w 343182"/>
              <a:gd name="connsiteY42" fmla="*/ 194010 h 423728"/>
              <a:gd name="connsiteX43" fmla="*/ 269767 w 343182"/>
              <a:gd name="connsiteY43" fmla="*/ 193864 h 423728"/>
              <a:gd name="connsiteX44" fmla="*/ 269767 w 343182"/>
              <a:gd name="connsiteY44" fmla="*/ 174619 h 423728"/>
              <a:gd name="connsiteX45" fmla="*/ 278515 w 343182"/>
              <a:gd name="connsiteY45" fmla="*/ 191778 h 423728"/>
              <a:gd name="connsiteX46" fmla="*/ 278515 w 343182"/>
              <a:gd name="connsiteY46" fmla="*/ 212291 h 423728"/>
              <a:gd name="connsiteX47" fmla="*/ 278583 w 343182"/>
              <a:gd name="connsiteY47" fmla="*/ 212436 h 423728"/>
              <a:gd name="connsiteX48" fmla="*/ 278583 w 343182"/>
              <a:gd name="connsiteY48" fmla="*/ 217550 h 423728"/>
              <a:gd name="connsiteX49" fmla="*/ 206447 w 343182"/>
              <a:gd name="connsiteY49" fmla="*/ 217550 h 423728"/>
              <a:gd name="connsiteX50" fmla="*/ 206447 w 343182"/>
              <a:gd name="connsiteY50" fmla="*/ 152883 h 423728"/>
              <a:gd name="connsiteX51" fmla="*/ 141781 w 343182"/>
              <a:gd name="connsiteY51" fmla="*/ 152883 h 423728"/>
              <a:gd name="connsiteX52" fmla="*/ 141781 w 343182"/>
              <a:gd name="connsiteY52" fmla="*/ 80748 h 423728"/>
              <a:gd name="connsiteX53" fmla="*/ 200659 w 343182"/>
              <a:gd name="connsiteY53" fmla="*/ 80748 h 423728"/>
              <a:gd name="connsiteX54" fmla="*/ 170506 w 343182"/>
              <a:gd name="connsiteY54" fmla="*/ 39129 h 423728"/>
              <a:gd name="connsiteX55" fmla="*/ 151404 w 343182"/>
              <a:gd name="connsiteY55" fmla="*/ 14064 h 423728"/>
              <a:gd name="connsiteX56" fmla="*/ 8411 w 343182"/>
              <a:gd name="connsiteY56" fmla="*/ 271988 h 423728"/>
              <a:gd name="connsiteX57" fmla="*/ 151404 w 343182"/>
              <a:gd name="connsiteY57" fmla="*/ 414980 h 423728"/>
              <a:gd name="connsiteX58" fmla="*/ 294396 w 343182"/>
              <a:gd name="connsiteY58" fmla="*/ 271988 h 423728"/>
              <a:gd name="connsiteX59" fmla="*/ 278717 w 343182"/>
              <a:gd name="connsiteY59" fmla="*/ 212436 h 423728"/>
              <a:gd name="connsiteX60" fmla="*/ 278717 w 343182"/>
              <a:gd name="connsiteY60" fmla="*/ 191643 h 423728"/>
              <a:gd name="connsiteX61" fmla="*/ 303480 w 343182"/>
              <a:gd name="connsiteY61" fmla="*/ 271988 h 423728"/>
              <a:gd name="connsiteX62" fmla="*/ 151740 w 343182"/>
              <a:gd name="connsiteY62" fmla="*/ 423728 h 423728"/>
              <a:gd name="connsiteX63" fmla="*/ 0 w 343182"/>
              <a:gd name="connsiteY63" fmla="*/ 271988 h 423728"/>
              <a:gd name="connsiteX64" fmla="*/ 148039 w 343182"/>
              <a:gd name="connsiteY64" fmla="*/ 4239 h 423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</a:cxnLst>
            <a:rect l="l" t="t" r="r" b="b"/>
            <a:pathLst>
              <a:path w="343182" h="423728">
                <a:moveTo>
                  <a:pt x="52823" y="302403"/>
                </a:moveTo>
                <a:cubicBezTo>
                  <a:pt x="65797" y="346148"/>
                  <a:pt x="105909" y="376227"/>
                  <a:pt x="151538" y="376423"/>
                </a:cubicBezTo>
                <a:lnTo>
                  <a:pt x="151538" y="385036"/>
                </a:lnTo>
                <a:cubicBezTo>
                  <a:pt x="102087" y="384840"/>
                  <a:pt x="58597" y="352286"/>
                  <a:pt x="44479" y="304893"/>
                </a:cubicBezTo>
                <a:close/>
                <a:moveTo>
                  <a:pt x="79604" y="175628"/>
                </a:moveTo>
                <a:lnTo>
                  <a:pt x="87074" y="180137"/>
                </a:lnTo>
                <a:cubicBezTo>
                  <a:pt x="74517" y="200034"/>
                  <a:pt x="63885" y="221076"/>
                  <a:pt x="55313" y="242986"/>
                </a:cubicBezTo>
                <a:lnTo>
                  <a:pt x="47103" y="240025"/>
                </a:lnTo>
                <a:cubicBezTo>
                  <a:pt x="55878" y="217584"/>
                  <a:pt x="66759" y="196017"/>
                  <a:pt x="79604" y="175628"/>
                </a:cubicBezTo>
                <a:close/>
                <a:moveTo>
                  <a:pt x="206380" y="16082"/>
                </a:moveTo>
                <a:lnTo>
                  <a:pt x="278516" y="16082"/>
                </a:lnTo>
                <a:lnTo>
                  <a:pt x="278516" y="80748"/>
                </a:lnTo>
                <a:lnTo>
                  <a:pt x="343182" y="80748"/>
                </a:lnTo>
                <a:lnTo>
                  <a:pt x="343182" y="152883"/>
                </a:lnTo>
                <a:lnTo>
                  <a:pt x="278852" y="152883"/>
                </a:lnTo>
                <a:lnTo>
                  <a:pt x="278852" y="191643"/>
                </a:lnTo>
                <a:cubicBezTo>
                  <a:pt x="276093" y="185923"/>
                  <a:pt x="273200" y="180271"/>
                  <a:pt x="270104" y="174484"/>
                </a:cubicBezTo>
                <a:lnTo>
                  <a:pt x="270104" y="144136"/>
                </a:lnTo>
                <a:lnTo>
                  <a:pt x="334770" y="144136"/>
                </a:lnTo>
                <a:lnTo>
                  <a:pt x="334770" y="89496"/>
                </a:lnTo>
                <a:lnTo>
                  <a:pt x="269768" y="89496"/>
                </a:lnTo>
                <a:lnTo>
                  <a:pt x="269768" y="24830"/>
                </a:lnTo>
                <a:lnTo>
                  <a:pt x="215128" y="24830"/>
                </a:lnTo>
                <a:lnTo>
                  <a:pt x="215128" y="85930"/>
                </a:lnTo>
                <a:cubicBezTo>
                  <a:pt x="212167" y="81623"/>
                  <a:pt x="209274" y="77384"/>
                  <a:pt x="206380" y="73346"/>
                </a:cubicBezTo>
                <a:close/>
                <a:moveTo>
                  <a:pt x="151404" y="0"/>
                </a:moveTo>
                <a:lnTo>
                  <a:pt x="154836" y="4239"/>
                </a:lnTo>
                <a:cubicBezTo>
                  <a:pt x="157123" y="7133"/>
                  <a:pt x="179329" y="35260"/>
                  <a:pt x="206245" y="73347"/>
                </a:cubicBezTo>
                <a:lnTo>
                  <a:pt x="206245" y="80749"/>
                </a:lnTo>
                <a:lnTo>
                  <a:pt x="200863" y="80749"/>
                </a:lnTo>
                <a:lnTo>
                  <a:pt x="200865" y="80753"/>
                </a:lnTo>
                <a:lnTo>
                  <a:pt x="206380" y="81018"/>
                </a:lnTo>
                <a:lnTo>
                  <a:pt x="206380" y="73616"/>
                </a:lnTo>
                <a:cubicBezTo>
                  <a:pt x="209274" y="77653"/>
                  <a:pt x="212167" y="81893"/>
                  <a:pt x="215128" y="86199"/>
                </a:cubicBezTo>
                <a:lnTo>
                  <a:pt x="215128" y="89497"/>
                </a:lnTo>
                <a:lnTo>
                  <a:pt x="206851" y="89497"/>
                </a:lnTo>
                <a:lnTo>
                  <a:pt x="206850" y="89496"/>
                </a:lnTo>
                <a:lnTo>
                  <a:pt x="150462" y="89496"/>
                </a:lnTo>
                <a:lnTo>
                  <a:pt x="150462" y="144136"/>
                </a:lnTo>
                <a:lnTo>
                  <a:pt x="215128" y="144136"/>
                </a:lnTo>
                <a:lnTo>
                  <a:pt x="215128" y="208802"/>
                </a:lnTo>
                <a:lnTo>
                  <a:pt x="269835" y="208802"/>
                </a:lnTo>
                <a:lnTo>
                  <a:pt x="269835" y="194010"/>
                </a:lnTo>
                <a:lnTo>
                  <a:pt x="269767" y="193864"/>
                </a:lnTo>
                <a:lnTo>
                  <a:pt x="269767" y="174619"/>
                </a:lnTo>
                <a:cubicBezTo>
                  <a:pt x="272862" y="180406"/>
                  <a:pt x="275756" y="186059"/>
                  <a:pt x="278515" y="191778"/>
                </a:cubicBezTo>
                <a:lnTo>
                  <a:pt x="278515" y="212291"/>
                </a:lnTo>
                <a:lnTo>
                  <a:pt x="278583" y="212436"/>
                </a:lnTo>
                <a:lnTo>
                  <a:pt x="278583" y="217550"/>
                </a:lnTo>
                <a:lnTo>
                  <a:pt x="206447" y="217550"/>
                </a:lnTo>
                <a:lnTo>
                  <a:pt x="206447" y="152883"/>
                </a:lnTo>
                <a:lnTo>
                  <a:pt x="141781" y="152883"/>
                </a:lnTo>
                <a:lnTo>
                  <a:pt x="141781" y="80748"/>
                </a:lnTo>
                <a:lnTo>
                  <a:pt x="200659" y="80748"/>
                </a:lnTo>
                <a:lnTo>
                  <a:pt x="170506" y="39129"/>
                </a:lnTo>
                <a:cubicBezTo>
                  <a:pt x="161935" y="27639"/>
                  <a:pt x="155206" y="18908"/>
                  <a:pt x="151404" y="14064"/>
                </a:cubicBezTo>
                <a:cubicBezTo>
                  <a:pt x="129534" y="42124"/>
                  <a:pt x="8411" y="199920"/>
                  <a:pt x="8411" y="271988"/>
                </a:cubicBezTo>
                <a:cubicBezTo>
                  <a:pt x="8411" y="350960"/>
                  <a:pt x="72432" y="414980"/>
                  <a:pt x="151404" y="414980"/>
                </a:cubicBezTo>
                <a:cubicBezTo>
                  <a:pt x="230376" y="414980"/>
                  <a:pt x="294396" y="350960"/>
                  <a:pt x="294396" y="271988"/>
                </a:cubicBezTo>
                <a:cubicBezTo>
                  <a:pt x="293050" y="251317"/>
                  <a:pt x="287727" y="231096"/>
                  <a:pt x="278717" y="212436"/>
                </a:cubicBezTo>
                <a:lnTo>
                  <a:pt x="278717" y="191643"/>
                </a:lnTo>
                <a:cubicBezTo>
                  <a:pt x="293454" y="221856"/>
                  <a:pt x="303480" y="250321"/>
                  <a:pt x="303480" y="271988"/>
                </a:cubicBezTo>
                <a:cubicBezTo>
                  <a:pt x="303480" y="355792"/>
                  <a:pt x="235544" y="423728"/>
                  <a:pt x="151740" y="423728"/>
                </a:cubicBezTo>
                <a:cubicBezTo>
                  <a:pt x="67937" y="423728"/>
                  <a:pt x="0" y="355792"/>
                  <a:pt x="0" y="271988"/>
                </a:cubicBezTo>
                <a:cubicBezTo>
                  <a:pt x="0" y="190028"/>
                  <a:pt x="141983" y="11776"/>
                  <a:pt x="148039" y="4239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29" name="Freeform: Shape 28">
            <a:extLst>
              <a:ext uri="{FF2B5EF4-FFF2-40B4-BE49-F238E27FC236}">
                <a16:creationId xmlns:a16="http://schemas.microsoft.com/office/drawing/2014/main" id="{0858D9E0-92B5-502E-63B7-382919B499E1}"/>
              </a:ext>
            </a:extLst>
          </p:cNvPr>
          <p:cNvSpPr/>
          <p:nvPr/>
        </p:nvSpPr>
        <p:spPr>
          <a:xfrm rot="18523799">
            <a:off x="6247013" y="2440534"/>
            <a:ext cx="1647934" cy="1630000"/>
          </a:xfrm>
          <a:custGeom>
            <a:avLst/>
            <a:gdLst>
              <a:gd name="connsiteX0" fmla="*/ 228457 w 418176"/>
              <a:gd name="connsiteY0" fmla="*/ 328394 h 413624"/>
              <a:gd name="connsiteX1" fmla="*/ 179458 w 418176"/>
              <a:gd name="connsiteY1" fmla="*/ 323011 h 413624"/>
              <a:gd name="connsiteX2" fmla="*/ 174075 w 418176"/>
              <a:gd name="connsiteY2" fmla="*/ 372010 h 413624"/>
              <a:gd name="connsiteX3" fmla="*/ 223074 w 418176"/>
              <a:gd name="connsiteY3" fmla="*/ 377393 h 413624"/>
              <a:gd name="connsiteX4" fmla="*/ 228457 w 418176"/>
              <a:gd name="connsiteY4" fmla="*/ 328394 h 413624"/>
              <a:gd name="connsiteX5" fmla="*/ 76897 w 418176"/>
              <a:gd name="connsiteY5" fmla="*/ 139418 h 413624"/>
              <a:gd name="connsiteX6" fmla="*/ 27898 w 418176"/>
              <a:gd name="connsiteY6" fmla="*/ 134035 h 413624"/>
              <a:gd name="connsiteX7" fmla="*/ 22514 w 418176"/>
              <a:gd name="connsiteY7" fmla="*/ 183034 h 413624"/>
              <a:gd name="connsiteX8" fmla="*/ 71513 w 418176"/>
              <a:gd name="connsiteY8" fmla="*/ 188417 h 413624"/>
              <a:gd name="connsiteX9" fmla="*/ 76897 w 418176"/>
              <a:gd name="connsiteY9" fmla="*/ 139418 h 413624"/>
              <a:gd name="connsiteX10" fmla="*/ 233235 w 418176"/>
              <a:gd name="connsiteY10" fmla="*/ 324563 h 413624"/>
              <a:gd name="connsiteX11" fmla="*/ 226905 w 418176"/>
              <a:gd name="connsiteY11" fmla="*/ 382171 h 413624"/>
              <a:gd name="connsiteX12" fmla="*/ 169297 w 418176"/>
              <a:gd name="connsiteY12" fmla="*/ 375841 h 413624"/>
              <a:gd name="connsiteX13" fmla="*/ 175627 w 418176"/>
              <a:gd name="connsiteY13" fmla="*/ 318233 h 413624"/>
              <a:gd name="connsiteX14" fmla="*/ 233235 w 418176"/>
              <a:gd name="connsiteY14" fmla="*/ 324563 h 413624"/>
              <a:gd name="connsiteX15" fmla="*/ 81674 w 418176"/>
              <a:gd name="connsiteY15" fmla="*/ 135587 h 413624"/>
              <a:gd name="connsiteX16" fmla="*/ 75344 w 418176"/>
              <a:gd name="connsiteY16" fmla="*/ 193195 h 413624"/>
              <a:gd name="connsiteX17" fmla="*/ 17737 w 418176"/>
              <a:gd name="connsiteY17" fmla="*/ 186865 h 413624"/>
              <a:gd name="connsiteX18" fmla="*/ 24066 w 418176"/>
              <a:gd name="connsiteY18" fmla="*/ 129257 h 413624"/>
              <a:gd name="connsiteX19" fmla="*/ 81674 w 418176"/>
              <a:gd name="connsiteY19" fmla="*/ 135587 h 413624"/>
              <a:gd name="connsiteX20" fmla="*/ 294346 w 418176"/>
              <a:gd name="connsiteY20" fmla="*/ 187913 h 413624"/>
              <a:gd name="connsiteX21" fmla="*/ 265526 w 418176"/>
              <a:gd name="connsiteY21" fmla="*/ 211026 h 413624"/>
              <a:gd name="connsiteX22" fmla="*/ 242413 w 418176"/>
              <a:gd name="connsiteY22" fmla="*/ 182207 h 413624"/>
              <a:gd name="connsiteX23" fmla="*/ 221416 w 418176"/>
              <a:gd name="connsiteY23" fmla="*/ 199047 h 413624"/>
              <a:gd name="connsiteX24" fmla="*/ 244529 w 418176"/>
              <a:gd name="connsiteY24" fmla="*/ 227866 h 413624"/>
              <a:gd name="connsiteX25" fmla="*/ 215710 w 418176"/>
              <a:gd name="connsiteY25" fmla="*/ 250980 h 413624"/>
              <a:gd name="connsiteX26" fmla="*/ 232550 w 418176"/>
              <a:gd name="connsiteY26" fmla="*/ 271977 h 413624"/>
              <a:gd name="connsiteX27" fmla="*/ 261369 w 418176"/>
              <a:gd name="connsiteY27" fmla="*/ 248864 h 413624"/>
              <a:gd name="connsiteX28" fmla="*/ 284440 w 418176"/>
              <a:gd name="connsiteY28" fmla="*/ 277630 h 413624"/>
              <a:gd name="connsiteX29" fmla="*/ 305437 w 418176"/>
              <a:gd name="connsiteY29" fmla="*/ 260790 h 413624"/>
              <a:gd name="connsiteX30" fmla="*/ 282366 w 418176"/>
              <a:gd name="connsiteY30" fmla="*/ 232023 h 413624"/>
              <a:gd name="connsiteX31" fmla="*/ 311186 w 418176"/>
              <a:gd name="connsiteY31" fmla="*/ 208910 h 413624"/>
              <a:gd name="connsiteX32" fmla="*/ 182743 w 418176"/>
              <a:gd name="connsiteY32" fmla="*/ 36069 h 413624"/>
              <a:gd name="connsiteX33" fmla="*/ 111941 w 418176"/>
              <a:gd name="connsiteY33" fmla="*/ 58781 h 413624"/>
              <a:gd name="connsiteX34" fmla="*/ 166798 w 418176"/>
              <a:gd name="connsiteY34" fmla="*/ 127180 h 413624"/>
              <a:gd name="connsiteX35" fmla="*/ 221096 w 418176"/>
              <a:gd name="connsiteY35" fmla="*/ 83890 h 413624"/>
              <a:gd name="connsiteX36" fmla="*/ 295675 w 418176"/>
              <a:gd name="connsiteY36" fmla="*/ 174943 h 413624"/>
              <a:gd name="connsiteX37" fmla="*/ 324050 w 418176"/>
              <a:gd name="connsiteY37" fmla="*/ 210323 h 413624"/>
              <a:gd name="connsiteX38" fmla="*/ 295283 w 418176"/>
              <a:gd name="connsiteY38" fmla="*/ 233394 h 413624"/>
              <a:gd name="connsiteX39" fmla="*/ 318355 w 418176"/>
              <a:gd name="connsiteY39" fmla="*/ 262161 h 413624"/>
              <a:gd name="connsiteX40" fmla="*/ 282974 w 418176"/>
              <a:gd name="connsiteY40" fmla="*/ 290537 h 413624"/>
              <a:gd name="connsiteX41" fmla="*/ 259903 w 418176"/>
              <a:gd name="connsiteY41" fmla="*/ 261770 h 413624"/>
              <a:gd name="connsiteX42" fmla="*/ 231084 w 418176"/>
              <a:gd name="connsiteY42" fmla="*/ 284883 h 413624"/>
              <a:gd name="connsiteX43" fmla="*/ 202709 w 418176"/>
              <a:gd name="connsiteY43" fmla="*/ 249503 h 413624"/>
              <a:gd name="connsiteX44" fmla="*/ 231527 w 418176"/>
              <a:gd name="connsiteY44" fmla="*/ 226390 h 413624"/>
              <a:gd name="connsiteX45" fmla="*/ 208414 w 418176"/>
              <a:gd name="connsiteY45" fmla="*/ 197571 h 413624"/>
              <a:gd name="connsiteX46" fmla="*/ 243795 w 418176"/>
              <a:gd name="connsiteY46" fmla="*/ 169195 h 413624"/>
              <a:gd name="connsiteX47" fmla="*/ 266908 w 418176"/>
              <a:gd name="connsiteY47" fmla="*/ 198014 h 413624"/>
              <a:gd name="connsiteX48" fmla="*/ 187605 w 418176"/>
              <a:gd name="connsiteY48" fmla="*/ 32342 h 413624"/>
              <a:gd name="connsiteX49" fmla="*/ 229705 w 418176"/>
              <a:gd name="connsiteY49" fmla="*/ 84836 h 413624"/>
              <a:gd name="connsiteX50" fmla="*/ 166031 w 418176"/>
              <a:gd name="connsiteY50" fmla="*/ 135903 h 413624"/>
              <a:gd name="connsiteX51" fmla="*/ 102880 w 418176"/>
              <a:gd name="connsiteY51" fmla="*/ 57163 h 413624"/>
              <a:gd name="connsiteX52" fmla="*/ 105757 w 418176"/>
              <a:gd name="connsiteY52" fmla="*/ 55373 h 413624"/>
              <a:gd name="connsiteX53" fmla="*/ 187605 w 418176"/>
              <a:gd name="connsiteY53" fmla="*/ 32342 h 413624"/>
              <a:gd name="connsiteX54" fmla="*/ 261088 w 418176"/>
              <a:gd name="connsiteY54" fmla="*/ 53628 h 413624"/>
              <a:gd name="connsiteX55" fmla="*/ 235235 w 418176"/>
              <a:gd name="connsiteY55" fmla="*/ 52366 h 413624"/>
              <a:gd name="connsiteX56" fmla="*/ 232872 w 418176"/>
              <a:gd name="connsiteY56" fmla="*/ 54261 h 413624"/>
              <a:gd name="connsiteX57" fmla="*/ 211065 w 418176"/>
              <a:gd name="connsiteY57" fmla="*/ 27070 h 413624"/>
              <a:gd name="connsiteX58" fmla="*/ 133900 w 418176"/>
              <a:gd name="connsiteY58" fmla="*/ 12704 h 413624"/>
              <a:gd name="connsiteX59" fmla="*/ 30587 w 418176"/>
              <a:gd name="connsiteY59" fmla="*/ 64251 h 413624"/>
              <a:gd name="connsiteX60" fmla="*/ 13880 w 418176"/>
              <a:gd name="connsiteY60" fmla="*/ 118708 h 413624"/>
              <a:gd name="connsiteX61" fmla="*/ 15092 w 418176"/>
              <a:gd name="connsiteY61" fmla="*/ 121186 h 413624"/>
              <a:gd name="connsiteX62" fmla="*/ 16614 w 418176"/>
              <a:gd name="connsiteY62" fmla="*/ 119965 h 413624"/>
              <a:gd name="connsiteX63" fmla="*/ 90303 w 418176"/>
              <a:gd name="connsiteY63" fmla="*/ 128062 h 413624"/>
              <a:gd name="connsiteX64" fmla="*/ 82207 w 418176"/>
              <a:gd name="connsiteY64" fmla="*/ 201751 h 413624"/>
              <a:gd name="connsiteX65" fmla="*/ 78847 w 418176"/>
              <a:gd name="connsiteY65" fmla="*/ 204445 h 413624"/>
              <a:gd name="connsiteX66" fmla="*/ 165153 w 418176"/>
              <a:gd name="connsiteY66" fmla="*/ 312056 h 413624"/>
              <a:gd name="connsiteX67" fmla="*/ 168512 w 418176"/>
              <a:gd name="connsiteY67" fmla="*/ 309362 h 413624"/>
              <a:gd name="connsiteX68" fmla="*/ 242201 w 418176"/>
              <a:gd name="connsiteY68" fmla="*/ 317459 h 413624"/>
              <a:gd name="connsiteX69" fmla="*/ 234105 w 418176"/>
              <a:gd name="connsiteY69" fmla="*/ 391147 h 413624"/>
              <a:gd name="connsiteX70" fmla="*/ 231113 w 418176"/>
              <a:gd name="connsiteY70" fmla="*/ 393547 h 413624"/>
              <a:gd name="connsiteX71" fmla="*/ 297512 w 418176"/>
              <a:gd name="connsiteY71" fmla="*/ 396534 h 413624"/>
              <a:gd name="connsiteX72" fmla="*/ 400557 w 418176"/>
              <a:gd name="connsiteY72" fmla="*/ 313891 h 413624"/>
              <a:gd name="connsiteX73" fmla="*/ 405442 w 418176"/>
              <a:gd name="connsiteY73" fmla="*/ 269432 h 413624"/>
              <a:gd name="connsiteX74" fmla="*/ 255733 w 418176"/>
              <a:gd name="connsiteY74" fmla="*/ 82765 h 413624"/>
              <a:gd name="connsiteX75" fmla="*/ 258095 w 418176"/>
              <a:gd name="connsiteY75" fmla="*/ 80871 h 413624"/>
              <a:gd name="connsiteX76" fmla="*/ 259827 w 418176"/>
              <a:gd name="connsiteY76" fmla="*/ 79482 h 413624"/>
              <a:gd name="connsiteX77" fmla="*/ 261088 w 418176"/>
              <a:gd name="connsiteY77" fmla="*/ 53628 h 413624"/>
              <a:gd name="connsiteX78" fmla="*/ 264005 w 418176"/>
              <a:gd name="connsiteY78" fmla="*/ 49736 h 413624"/>
              <a:gd name="connsiteX79" fmla="*/ 264289 w 418176"/>
              <a:gd name="connsiteY79" fmla="*/ 84184 h 413624"/>
              <a:gd name="connsiteX80" fmla="*/ 409956 w 418176"/>
              <a:gd name="connsiteY80" fmla="*/ 265811 h 413624"/>
              <a:gd name="connsiteX81" fmla="*/ 404094 w 418176"/>
              <a:gd name="connsiteY81" fmla="*/ 318731 h 413624"/>
              <a:gd name="connsiteX82" fmla="*/ 301207 w 418176"/>
              <a:gd name="connsiteY82" fmla="*/ 401248 h 413624"/>
              <a:gd name="connsiteX83" fmla="*/ 223831 w 418176"/>
              <a:gd name="connsiteY83" fmla="*/ 394901 h 413624"/>
              <a:gd name="connsiteX84" fmla="*/ 221516 w 418176"/>
              <a:gd name="connsiteY84" fmla="*/ 392014 h 413624"/>
              <a:gd name="connsiteX85" fmla="*/ 224740 w 418176"/>
              <a:gd name="connsiteY85" fmla="*/ 390118 h 413624"/>
              <a:gd name="connsiteX86" fmla="*/ 230327 w 418176"/>
              <a:gd name="connsiteY86" fmla="*/ 386328 h 413624"/>
              <a:gd name="connsiteX87" fmla="*/ 237477 w 418176"/>
              <a:gd name="connsiteY87" fmla="*/ 321248 h 413624"/>
              <a:gd name="connsiteX88" fmla="*/ 172397 w 418176"/>
              <a:gd name="connsiteY88" fmla="*/ 314097 h 413624"/>
              <a:gd name="connsiteX89" fmla="*/ 167526 w 418176"/>
              <a:gd name="connsiteY89" fmla="*/ 318780 h 413624"/>
              <a:gd name="connsiteX90" fmla="*/ 165133 w 418176"/>
              <a:gd name="connsiteY90" fmla="*/ 321389 h 413624"/>
              <a:gd name="connsiteX91" fmla="*/ 70070 w 418176"/>
              <a:gd name="connsiteY91" fmla="*/ 202859 h 413624"/>
              <a:gd name="connsiteX92" fmla="*/ 73137 w 418176"/>
              <a:gd name="connsiteY92" fmla="*/ 201089 h 413624"/>
              <a:gd name="connsiteX93" fmla="*/ 78765 w 418176"/>
              <a:gd name="connsiteY93" fmla="*/ 197351 h 413624"/>
              <a:gd name="connsiteX94" fmla="*/ 85915 w 418176"/>
              <a:gd name="connsiteY94" fmla="*/ 132271 h 413624"/>
              <a:gd name="connsiteX95" fmla="*/ 20835 w 418176"/>
              <a:gd name="connsiteY95" fmla="*/ 125120 h 413624"/>
              <a:gd name="connsiteX96" fmla="*/ 16741 w 418176"/>
              <a:gd name="connsiteY96" fmla="*/ 128835 h 413624"/>
              <a:gd name="connsiteX97" fmla="*/ 13718 w 418176"/>
              <a:gd name="connsiteY97" fmla="*/ 131950 h 413624"/>
              <a:gd name="connsiteX98" fmla="*/ 11854 w 418176"/>
              <a:gd name="connsiteY98" fmla="*/ 128011 h 413624"/>
              <a:gd name="connsiteX99" fmla="*/ 8798 w 418176"/>
              <a:gd name="connsiteY99" fmla="*/ 121836 h 413624"/>
              <a:gd name="connsiteX100" fmla="*/ 27806 w 418176"/>
              <a:gd name="connsiteY100" fmla="*/ 59494 h 413624"/>
              <a:gd name="connsiteX101" fmla="*/ 131425 w 418176"/>
              <a:gd name="connsiteY101" fmla="*/ 7789 h 413624"/>
              <a:gd name="connsiteX102" fmla="*/ 215916 w 418176"/>
              <a:gd name="connsiteY102" fmla="*/ 23869 h 413624"/>
              <a:gd name="connsiteX103" fmla="*/ 234019 w 418176"/>
              <a:gd name="connsiteY103" fmla="*/ 46441 h 413624"/>
              <a:gd name="connsiteX104" fmla="*/ 264005 w 418176"/>
              <a:gd name="connsiteY104" fmla="*/ 49736 h 413624"/>
              <a:gd name="connsiteX105" fmla="*/ 256883 w 418176"/>
              <a:gd name="connsiteY105" fmla="*/ 1143 h 413624"/>
              <a:gd name="connsiteX106" fmla="*/ 256883 w 418176"/>
              <a:gd name="connsiteY106" fmla="*/ 27386 h 413624"/>
              <a:gd name="connsiteX107" fmla="*/ 247731 w 418176"/>
              <a:gd name="connsiteY107" fmla="*/ 27386 h 413624"/>
              <a:gd name="connsiteX108" fmla="*/ 247731 w 418176"/>
              <a:gd name="connsiteY108" fmla="*/ 1143 h 413624"/>
              <a:gd name="connsiteX109" fmla="*/ 314979 w 418176"/>
              <a:gd name="connsiteY109" fmla="*/ 73399 h 413624"/>
              <a:gd name="connsiteX110" fmla="*/ 312994 w 418176"/>
              <a:gd name="connsiteY110" fmla="*/ 82333 h 413624"/>
              <a:gd name="connsiteX111" fmla="*/ 287376 w 418176"/>
              <a:gd name="connsiteY111" fmla="*/ 76639 h 413624"/>
              <a:gd name="connsiteX112" fmla="*/ 289362 w 418176"/>
              <a:gd name="connsiteY112" fmla="*/ 67706 h 413624"/>
              <a:gd name="connsiteX113" fmla="*/ 295459 w 418176"/>
              <a:gd name="connsiteY113" fmla="*/ 22436 h 413624"/>
              <a:gd name="connsiteX114" fmla="*/ 301184 w 418176"/>
              <a:gd name="connsiteY114" fmla="*/ 29575 h 413624"/>
              <a:gd name="connsiteX115" fmla="*/ 280345 w 418176"/>
              <a:gd name="connsiteY115" fmla="*/ 46289 h 413624"/>
              <a:gd name="connsiteX116" fmla="*/ 274619 w 418176"/>
              <a:gd name="connsiteY116" fmla="*/ 39150 h 413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</a:cxnLst>
            <a:rect l="l" t="t" r="r" b="b"/>
            <a:pathLst>
              <a:path w="418176" h="413624">
                <a:moveTo>
                  <a:pt x="228457" y="328394"/>
                </a:moveTo>
                <a:cubicBezTo>
                  <a:pt x="216412" y="313376"/>
                  <a:pt x="194477" y="310966"/>
                  <a:pt x="179458" y="323011"/>
                </a:cubicBezTo>
                <a:cubicBezTo>
                  <a:pt x="164440" y="335056"/>
                  <a:pt x="162030" y="356991"/>
                  <a:pt x="174075" y="372010"/>
                </a:cubicBezTo>
                <a:cubicBezTo>
                  <a:pt x="186142" y="386992"/>
                  <a:pt x="208046" y="389404"/>
                  <a:pt x="223074" y="377393"/>
                </a:cubicBezTo>
                <a:cubicBezTo>
                  <a:pt x="238092" y="365348"/>
                  <a:pt x="240502" y="343413"/>
                  <a:pt x="228457" y="328394"/>
                </a:cubicBezTo>
                <a:close/>
                <a:moveTo>
                  <a:pt x="76897" y="139418"/>
                </a:moveTo>
                <a:cubicBezTo>
                  <a:pt x="64852" y="124400"/>
                  <a:pt x="42916" y="121990"/>
                  <a:pt x="27898" y="134035"/>
                </a:cubicBezTo>
                <a:cubicBezTo>
                  <a:pt x="12879" y="146080"/>
                  <a:pt x="10469" y="168015"/>
                  <a:pt x="22514" y="183034"/>
                </a:cubicBezTo>
                <a:cubicBezTo>
                  <a:pt x="34582" y="198016"/>
                  <a:pt x="56485" y="200428"/>
                  <a:pt x="71513" y="188417"/>
                </a:cubicBezTo>
                <a:cubicBezTo>
                  <a:pt x="86532" y="176372"/>
                  <a:pt x="88942" y="154437"/>
                  <a:pt x="76897" y="139418"/>
                </a:cubicBezTo>
                <a:close/>
                <a:moveTo>
                  <a:pt x="233235" y="324563"/>
                </a:moveTo>
                <a:cubicBezTo>
                  <a:pt x="247393" y="342217"/>
                  <a:pt x="244559" y="368012"/>
                  <a:pt x="226905" y="382171"/>
                </a:cubicBezTo>
                <a:cubicBezTo>
                  <a:pt x="209252" y="396329"/>
                  <a:pt x="183456" y="393495"/>
                  <a:pt x="169297" y="375841"/>
                </a:cubicBezTo>
                <a:cubicBezTo>
                  <a:pt x="155139" y="358187"/>
                  <a:pt x="157973" y="332392"/>
                  <a:pt x="175627" y="318233"/>
                </a:cubicBezTo>
                <a:cubicBezTo>
                  <a:pt x="193281" y="304075"/>
                  <a:pt x="219076" y="306909"/>
                  <a:pt x="233235" y="324563"/>
                </a:cubicBezTo>
                <a:close/>
                <a:moveTo>
                  <a:pt x="81674" y="135587"/>
                </a:moveTo>
                <a:cubicBezTo>
                  <a:pt x="95832" y="153240"/>
                  <a:pt x="92998" y="179036"/>
                  <a:pt x="75344" y="193195"/>
                </a:cubicBezTo>
                <a:cubicBezTo>
                  <a:pt x="57691" y="207353"/>
                  <a:pt x="31895" y="204519"/>
                  <a:pt x="17737" y="186865"/>
                </a:cubicBezTo>
                <a:cubicBezTo>
                  <a:pt x="3578" y="169211"/>
                  <a:pt x="6412" y="143416"/>
                  <a:pt x="24066" y="129257"/>
                </a:cubicBezTo>
                <a:cubicBezTo>
                  <a:pt x="41720" y="115099"/>
                  <a:pt x="67515" y="117933"/>
                  <a:pt x="81674" y="135587"/>
                </a:cubicBezTo>
                <a:close/>
                <a:moveTo>
                  <a:pt x="294346" y="187913"/>
                </a:moveTo>
                <a:lnTo>
                  <a:pt x="265526" y="211026"/>
                </a:lnTo>
                <a:lnTo>
                  <a:pt x="242413" y="182207"/>
                </a:lnTo>
                <a:lnTo>
                  <a:pt x="221416" y="199047"/>
                </a:lnTo>
                <a:lnTo>
                  <a:pt x="244529" y="227866"/>
                </a:lnTo>
                <a:lnTo>
                  <a:pt x="215710" y="250980"/>
                </a:lnTo>
                <a:lnTo>
                  <a:pt x="232550" y="271977"/>
                </a:lnTo>
                <a:lnTo>
                  <a:pt x="261369" y="248864"/>
                </a:lnTo>
                <a:lnTo>
                  <a:pt x="284440" y="277630"/>
                </a:lnTo>
                <a:lnTo>
                  <a:pt x="305437" y="260790"/>
                </a:lnTo>
                <a:lnTo>
                  <a:pt x="282366" y="232023"/>
                </a:lnTo>
                <a:lnTo>
                  <a:pt x="311186" y="208910"/>
                </a:lnTo>
                <a:close/>
                <a:moveTo>
                  <a:pt x="182743" y="36069"/>
                </a:moveTo>
                <a:cubicBezTo>
                  <a:pt x="174828" y="26200"/>
                  <a:pt x="136387" y="44090"/>
                  <a:pt x="111941" y="58781"/>
                </a:cubicBezTo>
                <a:lnTo>
                  <a:pt x="166798" y="127180"/>
                </a:lnTo>
                <a:lnTo>
                  <a:pt x="221096" y="83890"/>
                </a:lnTo>
                <a:close/>
                <a:moveTo>
                  <a:pt x="295675" y="174943"/>
                </a:moveTo>
                <a:lnTo>
                  <a:pt x="324050" y="210323"/>
                </a:lnTo>
                <a:lnTo>
                  <a:pt x="295283" y="233394"/>
                </a:lnTo>
                <a:lnTo>
                  <a:pt x="318355" y="262161"/>
                </a:lnTo>
                <a:lnTo>
                  <a:pt x="282974" y="290537"/>
                </a:lnTo>
                <a:lnTo>
                  <a:pt x="259903" y="261770"/>
                </a:lnTo>
                <a:lnTo>
                  <a:pt x="231084" y="284883"/>
                </a:lnTo>
                <a:lnTo>
                  <a:pt x="202709" y="249503"/>
                </a:lnTo>
                <a:lnTo>
                  <a:pt x="231527" y="226390"/>
                </a:lnTo>
                <a:lnTo>
                  <a:pt x="208414" y="197571"/>
                </a:lnTo>
                <a:lnTo>
                  <a:pt x="243795" y="169195"/>
                </a:lnTo>
                <a:lnTo>
                  <a:pt x="266908" y="198014"/>
                </a:lnTo>
                <a:close/>
                <a:moveTo>
                  <a:pt x="187605" y="32342"/>
                </a:moveTo>
                <a:lnTo>
                  <a:pt x="229705" y="84836"/>
                </a:lnTo>
                <a:lnTo>
                  <a:pt x="166031" y="135903"/>
                </a:lnTo>
                <a:lnTo>
                  <a:pt x="102880" y="57163"/>
                </a:lnTo>
                <a:lnTo>
                  <a:pt x="105757" y="55373"/>
                </a:lnTo>
                <a:cubicBezTo>
                  <a:pt x="116741" y="48634"/>
                  <a:pt x="173543" y="14809"/>
                  <a:pt x="187605" y="32342"/>
                </a:cubicBezTo>
                <a:close/>
                <a:moveTo>
                  <a:pt x="261088" y="53628"/>
                </a:moveTo>
                <a:cubicBezTo>
                  <a:pt x="254300" y="46143"/>
                  <a:pt x="242721" y="45578"/>
                  <a:pt x="235235" y="52366"/>
                </a:cubicBezTo>
                <a:lnTo>
                  <a:pt x="232872" y="54261"/>
                </a:lnTo>
                <a:lnTo>
                  <a:pt x="211065" y="27070"/>
                </a:lnTo>
                <a:cubicBezTo>
                  <a:pt x="193383" y="5022"/>
                  <a:pt x="162374" y="-730"/>
                  <a:pt x="133900" y="12704"/>
                </a:cubicBezTo>
                <a:lnTo>
                  <a:pt x="30587" y="64251"/>
                </a:lnTo>
                <a:cubicBezTo>
                  <a:pt x="-3217" y="84375"/>
                  <a:pt x="4305" y="99562"/>
                  <a:pt x="13880" y="118708"/>
                </a:cubicBezTo>
                <a:lnTo>
                  <a:pt x="15092" y="121186"/>
                </a:lnTo>
                <a:cubicBezTo>
                  <a:pt x="15617" y="120765"/>
                  <a:pt x="16141" y="120345"/>
                  <a:pt x="16614" y="119965"/>
                </a:cubicBezTo>
                <a:cubicBezTo>
                  <a:pt x="39197" y="101854"/>
                  <a:pt x="72191" y="105479"/>
                  <a:pt x="90303" y="128062"/>
                </a:cubicBezTo>
                <a:cubicBezTo>
                  <a:pt x="108414" y="150645"/>
                  <a:pt x="104790" y="183639"/>
                  <a:pt x="82207" y="201751"/>
                </a:cubicBezTo>
                <a:cubicBezTo>
                  <a:pt x="81148" y="202721"/>
                  <a:pt x="80024" y="203622"/>
                  <a:pt x="78847" y="204445"/>
                </a:cubicBezTo>
                <a:lnTo>
                  <a:pt x="165153" y="312056"/>
                </a:lnTo>
                <a:cubicBezTo>
                  <a:pt x="166307" y="311130"/>
                  <a:pt x="167462" y="310204"/>
                  <a:pt x="168512" y="309362"/>
                </a:cubicBezTo>
                <a:cubicBezTo>
                  <a:pt x="191095" y="291250"/>
                  <a:pt x="224089" y="294876"/>
                  <a:pt x="242201" y="317459"/>
                </a:cubicBezTo>
                <a:cubicBezTo>
                  <a:pt x="260312" y="340041"/>
                  <a:pt x="256688" y="373035"/>
                  <a:pt x="234105" y="391147"/>
                </a:cubicBezTo>
                <a:cubicBezTo>
                  <a:pt x="233160" y="391905"/>
                  <a:pt x="232162" y="392705"/>
                  <a:pt x="231113" y="393547"/>
                </a:cubicBezTo>
                <a:cubicBezTo>
                  <a:pt x="249360" y="411061"/>
                  <a:pt x="277767" y="412344"/>
                  <a:pt x="297512" y="396534"/>
                </a:cubicBezTo>
                <a:lnTo>
                  <a:pt x="400557" y="313891"/>
                </a:lnTo>
                <a:cubicBezTo>
                  <a:pt x="414184" y="302962"/>
                  <a:pt x="416371" y="283060"/>
                  <a:pt x="405442" y="269432"/>
                </a:cubicBezTo>
                <a:lnTo>
                  <a:pt x="255733" y="82765"/>
                </a:lnTo>
                <a:lnTo>
                  <a:pt x="258095" y="80871"/>
                </a:lnTo>
                <a:cubicBezTo>
                  <a:pt x="258702" y="80444"/>
                  <a:pt x="259279" y="79981"/>
                  <a:pt x="259827" y="79482"/>
                </a:cubicBezTo>
                <a:cubicBezTo>
                  <a:pt x="267313" y="72693"/>
                  <a:pt x="267881" y="61119"/>
                  <a:pt x="261088" y="53628"/>
                </a:cubicBezTo>
                <a:close/>
                <a:moveTo>
                  <a:pt x="264005" y="49736"/>
                </a:moveTo>
                <a:cubicBezTo>
                  <a:pt x="273600" y="59172"/>
                  <a:pt x="273720" y="74594"/>
                  <a:pt x="264289" y="84184"/>
                </a:cubicBezTo>
                <a:lnTo>
                  <a:pt x="409956" y="265811"/>
                </a:lnTo>
                <a:cubicBezTo>
                  <a:pt x="422895" y="282062"/>
                  <a:pt x="420278" y="305709"/>
                  <a:pt x="404094" y="318731"/>
                </a:cubicBezTo>
                <a:lnTo>
                  <a:pt x="301207" y="401248"/>
                </a:lnTo>
                <a:cubicBezTo>
                  <a:pt x="277799" y="419944"/>
                  <a:pt x="243878" y="417164"/>
                  <a:pt x="223831" y="394901"/>
                </a:cubicBezTo>
                <a:lnTo>
                  <a:pt x="221516" y="392014"/>
                </a:lnTo>
                <a:lnTo>
                  <a:pt x="224740" y="390118"/>
                </a:lnTo>
                <a:cubicBezTo>
                  <a:pt x="226701" y="389003"/>
                  <a:pt x="228563" y="387734"/>
                  <a:pt x="230327" y="386328"/>
                </a:cubicBezTo>
                <a:cubicBezTo>
                  <a:pt x="250274" y="370330"/>
                  <a:pt x="253474" y="341195"/>
                  <a:pt x="237477" y="321248"/>
                </a:cubicBezTo>
                <a:cubicBezTo>
                  <a:pt x="221478" y="301300"/>
                  <a:pt x="192344" y="298099"/>
                  <a:pt x="172397" y="314097"/>
                </a:cubicBezTo>
                <a:cubicBezTo>
                  <a:pt x="170659" y="315534"/>
                  <a:pt x="169032" y="317097"/>
                  <a:pt x="167526" y="318780"/>
                </a:cubicBezTo>
                <a:lnTo>
                  <a:pt x="165133" y="321389"/>
                </a:lnTo>
                <a:lnTo>
                  <a:pt x="70070" y="202859"/>
                </a:lnTo>
                <a:lnTo>
                  <a:pt x="73137" y="201089"/>
                </a:lnTo>
                <a:cubicBezTo>
                  <a:pt x="75106" y="199984"/>
                  <a:pt x="76985" y="198736"/>
                  <a:pt x="78765" y="197351"/>
                </a:cubicBezTo>
                <a:cubicBezTo>
                  <a:pt x="98713" y="181353"/>
                  <a:pt x="101913" y="152218"/>
                  <a:pt x="85915" y="132271"/>
                </a:cubicBezTo>
                <a:cubicBezTo>
                  <a:pt x="69917" y="112324"/>
                  <a:pt x="40782" y="109122"/>
                  <a:pt x="20835" y="125120"/>
                </a:cubicBezTo>
                <a:cubicBezTo>
                  <a:pt x="19405" y="126285"/>
                  <a:pt x="18034" y="127522"/>
                  <a:pt x="16741" y="128835"/>
                </a:cubicBezTo>
                <a:lnTo>
                  <a:pt x="13718" y="131950"/>
                </a:lnTo>
                <a:lnTo>
                  <a:pt x="11854" y="128011"/>
                </a:lnTo>
                <a:lnTo>
                  <a:pt x="8798" y="121836"/>
                </a:lnTo>
                <a:cubicBezTo>
                  <a:pt x="-905" y="102532"/>
                  <a:pt x="-10860" y="82482"/>
                  <a:pt x="27806" y="59494"/>
                </a:cubicBezTo>
                <a:lnTo>
                  <a:pt x="131425" y="7789"/>
                </a:lnTo>
                <a:cubicBezTo>
                  <a:pt x="162524" y="-6889"/>
                  <a:pt x="196424" y="-435"/>
                  <a:pt x="215916" y="23869"/>
                </a:cubicBezTo>
                <a:lnTo>
                  <a:pt x="234019" y="46441"/>
                </a:lnTo>
                <a:cubicBezTo>
                  <a:pt x="243574" y="40469"/>
                  <a:pt x="255979" y="41836"/>
                  <a:pt x="264005" y="49736"/>
                </a:cubicBezTo>
                <a:close/>
                <a:moveTo>
                  <a:pt x="256883" y="1143"/>
                </a:moveTo>
                <a:lnTo>
                  <a:pt x="256883" y="27386"/>
                </a:lnTo>
                <a:lnTo>
                  <a:pt x="247731" y="27386"/>
                </a:lnTo>
                <a:lnTo>
                  <a:pt x="247731" y="1143"/>
                </a:lnTo>
                <a:close/>
                <a:moveTo>
                  <a:pt x="314979" y="73399"/>
                </a:moveTo>
                <a:lnTo>
                  <a:pt x="312994" y="82333"/>
                </a:lnTo>
                <a:lnTo>
                  <a:pt x="287376" y="76639"/>
                </a:lnTo>
                <a:lnTo>
                  <a:pt x="289362" y="67706"/>
                </a:lnTo>
                <a:close/>
                <a:moveTo>
                  <a:pt x="295459" y="22436"/>
                </a:moveTo>
                <a:lnTo>
                  <a:pt x="301184" y="29575"/>
                </a:lnTo>
                <a:lnTo>
                  <a:pt x="280345" y="46289"/>
                </a:lnTo>
                <a:lnTo>
                  <a:pt x="274619" y="39150"/>
                </a:ln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4D103CE5-7A9C-07F8-36A0-F4630F40B1B7}"/>
              </a:ext>
            </a:extLst>
          </p:cNvPr>
          <p:cNvSpPr/>
          <p:nvPr/>
        </p:nvSpPr>
        <p:spPr>
          <a:xfrm>
            <a:off x="10361039" y="9434871"/>
            <a:ext cx="1578598" cy="1715572"/>
          </a:xfrm>
          <a:custGeom>
            <a:avLst/>
            <a:gdLst>
              <a:gd name="connsiteX0" fmla="*/ 365657 w 400580"/>
              <a:gd name="connsiteY0" fmla="*/ 141108 h 435338"/>
              <a:gd name="connsiteX1" fmla="*/ 380865 w 400580"/>
              <a:gd name="connsiteY1" fmla="*/ 156316 h 435338"/>
              <a:gd name="connsiteX2" fmla="*/ 365657 w 400580"/>
              <a:gd name="connsiteY2" fmla="*/ 171523 h 435338"/>
              <a:gd name="connsiteX3" fmla="*/ 350449 w 400580"/>
              <a:gd name="connsiteY3" fmla="*/ 156316 h 435338"/>
              <a:gd name="connsiteX4" fmla="*/ 365657 w 400580"/>
              <a:gd name="connsiteY4" fmla="*/ 141108 h 435338"/>
              <a:gd name="connsiteX5" fmla="*/ 365656 w 400580"/>
              <a:gd name="connsiteY5" fmla="*/ 130409 h 435338"/>
              <a:gd name="connsiteX6" fmla="*/ 339750 w 400580"/>
              <a:gd name="connsiteY6" fmla="*/ 156316 h 435338"/>
              <a:gd name="connsiteX7" fmla="*/ 365656 w 400580"/>
              <a:gd name="connsiteY7" fmla="*/ 182223 h 435338"/>
              <a:gd name="connsiteX8" fmla="*/ 391563 w 400580"/>
              <a:gd name="connsiteY8" fmla="*/ 156316 h 435338"/>
              <a:gd name="connsiteX9" fmla="*/ 365656 w 400580"/>
              <a:gd name="connsiteY9" fmla="*/ 130409 h 435338"/>
              <a:gd name="connsiteX10" fmla="*/ 39903 w 400580"/>
              <a:gd name="connsiteY10" fmla="*/ 0 h 435338"/>
              <a:gd name="connsiteX11" fmla="*/ 44412 w 400580"/>
              <a:gd name="connsiteY11" fmla="*/ 4508 h 435338"/>
              <a:gd name="connsiteX12" fmla="*/ 44412 w 400580"/>
              <a:gd name="connsiteY12" fmla="*/ 24696 h 435338"/>
              <a:gd name="connsiteX13" fmla="*/ 39903 w 400580"/>
              <a:gd name="connsiteY13" fmla="*/ 29204 h 435338"/>
              <a:gd name="connsiteX14" fmla="*/ 35395 w 400580"/>
              <a:gd name="connsiteY14" fmla="*/ 24696 h 435338"/>
              <a:gd name="connsiteX15" fmla="*/ 35395 w 400580"/>
              <a:gd name="connsiteY15" fmla="*/ 22677 h 435338"/>
              <a:gd name="connsiteX16" fmla="*/ 9017 w 400580"/>
              <a:gd name="connsiteY16" fmla="*/ 74491 h 435338"/>
              <a:gd name="connsiteX17" fmla="*/ 9017 w 400580"/>
              <a:gd name="connsiteY17" fmla="*/ 175426 h 435338"/>
              <a:gd name="connsiteX18" fmla="*/ 104099 w 400580"/>
              <a:gd name="connsiteY18" fmla="*/ 263644 h 435338"/>
              <a:gd name="connsiteX19" fmla="*/ 199180 w 400580"/>
              <a:gd name="connsiteY19" fmla="*/ 175426 h 435338"/>
              <a:gd name="connsiteX20" fmla="*/ 199180 w 400580"/>
              <a:gd name="connsiteY20" fmla="*/ 74491 h 435338"/>
              <a:gd name="connsiteX21" fmla="*/ 173946 w 400580"/>
              <a:gd name="connsiteY21" fmla="*/ 23417 h 435338"/>
              <a:gd name="connsiteX22" fmla="*/ 173946 w 400580"/>
              <a:gd name="connsiteY22" fmla="*/ 24696 h 435338"/>
              <a:gd name="connsiteX23" fmla="*/ 169437 w 400580"/>
              <a:gd name="connsiteY23" fmla="*/ 29204 h 435338"/>
              <a:gd name="connsiteX24" fmla="*/ 164929 w 400580"/>
              <a:gd name="connsiteY24" fmla="*/ 24696 h 435338"/>
              <a:gd name="connsiteX25" fmla="*/ 164929 w 400580"/>
              <a:gd name="connsiteY25" fmla="*/ 4508 h 435338"/>
              <a:gd name="connsiteX26" fmla="*/ 169437 w 400580"/>
              <a:gd name="connsiteY26" fmla="*/ 0 h 435338"/>
              <a:gd name="connsiteX27" fmla="*/ 173946 w 400580"/>
              <a:gd name="connsiteY27" fmla="*/ 4508 h 435338"/>
              <a:gd name="connsiteX28" fmla="*/ 173946 w 400580"/>
              <a:gd name="connsiteY28" fmla="*/ 12247 h 435338"/>
              <a:gd name="connsiteX29" fmla="*/ 208197 w 400580"/>
              <a:gd name="connsiteY29" fmla="*/ 74423 h 435338"/>
              <a:gd name="connsiteX30" fmla="*/ 208197 w 400580"/>
              <a:gd name="connsiteY30" fmla="*/ 175359 h 435338"/>
              <a:gd name="connsiteX31" fmla="*/ 108607 w 400580"/>
              <a:gd name="connsiteY31" fmla="*/ 272392 h 435338"/>
              <a:gd name="connsiteX32" fmla="*/ 108607 w 400580"/>
              <a:gd name="connsiteY32" fmla="*/ 383488 h 435338"/>
              <a:gd name="connsiteX33" fmla="*/ 108607 w 400580"/>
              <a:gd name="connsiteY33" fmla="*/ 390749 h 435338"/>
              <a:gd name="connsiteX34" fmla="*/ 151296 w 400580"/>
              <a:gd name="connsiteY34" fmla="*/ 426177 h 435338"/>
              <a:gd name="connsiteX35" fmla="*/ 186731 w 400580"/>
              <a:gd name="connsiteY35" fmla="*/ 383488 h 435338"/>
              <a:gd name="connsiteX36" fmla="*/ 186731 w 400580"/>
              <a:gd name="connsiteY36" fmla="*/ 340422 h 435338"/>
              <a:gd name="connsiteX37" fmla="*/ 186731 w 400580"/>
              <a:gd name="connsiteY37" fmla="*/ 333222 h 435338"/>
              <a:gd name="connsiteX38" fmla="*/ 238444 w 400580"/>
              <a:gd name="connsiteY38" fmla="*/ 288710 h 435338"/>
              <a:gd name="connsiteX39" fmla="*/ 282956 w 400580"/>
              <a:gd name="connsiteY39" fmla="*/ 340422 h 435338"/>
              <a:gd name="connsiteX40" fmla="*/ 282956 w 400580"/>
              <a:gd name="connsiteY40" fmla="*/ 383286 h 435338"/>
              <a:gd name="connsiteX41" fmla="*/ 282956 w 400580"/>
              <a:gd name="connsiteY41" fmla="*/ 389780 h 435338"/>
              <a:gd name="connsiteX42" fmla="*/ 325296 w 400580"/>
              <a:gd name="connsiteY42" fmla="*/ 425626 h 435338"/>
              <a:gd name="connsiteX43" fmla="*/ 361148 w 400580"/>
              <a:gd name="connsiteY43" fmla="*/ 383286 h 435338"/>
              <a:gd name="connsiteX44" fmla="*/ 361148 w 400580"/>
              <a:gd name="connsiteY44" fmla="*/ 190903 h 435338"/>
              <a:gd name="connsiteX45" fmla="*/ 330733 w 400580"/>
              <a:gd name="connsiteY45" fmla="*/ 156228 h 435338"/>
              <a:gd name="connsiteX46" fmla="*/ 365704 w 400580"/>
              <a:gd name="connsiteY46" fmla="*/ 121345 h 435338"/>
              <a:gd name="connsiteX47" fmla="*/ 400580 w 400580"/>
              <a:gd name="connsiteY47" fmla="*/ 156316 h 435338"/>
              <a:gd name="connsiteX48" fmla="*/ 370165 w 400580"/>
              <a:gd name="connsiteY48" fmla="*/ 190903 h 435338"/>
              <a:gd name="connsiteX49" fmla="*/ 370165 w 400580"/>
              <a:gd name="connsiteY49" fmla="*/ 383488 h 435338"/>
              <a:gd name="connsiteX50" fmla="*/ 370165 w 400580"/>
              <a:gd name="connsiteY50" fmla="*/ 390688 h 435338"/>
              <a:gd name="connsiteX51" fmla="*/ 318452 w 400580"/>
              <a:gd name="connsiteY51" fmla="*/ 435201 h 435338"/>
              <a:gd name="connsiteX52" fmla="*/ 273940 w 400580"/>
              <a:gd name="connsiteY52" fmla="*/ 383488 h 435338"/>
              <a:gd name="connsiteX53" fmla="*/ 273940 w 400580"/>
              <a:gd name="connsiteY53" fmla="*/ 340422 h 435338"/>
              <a:gd name="connsiteX54" fmla="*/ 273940 w 400580"/>
              <a:gd name="connsiteY54" fmla="*/ 333162 h 435338"/>
              <a:gd name="connsiteX55" fmla="*/ 231251 w 400580"/>
              <a:gd name="connsiteY55" fmla="*/ 297733 h 435338"/>
              <a:gd name="connsiteX56" fmla="*/ 195815 w 400580"/>
              <a:gd name="connsiteY56" fmla="*/ 340422 h 435338"/>
              <a:gd name="connsiteX57" fmla="*/ 195815 w 400580"/>
              <a:gd name="connsiteY57" fmla="*/ 383286 h 435338"/>
              <a:gd name="connsiteX58" fmla="*/ 195815 w 400580"/>
              <a:gd name="connsiteY58" fmla="*/ 390487 h 435338"/>
              <a:gd name="connsiteX59" fmla="*/ 144103 w 400580"/>
              <a:gd name="connsiteY59" fmla="*/ 434999 h 435338"/>
              <a:gd name="connsiteX60" fmla="*/ 99590 w 400580"/>
              <a:gd name="connsiteY60" fmla="*/ 383286 h 435338"/>
              <a:gd name="connsiteX61" fmla="*/ 99590 w 400580"/>
              <a:gd name="connsiteY61" fmla="*/ 272392 h 435338"/>
              <a:gd name="connsiteX62" fmla="*/ 0 w 400580"/>
              <a:gd name="connsiteY62" fmla="*/ 175359 h 435338"/>
              <a:gd name="connsiteX63" fmla="*/ 0 w 400580"/>
              <a:gd name="connsiteY63" fmla="*/ 74423 h 435338"/>
              <a:gd name="connsiteX64" fmla="*/ 32905 w 400580"/>
              <a:gd name="connsiteY64" fmla="*/ 13054 h 435338"/>
              <a:gd name="connsiteX65" fmla="*/ 35395 w 400580"/>
              <a:gd name="connsiteY65" fmla="*/ 12314 h 435338"/>
              <a:gd name="connsiteX66" fmla="*/ 35395 w 400580"/>
              <a:gd name="connsiteY66" fmla="*/ 4508 h 435338"/>
              <a:gd name="connsiteX67" fmla="*/ 39903 w 400580"/>
              <a:gd name="connsiteY67" fmla="*/ 0 h 4353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</a:cxnLst>
            <a:rect l="l" t="t" r="r" b="b"/>
            <a:pathLst>
              <a:path w="400580" h="435338">
                <a:moveTo>
                  <a:pt x="365657" y="141108"/>
                </a:moveTo>
                <a:cubicBezTo>
                  <a:pt x="374055" y="141108"/>
                  <a:pt x="380865" y="147918"/>
                  <a:pt x="380865" y="156316"/>
                </a:cubicBezTo>
                <a:cubicBezTo>
                  <a:pt x="380865" y="164714"/>
                  <a:pt x="374055" y="171523"/>
                  <a:pt x="365657" y="171523"/>
                </a:cubicBezTo>
                <a:cubicBezTo>
                  <a:pt x="357259" y="171523"/>
                  <a:pt x="350449" y="164714"/>
                  <a:pt x="350449" y="156316"/>
                </a:cubicBezTo>
                <a:cubicBezTo>
                  <a:pt x="350449" y="147918"/>
                  <a:pt x="357259" y="141108"/>
                  <a:pt x="365657" y="141108"/>
                </a:cubicBezTo>
                <a:close/>
                <a:moveTo>
                  <a:pt x="365656" y="130409"/>
                </a:moveTo>
                <a:cubicBezTo>
                  <a:pt x="351351" y="130409"/>
                  <a:pt x="339750" y="142010"/>
                  <a:pt x="339750" y="156316"/>
                </a:cubicBezTo>
                <a:cubicBezTo>
                  <a:pt x="339750" y="170622"/>
                  <a:pt x="351351" y="182223"/>
                  <a:pt x="365656" y="182223"/>
                </a:cubicBezTo>
                <a:cubicBezTo>
                  <a:pt x="379949" y="182182"/>
                  <a:pt x="391523" y="170608"/>
                  <a:pt x="391563" y="156316"/>
                </a:cubicBezTo>
                <a:cubicBezTo>
                  <a:pt x="391563" y="142010"/>
                  <a:pt x="379962" y="130409"/>
                  <a:pt x="365656" y="130409"/>
                </a:cubicBezTo>
                <a:close/>
                <a:moveTo>
                  <a:pt x="39903" y="0"/>
                </a:moveTo>
                <a:cubicBezTo>
                  <a:pt x="42393" y="0"/>
                  <a:pt x="44412" y="2019"/>
                  <a:pt x="44412" y="4508"/>
                </a:cubicBezTo>
                <a:lnTo>
                  <a:pt x="44412" y="24696"/>
                </a:lnTo>
                <a:cubicBezTo>
                  <a:pt x="44412" y="27185"/>
                  <a:pt x="42393" y="29204"/>
                  <a:pt x="39903" y="29204"/>
                </a:cubicBezTo>
                <a:cubicBezTo>
                  <a:pt x="37414" y="29204"/>
                  <a:pt x="35395" y="27185"/>
                  <a:pt x="35395" y="24696"/>
                </a:cubicBezTo>
                <a:lnTo>
                  <a:pt x="35395" y="22677"/>
                </a:lnTo>
                <a:cubicBezTo>
                  <a:pt x="18956" y="34850"/>
                  <a:pt x="9185" y="54034"/>
                  <a:pt x="9017" y="74491"/>
                </a:cubicBezTo>
                <a:lnTo>
                  <a:pt x="9017" y="175426"/>
                </a:lnTo>
                <a:cubicBezTo>
                  <a:pt x="9017" y="224077"/>
                  <a:pt x="51679" y="263644"/>
                  <a:pt x="104099" y="263644"/>
                </a:cubicBezTo>
                <a:cubicBezTo>
                  <a:pt x="156518" y="263644"/>
                  <a:pt x="199180" y="224077"/>
                  <a:pt x="199180" y="175426"/>
                </a:cubicBezTo>
                <a:lnTo>
                  <a:pt x="199180" y="74491"/>
                </a:lnTo>
                <a:cubicBezTo>
                  <a:pt x="198985" y="54512"/>
                  <a:pt x="189692" y="35711"/>
                  <a:pt x="173946" y="23417"/>
                </a:cubicBezTo>
                <a:lnTo>
                  <a:pt x="173946" y="24696"/>
                </a:lnTo>
                <a:cubicBezTo>
                  <a:pt x="173946" y="27185"/>
                  <a:pt x="171927" y="29204"/>
                  <a:pt x="169437" y="29204"/>
                </a:cubicBezTo>
                <a:cubicBezTo>
                  <a:pt x="166948" y="29204"/>
                  <a:pt x="164929" y="27185"/>
                  <a:pt x="164929" y="24696"/>
                </a:cubicBezTo>
                <a:lnTo>
                  <a:pt x="164929" y="4508"/>
                </a:lnTo>
                <a:cubicBezTo>
                  <a:pt x="164929" y="2019"/>
                  <a:pt x="166948" y="0"/>
                  <a:pt x="169437" y="0"/>
                </a:cubicBezTo>
                <a:cubicBezTo>
                  <a:pt x="171927" y="0"/>
                  <a:pt x="173946" y="2019"/>
                  <a:pt x="173946" y="4508"/>
                </a:cubicBezTo>
                <a:lnTo>
                  <a:pt x="173946" y="12247"/>
                </a:lnTo>
                <a:cubicBezTo>
                  <a:pt x="195028" y="25954"/>
                  <a:pt x="207881" y="49277"/>
                  <a:pt x="208197" y="74423"/>
                </a:cubicBezTo>
                <a:lnTo>
                  <a:pt x="208197" y="175359"/>
                </a:lnTo>
                <a:cubicBezTo>
                  <a:pt x="208197" y="227576"/>
                  <a:pt x="163920" y="270171"/>
                  <a:pt x="108607" y="272392"/>
                </a:cubicBezTo>
                <a:lnTo>
                  <a:pt x="108607" y="383488"/>
                </a:lnTo>
                <a:cubicBezTo>
                  <a:pt x="108385" y="385904"/>
                  <a:pt x="108385" y="388333"/>
                  <a:pt x="108607" y="390749"/>
                </a:cubicBezTo>
                <a:cubicBezTo>
                  <a:pt x="110612" y="412322"/>
                  <a:pt x="129723" y="428183"/>
                  <a:pt x="151296" y="426177"/>
                </a:cubicBezTo>
                <a:cubicBezTo>
                  <a:pt x="172869" y="424172"/>
                  <a:pt x="188736" y="405062"/>
                  <a:pt x="186731" y="383488"/>
                </a:cubicBezTo>
                <a:lnTo>
                  <a:pt x="186731" y="340422"/>
                </a:lnTo>
                <a:cubicBezTo>
                  <a:pt x="186549" y="338027"/>
                  <a:pt x="186549" y="335618"/>
                  <a:pt x="186731" y="333222"/>
                </a:cubicBezTo>
                <a:cubicBezTo>
                  <a:pt x="188723" y="306649"/>
                  <a:pt x="211871" y="286718"/>
                  <a:pt x="238444" y="288710"/>
                </a:cubicBezTo>
                <a:cubicBezTo>
                  <a:pt x="265017" y="290695"/>
                  <a:pt x="284948" y="313849"/>
                  <a:pt x="282956" y="340422"/>
                </a:cubicBezTo>
                <a:lnTo>
                  <a:pt x="282956" y="383286"/>
                </a:lnTo>
                <a:cubicBezTo>
                  <a:pt x="282775" y="385447"/>
                  <a:pt x="282775" y="387620"/>
                  <a:pt x="282956" y="389780"/>
                </a:cubicBezTo>
                <a:cubicBezTo>
                  <a:pt x="284747" y="411374"/>
                  <a:pt x="303709" y="427422"/>
                  <a:pt x="325296" y="425626"/>
                </a:cubicBezTo>
                <a:cubicBezTo>
                  <a:pt x="346889" y="423836"/>
                  <a:pt x="362938" y="404880"/>
                  <a:pt x="361148" y="383286"/>
                </a:cubicBezTo>
                <a:lnTo>
                  <a:pt x="361148" y="190903"/>
                </a:lnTo>
                <a:cubicBezTo>
                  <a:pt x="343733" y="188635"/>
                  <a:pt x="330713" y="173791"/>
                  <a:pt x="330733" y="156228"/>
                </a:cubicBezTo>
                <a:cubicBezTo>
                  <a:pt x="330760" y="136943"/>
                  <a:pt x="346412" y="121325"/>
                  <a:pt x="365704" y="121345"/>
                </a:cubicBezTo>
                <a:cubicBezTo>
                  <a:pt x="384989" y="121372"/>
                  <a:pt x="400607" y="137030"/>
                  <a:pt x="400580" y="156316"/>
                </a:cubicBezTo>
                <a:cubicBezTo>
                  <a:pt x="400526" y="173832"/>
                  <a:pt x="387532" y="188615"/>
                  <a:pt x="370165" y="190903"/>
                </a:cubicBezTo>
                <a:lnTo>
                  <a:pt x="370165" y="383488"/>
                </a:lnTo>
                <a:cubicBezTo>
                  <a:pt x="370347" y="385884"/>
                  <a:pt x="370347" y="388293"/>
                  <a:pt x="370165" y="390688"/>
                </a:cubicBezTo>
                <a:cubicBezTo>
                  <a:pt x="368173" y="417261"/>
                  <a:pt x="345025" y="437193"/>
                  <a:pt x="318452" y="435201"/>
                </a:cubicBezTo>
                <a:cubicBezTo>
                  <a:pt x="291879" y="433216"/>
                  <a:pt x="271948" y="410061"/>
                  <a:pt x="273940" y="383488"/>
                </a:cubicBezTo>
                <a:lnTo>
                  <a:pt x="273940" y="340422"/>
                </a:lnTo>
                <a:cubicBezTo>
                  <a:pt x="274162" y="338007"/>
                  <a:pt x="274162" y="335578"/>
                  <a:pt x="273940" y="333162"/>
                </a:cubicBezTo>
                <a:cubicBezTo>
                  <a:pt x="271934" y="311588"/>
                  <a:pt x="252824" y="295728"/>
                  <a:pt x="231251" y="297733"/>
                </a:cubicBezTo>
                <a:cubicBezTo>
                  <a:pt x="209677" y="299739"/>
                  <a:pt x="193810" y="318849"/>
                  <a:pt x="195815" y="340422"/>
                </a:cubicBezTo>
                <a:lnTo>
                  <a:pt x="195815" y="383286"/>
                </a:lnTo>
                <a:cubicBezTo>
                  <a:pt x="195997" y="385682"/>
                  <a:pt x="195997" y="388091"/>
                  <a:pt x="195815" y="390487"/>
                </a:cubicBezTo>
                <a:cubicBezTo>
                  <a:pt x="193824" y="417060"/>
                  <a:pt x="170676" y="436991"/>
                  <a:pt x="144103" y="434999"/>
                </a:cubicBezTo>
                <a:cubicBezTo>
                  <a:pt x="117530" y="433014"/>
                  <a:pt x="97598" y="409859"/>
                  <a:pt x="99590" y="383286"/>
                </a:cubicBezTo>
                <a:lnTo>
                  <a:pt x="99590" y="272392"/>
                </a:lnTo>
                <a:cubicBezTo>
                  <a:pt x="44277" y="270171"/>
                  <a:pt x="0" y="227576"/>
                  <a:pt x="0" y="175359"/>
                </a:cubicBezTo>
                <a:lnTo>
                  <a:pt x="0" y="74423"/>
                </a:lnTo>
                <a:cubicBezTo>
                  <a:pt x="337" y="49835"/>
                  <a:pt x="12610" y="26943"/>
                  <a:pt x="32905" y="13054"/>
                </a:cubicBezTo>
                <a:cubicBezTo>
                  <a:pt x="33639" y="12550"/>
                  <a:pt x="34507" y="12287"/>
                  <a:pt x="35395" y="12314"/>
                </a:cubicBezTo>
                <a:lnTo>
                  <a:pt x="35395" y="4508"/>
                </a:lnTo>
                <a:cubicBezTo>
                  <a:pt x="35395" y="2019"/>
                  <a:pt x="37414" y="0"/>
                  <a:pt x="39903" y="0"/>
                </a:cubicBezTo>
                <a:close/>
              </a:path>
            </a:pathLst>
          </a:custGeom>
          <a:solidFill>
            <a:schemeClr val="bg2"/>
          </a:solidFill>
          <a:ln w="12700" cap="flat">
            <a:solidFill>
              <a:schemeClr val="bg2"/>
            </a:solidFill>
            <a:prstDash val="solid"/>
            <a:miter/>
          </a:ln>
          <a:effectLst>
            <a:outerShdw blurRad="127000" dist="127000" dir="5400000" algn="t" rotWithShape="0">
              <a:prstClr val="black">
                <a:alpha val="25000"/>
              </a:prstClr>
            </a:outerShdw>
          </a:effectLst>
        </p:spPr>
        <p:txBody>
          <a:bodyPr rtlCol="0" anchor="ctr"/>
          <a:lstStyle/>
          <a:p>
            <a:endParaRPr lang="en-US" sz="3599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2E9F572E-64DF-D93F-C8B4-A54A2A42857D}"/>
              </a:ext>
            </a:extLst>
          </p:cNvPr>
          <p:cNvSpPr/>
          <p:nvPr/>
        </p:nvSpPr>
        <p:spPr>
          <a:xfrm flipH="1">
            <a:off x="23789262" y="318947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60" name="Freeform: Shape 59">
            <a:extLst>
              <a:ext uri="{FF2B5EF4-FFF2-40B4-BE49-F238E27FC236}">
                <a16:creationId xmlns:a16="http://schemas.microsoft.com/office/drawing/2014/main" id="{84CEBECE-7B9A-D217-EE0F-9E2A802AAE56}"/>
              </a:ext>
            </a:extLst>
          </p:cNvPr>
          <p:cNvSpPr/>
          <p:nvPr/>
        </p:nvSpPr>
        <p:spPr>
          <a:xfrm flipH="1">
            <a:off x="22298026" y="2853654"/>
            <a:ext cx="2945371" cy="3401023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noFill/>
          <a:ln w="50800" cap="flat">
            <a:solidFill>
              <a:schemeClr val="accent1">
                <a:lumMod val="50000"/>
                <a:alpha val="20000"/>
              </a:schemeClr>
            </a:solidFill>
            <a:prstDash val="solid"/>
            <a:miter/>
          </a:ln>
          <a:effectLst/>
        </p:spPr>
        <p:txBody>
          <a:bodyPr rtlCol="0" anchor="ctr"/>
          <a:lstStyle/>
          <a:p>
            <a:pPr algn="ctr"/>
            <a:endParaRPr lang="en-US" sz="8800" dirty="0">
              <a:solidFill>
                <a:schemeClr val="bg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8118332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6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9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" presetClass="entr" presetSubtype="3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8" dur="15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1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750" fill="hold"/>
                                            <p:tgtEl>
                                              <p:spTgt spid="29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8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0" dur="50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2" dur="750" fill="hold"/>
                                            <p:tgtEl>
                                              <p:spTgt spid="25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75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75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750" fill="hold"/>
                                            <p:tgtEl>
                                              <p:spTgt spid="26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75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5000" y="12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6" dur="10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10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8" dur="10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9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4" dur="10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9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0" dur="10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1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2" dur="100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3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5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8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3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4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9" dur="10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0" dur="10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3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4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6" dur="10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9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0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2" dur="100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5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6" dur="10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7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9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0" dur="10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51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3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4" presetID="22" presetClass="entr" presetSubtype="1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6" dur="75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4" grpId="0" animBg="1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1" grpId="0" animBg="1"/>
          <p:bldP spid="12" grpId="0" animBg="1"/>
          <p:bldP spid="13" grpId="0" animBg="1"/>
          <p:bldP spid="14" grpId="0" animBg="1"/>
          <p:bldP spid="15" grpId="0" animBg="1"/>
          <p:bldP spid="17" grpId="0" animBg="1"/>
          <p:bldP spid="18" grpId="0" animBg="1"/>
          <p:bldP spid="19" grpId="0" animBg="1"/>
          <p:bldP spid="20" grpId="0" animBg="1"/>
          <p:bldP spid="21" grpId="0" animBg="1"/>
          <p:bldP spid="22" grpId="0" animBg="1"/>
          <p:bldP spid="25" grpId="0" animBg="1"/>
          <p:bldP spid="25" grpId="1" animBg="1"/>
          <p:bldP spid="26" grpId="0" animBg="1"/>
          <p:bldP spid="26" grpId="1" animBg="1"/>
          <p:bldP spid="27" grpId="0" animBg="1"/>
          <p:bldP spid="27" grpId="1" animBg="1"/>
          <p:bldP spid="28" grpId="0" animBg="1"/>
          <p:bldP spid="28" grpId="1" animBg="1"/>
          <p:bldP spid="29" grpId="0" animBg="1"/>
          <p:bldP spid="29" grpId="1" animBg="1"/>
          <p:bldP spid="30" grpId="0" animBg="1"/>
          <p:bldP spid="30" grpId="1" animBg="1"/>
          <p:bldP spid="31" grpId="0" animBg="1"/>
          <p:bldP spid="60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Blue II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1">
  <a:themeElements>
    <a:clrScheme name="CP_L_80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5E56CC"/>
      </a:accent2>
      <a:accent3>
        <a:srgbClr val="9C85FF"/>
      </a:accent3>
      <a:accent4>
        <a:srgbClr val="FBCCFF"/>
      </a:accent4>
      <a:accent5>
        <a:srgbClr val="E7E3FF"/>
      </a:accent5>
      <a:accent6>
        <a:srgbClr val="FFDE68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3">
  <a:themeElements>
    <a:clrScheme name="CP_L_88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7DAB9E"/>
      </a:accent1>
      <a:accent2>
        <a:srgbClr val="0C2E06"/>
      </a:accent2>
      <a:accent3>
        <a:srgbClr val="5C8611"/>
      </a:accent3>
      <a:accent4>
        <a:srgbClr val="9EC532"/>
      </a:accent4>
      <a:accent5>
        <a:srgbClr val="CBA03E"/>
      </a:accent5>
      <a:accent6>
        <a:srgbClr val="65435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4">
  <a:themeElements>
    <a:clrScheme name="Blue">
      <a:dk1>
        <a:sysClr val="windowText" lastClr="000000"/>
      </a:dk1>
      <a:lt1>
        <a:sysClr val="window" lastClr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5">
  <a:themeElements>
    <a:clrScheme name="CP_L_56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FF4C46"/>
      </a:accent1>
      <a:accent2>
        <a:srgbClr val="DFFFDE"/>
      </a:accent2>
      <a:accent3>
        <a:srgbClr val="004963"/>
      </a:accent3>
      <a:accent4>
        <a:srgbClr val="00A68A"/>
      </a:accent4>
      <a:accent5>
        <a:srgbClr val="42D49C"/>
      </a:accent5>
      <a:accent6>
        <a:srgbClr val="82FFC6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6">
  <a:themeElements>
    <a:clrScheme name="Violet">
      <a:dk1>
        <a:sysClr val="windowText" lastClr="000000"/>
      </a:dk1>
      <a:lt1>
        <a:sysClr val="window" lastClr="FFFFFF"/>
      </a:lt1>
      <a:dk2>
        <a:srgbClr val="373545"/>
      </a:dk2>
      <a:lt2>
        <a:srgbClr val="DCD8DC"/>
      </a:lt2>
      <a:accent1>
        <a:srgbClr val="AD84C6"/>
      </a:accent1>
      <a:accent2>
        <a:srgbClr val="8784C7"/>
      </a:accent2>
      <a:accent3>
        <a:srgbClr val="5D739A"/>
      </a:accent3>
      <a:accent4>
        <a:srgbClr val="6997AF"/>
      </a:accent4>
      <a:accent5>
        <a:srgbClr val="84ACB6"/>
      </a:accent5>
      <a:accent6>
        <a:srgbClr val="6F8183"/>
      </a:accent6>
      <a:hlink>
        <a:srgbClr val="69A020"/>
      </a:hlink>
      <a:folHlink>
        <a:srgbClr val="8C8C8C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7">
  <a:themeElements>
    <a:clrScheme name="SlideOcean - Light 27">
      <a:dk1>
        <a:srgbClr val="FFFFFF"/>
      </a:dk1>
      <a:lt1>
        <a:sysClr val="window" lastClr="FFFFFF"/>
      </a:lt1>
      <a:dk2>
        <a:srgbClr val="252422"/>
      </a:dk2>
      <a:lt2>
        <a:srgbClr val="FFFFFF"/>
      </a:lt2>
      <a:accent1>
        <a:srgbClr val="1D4E89"/>
      </a:accent1>
      <a:accent2>
        <a:srgbClr val="00B2CA"/>
      </a:accent2>
      <a:accent3>
        <a:srgbClr val="7DCFB6"/>
      </a:accent3>
      <a:accent4>
        <a:srgbClr val="FBD1A2"/>
      </a:accent4>
      <a:accent5>
        <a:srgbClr val="F79256"/>
      </a:accent5>
      <a:accent6>
        <a:srgbClr val="F06543"/>
      </a:accent6>
      <a:hlink>
        <a:srgbClr val="C9CBA3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SO 08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4080</TotalTime>
  <Words>80</Words>
  <Application>Microsoft Office PowerPoint</Application>
  <PresentationFormat>Custom</PresentationFormat>
  <Paragraphs>24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8</vt:i4>
      </vt:variant>
      <vt:variant>
        <vt:lpstr>Slide Titles</vt:lpstr>
      </vt:variant>
      <vt:variant>
        <vt:i4>8</vt:i4>
      </vt:variant>
    </vt:vector>
  </HeadingPairs>
  <TitlesOfParts>
    <vt:vector size="21" baseType="lpstr">
      <vt:lpstr>Aptos</vt:lpstr>
      <vt:lpstr>Arial</vt:lpstr>
      <vt:lpstr>Calibri</vt:lpstr>
      <vt:lpstr>Open Sans Light</vt:lpstr>
      <vt:lpstr>UTM Avo</vt:lpstr>
      <vt:lpstr>SO 02</vt:lpstr>
      <vt:lpstr>SO 01</vt:lpstr>
      <vt:lpstr>SO 03</vt:lpstr>
      <vt:lpstr>SO 04</vt:lpstr>
      <vt:lpstr>SO 05</vt:lpstr>
      <vt:lpstr>SO 06</vt:lpstr>
      <vt:lpstr>SO 07</vt:lpstr>
      <vt:lpstr>SO 08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21 - Health Care Services</dc:title>
  <dc:creator>Slide Ocean</dc:creator>
  <cp:lastModifiedBy>SO</cp:lastModifiedBy>
  <cp:revision>690</cp:revision>
  <dcterms:created xsi:type="dcterms:W3CDTF">2024-04-24T08:43:56Z</dcterms:created>
  <dcterms:modified xsi:type="dcterms:W3CDTF">2025-08-24T08:15:51Z</dcterms:modified>
</cp:coreProperties>
</file>

<file path=docProps/thumbnail.jpeg>
</file>