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74" r:id="rId9"/>
    <p:sldId id="2147378100" r:id="rId10"/>
    <p:sldId id="2147378077" r:id="rId11"/>
    <p:sldId id="2147378075" r:id="rId12"/>
    <p:sldId id="2147378087" r:id="rId13"/>
    <p:sldId id="2147378088" r:id="rId14"/>
    <p:sldId id="2147378073" r:id="rId15"/>
    <p:sldId id="2147378076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28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543BF23-F774-34D0-4F60-3142EBDD0914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E0E873D-2352-86CE-B953-6A6D00EFA2C2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A22930B-84C3-A83D-4E58-0FA4C5E45BF4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9FEBA00-414F-4F41-1177-DF93431357C3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CE7E812-7349-FFC3-15DA-1CDAB3F092D7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75C2112-7D66-0590-AA8F-4BEDD5EBDC88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25FE3D3-B4D9-8294-1A49-9B190EA962EC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2E990E0-BA7B-6AA0-8E4A-2381B4DE752E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4A43E10-2AFE-A291-5F86-40D7CF7F18AE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8BC6951-D328-4D6F-7F77-ECA5394454BA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308C4CC-D997-F418-86E8-7E6B195635B2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3D04790-0A17-5670-CF50-F47F78B0071E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26CE4B0-8A05-2434-2777-1B76A21E747C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25888EC5-C07A-023B-8A87-33B93927EE77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B4D86-52EC-CDED-555E-4B074D726D26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193F5F-7052-8CBE-4936-5E99794BF5CE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EADC47-0163-9090-78E5-8F8B43843608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910BF7-1802-71D9-ECB2-9620B0950CC2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12B4AC-30AA-9654-352E-1E17AB177C9E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15A8D1-EE9C-6749-ED13-2B6DB736770C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BD4FBD-698D-730D-6B6E-AD119D2A9F16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B497E1E-34AD-BCE1-DA84-4343EF222659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67DC1A8-DA1F-B5C5-BF7E-281E489AACFF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504F4C1-5EDE-CACF-D255-203905FFAFCC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AC2A933-31B6-FFC6-12FA-ACFC133A6B6E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9AEF4B2-A028-FBCF-91CF-A06D603684E2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42E745E-6FFE-45A2-600F-625963F2C1AA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6B14A97-A4DC-9C3F-369D-32C5F75D1D2B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9FE2F80-2FBA-E47B-FF1B-720B7783B116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91ABE28-AF5A-9EF2-D672-11A93F4B3B2F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48">
            <a:extLst>
              <a:ext uri="{FF2B5EF4-FFF2-40B4-BE49-F238E27FC236}">
                <a16:creationId xmlns:a16="http://schemas.microsoft.com/office/drawing/2014/main" id="{9A23E510-DAFD-1E3B-AFDF-D49E477777FF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63" name="TextBox 48">
            <a:extLst>
              <a:ext uri="{FF2B5EF4-FFF2-40B4-BE49-F238E27FC236}">
                <a16:creationId xmlns:a16="http://schemas.microsoft.com/office/drawing/2014/main" id="{500B9DB9-76EA-90E3-523D-75E03D7062F5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4"/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accent4"/>
                </a:solidFill>
              </a:rPr>
              <a:t>not templates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18F3E1-5BE3-42AF-A672-DC2A7C115AB4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4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4"/>
                </a:solidFill>
                <a:latin typeface="+mn-lt"/>
              </a:rPr>
              <a:t>.net</a:t>
            </a:r>
          </a:p>
        </p:txBody>
      </p:sp>
      <p:sp>
        <p:nvSpPr>
          <p:cNvPr id="65" name="Shape 2854">
            <a:extLst>
              <a:ext uri="{FF2B5EF4-FFF2-40B4-BE49-F238E27FC236}">
                <a16:creationId xmlns:a16="http://schemas.microsoft.com/office/drawing/2014/main" id="{F91349E4-91AF-F980-7166-C97B90742F0F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7">
            <a:extLst>
              <a:ext uri="{FF2B5EF4-FFF2-40B4-BE49-F238E27FC236}">
                <a16:creationId xmlns:a16="http://schemas.microsoft.com/office/drawing/2014/main" id="{CBAABE4A-76B1-8169-BDAE-B15405A7EA94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779">
            <a:extLst>
              <a:ext uri="{FF2B5EF4-FFF2-40B4-BE49-F238E27FC236}">
                <a16:creationId xmlns:a16="http://schemas.microsoft.com/office/drawing/2014/main" id="{CA33FEA1-BC83-DB9E-D791-176C349D7903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40">
            <a:extLst>
              <a:ext uri="{FF2B5EF4-FFF2-40B4-BE49-F238E27FC236}">
                <a16:creationId xmlns:a16="http://schemas.microsoft.com/office/drawing/2014/main" id="{10BD1B80-C439-02D3-25E6-F64F4B47A25F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2" grpId="2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2" grpId="2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Freeform: Shape 2092">
            <a:extLst>
              <a:ext uri="{FF2B5EF4-FFF2-40B4-BE49-F238E27FC236}">
                <a16:creationId xmlns:a16="http://schemas.microsoft.com/office/drawing/2014/main" id="{E42608B0-10C6-EAB8-320B-19A915363540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77" name="Freeform: Shape 2076">
            <a:extLst>
              <a:ext uri="{FF2B5EF4-FFF2-40B4-BE49-F238E27FC236}">
                <a16:creationId xmlns:a16="http://schemas.microsoft.com/office/drawing/2014/main" id="{28A14660-D2FA-F948-393F-029BB076B2DC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78" name="Freeform: Shape 2077">
            <a:extLst>
              <a:ext uri="{FF2B5EF4-FFF2-40B4-BE49-F238E27FC236}">
                <a16:creationId xmlns:a16="http://schemas.microsoft.com/office/drawing/2014/main" id="{FD856F64-97E3-3CB7-0E26-F3E2A21CA0E9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0" name="Freeform: Shape 2079">
            <a:extLst>
              <a:ext uri="{FF2B5EF4-FFF2-40B4-BE49-F238E27FC236}">
                <a16:creationId xmlns:a16="http://schemas.microsoft.com/office/drawing/2014/main" id="{2DD4C64A-6D6E-9A89-D7F0-BB3F89B31B2F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1" name="Freeform: Shape 2080">
            <a:extLst>
              <a:ext uri="{FF2B5EF4-FFF2-40B4-BE49-F238E27FC236}">
                <a16:creationId xmlns:a16="http://schemas.microsoft.com/office/drawing/2014/main" id="{435B585F-804E-2575-C72E-9AE753C3331C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2" name="Freeform: Shape 2081">
            <a:extLst>
              <a:ext uri="{FF2B5EF4-FFF2-40B4-BE49-F238E27FC236}">
                <a16:creationId xmlns:a16="http://schemas.microsoft.com/office/drawing/2014/main" id="{432E45E2-C609-45E3-6926-457EC952CB57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3" name="Freeform: Shape 2082">
            <a:extLst>
              <a:ext uri="{FF2B5EF4-FFF2-40B4-BE49-F238E27FC236}">
                <a16:creationId xmlns:a16="http://schemas.microsoft.com/office/drawing/2014/main" id="{A5DFA736-1FCE-684B-5551-0A07E28A4A1B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4" name="Freeform: Shape 2083">
            <a:extLst>
              <a:ext uri="{FF2B5EF4-FFF2-40B4-BE49-F238E27FC236}">
                <a16:creationId xmlns:a16="http://schemas.microsoft.com/office/drawing/2014/main" id="{7055229A-BADF-AEE0-0712-D4993B463FDE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79" name="Freeform: Shape 2078">
            <a:extLst>
              <a:ext uri="{FF2B5EF4-FFF2-40B4-BE49-F238E27FC236}">
                <a16:creationId xmlns:a16="http://schemas.microsoft.com/office/drawing/2014/main" id="{CF5F3E64-BE62-9AAA-601F-980D2B4E52A0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5" name="Oval 2084">
            <a:extLst>
              <a:ext uri="{FF2B5EF4-FFF2-40B4-BE49-F238E27FC236}">
                <a16:creationId xmlns:a16="http://schemas.microsoft.com/office/drawing/2014/main" id="{449D8D30-9855-2875-4601-A68F5577C03D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7" name="Group 2106">
            <a:extLst>
              <a:ext uri="{FF2B5EF4-FFF2-40B4-BE49-F238E27FC236}">
                <a16:creationId xmlns:a16="http://schemas.microsoft.com/office/drawing/2014/main" id="{C61F369E-E1FA-0EBC-CE68-1CBE058FFAB4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2094" name="Oval 2093">
              <a:extLst>
                <a:ext uri="{FF2B5EF4-FFF2-40B4-BE49-F238E27FC236}">
                  <a16:creationId xmlns:a16="http://schemas.microsoft.com/office/drawing/2014/main" id="{DE843662-77CE-F50D-F681-088B1FF95843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5" name="Oval 2094">
              <a:extLst>
                <a:ext uri="{FF2B5EF4-FFF2-40B4-BE49-F238E27FC236}">
                  <a16:creationId xmlns:a16="http://schemas.microsoft.com/office/drawing/2014/main" id="{9BF7BEEA-165C-A035-659C-234BD567FB3B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96" name="TextBox 2095">
            <a:extLst>
              <a:ext uri="{FF2B5EF4-FFF2-40B4-BE49-F238E27FC236}">
                <a16:creationId xmlns:a16="http://schemas.microsoft.com/office/drawing/2014/main" id="{18355A1C-6B4E-7D88-6A89-9A4010DA7DB6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2097" name="TextBox 2096">
            <a:extLst>
              <a:ext uri="{FF2B5EF4-FFF2-40B4-BE49-F238E27FC236}">
                <a16:creationId xmlns:a16="http://schemas.microsoft.com/office/drawing/2014/main" id="{32757371-8A99-341D-949C-F53683FAA2A8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098" name="TextBox 2097">
            <a:extLst>
              <a:ext uri="{FF2B5EF4-FFF2-40B4-BE49-F238E27FC236}">
                <a16:creationId xmlns:a16="http://schemas.microsoft.com/office/drawing/2014/main" id="{18F4A3B4-9850-7943-BA69-3A1E950A54FF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2099" name="TextBox 2098">
            <a:extLst>
              <a:ext uri="{FF2B5EF4-FFF2-40B4-BE49-F238E27FC236}">
                <a16:creationId xmlns:a16="http://schemas.microsoft.com/office/drawing/2014/main" id="{68B1B29A-AA0C-F095-50FC-EBFB40B3EF13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00" name="TextBox 2099">
            <a:extLst>
              <a:ext uri="{FF2B5EF4-FFF2-40B4-BE49-F238E27FC236}">
                <a16:creationId xmlns:a16="http://schemas.microsoft.com/office/drawing/2014/main" id="{F238EE98-A34D-972D-FA24-D27E179B1C00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2101" name="TextBox 2100">
            <a:extLst>
              <a:ext uri="{FF2B5EF4-FFF2-40B4-BE49-F238E27FC236}">
                <a16:creationId xmlns:a16="http://schemas.microsoft.com/office/drawing/2014/main" id="{5C56A325-CA30-9E86-03EB-360B262DF97D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02" name="TextBox 2101">
            <a:extLst>
              <a:ext uri="{FF2B5EF4-FFF2-40B4-BE49-F238E27FC236}">
                <a16:creationId xmlns:a16="http://schemas.microsoft.com/office/drawing/2014/main" id="{B9CAF5E6-9FEE-47F6-AAA3-1D909C80D781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2103" name="TextBox 2102">
            <a:extLst>
              <a:ext uri="{FF2B5EF4-FFF2-40B4-BE49-F238E27FC236}">
                <a16:creationId xmlns:a16="http://schemas.microsoft.com/office/drawing/2014/main" id="{4691CA71-FE85-3BBB-30FB-5AEEF3863DE3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2106" name="Group 2105">
            <a:extLst>
              <a:ext uri="{FF2B5EF4-FFF2-40B4-BE49-F238E27FC236}">
                <a16:creationId xmlns:a16="http://schemas.microsoft.com/office/drawing/2014/main" id="{E9AC9080-3897-8183-E38D-10B2EC8E0A11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2104" name="Oval 2103">
              <a:extLst>
                <a:ext uri="{FF2B5EF4-FFF2-40B4-BE49-F238E27FC236}">
                  <a16:creationId xmlns:a16="http://schemas.microsoft.com/office/drawing/2014/main" id="{FA9EF346-8AAA-0B21-192A-01CAC0ACC223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5" name="Oval 2104">
              <a:extLst>
                <a:ext uri="{FF2B5EF4-FFF2-40B4-BE49-F238E27FC236}">
                  <a16:creationId xmlns:a16="http://schemas.microsoft.com/office/drawing/2014/main" id="{9BD8C55C-9183-0162-24AB-4E97282324CB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11" name="Group 2110">
            <a:extLst>
              <a:ext uri="{FF2B5EF4-FFF2-40B4-BE49-F238E27FC236}">
                <a16:creationId xmlns:a16="http://schemas.microsoft.com/office/drawing/2014/main" id="{9F99F594-1BE0-BA2F-794C-2EE122924686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2112" name="Oval 2111">
              <a:extLst>
                <a:ext uri="{FF2B5EF4-FFF2-40B4-BE49-F238E27FC236}">
                  <a16:creationId xmlns:a16="http://schemas.microsoft.com/office/drawing/2014/main" id="{31DB10FC-61AA-396D-AB95-F181ACF59D39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3" name="Oval 2112">
              <a:extLst>
                <a:ext uri="{FF2B5EF4-FFF2-40B4-BE49-F238E27FC236}">
                  <a16:creationId xmlns:a16="http://schemas.microsoft.com/office/drawing/2014/main" id="{44FF4318-F189-958D-8E08-0115C3C8922F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14" name="Group 2113">
            <a:extLst>
              <a:ext uri="{FF2B5EF4-FFF2-40B4-BE49-F238E27FC236}">
                <a16:creationId xmlns:a16="http://schemas.microsoft.com/office/drawing/2014/main" id="{2B2CB903-0EFF-195C-F378-88612336CD87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2115" name="Oval 2114">
              <a:extLst>
                <a:ext uri="{FF2B5EF4-FFF2-40B4-BE49-F238E27FC236}">
                  <a16:creationId xmlns:a16="http://schemas.microsoft.com/office/drawing/2014/main" id="{B603C3D2-0FC9-B949-8517-E20A61CB0784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E14B5897-1955-1F77-6126-EC0900F37286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17" name="TextBox 48">
            <a:extLst>
              <a:ext uri="{FF2B5EF4-FFF2-40B4-BE49-F238E27FC236}">
                <a16:creationId xmlns:a16="http://schemas.microsoft.com/office/drawing/2014/main" id="{36A7681E-49FE-95AD-0E69-DD1EEEC60EAC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2118" name="TextBox 48">
            <a:extLst>
              <a:ext uri="{FF2B5EF4-FFF2-40B4-BE49-F238E27FC236}">
                <a16:creationId xmlns:a16="http://schemas.microsoft.com/office/drawing/2014/main" id="{B48270DD-2371-06B9-65F6-7458D9C434AD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</a:p>
        </p:txBody>
      </p:sp>
      <p:sp>
        <p:nvSpPr>
          <p:cNvPr id="2119" name="TextBox 2118">
            <a:extLst>
              <a:ext uri="{FF2B5EF4-FFF2-40B4-BE49-F238E27FC236}">
                <a16:creationId xmlns:a16="http://schemas.microsoft.com/office/drawing/2014/main" id="{FA20DF52-486A-52C2-2C6F-CC6F5345EF4E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20" name="Shape 2854">
            <a:extLst>
              <a:ext uri="{FF2B5EF4-FFF2-40B4-BE49-F238E27FC236}">
                <a16:creationId xmlns:a16="http://schemas.microsoft.com/office/drawing/2014/main" id="{24287F8A-9FCE-B67D-965F-873EF71ACEF1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1" name="Shape 2587">
            <a:extLst>
              <a:ext uri="{FF2B5EF4-FFF2-40B4-BE49-F238E27FC236}">
                <a16:creationId xmlns:a16="http://schemas.microsoft.com/office/drawing/2014/main" id="{2AF029C6-AEAF-0063-A819-285107A6165D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3" name="Shape 2779">
            <a:extLst>
              <a:ext uri="{FF2B5EF4-FFF2-40B4-BE49-F238E27FC236}">
                <a16:creationId xmlns:a16="http://schemas.microsoft.com/office/drawing/2014/main" id="{41ED445B-A9D0-E9DE-7D74-060D5BECF972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4" name="Shape 2540">
            <a:extLst>
              <a:ext uri="{FF2B5EF4-FFF2-40B4-BE49-F238E27FC236}">
                <a16:creationId xmlns:a16="http://schemas.microsoft.com/office/drawing/2014/main" id="{A8590B65-04FA-B2AD-3ED6-D628BBC9A220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96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0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2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2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2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2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2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93" grpId="0" animBg="1"/>
          <p:bldP spid="2093" grpId="1" animBg="1"/>
          <p:bldP spid="2093" grpId="2" animBg="1"/>
          <p:bldP spid="2077" grpId="0" animBg="1"/>
          <p:bldP spid="2078" grpId="0" animBg="1"/>
          <p:bldP spid="2080" grpId="0" animBg="1"/>
          <p:bldP spid="2081" grpId="0" animBg="1"/>
          <p:bldP spid="2082" grpId="0" animBg="1"/>
          <p:bldP spid="2083" grpId="0" animBg="1"/>
          <p:bldP spid="2084" grpId="0" animBg="1"/>
          <p:bldP spid="2079" grpId="0" animBg="1"/>
          <p:bldP spid="2085" grpId="0" animBg="1"/>
          <p:bldP spid="2096" grpId="0"/>
          <p:bldP spid="2097" grpId="0"/>
          <p:bldP spid="2098" grpId="0"/>
          <p:bldP spid="2099" grpId="0"/>
          <p:bldP spid="2100" grpId="0"/>
          <p:bldP spid="2101" grpId="0"/>
          <p:bldP spid="2102" grpId="0"/>
          <p:bldP spid="2103" grpId="0"/>
          <p:bldP spid="2117" grpId="0"/>
          <p:bldP spid="2118" grpId="0"/>
          <p:bldP spid="2119" grpId="0"/>
          <p:bldP spid="2120" grpId="0" animBg="1"/>
          <p:bldP spid="2120" grpId="1" animBg="1"/>
          <p:bldP spid="2121" grpId="0" animBg="1"/>
          <p:bldP spid="2121" grpId="1" animBg="1"/>
          <p:bldP spid="2123" grpId="0" animBg="1"/>
          <p:bldP spid="2123" grpId="1" animBg="1"/>
          <p:bldP spid="2124" grpId="0" animBg="1"/>
          <p:bldP spid="212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0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0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0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0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0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2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2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21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2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21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93" grpId="0" animBg="1"/>
          <p:bldP spid="2093" grpId="1" animBg="1"/>
          <p:bldP spid="2093" grpId="2" animBg="1"/>
          <p:bldP spid="2077" grpId="0" animBg="1"/>
          <p:bldP spid="2078" grpId="0" animBg="1"/>
          <p:bldP spid="2080" grpId="0" animBg="1"/>
          <p:bldP spid="2081" grpId="0" animBg="1"/>
          <p:bldP spid="2082" grpId="0" animBg="1"/>
          <p:bldP spid="2083" grpId="0" animBg="1"/>
          <p:bldP spid="2084" grpId="0" animBg="1"/>
          <p:bldP spid="2079" grpId="0" animBg="1"/>
          <p:bldP spid="2085" grpId="0" animBg="1"/>
          <p:bldP spid="2096" grpId="0"/>
          <p:bldP spid="2097" grpId="0"/>
          <p:bldP spid="2098" grpId="0"/>
          <p:bldP spid="2099" grpId="0"/>
          <p:bldP spid="2100" grpId="0"/>
          <p:bldP spid="2101" grpId="0"/>
          <p:bldP spid="2102" grpId="0"/>
          <p:bldP spid="2103" grpId="0"/>
          <p:bldP spid="2117" grpId="0"/>
          <p:bldP spid="2118" grpId="0"/>
          <p:bldP spid="2119" grpId="0"/>
          <p:bldP spid="2120" grpId="0" animBg="1"/>
          <p:bldP spid="2120" grpId="1" animBg="1"/>
          <p:bldP spid="2121" grpId="0" animBg="1"/>
          <p:bldP spid="2121" grpId="1" animBg="1"/>
          <p:bldP spid="2123" grpId="0" animBg="1"/>
          <p:bldP spid="2123" grpId="1" animBg="1"/>
          <p:bldP spid="2124" grpId="0" animBg="1"/>
          <p:bldP spid="2124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48696D4-4966-AA32-C6D2-5EAAD8A19D26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2168287-BAF8-841E-D2D3-633F28907990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36C971CA-9BB8-D941-92A0-36F5E5592D6B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E0D4ED9-CFCD-191C-13FC-F0F1EE751F04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89115F6-4DB4-7D3F-8CFC-76454DBBE564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70DFEA2-886C-F466-E900-1376DF26A9D1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6FBEF7E-FBB3-B3DE-40D3-1B22C32041A0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304B3C4-3F51-B6B6-B257-27707BE05D9A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825D711-866A-3584-A98F-A4C8A6AAB694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198E00B-51BD-E593-C711-E80A273335AF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59404B6-BE02-1F0C-BDCF-0918813D061D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A4BFD135-D610-D16D-3CB0-432DB79A08EF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0907364-1320-0657-BA4C-B2ABAEE49283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001A4191-46D2-86ED-9A6C-689C00843B05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E835264-3F53-E907-64ED-47CB658546E9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174DC79-5A21-A7CC-B383-6470298346CF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048ED9A-C75D-29B0-BE90-5BF5D5224EFB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F8F697C-1A20-29D8-C1AC-F35896390D4F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0B30C3D-50CD-0E4B-13D4-7C6427BC1E27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C7764F1-CEF4-71B4-12FD-2A0ED81882FF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85141B4-45BA-4677-C595-06D2A42B389F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48E6E69-91A9-EA09-86AA-0385B4DCBC3F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93A6215-274C-398B-FC01-CA1B12E7CB5F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D5ACA58-2A19-FF46-119B-EC347FA3C7D1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273AFED-E836-39D6-3C66-8DF93C3F6CE5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BD19679-6043-7CDA-18E7-512AC40E84AF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C0A86228-5CCE-F9A6-2A38-AE0BF0B34F09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0E1C8B2-824B-C30E-2ED5-DBF2B9DF4CB4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153D8A2-D6A8-4423-0A4C-98720C8B29F8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C706574-1305-483F-BF04-75DF79E15A44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TextBox 48">
            <a:extLst>
              <a:ext uri="{FF2B5EF4-FFF2-40B4-BE49-F238E27FC236}">
                <a16:creationId xmlns:a16="http://schemas.microsoft.com/office/drawing/2014/main" id="{19FD3B44-A530-09D0-2805-E3FC15FB787C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100" name="TextBox 48">
            <a:extLst>
              <a:ext uri="{FF2B5EF4-FFF2-40B4-BE49-F238E27FC236}">
                <a16:creationId xmlns:a16="http://schemas.microsoft.com/office/drawing/2014/main" id="{F4B6C42C-2513-8E61-6EEE-621D5D3477F7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not templates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A31402B-7BC3-64A5-39F8-B87C7536BFA8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Shape 2854">
            <a:extLst>
              <a:ext uri="{FF2B5EF4-FFF2-40B4-BE49-F238E27FC236}">
                <a16:creationId xmlns:a16="http://schemas.microsoft.com/office/drawing/2014/main" id="{33BA6A2D-363F-20C8-1E07-EC42E64A14F6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87">
            <a:extLst>
              <a:ext uri="{FF2B5EF4-FFF2-40B4-BE49-F238E27FC236}">
                <a16:creationId xmlns:a16="http://schemas.microsoft.com/office/drawing/2014/main" id="{8140D8D2-03F1-DAEA-C71B-7F25A95AA3F1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79">
            <a:extLst>
              <a:ext uri="{FF2B5EF4-FFF2-40B4-BE49-F238E27FC236}">
                <a16:creationId xmlns:a16="http://schemas.microsoft.com/office/drawing/2014/main" id="{255228E3-80F4-98B9-1517-1EB50D49A4EE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40">
            <a:extLst>
              <a:ext uri="{FF2B5EF4-FFF2-40B4-BE49-F238E27FC236}">
                <a16:creationId xmlns:a16="http://schemas.microsoft.com/office/drawing/2014/main" id="{572258E0-330D-D654-884C-310FA73612A1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7" grpId="1" animBg="1"/>
          <p:bldP spid="67" grpId="2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99" grpId="0"/>
          <p:bldP spid="100" grpId="0"/>
          <p:bldP spid="101" grpId="0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7" grpId="1" animBg="1"/>
          <p:bldP spid="67" grpId="2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99" grpId="0"/>
          <p:bldP spid="100" grpId="0"/>
          <p:bldP spid="101" grpId="0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D8356C7-B841-2F81-3D82-F6CAB2111D0C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5276DB3-B47C-39BF-3CD7-ADD9B4D153E5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01A6CCD-F2FA-2993-9E5A-976C67CDEB35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43DD772-FC63-9B06-2884-5B52117ACB63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F87DB6C-807F-0D4E-53CB-38D9E44D0D62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F70EB30-3513-6774-008B-C1589CC8BDBA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63B3425-BF1F-ADF2-92DA-2E91469979F3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8AF4CB4-9A1E-17C0-DFAB-D23CAF83FFB8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F4A5899-C839-4E64-4655-C929DA1C9A19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2AAFB09-2C2A-26CB-4163-6D68FCA5EC2A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D34C57E-F3CC-8D4F-955F-68172985341C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90AA949-07C4-82D2-CDC2-C1266941A01C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ED156EC-2339-F72F-1AB7-307B43BC2DF8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B020B8E-8399-CBDB-AEBC-88EE6655A7EB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CONNECT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C1091B-3C4F-9C00-39E5-77A180F8BD14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3AC224-DB86-6D1C-F80B-9CDF65810AAA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DELIVER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4B5EB9-3FDE-9851-3606-660B97B4B0FF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D1A759-2A4B-52C9-33C4-542C4AEEB4E3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SHAPE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69ED6D-0A6D-C416-76AE-FF7A809A5E04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22C03-D617-3472-B872-CD761D010ED2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DEVELOP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8983CA-107F-ECC0-3D9E-472D2DAF3D4B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E31DA5-0143-F2E5-A38C-18516E042477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ED6547F-C1B3-E9D9-460B-1A70772B2861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7970DFE-5C0A-C9DF-BA37-DA694F8858A6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C0D4360-C338-F0ED-446F-720187D47BAC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D53BB17-B995-D4E2-0DF9-111F9AE4595D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D63D3CD-31C0-8519-C786-95F35BF54175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CA0B55-E718-7DD8-69E8-6E06FCE1CB12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4E186C8-5EBE-E598-DDB0-7A8AB14128E1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C0BAFA-EEF7-47DB-9678-0E916D311756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48">
            <a:extLst>
              <a:ext uri="{FF2B5EF4-FFF2-40B4-BE49-F238E27FC236}">
                <a16:creationId xmlns:a16="http://schemas.microsoft.com/office/drawing/2014/main" id="{F994EFB6-DFB0-D489-721F-A484CCE4381D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63" name="TextBox 48">
            <a:extLst>
              <a:ext uri="{FF2B5EF4-FFF2-40B4-BE49-F238E27FC236}">
                <a16:creationId xmlns:a16="http://schemas.microsoft.com/office/drawing/2014/main" id="{95D623F2-3220-2720-D8D3-3E37D8B6832F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FD3D1A8-5DE3-D76B-4955-9D94A18CB41C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5" name="Shape 2854">
            <a:extLst>
              <a:ext uri="{FF2B5EF4-FFF2-40B4-BE49-F238E27FC236}">
                <a16:creationId xmlns:a16="http://schemas.microsoft.com/office/drawing/2014/main" id="{02719FE5-924E-3735-3A23-F58C84477DAA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7">
            <a:extLst>
              <a:ext uri="{FF2B5EF4-FFF2-40B4-BE49-F238E27FC236}">
                <a16:creationId xmlns:a16="http://schemas.microsoft.com/office/drawing/2014/main" id="{AF8CADB4-0515-0345-46DB-BA0A587CF6D5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779">
            <a:extLst>
              <a:ext uri="{FF2B5EF4-FFF2-40B4-BE49-F238E27FC236}">
                <a16:creationId xmlns:a16="http://schemas.microsoft.com/office/drawing/2014/main" id="{9DBE39EC-6086-47DD-A073-FBD7A7FCB060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40">
            <a:extLst>
              <a:ext uri="{FF2B5EF4-FFF2-40B4-BE49-F238E27FC236}">
                <a16:creationId xmlns:a16="http://schemas.microsoft.com/office/drawing/2014/main" id="{3653576B-B58F-B5F2-78F9-FA004FA87E9C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9475CA29-3431-6AFF-2F59-2470CD587732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2A5EF7C-CCBE-8AFE-FC63-E1366D71AF82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C7F9C7C-91AB-1E50-F23B-2C2A80320EDA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F164311-659F-ADD7-3E7A-8960075EC574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AEBE406-74E5-4440-7763-1EC9A39BF01B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4C6307BD-8250-274E-7463-160B7956DB1A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1513B7F-B0D2-B055-B2E2-A12FC2172B7E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EE64B84-E0D9-CCC1-6428-14196F91896F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31024E1-B30E-9E9B-FC80-3F09292F7653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ABDDF3E-AB62-8FDF-3B13-9590AE3833B9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3D13697-E546-358E-B830-346C314050B4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8C62953-4B3A-F817-4BC7-1592131595B2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522FA96-5F94-C5EF-7B29-1DE0108E543F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225CDEA0-1362-BD3D-DC3C-C5A06C546815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AEBF0D1-DA4A-698A-B311-3E7412AC340C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C4BFD52-2C2D-DA47-27D4-173E9EDE70B1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807AF33-1B72-0D61-28D6-01BEF259BDE7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E74A8A3-3452-79AE-7562-A8A232EB0417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DFEC30D-A061-4E7C-14BA-CAAD20141404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0304F87-5BDE-3FC5-11CD-1308A6F197D6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5D13BD6-16D6-572A-B7DC-D8CBFF4578C1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312F629-7C36-5B72-552C-A70FF37EE35E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2ED31617-3B30-F810-8564-705EEB180091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21E7B008-CE5C-9B84-CF50-6F203F01C0A0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CDE74B3-45D2-34A9-A078-08A28D6CB286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  <a:solidFill>
            <a:schemeClr val="accent6"/>
          </a:solidFill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14AE8D8-3CAF-A6B3-E173-63A9891EA9CF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grpFill/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9648AD1-F7A4-C9AA-8778-BF594C261B05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40C0250-328E-05F5-58FB-3D9863032F5B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6EF9CE59-A48E-D0F6-7B82-CD28516D5FA4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C43E1EE-332C-7DA1-4C7F-660215F07C62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TextBox 48">
            <a:extLst>
              <a:ext uri="{FF2B5EF4-FFF2-40B4-BE49-F238E27FC236}">
                <a16:creationId xmlns:a16="http://schemas.microsoft.com/office/drawing/2014/main" id="{645B52D6-6F0B-83FA-22EE-A67192591407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100" name="TextBox 48">
            <a:extLst>
              <a:ext uri="{FF2B5EF4-FFF2-40B4-BE49-F238E27FC236}">
                <a16:creationId xmlns:a16="http://schemas.microsoft.com/office/drawing/2014/main" id="{D87222B3-1E62-9D15-F14E-387F1D7CC364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not templates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E9FD1DA-9E92-2503-0FB0-7A287540C9E6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2" name="Shape 2854">
            <a:extLst>
              <a:ext uri="{FF2B5EF4-FFF2-40B4-BE49-F238E27FC236}">
                <a16:creationId xmlns:a16="http://schemas.microsoft.com/office/drawing/2014/main" id="{EF0D2308-27CE-9133-E9A5-DE75B5E87393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87">
            <a:extLst>
              <a:ext uri="{FF2B5EF4-FFF2-40B4-BE49-F238E27FC236}">
                <a16:creationId xmlns:a16="http://schemas.microsoft.com/office/drawing/2014/main" id="{57E439D2-A774-5775-B917-52C6C8291E45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79">
            <a:extLst>
              <a:ext uri="{FF2B5EF4-FFF2-40B4-BE49-F238E27FC236}">
                <a16:creationId xmlns:a16="http://schemas.microsoft.com/office/drawing/2014/main" id="{30BACC8F-F8E4-1212-21C3-DA0E56B7F8AE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40">
            <a:extLst>
              <a:ext uri="{FF2B5EF4-FFF2-40B4-BE49-F238E27FC236}">
                <a16:creationId xmlns:a16="http://schemas.microsoft.com/office/drawing/2014/main" id="{938758C3-7BB6-158E-E694-F563410E2FC6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69" grpId="1" animBg="1"/>
          <p:bldP spid="69" grpId="2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9" grpId="0"/>
          <p:bldP spid="100" grpId="0"/>
          <p:bldP spid="101" grpId="0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69" grpId="1" animBg="1"/>
          <p:bldP spid="69" grpId="2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9" grpId="0"/>
          <p:bldP spid="100" grpId="0"/>
          <p:bldP spid="101" grpId="0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CFA5ACA-C8B5-E9B1-C2AE-B736A4612F0B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5FE4FF4-07AA-0D0F-25D7-F1C564E698EF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56CB3B4-B959-F777-8D10-D557E9AA28FA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8783696-49F7-D2ED-34F1-FA8A1725810D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4031537-8C03-B42A-EB40-CFE9C4C3E03C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ABD583C-A6D7-6C80-DB3E-395ABAA1C213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19AB4BD-6313-0AA7-8465-3BB5CA9E3536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D7FD290-02DF-BD94-748D-262B993A6603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FFB799B-CE57-E3BC-E989-C7AE97F88238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EFBBFD7-2202-AA6D-512C-0379E97FD850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44F24D1-E8CC-3DF1-E4D4-AB5243CFF0A5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92A15A9-4E33-A8A3-FBD7-DB6E547CA156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07F338B-F61A-D906-B9C1-C25691FF38CF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7F2A9831-58DE-65E4-6672-154C22519139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B3DE2C-C062-52EC-881A-AE32E7739502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EC6122E-137A-15CC-6ABD-91D16159CF7B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5535114-280C-CCEE-295A-3D3060079BA1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55D36A-3928-C87D-3F13-66724BAA0CA7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30BC71F-A774-4462-145B-6BB53E875C91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809FBA3-5AC8-33CC-B420-755797CC2DD8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4A2D1C4-0F47-EF51-D60B-EFD1955DD2F4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A2ACF3E-6D3B-62A9-40EC-0B9BA4F34B88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5B07E01-CE6D-E711-64C8-0AD3E59DFBB2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38D7097-5B34-2419-AF5D-7390152B7DBA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3C3E196-70E8-FD5F-E725-B49F8B44255B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14B9858-82F3-C11C-8CB6-EA33C074708C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E669F26-5ED7-2307-4EDD-0BF9DF765048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B3227D6-A8BC-502A-D733-372973A40290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1DC085B-41D7-9AFC-4DA0-2AAB812082D8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5BCA4A6-5025-6B6D-7C51-C669CB5D5AAA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48">
            <a:extLst>
              <a:ext uri="{FF2B5EF4-FFF2-40B4-BE49-F238E27FC236}">
                <a16:creationId xmlns:a16="http://schemas.microsoft.com/office/drawing/2014/main" id="{753B87F4-F327-02DB-9963-4BA9A7C659B2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63" name="TextBox 48">
            <a:extLst>
              <a:ext uri="{FF2B5EF4-FFF2-40B4-BE49-F238E27FC236}">
                <a16:creationId xmlns:a16="http://schemas.microsoft.com/office/drawing/2014/main" id="{C821E2B7-58EE-4515-FA9F-A191E8A3A3FD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854CFEB-9A9F-09F2-F115-6A905CB92425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5" name="Shape 2854">
            <a:extLst>
              <a:ext uri="{FF2B5EF4-FFF2-40B4-BE49-F238E27FC236}">
                <a16:creationId xmlns:a16="http://schemas.microsoft.com/office/drawing/2014/main" id="{749002EF-E5DB-636F-F293-8BA80AA2D135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7">
            <a:extLst>
              <a:ext uri="{FF2B5EF4-FFF2-40B4-BE49-F238E27FC236}">
                <a16:creationId xmlns:a16="http://schemas.microsoft.com/office/drawing/2014/main" id="{9C75E2B1-78AE-13F5-4BE0-D51EE459ED75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779">
            <a:extLst>
              <a:ext uri="{FF2B5EF4-FFF2-40B4-BE49-F238E27FC236}">
                <a16:creationId xmlns:a16="http://schemas.microsoft.com/office/drawing/2014/main" id="{8898AF78-5030-DEB0-8928-30D512437717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40">
            <a:extLst>
              <a:ext uri="{FF2B5EF4-FFF2-40B4-BE49-F238E27FC236}">
                <a16:creationId xmlns:a16="http://schemas.microsoft.com/office/drawing/2014/main" id="{D5354C26-1D43-C82C-FFB3-F49EAEFEDDE3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2" grpId="2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2" grpId="2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62" grpId="0"/>
          <p:bldP spid="63" grpId="0"/>
          <p:bldP spid="6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A1D2ABB-6BD0-52B4-A6AC-D0CBDEB93A25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DB2D92-644F-96E7-8761-8BAA61B61900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8BE897B-0D88-EC7A-5918-CDE9279E97DF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50C2571-8F55-2343-BC87-F25078ABAEF8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3640C41-A478-2372-B0DB-F35FC5440C93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7CEF6C-E14D-EDE4-AA8A-873882EC68E3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3834FD-412E-B0C1-5A44-2C00E0007AB6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00B85A4-A9C9-A15C-8819-8AB539551746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F860F0D-3F48-7E59-2E9D-DC24EF656A8C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F2C7D4-9A6C-DBAA-95D3-38E5A15D65F8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5B0C27-BAD5-977B-3451-C13D81997314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500F32B-191E-B497-B30D-DE7D8BA66799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2FC6EE7-BC2C-33CC-22D4-8E4265349F2E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9EF3DCD-1765-D1D0-79A1-DD25951BE148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19ED92-CDF6-704E-0569-B1CA095B1F3C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/>
              <a:t>Xây dựng niềm tin và quan hệ tích cực qua lắng nghe, thấu hiểu và giao tiếp cởi mở.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21BA56-7247-A0D7-AE05-A9E5D4995665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847154-425B-B0FD-7621-86B7965A37F7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/>
              <a:t>Đặt mục tiêu rõ ràng, thúc đẩy hiệu suất và đảm bảo kết quả nhất quán.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C41809-107E-47ED-7F07-A9681DE528F6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577107-9830-D06C-DD30-9150DAE966CF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/>
              <a:t>Truyền cảm hứng đổi mới, định hướng chiến lược và dẫn dắt thay đổi cho tương lai.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336D23-AA39-463E-8737-B0627ECF6342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0000CC-CB0F-DBBB-9D8D-E3BF4BC70A5D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/>
              <a:t>Đào tạo, huấn luyện và trao cơ hội để đội ngũ và tổ chức cùng trưởng thành.</a:t>
            </a:r>
            <a:endParaRPr lang="en-US" sz="16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511C19-9DBA-F0B0-2D5E-74F16266F414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6507975-5062-734F-254B-470FA35D9029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F679DEE-F1C3-DA20-8B64-D5DFA3B3C832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340848-8526-F3F9-63B0-54547597FB36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8D5FD58-F730-03EB-038B-D8063EFD8528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0879DE5-96C3-AF50-FA92-F415F5F3BC7E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0D8D967-9966-238C-50F8-06A63B14D468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FEB6EA6-10AD-8977-9BD5-5977A74CB20C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285939B-8949-6E81-C149-011E3E955E87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extBox 48">
            <a:extLst>
              <a:ext uri="{FF2B5EF4-FFF2-40B4-BE49-F238E27FC236}">
                <a16:creationId xmlns:a16="http://schemas.microsoft.com/office/drawing/2014/main" id="{3CB18597-55D0-4B5F-6A2A-7CF0AEF033CF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61" name="TextBox 48">
            <a:extLst>
              <a:ext uri="{FF2B5EF4-FFF2-40B4-BE49-F238E27FC236}">
                <a16:creationId xmlns:a16="http://schemas.microsoft.com/office/drawing/2014/main" id="{746960E3-682C-784A-8024-9CE51FB7AD2D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not templates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32ACE8-A2F5-D68D-A74D-AC39C950519F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Shape 2854">
            <a:extLst>
              <a:ext uri="{FF2B5EF4-FFF2-40B4-BE49-F238E27FC236}">
                <a16:creationId xmlns:a16="http://schemas.microsoft.com/office/drawing/2014/main" id="{EFB111C3-F7D3-72E6-8355-FD18B7109683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587">
            <a:extLst>
              <a:ext uri="{FF2B5EF4-FFF2-40B4-BE49-F238E27FC236}">
                <a16:creationId xmlns:a16="http://schemas.microsoft.com/office/drawing/2014/main" id="{149C0B40-0A4C-B0C9-DB6D-BC714CFCC4B0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779">
            <a:extLst>
              <a:ext uri="{FF2B5EF4-FFF2-40B4-BE49-F238E27FC236}">
                <a16:creationId xmlns:a16="http://schemas.microsoft.com/office/drawing/2014/main" id="{DEC574D9-6093-B175-95A3-AFA35AAD0B18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40">
            <a:extLst>
              <a:ext uri="{FF2B5EF4-FFF2-40B4-BE49-F238E27FC236}">
                <a16:creationId xmlns:a16="http://schemas.microsoft.com/office/drawing/2014/main" id="{14C5E46F-21EA-776F-1585-350A598BDB9C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60" grpId="0"/>
          <p:bldP spid="61" grpId="0"/>
          <p:bldP spid="62" grpId="0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60" grpId="0"/>
          <p:bldP spid="61" grpId="0"/>
          <p:bldP spid="62" grpId="0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F422D2F-D51F-2625-C421-A4E10351A186}"/>
              </a:ext>
            </a:extLst>
          </p:cNvPr>
          <p:cNvSpPr/>
          <p:nvPr/>
        </p:nvSpPr>
        <p:spPr>
          <a:xfrm rot="5400000">
            <a:off x="9004301" y="3670301"/>
            <a:ext cx="6375398" cy="6375398"/>
          </a:xfrm>
          <a:custGeom>
            <a:avLst/>
            <a:gdLst>
              <a:gd name="connsiteX0" fmla="*/ 6196119 w 6375398"/>
              <a:gd name="connsiteY0" fmla="*/ 2273299 h 6375398"/>
              <a:gd name="connsiteX1" fmla="*/ 6241605 w 6375398"/>
              <a:gd name="connsiteY1" fmla="*/ 2273299 h 6375398"/>
              <a:gd name="connsiteX2" fmla="*/ 6275041 w 6375398"/>
              <a:gd name="connsiteY2" fmla="*/ 2391043 h 6375398"/>
              <a:gd name="connsiteX3" fmla="*/ 6375398 w 6375398"/>
              <a:gd name="connsiteY3" fmla="*/ 3187699 h 6375398"/>
              <a:gd name="connsiteX4" fmla="*/ 6275041 w 6375398"/>
              <a:gd name="connsiteY4" fmla="*/ 3984355 h 6375398"/>
              <a:gd name="connsiteX5" fmla="*/ 6241605 w 6375398"/>
              <a:gd name="connsiteY5" fmla="*/ 4102099 h 6375398"/>
              <a:gd name="connsiteX6" fmla="*/ 6196119 w 6375398"/>
              <a:gd name="connsiteY6" fmla="*/ 4102099 h 6375398"/>
              <a:gd name="connsiteX7" fmla="*/ 6268288 w 6375398"/>
              <a:gd name="connsiteY7" fmla="*/ 3821420 h 6375398"/>
              <a:gd name="connsiteX8" fmla="*/ 6332173 w 6375398"/>
              <a:gd name="connsiteY8" fmla="*/ 3187699 h 6375398"/>
              <a:gd name="connsiteX9" fmla="*/ 6268288 w 6375398"/>
              <a:gd name="connsiteY9" fmla="*/ 2553978 h 6375398"/>
              <a:gd name="connsiteX10" fmla="*/ 2273299 w 6375398"/>
              <a:gd name="connsiteY10" fmla="*/ 179279 h 6375398"/>
              <a:gd name="connsiteX11" fmla="*/ 2273299 w 6375398"/>
              <a:gd name="connsiteY11" fmla="*/ 133793 h 6375398"/>
              <a:gd name="connsiteX12" fmla="*/ 2391044 w 6375398"/>
              <a:gd name="connsiteY12" fmla="*/ 100357 h 6375398"/>
              <a:gd name="connsiteX13" fmla="*/ 3187699 w 6375398"/>
              <a:gd name="connsiteY13" fmla="*/ 0 h 6375398"/>
              <a:gd name="connsiteX14" fmla="*/ 3984355 w 6375398"/>
              <a:gd name="connsiteY14" fmla="*/ 100357 h 6375398"/>
              <a:gd name="connsiteX15" fmla="*/ 4102099 w 6375398"/>
              <a:gd name="connsiteY15" fmla="*/ 133793 h 6375398"/>
              <a:gd name="connsiteX16" fmla="*/ 4102099 w 6375398"/>
              <a:gd name="connsiteY16" fmla="*/ 179279 h 6375398"/>
              <a:gd name="connsiteX17" fmla="*/ 3821421 w 6375398"/>
              <a:gd name="connsiteY17" fmla="*/ 107109 h 6375398"/>
              <a:gd name="connsiteX18" fmla="*/ 3187699 w 6375398"/>
              <a:gd name="connsiteY18" fmla="*/ 43225 h 6375398"/>
              <a:gd name="connsiteX19" fmla="*/ 2553978 w 6375398"/>
              <a:gd name="connsiteY19" fmla="*/ 107109 h 6375398"/>
              <a:gd name="connsiteX20" fmla="*/ 2273299 w 6375398"/>
              <a:gd name="connsiteY20" fmla="*/ 6241605 h 6375398"/>
              <a:gd name="connsiteX21" fmla="*/ 2273299 w 6375398"/>
              <a:gd name="connsiteY21" fmla="*/ 6196118 h 6375398"/>
              <a:gd name="connsiteX22" fmla="*/ 2553978 w 6375398"/>
              <a:gd name="connsiteY22" fmla="*/ 6268288 h 6375398"/>
              <a:gd name="connsiteX23" fmla="*/ 3187699 w 6375398"/>
              <a:gd name="connsiteY23" fmla="*/ 6332173 h 6375398"/>
              <a:gd name="connsiteX24" fmla="*/ 3821421 w 6375398"/>
              <a:gd name="connsiteY24" fmla="*/ 6268288 h 6375398"/>
              <a:gd name="connsiteX25" fmla="*/ 4102099 w 6375398"/>
              <a:gd name="connsiteY25" fmla="*/ 6196119 h 6375398"/>
              <a:gd name="connsiteX26" fmla="*/ 4102099 w 6375398"/>
              <a:gd name="connsiteY26" fmla="*/ 6241605 h 6375398"/>
              <a:gd name="connsiteX27" fmla="*/ 3984355 w 6375398"/>
              <a:gd name="connsiteY27" fmla="*/ 6275041 h 6375398"/>
              <a:gd name="connsiteX28" fmla="*/ 3187699 w 6375398"/>
              <a:gd name="connsiteY28" fmla="*/ 6375398 h 6375398"/>
              <a:gd name="connsiteX29" fmla="*/ 2391044 w 6375398"/>
              <a:gd name="connsiteY29" fmla="*/ 6275041 h 6375398"/>
              <a:gd name="connsiteX30" fmla="*/ 0 w 6375398"/>
              <a:gd name="connsiteY30" fmla="*/ 3187699 h 6375398"/>
              <a:gd name="connsiteX31" fmla="*/ 100357 w 6375398"/>
              <a:gd name="connsiteY31" fmla="*/ 2391043 h 6375398"/>
              <a:gd name="connsiteX32" fmla="*/ 133793 w 6375398"/>
              <a:gd name="connsiteY32" fmla="*/ 2273299 h 6375398"/>
              <a:gd name="connsiteX33" fmla="*/ 179280 w 6375398"/>
              <a:gd name="connsiteY33" fmla="*/ 2273299 h 6375398"/>
              <a:gd name="connsiteX34" fmla="*/ 107110 w 6375398"/>
              <a:gd name="connsiteY34" fmla="*/ 2553978 h 6375398"/>
              <a:gd name="connsiteX35" fmla="*/ 43225 w 6375398"/>
              <a:gd name="connsiteY35" fmla="*/ 3187699 h 6375398"/>
              <a:gd name="connsiteX36" fmla="*/ 107110 w 6375398"/>
              <a:gd name="connsiteY36" fmla="*/ 3821420 h 6375398"/>
              <a:gd name="connsiteX37" fmla="*/ 179279 w 6375398"/>
              <a:gd name="connsiteY37" fmla="*/ 4102099 h 6375398"/>
              <a:gd name="connsiteX38" fmla="*/ 133793 w 6375398"/>
              <a:gd name="connsiteY38" fmla="*/ 4102099 h 6375398"/>
              <a:gd name="connsiteX39" fmla="*/ 100357 w 6375398"/>
              <a:gd name="connsiteY39" fmla="*/ 3984355 h 6375398"/>
              <a:gd name="connsiteX40" fmla="*/ 0 w 6375398"/>
              <a:gd name="connsiteY40" fmla="*/ 3187699 h 637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75398" h="6375398">
                <a:moveTo>
                  <a:pt x="6196119" y="2273299"/>
                </a:moveTo>
                <a:lnTo>
                  <a:pt x="6241605" y="2273299"/>
                </a:lnTo>
                <a:lnTo>
                  <a:pt x="6275041" y="2391043"/>
                </a:lnTo>
                <a:cubicBezTo>
                  <a:pt x="6340555" y="2645675"/>
                  <a:pt x="6375398" y="2912618"/>
                  <a:pt x="6375398" y="3187699"/>
                </a:cubicBezTo>
                <a:cubicBezTo>
                  <a:pt x="6375398" y="3462780"/>
                  <a:pt x="6340555" y="3729723"/>
                  <a:pt x="6275041" y="3984355"/>
                </a:cubicBezTo>
                <a:lnTo>
                  <a:pt x="6241605" y="4102099"/>
                </a:lnTo>
                <a:lnTo>
                  <a:pt x="6196119" y="4102099"/>
                </a:lnTo>
                <a:lnTo>
                  <a:pt x="6268288" y="3821420"/>
                </a:lnTo>
                <a:cubicBezTo>
                  <a:pt x="6310176" y="3616722"/>
                  <a:pt x="6332173" y="3404780"/>
                  <a:pt x="6332173" y="3187699"/>
                </a:cubicBezTo>
                <a:cubicBezTo>
                  <a:pt x="6332173" y="2970618"/>
                  <a:pt x="6310176" y="2758676"/>
                  <a:pt x="6268288" y="2553978"/>
                </a:cubicBezTo>
                <a:close/>
                <a:moveTo>
                  <a:pt x="2273299" y="179279"/>
                </a:moveTo>
                <a:lnTo>
                  <a:pt x="2273299" y="133793"/>
                </a:lnTo>
                <a:lnTo>
                  <a:pt x="2391044" y="100357"/>
                </a:lnTo>
                <a:cubicBezTo>
                  <a:pt x="2645676" y="34843"/>
                  <a:pt x="2912619" y="0"/>
                  <a:pt x="3187699" y="0"/>
                </a:cubicBezTo>
                <a:cubicBezTo>
                  <a:pt x="3462780" y="0"/>
                  <a:pt x="3729723" y="34843"/>
                  <a:pt x="3984355" y="100357"/>
                </a:cubicBezTo>
                <a:lnTo>
                  <a:pt x="4102099" y="133793"/>
                </a:lnTo>
                <a:lnTo>
                  <a:pt x="4102099" y="179279"/>
                </a:lnTo>
                <a:lnTo>
                  <a:pt x="3821421" y="107109"/>
                </a:lnTo>
                <a:cubicBezTo>
                  <a:pt x="3616723" y="65222"/>
                  <a:pt x="3404780" y="43225"/>
                  <a:pt x="3187699" y="43225"/>
                </a:cubicBezTo>
                <a:cubicBezTo>
                  <a:pt x="2970619" y="43225"/>
                  <a:pt x="2758676" y="65222"/>
                  <a:pt x="2553978" y="107109"/>
                </a:cubicBezTo>
                <a:close/>
                <a:moveTo>
                  <a:pt x="2273299" y="6241605"/>
                </a:moveTo>
                <a:lnTo>
                  <a:pt x="2273299" y="6196118"/>
                </a:lnTo>
                <a:lnTo>
                  <a:pt x="2553978" y="6268288"/>
                </a:lnTo>
                <a:cubicBezTo>
                  <a:pt x="2758676" y="6310176"/>
                  <a:pt x="2970619" y="6332173"/>
                  <a:pt x="3187699" y="6332173"/>
                </a:cubicBezTo>
                <a:cubicBezTo>
                  <a:pt x="3404780" y="6332173"/>
                  <a:pt x="3616723" y="6310176"/>
                  <a:pt x="3821421" y="6268288"/>
                </a:cubicBezTo>
                <a:lnTo>
                  <a:pt x="4102099" y="6196119"/>
                </a:lnTo>
                <a:lnTo>
                  <a:pt x="4102099" y="6241605"/>
                </a:lnTo>
                <a:lnTo>
                  <a:pt x="3984355" y="6275041"/>
                </a:lnTo>
                <a:cubicBezTo>
                  <a:pt x="3729723" y="6340555"/>
                  <a:pt x="3462780" y="6375398"/>
                  <a:pt x="3187699" y="6375398"/>
                </a:cubicBezTo>
                <a:cubicBezTo>
                  <a:pt x="2912619" y="6375398"/>
                  <a:pt x="2645676" y="6340555"/>
                  <a:pt x="2391044" y="6275041"/>
                </a:cubicBezTo>
                <a:close/>
                <a:moveTo>
                  <a:pt x="0" y="3187699"/>
                </a:moveTo>
                <a:cubicBezTo>
                  <a:pt x="0" y="2912618"/>
                  <a:pt x="34843" y="2645675"/>
                  <a:pt x="100357" y="2391043"/>
                </a:cubicBezTo>
                <a:lnTo>
                  <a:pt x="133793" y="2273299"/>
                </a:lnTo>
                <a:lnTo>
                  <a:pt x="179280" y="2273299"/>
                </a:lnTo>
                <a:lnTo>
                  <a:pt x="107110" y="2553978"/>
                </a:lnTo>
                <a:cubicBezTo>
                  <a:pt x="65223" y="2758676"/>
                  <a:pt x="43225" y="2970618"/>
                  <a:pt x="43225" y="3187699"/>
                </a:cubicBezTo>
                <a:cubicBezTo>
                  <a:pt x="43225" y="3404780"/>
                  <a:pt x="65223" y="3616722"/>
                  <a:pt x="107110" y="3821420"/>
                </a:cubicBezTo>
                <a:lnTo>
                  <a:pt x="179279" y="4102099"/>
                </a:lnTo>
                <a:lnTo>
                  <a:pt x="133793" y="4102099"/>
                </a:lnTo>
                <a:lnTo>
                  <a:pt x="100357" y="3984355"/>
                </a:lnTo>
                <a:cubicBezTo>
                  <a:pt x="34843" y="3729723"/>
                  <a:pt x="0" y="3462780"/>
                  <a:pt x="0" y="3187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D731EF8-B16A-8284-E16E-9ADED3D3C077}"/>
              </a:ext>
            </a:extLst>
          </p:cNvPr>
          <p:cNvSpPr/>
          <p:nvPr/>
        </p:nvSpPr>
        <p:spPr>
          <a:xfrm flipH="1" flipV="1">
            <a:off x="2666999" y="3261360"/>
            <a:ext cx="7283749" cy="2372625"/>
          </a:xfrm>
          <a:custGeom>
            <a:avLst/>
            <a:gdLst>
              <a:gd name="connsiteX0" fmla="*/ 273624 w 7283749"/>
              <a:gd name="connsiteY0" fmla="*/ 2372625 h 2372625"/>
              <a:gd name="connsiteX1" fmla="*/ 0 w 7283749"/>
              <a:gd name="connsiteY1" fmla="*/ 2372625 h 2372625"/>
              <a:gd name="connsiteX2" fmla="*/ 128349 w 7283749"/>
              <a:gd name="connsiteY2" fmla="*/ 2290342 h 2372625"/>
              <a:gd name="connsiteX3" fmla="*/ 1806378 w 7283749"/>
              <a:gd name="connsiteY3" fmla="*/ 36286 h 2372625"/>
              <a:gd name="connsiteX4" fmla="*/ 1816683 w 7283749"/>
              <a:gd name="connsiteY4" fmla="*/ 0 h 2372625"/>
              <a:gd name="connsiteX5" fmla="*/ 2496157 w 7283749"/>
              <a:gd name="connsiteY5" fmla="*/ 0 h 2372625"/>
              <a:gd name="connsiteX6" fmla="*/ 6097436 w 7283749"/>
              <a:gd name="connsiteY6" fmla="*/ 2372625 h 2372625"/>
              <a:gd name="connsiteX7" fmla="*/ 273625 w 7283749"/>
              <a:gd name="connsiteY7" fmla="*/ 2372625 h 2372625"/>
              <a:gd name="connsiteX8" fmla="*/ 2496158 w 7283749"/>
              <a:gd name="connsiteY8" fmla="*/ 0 h 2372625"/>
              <a:gd name="connsiteX9" fmla="*/ 6097436 w 7283749"/>
              <a:gd name="connsiteY9" fmla="*/ 0 h 2372625"/>
              <a:gd name="connsiteX10" fmla="*/ 7277624 w 7283749"/>
              <a:gd name="connsiteY10" fmla="*/ 1065019 h 2372625"/>
              <a:gd name="connsiteX11" fmla="*/ 7283749 w 7283749"/>
              <a:gd name="connsiteY11" fmla="*/ 1186313 h 2372625"/>
              <a:gd name="connsiteX12" fmla="*/ 7277624 w 7283749"/>
              <a:gd name="connsiteY12" fmla="*/ 1307606 h 2372625"/>
              <a:gd name="connsiteX13" fmla="*/ 6097436 w 7283749"/>
              <a:gd name="connsiteY13" fmla="*/ 2372625 h 237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83749" h="2372625">
                <a:moveTo>
                  <a:pt x="273624" y="2372625"/>
                </a:moveTo>
                <a:lnTo>
                  <a:pt x="0" y="2372625"/>
                </a:lnTo>
                <a:lnTo>
                  <a:pt x="128349" y="2290342"/>
                </a:lnTo>
                <a:cubicBezTo>
                  <a:pt x="917501" y="1757201"/>
                  <a:pt x="1517439" y="965255"/>
                  <a:pt x="1806378" y="36286"/>
                </a:cubicBezTo>
                <a:lnTo>
                  <a:pt x="1816683" y="0"/>
                </a:lnTo>
                <a:lnTo>
                  <a:pt x="2496157" y="0"/>
                </a:lnTo>
                <a:close/>
                <a:moveTo>
                  <a:pt x="6097436" y="2372625"/>
                </a:moveTo>
                <a:lnTo>
                  <a:pt x="273625" y="2372625"/>
                </a:lnTo>
                <a:lnTo>
                  <a:pt x="2496158" y="0"/>
                </a:lnTo>
                <a:lnTo>
                  <a:pt x="6097436" y="0"/>
                </a:lnTo>
                <a:cubicBezTo>
                  <a:pt x="6711670" y="0"/>
                  <a:pt x="7216873" y="466814"/>
                  <a:pt x="7277624" y="1065019"/>
                </a:cubicBezTo>
                <a:lnTo>
                  <a:pt x="7283749" y="1186313"/>
                </a:lnTo>
                <a:lnTo>
                  <a:pt x="7277624" y="1307606"/>
                </a:lnTo>
                <a:cubicBezTo>
                  <a:pt x="7216873" y="1905812"/>
                  <a:pt x="6711670" y="2372625"/>
                  <a:pt x="6097436" y="23726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650AB77-E675-E852-1C75-B43224F208BD}"/>
              </a:ext>
            </a:extLst>
          </p:cNvPr>
          <p:cNvSpPr/>
          <p:nvPr/>
        </p:nvSpPr>
        <p:spPr>
          <a:xfrm flipH="1" flipV="1">
            <a:off x="14433253" y="3261359"/>
            <a:ext cx="7283748" cy="2372626"/>
          </a:xfrm>
          <a:custGeom>
            <a:avLst/>
            <a:gdLst>
              <a:gd name="connsiteX0" fmla="*/ 6991729 w 7283748"/>
              <a:gd name="connsiteY0" fmla="*/ 2372626 h 2372626"/>
              <a:gd name="connsiteX1" fmla="*/ 1186314 w 7283748"/>
              <a:gd name="connsiteY1" fmla="*/ 2372626 h 2372626"/>
              <a:gd name="connsiteX2" fmla="*/ 0 w 7283748"/>
              <a:gd name="connsiteY2" fmla="*/ 1186313 h 2372626"/>
              <a:gd name="connsiteX3" fmla="*/ 2 w 7283748"/>
              <a:gd name="connsiteY3" fmla="*/ 1186313 h 2372626"/>
              <a:gd name="connsiteX4" fmla="*/ 1186314 w 7283748"/>
              <a:gd name="connsiteY4" fmla="*/ 0 h 2372626"/>
              <a:gd name="connsiteX5" fmla="*/ 4769194 w 7283748"/>
              <a:gd name="connsiteY5" fmla="*/ 1 h 2372626"/>
              <a:gd name="connsiteX6" fmla="*/ 4769194 w 7283748"/>
              <a:gd name="connsiteY6" fmla="*/ 0 h 2372626"/>
              <a:gd name="connsiteX7" fmla="*/ 5467066 w 7283748"/>
              <a:gd name="connsiteY7" fmla="*/ 0 h 2372626"/>
              <a:gd name="connsiteX8" fmla="*/ 5477370 w 7283748"/>
              <a:gd name="connsiteY8" fmla="*/ 36286 h 2372626"/>
              <a:gd name="connsiteX9" fmla="*/ 7155399 w 7283748"/>
              <a:gd name="connsiteY9" fmla="*/ 2290342 h 2372626"/>
              <a:gd name="connsiteX10" fmla="*/ 7283748 w 7283748"/>
              <a:gd name="connsiteY10" fmla="*/ 2372625 h 2372626"/>
              <a:gd name="connsiteX11" fmla="*/ 6991728 w 7283748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3748" h="2372626">
                <a:moveTo>
                  <a:pt x="6991729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4769194" y="1"/>
                </a:lnTo>
                <a:lnTo>
                  <a:pt x="4769194" y="0"/>
                </a:lnTo>
                <a:lnTo>
                  <a:pt x="5467066" y="0"/>
                </a:lnTo>
                <a:lnTo>
                  <a:pt x="5477370" y="36286"/>
                </a:lnTo>
                <a:cubicBezTo>
                  <a:pt x="5766309" y="965255"/>
                  <a:pt x="6366247" y="1757201"/>
                  <a:pt x="7155399" y="2290342"/>
                </a:cubicBezTo>
                <a:lnTo>
                  <a:pt x="7283748" y="2372625"/>
                </a:lnTo>
                <a:lnTo>
                  <a:pt x="6991728" y="23726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2C4E9B-E81B-5FD1-43A3-606F8EB15DBE}"/>
              </a:ext>
            </a:extLst>
          </p:cNvPr>
          <p:cNvSpPr/>
          <p:nvPr/>
        </p:nvSpPr>
        <p:spPr>
          <a:xfrm flipH="1" flipV="1">
            <a:off x="2666998" y="8097567"/>
            <a:ext cx="7308006" cy="2372626"/>
          </a:xfrm>
          <a:custGeom>
            <a:avLst/>
            <a:gdLst>
              <a:gd name="connsiteX0" fmla="*/ 6121693 w 7308006"/>
              <a:gd name="connsiteY0" fmla="*/ 2372626 h 2372626"/>
              <a:gd name="connsiteX1" fmla="*/ 2510310 w 7308006"/>
              <a:gd name="connsiteY1" fmla="*/ 2372626 h 2372626"/>
              <a:gd name="connsiteX2" fmla="*/ 1836524 w 7308006"/>
              <a:gd name="connsiteY2" fmla="*/ 2372626 h 2372626"/>
              <a:gd name="connsiteX3" fmla="*/ 1830636 w 7308006"/>
              <a:gd name="connsiteY3" fmla="*/ 2351891 h 2372626"/>
              <a:gd name="connsiteX4" fmla="*/ 152607 w 7308006"/>
              <a:gd name="connsiteY4" fmla="*/ 97835 h 2372626"/>
              <a:gd name="connsiteX5" fmla="*/ 0 w 7308006"/>
              <a:gd name="connsiteY5" fmla="*/ 0 h 2372626"/>
              <a:gd name="connsiteX6" fmla="*/ 287777 w 7308006"/>
              <a:gd name="connsiteY6" fmla="*/ 0 h 2372626"/>
              <a:gd name="connsiteX7" fmla="*/ 6121693 w 7308006"/>
              <a:gd name="connsiteY7" fmla="*/ 1 h 2372626"/>
              <a:gd name="connsiteX8" fmla="*/ 7301881 w 7308006"/>
              <a:gd name="connsiteY8" fmla="*/ 1065020 h 2372626"/>
              <a:gd name="connsiteX9" fmla="*/ 7308006 w 7308006"/>
              <a:gd name="connsiteY9" fmla="*/ 1186313 h 2372626"/>
              <a:gd name="connsiteX10" fmla="*/ 7301881 w 7308006"/>
              <a:gd name="connsiteY10" fmla="*/ 1307607 h 2372626"/>
              <a:gd name="connsiteX11" fmla="*/ 6121693 w 7308006"/>
              <a:gd name="connsiteY11" fmla="*/ 2372626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6121693" y="2372626"/>
                </a:moveTo>
                <a:lnTo>
                  <a:pt x="2510310" y="2372626"/>
                </a:lnTo>
                <a:lnTo>
                  <a:pt x="1836524" y="2372626"/>
                </a:lnTo>
                <a:lnTo>
                  <a:pt x="1830636" y="2351891"/>
                </a:lnTo>
                <a:cubicBezTo>
                  <a:pt x="1541697" y="1422923"/>
                  <a:pt x="941759" y="630976"/>
                  <a:pt x="152607" y="97835"/>
                </a:cubicBezTo>
                <a:lnTo>
                  <a:pt x="0" y="0"/>
                </a:lnTo>
                <a:lnTo>
                  <a:pt x="287777" y="0"/>
                </a:lnTo>
                <a:lnTo>
                  <a:pt x="6121693" y="1"/>
                </a:lnTo>
                <a:cubicBezTo>
                  <a:pt x="6735927" y="1"/>
                  <a:pt x="7241130" y="466814"/>
                  <a:pt x="7301881" y="1065020"/>
                </a:cubicBezTo>
                <a:lnTo>
                  <a:pt x="7308006" y="1186313"/>
                </a:lnTo>
                <a:lnTo>
                  <a:pt x="7301881" y="1307607"/>
                </a:lnTo>
                <a:cubicBezTo>
                  <a:pt x="7241130" y="1905813"/>
                  <a:pt x="6735927" y="2372626"/>
                  <a:pt x="6121693" y="237262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F05856F-9D82-7FE1-7072-AF0C1BB940AA}"/>
              </a:ext>
            </a:extLst>
          </p:cNvPr>
          <p:cNvSpPr/>
          <p:nvPr/>
        </p:nvSpPr>
        <p:spPr>
          <a:xfrm flipH="1" flipV="1">
            <a:off x="13309771" y="3253965"/>
            <a:ext cx="2940165" cy="2544661"/>
          </a:xfrm>
          <a:custGeom>
            <a:avLst/>
            <a:gdLst>
              <a:gd name="connsiteX0" fmla="*/ 1495724 w 2940165"/>
              <a:gd name="connsiteY0" fmla="*/ 164641 h 2544661"/>
              <a:gd name="connsiteX1" fmla="*/ 1114599 w 2940165"/>
              <a:gd name="connsiteY1" fmla="*/ 164641 h 2544661"/>
              <a:gd name="connsiteX2" fmla="*/ 1110624 w 2940165"/>
              <a:gd name="connsiteY2" fmla="*/ 153781 h 2544661"/>
              <a:gd name="connsiteX3" fmla="*/ 1421847 w 2940165"/>
              <a:gd name="connsiteY3" fmla="*/ 0 h 2544661"/>
              <a:gd name="connsiteX4" fmla="*/ 1439035 w 2940165"/>
              <a:gd name="connsiteY4" fmla="*/ 46961 h 2544661"/>
              <a:gd name="connsiteX5" fmla="*/ 1828217 w 2940165"/>
              <a:gd name="connsiteY5" fmla="*/ 2544661 h 2544661"/>
              <a:gd name="connsiteX6" fmla="*/ 1816682 w 2940165"/>
              <a:gd name="connsiteY6" fmla="*/ 2537266 h 2544661"/>
              <a:gd name="connsiteX7" fmla="*/ 1688333 w 2940165"/>
              <a:gd name="connsiteY7" fmla="*/ 2454983 h 2544661"/>
              <a:gd name="connsiteX8" fmla="*/ 10304 w 2940165"/>
              <a:gd name="connsiteY8" fmla="*/ 200927 h 2544661"/>
              <a:gd name="connsiteX9" fmla="*/ 0 w 2940165"/>
              <a:gd name="connsiteY9" fmla="*/ 164641 h 2544661"/>
              <a:gd name="connsiteX10" fmla="*/ 1017002 w 2940165"/>
              <a:gd name="connsiteY10" fmla="*/ 164641 h 2544661"/>
              <a:gd name="connsiteX11" fmla="*/ 1082327 w 2940165"/>
              <a:gd name="connsiteY11" fmla="*/ 167762 h 2544661"/>
              <a:gd name="connsiteX12" fmla="*/ 1088644 w 2940165"/>
              <a:gd name="connsiteY12" fmla="*/ 164641 h 2544661"/>
              <a:gd name="connsiteX13" fmla="*/ 1114598 w 2940165"/>
              <a:gd name="connsiteY13" fmla="*/ 164641 h 2544661"/>
              <a:gd name="connsiteX14" fmla="*/ 1120740 w 2940165"/>
              <a:gd name="connsiteY14" fmla="*/ 181422 h 2544661"/>
              <a:gd name="connsiteX15" fmla="*/ 1886448 w 2940165"/>
              <a:gd name="connsiteY15" fmla="*/ 1274326 h 2544661"/>
              <a:gd name="connsiteX16" fmla="*/ 1886448 w 2940165"/>
              <a:gd name="connsiteY16" fmla="*/ 1274326 h 2544661"/>
              <a:gd name="connsiteX17" fmla="*/ 1698342 w 2940165"/>
              <a:gd name="connsiteY17" fmla="*/ 1083964 h 2544661"/>
              <a:gd name="connsiteX18" fmla="*/ 1120741 w 2940165"/>
              <a:gd name="connsiteY18" fmla="*/ 181423 h 2544661"/>
              <a:gd name="connsiteX19" fmla="*/ 1114599 w 2940165"/>
              <a:gd name="connsiteY19" fmla="*/ 164642 h 2544661"/>
              <a:gd name="connsiteX20" fmla="*/ 1495724 w 2940165"/>
              <a:gd name="connsiteY20" fmla="*/ 164642 h 2544661"/>
              <a:gd name="connsiteX21" fmla="*/ 1558721 w 2940165"/>
              <a:gd name="connsiteY21" fmla="*/ 295416 h 2544661"/>
              <a:gd name="connsiteX22" fmla="*/ 2703146 w 2940165"/>
              <a:gd name="connsiteY22" fmla="*/ 1439841 h 2544661"/>
              <a:gd name="connsiteX23" fmla="*/ 2940165 w 2940165"/>
              <a:gd name="connsiteY23" fmla="*/ 1554019 h 2544661"/>
              <a:gd name="connsiteX24" fmla="*/ 2661090 w 2940165"/>
              <a:gd name="connsiteY24" fmla="*/ 1802648 h 2544661"/>
              <a:gd name="connsiteX25" fmla="*/ 2661089 w 2940165"/>
              <a:gd name="connsiteY25" fmla="*/ 1802647 h 2544661"/>
              <a:gd name="connsiteX26" fmla="*/ 1836517 w 2940165"/>
              <a:gd name="connsiteY26" fmla="*/ 2537266 h 254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40165" h="2544661">
                <a:moveTo>
                  <a:pt x="1495724" y="164641"/>
                </a:moveTo>
                <a:lnTo>
                  <a:pt x="1114599" y="164641"/>
                </a:lnTo>
                <a:lnTo>
                  <a:pt x="1110624" y="153781"/>
                </a:lnTo>
                <a:lnTo>
                  <a:pt x="1421847" y="0"/>
                </a:lnTo>
                <a:lnTo>
                  <a:pt x="1439035" y="46961"/>
                </a:lnTo>
                <a:close/>
                <a:moveTo>
                  <a:pt x="1828217" y="2544661"/>
                </a:moveTo>
                <a:lnTo>
                  <a:pt x="1816682" y="2537266"/>
                </a:lnTo>
                <a:lnTo>
                  <a:pt x="1688333" y="2454983"/>
                </a:lnTo>
                <a:cubicBezTo>
                  <a:pt x="899181" y="1921842"/>
                  <a:pt x="299243" y="1129896"/>
                  <a:pt x="10304" y="200927"/>
                </a:cubicBezTo>
                <a:lnTo>
                  <a:pt x="0" y="164641"/>
                </a:lnTo>
                <a:lnTo>
                  <a:pt x="1017002" y="164641"/>
                </a:lnTo>
                <a:lnTo>
                  <a:pt x="1082327" y="167762"/>
                </a:lnTo>
                <a:lnTo>
                  <a:pt x="1088644" y="164641"/>
                </a:lnTo>
                <a:lnTo>
                  <a:pt x="1114598" y="164641"/>
                </a:lnTo>
                <a:lnTo>
                  <a:pt x="1120740" y="181422"/>
                </a:lnTo>
                <a:cubicBezTo>
                  <a:pt x="1297169" y="598547"/>
                  <a:pt x="1559859" y="970302"/>
                  <a:pt x="1886448" y="1274326"/>
                </a:cubicBezTo>
                <a:lnTo>
                  <a:pt x="1886448" y="1274326"/>
                </a:lnTo>
                <a:lnTo>
                  <a:pt x="1698342" y="1083964"/>
                </a:lnTo>
                <a:cubicBezTo>
                  <a:pt x="1458234" y="819786"/>
                  <a:pt x="1261884" y="515123"/>
                  <a:pt x="1120741" y="181423"/>
                </a:cubicBezTo>
                <a:lnTo>
                  <a:pt x="1114599" y="164642"/>
                </a:lnTo>
                <a:lnTo>
                  <a:pt x="1495724" y="164642"/>
                </a:lnTo>
                <a:lnTo>
                  <a:pt x="1558721" y="295416"/>
                </a:lnTo>
                <a:cubicBezTo>
                  <a:pt x="1821252" y="778691"/>
                  <a:pt x="2219871" y="1177310"/>
                  <a:pt x="2703146" y="1439841"/>
                </a:cubicBezTo>
                <a:lnTo>
                  <a:pt x="2940165" y="1554019"/>
                </a:lnTo>
                <a:lnTo>
                  <a:pt x="2661090" y="1802648"/>
                </a:lnTo>
                <a:lnTo>
                  <a:pt x="2661089" y="1802647"/>
                </a:lnTo>
                <a:lnTo>
                  <a:pt x="1836517" y="25372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9B56B90-85F5-EA36-C5BE-079E355CF90A}"/>
              </a:ext>
            </a:extLst>
          </p:cNvPr>
          <p:cNvSpPr/>
          <p:nvPr/>
        </p:nvSpPr>
        <p:spPr>
          <a:xfrm flipH="1" flipV="1">
            <a:off x="8134064" y="3243449"/>
            <a:ext cx="2959103" cy="2541579"/>
          </a:xfrm>
          <a:custGeom>
            <a:avLst/>
            <a:gdLst>
              <a:gd name="connsiteX0" fmla="*/ 1142420 w 2959103"/>
              <a:gd name="connsiteY0" fmla="*/ 2523668 h 2541579"/>
              <a:gd name="connsiteX1" fmla="*/ 1094380 w 2959103"/>
              <a:gd name="connsiteY1" fmla="*/ 2523668 h 2541579"/>
              <a:gd name="connsiteX2" fmla="*/ 279707 w 2959103"/>
              <a:gd name="connsiteY2" fmla="*/ 1797868 h 2541579"/>
              <a:gd name="connsiteX3" fmla="*/ 0 w 2959103"/>
              <a:gd name="connsiteY3" fmla="*/ 1548675 h 2541579"/>
              <a:gd name="connsiteX4" fmla="*/ 7503 w 2959103"/>
              <a:gd name="connsiteY4" fmla="*/ 1545928 h 2541579"/>
              <a:gd name="connsiteX5" fmla="*/ 1400382 w 2959103"/>
              <a:gd name="connsiteY5" fmla="*/ 281817 h 2541579"/>
              <a:gd name="connsiteX6" fmla="*/ 1463379 w 2959103"/>
              <a:gd name="connsiteY6" fmla="*/ 151043 h 2541579"/>
              <a:gd name="connsiteX7" fmla="*/ 1463378 w 2959103"/>
              <a:gd name="connsiteY7" fmla="*/ 151043 h 2541579"/>
              <a:gd name="connsiteX8" fmla="*/ 1520067 w 2959103"/>
              <a:gd name="connsiteY8" fmla="*/ 33363 h 2541579"/>
              <a:gd name="connsiteX9" fmla="*/ 1532278 w 2959103"/>
              <a:gd name="connsiteY9" fmla="*/ 0 h 2541579"/>
              <a:gd name="connsiteX10" fmla="*/ 1837959 w 2959103"/>
              <a:gd name="connsiteY10" fmla="*/ 151043 h 2541579"/>
              <a:gd name="connsiteX11" fmla="*/ 1837960 w 2959103"/>
              <a:gd name="connsiteY11" fmla="*/ 151043 h 2541579"/>
              <a:gd name="connsiteX12" fmla="*/ 1843502 w 2959103"/>
              <a:gd name="connsiteY12" fmla="*/ 153781 h 2541579"/>
              <a:gd name="connsiteX13" fmla="*/ 1853917 w 2959103"/>
              <a:gd name="connsiteY13" fmla="*/ 158927 h 2541579"/>
              <a:gd name="connsiteX14" fmla="*/ 2018932 w 2959103"/>
              <a:gd name="connsiteY14" fmla="*/ 151043 h 2541579"/>
              <a:gd name="connsiteX15" fmla="*/ 2959103 w 2959103"/>
              <a:gd name="connsiteY15" fmla="*/ 151043 h 2541579"/>
              <a:gd name="connsiteX16" fmla="*/ 2948798 w 2959103"/>
              <a:gd name="connsiteY16" fmla="*/ 187329 h 2541579"/>
              <a:gd name="connsiteX17" fmla="*/ 1270769 w 2959103"/>
              <a:gd name="connsiteY17" fmla="*/ 2441385 h 2541579"/>
              <a:gd name="connsiteX18" fmla="*/ 1114483 w 2959103"/>
              <a:gd name="connsiteY18" fmla="*/ 2541579 h 2541579"/>
              <a:gd name="connsiteX19" fmla="*/ 1094380 w 2959103"/>
              <a:gd name="connsiteY19" fmla="*/ 2523669 h 2541579"/>
              <a:gd name="connsiteX20" fmla="*/ 1142420 w 2959103"/>
              <a:gd name="connsiteY20" fmla="*/ 2523669 h 254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9103" h="2541579">
                <a:moveTo>
                  <a:pt x="1142420" y="2523668"/>
                </a:moveTo>
                <a:lnTo>
                  <a:pt x="1094380" y="2523668"/>
                </a:lnTo>
                <a:lnTo>
                  <a:pt x="279707" y="1797868"/>
                </a:lnTo>
                <a:lnTo>
                  <a:pt x="0" y="1548675"/>
                </a:lnTo>
                <a:lnTo>
                  <a:pt x="7503" y="1545928"/>
                </a:lnTo>
                <a:cubicBezTo>
                  <a:pt x="602579" y="1294233"/>
                  <a:pt x="1094096" y="845638"/>
                  <a:pt x="1400382" y="281817"/>
                </a:cubicBezTo>
                <a:lnTo>
                  <a:pt x="1463379" y="151043"/>
                </a:lnTo>
                <a:lnTo>
                  <a:pt x="1463378" y="151043"/>
                </a:lnTo>
                <a:lnTo>
                  <a:pt x="1520067" y="33363"/>
                </a:lnTo>
                <a:lnTo>
                  <a:pt x="1532278" y="0"/>
                </a:lnTo>
                <a:lnTo>
                  <a:pt x="1837959" y="151043"/>
                </a:lnTo>
                <a:lnTo>
                  <a:pt x="1837960" y="151043"/>
                </a:lnTo>
                <a:lnTo>
                  <a:pt x="1843502" y="153781"/>
                </a:lnTo>
                <a:lnTo>
                  <a:pt x="1853917" y="158927"/>
                </a:lnTo>
                <a:lnTo>
                  <a:pt x="2018932" y="151043"/>
                </a:lnTo>
                <a:lnTo>
                  <a:pt x="2959103" y="151043"/>
                </a:lnTo>
                <a:lnTo>
                  <a:pt x="2948798" y="187329"/>
                </a:lnTo>
                <a:cubicBezTo>
                  <a:pt x="2659859" y="1116298"/>
                  <a:pt x="2059921" y="1908244"/>
                  <a:pt x="1270769" y="2441385"/>
                </a:cubicBezTo>
                <a:close/>
                <a:moveTo>
                  <a:pt x="1114483" y="2541579"/>
                </a:moveTo>
                <a:lnTo>
                  <a:pt x="1094380" y="2523669"/>
                </a:lnTo>
                <a:lnTo>
                  <a:pt x="1142420" y="25236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7019AE9-FE85-36E9-173A-1A04A2C433E0}"/>
              </a:ext>
            </a:extLst>
          </p:cNvPr>
          <p:cNvSpPr/>
          <p:nvPr/>
        </p:nvSpPr>
        <p:spPr>
          <a:xfrm flipH="1" flipV="1">
            <a:off x="8138481" y="7935007"/>
            <a:ext cx="2958478" cy="2539538"/>
          </a:xfrm>
          <a:custGeom>
            <a:avLst/>
            <a:gdLst>
              <a:gd name="connsiteX0" fmla="*/ 1121953 w 2958478"/>
              <a:gd name="connsiteY0" fmla="*/ 4351 h 2539538"/>
              <a:gd name="connsiteX1" fmla="*/ 1110280 w 2958478"/>
              <a:gd name="connsiteY1" fmla="*/ 4351 h 2539538"/>
              <a:gd name="connsiteX2" fmla="*/ 1115165 w 2958478"/>
              <a:gd name="connsiteY2" fmla="*/ 0 h 2539538"/>
              <a:gd name="connsiteX3" fmla="*/ 2958478 w 2958478"/>
              <a:gd name="connsiteY3" fmla="*/ 2376978 h 2539538"/>
              <a:gd name="connsiteX4" fmla="*/ 1842604 w 2958478"/>
              <a:gd name="connsiteY4" fmla="*/ 2376978 h 2539538"/>
              <a:gd name="connsiteX5" fmla="*/ 1842154 w 2958478"/>
              <a:gd name="connsiteY5" fmla="*/ 2375748 h 2539538"/>
              <a:gd name="connsiteX6" fmla="*/ 424406 w 2958478"/>
              <a:gd name="connsiteY6" fmla="*/ 813583 h 2539538"/>
              <a:gd name="connsiteX7" fmla="*/ 280028 w 2958478"/>
              <a:gd name="connsiteY7" fmla="*/ 744032 h 2539538"/>
              <a:gd name="connsiteX8" fmla="*/ 1110281 w 2958478"/>
              <a:gd name="connsiteY8" fmla="*/ 4352 h 2539538"/>
              <a:gd name="connsiteX9" fmla="*/ 1121954 w 2958478"/>
              <a:gd name="connsiteY9" fmla="*/ 4352 h 2539538"/>
              <a:gd name="connsiteX10" fmla="*/ 1274561 w 2958478"/>
              <a:gd name="connsiteY10" fmla="*/ 102187 h 2539538"/>
              <a:gd name="connsiteX11" fmla="*/ 2952590 w 2958478"/>
              <a:gd name="connsiteY11" fmla="*/ 2356243 h 2539538"/>
              <a:gd name="connsiteX12" fmla="*/ 1534593 w 2958478"/>
              <a:gd name="connsiteY12" fmla="*/ 2539538 h 2539538"/>
              <a:gd name="connsiteX13" fmla="*/ 1523859 w 2958478"/>
              <a:gd name="connsiteY13" fmla="*/ 2510209 h 2539538"/>
              <a:gd name="connsiteX14" fmla="*/ 1459679 w 2958478"/>
              <a:gd name="connsiteY14" fmla="*/ 2376978 h 2539538"/>
              <a:gd name="connsiteX15" fmla="*/ 1404173 w 2958478"/>
              <a:gd name="connsiteY15" fmla="*/ 2261755 h 2539538"/>
              <a:gd name="connsiteX16" fmla="*/ 11294 w 2958478"/>
              <a:gd name="connsiteY16" fmla="*/ 997644 h 2539538"/>
              <a:gd name="connsiteX17" fmla="*/ 0 w 2958478"/>
              <a:gd name="connsiteY17" fmla="*/ 993510 h 2539538"/>
              <a:gd name="connsiteX18" fmla="*/ 280027 w 2958478"/>
              <a:gd name="connsiteY18" fmla="*/ 744032 h 2539538"/>
              <a:gd name="connsiteX19" fmla="*/ 424405 w 2958478"/>
              <a:gd name="connsiteY19" fmla="*/ 813583 h 2539538"/>
              <a:gd name="connsiteX20" fmla="*/ 1842153 w 2958478"/>
              <a:gd name="connsiteY20" fmla="*/ 2375748 h 2539538"/>
              <a:gd name="connsiteX21" fmla="*/ 1842603 w 2958478"/>
              <a:gd name="connsiteY21" fmla="*/ 2376978 h 2539538"/>
              <a:gd name="connsiteX22" fmla="*/ 1845816 w 2958478"/>
              <a:gd name="connsiteY22" fmla="*/ 2385757 h 253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58478" h="2539538">
                <a:moveTo>
                  <a:pt x="1121953" y="4351"/>
                </a:moveTo>
                <a:lnTo>
                  <a:pt x="1110280" y="4351"/>
                </a:lnTo>
                <a:lnTo>
                  <a:pt x="1115165" y="0"/>
                </a:lnTo>
                <a:close/>
                <a:moveTo>
                  <a:pt x="2958478" y="2376978"/>
                </a:moveTo>
                <a:lnTo>
                  <a:pt x="1842604" y="2376978"/>
                </a:lnTo>
                <a:lnTo>
                  <a:pt x="1842154" y="2375748"/>
                </a:lnTo>
                <a:cubicBezTo>
                  <a:pt x="1559868" y="1708349"/>
                  <a:pt x="1056752" y="1157094"/>
                  <a:pt x="424406" y="813583"/>
                </a:cubicBezTo>
                <a:lnTo>
                  <a:pt x="280028" y="744032"/>
                </a:lnTo>
                <a:lnTo>
                  <a:pt x="1110281" y="4352"/>
                </a:lnTo>
                <a:lnTo>
                  <a:pt x="1121954" y="4352"/>
                </a:lnTo>
                <a:lnTo>
                  <a:pt x="1274561" y="102187"/>
                </a:lnTo>
                <a:cubicBezTo>
                  <a:pt x="2063713" y="635328"/>
                  <a:pt x="2663651" y="1427275"/>
                  <a:pt x="2952590" y="2356243"/>
                </a:cubicBezTo>
                <a:close/>
                <a:moveTo>
                  <a:pt x="1534593" y="2539538"/>
                </a:moveTo>
                <a:lnTo>
                  <a:pt x="1523859" y="2510209"/>
                </a:lnTo>
                <a:lnTo>
                  <a:pt x="1459679" y="2376978"/>
                </a:lnTo>
                <a:lnTo>
                  <a:pt x="1404173" y="2261755"/>
                </a:lnTo>
                <a:cubicBezTo>
                  <a:pt x="1097887" y="1697934"/>
                  <a:pt x="606370" y="1249340"/>
                  <a:pt x="11294" y="997644"/>
                </a:cubicBezTo>
                <a:lnTo>
                  <a:pt x="0" y="993510"/>
                </a:lnTo>
                <a:lnTo>
                  <a:pt x="280027" y="744032"/>
                </a:lnTo>
                <a:lnTo>
                  <a:pt x="424405" y="813583"/>
                </a:lnTo>
                <a:cubicBezTo>
                  <a:pt x="1056751" y="1157094"/>
                  <a:pt x="1559867" y="1708349"/>
                  <a:pt x="1842153" y="2375748"/>
                </a:cubicBezTo>
                <a:lnTo>
                  <a:pt x="1842603" y="2376978"/>
                </a:lnTo>
                <a:lnTo>
                  <a:pt x="1845816" y="238575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FFD31B-6EA6-22B4-61A7-453C9710933C}"/>
              </a:ext>
            </a:extLst>
          </p:cNvPr>
          <p:cNvSpPr/>
          <p:nvPr/>
        </p:nvSpPr>
        <p:spPr>
          <a:xfrm flipH="1" flipV="1">
            <a:off x="13283427" y="7940134"/>
            <a:ext cx="2962093" cy="2530058"/>
          </a:xfrm>
          <a:custGeom>
            <a:avLst/>
            <a:gdLst>
              <a:gd name="connsiteX0" fmla="*/ 1115874 w 2962093"/>
              <a:gd name="connsiteY0" fmla="*/ 2372625 h 2530058"/>
              <a:gd name="connsiteX1" fmla="*/ 1107149 w 2962093"/>
              <a:gd name="connsiteY1" fmla="*/ 2372625 h 2530058"/>
              <a:gd name="connsiteX2" fmla="*/ 1096961 w 2962093"/>
              <a:gd name="connsiteY2" fmla="*/ 2367591 h 2530058"/>
              <a:gd name="connsiteX3" fmla="*/ 991607 w 2962093"/>
              <a:gd name="connsiteY3" fmla="*/ 2372625 h 2530058"/>
              <a:gd name="connsiteX4" fmla="*/ 0 w 2962093"/>
              <a:gd name="connsiteY4" fmla="*/ 2372625 h 2530058"/>
              <a:gd name="connsiteX5" fmla="*/ 5888 w 2962093"/>
              <a:gd name="connsiteY5" fmla="*/ 2351890 h 2530058"/>
              <a:gd name="connsiteX6" fmla="*/ 1683917 w 2962093"/>
              <a:gd name="connsiteY6" fmla="*/ 97834 h 2530058"/>
              <a:gd name="connsiteX7" fmla="*/ 1836523 w 2962093"/>
              <a:gd name="connsiteY7" fmla="*/ 0 h 2530058"/>
              <a:gd name="connsiteX8" fmla="*/ 1853298 w 2962093"/>
              <a:gd name="connsiteY8" fmla="*/ 0 h 2530058"/>
              <a:gd name="connsiteX9" fmla="*/ 2681761 w 2962093"/>
              <a:gd name="connsiteY9" fmla="*/ 738084 h 2530058"/>
              <a:gd name="connsiteX10" fmla="*/ 2534072 w 2962093"/>
              <a:gd name="connsiteY10" fmla="*/ 809230 h 2530058"/>
              <a:gd name="connsiteX11" fmla="*/ 1116324 w 2962093"/>
              <a:gd name="connsiteY11" fmla="*/ 2371395 h 2530058"/>
              <a:gd name="connsiteX12" fmla="*/ 1498799 w 2962093"/>
              <a:gd name="connsiteY12" fmla="*/ 2372625 h 2530058"/>
              <a:gd name="connsiteX13" fmla="*/ 1115875 w 2962093"/>
              <a:gd name="connsiteY13" fmla="*/ 2372625 h 2530058"/>
              <a:gd name="connsiteX14" fmla="*/ 1116325 w 2962093"/>
              <a:gd name="connsiteY14" fmla="*/ 2371395 h 2530058"/>
              <a:gd name="connsiteX15" fmla="*/ 2534073 w 2962093"/>
              <a:gd name="connsiteY15" fmla="*/ 809230 h 2530058"/>
              <a:gd name="connsiteX16" fmla="*/ 2681762 w 2962093"/>
              <a:gd name="connsiteY16" fmla="*/ 738084 h 2530058"/>
              <a:gd name="connsiteX17" fmla="*/ 2962093 w 2962093"/>
              <a:gd name="connsiteY17" fmla="*/ 987834 h 2530058"/>
              <a:gd name="connsiteX18" fmla="*/ 2947184 w 2962093"/>
              <a:gd name="connsiteY18" fmla="*/ 993291 h 2530058"/>
              <a:gd name="connsiteX19" fmla="*/ 1554305 w 2962093"/>
              <a:gd name="connsiteY19" fmla="*/ 2257402 h 2530058"/>
              <a:gd name="connsiteX20" fmla="*/ 1425761 w 2962093"/>
              <a:gd name="connsiteY20" fmla="*/ 2530058 h 2530058"/>
              <a:gd name="connsiteX21" fmla="*/ 1114539 w 2962093"/>
              <a:gd name="connsiteY21" fmla="*/ 2376277 h 2530058"/>
              <a:gd name="connsiteX22" fmla="*/ 1115875 w 2962093"/>
              <a:gd name="connsiteY22" fmla="*/ 2372626 h 2530058"/>
              <a:gd name="connsiteX23" fmla="*/ 1498799 w 2962093"/>
              <a:gd name="connsiteY23" fmla="*/ 2372626 h 2530058"/>
              <a:gd name="connsiteX24" fmla="*/ 1434619 w 2962093"/>
              <a:gd name="connsiteY24" fmla="*/ 2505857 h 253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62093" h="2530058">
                <a:moveTo>
                  <a:pt x="1115874" y="2372625"/>
                </a:moveTo>
                <a:lnTo>
                  <a:pt x="1107149" y="2372625"/>
                </a:lnTo>
                <a:lnTo>
                  <a:pt x="1096961" y="2367591"/>
                </a:lnTo>
                <a:lnTo>
                  <a:pt x="991607" y="2372625"/>
                </a:lnTo>
                <a:lnTo>
                  <a:pt x="0" y="2372625"/>
                </a:lnTo>
                <a:lnTo>
                  <a:pt x="5888" y="2351890"/>
                </a:lnTo>
                <a:cubicBezTo>
                  <a:pt x="294827" y="1422922"/>
                  <a:pt x="894765" y="630975"/>
                  <a:pt x="1683917" y="97834"/>
                </a:cubicBezTo>
                <a:lnTo>
                  <a:pt x="1836523" y="0"/>
                </a:lnTo>
                <a:lnTo>
                  <a:pt x="1853298" y="0"/>
                </a:lnTo>
                <a:lnTo>
                  <a:pt x="2681761" y="738084"/>
                </a:lnTo>
                <a:lnTo>
                  <a:pt x="2534072" y="809230"/>
                </a:lnTo>
                <a:cubicBezTo>
                  <a:pt x="1901726" y="1152741"/>
                  <a:pt x="1398610" y="1703996"/>
                  <a:pt x="1116324" y="2371395"/>
                </a:cubicBezTo>
                <a:close/>
                <a:moveTo>
                  <a:pt x="1498799" y="2372625"/>
                </a:moveTo>
                <a:lnTo>
                  <a:pt x="1115875" y="2372625"/>
                </a:lnTo>
                <a:lnTo>
                  <a:pt x="1116325" y="2371395"/>
                </a:lnTo>
                <a:cubicBezTo>
                  <a:pt x="1398611" y="1703996"/>
                  <a:pt x="1901727" y="1152741"/>
                  <a:pt x="2534073" y="809230"/>
                </a:cubicBezTo>
                <a:lnTo>
                  <a:pt x="2681762" y="738084"/>
                </a:lnTo>
                <a:lnTo>
                  <a:pt x="2962093" y="987834"/>
                </a:lnTo>
                <a:lnTo>
                  <a:pt x="2947184" y="993291"/>
                </a:lnTo>
                <a:cubicBezTo>
                  <a:pt x="2352108" y="1244987"/>
                  <a:pt x="1860591" y="1693581"/>
                  <a:pt x="1554305" y="2257402"/>
                </a:cubicBezTo>
                <a:close/>
                <a:moveTo>
                  <a:pt x="1425761" y="2530058"/>
                </a:moveTo>
                <a:lnTo>
                  <a:pt x="1114539" y="2376277"/>
                </a:lnTo>
                <a:lnTo>
                  <a:pt x="1115875" y="2372626"/>
                </a:lnTo>
                <a:lnTo>
                  <a:pt x="1498799" y="2372626"/>
                </a:lnTo>
                <a:lnTo>
                  <a:pt x="1434619" y="25058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1684868-4030-B1F5-9C78-9E1AE0628924}"/>
              </a:ext>
            </a:extLst>
          </p:cNvPr>
          <p:cNvSpPr/>
          <p:nvPr/>
        </p:nvSpPr>
        <p:spPr>
          <a:xfrm flipH="1" flipV="1">
            <a:off x="14408995" y="8097567"/>
            <a:ext cx="7308006" cy="2372626"/>
          </a:xfrm>
          <a:custGeom>
            <a:avLst/>
            <a:gdLst>
              <a:gd name="connsiteX0" fmla="*/ 4786454 w 7308006"/>
              <a:gd name="connsiteY0" fmla="*/ 2372626 h 2372626"/>
              <a:gd name="connsiteX1" fmla="*/ 1186314 w 7308006"/>
              <a:gd name="connsiteY1" fmla="*/ 2372626 h 2372626"/>
              <a:gd name="connsiteX2" fmla="*/ 0 w 7308006"/>
              <a:gd name="connsiteY2" fmla="*/ 1186313 h 2372626"/>
              <a:gd name="connsiteX3" fmla="*/ 2 w 7308006"/>
              <a:gd name="connsiteY3" fmla="*/ 1186313 h 2372626"/>
              <a:gd name="connsiteX4" fmla="*/ 1186314 w 7308006"/>
              <a:gd name="connsiteY4" fmla="*/ 0 h 2372626"/>
              <a:gd name="connsiteX5" fmla="*/ 7008986 w 7308006"/>
              <a:gd name="connsiteY5" fmla="*/ 1 h 2372626"/>
              <a:gd name="connsiteX6" fmla="*/ 7008987 w 7308006"/>
              <a:gd name="connsiteY6" fmla="*/ 0 h 2372626"/>
              <a:gd name="connsiteX7" fmla="*/ 7308006 w 7308006"/>
              <a:gd name="connsiteY7" fmla="*/ 0 h 2372626"/>
              <a:gd name="connsiteX8" fmla="*/ 7155400 w 7308006"/>
              <a:gd name="connsiteY8" fmla="*/ 97834 h 2372626"/>
              <a:gd name="connsiteX9" fmla="*/ 5477371 w 7308006"/>
              <a:gd name="connsiteY9" fmla="*/ 2351890 h 2372626"/>
              <a:gd name="connsiteX10" fmla="*/ 5471483 w 7308006"/>
              <a:gd name="connsiteY10" fmla="*/ 2372625 h 2372626"/>
              <a:gd name="connsiteX11" fmla="*/ 4786454 w 7308006"/>
              <a:gd name="connsiteY11" fmla="*/ 2372625 h 237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08006" h="2372626">
                <a:moveTo>
                  <a:pt x="4786454" y="2372626"/>
                </a:moveTo>
                <a:lnTo>
                  <a:pt x="1186314" y="2372626"/>
                </a:lnTo>
                <a:cubicBezTo>
                  <a:pt x="531130" y="2372626"/>
                  <a:pt x="0" y="1841496"/>
                  <a:pt x="0" y="1186313"/>
                </a:cubicBezTo>
                <a:lnTo>
                  <a:pt x="2" y="1186313"/>
                </a:lnTo>
                <a:cubicBezTo>
                  <a:pt x="2" y="531130"/>
                  <a:pt x="531130" y="0"/>
                  <a:pt x="1186314" y="0"/>
                </a:cubicBezTo>
                <a:lnTo>
                  <a:pt x="7008986" y="1"/>
                </a:lnTo>
                <a:lnTo>
                  <a:pt x="7008987" y="0"/>
                </a:lnTo>
                <a:lnTo>
                  <a:pt x="7308006" y="0"/>
                </a:lnTo>
                <a:lnTo>
                  <a:pt x="7155400" y="97834"/>
                </a:lnTo>
                <a:cubicBezTo>
                  <a:pt x="6366248" y="630975"/>
                  <a:pt x="5766310" y="1422922"/>
                  <a:pt x="5477371" y="2351890"/>
                </a:cubicBezTo>
                <a:lnTo>
                  <a:pt x="5471483" y="2372625"/>
                </a:lnTo>
                <a:lnTo>
                  <a:pt x="4786454" y="23726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752BB37-A31C-AB59-3178-4FF283F7D7F8}"/>
              </a:ext>
            </a:extLst>
          </p:cNvPr>
          <p:cNvSpPr/>
          <p:nvPr/>
        </p:nvSpPr>
        <p:spPr>
          <a:xfrm>
            <a:off x="9349740" y="4015740"/>
            <a:ext cx="5684520" cy="5684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508000" dist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6D39F3-1B9C-2A4B-D1B9-0F63828B46EE}"/>
              </a:ext>
            </a:extLst>
          </p:cNvPr>
          <p:cNvGrpSpPr/>
          <p:nvPr/>
        </p:nvGrpSpPr>
        <p:grpSpPr>
          <a:xfrm>
            <a:off x="2666999" y="3276909"/>
            <a:ext cx="2341526" cy="2341526"/>
            <a:chOff x="2666999" y="3276909"/>
            <a:chExt cx="2341526" cy="234152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47274F1-2E20-ECEC-E9AE-883229921B0D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17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F3C2656-4AC0-EEA4-0661-998DDF0D6778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FAE3FED-0885-2C93-8685-78681B9AA2E4}"/>
              </a:ext>
            </a:extLst>
          </p:cNvPr>
          <p:cNvSpPr txBox="1"/>
          <p:nvPr/>
        </p:nvSpPr>
        <p:spPr>
          <a:xfrm>
            <a:off x="5353964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CONNECT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CAC672-61BE-3BBC-4B25-8ADAA568C2F5}"/>
              </a:ext>
            </a:extLst>
          </p:cNvPr>
          <p:cNvSpPr txBox="1"/>
          <p:nvPr/>
        </p:nvSpPr>
        <p:spPr>
          <a:xfrm>
            <a:off x="5359943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Xây dựng niềm tin và quan hệ tích cực qua lắng nghe, thấu hiểu và giao tiếp cởi mở.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567DAE-9F2A-E4E1-DDD7-F5C1800F4881}"/>
              </a:ext>
            </a:extLst>
          </p:cNvPr>
          <p:cNvSpPr txBox="1"/>
          <p:nvPr/>
        </p:nvSpPr>
        <p:spPr>
          <a:xfrm>
            <a:off x="5353964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DELIVER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004651-3EE3-3BBF-4FB2-35452CFEFB8E}"/>
              </a:ext>
            </a:extLst>
          </p:cNvPr>
          <p:cNvSpPr txBox="1"/>
          <p:nvPr/>
        </p:nvSpPr>
        <p:spPr>
          <a:xfrm>
            <a:off x="5359943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Đặt mục tiêu rõ ràng, thúc đẩy hiệu suất và đảm bảo kết quả nhất quán.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5BDA59-E195-BEB9-EB9A-EA41047C2532}"/>
              </a:ext>
            </a:extLst>
          </p:cNvPr>
          <p:cNvSpPr txBox="1"/>
          <p:nvPr/>
        </p:nvSpPr>
        <p:spPr>
          <a:xfrm>
            <a:off x="16091568" y="3685091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SHAPE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EF0423-1599-C3BB-371B-EE26EE3CC27A}"/>
              </a:ext>
            </a:extLst>
          </p:cNvPr>
          <p:cNvSpPr txBox="1"/>
          <p:nvPr/>
        </p:nvSpPr>
        <p:spPr>
          <a:xfrm>
            <a:off x="16097547" y="4304400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Truyền cảm hứng đổi mới, định hướng chiến lược và dẫn dắt thay đổi cho tương lai.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C7C95D-4281-0AC3-D323-8EB74EFB5FBD}"/>
              </a:ext>
            </a:extLst>
          </p:cNvPr>
          <p:cNvSpPr txBox="1"/>
          <p:nvPr/>
        </p:nvSpPr>
        <p:spPr>
          <a:xfrm>
            <a:off x="16091568" y="8595393"/>
            <a:ext cx="22525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+mj-lt"/>
              </a:rPr>
              <a:t>DEVELOP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C8AC33-E73F-1C8E-F6A5-8287CA7E7B21}"/>
              </a:ext>
            </a:extLst>
          </p:cNvPr>
          <p:cNvSpPr txBox="1"/>
          <p:nvPr/>
        </p:nvSpPr>
        <p:spPr>
          <a:xfrm>
            <a:off x="16097547" y="9214702"/>
            <a:ext cx="323784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bg2"/>
                </a:solidFill>
              </a:rPr>
              <a:t>Đào tạo, huấn luyện và trao cơ hội để đội ngũ và tổ chức cùng trưởng thành.</a:t>
            </a:r>
            <a:endParaRPr lang="en-US" sz="1600" dirty="0">
              <a:solidFill>
                <a:schemeClr val="bg2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4A6AB4A-C6AE-4CE8-6B6E-E480E101EB69}"/>
              </a:ext>
            </a:extLst>
          </p:cNvPr>
          <p:cNvGrpSpPr/>
          <p:nvPr/>
        </p:nvGrpSpPr>
        <p:grpSpPr>
          <a:xfrm>
            <a:off x="19375475" y="3276909"/>
            <a:ext cx="2341526" cy="2341526"/>
            <a:chOff x="18959435" y="3276909"/>
            <a:chExt cx="2341526" cy="234152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953A9B2-B35D-ACD0-3672-DEC153CE78C3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17500" dist="317500" dir="8100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8172628-63E1-8615-EAD1-00D6C26298B2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E06E6E4-AFFD-9F43-13FC-1D89929DBF99}"/>
              </a:ext>
            </a:extLst>
          </p:cNvPr>
          <p:cNvGrpSpPr/>
          <p:nvPr/>
        </p:nvGrpSpPr>
        <p:grpSpPr>
          <a:xfrm>
            <a:off x="2666999" y="8114153"/>
            <a:ext cx="2341526" cy="2341526"/>
            <a:chOff x="2666999" y="3276909"/>
            <a:chExt cx="2341526" cy="234152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4AC5F75-2BD1-52D7-5697-B7818C1FC89B}"/>
                </a:ext>
              </a:extLst>
            </p:cNvPr>
            <p:cNvSpPr/>
            <p:nvPr/>
          </p:nvSpPr>
          <p:spPr>
            <a:xfrm>
              <a:off x="2666999" y="3276909"/>
              <a:ext cx="2341526" cy="234152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17500" dist="317500" dir="18900000" algn="b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D923855-88DD-FDC2-E7BA-D3DD2369C5AA}"/>
                </a:ext>
              </a:extLst>
            </p:cNvPr>
            <p:cNvSpPr/>
            <p:nvPr/>
          </p:nvSpPr>
          <p:spPr>
            <a:xfrm>
              <a:off x="3040024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DA50DB6-81EE-BE4F-77DF-53DBE82B1CD6}"/>
              </a:ext>
            </a:extLst>
          </p:cNvPr>
          <p:cNvGrpSpPr/>
          <p:nvPr/>
        </p:nvGrpSpPr>
        <p:grpSpPr>
          <a:xfrm>
            <a:off x="19375475" y="8114153"/>
            <a:ext cx="2341526" cy="2341526"/>
            <a:chOff x="18959435" y="3276909"/>
            <a:chExt cx="2341526" cy="234152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23FBBF9-33FA-C1AB-20CA-2F9463F9E460}"/>
                </a:ext>
              </a:extLst>
            </p:cNvPr>
            <p:cNvSpPr/>
            <p:nvPr/>
          </p:nvSpPr>
          <p:spPr>
            <a:xfrm>
              <a:off x="18959435" y="3276909"/>
              <a:ext cx="2341526" cy="23415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317500" dist="317500" dir="13500000" algn="b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8D3B6FA-BCC8-C54B-4362-4E96248C3A65}"/>
                </a:ext>
              </a:extLst>
            </p:cNvPr>
            <p:cNvSpPr/>
            <p:nvPr/>
          </p:nvSpPr>
          <p:spPr>
            <a:xfrm>
              <a:off x="19332460" y="3649934"/>
              <a:ext cx="1595476" cy="159547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444500" dist="63500" sx="102000" sy="102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48">
            <a:extLst>
              <a:ext uri="{FF2B5EF4-FFF2-40B4-BE49-F238E27FC236}">
                <a16:creationId xmlns:a16="http://schemas.microsoft.com/office/drawing/2014/main" id="{83C0E20C-470F-4D5A-1093-DF20F9704222}"/>
              </a:ext>
            </a:extLst>
          </p:cNvPr>
          <p:cNvSpPr txBox="1"/>
          <p:nvPr/>
        </p:nvSpPr>
        <p:spPr>
          <a:xfrm>
            <a:off x="10257817" y="6073170"/>
            <a:ext cx="3868367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LEADERSHIP</a:t>
            </a:r>
          </a:p>
          <a:p>
            <a:pPr algn="ctr"/>
            <a:r>
              <a:rPr lang="en-US" sz="4800" b="1" dirty="0">
                <a:solidFill>
                  <a:schemeClr val="tx2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382EE316-523C-5F50-D101-2EB0FB47F8CB}"/>
              </a:ext>
            </a:extLst>
          </p:cNvPr>
          <p:cNvSpPr txBox="1"/>
          <p:nvPr/>
        </p:nvSpPr>
        <p:spPr>
          <a:xfrm>
            <a:off x="16411760" y="6364471"/>
            <a:ext cx="3506922" cy="95410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6"/>
                </a:solidFill>
              </a:rPr>
              <a:t>we sell CONFIDENCE</a:t>
            </a:r>
          </a:p>
          <a:p>
            <a:r>
              <a:rPr lang="en-US" sz="2800" dirty="0">
                <a:solidFill>
                  <a:schemeClr val="accent6"/>
                </a:solidFill>
              </a:rPr>
              <a:t>not templates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0689E0-40F3-A413-320D-B4BFB16B98FA}"/>
              </a:ext>
            </a:extLst>
          </p:cNvPr>
          <p:cNvSpPr txBox="1"/>
          <p:nvPr/>
        </p:nvSpPr>
        <p:spPr>
          <a:xfrm>
            <a:off x="11147484" y="753086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6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6"/>
                </a:solidFill>
                <a:latin typeface="+mn-lt"/>
              </a:rPr>
              <a:t>.net</a:t>
            </a:r>
          </a:p>
        </p:txBody>
      </p:sp>
      <p:sp>
        <p:nvSpPr>
          <p:cNvPr id="65" name="Shape 2854">
            <a:extLst>
              <a:ext uri="{FF2B5EF4-FFF2-40B4-BE49-F238E27FC236}">
                <a16:creationId xmlns:a16="http://schemas.microsoft.com/office/drawing/2014/main" id="{F0D3007D-0A00-2951-20B1-535EF74DAC6D}"/>
              </a:ext>
            </a:extLst>
          </p:cNvPr>
          <p:cNvSpPr/>
          <p:nvPr/>
        </p:nvSpPr>
        <p:spPr>
          <a:xfrm>
            <a:off x="3558499" y="4168406"/>
            <a:ext cx="558526" cy="55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7">
            <a:extLst>
              <a:ext uri="{FF2B5EF4-FFF2-40B4-BE49-F238E27FC236}">
                <a16:creationId xmlns:a16="http://schemas.microsoft.com/office/drawing/2014/main" id="{7ED0725C-1964-CA96-24B7-32CFAAD511B9}"/>
              </a:ext>
            </a:extLst>
          </p:cNvPr>
          <p:cNvSpPr/>
          <p:nvPr/>
        </p:nvSpPr>
        <p:spPr>
          <a:xfrm>
            <a:off x="20266910" y="90045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779">
            <a:extLst>
              <a:ext uri="{FF2B5EF4-FFF2-40B4-BE49-F238E27FC236}">
                <a16:creationId xmlns:a16="http://schemas.microsoft.com/office/drawing/2014/main" id="{BBE2FFF0-C98C-869C-2E62-D868DB7554FC}"/>
              </a:ext>
            </a:extLst>
          </p:cNvPr>
          <p:cNvSpPr/>
          <p:nvPr/>
        </p:nvSpPr>
        <p:spPr>
          <a:xfrm>
            <a:off x="20343090" y="4168344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40">
            <a:extLst>
              <a:ext uri="{FF2B5EF4-FFF2-40B4-BE49-F238E27FC236}">
                <a16:creationId xmlns:a16="http://schemas.microsoft.com/office/drawing/2014/main" id="{7F4C41E9-81A9-A9C2-EC0A-89E4515FA2F2}"/>
              </a:ext>
            </a:extLst>
          </p:cNvPr>
          <p:cNvSpPr/>
          <p:nvPr/>
        </p:nvSpPr>
        <p:spPr>
          <a:xfrm>
            <a:off x="3558434" y="900558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32" grpId="0"/>
          <p:bldP spid="33" grpId="0"/>
          <p:bldP spid="3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8" presetClass="emph" presetSubtype="0" repeatCount="indefinite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6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3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28" dur="10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10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0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2" grpId="2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32" grpId="0"/>
          <p:bldP spid="33" grpId="0"/>
          <p:bldP spid="34" grpId="0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2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SlideOcean - Dark 60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256EFF"/>
      </a:accent1>
      <a:accent2>
        <a:srgbClr val="8639DB"/>
      </a:accent2>
      <a:accent3>
        <a:srgbClr val="EA526F"/>
      </a:accent3>
      <a:accent4>
        <a:srgbClr val="9FD356"/>
      </a:accent4>
      <a:accent5>
        <a:srgbClr val="BEB8EB"/>
      </a:accent5>
      <a:accent6>
        <a:srgbClr val="EAD2AC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13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5">
      <a:dk1>
        <a:srgbClr val="FFFFFF"/>
      </a:dk1>
      <a:lt1>
        <a:sysClr val="window" lastClr="FFFFFF"/>
      </a:lt1>
      <a:dk2>
        <a:srgbClr val="393E41"/>
      </a:dk2>
      <a:lt2>
        <a:srgbClr val="FFFFFF"/>
      </a:lt2>
      <a:accent1>
        <a:srgbClr val="D7263D"/>
      </a:accent1>
      <a:accent2>
        <a:srgbClr val="F46036"/>
      </a:accent2>
      <a:accent3>
        <a:srgbClr val="2E294E"/>
      </a:accent3>
      <a:accent4>
        <a:srgbClr val="1B998B"/>
      </a:accent4>
      <a:accent5>
        <a:srgbClr val="C5D86D"/>
      </a:accent5>
      <a:accent6>
        <a:srgbClr val="E2C044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3990</TotalTime>
  <Words>728</Words>
  <Application>Microsoft Office PowerPoint</Application>
  <PresentationFormat>Custom</PresentationFormat>
  <Paragraphs>104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20 - Leadership Model</dc:title>
  <dc:creator>Slide Ocean</dc:creator>
  <cp:lastModifiedBy>SO</cp:lastModifiedBy>
  <cp:revision>672</cp:revision>
  <dcterms:created xsi:type="dcterms:W3CDTF">2024-04-24T08:43:56Z</dcterms:created>
  <dcterms:modified xsi:type="dcterms:W3CDTF">2025-08-23T06:42:29Z</dcterms:modified>
</cp:coreProperties>
</file>