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8"/>
  </p:notesMasterIdLst>
  <p:handoutMasterIdLst>
    <p:handoutMasterId r:id="rId19"/>
  </p:handoutMasterIdLst>
  <p:sldIdLst>
    <p:sldId id="2147377985" r:id="rId9"/>
    <p:sldId id="2147378073" r:id="rId10"/>
    <p:sldId id="2147378075" r:id="rId11"/>
    <p:sldId id="2147378074" r:id="rId12"/>
    <p:sldId id="2147378072" r:id="rId13"/>
    <p:sldId id="2147378087" r:id="rId14"/>
    <p:sldId id="2147378088" r:id="rId15"/>
    <p:sldId id="2147378076" r:id="rId16"/>
    <p:sldId id="2147378077" r:id="rId1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63" autoAdjust="0"/>
    <p:restoredTop sz="75666" autoAdjust="0"/>
  </p:normalViewPr>
  <p:slideViewPr>
    <p:cSldViewPr snapToGrid="0">
      <p:cViewPr>
        <p:scale>
          <a:sx n="33" d="100"/>
          <a:sy n="33" d="100"/>
        </p:scale>
        <p:origin x="1890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022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DEF82B-3BD1-4038-9E10-5688A87B1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40DBD2F-C412-2AB2-00A9-18A8F4FB7887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126BD23-03E2-43D7-4E8B-E54B3FA2EB69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AF4E82C-F7DE-7100-177A-DF5A4CDF5AD2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69A620F-EF9B-25DB-7E37-1DC54760AB83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F52AC0-7634-98CA-6A7A-A821B3EC04FD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C52C3F-7135-AE9E-FFB1-D524D66F77B8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7A2D44E9-4CC6-1E78-7C65-60EF6BD08793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F8A31BDA-8135-89FE-D18A-9303E7D7A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6D0A628-B9D4-507F-5013-42830E59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EE7D9080-228E-7980-7F32-2A0380853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65D375C-365A-CF59-3C02-B76ABAA7860C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7C0B357D-7905-11E9-CABC-A614F3C23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4504A24-B4F4-2C81-B3F5-6A168D51B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482367B0-DFD9-08F2-A4B0-E7BAE4DB8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794EC6-E2EC-EFDC-6DC3-473D996CE38D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43B8CBEA-0A26-04DB-BD80-BECE47434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4B4E56CA-51D3-1623-5166-D715E40DA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8A77795E-E3AD-1921-3C61-F9C9A8F8A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32E1EE5-F9D3-CAA4-17F7-EBEB7501830E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3D8A2C7B-7BC3-C1AD-B772-7CFCF1ECE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F2355679-EE34-E942-D955-C4E7B1B02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C11B5FFC-920D-3F72-E017-8F952557F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4A2EE7F-F9D6-B8C7-C5B1-AB7CEA97E36D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A213BED4-E61D-9D97-760A-CEBBA7371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57C82DA7-7562-A908-F0BD-FA9F8A44A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0A93901F-73CB-FFEE-F1E0-DAF41D6AE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3EE05ED-11D9-FE27-4ACF-C960E37287D5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DE86F838-ED9E-D63A-4642-621B02161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9BCE41F2-9DCF-E687-DE01-48D902F42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4E25F845-A924-2F24-6C6D-5D76432BE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0826D78-EE4B-3E31-B624-17CD6B636C15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1B561E85-FF33-39F2-0FCC-8D50B19DDE6E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LOYALTY</a:t>
            </a: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CCDA0669-9076-01E0-534A-47A7B6D73917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6B2B25D-084F-DDAA-A202-BCCCE5DF1B4E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AWARENESS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149ABF8-088A-115E-61CE-5A49C6FF98AD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INTEREST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5966977-8C7E-0261-5703-453C6FDA3BF2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CONSIDERATION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A732753-35CE-ED77-33E4-47008617157A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INTENT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E06AE06-1FBC-40B0-CD11-CB9FC2A36CBD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EVALUATION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EEB8271-231E-7493-A914-528CB4A4EE40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PURCHASE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332B9B5-1103-B314-BA73-B8BC6E88E233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SP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A1572B5-3566-C746-B873-D8A93D9B2819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bắt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đầu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tìm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hiểu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thể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sự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chú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ý.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63E52C6-5CAD-4B94-22FB-CBED900E7817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giá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giữa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các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lựa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chọn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1CE33A3-1728-FB7A-7032-1B3599CC3D9F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có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dấu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rõ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ràng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muốn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A7B376-94EC-3214-83C7-D5B9F70C6F08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Xem xét kỹ lưỡng trước khi quyết định.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FFF31CC-8BE0-65F6-6A8C-440C7D6697B2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Thực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hành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động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SP - DV.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06FC438-0D08-1565-DCE3-F5A6B498E821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Tiếp tục gắn bó,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giới thiệu cho người khác.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1" name="Arc 100">
            <a:extLst>
              <a:ext uri="{FF2B5EF4-FFF2-40B4-BE49-F238E27FC236}">
                <a16:creationId xmlns:a16="http://schemas.microsoft.com/office/drawing/2014/main" id="{6CB5CD62-2EAA-46E2-F5E2-40C68FB1837F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Isosceles Triangle 101">
            <a:extLst>
              <a:ext uri="{FF2B5EF4-FFF2-40B4-BE49-F238E27FC236}">
                <a16:creationId xmlns:a16="http://schemas.microsoft.com/office/drawing/2014/main" id="{6DD572DF-BF9C-667C-9199-8A26C8816017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bg1">
                  <a:lumMod val="65000"/>
                </a:schemeClr>
              </a:gs>
              <a:gs pos="8300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4730C69-39C7-150E-2413-D2F3DD62328F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id="{F04DECD1-ECE3-7C1B-AF66-37886AA0F314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6A55B221-8361-015B-0BA4-A49E8340DD49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id="{2A102A3C-F654-90BD-CE48-5411F1F44611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  <p:sp>
        <p:nvSpPr>
          <p:cNvPr id="107" name="Arc 106">
            <a:extLst>
              <a:ext uri="{FF2B5EF4-FFF2-40B4-BE49-F238E27FC236}">
                <a16:creationId xmlns:a16="http://schemas.microsoft.com/office/drawing/2014/main" id="{96A66546-3374-4831-B292-23870AE9250D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48">
            <a:extLst>
              <a:ext uri="{FF2B5EF4-FFF2-40B4-BE49-F238E27FC236}">
                <a16:creationId xmlns:a16="http://schemas.microsoft.com/office/drawing/2014/main" id="{971A79EB-758A-9E4C-A47E-038E4A6DE38C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1848026D-FD2D-ED2F-4CA4-5FA918A1BA8A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36" name="Shape 2779">
            <a:extLst>
              <a:ext uri="{FF2B5EF4-FFF2-40B4-BE49-F238E27FC236}">
                <a16:creationId xmlns:a16="http://schemas.microsoft.com/office/drawing/2014/main" id="{5DB5B508-2342-01C4-B943-880AF1EA8974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2583">
            <a:extLst>
              <a:ext uri="{FF2B5EF4-FFF2-40B4-BE49-F238E27FC236}">
                <a16:creationId xmlns:a16="http://schemas.microsoft.com/office/drawing/2014/main" id="{BF22D6AD-D9D9-FE33-D1AE-A21294DEEF71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816">
            <a:extLst>
              <a:ext uri="{FF2B5EF4-FFF2-40B4-BE49-F238E27FC236}">
                <a16:creationId xmlns:a16="http://schemas.microsoft.com/office/drawing/2014/main" id="{E9AE716F-F0FF-CABE-34AC-0B25783AA98D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808">
            <a:extLst>
              <a:ext uri="{FF2B5EF4-FFF2-40B4-BE49-F238E27FC236}">
                <a16:creationId xmlns:a16="http://schemas.microsoft.com/office/drawing/2014/main" id="{BA0577E7-B860-B7B5-E382-5AABECC8D5E6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Shape 2532">
            <a:extLst>
              <a:ext uri="{FF2B5EF4-FFF2-40B4-BE49-F238E27FC236}">
                <a16:creationId xmlns:a16="http://schemas.microsoft.com/office/drawing/2014/main" id="{0750B488-45A6-73A7-92D7-0BDA7F347FA5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828">
            <a:extLst>
              <a:ext uri="{FF2B5EF4-FFF2-40B4-BE49-F238E27FC236}">
                <a16:creationId xmlns:a16="http://schemas.microsoft.com/office/drawing/2014/main" id="{5D01A1B2-AF8A-CDE0-1FA9-32634ACFDEE6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634">
            <a:extLst>
              <a:ext uri="{FF2B5EF4-FFF2-40B4-BE49-F238E27FC236}">
                <a16:creationId xmlns:a16="http://schemas.microsoft.com/office/drawing/2014/main" id="{F577D9D0-BBD2-EC9D-93E7-2BE16EA42A68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EDADE265-1279-38F8-8F2C-6703B495C7ED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7CE3A58-7C6E-47D7-E0F3-32BF3803D3C5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4534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08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101" grpId="0" animBg="1"/>
      <p:bldP spid="102" grpId="0" animBg="1"/>
      <p:bldP spid="107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1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CABC4C7-9990-DB68-321C-6DC6A5568FE9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8CA0F75-0746-25C4-12EC-ADEB2695118E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74A0514-DC66-B3CA-6F1D-8FD1EAABAB19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5DBB24C-34C7-D898-BDAA-0C411FD381FC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B932B5B-B48C-C84A-7479-D5EC49E5A104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FCBEDEB-B99D-D824-EE0A-8DDE09D463AB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ACAC3EB0-5492-5981-E037-D28BD05326B1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90C87989-1D81-FB33-43D0-2E8D43244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32EE17DA-17BC-AD1E-65FB-831B22895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F53FF4B9-1364-11F2-2D7A-AEE1BC54C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2D7A1F-E8CF-38D8-B0FF-5E2A1961699E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D0A4F0B-C7C5-60B7-FEFA-34EF8E90B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B696A2EA-A399-74F9-CDAD-ED38790F4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4AB5DAB6-A7E7-19A5-019F-89D1592BA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A86C7F7-F6D4-FA29-E277-74D50AECC4A4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45645304-B64E-1AE2-B1F6-7CEA2F038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FCCCD309-80FD-612B-AD50-2FADE10E5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0E6D7341-6C03-1C65-BCA7-1E4CF2087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8DF229-F8C1-87C8-BDA1-ADBBFC91E143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5A9031A0-EEB2-8D90-1255-5BE4F1E14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64401D44-B413-C918-9BC0-565B2F7B6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70258448-574A-7C22-C417-4770CB471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87AE301-4E87-9B06-DB42-600142EB74D2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93657EB0-00D5-4CA4-01A8-EAE1382B8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EEAD919-95AA-A3A4-EECE-F6D2866E6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E08B1C6-3BAA-EB91-DDFA-257C2A539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56C6444-0D04-F90A-59CF-AE046EE84B95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DBDC9D6-5ACD-7D4C-0FB5-F1534AED9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B7DC6055-6CE2-FB3C-78BA-149A354E9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9F76FE22-7B3A-662E-8AC1-D00DA2ED9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93781E6-2B45-690B-F648-56863087A650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856DE07A-FF01-CF3A-3D08-C4636B0DFCCC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LOYALTY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DF13C4B-2EFC-5732-E7DF-16F9D8F2B6A4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C536D1B-1BB0-1A36-4CDB-21F91E2C2D71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AWARENESS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124A7DA-5155-E108-7F5B-4C4BC3E9692E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INTEREST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36D3934-0D22-1920-C930-2A9A0CF60A2B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CONSIDERATION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33BD807-BA10-B5D3-AE2D-8F5609C8280E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INTENT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8212416-16F0-6782-B664-B59C1BB75AC7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EVALUATION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9B902D2-AA59-B8BE-189B-429BE54E3B16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PURCHASE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6E3A960-9145-9E1F-155A-39F2624F4FA1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KH </a:t>
            </a:r>
            <a:r>
              <a:rPr lang="vi-VN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SP</a:t>
            </a:r>
            <a:r>
              <a:rPr lang="vi-VN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.</a:t>
            </a:r>
            <a:endParaRPr lang="en-US" sz="2133" dirty="0">
              <a:solidFill>
                <a:schemeClr val="bg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812227E-1372-14D3-9619-551BD48D09EA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bắt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đầu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tìm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hiểu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thể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sự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chú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ý.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AEB7FE0-4251-2B38-76DE-99AE79771BE0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So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sánh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đánh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giá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giữa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các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lựa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chọn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.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14939E1-D1A8-9C67-2E75-F39EF0391379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có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dấu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hiệu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rõ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ràng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muốn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92D093A-4252-00FF-3202-4E94173BCFD0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Xem xét kỹ lưỡng trước khi quyết định.</a:t>
            </a:r>
            <a:endParaRPr lang="en-US" sz="2133" dirty="0">
              <a:solidFill>
                <a:schemeClr val="bg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97FC717-6B43-F9CD-476E-85A8A9ADA99A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Thực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hành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động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SP - DV.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EF2F7C6-1FA3-C01F-30D6-F2AC11B6926A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Tiếp tục gắn bó, </a:t>
            </a:r>
            <a:r>
              <a:rPr lang="en-US" sz="2133" dirty="0" err="1">
                <a:solidFill>
                  <a:schemeClr val="bg1">
                    <a:lumMod val="10000"/>
                    <a:lumOff val="90000"/>
                  </a:schemeClr>
                </a:solidFill>
              </a:rPr>
              <a:t>và</a:t>
            </a:r>
            <a:r>
              <a:rPr lang="en-US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lang="vi-VN" sz="2133" dirty="0">
                <a:solidFill>
                  <a:schemeClr val="bg1">
                    <a:lumMod val="10000"/>
                    <a:lumOff val="90000"/>
                  </a:schemeClr>
                </a:solidFill>
              </a:rPr>
              <a:t>giới thiệu cho người khác.</a:t>
            </a:r>
            <a:endParaRPr lang="en-US" sz="2133" dirty="0">
              <a:solidFill>
                <a:schemeClr val="bg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B6961108-7E30-DCF7-6C75-FE93DA02CE39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877F40C7-2575-3105-02C7-7CF84B01801E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tx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7ADCEBF-36C2-3DB1-246A-253C898E59F2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EF15E045-2103-675C-A34D-E3A0541A055A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tx1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96558612-D447-2E09-0807-5E059D5CB837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tx1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1ACADD22-570D-B94E-81E3-6C64DB63288F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tx1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  <p:sp>
        <p:nvSpPr>
          <p:cNvPr id="82" name="Arc 81">
            <a:extLst>
              <a:ext uri="{FF2B5EF4-FFF2-40B4-BE49-F238E27FC236}">
                <a16:creationId xmlns:a16="http://schemas.microsoft.com/office/drawing/2014/main" id="{9D52CFC1-F79B-3DE0-61DA-FBA41EED9B44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D2AB93F2-3D3F-D08B-F0E4-893C59899D14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4" name="TextBox 48">
            <a:extLst>
              <a:ext uri="{FF2B5EF4-FFF2-40B4-BE49-F238E27FC236}">
                <a16:creationId xmlns:a16="http://schemas.microsoft.com/office/drawing/2014/main" id="{4412F14F-22B1-6820-1D2F-113CA7C45C93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we sell CONFIDENCE not templates</a:t>
            </a:r>
          </a:p>
        </p:txBody>
      </p:sp>
      <p:sp>
        <p:nvSpPr>
          <p:cNvPr id="85" name="Shape 2779">
            <a:extLst>
              <a:ext uri="{FF2B5EF4-FFF2-40B4-BE49-F238E27FC236}">
                <a16:creationId xmlns:a16="http://schemas.microsoft.com/office/drawing/2014/main" id="{A9125C20-64D9-9994-F820-7C0EE4AC7CC6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583">
            <a:extLst>
              <a:ext uri="{FF2B5EF4-FFF2-40B4-BE49-F238E27FC236}">
                <a16:creationId xmlns:a16="http://schemas.microsoft.com/office/drawing/2014/main" id="{D8354A4B-6265-0A57-8EBF-EB8254D1DC0B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816">
            <a:extLst>
              <a:ext uri="{FF2B5EF4-FFF2-40B4-BE49-F238E27FC236}">
                <a16:creationId xmlns:a16="http://schemas.microsoft.com/office/drawing/2014/main" id="{E5D040F0-70D5-4587-A51D-BB6415AE4979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808">
            <a:extLst>
              <a:ext uri="{FF2B5EF4-FFF2-40B4-BE49-F238E27FC236}">
                <a16:creationId xmlns:a16="http://schemas.microsoft.com/office/drawing/2014/main" id="{FD078B50-DEA8-10BB-14E4-44A9FB62284B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532">
            <a:extLst>
              <a:ext uri="{FF2B5EF4-FFF2-40B4-BE49-F238E27FC236}">
                <a16:creationId xmlns:a16="http://schemas.microsoft.com/office/drawing/2014/main" id="{AB2A27E1-E2F6-4955-7238-99E772B8AD08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28">
            <a:extLst>
              <a:ext uri="{FF2B5EF4-FFF2-40B4-BE49-F238E27FC236}">
                <a16:creationId xmlns:a16="http://schemas.microsoft.com/office/drawing/2014/main" id="{BA175BA0-446E-265F-C650-90F1FA3675A2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634">
            <a:extLst>
              <a:ext uri="{FF2B5EF4-FFF2-40B4-BE49-F238E27FC236}">
                <a16:creationId xmlns:a16="http://schemas.microsoft.com/office/drawing/2014/main" id="{4921D8B5-2EC5-48AE-66EF-C9C6B33E2C51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9B22E62-5C61-C400-0185-B8FF5561DD74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EFBE4E-8FCF-1DC7-5284-A5F72D7C303E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 animBg="1"/>
      <p:bldP spid="77" grpId="0" animBg="1"/>
      <p:bldP spid="82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003B79B-6FDD-71DA-946F-03F169B700F2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DFFDFB7-F022-A011-6D26-2A6D4B24F2AD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AC3C844-9D7E-8132-E12C-3CD570162DB6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88466DA-6425-C3CD-848C-255E9235A6CE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C50A4B-D8C0-1290-CD16-383EEA3F645F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59F944D-B063-30CE-F19D-861BF54BEAB1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6B1A22D-1F27-6BFF-949F-7BA438253ECF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6F21C4A1-07B5-2D2D-C7F3-DA7FFEE0D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0496593-826A-4912-8DC3-FA32978DD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B083852D-A731-3F31-4533-A658E71A4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3A517A-F065-81F1-85B1-21106D68AB0D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DFB6C005-7952-9C55-A283-5CD71B584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122D321D-B59E-4A02-4134-4C51319B8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23E1F4C7-2F18-5C68-345D-B692CFC71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22DB51-90C6-48B3-9729-ACED69725B94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583F7277-628D-EE84-19E7-2E74CCF14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5A86239A-E4F0-56E0-BB6E-A6D8D0D7F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3E859A9B-757F-5D9D-5A24-B15BA50D5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F4519E-9BAA-FF17-7022-88D49135ED2E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E794FD4-33FC-98BF-D931-0C9356C5E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EF52096B-773F-8971-E1BA-9C2B78483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77DD2968-1183-198C-AA41-1EC6C26AE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3F43337-C052-2BF9-D87A-98E25631716A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3B886744-9D97-7B80-0C3C-42BAB5686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A9F4840-F1AC-225E-A319-32A2EB7E3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CA61D51B-739D-852B-BD80-65C294304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FAB611D-353C-97BC-26D1-F84AFB0A1141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330FCE19-B46C-5C3D-E75A-16BBF0432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B0BC4FC6-3004-95EA-B00E-C12740609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C2F293BA-29FC-B3DD-840D-B5410C4DE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E158CE7-1342-BDF1-4DBF-33CFC090C6F2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E6634A6-E3D9-8E4C-67D3-C0883C6ED69E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LOYALTY</a:t>
            </a: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4588D0A1-36BD-C0EE-311E-CB98C1DB6CA5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9C511F4-6A11-3B15-8B41-5B56CE63DFEB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AA95CB9-356C-1498-6AB6-CE6FBC0841B9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INTEREST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C09B30F-9FB3-947A-F22E-1B80EA067456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CONSIDERATION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7D465D-A640-E1FD-94F6-775D67E4E46A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INTENT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0819D5D-D4D4-66FF-FEF3-D47BB5E97416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7C8BE3E-F3FB-ED44-8F2E-3984FC07FDCB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PURCHASE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5ACE6E2-22CA-7FEC-DFCD-78ED033D6CED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SP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42FAC55-EC19-C672-06FD-DBB0CBFD66E2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bắt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đầu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tìm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hiểu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thể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sự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chú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ý.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3DED238-485B-4034-F671-43322C3EEFD1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giá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giữa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các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lựa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chọn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4FF163B-90A4-6CEC-D6F7-022E222E285A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có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dấu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rõ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ràng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muốn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EBA343C-6D33-2D87-417D-27C2F0C1438A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Xem xét kỹ lưỡng trước khi quyết định.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FF7FBD6-E134-3408-393F-C4265C95BA5F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Thực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hành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động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SP - DV.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619BE84-9EA8-FE75-1CEA-C11D4799D0C7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Tiếp tục gắn bó,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giới thiệu cho người khác.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C6D3B024-5ADF-9FFA-C516-E31220CF65D6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A1A09B80-A236-EB7A-A6B5-9EEF89BF9E81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bg1">
                  <a:lumMod val="65000"/>
                </a:schemeClr>
              </a:gs>
              <a:gs pos="8300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ECB8BD6-4110-9495-F61E-F56050BC6090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B0905294-FE32-42D1-AADD-3F90D43211FC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A10B2A01-4D46-C0AF-50AB-C9EF7D480B03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B3D6C2B8-8EFA-956B-CCCB-B5E10F6FFE8E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  <p:sp>
        <p:nvSpPr>
          <p:cNvPr id="84" name="Arc 83">
            <a:extLst>
              <a:ext uri="{FF2B5EF4-FFF2-40B4-BE49-F238E27FC236}">
                <a16:creationId xmlns:a16="http://schemas.microsoft.com/office/drawing/2014/main" id="{7DB146D9-7E59-3501-7424-EDB6F032643E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D4CBA67E-7203-3103-B5EA-B1E56773EBD6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F619E02A-EE22-92E7-416B-8BE00EC97BB8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87" name="Shape 2779">
            <a:extLst>
              <a:ext uri="{FF2B5EF4-FFF2-40B4-BE49-F238E27FC236}">
                <a16:creationId xmlns:a16="http://schemas.microsoft.com/office/drawing/2014/main" id="{AB2DCB0F-AF00-6A39-60DA-5D0CA51085FB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583">
            <a:extLst>
              <a:ext uri="{FF2B5EF4-FFF2-40B4-BE49-F238E27FC236}">
                <a16:creationId xmlns:a16="http://schemas.microsoft.com/office/drawing/2014/main" id="{7FF5F71A-E55F-DDBD-7D5B-319BE0603784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16">
            <a:extLst>
              <a:ext uri="{FF2B5EF4-FFF2-40B4-BE49-F238E27FC236}">
                <a16:creationId xmlns:a16="http://schemas.microsoft.com/office/drawing/2014/main" id="{BB790AB2-A7F0-D9EB-CF65-5886B481531F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08">
            <a:extLst>
              <a:ext uri="{FF2B5EF4-FFF2-40B4-BE49-F238E27FC236}">
                <a16:creationId xmlns:a16="http://schemas.microsoft.com/office/drawing/2014/main" id="{5AB162E9-A95D-0C94-18F6-0D44F2E784C3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32">
            <a:extLst>
              <a:ext uri="{FF2B5EF4-FFF2-40B4-BE49-F238E27FC236}">
                <a16:creationId xmlns:a16="http://schemas.microsoft.com/office/drawing/2014/main" id="{ED64945B-E201-5FF3-6D9A-FD9A11924557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28">
            <a:extLst>
              <a:ext uri="{FF2B5EF4-FFF2-40B4-BE49-F238E27FC236}">
                <a16:creationId xmlns:a16="http://schemas.microsoft.com/office/drawing/2014/main" id="{02DE50B4-2C0B-E691-FB24-93455A17E074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34">
            <a:extLst>
              <a:ext uri="{FF2B5EF4-FFF2-40B4-BE49-F238E27FC236}">
                <a16:creationId xmlns:a16="http://schemas.microsoft.com/office/drawing/2014/main" id="{D6EECF95-29F1-28BA-F76F-D3FBE5AF159B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CA92D3AB-6D3C-16A5-E93E-DF59E270A4F6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5F0BA3D-3FD8-9BD1-9069-5536155CCEAC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animBg="1"/>
      <p:bldP spid="79" grpId="0" animBg="1"/>
      <p:bldP spid="84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FC9F943-BA42-B1B2-7980-07EE276D926B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FD56D6E-2371-F29E-97DD-A92212B885F9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950B766-460A-54B9-7A20-96DE5B183798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EA55469-34E5-AE03-C126-DBE4282A220F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168E7E-865A-1472-1811-5437A16545FC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2034BF4-EBA2-A2B4-13F6-EC41C6C8BB39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6013003-E90D-8372-9393-29ECF287F279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CCAB87F9-D242-628F-B613-48440C30D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EEDD7768-FE05-0BE8-A0BF-D75B167B5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949E7D4D-0909-E949-5F1E-6E0086838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C6E016D-0835-6201-3258-34861521BB75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85E6DDA8-2D58-806A-216F-1E63846EF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6772DE8F-0CF0-3BF4-73E7-9549B3AEF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EEF2F9BF-7A8D-0CFD-AF71-C41173FD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2FD003E-5830-7B3A-8311-F00FFC988C48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2CE96634-D6F5-3624-8DC7-78259E14E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8953F763-46CE-A2EF-7DF1-3EAE4F33E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D40B572E-AD37-A42F-917A-D5C5199EF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17B9AB9-A778-26E5-533C-7EAAD81BF8B5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2AFD0279-E40A-2071-6E06-A895B35BE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DD2CB730-91B0-58C0-EDDC-40F90A4C7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3" name="Freeform 12">
              <a:extLst>
                <a:ext uri="{FF2B5EF4-FFF2-40B4-BE49-F238E27FC236}">
                  <a16:creationId xmlns:a16="http://schemas.microsoft.com/office/drawing/2014/main" id="{B00C43BA-2300-21AB-76B6-C4AE61FE9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C85D8C9-E0AF-A184-EA6D-68F8BAC5A8F6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id="{CE6A9128-4CCB-7E6D-2236-8D1923A25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6" name="Freeform 9">
              <a:extLst>
                <a:ext uri="{FF2B5EF4-FFF2-40B4-BE49-F238E27FC236}">
                  <a16:creationId xmlns:a16="http://schemas.microsoft.com/office/drawing/2014/main" id="{D1BEB772-9056-41C8-A081-9597F643B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7" name="Freeform 15">
              <a:extLst>
                <a:ext uri="{FF2B5EF4-FFF2-40B4-BE49-F238E27FC236}">
                  <a16:creationId xmlns:a16="http://schemas.microsoft.com/office/drawing/2014/main" id="{C928EC3E-7FFD-9942-1813-2BD8555B4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9CDB3C4-0EED-4099-01FC-AE979C8B9ECB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59" name="Freeform 10">
              <a:extLst>
                <a:ext uri="{FF2B5EF4-FFF2-40B4-BE49-F238E27FC236}">
                  <a16:creationId xmlns:a16="http://schemas.microsoft.com/office/drawing/2014/main" id="{E3172CB6-DD62-C9C4-E6F7-D2A115FEA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03488826-9279-9230-92D8-CFEFA5387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CAF98CA6-5C93-8784-7EBC-7E64CF66D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4B2EE10-7981-4C7C-D903-59838D39FEA8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3790E304-9F3E-DC8D-D72B-074104D645AB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LOYALTY</a:t>
            </a: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33C0B94-DBD9-93C6-CA81-38D01B9C1C39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091F17D-AB10-0906-C700-7332A2885BE1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AWARENESS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B4FA67A-547C-3D17-D10C-0302D678D422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INTEREST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2A7F0B8-F7BC-323A-A6FF-9DF7AF5A937C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CONSIDERATION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05B2FEC-14C4-DC3C-B528-E3A9C376F1CA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INTENT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672EF66-C967-9753-6A06-1FC6B8651F04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EVALUATION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5F50757-B7A7-F054-4824-0717A7B79229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PURCHASE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E7BE80F-9D14-FB02-5137-8BC54C7E7C3C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tx2"/>
                </a:solidFill>
              </a:rPr>
              <a:t>KH </a:t>
            </a:r>
            <a:r>
              <a:rPr lang="vi-VN" sz="2133" dirty="0">
                <a:solidFill>
                  <a:schemeClr val="tx2"/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tx2"/>
                </a:solidFill>
              </a:rPr>
              <a:t>SP</a:t>
            </a:r>
            <a:r>
              <a:rPr lang="vi-VN" sz="2133" dirty="0">
                <a:solidFill>
                  <a:schemeClr val="tx2"/>
                </a:solidFill>
              </a:rPr>
              <a:t>.</a:t>
            </a:r>
            <a:endParaRPr lang="en-US" sz="2133" dirty="0">
              <a:solidFill>
                <a:schemeClr val="tx2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AD0F287-A393-900B-E84C-A18512BD50E5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tx2"/>
                </a:solidFill>
              </a:rPr>
              <a:t>KH </a:t>
            </a:r>
            <a:r>
              <a:rPr lang="en-US" sz="2133" dirty="0" err="1">
                <a:solidFill>
                  <a:schemeClr val="tx2"/>
                </a:solidFill>
              </a:rPr>
              <a:t>bắt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đầu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tìm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hiểu</a:t>
            </a:r>
            <a:r>
              <a:rPr lang="en-US" sz="2133" dirty="0">
                <a:solidFill>
                  <a:schemeClr val="tx2"/>
                </a:solidFill>
              </a:rPr>
              <a:t>, </a:t>
            </a:r>
            <a:r>
              <a:rPr lang="en-US" sz="2133" dirty="0" err="1">
                <a:solidFill>
                  <a:schemeClr val="tx2"/>
                </a:solidFill>
              </a:rPr>
              <a:t>thể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hiện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sự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chú</a:t>
            </a:r>
            <a:r>
              <a:rPr lang="en-US" sz="2133" dirty="0">
                <a:solidFill>
                  <a:schemeClr val="tx2"/>
                </a:solidFill>
              </a:rPr>
              <a:t> ý.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FD930C9-C2C4-87ED-16C1-33312778782A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tx2"/>
                </a:solidFill>
              </a:rPr>
              <a:t>So </a:t>
            </a:r>
            <a:r>
              <a:rPr lang="en-US" sz="2133" dirty="0" err="1">
                <a:solidFill>
                  <a:schemeClr val="tx2"/>
                </a:solidFill>
              </a:rPr>
              <a:t>sánh</a:t>
            </a:r>
            <a:r>
              <a:rPr lang="en-US" sz="2133" dirty="0">
                <a:solidFill>
                  <a:schemeClr val="tx2"/>
                </a:solidFill>
              </a:rPr>
              <a:t>, </a:t>
            </a:r>
            <a:r>
              <a:rPr lang="en-US" sz="2133" dirty="0" err="1">
                <a:solidFill>
                  <a:schemeClr val="tx2"/>
                </a:solidFill>
              </a:rPr>
              <a:t>đánh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giá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giữa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các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lựa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chọn</a:t>
            </a:r>
            <a:r>
              <a:rPr lang="en-US" sz="2133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24E36E8-87CD-38E8-FA91-2FF955465DE9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tx2"/>
                </a:solidFill>
              </a:rPr>
              <a:t>KH </a:t>
            </a:r>
            <a:r>
              <a:rPr lang="en-US" sz="2133" dirty="0" err="1">
                <a:solidFill>
                  <a:schemeClr val="tx2"/>
                </a:solidFill>
              </a:rPr>
              <a:t>có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dấu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hiệu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rõ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ràng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muốn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mua</a:t>
            </a:r>
            <a:r>
              <a:rPr lang="en-US" sz="2133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A4A1EC3-E2A6-8530-7F30-0A0C18EAD7B9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tx2"/>
                </a:solidFill>
              </a:rPr>
              <a:t>Xem xét kỹ lưỡng trước khi quyết định.</a:t>
            </a:r>
            <a:endParaRPr lang="en-US" sz="2133" dirty="0">
              <a:solidFill>
                <a:schemeClr val="tx2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66C4F85-A251-4540-1A04-99779FF0FB1F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tx2"/>
                </a:solidFill>
              </a:rPr>
              <a:t>Thực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hiện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hành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động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en-US" sz="2133" dirty="0" err="1">
                <a:solidFill>
                  <a:schemeClr val="tx2"/>
                </a:solidFill>
              </a:rPr>
              <a:t>mua</a:t>
            </a:r>
            <a:r>
              <a:rPr lang="en-US" sz="2133" dirty="0">
                <a:solidFill>
                  <a:schemeClr val="tx2"/>
                </a:solidFill>
              </a:rPr>
              <a:t> SP - DV.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D3EA808-A181-EE7D-35BD-5FC66E4E2DB5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tx2"/>
                </a:solidFill>
              </a:rPr>
              <a:t>Tiếp tục gắn bó, </a:t>
            </a:r>
            <a:r>
              <a:rPr lang="en-US" sz="2133" dirty="0" err="1">
                <a:solidFill>
                  <a:schemeClr val="tx2"/>
                </a:solidFill>
              </a:rPr>
              <a:t>và</a:t>
            </a:r>
            <a:r>
              <a:rPr lang="en-US" sz="2133" dirty="0">
                <a:solidFill>
                  <a:schemeClr val="tx2"/>
                </a:solidFill>
              </a:rPr>
              <a:t> </a:t>
            </a:r>
            <a:r>
              <a:rPr lang="vi-VN" sz="2133" dirty="0">
                <a:solidFill>
                  <a:schemeClr val="tx2"/>
                </a:solidFill>
              </a:rPr>
              <a:t>giới thiệu cho người khác.</a:t>
            </a:r>
            <a:endParaRPr lang="en-US" sz="2133" dirty="0">
              <a:solidFill>
                <a:schemeClr val="tx2"/>
              </a:solidFill>
            </a:endParaRP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E3598B2C-123D-38F1-E126-1C47870E6482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61975C87-745C-F420-C79E-166396821616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bg1">
                  <a:lumMod val="65000"/>
                </a:schemeClr>
              </a:gs>
              <a:gs pos="8300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2339F3B-2BD7-D7B1-B96F-1238800B8137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A4171F42-B0F8-CF67-5316-443DD558BF1F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BE9E331C-95E2-BA81-1CA8-75ED419A1760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A6D336B3-9B61-0FC3-E8CE-D104C2434C32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  <p:sp>
        <p:nvSpPr>
          <p:cNvPr id="84" name="Arc 83">
            <a:extLst>
              <a:ext uri="{FF2B5EF4-FFF2-40B4-BE49-F238E27FC236}">
                <a16:creationId xmlns:a16="http://schemas.microsoft.com/office/drawing/2014/main" id="{13A5D688-D567-20E2-E151-429E15F36087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9AF79809-B086-A064-6133-9EDC2CC39A85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D0DBDC33-2AC4-27CB-98EB-193EC5279791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87" name="Shape 2779">
            <a:extLst>
              <a:ext uri="{FF2B5EF4-FFF2-40B4-BE49-F238E27FC236}">
                <a16:creationId xmlns:a16="http://schemas.microsoft.com/office/drawing/2014/main" id="{B6E1D1D6-79A8-9F82-0A77-0CD294757120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583">
            <a:extLst>
              <a:ext uri="{FF2B5EF4-FFF2-40B4-BE49-F238E27FC236}">
                <a16:creationId xmlns:a16="http://schemas.microsoft.com/office/drawing/2014/main" id="{EF32D6DF-0651-2AD3-CCCD-AF4FB06C953B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16">
            <a:extLst>
              <a:ext uri="{FF2B5EF4-FFF2-40B4-BE49-F238E27FC236}">
                <a16:creationId xmlns:a16="http://schemas.microsoft.com/office/drawing/2014/main" id="{60EA2C87-0C90-8B82-3963-97C48B384469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08">
            <a:extLst>
              <a:ext uri="{FF2B5EF4-FFF2-40B4-BE49-F238E27FC236}">
                <a16:creationId xmlns:a16="http://schemas.microsoft.com/office/drawing/2014/main" id="{8D8369F6-062E-8A09-8F89-B8C691440500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32">
            <a:extLst>
              <a:ext uri="{FF2B5EF4-FFF2-40B4-BE49-F238E27FC236}">
                <a16:creationId xmlns:a16="http://schemas.microsoft.com/office/drawing/2014/main" id="{D4FC8D77-E2F7-9171-8776-D4EE80965794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28">
            <a:extLst>
              <a:ext uri="{FF2B5EF4-FFF2-40B4-BE49-F238E27FC236}">
                <a16:creationId xmlns:a16="http://schemas.microsoft.com/office/drawing/2014/main" id="{A9296AB5-993E-4931-C159-A816E25E610E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34">
            <a:extLst>
              <a:ext uri="{FF2B5EF4-FFF2-40B4-BE49-F238E27FC236}">
                <a16:creationId xmlns:a16="http://schemas.microsoft.com/office/drawing/2014/main" id="{7777B866-74D9-6C25-F0D6-4EEE5AC02953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B9372F6F-6BB1-6CCF-F6E2-12EF209E3C94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C1AA4D5-ADAE-04A8-BF09-16FDB422F3EF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animBg="1"/>
      <p:bldP spid="79" grpId="0" animBg="1"/>
      <p:bldP spid="84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65C2E6E-8C0F-9ACA-2F4B-B0B399761F5D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FBDC937-788C-A686-D11E-FE17CEDAF99C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B650F4B-6F58-66CE-D0EC-8B55CF8043BD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B6FF140-B953-8E84-7218-95CB3B472B55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2943E8D-A3EB-1F35-5974-55F46B9AD6E3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478C6A-342C-B781-FE28-CD2FB9516905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3BD97F14-EE77-28E1-A219-DE2855B4EA75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8D7C00D5-07EA-1E80-B0F6-12DF34C2D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5F28371-D79A-2E60-0C1A-39162ECD1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3DCB8306-841E-A677-006D-65145EFCD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B6DDD21-F9FA-AD70-A3E1-738AB97BDC85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26F5C5D7-1299-29AF-343F-59E8DDD2D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C9C59F05-6D76-5849-97D9-E02784BE5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B82FB95D-A3AC-9D12-0DB8-D4246DFDD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463DFF-6B72-F746-5BAC-A080FF610C02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116F93B9-0AFA-24D4-5329-A3E159DC1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F30B84CB-51A2-D2F9-81F2-577544F09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066B48F-5649-03E9-9528-69BDF2DF7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7B30E5-C90E-A5B7-2A21-7FEDCD8AA98C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7E2D0A62-A9E2-082A-ECE0-1E71202E8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01B5EDBE-61A1-5587-1083-EAA1B804D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8C59D278-6C52-3022-57AC-1456BCFBF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79E640A-4B79-0389-2848-F9359C218F9E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52E941F2-1BB2-A85E-DF5D-B9B959994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A9C3036A-0F27-E584-95D7-87FD6AB6C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B0840A15-DE09-E657-E114-7BCCFB022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52302D8-0BC6-7C4E-2415-DAEA305D8A51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214CDBFC-7F46-69BD-8A35-C93EB38D6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3054DC2B-1CF2-6796-24E6-BE8E83176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E8D12A72-3E24-079E-6A32-99E394B24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BA20ED7-BE9F-92B2-2F2E-6D301B47960F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1A10688-217E-1CA7-59FA-C704AD980602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LOYALTY</a:t>
            </a: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E3E8E2D1-5B0B-760E-254D-24A1C5A06911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CE82CB5-4C97-CDF4-B7E7-8E3CE5CA06F7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AWARENESS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236A044-6A71-9854-18F3-B8EAEF2A9251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INTEREST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3476540-FC89-0348-AF9D-3B5DB280BCA0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CONSIDERATION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46AFD71-E3BE-D833-7CB4-96DC348FD804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INTENT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9657DBB-7E0E-E5BB-909A-EF1763BE36CB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EVALUATION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BACAA23-1E70-1FD2-B205-45A581E544DF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PURCHASE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4A6E28E-F471-DEFE-67C8-21A0B14D727B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SP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B329413-E7DB-3FDD-33D7-382084E70859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bắt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đầu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tìm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hiểu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thể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sự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chú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ý.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7293AF2-CAF4-EAD1-3156-90881A48EA3E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giá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giữa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các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lựa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chọn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48DA09A-5834-F4D4-3C5F-45A2DE10B0D9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có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dấu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rõ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ràng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muốn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4F29B41-0314-9673-D759-6DF09BEA09D5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Xem xét kỹ lưỡng trước khi quyết định.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6997FFF-0A01-89B4-2E36-7879FA19CEEA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Thực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hành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động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SP - DV.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1BD1B47-2750-8CCD-9C37-513AA895222E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Tiếp tục gắn bó,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giới thiệu cho người khác.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9B876F03-FD4A-D9F8-6A9C-C374215A32A4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27CEC331-758D-E294-696A-0BC8371006DF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bg1">
                  <a:lumMod val="65000"/>
                </a:schemeClr>
              </a:gs>
              <a:gs pos="8300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312BE0E-7812-0155-B836-0208D963E197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5AA700AD-2A23-13C0-2BC1-380FCA2FA5AA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E5CAD1EF-6D30-AF21-9704-80176E41FDBD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6634E177-7F08-7099-4807-2DD4E9B1D744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  <p:sp>
        <p:nvSpPr>
          <p:cNvPr id="84" name="Arc 83">
            <a:extLst>
              <a:ext uri="{FF2B5EF4-FFF2-40B4-BE49-F238E27FC236}">
                <a16:creationId xmlns:a16="http://schemas.microsoft.com/office/drawing/2014/main" id="{54E89F99-C6C2-32D4-715C-E3535EB0F5D7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FC3E1317-FD6B-096A-641E-694E2FE04E42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0CF7B214-2472-129E-2197-C06A913F7A6E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87" name="Shape 2779">
            <a:extLst>
              <a:ext uri="{FF2B5EF4-FFF2-40B4-BE49-F238E27FC236}">
                <a16:creationId xmlns:a16="http://schemas.microsoft.com/office/drawing/2014/main" id="{A28711E8-1C71-DAC1-77B4-A8D4F968D193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583">
            <a:extLst>
              <a:ext uri="{FF2B5EF4-FFF2-40B4-BE49-F238E27FC236}">
                <a16:creationId xmlns:a16="http://schemas.microsoft.com/office/drawing/2014/main" id="{2E0F4AEB-D6FC-E28A-6BDD-AB1A1F7E9890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16">
            <a:extLst>
              <a:ext uri="{FF2B5EF4-FFF2-40B4-BE49-F238E27FC236}">
                <a16:creationId xmlns:a16="http://schemas.microsoft.com/office/drawing/2014/main" id="{0A0318DE-3C37-301B-F618-654C98AF5927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08">
            <a:extLst>
              <a:ext uri="{FF2B5EF4-FFF2-40B4-BE49-F238E27FC236}">
                <a16:creationId xmlns:a16="http://schemas.microsoft.com/office/drawing/2014/main" id="{4FFC42CE-A7F3-FD9E-4952-DD0759397F44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32">
            <a:extLst>
              <a:ext uri="{FF2B5EF4-FFF2-40B4-BE49-F238E27FC236}">
                <a16:creationId xmlns:a16="http://schemas.microsoft.com/office/drawing/2014/main" id="{81EF1566-A909-EA57-7AF0-39C8923B475D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28">
            <a:extLst>
              <a:ext uri="{FF2B5EF4-FFF2-40B4-BE49-F238E27FC236}">
                <a16:creationId xmlns:a16="http://schemas.microsoft.com/office/drawing/2014/main" id="{EF3C624C-F60D-8B85-06EC-F5C5A8C7C781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34">
            <a:extLst>
              <a:ext uri="{FF2B5EF4-FFF2-40B4-BE49-F238E27FC236}">
                <a16:creationId xmlns:a16="http://schemas.microsoft.com/office/drawing/2014/main" id="{D1864F8E-AE40-A89A-DA47-CB1E4328A1C5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64E94797-6823-71C3-60C8-B6EA98B26D01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911DB4-B7B1-08DC-74E0-DF49719F7EDC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animBg="1"/>
      <p:bldP spid="79" grpId="0" animBg="1"/>
      <p:bldP spid="84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C9B9E2F-4A09-D8F9-EEAB-A77EAAF12969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45B30D-D8D7-1C1E-AB62-DD1FFFFEA19B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3596328-BA0C-FDB2-2884-BFCBB7134AE3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0A5B27-9CF7-6F2D-7E38-5BAA5E4C21C1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649302-E401-EEA7-E7A9-298B30867664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53BD50-57B4-BE5C-CB5E-D9F85D4FC133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332C8BF1-44FC-A84B-70B2-C35E71D56367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8225A0F-0322-91FD-45AB-DB91C92D8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2AE9FD4-3FA4-8B07-07BD-AF34A8497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0304DD44-94D0-B4F6-F3EE-4856AF3FA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629A36D-54AD-75FE-E9DE-104762319175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B275A53F-0AC6-5A5D-CF42-1340923A5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D0D8793A-0BC3-1732-F984-3165BE88F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24F09609-B6F3-DF8E-53B4-7AA672EBB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9F4ADF-5570-3B27-4C32-F4AFCAB7897B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5C43FFF-2843-8768-CA88-2E2FB43CD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EA4AC10-A148-B1BA-D0AB-FDF79C646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340EF00A-D698-0098-EF3B-224586D6A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D735C1-77C4-9B56-41A1-575CA8816C1D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7F669AA6-1F17-EE53-97BC-1B7B3656D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04A8DAAD-36D5-8DC2-305A-B262F6DF5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B498C504-7B29-90BB-BD86-1F5E57CE7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7F04E86-9D54-423D-53A3-594B6F911491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3628DC6E-9017-754F-4DB6-CC17F50B4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019CBCC4-F2C2-067F-C8AF-8A89F3F4D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375EC870-E728-25BE-2FF6-256AE8136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1382C70-E698-B039-0513-1D19EAB97953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3CE5B0BD-9E39-94B5-DBE6-85E42E7CD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9CE72D12-F7A8-B2DF-62EE-CE566BEDC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B45E0FA6-EF8F-C488-F06C-7FAA1D30A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B410F45-5644-5079-58D6-2761BE5ED61F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0FB719E1-C734-5137-69C3-3F41406D193D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</a:rPr>
              <a:t>LOYALTY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6E66924-17F2-1590-E1F8-88C4DFC734F4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30B3C2A-D8F8-4430-0F37-23C8B4B1F538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</a:rPr>
              <a:t>AWARENESS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B3DC9E7-B0C5-66F4-A131-A7FFED069D11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</a:rPr>
              <a:t>INTEREST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6C0251F-FE48-0C45-223A-37097BF362D0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</a:rPr>
              <a:t>CONSIDERATION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FE02FA4-F098-3E37-A489-DDF1F582F15A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</a:rPr>
              <a:t>INTENT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D34A551-997B-C73F-FF8C-EEF7958B36EA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</a:rPr>
              <a:t>EVALUATION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8D0C132-291B-A761-8504-A0A2838EDF3E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</a:rPr>
              <a:t>PURCHASE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0E87BB8-01D0-BDEB-4D11-83ECF5807FB4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KH </a:t>
            </a:r>
            <a:r>
              <a:rPr lang="vi-VN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SP</a:t>
            </a:r>
            <a:r>
              <a:rPr lang="vi-VN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  <a:endParaRPr lang="en-US" sz="2133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556AA31-4B8D-1D77-26E2-2ABB9925010A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bắt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đầu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tìm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hiểu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thể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sự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chú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ý.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A1BB1E3-671D-A7B6-08B4-8B3AD68BB60F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So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sánh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đánh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giá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giữa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các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lựa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chọn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55AC6DD-8014-1487-E6D9-A27E8D06A1BA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có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dấu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hiệu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rõ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ràng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muốn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D2DFD30-EC29-6AEC-9106-7C4C51B349C3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Xem xét kỹ lưỡng trước khi quyết định.</a:t>
            </a:r>
            <a:endParaRPr lang="en-US" sz="2133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A9AE699-34D9-E99C-99C4-84FF0209AFC4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Thực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hành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động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SP - DV.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F7BE27C-519C-8ADB-E8E8-7599BE4110D9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Tiếp tục gắn bó, </a:t>
            </a:r>
            <a:r>
              <a:rPr lang="en-US" sz="2133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và</a:t>
            </a:r>
            <a:r>
              <a:rPr lang="en-US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vi-VN" sz="2133" dirty="0">
                <a:solidFill>
                  <a:schemeClr val="bg1">
                    <a:lumMod val="20000"/>
                    <a:lumOff val="80000"/>
                  </a:schemeClr>
                </a:solidFill>
              </a:rPr>
              <a:t>giới thiệu cho người khác.</a:t>
            </a:r>
            <a:endParaRPr lang="en-US" sz="2133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963CDA6B-A683-94FD-A3BB-8FF8B29DFA10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Arc 83">
            <a:extLst>
              <a:ext uri="{FF2B5EF4-FFF2-40B4-BE49-F238E27FC236}">
                <a16:creationId xmlns:a16="http://schemas.microsoft.com/office/drawing/2014/main" id="{6E989740-9DA0-9F12-FD91-FEEDD0EFDA8E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163FB1CC-4483-12F6-B5CB-EABC59E654FB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D418261C-137A-0255-4865-B8AFB8AF07C3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we sell CONFIDENCE not templates</a:t>
            </a:r>
          </a:p>
        </p:txBody>
      </p:sp>
      <p:sp>
        <p:nvSpPr>
          <p:cNvPr id="87" name="Shape 2779">
            <a:extLst>
              <a:ext uri="{FF2B5EF4-FFF2-40B4-BE49-F238E27FC236}">
                <a16:creationId xmlns:a16="http://schemas.microsoft.com/office/drawing/2014/main" id="{14476B6E-8419-7217-38D0-436ABEB26944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583">
            <a:extLst>
              <a:ext uri="{FF2B5EF4-FFF2-40B4-BE49-F238E27FC236}">
                <a16:creationId xmlns:a16="http://schemas.microsoft.com/office/drawing/2014/main" id="{FA2F8CB3-9B63-FC7C-F97A-B0E9199BDB95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16">
            <a:extLst>
              <a:ext uri="{FF2B5EF4-FFF2-40B4-BE49-F238E27FC236}">
                <a16:creationId xmlns:a16="http://schemas.microsoft.com/office/drawing/2014/main" id="{CA99B259-853E-945C-560F-3DB87016BA42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08">
            <a:extLst>
              <a:ext uri="{FF2B5EF4-FFF2-40B4-BE49-F238E27FC236}">
                <a16:creationId xmlns:a16="http://schemas.microsoft.com/office/drawing/2014/main" id="{A4E85EF4-CB56-836F-9C1E-74EE62BCF056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32">
            <a:extLst>
              <a:ext uri="{FF2B5EF4-FFF2-40B4-BE49-F238E27FC236}">
                <a16:creationId xmlns:a16="http://schemas.microsoft.com/office/drawing/2014/main" id="{B6CA42A4-7E8C-71DA-4319-49481A1FB0EF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28">
            <a:extLst>
              <a:ext uri="{FF2B5EF4-FFF2-40B4-BE49-F238E27FC236}">
                <a16:creationId xmlns:a16="http://schemas.microsoft.com/office/drawing/2014/main" id="{7088EED9-D484-AA0F-CDA9-7162D51E7F11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34">
            <a:extLst>
              <a:ext uri="{FF2B5EF4-FFF2-40B4-BE49-F238E27FC236}">
                <a16:creationId xmlns:a16="http://schemas.microsoft.com/office/drawing/2014/main" id="{96E9564D-9AC9-D6F6-3A01-2FD25E697278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02C3639F-EA03-801A-3A2B-A833BFEAFF0C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7552A20-4DA7-A1DD-42BD-BA247C7753FE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464664C9-05F7-FB67-A7A2-E868D15FF8B6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tx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B5765F3-843A-110F-EFD7-E195AB41CE02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81AE30F6-6626-7FB2-3F3C-A85ED18AA20C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tx1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99" name="Isosceles Triangle 98">
              <a:extLst>
                <a:ext uri="{FF2B5EF4-FFF2-40B4-BE49-F238E27FC236}">
                  <a16:creationId xmlns:a16="http://schemas.microsoft.com/office/drawing/2014/main" id="{1F2C196C-1013-CD36-FD68-663A361AC821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tx1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1BAF7CAD-765B-BE93-5A83-E631F1580793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tx1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animBg="1"/>
      <p:bldP spid="84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/>
      <p:bldP spid="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20FB9C3-7BBC-B2D0-FBB3-028BF3559A87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7526E59-1F65-E997-97C2-EB946114683C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41F4739-DC0A-DFF1-135C-D39C17B79860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0A09CBC-133C-141F-BBAD-D861F85996DD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62CF55C-07F9-A118-BDF0-5EC4406B2011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C8A31BC-22B0-B657-0070-323CD734BB12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4937265-9E0E-3F1D-7BC5-26F0C4D9AA87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8C01508D-5D1E-87F4-407C-5E77502F6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FB4E535B-8870-7BD7-B28F-92A3ED9DC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A1E0F5DC-544A-C053-BF30-F9E06073A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8F0BF5D-A10C-785C-1D51-CA40F42F6C8A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59F4B892-1264-C71E-1628-934FC25E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C8EB7C3D-A7A0-7F97-6F1C-37BF3809D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94CB72F8-0D86-7733-0A57-4C26347DD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37E6BCB-3494-0506-2A55-556821801BCF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5A483B33-3B2A-2351-45A2-8B6F626F6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5D0551B8-59A1-65C6-62F9-F790521C8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5DFD94D8-B6D0-1C6A-AC07-5A434711A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31FE4E5-BF97-1BE2-6203-29503C214D7D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09791E2C-3007-8693-CE2E-A048BA248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8DD9EE57-A49F-9D35-8FD6-88616E296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3" name="Freeform 12">
              <a:extLst>
                <a:ext uri="{FF2B5EF4-FFF2-40B4-BE49-F238E27FC236}">
                  <a16:creationId xmlns:a16="http://schemas.microsoft.com/office/drawing/2014/main" id="{5DB1FF69-0245-64FA-B57D-87475A218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A63F545-7208-F21D-F3A3-57BFEF605843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id="{BA73325C-C2A8-EFAE-B11A-CE310CA3C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6" name="Freeform 9">
              <a:extLst>
                <a:ext uri="{FF2B5EF4-FFF2-40B4-BE49-F238E27FC236}">
                  <a16:creationId xmlns:a16="http://schemas.microsoft.com/office/drawing/2014/main" id="{A60A7FCA-840C-5040-10FB-D1BDE6F75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57" name="Freeform 15">
              <a:extLst>
                <a:ext uri="{FF2B5EF4-FFF2-40B4-BE49-F238E27FC236}">
                  <a16:creationId xmlns:a16="http://schemas.microsoft.com/office/drawing/2014/main" id="{605F68EB-C953-FD85-5788-6083204C3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64DDE6B-8036-C324-DF9F-073D22566D43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59" name="Freeform 10">
              <a:extLst>
                <a:ext uri="{FF2B5EF4-FFF2-40B4-BE49-F238E27FC236}">
                  <a16:creationId xmlns:a16="http://schemas.microsoft.com/office/drawing/2014/main" id="{B433EAD3-3BF1-8CAC-F3F0-13C2BA599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D5DC42F7-BCA6-C03A-2A7B-3DB431204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73467335-152C-A60D-6699-AA6CC83B5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7B4B335-7D87-8E2D-2439-38797EA4E26C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65157E9A-C1A9-7F86-9188-49A304EAE57E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LOYALTY</a:t>
            </a: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5C9D056-DC3B-491C-4E2F-E53018A40F51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93534EF-EEB1-9472-2EFA-AAE4EEB7336B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AWARENESS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0E392F5-DEAE-2255-C044-5D30FA076E1D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INTEREST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C0FB9B3-AFB5-DA73-51C2-EAD29EAD2948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CONSIDERATION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A55FC91-1DAF-C553-3BD4-0852E6851808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INTENT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E902E89-64B4-936F-459F-EB4805D73374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EVALUATION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A04AA98-C849-1B8F-E735-08B91911D8C4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PURCHASE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E49F98B-A93F-99B8-FC17-40D6DF8A23AE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SP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02A2E8-9363-901F-84BE-CD4E9397C9D4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bắt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đầu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tìm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hiểu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thể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sự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chú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ý.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73FE6DF-F8D2-BFF9-E263-E22912F6C926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sánh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đánh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giá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giữa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các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lựa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chọn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B275D64-D037-7F86-3280-D2609596EC13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KH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có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dấu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hiệu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rõ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ràng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muốn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1D3FD37-C08C-9DB1-4F61-CD4F79CFD891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Xem xét kỹ lưỡng trước khi quyết định.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CBC171F-17A5-346E-5244-B215D64A8D94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Thực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hiện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hành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động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mua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SP - DV.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F1594A5-D7F8-33BD-982D-EFE398ECF8C7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Tiếp tục gắn bó, </a:t>
            </a:r>
            <a:r>
              <a:rPr lang="en-US" sz="2133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sz="2133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133" dirty="0">
                <a:solidFill>
                  <a:schemeClr val="bg1">
                    <a:lumMod val="50000"/>
                  </a:schemeClr>
                </a:solidFill>
              </a:rPr>
              <a:t>giới thiệu cho người khác.</a:t>
            </a:r>
            <a:endParaRPr lang="en-US" sz="213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36FEA256-452B-A6DD-FC50-7ADD316AC41E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Arc 83">
            <a:extLst>
              <a:ext uri="{FF2B5EF4-FFF2-40B4-BE49-F238E27FC236}">
                <a16:creationId xmlns:a16="http://schemas.microsoft.com/office/drawing/2014/main" id="{2EB44D37-8050-E04A-963E-5D4C2D14A7A8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B4FDE56D-A84A-E421-19A2-B22B854114DA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8CBE5067-C791-FD80-E602-9629D9EE0775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we sell CONFIDENCE not templates</a:t>
            </a:r>
          </a:p>
        </p:txBody>
      </p:sp>
      <p:sp>
        <p:nvSpPr>
          <p:cNvPr id="87" name="Shape 2779">
            <a:extLst>
              <a:ext uri="{FF2B5EF4-FFF2-40B4-BE49-F238E27FC236}">
                <a16:creationId xmlns:a16="http://schemas.microsoft.com/office/drawing/2014/main" id="{6BD90C9D-BBDA-DE3B-F301-C2490A673C87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583">
            <a:extLst>
              <a:ext uri="{FF2B5EF4-FFF2-40B4-BE49-F238E27FC236}">
                <a16:creationId xmlns:a16="http://schemas.microsoft.com/office/drawing/2014/main" id="{66124280-4EF9-9E26-8B18-73C8F2134D88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16">
            <a:extLst>
              <a:ext uri="{FF2B5EF4-FFF2-40B4-BE49-F238E27FC236}">
                <a16:creationId xmlns:a16="http://schemas.microsoft.com/office/drawing/2014/main" id="{C38AB3AB-50BE-B14B-9041-C9A66356B115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08">
            <a:extLst>
              <a:ext uri="{FF2B5EF4-FFF2-40B4-BE49-F238E27FC236}">
                <a16:creationId xmlns:a16="http://schemas.microsoft.com/office/drawing/2014/main" id="{4EBD8B6C-965C-1B49-79F4-4872CEA366DA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32">
            <a:extLst>
              <a:ext uri="{FF2B5EF4-FFF2-40B4-BE49-F238E27FC236}">
                <a16:creationId xmlns:a16="http://schemas.microsoft.com/office/drawing/2014/main" id="{C022F4EF-8C49-3571-AFB7-76B89E23D641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28">
            <a:extLst>
              <a:ext uri="{FF2B5EF4-FFF2-40B4-BE49-F238E27FC236}">
                <a16:creationId xmlns:a16="http://schemas.microsoft.com/office/drawing/2014/main" id="{68726C39-602C-209C-740F-FAA506A359FD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34">
            <a:extLst>
              <a:ext uri="{FF2B5EF4-FFF2-40B4-BE49-F238E27FC236}">
                <a16:creationId xmlns:a16="http://schemas.microsoft.com/office/drawing/2014/main" id="{98CCC267-9A6C-81C8-EDD3-100E94D8836C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A3CC0C8-695E-DD69-8124-A649779E293D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BA3673C-9935-146C-7081-A89876F43A29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8340120D-27B0-7F9E-87AD-46CCF4F750F2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bg1">
                  <a:lumMod val="65000"/>
                </a:schemeClr>
              </a:gs>
              <a:gs pos="8300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D8FF27C-57D6-0A0D-66DF-FF1DC3F63AFB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0B91CDA0-0EE0-A071-5120-206FB86752E6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99" name="Isosceles Triangle 98">
              <a:extLst>
                <a:ext uri="{FF2B5EF4-FFF2-40B4-BE49-F238E27FC236}">
                  <a16:creationId xmlns:a16="http://schemas.microsoft.com/office/drawing/2014/main" id="{3C85411E-16EB-26AF-9CBA-2F2EEE57A2A4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13F50BED-25FF-D093-6CE8-9A03C6FC1D5F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</p:spTree>
    <p:extLst>
      <p:ext uri="{BB962C8B-B14F-4D97-AF65-F5344CB8AC3E}">
        <p14:creationId xmlns:p14="http://schemas.microsoft.com/office/powerpoint/2010/main" val="94400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animBg="1"/>
      <p:bldP spid="84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/>
      <p:bldP spid="9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2976D61-B7A9-9C66-2090-EF1B1041D90A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0ECB709-19C8-C976-26B0-FE4C7BE34EA7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FB1D39A-3A18-6634-ED15-08A601FB6CA0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CBA18D5-5A14-014C-FF11-970842DA0FDC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CA89958-F600-54F5-22F2-3A7AC0A2D69E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1D15C9-F987-28E1-3493-5FEC60E166EB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444F5726-CF42-FE67-3A02-3DB8476DFA2E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E92D26B6-6AEB-EE39-9EEB-4A65BB283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043212B-8636-0953-9564-EA306326E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51F240E1-BCA9-9899-7D3B-B5774C63C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2FAD731-C03A-C943-3444-AE7C03716C4B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E2167C5-0CF6-5D5B-7EB5-222A3948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6F6D79A1-9747-F3C0-67CC-2A4B86F24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2AE4AB8F-2D61-2DA5-E1FF-6AE056CE7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60C6B7-9A33-3E2F-A1B9-EA9113B174AF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49323BBF-10E2-EFB9-556D-0DFEB07FE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F1CDD592-6765-91CB-A3CB-97AD375AC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BE93AF01-C0DA-34AA-5F9F-FD756044B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C3296F6-B4DE-66B9-D1CF-503DB09C59C5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1B17469D-71DE-A801-6C91-C1E802FFD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9E18A06C-4BBE-F093-3708-AAB063139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F47CBA07-3DB7-B35A-FD52-0947B3F3E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256FDC0-9BEC-EAC7-7E79-784B70C4B2E4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B8FEEF78-527B-3237-CA1F-8B44B0BAB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368D2716-7D13-0FEF-9779-BD76B3B0D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FFBB3099-F5E1-B52A-20DD-6B2A78E2C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29DB635-5958-488A-2B77-53CC4F7FA4C1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0B0CDC35-6189-0CB5-D918-C220CC815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4F42B9C1-6525-B90F-BE5D-811FE748A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4E796F20-F9EA-6439-DB63-73093EE6D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E7B569-C78D-00E3-CB0D-215D6063068A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B4DA90CD-206E-09C4-D8DF-11211E12B62D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LOYALTY</a:t>
            </a: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F5B5A10-AA44-6FDF-C5CC-B39D1997056A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D11AE0B-E08C-24E1-3FDE-16D0C39155A9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AWARENESS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6D69EA-8537-FB72-5C1A-4BCFD3759F71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INTEREST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8F2DC75-627A-AF85-D3DA-0B42B2FE77F3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CONSIDERATION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2B63CAB-BC6E-ACD6-A005-2028871A30EE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INTENT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0C7F726-FD09-B77C-9A15-ED808FE1B67D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EVALUATION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6E67146-D7C6-DCEC-D16D-7912245A2770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PURCHASE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848B554-66FE-AFDF-0C11-E2ABF272D398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KH </a:t>
            </a:r>
            <a:r>
              <a:rPr lang="vi-VN" sz="2133" dirty="0">
                <a:solidFill>
                  <a:schemeClr val="bg2"/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2"/>
                </a:solidFill>
              </a:rPr>
              <a:t>SP</a:t>
            </a:r>
            <a:r>
              <a:rPr lang="vi-VN" sz="2133" dirty="0">
                <a:solidFill>
                  <a:schemeClr val="bg2"/>
                </a:solidFill>
              </a:rPr>
              <a:t>.</a:t>
            </a:r>
            <a:endParaRPr lang="en-US" sz="2133" dirty="0">
              <a:solidFill>
                <a:schemeClr val="bg2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3DF2D20-EA5F-FB32-A6E0-C96C2EDD0078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KH </a:t>
            </a:r>
            <a:r>
              <a:rPr lang="en-US" sz="2133" dirty="0" err="1">
                <a:solidFill>
                  <a:schemeClr val="bg2"/>
                </a:solidFill>
              </a:rPr>
              <a:t>bắt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đầu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tìm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hiểu</a:t>
            </a:r>
            <a:r>
              <a:rPr lang="en-US" sz="2133" dirty="0">
                <a:solidFill>
                  <a:schemeClr val="bg2"/>
                </a:solidFill>
              </a:rPr>
              <a:t>, </a:t>
            </a:r>
            <a:r>
              <a:rPr lang="en-US" sz="2133" dirty="0" err="1">
                <a:solidFill>
                  <a:schemeClr val="bg2"/>
                </a:solidFill>
              </a:rPr>
              <a:t>thể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hiện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sự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chú</a:t>
            </a:r>
            <a:r>
              <a:rPr lang="en-US" sz="2133" dirty="0">
                <a:solidFill>
                  <a:schemeClr val="bg2"/>
                </a:solidFill>
              </a:rPr>
              <a:t> ý.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351F138-0E0E-C40D-3A97-E9A4F3039116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So </a:t>
            </a:r>
            <a:r>
              <a:rPr lang="en-US" sz="2133" dirty="0" err="1">
                <a:solidFill>
                  <a:schemeClr val="bg2"/>
                </a:solidFill>
              </a:rPr>
              <a:t>sánh</a:t>
            </a:r>
            <a:r>
              <a:rPr lang="en-US" sz="2133" dirty="0">
                <a:solidFill>
                  <a:schemeClr val="bg2"/>
                </a:solidFill>
              </a:rPr>
              <a:t>, </a:t>
            </a:r>
            <a:r>
              <a:rPr lang="en-US" sz="2133" dirty="0" err="1">
                <a:solidFill>
                  <a:schemeClr val="bg2"/>
                </a:solidFill>
              </a:rPr>
              <a:t>đánh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giá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giữa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các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lựa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chọn</a:t>
            </a:r>
            <a:r>
              <a:rPr lang="en-US" sz="2133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DE618A4-95BC-D267-23CE-C3DE2389048A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KH </a:t>
            </a:r>
            <a:r>
              <a:rPr lang="en-US" sz="2133" dirty="0" err="1">
                <a:solidFill>
                  <a:schemeClr val="bg2"/>
                </a:solidFill>
              </a:rPr>
              <a:t>có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dấu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hiệu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rõ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ràng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muốn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mua</a:t>
            </a:r>
            <a:r>
              <a:rPr lang="en-US" sz="2133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A77D7CB-2082-7153-781C-3C8FB6CD7E42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2"/>
                </a:solidFill>
              </a:rPr>
              <a:t>Xem xét kỹ lưỡng trước khi quyết định.</a:t>
            </a:r>
            <a:endParaRPr lang="en-US" sz="2133" dirty="0">
              <a:solidFill>
                <a:schemeClr val="bg2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1305FA6-A7D6-9B1D-302C-C43036BD5AD4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2"/>
                </a:solidFill>
              </a:rPr>
              <a:t>Thực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hiện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hành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động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mua</a:t>
            </a:r>
            <a:r>
              <a:rPr lang="en-US" sz="2133" dirty="0">
                <a:solidFill>
                  <a:schemeClr val="bg2"/>
                </a:solidFill>
              </a:rPr>
              <a:t> SP - DV.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F28ACEA-56FE-A19A-2F78-79A3402C0004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2"/>
                </a:solidFill>
              </a:rPr>
              <a:t>Tiếp tục gắn bó, </a:t>
            </a:r>
            <a:r>
              <a:rPr lang="en-US" sz="2133" dirty="0" err="1">
                <a:solidFill>
                  <a:schemeClr val="bg2"/>
                </a:solidFill>
              </a:rPr>
              <a:t>và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vi-VN" sz="2133" dirty="0">
                <a:solidFill>
                  <a:schemeClr val="bg2"/>
                </a:solidFill>
              </a:rPr>
              <a:t>giới thiệu cho người khác.</a:t>
            </a:r>
            <a:endParaRPr lang="en-US" sz="2133" dirty="0">
              <a:solidFill>
                <a:schemeClr val="bg2"/>
              </a:solidFill>
            </a:endParaRP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4CBCCDDA-D042-794B-B6AB-F02A98DA3893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8B1C514F-84F3-024C-86B9-9B90476B7CE2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bg1">
                  <a:lumMod val="65000"/>
                </a:schemeClr>
              </a:gs>
              <a:gs pos="8300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F2E8839-5FD6-4279-79DB-40EFD192B9C4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64946A92-E6A1-C057-34CE-7C837A754189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AB8E39AA-793A-5E04-6441-8E6493594FDA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9B3F7ED9-3194-C041-90FA-4F81E8161DA6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  <p:sp>
        <p:nvSpPr>
          <p:cNvPr id="84" name="Arc 83">
            <a:extLst>
              <a:ext uri="{FF2B5EF4-FFF2-40B4-BE49-F238E27FC236}">
                <a16:creationId xmlns:a16="http://schemas.microsoft.com/office/drawing/2014/main" id="{1A111698-CFD9-DE5C-5662-A3E16516BABA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52B4F010-670E-0D36-C669-FD05AB82746C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BCAE3E01-2385-DD61-3801-25F68466125B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87" name="Shape 2779">
            <a:extLst>
              <a:ext uri="{FF2B5EF4-FFF2-40B4-BE49-F238E27FC236}">
                <a16:creationId xmlns:a16="http://schemas.microsoft.com/office/drawing/2014/main" id="{E28BD792-747F-15FF-B2C4-34D767B607DC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583">
            <a:extLst>
              <a:ext uri="{FF2B5EF4-FFF2-40B4-BE49-F238E27FC236}">
                <a16:creationId xmlns:a16="http://schemas.microsoft.com/office/drawing/2014/main" id="{2E54DC56-465B-DFC5-C238-D6342E19CD93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16">
            <a:extLst>
              <a:ext uri="{FF2B5EF4-FFF2-40B4-BE49-F238E27FC236}">
                <a16:creationId xmlns:a16="http://schemas.microsoft.com/office/drawing/2014/main" id="{285F10C6-37F6-D162-FC26-04406F7A31E4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08">
            <a:extLst>
              <a:ext uri="{FF2B5EF4-FFF2-40B4-BE49-F238E27FC236}">
                <a16:creationId xmlns:a16="http://schemas.microsoft.com/office/drawing/2014/main" id="{A0B4CD15-D323-10D5-B1EF-C96F14AC09E4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32">
            <a:extLst>
              <a:ext uri="{FF2B5EF4-FFF2-40B4-BE49-F238E27FC236}">
                <a16:creationId xmlns:a16="http://schemas.microsoft.com/office/drawing/2014/main" id="{7E0C4B9D-7EBC-EE0C-BBE5-A2611C64B9AD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28">
            <a:extLst>
              <a:ext uri="{FF2B5EF4-FFF2-40B4-BE49-F238E27FC236}">
                <a16:creationId xmlns:a16="http://schemas.microsoft.com/office/drawing/2014/main" id="{6EC1A69E-D718-1EA1-C97B-7D6569B46BB6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34">
            <a:extLst>
              <a:ext uri="{FF2B5EF4-FFF2-40B4-BE49-F238E27FC236}">
                <a16:creationId xmlns:a16="http://schemas.microsoft.com/office/drawing/2014/main" id="{CB31D346-745B-2C64-3088-F7AA2FBC7A5C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660A32A5-134B-A03A-9A28-54E4F758E231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D119DC3-DCB0-C197-F74C-CBCDC71D82C1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animBg="1"/>
      <p:bldP spid="79" grpId="0" animBg="1"/>
      <p:bldP spid="84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7033C85-C8F2-8BC4-451B-5161172AD513}"/>
              </a:ext>
            </a:extLst>
          </p:cNvPr>
          <p:cNvCxnSpPr/>
          <p:nvPr/>
        </p:nvCxnSpPr>
        <p:spPr>
          <a:xfrm flipV="1">
            <a:off x="5192578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CF4AA86-7D91-C5D1-2C32-FE75C6F074E8}"/>
              </a:ext>
            </a:extLst>
          </p:cNvPr>
          <p:cNvCxnSpPr/>
          <p:nvPr/>
        </p:nvCxnSpPr>
        <p:spPr>
          <a:xfrm flipV="1">
            <a:off x="7921171" y="3750302"/>
            <a:ext cx="0" cy="27461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166493-800D-F94C-4436-12669F226ECE}"/>
              </a:ext>
            </a:extLst>
          </p:cNvPr>
          <p:cNvCxnSpPr>
            <a:cxnSpLocks/>
          </p:cNvCxnSpPr>
          <p:nvPr/>
        </p:nvCxnSpPr>
        <p:spPr>
          <a:xfrm flipV="1">
            <a:off x="10638237" y="3991889"/>
            <a:ext cx="0" cy="27264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CEE443E-C4CE-DD7E-8133-D3F3606616A0}"/>
              </a:ext>
            </a:extLst>
          </p:cNvPr>
          <p:cNvCxnSpPr>
            <a:cxnSpLocks/>
          </p:cNvCxnSpPr>
          <p:nvPr/>
        </p:nvCxnSpPr>
        <p:spPr>
          <a:xfrm flipV="1">
            <a:off x="13426822" y="4431795"/>
            <a:ext cx="0" cy="271823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8E44805-7A4A-8CF3-E05E-5AF93E6A37D3}"/>
              </a:ext>
            </a:extLst>
          </p:cNvPr>
          <p:cNvCxnSpPr>
            <a:cxnSpLocks/>
          </p:cNvCxnSpPr>
          <p:nvPr/>
        </p:nvCxnSpPr>
        <p:spPr>
          <a:xfrm flipV="1">
            <a:off x="16096522" y="4876841"/>
            <a:ext cx="0" cy="22477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EF7688-F0CE-458A-AF1A-4ED2E63F2AA8}"/>
              </a:ext>
            </a:extLst>
          </p:cNvPr>
          <p:cNvCxnSpPr>
            <a:cxnSpLocks/>
          </p:cNvCxnSpPr>
          <p:nvPr/>
        </p:nvCxnSpPr>
        <p:spPr>
          <a:xfrm flipV="1">
            <a:off x="18827938" y="5319317"/>
            <a:ext cx="0" cy="19195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08B13A2-60ED-EFFD-7BAB-BCEDAC6C3795}"/>
              </a:ext>
            </a:extLst>
          </p:cNvPr>
          <p:cNvGrpSpPr/>
          <p:nvPr/>
        </p:nvGrpSpPr>
        <p:grpSpPr>
          <a:xfrm>
            <a:off x="2825045" y="4431795"/>
            <a:ext cx="3320330" cy="7594896"/>
            <a:chOff x="1058477" y="1661686"/>
            <a:chExt cx="1245448" cy="284882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819995E-942E-98D5-DC6D-9B97E3BC9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37A23C-3E85-111D-6006-A89A70FFE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5807" y="1948676"/>
              <a:ext cx="348118" cy="2274848"/>
            </a:xfrm>
            <a:custGeom>
              <a:avLst/>
              <a:gdLst>
                <a:gd name="T0" fmla="*/ 155 w 155"/>
                <a:gd name="T1" fmla="*/ 106 h 1323"/>
                <a:gd name="T2" fmla="*/ 0 w 155"/>
                <a:gd name="T3" fmla="*/ 0 h 1323"/>
                <a:gd name="T4" fmla="*/ 0 w 155"/>
                <a:gd name="T5" fmla="*/ 661 h 1323"/>
                <a:gd name="T6" fmla="*/ 0 w 155"/>
                <a:gd name="T7" fmla="*/ 1323 h 1323"/>
                <a:gd name="T8" fmla="*/ 155 w 155"/>
                <a:gd name="T9" fmla="*/ 1216 h 1323"/>
                <a:gd name="T10" fmla="*/ 112 w 155"/>
                <a:gd name="T11" fmla="*/ 661 h 1323"/>
                <a:gd name="T12" fmla="*/ 155 w 155"/>
                <a:gd name="T13" fmla="*/ 106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23">
                  <a:moveTo>
                    <a:pt x="155" y="106"/>
                  </a:moveTo>
                  <a:cubicBezTo>
                    <a:pt x="117" y="93"/>
                    <a:pt x="37" y="14"/>
                    <a:pt x="0" y="0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37" y="1309"/>
                    <a:pt x="117" y="1229"/>
                    <a:pt x="155" y="1216"/>
                  </a:cubicBezTo>
                  <a:cubicBezTo>
                    <a:pt x="112" y="661"/>
                    <a:pt x="112" y="661"/>
                    <a:pt x="112" y="661"/>
                  </a:cubicBezTo>
                  <a:lnTo>
                    <a:pt x="155" y="106"/>
                  </a:lnTo>
                  <a:close/>
                </a:path>
              </a:pathLst>
            </a:custGeom>
            <a:solidFill>
              <a:schemeClr val="accent1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15FDE8CF-038D-1E0D-89D0-175FD15A6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477" y="1661686"/>
              <a:ext cx="897330" cy="2848828"/>
            </a:xfrm>
            <a:custGeom>
              <a:avLst/>
              <a:gdLst>
                <a:gd name="T0" fmla="*/ 50 w 400"/>
                <a:gd name="T1" fmla="*/ 12 h 1657"/>
                <a:gd name="T2" fmla="*/ 0 w 400"/>
                <a:gd name="T3" fmla="*/ 41 h 1657"/>
                <a:gd name="T4" fmla="*/ 0 w 400"/>
                <a:gd name="T5" fmla="*/ 1615 h 1657"/>
                <a:gd name="T6" fmla="*/ 50 w 400"/>
                <a:gd name="T7" fmla="*/ 1645 h 1657"/>
                <a:gd name="T8" fmla="*/ 400 w 400"/>
                <a:gd name="T9" fmla="*/ 1490 h 1657"/>
                <a:gd name="T10" fmla="*/ 400 w 400"/>
                <a:gd name="T11" fmla="*/ 167 h 1657"/>
                <a:gd name="T12" fmla="*/ 50 w 400"/>
                <a:gd name="T13" fmla="*/ 12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657">
                  <a:moveTo>
                    <a:pt x="50" y="12"/>
                  </a:moveTo>
                  <a:cubicBezTo>
                    <a:pt x="27" y="0"/>
                    <a:pt x="0" y="16"/>
                    <a:pt x="0" y="41"/>
                  </a:cubicBezTo>
                  <a:cubicBezTo>
                    <a:pt x="0" y="1615"/>
                    <a:pt x="0" y="1615"/>
                    <a:pt x="0" y="1615"/>
                  </a:cubicBezTo>
                  <a:cubicBezTo>
                    <a:pt x="0" y="1641"/>
                    <a:pt x="27" y="1657"/>
                    <a:pt x="50" y="1645"/>
                  </a:cubicBezTo>
                  <a:cubicBezTo>
                    <a:pt x="153" y="1590"/>
                    <a:pt x="271" y="1538"/>
                    <a:pt x="400" y="1490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271" y="119"/>
                    <a:pt x="153" y="67"/>
                    <a:pt x="5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42A9C9-C468-4F13-E14F-89207814F957}"/>
              </a:ext>
            </a:extLst>
          </p:cNvPr>
          <p:cNvGrpSpPr/>
          <p:nvPr/>
        </p:nvGrpSpPr>
        <p:grpSpPr>
          <a:xfrm>
            <a:off x="5887441" y="5380918"/>
            <a:ext cx="2984004" cy="5696657"/>
            <a:chOff x="2207174" y="2017699"/>
            <a:chExt cx="1119293" cy="2136803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505F6898-D58D-4293-0704-3C62B5E74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4E7EFD60-309C-8F4A-592D-E285C7F29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296" y="2196432"/>
              <a:ext cx="347171" cy="1779337"/>
            </a:xfrm>
            <a:custGeom>
              <a:avLst/>
              <a:gdLst>
                <a:gd name="T0" fmla="*/ 155 w 155"/>
                <a:gd name="T1" fmla="*/ 94 h 1035"/>
                <a:gd name="T2" fmla="*/ 0 w 155"/>
                <a:gd name="T3" fmla="*/ 0 h 1035"/>
                <a:gd name="T4" fmla="*/ 0 w 155"/>
                <a:gd name="T5" fmla="*/ 517 h 1035"/>
                <a:gd name="T6" fmla="*/ 0 w 155"/>
                <a:gd name="T7" fmla="*/ 1035 h 1035"/>
                <a:gd name="T8" fmla="*/ 155 w 155"/>
                <a:gd name="T9" fmla="*/ 940 h 1035"/>
                <a:gd name="T10" fmla="*/ 112 w 155"/>
                <a:gd name="T11" fmla="*/ 517 h 1035"/>
                <a:gd name="T12" fmla="*/ 155 w 155"/>
                <a:gd name="T13" fmla="*/ 9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035">
                  <a:moveTo>
                    <a:pt x="155" y="94"/>
                  </a:moveTo>
                  <a:cubicBezTo>
                    <a:pt x="117" y="85"/>
                    <a:pt x="37" y="9"/>
                    <a:pt x="0" y="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1035"/>
                    <a:pt x="0" y="1035"/>
                    <a:pt x="0" y="1035"/>
                  </a:cubicBezTo>
                  <a:cubicBezTo>
                    <a:pt x="37" y="1025"/>
                    <a:pt x="117" y="950"/>
                    <a:pt x="155" y="940"/>
                  </a:cubicBezTo>
                  <a:cubicBezTo>
                    <a:pt x="112" y="517"/>
                    <a:pt x="112" y="517"/>
                    <a:pt x="112" y="517"/>
                  </a:cubicBezTo>
                  <a:lnTo>
                    <a:pt x="155" y="94"/>
                  </a:lnTo>
                  <a:close/>
                </a:path>
              </a:pathLst>
            </a:custGeom>
            <a:solidFill>
              <a:schemeClr val="accent2">
                <a:lumMod val="1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1F7BF319-EE3D-5B0C-9A08-750DFC804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174" y="2017699"/>
              <a:ext cx="772121" cy="2136803"/>
            </a:xfrm>
            <a:custGeom>
              <a:avLst/>
              <a:gdLst>
                <a:gd name="T0" fmla="*/ 0 w 344"/>
                <a:gd name="T1" fmla="*/ 0 h 1243"/>
                <a:gd name="T2" fmla="*/ 0 w 344"/>
                <a:gd name="T3" fmla="*/ 1243 h 1243"/>
                <a:gd name="T4" fmla="*/ 344 w 344"/>
                <a:gd name="T5" fmla="*/ 1139 h 1243"/>
                <a:gd name="T6" fmla="*/ 344 w 344"/>
                <a:gd name="T7" fmla="*/ 104 h 1243"/>
                <a:gd name="T8" fmla="*/ 0 w 344"/>
                <a:gd name="T9" fmla="*/ 0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24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108" y="1206"/>
                    <a:pt x="223" y="1171"/>
                    <a:pt x="344" y="1139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223" y="72"/>
                    <a:pt x="108" y="37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748D255-875D-A588-BF4F-D3841599065F}"/>
              </a:ext>
            </a:extLst>
          </p:cNvPr>
          <p:cNvGrpSpPr/>
          <p:nvPr/>
        </p:nvGrpSpPr>
        <p:grpSpPr>
          <a:xfrm>
            <a:off x="8613499" y="5985253"/>
            <a:ext cx="2984004" cy="4487980"/>
            <a:chOff x="3229712" y="2244384"/>
            <a:chExt cx="1119293" cy="1683431"/>
          </a:xfrm>
        </p:grpSpPr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8CB1DEB2-A5C7-D409-6E1B-975C0EA8D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9574719C-9F7C-E303-5168-B488C9B14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834" y="2373711"/>
              <a:ext cx="347171" cy="1424777"/>
            </a:xfrm>
            <a:custGeom>
              <a:avLst/>
              <a:gdLst>
                <a:gd name="T0" fmla="*/ 155 w 155"/>
                <a:gd name="T1" fmla="*/ 86 h 829"/>
                <a:gd name="T2" fmla="*/ 0 w 155"/>
                <a:gd name="T3" fmla="*/ 0 h 829"/>
                <a:gd name="T4" fmla="*/ 0 w 155"/>
                <a:gd name="T5" fmla="*/ 414 h 829"/>
                <a:gd name="T6" fmla="*/ 0 w 155"/>
                <a:gd name="T7" fmla="*/ 829 h 829"/>
                <a:gd name="T8" fmla="*/ 155 w 155"/>
                <a:gd name="T9" fmla="*/ 742 h 829"/>
                <a:gd name="T10" fmla="*/ 112 w 155"/>
                <a:gd name="T11" fmla="*/ 414 h 829"/>
                <a:gd name="T12" fmla="*/ 155 w 155"/>
                <a:gd name="T13" fmla="*/ 86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829">
                  <a:moveTo>
                    <a:pt x="155" y="86"/>
                  </a:moveTo>
                  <a:cubicBezTo>
                    <a:pt x="117" y="80"/>
                    <a:pt x="37" y="7"/>
                    <a:pt x="0" y="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829"/>
                    <a:pt x="0" y="829"/>
                    <a:pt x="0" y="829"/>
                  </a:cubicBezTo>
                  <a:cubicBezTo>
                    <a:pt x="37" y="822"/>
                    <a:pt x="117" y="749"/>
                    <a:pt x="155" y="742"/>
                  </a:cubicBezTo>
                  <a:cubicBezTo>
                    <a:pt x="112" y="414"/>
                    <a:pt x="112" y="414"/>
                    <a:pt x="112" y="414"/>
                  </a:cubicBezTo>
                  <a:lnTo>
                    <a:pt x="155" y="86"/>
                  </a:lnTo>
                  <a:close/>
                </a:path>
              </a:pathLst>
            </a:custGeom>
            <a:solidFill>
              <a:schemeClr val="accent3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FC65165A-FADD-B3B6-2DC5-F23A1CE2B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712" y="2244384"/>
              <a:ext cx="772121" cy="1683431"/>
            </a:xfrm>
            <a:custGeom>
              <a:avLst/>
              <a:gdLst>
                <a:gd name="T0" fmla="*/ 0 w 344"/>
                <a:gd name="T1" fmla="*/ 0 h 979"/>
                <a:gd name="T2" fmla="*/ 0 w 344"/>
                <a:gd name="T3" fmla="*/ 979 h 979"/>
                <a:gd name="T4" fmla="*/ 344 w 344"/>
                <a:gd name="T5" fmla="*/ 904 h 979"/>
                <a:gd name="T6" fmla="*/ 344 w 344"/>
                <a:gd name="T7" fmla="*/ 75 h 979"/>
                <a:gd name="T8" fmla="*/ 0 w 344"/>
                <a:gd name="T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979">
                  <a:moveTo>
                    <a:pt x="0" y="0"/>
                  </a:moveTo>
                  <a:cubicBezTo>
                    <a:pt x="0" y="979"/>
                    <a:pt x="0" y="979"/>
                    <a:pt x="0" y="979"/>
                  </a:cubicBezTo>
                  <a:cubicBezTo>
                    <a:pt x="110" y="952"/>
                    <a:pt x="225" y="927"/>
                    <a:pt x="344" y="904"/>
                  </a:cubicBezTo>
                  <a:cubicBezTo>
                    <a:pt x="344" y="75"/>
                    <a:pt x="344" y="75"/>
                    <a:pt x="344" y="75"/>
                  </a:cubicBezTo>
                  <a:cubicBezTo>
                    <a:pt x="225" y="52"/>
                    <a:pt x="110" y="27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3E8ECE0-A9A0-0ACE-E054-506679F57882}"/>
              </a:ext>
            </a:extLst>
          </p:cNvPr>
          <p:cNvGrpSpPr/>
          <p:nvPr/>
        </p:nvGrpSpPr>
        <p:grpSpPr>
          <a:xfrm>
            <a:off x="11342091" y="6421076"/>
            <a:ext cx="2983996" cy="3616341"/>
            <a:chOff x="4253201" y="2407860"/>
            <a:chExt cx="1119290" cy="1356481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27170613-268E-2C57-0684-9A79AC435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6CBE4509-5D85-1091-76D1-0542EF665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373" y="2498679"/>
              <a:ext cx="348118" cy="1174842"/>
            </a:xfrm>
            <a:custGeom>
              <a:avLst/>
              <a:gdLst>
                <a:gd name="T0" fmla="*/ 155 w 155"/>
                <a:gd name="T1" fmla="*/ 81 h 683"/>
                <a:gd name="T2" fmla="*/ 0 w 155"/>
                <a:gd name="T3" fmla="*/ 0 h 683"/>
                <a:gd name="T4" fmla="*/ 0 w 155"/>
                <a:gd name="T5" fmla="*/ 341 h 683"/>
                <a:gd name="T6" fmla="*/ 0 w 155"/>
                <a:gd name="T7" fmla="*/ 683 h 683"/>
                <a:gd name="T8" fmla="*/ 155 w 155"/>
                <a:gd name="T9" fmla="*/ 602 h 683"/>
                <a:gd name="T10" fmla="*/ 112 w 155"/>
                <a:gd name="T11" fmla="*/ 341 h 683"/>
                <a:gd name="T12" fmla="*/ 155 w 155"/>
                <a:gd name="T13" fmla="*/ 8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83">
                  <a:moveTo>
                    <a:pt x="155" y="81"/>
                  </a:moveTo>
                  <a:cubicBezTo>
                    <a:pt x="117" y="76"/>
                    <a:pt x="37" y="5"/>
                    <a:pt x="0" y="0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683"/>
                    <a:pt x="0" y="683"/>
                    <a:pt x="0" y="683"/>
                  </a:cubicBezTo>
                  <a:cubicBezTo>
                    <a:pt x="37" y="678"/>
                    <a:pt x="117" y="607"/>
                    <a:pt x="155" y="602"/>
                  </a:cubicBezTo>
                  <a:cubicBezTo>
                    <a:pt x="112" y="341"/>
                    <a:pt x="112" y="341"/>
                    <a:pt x="112" y="341"/>
                  </a:cubicBezTo>
                  <a:lnTo>
                    <a:pt x="155" y="81"/>
                  </a:lnTo>
                  <a:close/>
                </a:path>
              </a:pathLst>
            </a:custGeom>
            <a:solidFill>
              <a:schemeClr val="accent4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AACD7A3A-375E-782A-1E2D-82FFB6A3D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01" y="2407860"/>
              <a:ext cx="771172" cy="1356481"/>
            </a:xfrm>
            <a:custGeom>
              <a:avLst/>
              <a:gdLst>
                <a:gd name="T0" fmla="*/ 242 w 344"/>
                <a:gd name="T1" fmla="*/ 39 h 789"/>
                <a:gd name="T2" fmla="*/ 102 w 344"/>
                <a:gd name="T3" fmla="*/ 17 h 789"/>
                <a:gd name="T4" fmla="*/ 0 w 344"/>
                <a:gd name="T5" fmla="*/ 0 h 789"/>
                <a:gd name="T6" fmla="*/ 0 w 344"/>
                <a:gd name="T7" fmla="*/ 789 h 789"/>
                <a:gd name="T8" fmla="*/ 102 w 344"/>
                <a:gd name="T9" fmla="*/ 771 h 789"/>
                <a:gd name="T10" fmla="*/ 102 w 344"/>
                <a:gd name="T11" fmla="*/ 771 h 789"/>
                <a:gd name="T12" fmla="*/ 242 w 344"/>
                <a:gd name="T13" fmla="*/ 750 h 789"/>
                <a:gd name="T14" fmla="*/ 242 w 344"/>
                <a:gd name="T15" fmla="*/ 750 h 789"/>
                <a:gd name="T16" fmla="*/ 344 w 344"/>
                <a:gd name="T17" fmla="*/ 736 h 789"/>
                <a:gd name="T18" fmla="*/ 344 w 344"/>
                <a:gd name="T19" fmla="*/ 53 h 789"/>
                <a:gd name="T20" fmla="*/ 242 w 344"/>
                <a:gd name="T21" fmla="*/ 3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789">
                  <a:moveTo>
                    <a:pt x="242" y="39"/>
                  </a:moveTo>
                  <a:cubicBezTo>
                    <a:pt x="195" y="32"/>
                    <a:pt x="148" y="25"/>
                    <a:pt x="102" y="17"/>
                  </a:cubicBezTo>
                  <a:cubicBezTo>
                    <a:pt x="68" y="12"/>
                    <a:pt x="34" y="6"/>
                    <a:pt x="0" y="0"/>
                  </a:cubicBezTo>
                  <a:cubicBezTo>
                    <a:pt x="0" y="789"/>
                    <a:pt x="0" y="789"/>
                    <a:pt x="0" y="789"/>
                  </a:cubicBezTo>
                  <a:cubicBezTo>
                    <a:pt x="34" y="783"/>
                    <a:pt x="68" y="777"/>
                    <a:pt x="102" y="771"/>
                  </a:cubicBezTo>
                  <a:cubicBezTo>
                    <a:pt x="102" y="771"/>
                    <a:pt x="102" y="771"/>
                    <a:pt x="102" y="771"/>
                  </a:cubicBezTo>
                  <a:cubicBezTo>
                    <a:pt x="148" y="764"/>
                    <a:pt x="195" y="757"/>
                    <a:pt x="242" y="750"/>
                  </a:cubicBezTo>
                  <a:cubicBezTo>
                    <a:pt x="242" y="750"/>
                    <a:pt x="242" y="750"/>
                    <a:pt x="242" y="750"/>
                  </a:cubicBezTo>
                  <a:cubicBezTo>
                    <a:pt x="276" y="745"/>
                    <a:pt x="310" y="740"/>
                    <a:pt x="344" y="736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10" y="49"/>
                    <a:pt x="276" y="44"/>
                    <a:pt x="242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0875FD9-281A-6FCD-EAF3-F444A2BD7169}"/>
              </a:ext>
            </a:extLst>
          </p:cNvPr>
          <p:cNvGrpSpPr/>
          <p:nvPr/>
        </p:nvGrpSpPr>
        <p:grpSpPr>
          <a:xfrm>
            <a:off x="14068150" y="6732926"/>
            <a:ext cx="2978941" cy="2992634"/>
            <a:chOff x="5275739" y="2524835"/>
            <a:chExt cx="1117394" cy="1122530"/>
          </a:xfrm>
        </p:grpSpPr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DF00D194-B7CA-0F25-F975-0E649C08A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35880451-F711-A311-192D-5B82F97DB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6912" y="2585139"/>
              <a:ext cx="346221" cy="1001921"/>
            </a:xfrm>
            <a:custGeom>
              <a:avLst/>
              <a:gdLst>
                <a:gd name="T0" fmla="*/ 154 w 154"/>
                <a:gd name="T1" fmla="*/ 76 h 583"/>
                <a:gd name="T2" fmla="*/ 0 w 154"/>
                <a:gd name="T3" fmla="*/ 0 h 583"/>
                <a:gd name="T4" fmla="*/ 0 w 154"/>
                <a:gd name="T5" fmla="*/ 291 h 583"/>
                <a:gd name="T6" fmla="*/ 0 w 154"/>
                <a:gd name="T7" fmla="*/ 583 h 583"/>
                <a:gd name="T8" fmla="*/ 154 w 154"/>
                <a:gd name="T9" fmla="*/ 507 h 583"/>
                <a:gd name="T10" fmla="*/ 112 w 154"/>
                <a:gd name="T11" fmla="*/ 291 h 583"/>
                <a:gd name="T12" fmla="*/ 154 w 154"/>
                <a:gd name="T13" fmla="*/ 7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83">
                  <a:moveTo>
                    <a:pt x="154" y="76"/>
                  </a:moveTo>
                  <a:cubicBezTo>
                    <a:pt x="117" y="73"/>
                    <a:pt x="37" y="4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37" y="579"/>
                    <a:pt x="117" y="510"/>
                    <a:pt x="154" y="507"/>
                  </a:cubicBezTo>
                  <a:cubicBezTo>
                    <a:pt x="112" y="291"/>
                    <a:pt x="112" y="291"/>
                    <a:pt x="112" y="291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chemeClr val="accent5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A6932425-9441-B448-E127-08961AA76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39" y="2524835"/>
              <a:ext cx="771172" cy="1122530"/>
            </a:xfrm>
            <a:custGeom>
              <a:avLst/>
              <a:gdLst>
                <a:gd name="T0" fmla="*/ 0 w 344"/>
                <a:gd name="T1" fmla="*/ 0 h 653"/>
                <a:gd name="T2" fmla="*/ 0 w 344"/>
                <a:gd name="T3" fmla="*/ 653 h 653"/>
                <a:gd name="T4" fmla="*/ 344 w 344"/>
                <a:gd name="T5" fmla="*/ 618 h 653"/>
                <a:gd name="T6" fmla="*/ 344 w 344"/>
                <a:gd name="T7" fmla="*/ 35 h 653"/>
                <a:gd name="T8" fmla="*/ 0 w 344"/>
                <a:gd name="T9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653">
                  <a:moveTo>
                    <a:pt x="0" y="0"/>
                  </a:moveTo>
                  <a:cubicBezTo>
                    <a:pt x="0" y="653"/>
                    <a:pt x="0" y="653"/>
                    <a:pt x="0" y="653"/>
                  </a:cubicBezTo>
                  <a:cubicBezTo>
                    <a:pt x="112" y="640"/>
                    <a:pt x="227" y="628"/>
                    <a:pt x="344" y="618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227" y="25"/>
                    <a:pt x="112" y="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1E77DAB-B53A-B253-4217-872F56ADA87A}"/>
              </a:ext>
            </a:extLst>
          </p:cNvPr>
          <p:cNvGrpSpPr/>
          <p:nvPr/>
        </p:nvGrpSpPr>
        <p:grpSpPr>
          <a:xfrm>
            <a:off x="16794211" y="6934373"/>
            <a:ext cx="2978944" cy="2585868"/>
            <a:chOff x="6298278" y="2600397"/>
            <a:chExt cx="1117395" cy="969953"/>
          </a:xfrm>
        </p:grpSpPr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2D261D8F-89AA-DA66-58EE-3D8300013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9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14911C7B-BC8F-2C38-9D0B-87020ED4D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398" y="2636725"/>
              <a:ext cx="345274" cy="898750"/>
            </a:xfrm>
            <a:custGeom>
              <a:avLst/>
              <a:gdLst>
                <a:gd name="T0" fmla="*/ 154 w 154"/>
                <a:gd name="T1" fmla="*/ 70 h 523"/>
                <a:gd name="T2" fmla="*/ 0 w 154"/>
                <a:gd name="T3" fmla="*/ 0 h 523"/>
                <a:gd name="T4" fmla="*/ 0 w 154"/>
                <a:gd name="T5" fmla="*/ 261 h 523"/>
                <a:gd name="T6" fmla="*/ 0 w 154"/>
                <a:gd name="T7" fmla="*/ 523 h 523"/>
                <a:gd name="T8" fmla="*/ 154 w 154"/>
                <a:gd name="T9" fmla="*/ 452 h 523"/>
                <a:gd name="T10" fmla="*/ 112 w 154"/>
                <a:gd name="T11" fmla="*/ 261 h 523"/>
                <a:gd name="T12" fmla="*/ 154 w 154"/>
                <a:gd name="T13" fmla="*/ 7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523">
                  <a:moveTo>
                    <a:pt x="154" y="70"/>
                  </a:moveTo>
                  <a:cubicBezTo>
                    <a:pt x="117" y="69"/>
                    <a:pt x="37" y="1"/>
                    <a:pt x="0" y="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37" y="521"/>
                    <a:pt x="117" y="454"/>
                    <a:pt x="154" y="452"/>
                  </a:cubicBezTo>
                  <a:cubicBezTo>
                    <a:pt x="112" y="261"/>
                    <a:pt x="112" y="261"/>
                    <a:pt x="112" y="261"/>
                  </a:cubicBezTo>
                  <a:lnTo>
                    <a:pt x="154" y="70"/>
                  </a:lnTo>
                  <a:close/>
                </a:path>
              </a:pathLst>
            </a:custGeom>
            <a:solidFill>
              <a:schemeClr val="accent6">
                <a:lumMod val="50000"/>
                <a:alpha val="20000"/>
              </a:schemeClr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6BBB2102-0460-F81B-7E60-4320249F1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278" y="2600397"/>
              <a:ext cx="772121" cy="969953"/>
            </a:xfrm>
            <a:custGeom>
              <a:avLst/>
              <a:gdLst>
                <a:gd name="T0" fmla="*/ 0 w 344"/>
                <a:gd name="T1" fmla="*/ 0 h 564"/>
                <a:gd name="T2" fmla="*/ 0 w 344"/>
                <a:gd name="T3" fmla="*/ 564 h 564"/>
                <a:gd name="T4" fmla="*/ 344 w 344"/>
                <a:gd name="T5" fmla="*/ 544 h 564"/>
                <a:gd name="T6" fmla="*/ 344 w 344"/>
                <a:gd name="T7" fmla="*/ 21 h 564"/>
                <a:gd name="T8" fmla="*/ 0 w 344"/>
                <a:gd name="T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64">
                  <a:moveTo>
                    <a:pt x="0" y="0"/>
                  </a:moveTo>
                  <a:cubicBezTo>
                    <a:pt x="0" y="564"/>
                    <a:pt x="0" y="564"/>
                    <a:pt x="0" y="564"/>
                  </a:cubicBezTo>
                  <a:cubicBezTo>
                    <a:pt x="112" y="556"/>
                    <a:pt x="227" y="549"/>
                    <a:pt x="344" y="544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227" y="16"/>
                    <a:pt x="112" y="9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9598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AD99CC3-C174-E38A-41EB-676B1F792609}"/>
              </a:ext>
            </a:extLst>
          </p:cNvPr>
          <p:cNvCxnSpPr>
            <a:cxnSpLocks/>
          </p:cNvCxnSpPr>
          <p:nvPr/>
        </p:nvCxnSpPr>
        <p:spPr>
          <a:xfrm flipV="1">
            <a:off x="21882668" y="5790910"/>
            <a:ext cx="0" cy="14479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4DD9F12C-912F-6A06-1430-948DEDF05DA5}"/>
              </a:ext>
            </a:extLst>
          </p:cNvPr>
          <p:cNvSpPr/>
          <p:nvPr/>
        </p:nvSpPr>
        <p:spPr>
          <a:xfrm>
            <a:off x="19447375" y="5761791"/>
            <a:ext cx="2457387" cy="6094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LOYALTY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DB46D48-9D6E-2324-FCE7-B6A01E866980}"/>
              </a:ext>
            </a:extLst>
          </p:cNvPr>
          <p:cNvSpPr>
            <a:spLocks/>
          </p:cNvSpPr>
          <p:nvPr/>
        </p:nvSpPr>
        <p:spPr bwMode="auto">
          <a:xfrm>
            <a:off x="19522800" y="7048655"/>
            <a:ext cx="2817750" cy="2361177"/>
          </a:xfrm>
          <a:custGeom>
            <a:avLst/>
            <a:gdLst>
              <a:gd name="connsiteX0" fmla="*/ 0 w 2817750"/>
              <a:gd name="connsiteY0" fmla="*/ 0 h 2361177"/>
              <a:gd name="connsiteX1" fmla="*/ 2271116 w 2817750"/>
              <a:gd name="connsiteY1" fmla="*/ 27509 h 2361177"/>
              <a:gd name="connsiteX2" fmla="*/ 2384672 w 2817750"/>
              <a:gd name="connsiteY2" fmla="*/ 27509 h 2361177"/>
              <a:gd name="connsiteX3" fmla="*/ 2384672 w 2817750"/>
              <a:gd name="connsiteY3" fmla="*/ 28426 h 2361177"/>
              <a:gd name="connsiteX4" fmla="*/ 2426952 w 2817750"/>
              <a:gd name="connsiteY4" fmla="*/ 28426 h 2361177"/>
              <a:gd name="connsiteX5" fmla="*/ 2817750 w 2817750"/>
              <a:gd name="connsiteY5" fmla="*/ 419224 h 2361177"/>
              <a:gd name="connsiteX6" fmla="*/ 2817750 w 2817750"/>
              <a:gd name="connsiteY6" fmla="*/ 1940297 h 2361177"/>
              <a:gd name="connsiteX7" fmla="*/ 2426952 w 2817750"/>
              <a:gd name="connsiteY7" fmla="*/ 2331093 h 2361177"/>
              <a:gd name="connsiteX8" fmla="*/ 2145578 w 2817750"/>
              <a:gd name="connsiteY8" fmla="*/ 2331093 h 2361177"/>
              <a:gd name="connsiteX9" fmla="*/ 2144582 w 2817750"/>
              <a:gd name="connsiteY9" fmla="*/ 2330097 h 2361177"/>
              <a:gd name="connsiteX10" fmla="*/ 1126592 w 2817750"/>
              <a:gd name="connsiteY10" fmla="*/ 2338253 h 2361177"/>
              <a:gd name="connsiteX11" fmla="*/ 0 w 2817750"/>
              <a:gd name="connsiteY11" fmla="*/ 2361177 h 2361177"/>
              <a:gd name="connsiteX12" fmla="*/ 0 w 2817750"/>
              <a:gd name="connsiteY12" fmla="*/ 0 h 236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750" h="2361177">
                <a:moveTo>
                  <a:pt x="0" y="0"/>
                </a:moveTo>
                <a:cubicBezTo>
                  <a:pt x="747076" y="18339"/>
                  <a:pt x="1500132" y="27509"/>
                  <a:pt x="2271116" y="27509"/>
                </a:cubicBezTo>
                <a:cubicBezTo>
                  <a:pt x="2306976" y="27509"/>
                  <a:pt x="2348812" y="27509"/>
                  <a:pt x="2384672" y="27509"/>
                </a:cubicBezTo>
                <a:lnTo>
                  <a:pt x="2384672" y="28426"/>
                </a:lnTo>
                <a:lnTo>
                  <a:pt x="2426952" y="28426"/>
                </a:lnTo>
                <a:lnTo>
                  <a:pt x="2817750" y="419224"/>
                </a:lnTo>
                <a:lnTo>
                  <a:pt x="2817750" y="1940297"/>
                </a:lnTo>
                <a:lnTo>
                  <a:pt x="2426952" y="2331093"/>
                </a:lnTo>
                <a:lnTo>
                  <a:pt x="2145578" y="2331093"/>
                </a:lnTo>
                <a:lnTo>
                  <a:pt x="2144582" y="2330097"/>
                </a:lnTo>
                <a:lnTo>
                  <a:pt x="1126592" y="2338253"/>
                </a:lnTo>
                <a:cubicBezTo>
                  <a:pt x="748572" y="2343984"/>
                  <a:pt x="373538" y="2352008"/>
                  <a:pt x="0" y="2361177"/>
                </a:cubicBezTo>
                <a:cubicBezTo>
                  <a:pt x="0" y="2361177"/>
                  <a:pt x="0" y="236117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02FF42-C7EC-E452-A78A-602D0CB8874A}"/>
              </a:ext>
            </a:extLst>
          </p:cNvPr>
          <p:cNvSpPr/>
          <p:nvPr/>
        </p:nvSpPr>
        <p:spPr>
          <a:xfrm>
            <a:off x="2782009" y="3106937"/>
            <a:ext cx="2457387" cy="6094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AWARENESS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69265BD-26D5-78B0-0E7A-74D076DED6B2}"/>
              </a:ext>
            </a:extLst>
          </p:cNvPr>
          <p:cNvSpPr/>
          <p:nvPr/>
        </p:nvSpPr>
        <p:spPr>
          <a:xfrm>
            <a:off x="5510603" y="3549413"/>
            <a:ext cx="2457387" cy="6094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INTEREST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0DD0443-D298-228A-1476-598E191B6DBA}"/>
              </a:ext>
            </a:extLst>
          </p:cNvPr>
          <p:cNvSpPr/>
          <p:nvPr/>
        </p:nvSpPr>
        <p:spPr>
          <a:xfrm>
            <a:off x="8227671" y="3991889"/>
            <a:ext cx="2457387" cy="6094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CONSIDERATION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67D466C-B7E7-0BCB-B6E0-13D767ADD782}"/>
              </a:ext>
            </a:extLst>
          </p:cNvPr>
          <p:cNvSpPr/>
          <p:nvPr/>
        </p:nvSpPr>
        <p:spPr>
          <a:xfrm>
            <a:off x="11016256" y="4434365"/>
            <a:ext cx="2457387" cy="60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INTENT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6A505C0-B6DB-2E01-35F8-A4D5336489A0}"/>
              </a:ext>
            </a:extLst>
          </p:cNvPr>
          <p:cNvSpPr/>
          <p:nvPr/>
        </p:nvSpPr>
        <p:spPr>
          <a:xfrm>
            <a:off x="13685953" y="4876841"/>
            <a:ext cx="2457387" cy="6094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EVALUATION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C80A71B-A64B-0FA3-287F-9B2ECCA8C250}"/>
              </a:ext>
            </a:extLst>
          </p:cNvPr>
          <p:cNvSpPr/>
          <p:nvPr/>
        </p:nvSpPr>
        <p:spPr>
          <a:xfrm>
            <a:off x="16417372" y="5319317"/>
            <a:ext cx="2457387" cy="60944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PURCHASE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F5E3F0A-67A1-8EC0-1323-255284709FDC}"/>
              </a:ext>
            </a:extLst>
          </p:cNvPr>
          <p:cNvSpPr/>
          <p:nvPr/>
        </p:nvSpPr>
        <p:spPr>
          <a:xfrm>
            <a:off x="2845917" y="12190934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KH </a:t>
            </a:r>
            <a:r>
              <a:rPr lang="vi-VN" sz="2133" dirty="0">
                <a:solidFill>
                  <a:schemeClr val="bg2"/>
                </a:solidFill>
              </a:rPr>
              <a:t>lần đầu biết đến thương hiệu hoặc </a:t>
            </a:r>
            <a:r>
              <a:rPr lang="en-US" sz="2133" dirty="0">
                <a:solidFill>
                  <a:schemeClr val="bg2"/>
                </a:solidFill>
              </a:rPr>
              <a:t>SP</a:t>
            </a:r>
            <a:r>
              <a:rPr lang="vi-VN" sz="2133" dirty="0">
                <a:solidFill>
                  <a:schemeClr val="bg2"/>
                </a:solidFill>
              </a:rPr>
              <a:t>.</a:t>
            </a:r>
            <a:endParaRPr lang="en-US" sz="2133" dirty="0">
              <a:solidFill>
                <a:schemeClr val="bg2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2A0A98C-D329-4088-9FEE-B4E7AF73D597}"/>
              </a:ext>
            </a:extLst>
          </p:cNvPr>
          <p:cNvSpPr/>
          <p:nvPr/>
        </p:nvSpPr>
        <p:spPr>
          <a:xfrm>
            <a:off x="5453665" y="11527081"/>
            <a:ext cx="283723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KH </a:t>
            </a:r>
            <a:r>
              <a:rPr lang="en-US" sz="2133" dirty="0" err="1">
                <a:solidFill>
                  <a:schemeClr val="bg2"/>
                </a:solidFill>
              </a:rPr>
              <a:t>bắt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đầu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tìm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hiểu</a:t>
            </a:r>
            <a:r>
              <a:rPr lang="en-US" sz="2133" dirty="0">
                <a:solidFill>
                  <a:schemeClr val="bg2"/>
                </a:solidFill>
              </a:rPr>
              <a:t>, </a:t>
            </a:r>
            <a:r>
              <a:rPr lang="en-US" sz="2133" dirty="0" err="1">
                <a:solidFill>
                  <a:schemeClr val="bg2"/>
                </a:solidFill>
              </a:rPr>
              <a:t>thể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hiện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sự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chú</a:t>
            </a:r>
            <a:r>
              <a:rPr lang="en-US" sz="2133" dirty="0">
                <a:solidFill>
                  <a:schemeClr val="bg2"/>
                </a:solidFill>
              </a:rPr>
              <a:t> ý.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BEFE829-93D3-E032-015D-95FFACCB898E}"/>
              </a:ext>
            </a:extLst>
          </p:cNvPr>
          <p:cNvSpPr/>
          <p:nvPr/>
        </p:nvSpPr>
        <p:spPr>
          <a:xfrm>
            <a:off x="8419762" y="10838095"/>
            <a:ext cx="274230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So </a:t>
            </a:r>
            <a:r>
              <a:rPr lang="en-US" sz="2133" dirty="0" err="1">
                <a:solidFill>
                  <a:schemeClr val="bg2"/>
                </a:solidFill>
              </a:rPr>
              <a:t>sánh</a:t>
            </a:r>
            <a:r>
              <a:rPr lang="en-US" sz="2133" dirty="0">
                <a:solidFill>
                  <a:schemeClr val="bg2"/>
                </a:solidFill>
              </a:rPr>
              <a:t>, </a:t>
            </a:r>
            <a:r>
              <a:rPr lang="en-US" sz="2133" dirty="0" err="1">
                <a:solidFill>
                  <a:schemeClr val="bg2"/>
                </a:solidFill>
              </a:rPr>
              <a:t>đánh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giá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giữa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các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lựa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chọn</a:t>
            </a:r>
            <a:r>
              <a:rPr lang="en-US" sz="2133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5A7F9D1-A8B1-8A33-C9F9-B483633D8AC2}"/>
              </a:ext>
            </a:extLst>
          </p:cNvPr>
          <p:cNvSpPr/>
          <p:nvPr/>
        </p:nvSpPr>
        <p:spPr>
          <a:xfrm>
            <a:off x="11031176" y="10521591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>
                <a:solidFill>
                  <a:schemeClr val="bg2"/>
                </a:solidFill>
              </a:rPr>
              <a:t>KH </a:t>
            </a:r>
            <a:r>
              <a:rPr lang="en-US" sz="2133" dirty="0" err="1">
                <a:solidFill>
                  <a:schemeClr val="bg2"/>
                </a:solidFill>
              </a:rPr>
              <a:t>có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dấu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hiệu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rõ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ràng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muốn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mua</a:t>
            </a:r>
            <a:r>
              <a:rPr lang="en-US" sz="2133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8FAF853-CDFA-A580-F2BB-A40085FC6F0E}"/>
              </a:ext>
            </a:extLst>
          </p:cNvPr>
          <p:cNvSpPr/>
          <p:nvPr/>
        </p:nvSpPr>
        <p:spPr>
          <a:xfrm>
            <a:off x="13979771" y="1014596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2"/>
                </a:solidFill>
              </a:rPr>
              <a:t>Xem xét kỹ lưỡng trước khi quyết định.</a:t>
            </a:r>
            <a:endParaRPr lang="en-US" sz="2133" dirty="0">
              <a:solidFill>
                <a:schemeClr val="bg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3851A98-BB49-555D-4C86-C65BFCE99F2B}"/>
              </a:ext>
            </a:extLst>
          </p:cNvPr>
          <p:cNvSpPr/>
          <p:nvPr/>
        </p:nvSpPr>
        <p:spPr>
          <a:xfrm>
            <a:off x="16616716" y="9919638"/>
            <a:ext cx="2859482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 err="1">
                <a:solidFill>
                  <a:schemeClr val="bg2"/>
                </a:solidFill>
              </a:rPr>
              <a:t>Thực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hiện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hành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động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en-US" sz="2133" dirty="0" err="1">
                <a:solidFill>
                  <a:schemeClr val="bg2"/>
                </a:solidFill>
              </a:rPr>
              <a:t>mua</a:t>
            </a:r>
            <a:r>
              <a:rPr lang="en-US" sz="2133" dirty="0">
                <a:solidFill>
                  <a:schemeClr val="bg2"/>
                </a:solidFill>
              </a:rPr>
              <a:t> SP - DV.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FE880C3-36E5-6FFB-C61E-1173A12BDCEE}"/>
              </a:ext>
            </a:extLst>
          </p:cNvPr>
          <p:cNvSpPr/>
          <p:nvPr/>
        </p:nvSpPr>
        <p:spPr>
          <a:xfrm>
            <a:off x="19385206" y="9919638"/>
            <a:ext cx="3023558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133" dirty="0">
                <a:solidFill>
                  <a:schemeClr val="bg2"/>
                </a:solidFill>
              </a:rPr>
              <a:t>Tiếp tục gắn bó, </a:t>
            </a:r>
            <a:r>
              <a:rPr lang="en-US" sz="2133" dirty="0" err="1">
                <a:solidFill>
                  <a:schemeClr val="bg2"/>
                </a:solidFill>
              </a:rPr>
              <a:t>và</a:t>
            </a:r>
            <a:r>
              <a:rPr lang="en-US" sz="2133" dirty="0">
                <a:solidFill>
                  <a:schemeClr val="bg2"/>
                </a:solidFill>
              </a:rPr>
              <a:t> </a:t>
            </a:r>
            <a:r>
              <a:rPr lang="vi-VN" sz="2133" dirty="0">
                <a:solidFill>
                  <a:schemeClr val="bg2"/>
                </a:solidFill>
              </a:rPr>
              <a:t>giới thiệu cho người khác.</a:t>
            </a:r>
            <a:endParaRPr lang="en-US" sz="2133" dirty="0">
              <a:solidFill>
                <a:schemeClr val="bg2"/>
              </a:solidFill>
            </a:endParaRP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5FAB9944-EAD6-F364-FCAA-995F01B31BE8}"/>
              </a:ext>
            </a:extLst>
          </p:cNvPr>
          <p:cNvSpPr/>
          <p:nvPr/>
        </p:nvSpPr>
        <p:spPr>
          <a:xfrm flipH="1">
            <a:off x="3492526" y="9124768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33DA1FEF-5D0C-1935-AFA5-DCECB8DD8ECD}"/>
              </a:ext>
            </a:extLst>
          </p:cNvPr>
          <p:cNvSpPr/>
          <p:nvPr/>
        </p:nvSpPr>
        <p:spPr>
          <a:xfrm rot="5400000">
            <a:off x="21938136" y="7859674"/>
            <a:ext cx="1571456" cy="781593"/>
          </a:xfrm>
          <a:prstGeom prst="triangle">
            <a:avLst/>
          </a:prstGeom>
          <a:gradFill>
            <a:gsLst>
              <a:gs pos="0">
                <a:schemeClr val="bg1">
                  <a:lumMod val="65000"/>
                  <a:alpha val="0"/>
                </a:schemeClr>
              </a:gs>
              <a:gs pos="61000">
                <a:schemeClr val="bg1">
                  <a:lumMod val="65000"/>
                </a:schemeClr>
              </a:gs>
              <a:gs pos="8300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98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9D1A441-BDA0-0816-0152-3F9C9D4A392C}"/>
              </a:ext>
            </a:extLst>
          </p:cNvPr>
          <p:cNvGrpSpPr/>
          <p:nvPr/>
        </p:nvGrpSpPr>
        <p:grpSpPr>
          <a:xfrm>
            <a:off x="1007025" y="6199653"/>
            <a:ext cx="1186974" cy="4088541"/>
            <a:chOff x="562696" y="6199653"/>
            <a:chExt cx="1683302" cy="4088541"/>
          </a:xfrm>
        </p:grpSpPr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EFCF87D4-0B4E-2FBD-4B83-EF8C6B691FC2}"/>
                </a:ext>
              </a:extLst>
            </p:cNvPr>
            <p:cNvSpPr/>
            <p:nvPr/>
          </p:nvSpPr>
          <p:spPr>
            <a:xfrm rot="5400000">
              <a:off x="1048913" y="7696265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A5685EB7-7D26-0DD1-E1FA-28890AB0E14D}"/>
                </a:ext>
              </a:extLst>
            </p:cNvPr>
            <p:cNvSpPr/>
            <p:nvPr/>
          </p:nvSpPr>
          <p:spPr>
            <a:xfrm rot="5400000">
              <a:off x="474023" y="6288326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ACCFD666-D7DF-01A0-6620-25385F7D3A29}"/>
                </a:ext>
              </a:extLst>
            </p:cNvPr>
            <p:cNvSpPr/>
            <p:nvPr/>
          </p:nvSpPr>
          <p:spPr>
            <a:xfrm rot="5400000">
              <a:off x="474023" y="9091109"/>
              <a:ext cx="1285758" cy="1108412"/>
            </a:xfrm>
            <a:prstGeom prst="triangle">
              <a:avLst/>
            </a:pr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61000">
                  <a:schemeClr val="bg1">
                    <a:lumMod val="65000"/>
                  </a:schemeClr>
                </a:gs>
                <a:gs pos="83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598"/>
            </a:p>
          </p:txBody>
        </p:sp>
      </p:grpSp>
      <p:sp>
        <p:nvSpPr>
          <p:cNvPr id="82" name="Arc 81">
            <a:extLst>
              <a:ext uri="{FF2B5EF4-FFF2-40B4-BE49-F238E27FC236}">
                <a16:creationId xmlns:a16="http://schemas.microsoft.com/office/drawing/2014/main" id="{358C1426-3B0D-7A7E-1A1F-BF75870AC459}"/>
              </a:ext>
            </a:extLst>
          </p:cNvPr>
          <p:cNvSpPr/>
          <p:nvPr/>
        </p:nvSpPr>
        <p:spPr>
          <a:xfrm flipH="1" flipV="1">
            <a:off x="3492526" y="2770397"/>
            <a:ext cx="35938108" cy="4570519"/>
          </a:xfrm>
          <a:prstGeom prst="arc">
            <a:avLst>
              <a:gd name="adj1" fmla="val 15975450"/>
              <a:gd name="adj2" fmla="val 21497387"/>
            </a:avLst>
          </a:prstGeom>
          <a:ln w="38100">
            <a:solidFill>
              <a:schemeClr val="bg2"/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48">
            <a:extLst>
              <a:ext uri="{FF2B5EF4-FFF2-40B4-BE49-F238E27FC236}">
                <a16:creationId xmlns:a16="http://schemas.microsoft.com/office/drawing/2014/main" id="{6C95A106-3BD3-72D8-1D2E-2BBA91663840}"/>
              </a:ext>
            </a:extLst>
          </p:cNvPr>
          <p:cNvSpPr txBox="1"/>
          <p:nvPr/>
        </p:nvSpPr>
        <p:spPr>
          <a:xfrm>
            <a:off x="8543245" y="960601"/>
            <a:ext cx="7297511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SALES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</a:t>
            </a:r>
          </a:p>
        </p:txBody>
      </p:sp>
      <p:sp>
        <p:nvSpPr>
          <p:cNvPr id="84" name="TextBox 48">
            <a:extLst>
              <a:ext uri="{FF2B5EF4-FFF2-40B4-BE49-F238E27FC236}">
                <a16:creationId xmlns:a16="http://schemas.microsoft.com/office/drawing/2014/main" id="{6A34ADF4-7FC4-44A2-BF57-5FCED61E9761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we sell CONFIDENCE not templates</a:t>
            </a:r>
          </a:p>
        </p:txBody>
      </p:sp>
      <p:sp>
        <p:nvSpPr>
          <p:cNvPr id="85" name="Shape 2779">
            <a:extLst>
              <a:ext uri="{FF2B5EF4-FFF2-40B4-BE49-F238E27FC236}">
                <a16:creationId xmlns:a16="http://schemas.microsoft.com/office/drawing/2014/main" id="{AA4BD3BA-680D-0B73-B3D7-91E2FFAC8CB9}"/>
              </a:ext>
            </a:extLst>
          </p:cNvPr>
          <p:cNvSpPr/>
          <p:nvPr/>
        </p:nvSpPr>
        <p:spPr>
          <a:xfrm>
            <a:off x="3554304" y="7464741"/>
            <a:ext cx="1146922" cy="15770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583">
            <a:extLst>
              <a:ext uri="{FF2B5EF4-FFF2-40B4-BE49-F238E27FC236}">
                <a16:creationId xmlns:a16="http://schemas.microsoft.com/office/drawing/2014/main" id="{D9A38C4B-BDD7-4FB3-EF0F-97917915E090}"/>
              </a:ext>
            </a:extLst>
          </p:cNvPr>
          <p:cNvSpPr/>
          <p:nvPr/>
        </p:nvSpPr>
        <p:spPr>
          <a:xfrm>
            <a:off x="6524669" y="7689804"/>
            <a:ext cx="1126892" cy="1126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816">
            <a:extLst>
              <a:ext uri="{FF2B5EF4-FFF2-40B4-BE49-F238E27FC236}">
                <a16:creationId xmlns:a16="http://schemas.microsoft.com/office/drawing/2014/main" id="{E5233DE8-6673-EBD5-B520-256E3A44B46E}"/>
              </a:ext>
            </a:extLst>
          </p:cNvPr>
          <p:cNvSpPr/>
          <p:nvPr/>
        </p:nvSpPr>
        <p:spPr>
          <a:xfrm>
            <a:off x="9355826" y="7730513"/>
            <a:ext cx="1045474" cy="1045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808">
            <a:extLst>
              <a:ext uri="{FF2B5EF4-FFF2-40B4-BE49-F238E27FC236}">
                <a16:creationId xmlns:a16="http://schemas.microsoft.com/office/drawing/2014/main" id="{F5BCFB95-641B-4E65-E1E4-9F43701103DD}"/>
              </a:ext>
            </a:extLst>
          </p:cNvPr>
          <p:cNvSpPr/>
          <p:nvPr/>
        </p:nvSpPr>
        <p:spPr>
          <a:xfrm>
            <a:off x="12080474" y="7759337"/>
            <a:ext cx="987826" cy="9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532">
            <a:extLst>
              <a:ext uri="{FF2B5EF4-FFF2-40B4-BE49-F238E27FC236}">
                <a16:creationId xmlns:a16="http://schemas.microsoft.com/office/drawing/2014/main" id="{6A7275A7-1038-5700-98D5-BBFA220BF5F3}"/>
              </a:ext>
            </a:extLst>
          </p:cNvPr>
          <p:cNvSpPr/>
          <p:nvPr/>
        </p:nvSpPr>
        <p:spPr>
          <a:xfrm>
            <a:off x="14990912" y="7896136"/>
            <a:ext cx="584368" cy="71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28">
            <a:extLst>
              <a:ext uri="{FF2B5EF4-FFF2-40B4-BE49-F238E27FC236}">
                <a16:creationId xmlns:a16="http://schemas.microsoft.com/office/drawing/2014/main" id="{ABF66CFA-C5AF-5A1F-B013-A14254A3AED9}"/>
              </a:ext>
            </a:extLst>
          </p:cNvPr>
          <p:cNvSpPr/>
          <p:nvPr/>
        </p:nvSpPr>
        <p:spPr>
          <a:xfrm>
            <a:off x="17751724" y="7893510"/>
            <a:ext cx="588664" cy="71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634">
            <a:extLst>
              <a:ext uri="{FF2B5EF4-FFF2-40B4-BE49-F238E27FC236}">
                <a16:creationId xmlns:a16="http://schemas.microsoft.com/office/drawing/2014/main" id="{0984585F-D3BF-AAA4-FF42-DC4A2E566849}"/>
              </a:ext>
            </a:extLst>
          </p:cNvPr>
          <p:cNvSpPr/>
          <p:nvPr/>
        </p:nvSpPr>
        <p:spPr>
          <a:xfrm>
            <a:off x="20413583" y="7931617"/>
            <a:ext cx="643266" cy="643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CA1BC14-99EE-328F-2729-8A997BB186FE}"/>
              </a:ext>
            </a:extLst>
          </p:cNvPr>
          <p:cNvSpPr/>
          <p:nvPr/>
        </p:nvSpPr>
        <p:spPr>
          <a:xfrm rot="5400000">
            <a:off x="20984022" y="8020195"/>
            <a:ext cx="2302669" cy="410389"/>
          </a:xfrm>
          <a:custGeom>
            <a:avLst/>
            <a:gdLst>
              <a:gd name="connsiteX0" fmla="*/ 0 w 2302669"/>
              <a:gd name="connsiteY0" fmla="*/ 410389 h 410389"/>
              <a:gd name="connsiteX1" fmla="*/ 0 w 2302669"/>
              <a:gd name="connsiteY1" fmla="*/ 390799 h 410389"/>
              <a:gd name="connsiteX2" fmla="*/ 390798 w 2302669"/>
              <a:gd name="connsiteY2" fmla="*/ 0 h 410389"/>
              <a:gd name="connsiteX3" fmla="*/ 1911871 w 2302669"/>
              <a:gd name="connsiteY3" fmla="*/ 0 h 410389"/>
              <a:gd name="connsiteX4" fmla="*/ 2302669 w 2302669"/>
              <a:gd name="connsiteY4" fmla="*/ 390799 h 410389"/>
              <a:gd name="connsiteX5" fmla="*/ 2302669 w 2302669"/>
              <a:gd name="connsiteY5" fmla="*/ 410389 h 41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2669" h="410389">
                <a:moveTo>
                  <a:pt x="0" y="410389"/>
                </a:moveTo>
                <a:lnTo>
                  <a:pt x="0" y="390799"/>
                </a:lnTo>
                <a:lnTo>
                  <a:pt x="390798" y="0"/>
                </a:lnTo>
                <a:lnTo>
                  <a:pt x="1911871" y="0"/>
                </a:lnTo>
                <a:lnTo>
                  <a:pt x="2302669" y="390799"/>
                </a:lnTo>
                <a:lnTo>
                  <a:pt x="2302669" y="410389"/>
                </a:lnTo>
                <a:close/>
              </a:path>
            </a:pathLst>
          </a:cu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9598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6E0B827-75BC-BDFE-3834-42438EFCE01C}"/>
              </a:ext>
            </a:extLst>
          </p:cNvPr>
          <p:cNvSpPr txBox="1"/>
          <p:nvPr/>
        </p:nvSpPr>
        <p:spPr>
          <a:xfrm>
            <a:off x="11147484" y="1272056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 animBg="1"/>
      <p:bldP spid="77" grpId="0" animBg="1"/>
      <p:bldP spid="82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5" grpId="0"/>
    </p:bldLst>
  </p:timing>
</p:sld>
</file>

<file path=ppt/theme/theme1.xml><?xml version="1.0" encoding="utf-8"?>
<a:theme xmlns:a="http://schemas.openxmlformats.org/drawingml/2006/main" name="SO 02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3943</TotalTime>
  <Words>792</Words>
  <Application>Microsoft Office PowerPoint</Application>
  <PresentationFormat>Custom</PresentationFormat>
  <Paragraphs>153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Aptos</vt:lpstr>
      <vt:lpstr>Arial</vt:lpstr>
      <vt:lpstr>Calibri</vt:lpstr>
      <vt:lpstr>Open Sans Light</vt:lpstr>
      <vt:lpstr>Source Sans Pro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19 - 7 Steps Sales Funnel</dc:title>
  <dc:creator>Slide Ocean</dc:creator>
  <cp:lastModifiedBy>SO</cp:lastModifiedBy>
  <cp:revision>666</cp:revision>
  <dcterms:created xsi:type="dcterms:W3CDTF">2024-04-24T08:43:56Z</dcterms:created>
  <dcterms:modified xsi:type="dcterms:W3CDTF">2025-08-23T04:27:46Z</dcterms:modified>
</cp:coreProperties>
</file>