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3.xml" ContentType="application/vnd.openxmlformats-officedocument.theme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theme/theme4.xml" ContentType="application/vnd.openxmlformats-officedocument.theme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theme/theme5.xml" ContentType="application/vnd.openxmlformats-officedocument.theme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6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7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60" r:id="rId2"/>
    <p:sldMasterId id="2147483684" r:id="rId3"/>
    <p:sldMasterId id="2147483696" r:id="rId4"/>
    <p:sldMasterId id="2147483708" r:id="rId5"/>
    <p:sldMasterId id="2147483720" r:id="rId6"/>
    <p:sldMasterId id="2147483733" r:id="rId7"/>
    <p:sldMasterId id="2147483745" r:id="rId8"/>
  </p:sldMasterIdLst>
  <p:notesMasterIdLst>
    <p:notesMasterId r:id="rId18"/>
  </p:notesMasterIdLst>
  <p:handoutMasterIdLst>
    <p:handoutMasterId r:id="rId19"/>
  </p:handoutMasterIdLst>
  <p:sldIdLst>
    <p:sldId id="2147378101" r:id="rId9"/>
    <p:sldId id="2147378075" r:id="rId10"/>
    <p:sldId id="2147378073" r:id="rId11"/>
    <p:sldId id="2147378088" r:id="rId12"/>
    <p:sldId id="2147378074" r:id="rId13"/>
    <p:sldId id="2147378076" r:id="rId14"/>
    <p:sldId id="2147378087" r:id="rId15"/>
    <p:sldId id="2147378090" r:id="rId16"/>
    <p:sldId id="2147378077" r:id="rId17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42E3D"/>
    <a:srgbClr val="0B0A0E"/>
    <a:srgbClr val="000000"/>
    <a:srgbClr val="000C18"/>
    <a:srgbClr val="BEC9D9"/>
    <a:srgbClr val="DFDFDF"/>
    <a:srgbClr val="ABBDC1"/>
    <a:srgbClr val="C7CFD1"/>
    <a:srgbClr val="F7FBFC"/>
    <a:srgbClr val="BFBFB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463" autoAdjust="0"/>
    <p:restoredTop sz="75666" autoAdjust="0"/>
  </p:normalViewPr>
  <p:slideViewPr>
    <p:cSldViewPr snapToGrid="0">
      <p:cViewPr>
        <p:scale>
          <a:sx n="33" d="100"/>
          <a:sy n="33" d="100"/>
        </p:scale>
        <p:origin x="2034" y="1002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5.xml"/><Relationship Id="rId18" Type="http://schemas.openxmlformats.org/officeDocument/2006/relationships/notesMaster" Target="notesMasters/notesMaster1.xml"/><Relationship Id="rId3" Type="http://schemas.openxmlformats.org/officeDocument/2006/relationships/slideMaster" Target="slideMasters/slideMaster3.xml"/><Relationship Id="rId21" Type="http://schemas.openxmlformats.org/officeDocument/2006/relationships/viewProps" Target="viewProps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4.xml"/><Relationship Id="rId17" Type="http://schemas.openxmlformats.org/officeDocument/2006/relationships/slide" Target="slides/slide9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8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3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7.xml"/><Relationship Id="rId23" Type="http://schemas.openxmlformats.org/officeDocument/2006/relationships/tableStyles" Target="tableStyles.xml"/><Relationship Id="rId10" Type="http://schemas.openxmlformats.org/officeDocument/2006/relationships/slide" Target="slides/slide2.xml"/><Relationship Id="rId19" Type="http://schemas.openxmlformats.org/officeDocument/2006/relationships/handoutMaster" Target="handoutMasters/handoutMaster1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1.xml"/><Relationship Id="rId14" Type="http://schemas.openxmlformats.org/officeDocument/2006/relationships/slide" Target="slides/slide6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0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9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745129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8/22/2025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83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84617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50420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5050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562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372661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516472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06663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8987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13.xml"/><Relationship Id="rId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Relationship Id="rId6" Type="http://schemas.openxmlformats.org/officeDocument/2006/relationships/slideLayout" Target="../slideLayouts/slideLayout16.xml"/><Relationship Id="rId5" Type="http://schemas.openxmlformats.org/officeDocument/2006/relationships/slideLayout" Target="../slideLayouts/slideLayout15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7.xml"/><Relationship Id="rId3" Type="http://schemas.openxmlformats.org/officeDocument/2006/relationships/slideLayout" Target="../slideLayouts/slideLayout22.xml"/><Relationship Id="rId7" Type="http://schemas.openxmlformats.org/officeDocument/2006/relationships/slideLayout" Target="../slideLayouts/slideLayout26.xml"/><Relationship Id="rId2" Type="http://schemas.openxmlformats.org/officeDocument/2006/relationships/slideLayout" Target="../slideLayouts/slideLayout21.xml"/><Relationship Id="rId1" Type="http://schemas.openxmlformats.org/officeDocument/2006/relationships/slideLayout" Target="../slideLayouts/slideLayout20.xml"/><Relationship Id="rId6" Type="http://schemas.openxmlformats.org/officeDocument/2006/relationships/slideLayout" Target="../slideLayouts/slideLayout25.xml"/><Relationship Id="rId5" Type="http://schemas.openxmlformats.org/officeDocument/2006/relationships/slideLayout" Target="../slideLayouts/slideLayout24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3.xml"/><Relationship Id="rId9" Type="http://schemas.openxmlformats.org/officeDocument/2006/relationships/slideLayout" Target="../slideLayouts/slideLayout28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6.xml"/><Relationship Id="rId3" Type="http://schemas.openxmlformats.org/officeDocument/2006/relationships/slideLayout" Target="../slideLayouts/slideLayout31.xml"/><Relationship Id="rId7" Type="http://schemas.openxmlformats.org/officeDocument/2006/relationships/slideLayout" Target="../slideLayouts/slideLayout35.xml"/><Relationship Id="rId2" Type="http://schemas.openxmlformats.org/officeDocument/2006/relationships/slideLayout" Target="../slideLayouts/slideLayout30.xml"/><Relationship Id="rId1" Type="http://schemas.openxmlformats.org/officeDocument/2006/relationships/slideLayout" Target="../slideLayouts/slideLayout29.xml"/><Relationship Id="rId6" Type="http://schemas.openxmlformats.org/officeDocument/2006/relationships/slideLayout" Target="../slideLayouts/slideLayout34.xml"/><Relationship Id="rId5" Type="http://schemas.openxmlformats.org/officeDocument/2006/relationships/slideLayout" Target="../slideLayouts/slideLayout33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2.xml"/><Relationship Id="rId9" Type="http://schemas.openxmlformats.org/officeDocument/2006/relationships/slideLayout" Target="../slideLayouts/slideLayout37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5.xml"/><Relationship Id="rId3" Type="http://schemas.openxmlformats.org/officeDocument/2006/relationships/slideLayout" Target="../slideLayouts/slideLayout40.xml"/><Relationship Id="rId7" Type="http://schemas.openxmlformats.org/officeDocument/2006/relationships/slideLayout" Target="../slideLayouts/slideLayout44.xml"/><Relationship Id="rId2" Type="http://schemas.openxmlformats.org/officeDocument/2006/relationships/slideLayout" Target="../slideLayouts/slideLayout39.xml"/><Relationship Id="rId1" Type="http://schemas.openxmlformats.org/officeDocument/2006/relationships/slideLayout" Target="../slideLayouts/slideLayout38.xml"/><Relationship Id="rId6" Type="http://schemas.openxmlformats.org/officeDocument/2006/relationships/slideLayout" Target="../slideLayouts/slideLayout43.xml"/><Relationship Id="rId5" Type="http://schemas.openxmlformats.org/officeDocument/2006/relationships/slideLayout" Target="../slideLayouts/slideLayout42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6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4.xml"/><Relationship Id="rId3" Type="http://schemas.openxmlformats.org/officeDocument/2006/relationships/slideLayout" Target="../slideLayouts/slideLayout49.xml"/><Relationship Id="rId7" Type="http://schemas.openxmlformats.org/officeDocument/2006/relationships/slideLayout" Target="../slideLayouts/slideLayout53.xml"/><Relationship Id="rId2" Type="http://schemas.openxmlformats.org/officeDocument/2006/relationships/slideLayout" Target="../slideLayouts/slideLayout48.xml"/><Relationship Id="rId1" Type="http://schemas.openxmlformats.org/officeDocument/2006/relationships/slideLayout" Target="../slideLayouts/slideLayout47.xml"/><Relationship Id="rId6" Type="http://schemas.openxmlformats.org/officeDocument/2006/relationships/slideLayout" Target="../slideLayouts/slideLayout52.xml"/><Relationship Id="rId5" Type="http://schemas.openxmlformats.org/officeDocument/2006/relationships/slideLayout" Target="../slideLayouts/slideLayout51.xml"/><Relationship Id="rId10" Type="http://schemas.openxmlformats.org/officeDocument/2006/relationships/theme" Target="../theme/theme6.xml"/><Relationship Id="rId4" Type="http://schemas.openxmlformats.org/officeDocument/2006/relationships/slideLayout" Target="../slideLayouts/slideLayout50.xml"/><Relationship Id="rId9" Type="http://schemas.openxmlformats.org/officeDocument/2006/relationships/slideLayout" Target="../slideLayouts/slideLayout55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4.xml"/><Relationship Id="rId3" Type="http://schemas.openxmlformats.org/officeDocument/2006/relationships/slideLayout" Target="../slideLayouts/slideLayout69.xml"/><Relationship Id="rId7" Type="http://schemas.openxmlformats.org/officeDocument/2006/relationships/slideLayout" Target="../slideLayouts/slideLayout73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8.xml"/><Relationship Id="rId1" Type="http://schemas.openxmlformats.org/officeDocument/2006/relationships/slideLayout" Target="../slideLayouts/slideLayout67.xml"/><Relationship Id="rId6" Type="http://schemas.openxmlformats.org/officeDocument/2006/relationships/slideLayout" Target="../slideLayouts/slideLayout72.xml"/><Relationship Id="rId11" Type="http://schemas.openxmlformats.org/officeDocument/2006/relationships/slideLayout" Target="../slideLayouts/slideLayout77.xml"/><Relationship Id="rId5" Type="http://schemas.openxmlformats.org/officeDocument/2006/relationships/slideLayout" Target="../slideLayouts/slideLayout71.xml"/><Relationship Id="rId10" Type="http://schemas.openxmlformats.org/officeDocument/2006/relationships/slideLayout" Target="../slideLayouts/slideLayout76.xml"/><Relationship Id="rId4" Type="http://schemas.openxmlformats.org/officeDocument/2006/relationships/slideLayout" Target="../slideLayouts/slideLayout70.xml"/><Relationship Id="rId9" Type="http://schemas.openxmlformats.org/officeDocument/2006/relationships/slideLayout" Target="../slideLayouts/slideLayout7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  <p:sldLayoutId id="2147483732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40291939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8/22/2025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C1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8D0D0755-B1B7-F87E-DFDC-06A1C4A96B6A}"/>
              </a:ext>
            </a:extLst>
          </p:cNvPr>
          <p:cNvGrpSpPr/>
          <p:nvPr/>
        </p:nvGrpSpPr>
        <p:grpSpPr>
          <a:xfrm>
            <a:off x="10165895" y="4908547"/>
            <a:ext cx="4052210" cy="4699006"/>
            <a:chOff x="7586767" y="1517701"/>
            <a:chExt cx="9210466" cy="10680599"/>
          </a:xfrm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A7B22C0D-F441-F7BB-0EE5-E7EA52512B53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1BEE38D5-DE58-9947-6FED-6A69EFAB8E65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3F43EC3E-CF21-8DE8-54C0-E141FC425420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0D10F93C-C2BB-99E7-D9C5-D55812F5E380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C4D2F622-A3F7-A204-B792-CC5C12FCF1F1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85B7DDB6-C519-BCC1-2BAB-A4FEBC1935CF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1025" name="Oval 1024">
            <a:extLst>
              <a:ext uri="{FF2B5EF4-FFF2-40B4-BE49-F238E27FC236}">
                <a16:creationId xmlns:a16="http://schemas.microsoft.com/office/drawing/2014/main" id="{6F971341-0282-D873-75CC-9BDD06115436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rgbClr val="000C18">
              <a:alpha val="50000"/>
            </a:srgb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5B346CD9-D662-D406-8F0D-67C0C4CBB2E0}"/>
              </a:ext>
            </a:extLst>
          </p:cNvPr>
          <p:cNvGrpSpPr/>
          <p:nvPr/>
        </p:nvGrpSpPr>
        <p:grpSpPr>
          <a:xfrm>
            <a:off x="9089935" y="3660847"/>
            <a:ext cx="6204130" cy="7194406"/>
            <a:chOff x="7586767" y="1517701"/>
            <a:chExt cx="9210466" cy="10680599"/>
          </a:xfrm>
        </p:grpSpPr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5EB02A6F-DFEA-76E1-958F-3184E5B883FE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43546E4C-0991-533A-EABE-003E26810372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92A02403-2498-2152-A25A-FA3B934D479F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22E46F13-299B-C5F1-2652-F8A5C89BCC77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B2A0EF41-36FB-29CE-DDBD-49900575FD0E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E09E09EB-9690-B3D9-25D3-04224D9FBFA1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1031" name="Rectangle 1030">
            <a:extLst>
              <a:ext uri="{FF2B5EF4-FFF2-40B4-BE49-F238E27FC236}">
                <a16:creationId xmlns:a16="http://schemas.microsoft.com/office/drawing/2014/main" id="{42A4FC2C-047E-45A5-965D-8E1E3BF09B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3048" y="0"/>
            <a:ext cx="24377904" cy="1371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17DADE9E-9831-761D-5A93-FFFCF3262526}"/>
              </a:ext>
            </a:extLst>
          </p:cNvPr>
          <p:cNvCxnSpPr>
            <a:cxnSpLocks/>
          </p:cNvCxnSpPr>
          <p:nvPr/>
        </p:nvCxnSpPr>
        <p:spPr>
          <a:xfrm flipH="1">
            <a:off x="9394699" y="1902125"/>
            <a:ext cx="5889546" cy="10200990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rgbClr val="000C18">
                    <a:alpha val="0"/>
                  </a:srgbClr>
                </a:gs>
                <a:gs pos="0">
                  <a:schemeClr val="accent3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5E2140B9-448F-D8C5-51EF-CB26135D51D8}"/>
              </a:ext>
            </a:extLst>
          </p:cNvPr>
          <p:cNvCxnSpPr>
            <a:cxnSpLocks/>
          </p:cNvCxnSpPr>
          <p:nvPr/>
        </p:nvCxnSpPr>
        <p:spPr>
          <a:xfrm>
            <a:off x="9099755" y="1902125"/>
            <a:ext cx="5889544" cy="10200991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rgbClr val="000C18">
                    <a:alpha val="0"/>
                  </a:srgbClr>
                </a:gs>
                <a:gs pos="0">
                  <a:schemeClr val="accent1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27" name="Oval 1026">
            <a:extLst>
              <a:ext uri="{FF2B5EF4-FFF2-40B4-BE49-F238E27FC236}">
                <a16:creationId xmlns:a16="http://schemas.microsoft.com/office/drawing/2014/main" id="{BFBFBB3F-0530-B391-EB14-75FB666E60DB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rgbClr val="000C18">
              <a:alpha val="50000"/>
            </a:srgb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642B1FE6-E188-B10D-4641-40F057423AB5}"/>
              </a:ext>
            </a:extLst>
          </p:cNvPr>
          <p:cNvSpPr/>
          <p:nvPr/>
        </p:nvSpPr>
        <p:spPr>
          <a:xfrm>
            <a:off x="7855170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6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3500000" scaled="0"/>
          </a:gradFill>
          <a:ln w="127000" cap="flat">
            <a:gradFill>
              <a:gsLst>
                <a:gs pos="0">
                  <a:schemeClr val="accent6">
                    <a:lumMod val="99000"/>
                  </a:schemeClr>
                </a:gs>
                <a:gs pos="100000">
                  <a:schemeClr val="accent6">
                    <a:lumMod val="50000"/>
                  </a:schemeClr>
                </a:gs>
              </a:gsLst>
              <a:lin ang="135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6</a:t>
            </a: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51AD6182-BCB3-0C5F-E548-79201C1297E8}"/>
              </a:ext>
            </a:extLst>
          </p:cNvPr>
          <p:cNvSpPr/>
          <p:nvPr/>
        </p:nvSpPr>
        <p:spPr>
          <a:xfrm>
            <a:off x="13757339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2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8900000" scaled="0"/>
          </a:gradFill>
          <a:ln w="127000" cap="flat">
            <a:gradFill>
              <a:gsLst>
                <a:gs pos="0">
                  <a:schemeClr val="accent2">
                    <a:lumMod val="97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lin ang="189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2</a:t>
            </a: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6C68FB2A-69C5-5C43-1AFC-952D7B013600}"/>
              </a:ext>
            </a:extLst>
          </p:cNvPr>
          <p:cNvSpPr/>
          <p:nvPr/>
        </p:nvSpPr>
        <p:spPr>
          <a:xfrm>
            <a:off x="7855170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5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8100000" scaled="0"/>
          </a:gradFill>
          <a:ln w="127000" cap="flat">
            <a:gradFill>
              <a:gsLst>
                <a:gs pos="0">
                  <a:schemeClr val="accent5"/>
                </a:gs>
                <a:gs pos="100000">
                  <a:schemeClr val="accent5">
                    <a:lumMod val="50000"/>
                  </a:schemeClr>
                </a:gs>
              </a:gsLst>
              <a:lin ang="81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5</a:t>
            </a: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03C8E6A0-1168-3745-7AEE-A83EEF609860}"/>
              </a:ext>
            </a:extLst>
          </p:cNvPr>
          <p:cNvSpPr/>
          <p:nvPr/>
        </p:nvSpPr>
        <p:spPr>
          <a:xfrm>
            <a:off x="13757339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3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2700000" scaled="0"/>
          </a:gradFill>
          <a:ln w="127000" cap="flat">
            <a:gradFill>
              <a:gsLst>
                <a:gs pos="0">
                  <a:schemeClr val="accent3"/>
                </a:gs>
                <a:gs pos="100000">
                  <a:schemeClr val="accent3">
                    <a:lumMod val="50000"/>
                  </a:schemeClr>
                </a:gs>
              </a:gsLst>
              <a:lin ang="27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3</a:t>
            </a: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2DF6C3D6-7BBF-6A73-277A-C973368B72E8}"/>
              </a:ext>
            </a:extLst>
          </p:cNvPr>
          <p:cNvSpPr/>
          <p:nvPr/>
        </p:nvSpPr>
        <p:spPr>
          <a:xfrm>
            <a:off x="10806255" y="222899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1">
                  <a:alpha val="50000"/>
                </a:schemeClr>
              </a:gs>
              <a:gs pos="100000">
                <a:srgbClr val="0B0A0E">
                  <a:alpha val="58000"/>
                </a:srgbClr>
              </a:gs>
            </a:gsLst>
            <a:lin ang="16200000" scaled="0"/>
          </a:gradFill>
          <a:ln w="127000" cap="flat">
            <a:gradFill>
              <a:gsLst>
                <a:gs pos="0">
                  <a:schemeClr val="accent1"/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1</a:t>
            </a: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B432C199-3BFD-45E1-CB6A-D1F3DA7C3975}"/>
              </a:ext>
            </a:extLst>
          </p:cNvPr>
          <p:cNvSpPr/>
          <p:nvPr/>
        </p:nvSpPr>
        <p:spPr>
          <a:xfrm>
            <a:off x="10806255" y="9086863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4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5400000" scaled="0"/>
          </a:gradFill>
          <a:ln w="127000" cap="flat">
            <a:gradFill>
              <a:gsLst>
                <a:gs pos="0">
                  <a:schemeClr val="accent4"/>
                </a:gs>
                <a:gs pos="100000">
                  <a:schemeClr val="accent4">
                    <a:lumMod val="50000"/>
                  </a:schemeClr>
                </a:gs>
              </a:gsLst>
              <a:lin ang="54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4</a:t>
            </a:r>
          </a:p>
        </p:txBody>
      </p: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AAFBF5BC-B773-11D9-30D0-BDA0718CF584}"/>
              </a:ext>
            </a:extLst>
          </p:cNvPr>
          <p:cNvCxnSpPr>
            <a:cxnSpLocks/>
          </p:cNvCxnSpPr>
          <p:nvPr/>
        </p:nvCxnSpPr>
        <p:spPr>
          <a:xfrm>
            <a:off x="6007510" y="7258050"/>
            <a:ext cx="12008534" cy="1"/>
          </a:xfrm>
          <a:prstGeom prst="line">
            <a:avLst/>
          </a:prstGeom>
          <a:ln w="127000" cap="rnd">
            <a:gradFill>
              <a:gsLst>
                <a:gs pos="0">
                  <a:schemeClr val="accent6"/>
                </a:gs>
                <a:gs pos="50000">
                  <a:srgbClr val="000C18">
                    <a:alpha val="0"/>
                  </a:srgbClr>
                </a:gs>
                <a:gs pos="100000">
                  <a:schemeClr val="accent2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35" name="TextBox 1034">
            <a:extLst>
              <a:ext uri="{FF2B5EF4-FFF2-40B4-BE49-F238E27FC236}">
                <a16:creationId xmlns:a16="http://schemas.microsoft.com/office/drawing/2014/main" id="{6B39E538-D8D6-3AE0-AAC4-988A801EBB29}"/>
              </a:ext>
            </a:extLst>
          </p:cNvPr>
          <p:cNvSpPr txBox="1"/>
          <p:nvPr/>
        </p:nvSpPr>
        <p:spPr>
          <a:xfrm>
            <a:off x="18415079" y="5543194"/>
            <a:ext cx="5329824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2"/>
                </a:solidFill>
                <a:latin typeface="UTM Avo" panose="02040603050506020204" pitchFamily="18" charset="0"/>
              </a:rPr>
              <a:t>UNDERSTAND TARGET AUDIENCE</a:t>
            </a:r>
          </a:p>
        </p:txBody>
      </p:sp>
      <p:sp>
        <p:nvSpPr>
          <p:cNvPr id="1037" name="TextBox 1036">
            <a:extLst>
              <a:ext uri="{FF2B5EF4-FFF2-40B4-BE49-F238E27FC236}">
                <a16:creationId xmlns:a16="http://schemas.microsoft.com/office/drawing/2014/main" id="{53CF1531-1399-48D4-19DC-C8BB4BD1870B}"/>
              </a:ext>
            </a:extLst>
          </p:cNvPr>
          <p:cNvSpPr txBox="1"/>
          <p:nvPr/>
        </p:nvSpPr>
        <p:spPr>
          <a:xfrm>
            <a:off x="18415077" y="6011222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Nắm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bắt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nhu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cầu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và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đặc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điểm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khách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hàng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mục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tiêu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1039" name="TextBox 1038">
            <a:extLst>
              <a:ext uri="{FF2B5EF4-FFF2-40B4-BE49-F238E27FC236}">
                <a16:creationId xmlns:a16="http://schemas.microsoft.com/office/drawing/2014/main" id="{F67332CE-A95B-02C7-780F-0F984145CB16}"/>
              </a:ext>
            </a:extLst>
          </p:cNvPr>
          <p:cNvSpPr txBox="1"/>
          <p:nvPr/>
        </p:nvSpPr>
        <p:spPr>
          <a:xfrm>
            <a:off x="17874585" y="9776293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3"/>
                </a:solidFill>
                <a:latin typeface="UTM Avo" panose="02040603050506020204" pitchFamily="18" charset="0"/>
              </a:rPr>
              <a:t>DEVELOP IDEAS &amp; MESSAGING</a:t>
            </a:r>
          </a:p>
        </p:txBody>
      </p:sp>
      <p:sp>
        <p:nvSpPr>
          <p:cNvPr id="1041" name="TextBox 1040">
            <a:extLst>
              <a:ext uri="{FF2B5EF4-FFF2-40B4-BE49-F238E27FC236}">
                <a16:creationId xmlns:a16="http://schemas.microsoft.com/office/drawing/2014/main" id="{49F4FD29-7990-51D2-9606-0F6BBEE21187}"/>
              </a:ext>
            </a:extLst>
          </p:cNvPr>
          <p:cNvSpPr txBox="1"/>
          <p:nvPr/>
        </p:nvSpPr>
        <p:spPr>
          <a:xfrm>
            <a:off x="17874583" y="1024432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solidFill>
                  <a:schemeClr val="bg2"/>
                </a:solidFill>
                <a:latin typeface="UTM Avo" panose="02040603050506020204" pitchFamily="18" charset="0"/>
              </a:rPr>
              <a:t>Xây dựng ý tưởng và thông điệp truyền thông.</a:t>
            </a:r>
            <a:endParaRPr lang="en-US" sz="2200" dirty="0">
              <a:solidFill>
                <a:schemeClr val="bg2"/>
              </a:solidFill>
              <a:latin typeface="UTM Avo" panose="02040603050506020204" pitchFamily="18" charset="0"/>
            </a:endParaRPr>
          </a:p>
        </p:txBody>
      </p:sp>
      <p:sp>
        <p:nvSpPr>
          <p:cNvPr id="1043" name="TextBox 1042">
            <a:extLst>
              <a:ext uri="{FF2B5EF4-FFF2-40B4-BE49-F238E27FC236}">
                <a16:creationId xmlns:a16="http://schemas.microsoft.com/office/drawing/2014/main" id="{51A4FF19-4D2F-C401-7B7E-38F8D7F243FB}"/>
              </a:ext>
            </a:extLst>
          </p:cNvPr>
          <p:cNvSpPr txBox="1"/>
          <p:nvPr/>
        </p:nvSpPr>
        <p:spPr>
          <a:xfrm>
            <a:off x="7045110" y="12042475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4"/>
                </a:solidFill>
                <a:latin typeface="UTM Avo" panose="02040603050506020204" pitchFamily="18" charset="0"/>
              </a:rPr>
              <a:t>EXECUTE MULTI-CHANNEL</a:t>
            </a:r>
          </a:p>
        </p:txBody>
      </p:sp>
      <p:sp>
        <p:nvSpPr>
          <p:cNvPr id="1045" name="TextBox 1044">
            <a:extLst>
              <a:ext uri="{FF2B5EF4-FFF2-40B4-BE49-F238E27FC236}">
                <a16:creationId xmlns:a16="http://schemas.microsoft.com/office/drawing/2014/main" id="{6B0FD95E-2FD9-1E53-2AF7-B04D0AA1C3E4}"/>
              </a:ext>
            </a:extLst>
          </p:cNvPr>
          <p:cNvSpPr txBox="1"/>
          <p:nvPr/>
        </p:nvSpPr>
        <p:spPr>
          <a:xfrm>
            <a:off x="7045108" y="12510503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Triển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khai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trên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nhiều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kênh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tiếp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cận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khách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hàng</a:t>
            </a:r>
            <a:endParaRPr lang="en-US" sz="2200" dirty="0">
              <a:solidFill>
                <a:schemeClr val="bg2"/>
              </a:solidFill>
              <a:latin typeface="UTM Avo" panose="02040603050506020204" pitchFamily="18" charset="0"/>
            </a:endParaRPr>
          </a:p>
        </p:txBody>
      </p:sp>
      <p:sp>
        <p:nvSpPr>
          <p:cNvPr id="1047" name="TextBox 1046">
            <a:extLst>
              <a:ext uri="{FF2B5EF4-FFF2-40B4-BE49-F238E27FC236}">
                <a16:creationId xmlns:a16="http://schemas.microsoft.com/office/drawing/2014/main" id="{3A8930FC-C988-6DDE-1107-A6C93548ADEE}"/>
              </a:ext>
            </a:extLst>
          </p:cNvPr>
          <p:cNvSpPr txBox="1"/>
          <p:nvPr/>
        </p:nvSpPr>
        <p:spPr>
          <a:xfrm>
            <a:off x="3456662" y="9107517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5"/>
                </a:solidFill>
                <a:latin typeface="UTM Avo" panose="02040603050506020204" pitchFamily="18" charset="0"/>
              </a:rPr>
              <a:t>MONITOR &amp; MEASURE</a:t>
            </a:r>
          </a:p>
        </p:txBody>
      </p:sp>
      <p:sp>
        <p:nvSpPr>
          <p:cNvPr id="1049" name="TextBox 1048">
            <a:extLst>
              <a:ext uri="{FF2B5EF4-FFF2-40B4-BE49-F238E27FC236}">
                <a16:creationId xmlns:a16="http://schemas.microsoft.com/office/drawing/2014/main" id="{459E5695-3135-4BC2-2FF3-5F02548B40D5}"/>
              </a:ext>
            </a:extLst>
          </p:cNvPr>
          <p:cNvSpPr txBox="1"/>
          <p:nvPr/>
        </p:nvSpPr>
        <p:spPr>
          <a:xfrm>
            <a:off x="3456660" y="9575545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solidFill>
                  <a:schemeClr val="bg2"/>
                </a:solidFill>
                <a:latin typeface="UTM Avo" panose="02040603050506020204" pitchFamily="18" charset="0"/>
              </a:rPr>
              <a:t>Theo dõi và đo lường hiệu quả chiến dịch.</a:t>
            </a:r>
            <a:endParaRPr lang="en-US" sz="2200" dirty="0">
              <a:solidFill>
                <a:schemeClr val="bg2"/>
              </a:solidFill>
              <a:latin typeface="UTM Avo" panose="02040603050506020204" pitchFamily="18" charset="0"/>
            </a:endParaRPr>
          </a:p>
        </p:txBody>
      </p:sp>
      <p:sp>
        <p:nvSpPr>
          <p:cNvPr id="1051" name="TextBox 1050">
            <a:extLst>
              <a:ext uri="{FF2B5EF4-FFF2-40B4-BE49-F238E27FC236}">
                <a16:creationId xmlns:a16="http://schemas.microsoft.com/office/drawing/2014/main" id="{2DD69B16-7CFA-9F55-CD8D-8C12E21C2E4E}"/>
              </a:ext>
            </a:extLst>
          </p:cNvPr>
          <p:cNvSpPr txBox="1"/>
          <p:nvPr/>
        </p:nvSpPr>
        <p:spPr>
          <a:xfrm>
            <a:off x="3153452" y="5106296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6"/>
                </a:solidFill>
                <a:latin typeface="UTM Avo" panose="02040603050506020204" pitchFamily="18" charset="0"/>
              </a:rPr>
              <a:t>OPTIMIZE &amp; IMPROVE</a:t>
            </a:r>
          </a:p>
        </p:txBody>
      </p:sp>
      <p:sp>
        <p:nvSpPr>
          <p:cNvPr id="1053" name="TextBox 1052">
            <a:extLst>
              <a:ext uri="{FF2B5EF4-FFF2-40B4-BE49-F238E27FC236}">
                <a16:creationId xmlns:a16="http://schemas.microsoft.com/office/drawing/2014/main" id="{6CC29C5A-DE56-6646-27FF-24CFB266A583}"/>
              </a:ext>
            </a:extLst>
          </p:cNvPr>
          <p:cNvSpPr txBox="1"/>
          <p:nvPr/>
        </p:nvSpPr>
        <p:spPr>
          <a:xfrm>
            <a:off x="3153450" y="5574324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Điều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chỉnh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và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cải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tiến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để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tăng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hiệu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bg2"/>
                </a:solidFill>
                <a:latin typeface="UTM Avo" panose="02040603050506020204" pitchFamily="18" charset="0"/>
              </a:rPr>
              <a:t>quả</a:t>
            </a:r>
            <a:r>
              <a:rPr lang="en-US" sz="2200" dirty="0">
                <a:solidFill>
                  <a:schemeClr val="bg2"/>
                </a:solidFill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1054" name="TextBox 48">
            <a:extLst>
              <a:ext uri="{FF2B5EF4-FFF2-40B4-BE49-F238E27FC236}">
                <a16:creationId xmlns:a16="http://schemas.microsoft.com/office/drawing/2014/main" id="{3DF78D57-281A-C642-CB4D-2A70B975729F}"/>
              </a:ext>
            </a:extLst>
          </p:cNvPr>
          <p:cNvSpPr txBox="1"/>
          <p:nvPr/>
        </p:nvSpPr>
        <p:spPr>
          <a:xfrm>
            <a:off x="2217972" y="980332"/>
            <a:ext cx="633378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bg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MARKETING</a:t>
            </a:r>
          </a:p>
        </p:txBody>
      </p:sp>
      <p:sp>
        <p:nvSpPr>
          <p:cNvPr id="1055" name="TextBox 48">
            <a:extLst>
              <a:ext uri="{FF2B5EF4-FFF2-40B4-BE49-F238E27FC236}">
                <a16:creationId xmlns:a16="http://schemas.microsoft.com/office/drawing/2014/main" id="{ABCBA571-C94A-4D95-6FEF-34F8CB874D22}"/>
              </a:ext>
            </a:extLst>
          </p:cNvPr>
          <p:cNvSpPr txBox="1"/>
          <p:nvPr/>
        </p:nvSpPr>
        <p:spPr>
          <a:xfrm>
            <a:off x="2217972" y="2112153"/>
            <a:ext cx="3869714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tx2">
                    <a:lumMod val="25000"/>
                    <a:lumOff val="75000"/>
                  </a:schemeClr>
                </a:solidFill>
                <a:latin typeface="+mj-lt"/>
              </a:rPr>
              <a:t>CAMPAIGN PROCESS</a:t>
            </a:r>
          </a:p>
        </p:txBody>
      </p:sp>
      <p:sp>
        <p:nvSpPr>
          <p:cNvPr id="1056" name="TextBox 1055">
            <a:extLst>
              <a:ext uri="{FF2B5EF4-FFF2-40B4-BE49-F238E27FC236}">
                <a16:creationId xmlns:a16="http://schemas.microsoft.com/office/drawing/2014/main" id="{550CA83B-80ED-37C8-0622-961594ECE23A}"/>
              </a:ext>
            </a:extLst>
          </p:cNvPr>
          <p:cNvSpPr txBox="1"/>
          <p:nvPr/>
        </p:nvSpPr>
        <p:spPr>
          <a:xfrm>
            <a:off x="20675294" y="12761698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D4BAE8E5-2BAF-56DF-4C71-0BFAA6E6C161}"/>
              </a:ext>
            </a:extLst>
          </p:cNvPr>
          <p:cNvSpPr txBox="1"/>
          <p:nvPr/>
        </p:nvSpPr>
        <p:spPr>
          <a:xfrm>
            <a:off x="15463839" y="225551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solidFill>
                  <a:schemeClr val="bg2"/>
                </a:solidFill>
                <a:latin typeface="UTM Avo" panose="02040603050506020204" pitchFamily="18" charset="0"/>
              </a:rPr>
              <a:t>Xác định mục tiêu rõ ràng cho chiến dịch.</a:t>
            </a:r>
            <a:endParaRPr lang="en-US" sz="2200" dirty="0">
              <a:solidFill>
                <a:schemeClr val="bg2"/>
              </a:solidFill>
              <a:latin typeface="UTM Avo" panose="02040603050506020204" pitchFamily="18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C78B94E-EC40-E232-8AC3-329F63D66187}"/>
              </a:ext>
            </a:extLst>
          </p:cNvPr>
          <p:cNvSpPr txBox="1"/>
          <p:nvPr/>
        </p:nvSpPr>
        <p:spPr>
          <a:xfrm>
            <a:off x="15463841" y="1787482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1"/>
                </a:solidFill>
                <a:latin typeface="UTM Avo" panose="02040603050506020204" pitchFamily="18" charset="0"/>
              </a:rPr>
              <a:t>DEFINE OBJECTIVES</a:t>
            </a:r>
          </a:p>
        </p:txBody>
      </p:sp>
    </p:spTree>
    <p:extLst>
      <p:ext uri="{BB962C8B-B14F-4D97-AF65-F5344CB8AC3E}">
        <p14:creationId xmlns:p14="http://schemas.microsoft.com/office/powerpoint/2010/main" val="40708666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>
        <p:fade/>
      </p:transition>
    </mc:Choice>
    <mc:Fallback>
      <p:transition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500" fill="hold"/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500" fill="hold"/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500" fill="hold"/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500" fill="hold"/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0" dur="150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1" dur="150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500" fill="hold"/>
                                            <p:tgtEl>
                                              <p:spTgt spid="10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500" fill="hold"/>
                                            <p:tgtEl>
                                              <p:spTgt spid="10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500" fill="hold"/>
                                            <p:tgtEl>
                                              <p:spTgt spid="10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500" fill="hold"/>
                                            <p:tgtEl>
                                              <p:spTgt spid="10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10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10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6" dur="1500" fill="hold"/>
                                            <p:tgtEl>
                                              <p:spTgt spid="10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7" dur="1500" fill="hold"/>
                                            <p:tgtEl>
                                              <p:spTgt spid="10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0" dur="1500" fill="hold"/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1" dur="1500" fill="hold"/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5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5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2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3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 animBg="1"/>
          <p:bldP spid="7" grpId="0" animBg="1"/>
          <p:bldP spid="10" grpId="0" animBg="1"/>
          <p:bldP spid="11" grpId="0" animBg="1"/>
          <p:bldP spid="9" grpId="0" animBg="1"/>
          <p:bldP spid="12" grpId="0" animBg="1"/>
          <p:bldP spid="1035" grpId="0"/>
          <p:bldP spid="1037" grpId="0"/>
          <p:bldP spid="1039" grpId="0"/>
          <p:bldP spid="1041" grpId="0"/>
          <p:bldP spid="1043" grpId="0"/>
          <p:bldP spid="1045" grpId="0"/>
          <p:bldP spid="1047" grpId="0"/>
          <p:bldP spid="1049" grpId="0"/>
          <p:bldP spid="1051" grpId="0"/>
          <p:bldP spid="1053" grpId="0"/>
          <p:bldP spid="15" grpId="0"/>
          <p:bldP spid="16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500" fill="hold"/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500" fill="hold"/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150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1" dur="150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0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0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0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0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10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10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1500" fill="hold"/>
                                            <p:tgtEl>
                                              <p:spTgt spid="10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7" dur="1500" fill="hold"/>
                                            <p:tgtEl>
                                              <p:spTgt spid="10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0" dur="1500" fill="hold"/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1" dur="1500" fill="hold"/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5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5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2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3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" grpId="0" animBg="1"/>
          <p:bldP spid="7" grpId="0" animBg="1"/>
          <p:bldP spid="10" grpId="0" animBg="1"/>
          <p:bldP spid="11" grpId="0" animBg="1"/>
          <p:bldP spid="9" grpId="0" animBg="1"/>
          <p:bldP spid="12" grpId="0" animBg="1"/>
          <p:bldP spid="1035" grpId="0"/>
          <p:bldP spid="1037" grpId="0"/>
          <p:bldP spid="1039" grpId="0"/>
          <p:bldP spid="1041" grpId="0"/>
          <p:bldP spid="1043" grpId="0"/>
          <p:bldP spid="1045" grpId="0"/>
          <p:bldP spid="1047" grpId="0"/>
          <p:bldP spid="1049" grpId="0"/>
          <p:bldP spid="1051" grpId="0"/>
          <p:bldP spid="1053" grpId="0"/>
          <p:bldP spid="15" grpId="0"/>
          <p:bldP spid="16" grpId="0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>
            <a:extLst>
              <a:ext uri="{FF2B5EF4-FFF2-40B4-BE49-F238E27FC236}">
                <a16:creationId xmlns:a16="http://schemas.microsoft.com/office/drawing/2014/main" id="{BE674FCF-E5D4-D6F6-0792-5BC56A0D4377}"/>
              </a:ext>
            </a:extLst>
          </p:cNvPr>
          <p:cNvGrpSpPr/>
          <p:nvPr/>
        </p:nvGrpSpPr>
        <p:grpSpPr>
          <a:xfrm>
            <a:off x="10165895" y="4908547"/>
            <a:ext cx="4052210" cy="4699006"/>
            <a:chOff x="7586767" y="1517701"/>
            <a:chExt cx="9210466" cy="10680599"/>
          </a:xfrm>
        </p:grpSpPr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0BC14DAA-F5FC-B35F-DEA2-9BB7A9EC2987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F2F9883A-2522-08B8-DF71-EBF70C88DB8D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A30B7E96-9BF8-7EF9-EB6C-14B460288996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3BE087EC-FE53-A4FB-EBA3-09EF7A525885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BF028488-4CBB-2678-3512-DB2205832BBE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1" name="Freeform: Shape 80">
              <a:extLst>
                <a:ext uri="{FF2B5EF4-FFF2-40B4-BE49-F238E27FC236}">
                  <a16:creationId xmlns:a16="http://schemas.microsoft.com/office/drawing/2014/main" id="{46D0C5BF-973A-B92D-1018-16718EB350D0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82" name="Oval 81">
            <a:extLst>
              <a:ext uri="{FF2B5EF4-FFF2-40B4-BE49-F238E27FC236}">
                <a16:creationId xmlns:a16="http://schemas.microsoft.com/office/drawing/2014/main" id="{909AF083-5CFD-BD4C-92C8-B001FAC2A19D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1">
              <a:lumMod val="9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3" name="Group 82">
            <a:extLst>
              <a:ext uri="{FF2B5EF4-FFF2-40B4-BE49-F238E27FC236}">
                <a16:creationId xmlns:a16="http://schemas.microsoft.com/office/drawing/2014/main" id="{8DDEA062-9555-11A3-13B5-71793071F013}"/>
              </a:ext>
            </a:extLst>
          </p:cNvPr>
          <p:cNvGrpSpPr/>
          <p:nvPr/>
        </p:nvGrpSpPr>
        <p:grpSpPr>
          <a:xfrm>
            <a:off x="9089935" y="3660847"/>
            <a:ext cx="6204130" cy="7194406"/>
            <a:chOff x="7586767" y="1517701"/>
            <a:chExt cx="9210466" cy="10680599"/>
          </a:xfrm>
        </p:grpSpPr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AE6E9A0E-4770-7053-76DD-AE937BF071C5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16696444-B132-53A7-4140-0C263C9461DE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6" name="Freeform: Shape 85">
              <a:extLst>
                <a:ext uri="{FF2B5EF4-FFF2-40B4-BE49-F238E27FC236}">
                  <a16:creationId xmlns:a16="http://schemas.microsoft.com/office/drawing/2014/main" id="{B74DF681-6F19-AB7F-E451-661F3B55D4ED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EA90A2C2-80C4-C62C-0FC4-8F22AD7FF7E1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A3E4F14E-12AF-CD6C-5910-ACE3AE7E5120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9" name="Freeform: Shape 88">
              <a:extLst>
                <a:ext uri="{FF2B5EF4-FFF2-40B4-BE49-F238E27FC236}">
                  <a16:creationId xmlns:a16="http://schemas.microsoft.com/office/drawing/2014/main" id="{3EE6B488-B252-186D-7DD5-7487CC748AE9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90" name="Rectangle 89">
            <a:extLst>
              <a:ext uri="{FF2B5EF4-FFF2-40B4-BE49-F238E27FC236}">
                <a16:creationId xmlns:a16="http://schemas.microsoft.com/office/drawing/2014/main" id="{37F09F29-F748-3CB9-8F65-252E3644F03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3048" y="0"/>
            <a:ext cx="24377904" cy="1371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2E6B973A-3A3C-B778-7525-AB0C63393DEB}"/>
              </a:ext>
            </a:extLst>
          </p:cNvPr>
          <p:cNvCxnSpPr>
            <a:cxnSpLocks/>
          </p:cNvCxnSpPr>
          <p:nvPr/>
        </p:nvCxnSpPr>
        <p:spPr>
          <a:xfrm flipH="1">
            <a:off x="9394699" y="1902125"/>
            <a:ext cx="5889546" cy="10200990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3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5F32E634-F52A-355E-3EF9-CF60944444E8}"/>
              </a:ext>
            </a:extLst>
          </p:cNvPr>
          <p:cNvCxnSpPr>
            <a:cxnSpLocks/>
          </p:cNvCxnSpPr>
          <p:nvPr/>
        </p:nvCxnSpPr>
        <p:spPr>
          <a:xfrm>
            <a:off x="9099755" y="1902125"/>
            <a:ext cx="5889544" cy="10200991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1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3" name="Oval 92">
            <a:extLst>
              <a:ext uri="{FF2B5EF4-FFF2-40B4-BE49-F238E27FC236}">
                <a16:creationId xmlns:a16="http://schemas.microsoft.com/office/drawing/2014/main" id="{2017CA10-47DB-CC11-8DCD-E03B9C782DD5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1">
              <a:lumMod val="9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Freeform: Shape 93">
            <a:extLst>
              <a:ext uri="{FF2B5EF4-FFF2-40B4-BE49-F238E27FC236}">
                <a16:creationId xmlns:a16="http://schemas.microsoft.com/office/drawing/2014/main" id="{771691B4-CB04-3276-CCEF-C2D7DCD86F52}"/>
              </a:ext>
            </a:extLst>
          </p:cNvPr>
          <p:cNvSpPr/>
          <p:nvPr/>
        </p:nvSpPr>
        <p:spPr>
          <a:xfrm>
            <a:off x="7855170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6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3500000" scaled="0"/>
          </a:gradFill>
          <a:ln w="127000" cap="flat">
            <a:gradFill>
              <a:gsLst>
                <a:gs pos="0">
                  <a:schemeClr val="accent6">
                    <a:lumMod val="99000"/>
                  </a:schemeClr>
                </a:gs>
                <a:gs pos="100000">
                  <a:schemeClr val="accent6">
                    <a:lumMod val="50000"/>
                  </a:schemeClr>
                </a:gs>
              </a:gsLst>
              <a:lin ang="135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6</a:t>
            </a:r>
          </a:p>
        </p:txBody>
      </p:sp>
      <p:sp>
        <p:nvSpPr>
          <p:cNvPr id="95" name="Freeform: Shape 94">
            <a:extLst>
              <a:ext uri="{FF2B5EF4-FFF2-40B4-BE49-F238E27FC236}">
                <a16:creationId xmlns:a16="http://schemas.microsoft.com/office/drawing/2014/main" id="{52982C11-BE17-AE97-06E1-4E3D837B16FD}"/>
              </a:ext>
            </a:extLst>
          </p:cNvPr>
          <p:cNvSpPr/>
          <p:nvPr/>
        </p:nvSpPr>
        <p:spPr>
          <a:xfrm>
            <a:off x="13757339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2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8900000" scaled="0"/>
          </a:gradFill>
          <a:ln w="127000" cap="flat">
            <a:gradFill>
              <a:gsLst>
                <a:gs pos="0">
                  <a:schemeClr val="accent2">
                    <a:lumMod val="97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lin ang="189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2</a:t>
            </a:r>
          </a:p>
        </p:txBody>
      </p:sp>
      <p:sp>
        <p:nvSpPr>
          <p:cNvPr id="96" name="Freeform: Shape 95">
            <a:extLst>
              <a:ext uri="{FF2B5EF4-FFF2-40B4-BE49-F238E27FC236}">
                <a16:creationId xmlns:a16="http://schemas.microsoft.com/office/drawing/2014/main" id="{0ED27985-9BA5-5B27-C3FB-DA1CA8B9DD68}"/>
              </a:ext>
            </a:extLst>
          </p:cNvPr>
          <p:cNvSpPr/>
          <p:nvPr/>
        </p:nvSpPr>
        <p:spPr>
          <a:xfrm>
            <a:off x="7855170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5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8100000" scaled="0"/>
          </a:gradFill>
          <a:ln w="127000" cap="flat">
            <a:gradFill>
              <a:gsLst>
                <a:gs pos="0">
                  <a:schemeClr val="accent5"/>
                </a:gs>
                <a:gs pos="100000">
                  <a:schemeClr val="accent5">
                    <a:lumMod val="50000"/>
                  </a:schemeClr>
                </a:gs>
              </a:gsLst>
              <a:lin ang="81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5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3126EF55-D93D-F965-3EE3-7033A6206C18}"/>
              </a:ext>
            </a:extLst>
          </p:cNvPr>
          <p:cNvSpPr/>
          <p:nvPr/>
        </p:nvSpPr>
        <p:spPr>
          <a:xfrm>
            <a:off x="13757339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3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2700000" scaled="0"/>
          </a:gradFill>
          <a:ln w="127000" cap="flat">
            <a:gradFill>
              <a:gsLst>
                <a:gs pos="0">
                  <a:schemeClr val="accent3"/>
                </a:gs>
                <a:gs pos="100000">
                  <a:schemeClr val="accent3">
                    <a:lumMod val="50000"/>
                  </a:schemeClr>
                </a:gs>
              </a:gsLst>
              <a:lin ang="27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3</a:t>
            </a: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87AE9215-FF9A-6440-CF98-2B88951014E3}"/>
              </a:ext>
            </a:extLst>
          </p:cNvPr>
          <p:cNvSpPr/>
          <p:nvPr/>
        </p:nvSpPr>
        <p:spPr>
          <a:xfrm>
            <a:off x="10806255" y="222899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1">
                  <a:alpha val="50000"/>
                </a:schemeClr>
              </a:gs>
              <a:gs pos="100000">
                <a:srgbClr val="0B0A0E">
                  <a:alpha val="58000"/>
                </a:srgbClr>
              </a:gs>
            </a:gsLst>
            <a:lin ang="16200000" scaled="0"/>
          </a:gradFill>
          <a:ln w="127000" cap="flat">
            <a:gradFill>
              <a:gsLst>
                <a:gs pos="0">
                  <a:schemeClr val="accent1"/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1</a:t>
            </a:r>
          </a:p>
        </p:txBody>
      </p:sp>
      <p:sp>
        <p:nvSpPr>
          <p:cNvPr id="99" name="Freeform: Shape 98">
            <a:extLst>
              <a:ext uri="{FF2B5EF4-FFF2-40B4-BE49-F238E27FC236}">
                <a16:creationId xmlns:a16="http://schemas.microsoft.com/office/drawing/2014/main" id="{17E00AEA-6EC2-383C-275F-D26F4EF36016}"/>
              </a:ext>
            </a:extLst>
          </p:cNvPr>
          <p:cNvSpPr/>
          <p:nvPr/>
        </p:nvSpPr>
        <p:spPr>
          <a:xfrm>
            <a:off x="10806255" y="9086863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4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5400000" scaled="0"/>
          </a:gradFill>
          <a:ln w="127000" cap="flat">
            <a:gradFill>
              <a:gsLst>
                <a:gs pos="0">
                  <a:schemeClr val="accent4"/>
                </a:gs>
                <a:gs pos="100000">
                  <a:schemeClr val="accent4">
                    <a:lumMod val="50000"/>
                  </a:schemeClr>
                </a:gs>
              </a:gsLst>
              <a:lin ang="54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4</a:t>
            </a:r>
          </a:p>
        </p:txBody>
      </p:sp>
      <p:cxnSp>
        <p:nvCxnSpPr>
          <p:cNvPr id="100" name="Straight Connector 99">
            <a:extLst>
              <a:ext uri="{FF2B5EF4-FFF2-40B4-BE49-F238E27FC236}">
                <a16:creationId xmlns:a16="http://schemas.microsoft.com/office/drawing/2014/main" id="{4FFC71AC-9E60-ADAF-2F65-90327F978755}"/>
              </a:ext>
            </a:extLst>
          </p:cNvPr>
          <p:cNvCxnSpPr>
            <a:cxnSpLocks/>
          </p:cNvCxnSpPr>
          <p:nvPr/>
        </p:nvCxnSpPr>
        <p:spPr>
          <a:xfrm>
            <a:off x="6007510" y="7258050"/>
            <a:ext cx="12008534" cy="1"/>
          </a:xfrm>
          <a:prstGeom prst="line">
            <a:avLst/>
          </a:prstGeom>
          <a:ln w="127000" cap="rnd">
            <a:gradFill>
              <a:gsLst>
                <a:gs pos="0">
                  <a:schemeClr val="accent6"/>
                </a:gs>
                <a:gs pos="50000">
                  <a:schemeClr val="bg2">
                    <a:alpha val="0"/>
                  </a:schemeClr>
                </a:gs>
                <a:gs pos="100000">
                  <a:schemeClr val="accent2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1" name="TextBox 100">
            <a:extLst>
              <a:ext uri="{FF2B5EF4-FFF2-40B4-BE49-F238E27FC236}">
                <a16:creationId xmlns:a16="http://schemas.microsoft.com/office/drawing/2014/main" id="{02D168FB-5A8E-60B0-83C2-B60E8E96E2F2}"/>
              </a:ext>
            </a:extLst>
          </p:cNvPr>
          <p:cNvSpPr txBox="1"/>
          <p:nvPr/>
        </p:nvSpPr>
        <p:spPr>
          <a:xfrm>
            <a:off x="15463839" y="225551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Xác định mục tiêu rõ ràng cho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0C45057C-CD20-9AE2-CBA4-DE55E1270FAB}"/>
              </a:ext>
            </a:extLst>
          </p:cNvPr>
          <p:cNvSpPr txBox="1"/>
          <p:nvPr/>
        </p:nvSpPr>
        <p:spPr>
          <a:xfrm>
            <a:off x="18415079" y="5543194"/>
            <a:ext cx="5329824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2"/>
                </a:solidFill>
                <a:latin typeface="UTM Avo" panose="02040603050506020204" pitchFamily="18" charset="0"/>
              </a:rPr>
              <a:t>UNDERSTAND TARGET AUDIENCE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A5579D91-EB4C-94B7-17B5-40FDAD46BDE8}"/>
              </a:ext>
            </a:extLst>
          </p:cNvPr>
          <p:cNvSpPr txBox="1"/>
          <p:nvPr/>
        </p:nvSpPr>
        <p:spPr>
          <a:xfrm>
            <a:off x="18415077" y="6011222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Nắm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bắt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cầu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đặc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điểm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mục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tiêu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ABA8645D-C5A2-D946-DEBA-38A0364791CF}"/>
              </a:ext>
            </a:extLst>
          </p:cNvPr>
          <p:cNvSpPr txBox="1"/>
          <p:nvPr/>
        </p:nvSpPr>
        <p:spPr>
          <a:xfrm>
            <a:off x="17874585" y="9776293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3"/>
                </a:solidFill>
                <a:latin typeface="UTM Avo" panose="02040603050506020204" pitchFamily="18" charset="0"/>
              </a:rPr>
              <a:t>DEVELOP IDEAS &amp; MESSAGING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BF26F2F8-84B3-628A-2D44-3F9EE526E820}"/>
              </a:ext>
            </a:extLst>
          </p:cNvPr>
          <p:cNvSpPr txBox="1"/>
          <p:nvPr/>
        </p:nvSpPr>
        <p:spPr>
          <a:xfrm>
            <a:off x="17874583" y="1024432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Xây dựng ý tưởng và thông điệp truyền thông.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24BC0C84-FF00-614C-C1DE-EE910037ED48}"/>
              </a:ext>
            </a:extLst>
          </p:cNvPr>
          <p:cNvSpPr txBox="1"/>
          <p:nvPr/>
        </p:nvSpPr>
        <p:spPr>
          <a:xfrm>
            <a:off x="7045110" y="12042475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4"/>
                </a:solidFill>
                <a:latin typeface="UTM Avo" panose="02040603050506020204" pitchFamily="18" charset="0"/>
              </a:rPr>
              <a:t>EXECUTE MULTI-CHANNEL</a:t>
            </a: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16C10385-C8EE-5827-10FC-3B4FFF30ED1C}"/>
              </a:ext>
            </a:extLst>
          </p:cNvPr>
          <p:cNvSpPr txBox="1"/>
          <p:nvPr/>
        </p:nvSpPr>
        <p:spPr>
          <a:xfrm>
            <a:off x="7045108" y="12510503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Triển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khai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trên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kênh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tiếp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cận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DDBBB349-91BD-881D-879F-81B51A9255DD}"/>
              </a:ext>
            </a:extLst>
          </p:cNvPr>
          <p:cNvSpPr txBox="1"/>
          <p:nvPr/>
        </p:nvSpPr>
        <p:spPr>
          <a:xfrm>
            <a:off x="3456662" y="9107517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5"/>
                </a:solidFill>
                <a:latin typeface="UTM Avo" panose="02040603050506020204" pitchFamily="18" charset="0"/>
              </a:rPr>
              <a:t>MONITOR &amp; MEASURE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9F9C23B0-4197-E107-83AF-2464FC9C31FD}"/>
              </a:ext>
            </a:extLst>
          </p:cNvPr>
          <p:cNvSpPr txBox="1"/>
          <p:nvPr/>
        </p:nvSpPr>
        <p:spPr>
          <a:xfrm>
            <a:off x="3456660" y="9575545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Theo dõi và đo lường hiệu quả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3E7FEF73-8896-C50A-9721-B255BF0AD8D0}"/>
              </a:ext>
            </a:extLst>
          </p:cNvPr>
          <p:cNvSpPr txBox="1"/>
          <p:nvPr/>
        </p:nvSpPr>
        <p:spPr>
          <a:xfrm>
            <a:off x="3153452" y="5106296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6"/>
                </a:solidFill>
                <a:latin typeface="UTM Avo" panose="02040603050506020204" pitchFamily="18" charset="0"/>
              </a:rPr>
              <a:t>OPTIMIZE &amp; IMPROVE</a:t>
            </a:r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4F63D425-E376-251E-C7D2-C185D6898663}"/>
              </a:ext>
            </a:extLst>
          </p:cNvPr>
          <p:cNvSpPr txBox="1"/>
          <p:nvPr/>
        </p:nvSpPr>
        <p:spPr>
          <a:xfrm>
            <a:off x="3153450" y="5574324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Điều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chỉnh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cải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để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tăng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hiệu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quả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112" name="TextBox 48">
            <a:extLst>
              <a:ext uri="{FF2B5EF4-FFF2-40B4-BE49-F238E27FC236}">
                <a16:creationId xmlns:a16="http://schemas.microsoft.com/office/drawing/2014/main" id="{BC963449-51E5-608E-1ABD-037394EA11BD}"/>
              </a:ext>
            </a:extLst>
          </p:cNvPr>
          <p:cNvSpPr txBox="1"/>
          <p:nvPr/>
        </p:nvSpPr>
        <p:spPr>
          <a:xfrm>
            <a:off x="2217972" y="980332"/>
            <a:ext cx="633378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MARKETING</a:t>
            </a:r>
          </a:p>
        </p:txBody>
      </p:sp>
      <p:sp>
        <p:nvSpPr>
          <p:cNvPr id="113" name="TextBox 48">
            <a:extLst>
              <a:ext uri="{FF2B5EF4-FFF2-40B4-BE49-F238E27FC236}">
                <a16:creationId xmlns:a16="http://schemas.microsoft.com/office/drawing/2014/main" id="{CD23062A-72A7-25AE-84FF-86808FE026AB}"/>
              </a:ext>
            </a:extLst>
          </p:cNvPr>
          <p:cNvSpPr txBox="1"/>
          <p:nvPr/>
        </p:nvSpPr>
        <p:spPr>
          <a:xfrm>
            <a:off x="2217972" y="2112153"/>
            <a:ext cx="3869714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CAMPAIGN PROCESS</a:t>
            </a:r>
          </a:p>
        </p:txBody>
      </p:sp>
      <p:sp>
        <p:nvSpPr>
          <p:cNvPr id="114" name="TextBox 113">
            <a:extLst>
              <a:ext uri="{FF2B5EF4-FFF2-40B4-BE49-F238E27FC236}">
                <a16:creationId xmlns:a16="http://schemas.microsoft.com/office/drawing/2014/main" id="{F5E77A11-A175-5310-4540-C458F9180071}"/>
              </a:ext>
            </a:extLst>
          </p:cNvPr>
          <p:cNvSpPr txBox="1"/>
          <p:nvPr/>
        </p:nvSpPr>
        <p:spPr>
          <a:xfrm>
            <a:off x="20675294" y="12761698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15" name="TextBox 114">
            <a:extLst>
              <a:ext uri="{FF2B5EF4-FFF2-40B4-BE49-F238E27FC236}">
                <a16:creationId xmlns:a16="http://schemas.microsoft.com/office/drawing/2014/main" id="{880F60D4-0C80-8375-60BD-D27D9987098B}"/>
              </a:ext>
            </a:extLst>
          </p:cNvPr>
          <p:cNvSpPr txBox="1"/>
          <p:nvPr/>
        </p:nvSpPr>
        <p:spPr>
          <a:xfrm>
            <a:off x="15463841" y="1787482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1"/>
                </a:solidFill>
                <a:latin typeface="UTM Avo" panose="02040603050506020204" pitchFamily="18" charset="0"/>
              </a:rPr>
              <a:t>DEFINE OBJECTIVES</a:t>
            </a:r>
          </a:p>
        </p:txBody>
      </p:sp>
    </p:spTree>
    <p:extLst>
      <p:ext uri="{BB962C8B-B14F-4D97-AF65-F5344CB8AC3E}">
        <p14:creationId xmlns:p14="http://schemas.microsoft.com/office/powerpoint/2010/main" val="30159041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>
        <p:fade/>
      </p:transition>
    </mc:Choice>
    <mc:Fallback>
      <p:transition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8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0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1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6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7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0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1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2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3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4" grpId="0" animBg="1"/>
          <p:bldP spid="95" grpId="0" animBg="1"/>
          <p:bldP spid="96" grpId="0" animBg="1"/>
          <p:bldP spid="97" grpId="0" animBg="1"/>
          <p:bldP spid="98" grpId="0" animBg="1"/>
          <p:bldP spid="99" grpId="0" animBg="1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/>
          <p:bldP spid="109" grpId="0"/>
          <p:bldP spid="110" grpId="0"/>
          <p:bldP spid="111" grpId="0"/>
          <p:bldP spid="115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83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1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7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0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1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2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3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4" grpId="0" animBg="1"/>
          <p:bldP spid="95" grpId="0" animBg="1"/>
          <p:bldP spid="96" grpId="0" animBg="1"/>
          <p:bldP spid="97" grpId="0" animBg="1"/>
          <p:bldP spid="98" grpId="0" animBg="1"/>
          <p:bldP spid="99" grpId="0" animBg="1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/>
          <p:bldP spid="109" grpId="0"/>
          <p:bldP spid="110" grpId="0"/>
          <p:bldP spid="111" grpId="0"/>
          <p:bldP spid="115" grpId="0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6023CD96-1C9B-734B-36F3-DC2D29B00D7E}"/>
              </a:ext>
            </a:extLst>
          </p:cNvPr>
          <p:cNvGrpSpPr/>
          <p:nvPr/>
        </p:nvGrpSpPr>
        <p:grpSpPr>
          <a:xfrm>
            <a:off x="10165895" y="4908547"/>
            <a:ext cx="4052210" cy="4699006"/>
            <a:chOff x="7586767" y="1517701"/>
            <a:chExt cx="9210466" cy="10680599"/>
          </a:xfrm>
        </p:grpSpPr>
        <p:sp>
          <p:nvSpPr>
            <p:cNvPr id="3" name="Freeform: Shape 2">
              <a:extLst>
                <a:ext uri="{FF2B5EF4-FFF2-40B4-BE49-F238E27FC236}">
                  <a16:creationId xmlns:a16="http://schemas.microsoft.com/office/drawing/2014/main" id="{FFACDE02-6924-2EFD-219F-182CB934CEE3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" name="Freeform: Shape 3">
              <a:extLst>
                <a:ext uri="{FF2B5EF4-FFF2-40B4-BE49-F238E27FC236}">
                  <a16:creationId xmlns:a16="http://schemas.microsoft.com/office/drawing/2014/main" id="{54CF4C4C-FDE2-15F3-57AE-DB472F292D90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1064D884-30BE-3B3E-BA80-A4A958B3D9B0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" name="Freeform: Shape 5">
              <a:extLst>
                <a:ext uri="{FF2B5EF4-FFF2-40B4-BE49-F238E27FC236}">
                  <a16:creationId xmlns:a16="http://schemas.microsoft.com/office/drawing/2014/main" id="{97CE0D48-2DC5-1FED-6683-04206FAE1D34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C0CAD951-8CE5-48BF-7E92-3443924B05A2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6E39181D-0CB0-E36D-2611-CB228092F65D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9" name="Oval 8">
            <a:extLst>
              <a:ext uri="{FF2B5EF4-FFF2-40B4-BE49-F238E27FC236}">
                <a16:creationId xmlns:a16="http://schemas.microsoft.com/office/drawing/2014/main" id="{9BE38821-1927-D83A-F539-433A1772CD33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2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0D72F92C-2423-3FED-7E3D-521EEB517036}"/>
              </a:ext>
            </a:extLst>
          </p:cNvPr>
          <p:cNvGrpSpPr/>
          <p:nvPr/>
        </p:nvGrpSpPr>
        <p:grpSpPr>
          <a:xfrm>
            <a:off x="9089935" y="3660847"/>
            <a:ext cx="6204130" cy="7194406"/>
            <a:chOff x="7586767" y="1517701"/>
            <a:chExt cx="9210466" cy="10680599"/>
          </a:xfrm>
        </p:grpSpPr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85F12A2-B2F0-B2B8-7A0D-C0756C8B5147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E9E7119F-F30D-BEC4-8C1A-71C0E8CF8C1B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E37C7A7C-B135-15EA-9EFA-0BFF825979D6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43C66A2A-A0C6-716C-47A2-B8B1631E150D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EFEDD3D7-C7EE-F69A-51E0-FD9DB2000247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4F7062AF-303F-38C4-9BE9-471A30881351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17" name="Rectangle 16">
            <a:extLst>
              <a:ext uri="{FF2B5EF4-FFF2-40B4-BE49-F238E27FC236}">
                <a16:creationId xmlns:a16="http://schemas.microsoft.com/office/drawing/2014/main" id="{6D576062-C2EA-AE9D-559B-122C0792608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3048" y="0"/>
            <a:ext cx="24377904" cy="1371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54E45E00-1EE8-1042-C1EE-7377D6E7E4A2}"/>
              </a:ext>
            </a:extLst>
          </p:cNvPr>
          <p:cNvCxnSpPr>
            <a:cxnSpLocks/>
          </p:cNvCxnSpPr>
          <p:nvPr/>
        </p:nvCxnSpPr>
        <p:spPr>
          <a:xfrm flipH="1">
            <a:off x="9394699" y="1902125"/>
            <a:ext cx="5889546" cy="10200990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3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A66E4604-0B17-BDCC-938F-87B6153E3C64}"/>
              </a:ext>
            </a:extLst>
          </p:cNvPr>
          <p:cNvCxnSpPr>
            <a:cxnSpLocks/>
          </p:cNvCxnSpPr>
          <p:nvPr/>
        </p:nvCxnSpPr>
        <p:spPr>
          <a:xfrm>
            <a:off x="9099755" y="1902125"/>
            <a:ext cx="5889544" cy="10200991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1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Oval 19">
            <a:extLst>
              <a:ext uri="{FF2B5EF4-FFF2-40B4-BE49-F238E27FC236}">
                <a16:creationId xmlns:a16="http://schemas.microsoft.com/office/drawing/2014/main" id="{AAD310E4-144F-BECF-464A-BD3DBDB3ADB7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2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20170AD5-A1EE-19C4-53E3-65AFCCB7ED1D}"/>
              </a:ext>
            </a:extLst>
          </p:cNvPr>
          <p:cNvSpPr/>
          <p:nvPr/>
        </p:nvSpPr>
        <p:spPr>
          <a:xfrm>
            <a:off x="7855170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6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3500000" scaled="0"/>
          </a:gradFill>
          <a:ln w="127000" cap="flat">
            <a:gradFill>
              <a:gsLst>
                <a:gs pos="0">
                  <a:schemeClr val="accent6">
                    <a:lumMod val="99000"/>
                  </a:schemeClr>
                </a:gs>
                <a:gs pos="100000">
                  <a:schemeClr val="accent6">
                    <a:lumMod val="50000"/>
                  </a:schemeClr>
                </a:gs>
              </a:gsLst>
              <a:lin ang="135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6</a:t>
            </a: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90E67F48-6F94-D559-E5BF-061FFA0A9013}"/>
              </a:ext>
            </a:extLst>
          </p:cNvPr>
          <p:cNvSpPr/>
          <p:nvPr/>
        </p:nvSpPr>
        <p:spPr>
          <a:xfrm>
            <a:off x="13757339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2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8900000" scaled="0"/>
          </a:gradFill>
          <a:ln w="127000" cap="flat">
            <a:gradFill>
              <a:gsLst>
                <a:gs pos="0">
                  <a:schemeClr val="accent2">
                    <a:lumMod val="97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lin ang="189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2</a:t>
            </a:r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02FEA0AC-38EF-9B72-8857-60E01680A15E}"/>
              </a:ext>
            </a:extLst>
          </p:cNvPr>
          <p:cNvSpPr/>
          <p:nvPr/>
        </p:nvSpPr>
        <p:spPr>
          <a:xfrm>
            <a:off x="7855170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5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8100000" scaled="0"/>
          </a:gradFill>
          <a:ln w="127000" cap="flat">
            <a:gradFill>
              <a:gsLst>
                <a:gs pos="0">
                  <a:schemeClr val="accent5"/>
                </a:gs>
                <a:gs pos="100000">
                  <a:schemeClr val="accent5">
                    <a:lumMod val="50000"/>
                  </a:schemeClr>
                </a:gs>
              </a:gsLst>
              <a:lin ang="81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5</a:t>
            </a: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5385365-9393-72CC-E38C-3C353D5C4FBF}"/>
              </a:ext>
            </a:extLst>
          </p:cNvPr>
          <p:cNvSpPr/>
          <p:nvPr/>
        </p:nvSpPr>
        <p:spPr>
          <a:xfrm>
            <a:off x="13757339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3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2700000" scaled="0"/>
          </a:gradFill>
          <a:ln w="127000" cap="flat">
            <a:gradFill>
              <a:gsLst>
                <a:gs pos="0">
                  <a:schemeClr val="accent3"/>
                </a:gs>
                <a:gs pos="100000">
                  <a:schemeClr val="accent3">
                    <a:lumMod val="50000"/>
                  </a:schemeClr>
                </a:gs>
              </a:gsLst>
              <a:lin ang="27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3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5959CB76-BA15-9339-7627-08582BEC00BB}"/>
              </a:ext>
            </a:extLst>
          </p:cNvPr>
          <p:cNvSpPr/>
          <p:nvPr/>
        </p:nvSpPr>
        <p:spPr>
          <a:xfrm>
            <a:off x="10806255" y="222899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1">
                  <a:alpha val="50000"/>
                </a:schemeClr>
              </a:gs>
              <a:gs pos="100000">
                <a:srgbClr val="0B0A0E">
                  <a:alpha val="58000"/>
                </a:srgbClr>
              </a:gs>
            </a:gsLst>
            <a:lin ang="16200000" scaled="0"/>
          </a:gradFill>
          <a:ln w="127000" cap="flat">
            <a:gradFill>
              <a:gsLst>
                <a:gs pos="0">
                  <a:schemeClr val="accent1"/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1</a:t>
            </a: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1F88378B-0A9A-905C-926A-BB2C0451F593}"/>
              </a:ext>
            </a:extLst>
          </p:cNvPr>
          <p:cNvSpPr/>
          <p:nvPr/>
        </p:nvSpPr>
        <p:spPr>
          <a:xfrm>
            <a:off x="10806255" y="9086863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4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5400000" scaled="0"/>
          </a:gradFill>
          <a:ln w="127000" cap="flat">
            <a:gradFill>
              <a:gsLst>
                <a:gs pos="0">
                  <a:schemeClr val="accent4"/>
                </a:gs>
                <a:gs pos="100000">
                  <a:schemeClr val="accent4">
                    <a:lumMod val="50000"/>
                  </a:schemeClr>
                </a:gs>
              </a:gsLst>
              <a:lin ang="54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4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A0E69E98-9374-5144-7357-67B83681AE98}"/>
              </a:ext>
            </a:extLst>
          </p:cNvPr>
          <p:cNvCxnSpPr>
            <a:cxnSpLocks/>
          </p:cNvCxnSpPr>
          <p:nvPr/>
        </p:nvCxnSpPr>
        <p:spPr>
          <a:xfrm>
            <a:off x="6007510" y="7258050"/>
            <a:ext cx="12008534" cy="1"/>
          </a:xfrm>
          <a:prstGeom prst="line">
            <a:avLst/>
          </a:prstGeom>
          <a:ln w="127000" cap="rnd">
            <a:gradFill>
              <a:gsLst>
                <a:gs pos="0">
                  <a:schemeClr val="accent6"/>
                </a:gs>
                <a:gs pos="50000">
                  <a:schemeClr val="bg2">
                    <a:alpha val="0"/>
                  </a:schemeClr>
                </a:gs>
                <a:gs pos="100000">
                  <a:schemeClr val="accent2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21EABE21-FC1C-C902-8747-576FA878E6FF}"/>
              </a:ext>
            </a:extLst>
          </p:cNvPr>
          <p:cNvSpPr txBox="1"/>
          <p:nvPr/>
        </p:nvSpPr>
        <p:spPr>
          <a:xfrm>
            <a:off x="15463839" y="225551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Xác định mục tiêu rõ ràng cho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C23440F1-9D21-2149-19FC-9419490F2E64}"/>
              </a:ext>
            </a:extLst>
          </p:cNvPr>
          <p:cNvSpPr txBox="1"/>
          <p:nvPr/>
        </p:nvSpPr>
        <p:spPr>
          <a:xfrm>
            <a:off x="18415079" y="5543194"/>
            <a:ext cx="5329824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2"/>
                </a:solidFill>
                <a:latin typeface="UTM Avo" panose="02040603050506020204" pitchFamily="18" charset="0"/>
              </a:rPr>
              <a:t>UNDERSTAND TARGET AUDIENCE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D79B481-BEEC-DF9C-BFF9-9C84C69679E5}"/>
              </a:ext>
            </a:extLst>
          </p:cNvPr>
          <p:cNvSpPr txBox="1"/>
          <p:nvPr/>
        </p:nvSpPr>
        <p:spPr>
          <a:xfrm>
            <a:off x="18415077" y="6011222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Nắm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bắt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cầu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đặc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điểm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mục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tiêu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A65273E0-CB9D-E159-E6D6-D848D138DD23}"/>
              </a:ext>
            </a:extLst>
          </p:cNvPr>
          <p:cNvSpPr txBox="1"/>
          <p:nvPr/>
        </p:nvSpPr>
        <p:spPr>
          <a:xfrm>
            <a:off x="17874585" y="9776293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3"/>
                </a:solidFill>
                <a:latin typeface="UTM Avo" panose="02040603050506020204" pitchFamily="18" charset="0"/>
              </a:rPr>
              <a:t>DEVELOP IDEAS &amp; MESSAGING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A3518863-872F-BC46-470C-01B86556533F}"/>
              </a:ext>
            </a:extLst>
          </p:cNvPr>
          <p:cNvSpPr txBox="1"/>
          <p:nvPr/>
        </p:nvSpPr>
        <p:spPr>
          <a:xfrm>
            <a:off x="17874583" y="1024432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Xây dựng ý tưởng và thông điệp truyền thông.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B9C5C06D-E4EC-C3CA-C9F1-A0A072F80365}"/>
              </a:ext>
            </a:extLst>
          </p:cNvPr>
          <p:cNvSpPr txBox="1"/>
          <p:nvPr/>
        </p:nvSpPr>
        <p:spPr>
          <a:xfrm>
            <a:off x="7045110" y="12042475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4"/>
                </a:solidFill>
                <a:latin typeface="UTM Avo" panose="02040603050506020204" pitchFamily="18" charset="0"/>
              </a:rPr>
              <a:t>EXECUTE MULTI-CHANNEL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571CAC05-6BFA-8B71-EF32-5CBAA5D61F6C}"/>
              </a:ext>
            </a:extLst>
          </p:cNvPr>
          <p:cNvSpPr txBox="1"/>
          <p:nvPr/>
        </p:nvSpPr>
        <p:spPr>
          <a:xfrm>
            <a:off x="7045108" y="12510503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Triển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khai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trên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kênh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tiếp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cận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F639955B-9177-98CC-82F0-DA06967BCE05}"/>
              </a:ext>
            </a:extLst>
          </p:cNvPr>
          <p:cNvSpPr txBox="1"/>
          <p:nvPr/>
        </p:nvSpPr>
        <p:spPr>
          <a:xfrm>
            <a:off x="3456662" y="9107517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5"/>
                </a:solidFill>
                <a:latin typeface="UTM Avo" panose="02040603050506020204" pitchFamily="18" charset="0"/>
              </a:rPr>
              <a:t>MONITOR &amp; MEASURE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7590941-7CAA-6056-32BD-D3A67DD95BDC}"/>
              </a:ext>
            </a:extLst>
          </p:cNvPr>
          <p:cNvSpPr txBox="1"/>
          <p:nvPr/>
        </p:nvSpPr>
        <p:spPr>
          <a:xfrm>
            <a:off x="3456660" y="9575545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Theo dõi và đo lường hiệu quả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C3EC5718-A094-ED45-E46E-DD2ACDD3D913}"/>
              </a:ext>
            </a:extLst>
          </p:cNvPr>
          <p:cNvSpPr txBox="1"/>
          <p:nvPr/>
        </p:nvSpPr>
        <p:spPr>
          <a:xfrm>
            <a:off x="3153452" y="5106296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6"/>
                </a:solidFill>
                <a:latin typeface="UTM Avo" panose="02040603050506020204" pitchFamily="18" charset="0"/>
              </a:rPr>
              <a:t>OPTIMIZE &amp; IMPROVE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663A0B43-475B-47B3-8158-CCDD929E48B0}"/>
              </a:ext>
            </a:extLst>
          </p:cNvPr>
          <p:cNvSpPr txBox="1"/>
          <p:nvPr/>
        </p:nvSpPr>
        <p:spPr>
          <a:xfrm>
            <a:off x="3153450" y="5574324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Điều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chỉnh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cải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để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tăng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hiệu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quả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67" name="TextBox 48">
            <a:extLst>
              <a:ext uri="{FF2B5EF4-FFF2-40B4-BE49-F238E27FC236}">
                <a16:creationId xmlns:a16="http://schemas.microsoft.com/office/drawing/2014/main" id="{0B685822-40CC-A5ED-C5B2-02B29A3FB7E2}"/>
              </a:ext>
            </a:extLst>
          </p:cNvPr>
          <p:cNvSpPr txBox="1"/>
          <p:nvPr/>
        </p:nvSpPr>
        <p:spPr>
          <a:xfrm>
            <a:off x="2217972" y="980332"/>
            <a:ext cx="633378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MARKETING</a:t>
            </a:r>
          </a:p>
        </p:txBody>
      </p:sp>
      <p:sp>
        <p:nvSpPr>
          <p:cNvPr id="68" name="TextBox 48">
            <a:extLst>
              <a:ext uri="{FF2B5EF4-FFF2-40B4-BE49-F238E27FC236}">
                <a16:creationId xmlns:a16="http://schemas.microsoft.com/office/drawing/2014/main" id="{F334FB7A-EEFE-7402-A45D-03B3E0A6E01C}"/>
              </a:ext>
            </a:extLst>
          </p:cNvPr>
          <p:cNvSpPr txBox="1"/>
          <p:nvPr/>
        </p:nvSpPr>
        <p:spPr>
          <a:xfrm>
            <a:off x="2217972" y="2112153"/>
            <a:ext cx="3869714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CAMPAIGN PROCESS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08A03FA3-EF4A-A4EB-D1AA-385255AEA5F6}"/>
              </a:ext>
            </a:extLst>
          </p:cNvPr>
          <p:cNvSpPr txBox="1"/>
          <p:nvPr/>
        </p:nvSpPr>
        <p:spPr>
          <a:xfrm>
            <a:off x="20675294" y="12761698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CC751259-7A15-3264-C96B-4EDCDA302A4D}"/>
              </a:ext>
            </a:extLst>
          </p:cNvPr>
          <p:cNvSpPr txBox="1"/>
          <p:nvPr/>
        </p:nvSpPr>
        <p:spPr>
          <a:xfrm>
            <a:off x="15463841" y="1787482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1"/>
                </a:solidFill>
                <a:latin typeface="UTM Avo" panose="02040603050506020204" pitchFamily="18" charset="0"/>
              </a:rPr>
              <a:t>DEFINE OBJECTIVES</a:t>
            </a:r>
          </a:p>
        </p:txBody>
      </p:sp>
    </p:spTree>
    <p:extLst>
      <p:ext uri="{BB962C8B-B14F-4D97-AF65-F5344CB8AC3E}">
        <p14:creationId xmlns:p14="http://schemas.microsoft.com/office/powerpoint/2010/main" val="16943040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>
        <p:fade/>
      </p:transition>
    </mc:Choice>
    <mc:Fallback>
      <p:transition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0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1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6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7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0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1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2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3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 animBg="1"/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8" grpId="0"/>
          <p:bldP spid="29" grpId="0"/>
          <p:bldP spid="30" grpId="0"/>
          <p:bldP spid="31" grpId="0"/>
          <p:bldP spid="60" grpId="0"/>
          <p:bldP spid="61" grpId="0"/>
          <p:bldP spid="62" grpId="0"/>
          <p:bldP spid="63" grpId="0"/>
          <p:bldP spid="64" grpId="0"/>
          <p:bldP spid="65" grpId="0"/>
          <p:bldP spid="66" grpId="0"/>
          <p:bldP spid="70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1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7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0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1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2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3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 animBg="1"/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8" grpId="0"/>
          <p:bldP spid="29" grpId="0"/>
          <p:bldP spid="30" grpId="0"/>
          <p:bldP spid="31" grpId="0"/>
          <p:bldP spid="60" grpId="0"/>
          <p:bldP spid="61" grpId="0"/>
          <p:bldP spid="62" grpId="0"/>
          <p:bldP spid="63" grpId="0"/>
          <p:bldP spid="64" grpId="0"/>
          <p:bldP spid="65" grpId="0"/>
          <p:bldP spid="66" grpId="0"/>
          <p:bldP spid="70" grpId="0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4E9B6259-F55A-6D06-517D-675DF6D22817}"/>
              </a:ext>
            </a:extLst>
          </p:cNvPr>
          <p:cNvGrpSpPr/>
          <p:nvPr/>
        </p:nvGrpSpPr>
        <p:grpSpPr>
          <a:xfrm>
            <a:off x="10165895" y="4908547"/>
            <a:ext cx="4052210" cy="4699006"/>
            <a:chOff x="7586767" y="1517701"/>
            <a:chExt cx="9210466" cy="10680599"/>
          </a:xfrm>
        </p:grpSpPr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D5F70F00-409F-62DE-20E0-3121ADB8ACB1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3B2F9502-A42C-1E8A-4BAD-CEEB13B61FA1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746E80B6-B38D-BE7A-D378-20EB7CA92FCB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2E2B5005-5665-6255-7753-889831933942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FCB8581D-8E9E-FE41-128F-D1542B59DEAB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5A55FA31-ECBE-26C4-A6F2-8BAE109BFCA1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39" name="Oval 38">
            <a:extLst>
              <a:ext uri="{FF2B5EF4-FFF2-40B4-BE49-F238E27FC236}">
                <a16:creationId xmlns:a16="http://schemas.microsoft.com/office/drawing/2014/main" id="{CD9E62F9-5FD2-2EB8-3B44-C05854E7F6DD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1">
              <a:lumMod val="9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B22FBBC6-954F-5606-C3FA-13F86D94E28C}"/>
              </a:ext>
            </a:extLst>
          </p:cNvPr>
          <p:cNvGrpSpPr/>
          <p:nvPr/>
        </p:nvGrpSpPr>
        <p:grpSpPr>
          <a:xfrm>
            <a:off x="9089935" y="3660847"/>
            <a:ext cx="6204130" cy="7194406"/>
            <a:chOff x="7586767" y="1517701"/>
            <a:chExt cx="9210466" cy="10680599"/>
          </a:xfrm>
        </p:grpSpPr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DAF013DD-F519-BA37-DEF4-5B899F978D8E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0D062975-B0AB-2837-4AE0-41752F79EA79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E3962643-89E0-9591-1F9A-4A52FE48C50A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60F4E138-9091-2E93-ECA9-3F396F6C503F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881D58DA-0520-3B78-9076-0A8AABE29F10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DA246D90-2724-E888-B076-EB8E5A31FFC0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47" name="Rectangle 46">
            <a:extLst>
              <a:ext uri="{FF2B5EF4-FFF2-40B4-BE49-F238E27FC236}">
                <a16:creationId xmlns:a16="http://schemas.microsoft.com/office/drawing/2014/main" id="{2FD453CE-351E-EAD7-E2FD-4B55591BEAB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3048" y="0"/>
            <a:ext cx="24377904" cy="1371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133F2B6D-E41B-4079-DD6F-8B1F340A437A}"/>
              </a:ext>
            </a:extLst>
          </p:cNvPr>
          <p:cNvCxnSpPr>
            <a:cxnSpLocks/>
          </p:cNvCxnSpPr>
          <p:nvPr/>
        </p:nvCxnSpPr>
        <p:spPr>
          <a:xfrm flipH="1">
            <a:off x="9394699" y="1902125"/>
            <a:ext cx="5889546" cy="10200990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3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A369EF3B-F6D3-46DF-0F4D-09FD75351B94}"/>
              </a:ext>
            </a:extLst>
          </p:cNvPr>
          <p:cNvCxnSpPr>
            <a:cxnSpLocks/>
          </p:cNvCxnSpPr>
          <p:nvPr/>
        </p:nvCxnSpPr>
        <p:spPr>
          <a:xfrm>
            <a:off x="9099755" y="1902125"/>
            <a:ext cx="5889544" cy="10200991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1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0" name="Oval 49">
            <a:extLst>
              <a:ext uri="{FF2B5EF4-FFF2-40B4-BE49-F238E27FC236}">
                <a16:creationId xmlns:a16="http://schemas.microsoft.com/office/drawing/2014/main" id="{7BD176F7-E74E-F4D3-7420-BCD77F24A577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1">
              <a:lumMod val="9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D3966F57-B866-04FA-DA7F-F9DF3689EE74}"/>
              </a:ext>
            </a:extLst>
          </p:cNvPr>
          <p:cNvSpPr/>
          <p:nvPr/>
        </p:nvSpPr>
        <p:spPr>
          <a:xfrm>
            <a:off x="7855170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6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3500000" scaled="0"/>
          </a:gradFill>
          <a:ln w="127000" cap="flat">
            <a:gradFill>
              <a:gsLst>
                <a:gs pos="0">
                  <a:schemeClr val="accent6">
                    <a:lumMod val="99000"/>
                  </a:schemeClr>
                </a:gs>
                <a:gs pos="100000">
                  <a:schemeClr val="accent6">
                    <a:lumMod val="50000"/>
                  </a:schemeClr>
                </a:gs>
              </a:gsLst>
              <a:lin ang="135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6</a:t>
            </a:r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79EC5AD0-9B37-39CE-BBC4-5CC869187BFC}"/>
              </a:ext>
            </a:extLst>
          </p:cNvPr>
          <p:cNvSpPr/>
          <p:nvPr/>
        </p:nvSpPr>
        <p:spPr>
          <a:xfrm>
            <a:off x="13757339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2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8900000" scaled="0"/>
          </a:gradFill>
          <a:ln w="127000" cap="flat">
            <a:gradFill>
              <a:gsLst>
                <a:gs pos="0">
                  <a:schemeClr val="accent2">
                    <a:lumMod val="97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lin ang="189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2</a:t>
            </a:r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8C0681BE-B767-EE63-4D84-42F167C493E6}"/>
              </a:ext>
            </a:extLst>
          </p:cNvPr>
          <p:cNvSpPr/>
          <p:nvPr/>
        </p:nvSpPr>
        <p:spPr>
          <a:xfrm>
            <a:off x="7855170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5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8100000" scaled="0"/>
          </a:gradFill>
          <a:ln w="127000" cap="flat">
            <a:gradFill>
              <a:gsLst>
                <a:gs pos="0">
                  <a:schemeClr val="accent5"/>
                </a:gs>
                <a:gs pos="100000">
                  <a:schemeClr val="accent5">
                    <a:lumMod val="50000"/>
                  </a:schemeClr>
                </a:gs>
              </a:gsLst>
              <a:lin ang="81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5</a:t>
            </a:r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7B70888D-1D7A-1D31-FEB1-A1A5EB2DD8DE}"/>
              </a:ext>
            </a:extLst>
          </p:cNvPr>
          <p:cNvSpPr/>
          <p:nvPr/>
        </p:nvSpPr>
        <p:spPr>
          <a:xfrm>
            <a:off x="13757339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3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2700000" scaled="0"/>
          </a:gradFill>
          <a:ln w="127000" cap="flat">
            <a:gradFill>
              <a:gsLst>
                <a:gs pos="0">
                  <a:schemeClr val="accent3"/>
                </a:gs>
                <a:gs pos="100000">
                  <a:schemeClr val="accent3">
                    <a:lumMod val="50000"/>
                  </a:schemeClr>
                </a:gs>
              </a:gsLst>
              <a:lin ang="27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3</a:t>
            </a: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58AA09B9-115F-C206-5428-A793604ACBEC}"/>
              </a:ext>
            </a:extLst>
          </p:cNvPr>
          <p:cNvSpPr/>
          <p:nvPr/>
        </p:nvSpPr>
        <p:spPr>
          <a:xfrm>
            <a:off x="10806255" y="222899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1">
                  <a:alpha val="50000"/>
                </a:schemeClr>
              </a:gs>
              <a:gs pos="100000">
                <a:srgbClr val="0B0A0E">
                  <a:alpha val="58000"/>
                </a:srgbClr>
              </a:gs>
            </a:gsLst>
            <a:lin ang="16200000" scaled="0"/>
          </a:gradFill>
          <a:ln w="127000" cap="flat">
            <a:gradFill>
              <a:gsLst>
                <a:gs pos="0">
                  <a:schemeClr val="accent1"/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1</a:t>
            </a:r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0E999B8D-0B2D-549E-272A-40D41574B541}"/>
              </a:ext>
            </a:extLst>
          </p:cNvPr>
          <p:cNvSpPr/>
          <p:nvPr/>
        </p:nvSpPr>
        <p:spPr>
          <a:xfrm>
            <a:off x="10806255" y="9086863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4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5400000" scaled="0"/>
          </a:gradFill>
          <a:ln w="127000" cap="flat">
            <a:gradFill>
              <a:gsLst>
                <a:gs pos="0">
                  <a:schemeClr val="accent4"/>
                </a:gs>
                <a:gs pos="100000">
                  <a:schemeClr val="accent4">
                    <a:lumMod val="50000"/>
                  </a:schemeClr>
                </a:gs>
              </a:gsLst>
              <a:lin ang="54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4</a:t>
            </a:r>
          </a:p>
        </p:txBody>
      </p: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5E555115-63F2-96AC-36F2-1516B0BCD2B7}"/>
              </a:ext>
            </a:extLst>
          </p:cNvPr>
          <p:cNvCxnSpPr>
            <a:cxnSpLocks/>
          </p:cNvCxnSpPr>
          <p:nvPr/>
        </p:nvCxnSpPr>
        <p:spPr>
          <a:xfrm>
            <a:off x="6007510" y="7258050"/>
            <a:ext cx="12008534" cy="1"/>
          </a:xfrm>
          <a:prstGeom prst="line">
            <a:avLst/>
          </a:prstGeom>
          <a:ln w="127000" cap="rnd">
            <a:gradFill>
              <a:gsLst>
                <a:gs pos="0">
                  <a:schemeClr val="accent6"/>
                </a:gs>
                <a:gs pos="50000">
                  <a:schemeClr val="bg2">
                    <a:alpha val="0"/>
                  </a:schemeClr>
                </a:gs>
                <a:gs pos="100000">
                  <a:schemeClr val="accent2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8" name="TextBox 57">
            <a:extLst>
              <a:ext uri="{FF2B5EF4-FFF2-40B4-BE49-F238E27FC236}">
                <a16:creationId xmlns:a16="http://schemas.microsoft.com/office/drawing/2014/main" id="{0BF5D012-9380-CDDA-91BD-AF7A8463A6AE}"/>
              </a:ext>
            </a:extLst>
          </p:cNvPr>
          <p:cNvSpPr txBox="1"/>
          <p:nvPr/>
        </p:nvSpPr>
        <p:spPr>
          <a:xfrm>
            <a:off x="15463839" y="225551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solidFill>
                  <a:schemeClr val="tx2"/>
                </a:solidFill>
                <a:latin typeface="UTM Avo" panose="02040603050506020204" pitchFamily="18" charset="0"/>
              </a:rPr>
              <a:t>Xác định mục tiêu rõ ràng cho chiến dịch.</a:t>
            </a:r>
            <a:endParaRPr lang="en-US" sz="2200" dirty="0">
              <a:solidFill>
                <a:schemeClr val="tx2"/>
              </a:solidFill>
              <a:latin typeface="UTM Avo" panose="02040603050506020204" pitchFamily="18" charset="0"/>
            </a:endParaRP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38690B39-46A1-0A42-FDA2-B83EA3A58056}"/>
              </a:ext>
            </a:extLst>
          </p:cNvPr>
          <p:cNvSpPr txBox="1"/>
          <p:nvPr/>
        </p:nvSpPr>
        <p:spPr>
          <a:xfrm>
            <a:off x="18415079" y="5543194"/>
            <a:ext cx="5329824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2"/>
                </a:solidFill>
                <a:latin typeface="UTM Avo" panose="02040603050506020204" pitchFamily="18" charset="0"/>
              </a:rPr>
              <a:t>UNDERSTAND TARGET AUDIENCE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B010B556-AC68-B323-8FC0-945DD82DF5AE}"/>
              </a:ext>
            </a:extLst>
          </p:cNvPr>
          <p:cNvSpPr txBox="1"/>
          <p:nvPr/>
        </p:nvSpPr>
        <p:spPr>
          <a:xfrm>
            <a:off x="18415077" y="6011222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Nắm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bắt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nhu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cầu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và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đặc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điểm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khách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hàng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mục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tiêu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EA916FFD-EB65-3196-DF6D-20672E245200}"/>
              </a:ext>
            </a:extLst>
          </p:cNvPr>
          <p:cNvSpPr txBox="1"/>
          <p:nvPr/>
        </p:nvSpPr>
        <p:spPr>
          <a:xfrm>
            <a:off x="17874585" y="9776293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3"/>
                </a:solidFill>
                <a:latin typeface="UTM Avo" panose="02040603050506020204" pitchFamily="18" charset="0"/>
              </a:rPr>
              <a:t>DEVELOP IDEAS &amp; MESSAGING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6A47278D-626D-04FD-7442-BACA645186FB}"/>
              </a:ext>
            </a:extLst>
          </p:cNvPr>
          <p:cNvSpPr txBox="1"/>
          <p:nvPr/>
        </p:nvSpPr>
        <p:spPr>
          <a:xfrm>
            <a:off x="17874583" y="1024432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solidFill>
                  <a:schemeClr val="tx2"/>
                </a:solidFill>
                <a:latin typeface="UTM Avo" panose="02040603050506020204" pitchFamily="18" charset="0"/>
              </a:rPr>
              <a:t>Xây dựng ý tưởng và thông điệp truyền thông.</a:t>
            </a:r>
            <a:endParaRPr lang="en-US" sz="2200" dirty="0">
              <a:solidFill>
                <a:schemeClr val="tx2"/>
              </a:solidFill>
              <a:latin typeface="UTM Avo" panose="02040603050506020204" pitchFamily="18" charset="0"/>
            </a:endParaRP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BB11439E-E6E3-94A6-3AC7-DEF54A3E510B}"/>
              </a:ext>
            </a:extLst>
          </p:cNvPr>
          <p:cNvSpPr txBox="1"/>
          <p:nvPr/>
        </p:nvSpPr>
        <p:spPr>
          <a:xfrm>
            <a:off x="7045110" y="12042475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4"/>
                </a:solidFill>
                <a:latin typeface="UTM Avo" panose="02040603050506020204" pitchFamily="18" charset="0"/>
              </a:rPr>
              <a:t>EXECUTE MULTI-CHANNEL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39C5A947-1671-F203-A0BA-D53DFBB586E9}"/>
              </a:ext>
            </a:extLst>
          </p:cNvPr>
          <p:cNvSpPr txBox="1"/>
          <p:nvPr/>
        </p:nvSpPr>
        <p:spPr>
          <a:xfrm>
            <a:off x="7045108" y="12510503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Triển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khai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trên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nhiều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kênh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tiếp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cận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khách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hàng</a:t>
            </a:r>
            <a:endParaRPr lang="en-US" sz="2200" dirty="0">
              <a:solidFill>
                <a:schemeClr val="tx2"/>
              </a:solidFill>
              <a:latin typeface="UTM Avo" panose="02040603050506020204" pitchFamily="18" charset="0"/>
            </a:endParaRP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6974B899-DF85-17A5-4075-7EAF25E7275D}"/>
              </a:ext>
            </a:extLst>
          </p:cNvPr>
          <p:cNvSpPr txBox="1"/>
          <p:nvPr/>
        </p:nvSpPr>
        <p:spPr>
          <a:xfrm>
            <a:off x="3456662" y="9107517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5"/>
                </a:solidFill>
                <a:latin typeface="UTM Avo" panose="02040603050506020204" pitchFamily="18" charset="0"/>
              </a:rPr>
              <a:t>MONITOR &amp; MEASURE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719F680A-F548-ADC4-93A0-59D1FB2A4B44}"/>
              </a:ext>
            </a:extLst>
          </p:cNvPr>
          <p:cNvSpPr txBox="1"/>
          <p:nvPr/>
        </p:nvSpPr>
        <p:spPr>
          <a:xfrm>
            <a:off x="3456660" y="9575545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solidFill>
                  <a:schemeClr val="tx2"/>
                </a:solidFill>
                <a:latin typeface="UTM Avo" panose="02040603050506020204" pitchFamily="18" charset="0"/>
              </a:rPr>
              <a:t>Theo dõi và đo lường hiệu quả chiến dịch.</a:t>
            </a:r>
            <a:endParaRPr lang="en-US" sz="2200" dirty="0">
              <a:solidFill>
                <a:schemeClr val="tx2"/>
              </a:solidFill>
              <a:latin typeface="UTM Avo" panose="02040603050506020204" pitchFamily="18" charset="0"/>
            </a:endParaRP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6EF34855-7EB0-0DF0-FB8D-A9A69C448176}"/>
              </a:ext>
            </a:extLst>
          </p:cNvPr>
          <p:cNvSpPr txBox="1"/>
          <p:nvPr/>
        </p:nvSpPr>
        <p:spPr>
          <a:xfrm>
            <a:off x="3153452" y="5106296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6"/>
                </a:solidFill>
                <a:latin typeface="UTM Avo" panose="02040603050506020204" pitchFamily="18" charset="0"/>
              </a:rPr>
              <a:t>OPTIMIZE &amp; IMPROVE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D52D288-3393-698A-CD64-B79841886FAB}"/>
              </a:ext>
            </a:extLst>
          </p:cNvPr>
          <p:cNvSpPr txBox="1"/>
          <p:nvPr/>
        </p:nvSpPr>
        <p:spPr>
          <a:xfrm>
            <a:off x="3153450" y="5574324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Điều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chỉnh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và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cải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tiến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để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tăng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hiệu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 </a:t>
            </a:r>
            <a:r>
              <a:rPr lang="en-US" sz="2200" dirty="0" err="1">
                <a:solidFill>
                  <a:schemeClr val="tx2"/>
                </a:solidFill>
                <a:latin typeface="UTM Avo" panose="02040603050506020204" pitchFamily="18" charset="0"/>
              </a:rPr>
              <a:t>quả</a:t>
            </a:r>
            <a:r>
              <a:rPr lang="en-US" sz="2200" dirty="0">
                <a:solidFill>
                  <a:schemeClr val="tx2"/>
                </a:solidFill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69" name="TextBox 48">
            <a:extLst>
              <a:ext uri="{FF2B5EF4-FFF2-40B4-BE49-F238E27FC236}">
                <a16:creationId xmlns:a16="http://schemas.microsoft.com/office/drawing/2014/main" id="{021A4A85-C6CD-F52D-E3EC-996C44066B1D}"/>
              </a:ext>
            </a:extLst>
          </p:cNvPr>
          <p:cNvSpPr txBox="1"/>
          <p:nvPr/>
        </p:nvSpPr>
        <p:spPr>
          <a:xfrm>
            <a:off x="2217972" y="980332"/>
            <a:ext cx="633378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solidFill>
                  <a:schemeClr val="tx2"/>
                </a:soli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MARKETING</a:t>
            </a:r>
          </a:p>
        </p:txBody>
      </p:sp>
      <p:sp>
        <p:nvSpPr>
          <p:cNvPr id="70" name="TextBox 48">
            <a:extLst>
              <a:ext uri="{FF2B5EF4-FFF2-40B4-BE49-F238E27FC236}">
                <a16:creationId xmlns:a16="http://schemas.microsoft.com/office/drawing/2014/main" id="{22233FFB-C5B2-D94F-5DBC-B99D15C83B3C}"/>
              </a:ext>
            </a:extLst>
          </p:cNvPr>
          <p:cNvSpPr txBox="1"/>
          <p:nvPr/>
        </p:nvSpPr>
        <p:spPr>
          <a:xfrm>
            <a:off x="2217972" y="2112153"/>
            <a:ext cx="3869714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tx2"/>
                </a:solidFill>
                <a:latin typeface="+mj-lt"/>
              </a:rPr>
              <a:t>CAMPAIGN PROCESS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686C4F40-07F8-C205-BB0E-1659D4483D85}"/>
              </a:ext>
            </a:extLst>
          </p:cNvPr>
          <p:cNvSpPr txBox="1"/>
          <p:nvPr/>
        </p:nvSpPr>
        <p:spPr>
          <a:xfrm>
            <a:off x="20675294" y="12761698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45FC4706-6930-C893-C52F-AAAE9F531FC9}"/>
              </a:ext>
            </a:extLst>
          </p:cNvPr>
          <p:cNvSpPr txBox="1"/>
          <p:nvPr/>
        </p:nvSpPr>
        <p:spPr>
          <a:xfrm>
            <a:off x="15463841" y="1787482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1"/>
                </a:solidFill>
                <a:latin typeface="UTM Avo" panose="02040603050506020204" pitchFamily="18" charset="0"/>
              </a:rPr>
              <a:t>DEFINE OBJECTIVES</a:t>
            </a:r>
          </a:p>
        </p:txBody>
      </p:sp>
    </p:spTree>
    <p:extLst>
      <p:ext uri="{BB962C8B-B14F-4D97-AF65-F5344CB8AC3E}">
        <p14:creationId xmlns:p14="http://schemas.microsoft.com/office/powerpoint/2010/main" val="94400485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>
        <p:fade/>
      </p:transition>
    </mc:Choice>
    <mc:Fallback>
      <p:transition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0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1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6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7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2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3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" grpId="0" animBg="1"/>
          <p:bldP spid="52" grpId="0" animBg="1"/>
          <p:bldP spid="53" grpId="0" animBg="1"/>
          <p:bldP spid="54" grpId="0" animBg="1"/>
          <p:bldP spid="55" grpId="0" animBg="1"/>
          <p:bldP spid="56" grpId="0" animBg="1"/>
          <p:bldP spid="58" grpId="0"/>
          <p:bldP spid="59" grpId="0"/>
          <p:bldP spid="60" grpId="0"/>
          <p:bldP spid="61" grpId="0"/>
          <p:bldP spid="62" grpId="0"/>
          <p:bldP spid="63" grpId="0"/>
          <p:bldP spid="64" grpId="0"/>
          <p:bldP spid="65" grpId="0"/>
          <p:bldP spid="66" grpId="0"/>
          <p:bldP spid="67" grpId="0"/>
          <p:bldP spid="68" grpId="0"/>
          <p:bldP spid="72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1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7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2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3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" grpId="0" animBg="1"/>
          <p:bldP spid="52" grpId="0" animBg="1"/>
          <p:bldP spid="53" grpId="0" animBg="1"/>
          <p:bldP spid="54" grpId="0" animBg="1"/>
          <p:bldP spid="55" grpId="0" animBg="1"/>
          <p:bldP spid="56" grpId="0" animBg="1"/>
          <p:bldP spid="58" grpId="0"/>
          <p:bldP spid="59" grpId="0"/>
          <p:bldP spid="60" grpId="0"/>
          <p:bldP spid="61" grpId="0"/>
          <p:bldP spid="62" grpId="0"/>
          <p:bldP spid="63" grpId="0"/>
          <p:bldP spid="64" grpId="0"/>
          <p:bldP spid="65" grpId="0"/>
          <p:bldP spid="66" grpId="0"/>
          <p:bldP spid="67" grpId="0"/>
          <p:bldP spid="68" grpId="0"/>
          <p:bldP spid="72" grpId="0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08C068C2-B239-BEC3-0656-2B08748C8928}"/>
              </a:ext>
            </a:extLst>
          </p:cNvPr>
          <p:cNvGrpSpPr/>
          <p:nvPr/>
        </p:nvGrpSpPr>
        <p:grpSpPr>
          <a:xfrm>
            <a:off x="10165895" y="4908547"/>
            <a:ext cx="4052210" cy="4699006"/>
            <a:chOff x="7586767" y="1517701"/>
            <a:chExt cx="9210466" cy="10680599"/>
          </a:xfrm>
        </p:grpSpPr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27C94FE8-7324-D4D2-85A7-D2E5D123CF0B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B5414997-A285-8685-829E-3B253FC939E4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24056A3F-A149-07FE-7DBF-6C58AC9637D1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930B5357-4283-F65E-1CA0-C6F1B43BC7BF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6B88F5D9-7CA4-0820-DC0A-42D32D4D6C35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434D6DAE-A7E6-B7DF-AD13-2D6442858C53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39" name="Oval 38">
            <a:extLst>
              <a:ext uri="{FF2B5EF4-FFF2-40B4-BE49-F238E27FC236}">
                <a16:creationId xmlns:a16="http://schemas.microsoft.com/office/drawing/2014/main" id="{8ED8B5F1-1B9B-3441-90F8-5CEEF3578DBA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2">
              <a:lumMod val="50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83779040-AB1E-2AAD-06C8-BD3E15C17AF0}"/>
              </a:ext>
            </a:extLst>
          </p:cNvPr>
          <p:cNvGrpSpPr/>
          <p:nvPr/>
        </p:nvGrpSpPr>
        <p:grpSpPr>
          <a:xfrm>
            <a:off x="9089935" y="3660847"/>
            <a:ext cx="6204130" cy="7194406"/>
            <a:chOff x="7586767" y="1517701"/>
            <a:chExt cx="9210466" cy="10680599"/>
          </a:xfrm>
        </p:grpSpPr>
        <p:sp>
          <p:nvSpPr>
            <p:cNvPr id="41" name="Freeform: Shape 40">
              <a:extLst>
                <a:ext uri="{FF2B5EF4-FFF2-40B4-BE49-F238E27FC236}">
                  <a16:creationId xmlns:a16="http://schemas.microsoft.com/office/drawing/2014/main" id="{C8AAAD1E-9912-E5B0-71D8-860C7BF50653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2" name="Freeform: Shape 41">
              <a:extLst>
                <a:ext uri="{FF2B5EF4-FFF2-40B4-BE49-F238E27FC236}">
                  <a16:creationId xmlns:a16="http://schemas.microsoft.com/office/drawing/2014/main" id="{B27565A4-CA72-D81E-8A14-08A89BDB3B62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DA8E7C5F-B89A-80A3-0668-EEC89DEFC36A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5F79D52F-4899-38AA-E50B-68D9FDFAEF01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D125B0E8-C3B5-3222-ABCB-7A2D39A1DCEE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05B30C90-DC91-0B60-5E89-819BE9AC0A28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47" name="Rectangle 46">
            <a:extLst>
              <a:ext uri="{FF2B5EF4-FFF2-40B4-BE49-F238E27FC236}">
                <a16:creationId xmlns:a16="http://schemas.microsoft.com/office/drawing/2014/main" id="{A234B4E2-551D-9ED3-31C1-B2DFDDF17D5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3048" y="0"/>
            <a:ext cx="24377904" cy="1371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4765C9C1-4268-6268-17F1-E7BAC829344A}"/>
              </a:ext>
            </a:extLst>
          </p:cNvPr>
          <p:cNvCxnSpPr>
            <a:cxnSpLocks/>
          </p:cNvCxnSpPr>
          <p:nvPr/>
        </p:nvCxnSpPr>
        <p:spPr>
          <a:xfrm flipH="1">
            <a:off x="9394699" y="1902125"/>
            <a:ext cx="5889546" cy="10200990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3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B95D07D0-6563-92FA-0EE0-38D2502DD96B}"/>
              </a:ext>
            </a:extLst>
          </p:cNvPr>
          <p:cNvCxnSpPr>
            <a:cxnSpLocks/>
          </p:cNvCxnSpPr>
          <p:nvPr/>
        </p:nvCxnSpPr>
        <p:spPr>
          <a:xfrm>
            <a:off x="9099755" y="1902125"/>
            <a:ext cx="5889544" cy="10200991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1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0" name="Oval 49">
            <a:extLst>
              <a:ext uri="{FF2B5EF4-FFF2-40B4-BE49-F238E27FC236}">
                <a16:creationId xmlns:a16="http://schemas.microsoft.com/office/drawing/2014/main" id="{8FFFD60E-132C-3617-3E57-9D98583A66C3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2">
              <a:lumMod val="50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7F0C5D8E-505A-19D9-2973-ADBD6B7CCD81}"/>
              </a:ext>
            </a:extLst>
          </p:cNvPr>
          <p:cNvSpPr/>
          <p:nvPr/>
        </p:nvSpPr>
        <p:spPr>
          <a:xfrm>
            <a:off x="7855170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6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3500000" scaled="0"/>
          </a:gradFill>
          <a:ln w="127000" cap="flat">
            <a:gradFill>
              <a:gsLst>
                <a:gs pos="0">
                  <a:schemeClr val="accent6">
                    <a:lumMod val="99000"/>
                  </a:schemeClr>
                </a:gs>
                <a:gs pos="100000">
                  <a:schemeClr val="accent6">
                    <a:lumMod val="50000"/>
                  </a:schemeClr>
                </a:gs>
              </a:gsLst>
              <a:lin ang="135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6</a:t>
            </a:r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6A4CDA8F-E98C-DC60-B235-A37F5EA2296C}"/>
              </a:ext>
            </a:extLst>
          </p:cNvPr>
          <p:cNvSpPr/>
          <p:nvPr/>
        </p:nvSpPr>
        <p:spPr>
          <a:xfrm>
            <a:off x="13757339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2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8900000" scaled="0"/>
          </a:gradFill>
          <a:ln w="127000" cap="flat">
            <a:gradFill>
              <a:gsLst>
                <a:gs pos="0">
                  <a:schemeClr val="accent2">
                    <a:lumMod val="97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lin ang="189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2</a:t>
            </a:r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06CA325D-5DFD-AEE3-31C5-220C55E05057}"/>
              </a:ext>
            </a:extLst>
          </p:cNvPr>
          <p:cNvSpPr/>
          <p:nvPr/>
        </p:nvSpPr>
        <p:spPr>
          <a:xfrm>
            <a:off x="7855170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5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8100000" scaled="0"/>
          </a:gradFill>
          <a:ln w="127000" cap="flat">
            <a:gradFill>
              <a:gsLst>
                <a:gs pos="0">
                  <a:schemeClr val="accent5"/>
                </a:gs>
                <a:gs pos="100000">
                  <a:schemeClr val="accent5">
                    <a:lumMod val="50000"/>
                  </a:schemeClr>
                </a:gs>
              </a:gsLst>
              <a:lin ang="81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5</a:t>
            </a:r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E0AA1D8A-C6E5-74FF-3A10-8C45C85AE929}"/>
              </a:ext>
            </a:extLst>
          </p:cNvPr>
          <p:cNvSpPr/>
          <p:nvPr/>
        </p:nvSpPr>
        <p:spPr>
          <a:xfrm>
            <a:off x="13757339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3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2700000" scaled="0"/>
          </a:gradFill>
          <a:ln w="127000" cap="flat">
            <a:gradFill>
              <a:gsLst>
                <a:gs pos="0">
                  <a:schemeClr val="accent3"/>
                </a:gs>
                <a:gs pos="100000">
                  <a:schemeClr val="accent3">
                    <a:lumMod val="50000"/>
                  </a:schemeClr>
                </a:gs>
              </a:gsLst>
              <a:lin ang="27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3</a:t>
            </a: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0CC0ED98-D047-3F11-0FB0-8166A06BBC3C}"/>
              </a:ext>
            </a:extLst>
          </p:cNvPr>
          <p:cNvSpPr/>
          <p:nvPr/>
        </p:nvSpPr>
        <p:spPr>
          <a:xfrm>
            <a:off x="10806255" y="222899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1">
                  <a:alpha val="50000"/>
                </a:schemeClr>
              </a:gs>
              <a:gs pos="100000">
                <a:srgbClr val="0B0A0E">
                  <a:alpha val="58000"/>
                </a:srgbClr>
              </a:gs>
            </a:gsLst>
            <a:lin ang="16200000" scaled="0"/>
          </a:gradFill>
          <a:ln w="127000" cap="flat">
            <a:gradFill>
              <a:gsLst>
                <a:gs pos="0">
                  <a:schemeClr val="accent1"/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1</a:t>
            </a:r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E30757F5-D7C3-1727-B06D-5599CF5E459F}"/>
              </a:ext>
            </a:extLst>
          </p:cNvPr>
          <p:cNvSpPr/>
          <p:nvPr/>
        </p:nvSpPr>
        <p:spPr>
          <a:xfrm>
            <a:off x="10806255" y="9086863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4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5400000" scaled="0"/>
          </a:gradFill>
          <a:ln w="127000" cap="flat">
            <a:gradFill>
              <a:gsLst>
                <a:gs pos="0">
                  <a:schemeClr val="accent4"/>
                </a:gs>
                <a:gs pos="100000">
                  <a:schemeClr val="accent4">
                    <a:lumMod val="50000"/>
                  </a:schemeClr>
                </a:gs>
              </a:gsLst>
              <a:lin ang="54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4</a:t>
            </a:r>
          </a:p>
        </p:txBody>
      </p: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29528897-0880-11E5-6744-88ED517D30FA}"/>
              </a:ext>
            </a:extLst>
          </p:cNvPr>
          <p:cNvCxnSpPr>
            <a:cxnSpLocks/>
          </p:cNvCxnSpPr>
          <p:nvPr/>
        </p:nvCxnSpPr>
        <p:spPr>
          <a:xfrm>
            <a:off x="6007510" y="7258050"/>
            <a:ext cx="12008534" cy="1"/>
          </a:xfrm>
          <a:prstGeom prst="line">
            <a:avLst/>
          </a:prstGeom>
          <a:ln w="127000" cap="rnd">
            <a:gradFill>
              <a:gsLst>
                <a:gs pos="0">
                  <a:schemeClr val="accent6"/>
                </a:gs>
                <a:gs pos="50000">
                  <a:schemeClr val="bg2">
                    <a:alpha val="0"/>
                  </a:schemeClr>
                </a:gs>
                <a:gs pos="100000">
                  <a:schemeClr val="accent2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8" name="TextBox 57">
            <a:extLst>
              <a:ext uri="{FF2B5EF4-FFF2-40B4-BE49-F238E27FC236}">
                <a16:creationId xmlns:a16="http://schemas.microsoft.com/office/drawing/2014/main" id="{B4E88355-7290-F080-191F-A2CC5A9B699B}"/>
              </a:ext>
            </a:extLst>
          </p:cNvPr>
          <p:cNvSpPr txBox="1"/>
          <p:nvPr/>
        </p:nvSpPr>
        <p:spPr>
          <a:xfrm>
            <a:off x="15463839" y="225551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Xác định mục tiêu rõ ràng cho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2A276A53-CFAE-F5EC-CF49-2D0D8BFEB3A0}"/>
              </a:ext>
            </a:extLst>
          </p:cNvPr>
          <p:cNvSpPr txBox="1"/>
          <p:nvPr/>
        </p:nvSpPr>
        <p:spPr>
          <a:xfrm>
            <a:off x="18415079" y="5543194"/>
            <a:ext cx="5329824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2"/>
                </a:solidFill>
                <a:latin typeface="UTM Avo" panose="02040603050506020204" pitchFamily="18" charset="0"/>
              </a:rPr>
              <a:t>UNDERSTAND TARGET AUDIENCE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87B2C547-70C6-BF2C-6D69-A9AEE848E73F}"/>
              </a:ext>
            </a:extLst>
          </p:cNvPr>
          <p:cNvSpPr txBox="1"/>
          <p:nvPr/>
        </p:nvSpPr>
        <p:spPr>
          <a:xfrm>
            <a:off x="18415077" y="6011222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Nắm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bắt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cầu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đặc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điểm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mục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tiêu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4C7BBFFC-0CEA-7E9C-EB42-8173C44F423F}"/>
              </a:ext>
            </a:extLst>
          </p:cNvPr>
          <p:cNvSpPr txBox="1"/>
          <p:nvPr/>
        </p:nvSpPr>
        <p:spPr>
          <a:xfrm>
            <a:off x="17874585" y="9776293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3"/>
                </a:solidFill>
                <a:latin typeface="UTM Avo" panose="02040603050506020204" pitchFamily="18" charset="0"/>
              </a:rPr>
              <a:t>DEVELOP IDEAS &amp; MESSAGING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AB1E08F4-9F1C-1F88-AA96-6DEFDF3DAEB6}"/>
              </a:ext>
            </a:extLst>
          </p:cNvPr>
          <p:cNvSpPr txBox="1"/>
          <p:nvPr/>
        </p:nvSpPr>
        <p:spPr>
          <a:xfrm>
            <a:off x="17874583" y="1024432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Xây dựng ý tưởng và thông điệp truyền thông.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A43D6956-2640-CA06-AB80-2038A56FFC57}"/>
              </a:ext>
            </a:extLst>
          </p:cNvPr>
          <p:cNvSpPr txBox="1"/>
          <p:nvPr/>
        </p:nvSpPr>
        <p:spPr>
          <a:xfrm>
            <a:off x="7045110" y="12042475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4"/>
                </a:solidFill>
                <a:latin typeface="UTM Avo" panose="02040603050506020204" pitchFamily="18" charset="0"/>
              </a:rPr>
              <a:t>EXECUTE MULTI-CHANNEL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9265BC3-CDFB-A222-A332-01DD4200107C}"/>
              </a:ext>
            </a:extLst>
          </p:cNvPr>
          <p:cNvSpPr txBox="1"/>
          <p:nvPr/>
        </p:nvSpPr>
        <p:spPr>
          <a:xfrm>
            <a:off x="7045108" y="12510503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Triển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khai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trên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kênh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tiếp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cận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23B9EC07-A3D6-8FC5-980D-BD83228E1C5D}"/>
              </a:ext>
            </a:extLst>
          </p:cNvPr>
          <p:cNvSpPr txBox="1"/>
          <p:nvPr/>
        </p:nvSpPr>
        <p:spPr>
          <a:xfrm>
            <a:off x="3456662" y="9107517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5"/>
                </a:solidFill>
                <a:latin typeface="UTM Avo" panose="02040603050506020204" pitchFamily="18" charset="0"/>
              </a:rPr>
              <a:t>MONITOR &amp; MEASURE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79594279-0C58-127A-D24C-3648EDF0139E}"/>
              </a:ext>
            </a:extLst>
          </p:cNvPr>
          <p:cNvSpPr txBox="1"/>
          <p:nvPr/>
        </p:nvSpPr>
        <p:spPr>
          <a:xfrm>
            <a:off x="3456660" y="9575545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Theo dõi và đo lường hiệu quả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7652E573-C46E-10FD-6F83-3DBC452898AD}"/>
              </a:ext>
            </a:extLst>
          </p:cNvPr>
          <p:cNvSpPr txBox="1"/>
          <p:nvPr/>
        </p:nvSpPr>
        <p:spPr>
          <a:xfrm>
            <a:off x="3153452" y="5106296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6"/>
                </a:solidFill>
                <a:latin typeface="UTM Avo" panose="02040603050506020204" pitchFamily="18" charset="0"/>
              </a:rPr>
              <a:t>OPTIMIZE &amp; IMPROVE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7AAC0906-91E7-E53A-4DA2-1DD3A8ECF790}"/>
              </a:ext>
            </a:extLst>
          </p:cNvPr>
          <p:cNvSpPr txBox="1"/>
          <p:nvPr/>
        </p:nvSpPr>
        <p:spPr>
          <a:xfrm>
            <a:off x="3153450" y="5574324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Điều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chỉnh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cải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để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tăng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hiệu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quả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69" name="TextBox 48">
            <a:extLst>
              <a:ext uri="{FF2B5EF4-FFF2-40B4-BE49-F238E27FC236}">
                <a16:creationId xmlns:a16="http://schemas.microsoft.com/office/drawing/2014/main" id="{77C7658B-2D55-6890-7134-5A9EEA4C036E}"/>
              </a:ext>
            </a:extLst>
          </p:cNvPr>
          <p:cNvSpPr txBox="1"/>
          <p:nvPr/>
        </p:nvSpPr>
        <p:spPr>
          <a:xfrm>
            <a:off x="2217972" y="980332"/>
            <a:ext cx="633378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MARKETING</a:t>
            </a:r>
          </a:p>
        </p:txBody>
      </p:sp>
      <p:sp>
        <p:nvSpPr>
          <p:cNvPr id="70" name="TextBox 48">
            <a:extLst>
              <a:ext uri="{FF2B5EF4-FFF2-40B4-BE49-F238E27FC236}">
                <a16:creationId xmlns:a16="http://schemas.microsoft.com/office/drawing/2014/main" id="{9919F7F0-C933-86F7-4B24-CE122F1D9247}"/>
              </a:ext>
            </a:extLst>
          </p:cNvPr>
          <p:cNvSpPr txBox="1"/>
          <p:nvPr/>
        </p:nvSpPr>
        <p:spPr>
          <a:xfrm>
            <a:off x="2217972" y="2112153"/>
            <a:ext cx="3869714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CAMPAIGN PROCESS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3915CD8A-1D7D-A01D-9C27-18FB95164360}"/>
              </a:ext>
            </a:extLst>
          </p:cNvPr>
          <p:cNvSpPr txBox="1"/>
          <p:nvPr/>
        </p:nvSpPr>
        <p:spPr>
          <a:xfrm>
            <a:off x="20675294" y="12761698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BB42DDE5-79FB-F4D6-21F7-681FE1CABAB9}"/>
              </a:ext>
            </a:extLst>
          </p:cNvPr>
          <p:cNvSpPr txBox="1"/>
          <p:nvPr/>
        </p:nvSpPr>
        <p:spPr>
          <a:xfrm>
            <a:off x="15463841" y="1787482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1"/>
                </a:solidFill>
                <a:latin typeface="UTM Avo" panose="02040603050506020204" pitchFamily="18" charset="0"/>
              </a:rPr>
              <a:t>DEFINE OBJECTIVES</a:t>
            </a:r>
          </a:p>
        </p:txBody>
      </p:sp>
    </p:spTree>
    <p:extLst>
      <p:ext uri="{BB962C8B-B14F-4D97-AF65-F5344CB8AC3E}">
        <p14:creationId xmlns:p14="http://schemas.microsoft.com/office/powerpoint/2010/main" val="1721912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>
        <p:fade/>
      </p:transition>
    </mc:Choice>
    <mc:Fallback>
      <p:transition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0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1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6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7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2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3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" grpId="0" animBg="1"/>
          <p:bldP spid="52" grpId="0" animBg="1"/>
          <p:bldP spid="53" grpId="0" animBg="1"/>
          <p:bldP spid="54" grpId="0" animBg="1"/>
          <p:bldP spid="55" grpId="0" animBg="1"/>
          <p:bldP spid="56" grpId="0" animBg="1"/>
          <p:bldP spid="58" grpId="0"/>
          <p:bldP spid="59" grpId="0"/>
          <p:bldP spid="60" grpId="0"/>
          <p:bldP spid="61" grpId="0"/>
          <p:bldP spid="62" grpId="0"/>
          <p:bldP spid="63" grpId="0"/>
          <p:bldP spid="64" grpId="0"/>
          <p:bldP spid="65" grpId="0"/>
          <p:bldP spid="66" grpId="0"/>
          <p:bldP spid="67" grpId="0"/>
          <p:bldP spid="68" grpId="0"/>
          <p:bldP spid="72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4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1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7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2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3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" grpId="0" animBg="1"/>
          <p:bldP spid="52" grpId="0" animBg="1"/>
          <p:bldP spid="53" grpId="0" animBg="1"/>
          <p:bldP spid="54" grpId="0" animBg="1"/>
          <p:bldP spid="55" grpId="0" animBg="1"/>
          <p:bldP spid="56" grpId="0" animBg="1"/>
          <p:bldP spid="58" grpId="0"/>
          <p:bldP spid="59" grpId="0"/>
          <p:bldP spid="60" grpId="0"/>
          <p:bldP spid="61" grpId="0"/>
          <p:bldP spid="62" grpId="0"/>
          <p:bldP spid="63" grpId="0"/>
          <p:bldP spid="64" grpId="0"/>
          <p:bldP spid="65" grpId="0"/>
          <p:bldP spid="66" grpId="0"/>
          <p:bldP spid="67" grpId="0"/>
          <p:bldP spid="68" grpId="0"/>
          <p:bldP spid="72" grpId="0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F71C1776-1F58-D057-640D-C8DE0346CAF2}"/>
              </a:ext>
            </a:extLst>
          </p:cNvPr>
          <p:cNvGrpSpPr/>
          <p:nvPr/>
        </p:nvGrpSpPr>
        <p:grpSpPr>
          <a:xfrm>
            <a:off x="10165895" y="4908547"/>
            <a:ext cx="4052210" cy="4699006"/>
            <a:chOff x="7586767" y="1517701"/>
            <a:chExt cx="9210466" cy="10680599"/>
          </a:xfrm>
        </p:grpSpPr>
        <p:sp>
          <p:nvSpPr>
            <p:cNvPr id="3" name="Freeform: Shape 2">
              <a:extLst>
                <a:ext uri="{FF2B5EF4-FFF2-40B4-BE49-F238E27FC236}">
                  <a16:creationId xmlns:a16="http://schemas.microsoft.com/office/drawing/2014/main" id="{0D2C48A8-129A-870F-0F22-A593371D2214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" name="Freeform: Shape 3">
              <a:extLst>
                <a:ext uri="{FF2B5EF4-FFF2-40B4-BE49-F238E27FC236}">
                  <a16:creationId xmlns:a16="http://schemas.microsoft.com/office/drawing/2014/main" id="{D3A0D9B1-9750-E8E0-7B67-E5EAEB593259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7516E5CC-13B5-7B62-B8A5-B150A25F40BF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" name="Freeform: Shape 5">
              <a:extLst>
                <a:ext uri="{FF2B5EF4-FFF2-40B4-BE49-F238E27FC236}">
                  <a16:creationId xmlns:a16="http://schemas.microsoft.com/office/drawing/2014/main" id="{262CF38E-30D9-248A-7978-CBE30441A52A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322FA01E-0120-2D77-4A9F-AE97EE6A04C3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524D2374-6956-F0A0-8AE4-75D7F50240D2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9" name="Oval 8">
            <a:extLst>
              <a:ext uri="{FF2B5EF4-FFF2-40B4-BE49-F238E27FC236}">
                <a16:creationId xmlns:a16="http://schemas.microsoft.com/office/drawing/2014/main" id="{29E90742-9411-CA37-E7F0-05061415E03A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2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07F55E3-2C0A-CF0E-630C-B5179C8D20DF}"/>
              </a:ext>
            </a:extLst>
          </p:cNvPr>
          <p:cNvGrpSpPr/>
          <p:nvPr/>
        </p:nvGrpSpPr>
        <p:grpSpPr>
          <a:xfrm>
            <a:off x="9089935" y="3660847"/>
            <a:ext cx="6204130" cy="7194406"/>
            <a:chOff x="7586767" y="1517701"/>
            <a:chExt cx="9210466" cy="10680599"/>
          </a:xfrm>
        </p:grpSpPr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212F07C-90EA-99AD-E444-5AFAFE340F87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8B8E4509-B581-66DB-4A45-F28D893E11D4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A74BC46C-2802-F169-62A0-85AC783CE235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8A23FB3B-76D5-5BA3-D9D2-81588A81FD2C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97F88865-304A-EB32-6173-90BADD4CA94D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4EC3C18B-4CDD-5C33-1A87-341D77FFC9EA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17" name="Rectangle 16">
            <a:extLst>
              <a:ext uri="{FF2B5EF4-FFF2-40B4-BE49-F238E27FC236}">
                <a16:creationId xmlns:a16="http://schemas.microsoft.com/office/drawing/2014/main" id="{185F2ECB-7B19-76E7-66CC-D4428EBB008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3048" y="0"/>
            <a:ext cx="24377904" cy="1371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A34AA14-C15A-A027-F29C-BDFA0B659159}"/>
              </a:ext>
            </a:extLst>
          </p:cNvPr>
          <p:cNvCxnSpPr>
            <a:cxnSpLocks/>
          </p:cNvCxnSpPr>
          <p:nvPr/>
        </p:nvCxnSpPr>
        <p:spPr>
          <a:xfrm flipH="1">
            <a:off x="9394699" y="1902125"/>
            <a:ext cx="5889546" cy="10200990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3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D6BBA3FE-7EBA-9D1E-60BD-B061EAF69F73}"/>
              </a:ext>
            </a:extLst>
          </p:cNvPr>
          <p:cNvCxnSpPr>
            <a:cxnSpLocks/>
          </p:cNvCxnSpPr>
          <p:nvPr/>
        </p:nvCxnSpPr>
        <p:spPr>
          <a:xfrm>
            <a:off x="9099755" y="1902125"/>
            <a:ext cx="5889544" cy="10200991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1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Oval 19">
            <a:extLst>
              <a:ext uri="{FF2B5EF4-FFF2-40B4-BE49-F238E27FC236}">
                <a16:creationId xmlns:a16="http://schemas.microsoft.com/office/drawing/2014/main" id="{C6C90A42-1CBE-04E2-4CA5-2E06063CE097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2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D1DC0E89-1BC1-AE99-0971-F93CE4F4154A}"/>
              </a:ext>
            </a:extLst>
          </p:cNvPr>
          <p:cNvSpPr/>
          <p:nvPr/>
        </p:nvSpPr>
        <p:spPr>
          <a:xfrm>
            <a:off x="7855170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6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3500000" scaled="0"/>
          </a:gradFill>
          <a:ln w="127000" cap="flat">
            <a:gradFill>
              <a:gsLst>
                <a:gs pos="0">
                  <a:schemeClr val="accent6">
                    <a:lumMod val="99000"/>
                  </a:schemeClr>
                </a:gs>
                <a:gs pos="100000">
                  <a:schemeClr val="accent6">
                    <a:lumMod val="50000"/>
                  </a:schemeClr>
                </a:gs>
              </a:gsLst>
              <a:lin ang="135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6</a:t>
            </a: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3FF13F3E-BA6B-745B-8791-A11CC6AFD4C8}"/>
              </a:ext>
            </a:extLst>
          </p:cNvPr>
          <p:cNvSpPr/>
          <p:nvPr/>
        </p:nvSpPr>
        <p:spPr>
          <a:xfrm>
            <a:off x="13757339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2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8900000" scaled="0"/>
          </a:gradFill>
          <a:ln w="127000" cap="flat">
            <a:gradFill>
              <a:gsLst>
                <a:gs pos="0">
                  <a:schemeClr val="accent2">
                    <a:lumMod val="97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lin ang="189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2</a:t>
            </a:r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F6DEFF99-6E3D-8440-1348-A8321D11EAE1}"/>
              </a:ext>
            </a:extLst>
          </p:cNvPr>
          <p:cNvSpPr/>
          <p:nvPr/>
        </p:nvSpPr>
        <p:spPr>
          <a:xfrm>
            <a:off x="7855170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5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8100000" scaled="0"/>
          </a:gradFill>
          <a:ln w="127000" cap="flat">
            <a:gradFill>
              <a:gsLst>
                <a:gs pos="0">
                  <a:schemeClr val="accent5"/>
                </a:gs>
                <a:gs pos="100000">
                  <a:schemeClr val="accent5">
                    <a:lumMod val="50000"/>
                  </a:schemeClr>
                </a:gs>
              </a:gsLst>
              <a:lin ang="81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5</a:t>
            </a: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32B09846-F494-2BA2-6173-0DC1E85B9D8B}"/>
              </a:ext>
            </a:extLst>
          </p:cNvPr>
          <p:cNvSpPr/>
          <p:nvPr/>
        </p:nvSpPr>
        <p:spPr>
          <a:xfrm>
            <a:off x="13757339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3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2700000" scaled="0"/>
          </a:gradFill>
          <a:ln w="127000" cap="flat">
            <a:gradFill>
              <a:gsLst>
                <a:gs pos="0">
                  <a:schemeClr val="accent3"/>
                </a:gs>
                <a:gs pos="100000">
                  <a:schemeClr val="accent3">
                    <a:lumMod val="50000"/>
                  </a:schemeClr>
                </a:gs>
              </a:gsLst>
              <a:lin ang="27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3</a:t>
            </a:r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B4CF8665-DD05-7E7A-6427-C01D8CE04119}"/>
              </a:ext>
            </a:extLst>
          </p:cNvPr>
          <p:cNvSpPr/>
          <p:nvPr/>
        </p:nvSpPr>
        <p:spPr>
          <a:xfrm>
            <a:off x="10806255" y="222899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1">
                  <a:alpha val="50000"/>
                </a:schemeClr>
              </a:gs>
              <a:gs pos="100000">
                <a:srgbClr val="0B0A0E">
                  <a:alpha val="58000"/>
                </a:srgbClr>
              </a:gs>
            </a:gsLst>
            <a:lin ang="16200000" scaled="0"/>
          </a:gradFill>
          <a:ln w="127000" cap="flat">
            <a:gradFill>
              <a:gsLst>
                <a:gs pos="0">
                  <a:schemeClr val="accent1"/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1</a:t>
            </a: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0F078AE2-2018-2E35-429B-616611ECDB85}"/>
              </a:ext>
            </a:extLst>
          </p:cNvPr>
          <p:cNvSpPr/>
          <p:nvPr/>
        </p:nvSpPr>
        <p:spPr>
          <a:xfrm>
            <a:off x="10806255" y="9086863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4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5400000" scaled="0"/>
          </a:gradFill>
          <a:ln w="127000" cap="flat">
            <a:gradFill>
              <a:gsLst>
                <a:gs pos="0">
                  <a:schemeClr val="accent4"/>
                </a:gs>
                <a:gs pos="100000">
                  <a:schemeClr val="accent4">
                    <a:lumMod val="50000"/>
                  </a:schemeClr>
                </a:gs>
              </a:gsLst>
              <a:lin ang="54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4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80344A5F-DAE7-58B6-9140-3AD85844AE9C}"/>
              </a:ext>
            </a:extLst>
          </p:cNvPr>
          <p:cNvCxnSpPr>
            <a:cxnSpLocks/>
          </p:cNvCxnSpPr>
          <p:nvPr/>
        </p:nvCxnSpPr>
        <p:spPr>
          <a:xfrm>
            <a:off x="6007510" y="7258050"/>
            <a:ext cx="12008534" cy="1"/>
          </a:xfrm>
          <a:prstGeom prst="line">
            <a:avLst/>
          </a:prstGeom>
          <a:ln w="127000" cap="rnd">
            <a:gradFill>
              <a:gsLst>
                <a:gs pos="0">
                  <a:schemeClr val="accent6"/>
                </a:gs>
                <a:gs pos="50000">
                  <a:schemeClr val="bg2">
                    <a:alpha val="0"/>
                  </a:schemeClr>
                </a:gs>
                <a:gs pos="100000">
                  <a:schemeClr val="accent2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68D38492-FB9E-1616-A800-6C952281858E}"/>
              </a:ext>
            </a:extLst>
          </p:cNvPr>
          <p:cNvSpPr txBox="1"/>
          <p:nvPr/>
        </p:nvSpPr>
        <p:spPr>
          <a:xfrm>
            <a:off x="15463839" y="225551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Xác định mục tiêu rõ ràng cho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3042C2EA-3756-8DAF-3642-EBF5EDC4C209}"/>
              </a:ext>
            </a:extLst>
          </p:cNvPr>
          <p:cNvSpPr txBox="1"/>
          <p:nvPr/>
        </p:nvSpPr>
        <p:spPr>
          <a:xfrm>
            <a:off x="18415079" y="5543194"/>
            <a:ext cx="5329824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2"/>
                </a:solidFill>
                <a:latin typeface="UTM Avo" panose="02040603050506020204" pitchFamily="18" charset="0"/>
              </a:rPr>
              <a:t>UNDERSTAND TARGET AUDIENCE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9BCD525-16A5-E4CD-53D9-F730D4F8F9FF}"/>
              </a:ext>
            </a:extLst>
          </p:cNvPr>
          <p:cNvSpPr txBox="1"/>
          <p:nvPr/>
        </p:nvSpPr>
        <p:spPr>
          <a:xfrm>
            <a:off x="18415077" y="6011222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Nắm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bắt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cầu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đặc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điểm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mục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tiêu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2103DF52-F827-8D89-E162-439BF3562E29}"/>
              </a:ext>
            </a:extLst>
          </p:cNvPr>
          <p:cNvSpPr txBox="1"/>
          <p:nvPr/>
        </p:nvSpPr>
        <p:spPr>
          <a:xfrm>
            <a:off x="17874585" y="9776293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3"/>
                </a:solidFill>
                <a:latin typeface="UTM Avo" panose="02040603050506020204" pitchFamily="18" charset="0"/>
              </a:rPr>
              <a:t>DEVELOP IDEAS &amp; MESSAGING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711E379-1E90-F4E6-F8E0-B1F49272D176}"/>
              </a:ext>
            </a:extLst>
          </p:cNvPr>
          <p:cNvSpPr txBox="1"/>
          <p:nvPr/>
        </p:nvSpPr>
        <p:spPr>
          <a:xfrm>
            <a:off x="17874583" y="1024432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Xây dựng ý tưởng và thông điệp truyền thông.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7FEB6988-5FAB-4757-E407-A20E454B9A3C}"/>
              </a:ext>
            </a:extLst>
          </p:cNvPr>
          <p:cNvSpPr txBox="1"/>
          <p:nvPr/>
        </p:nvSpPr>
        <p:spPr>
          <a:xfrm>
            <a:off x="7045110" y="12042475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4"/>
                </a:solidFill>
                <a:latin typeface="UTM Avo" panose="02040603050506020204" pitchFamily="18" charset="0"/>
              </a:rPr>
              <a:t>EXECUTE MULTI-CHANNEL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6ACCB68B-351C-9BFE-7B9B-82CB8F8F0033}"/>
              </a:ext>
            </a:extLst>
          </p:cNvPr>
          <p:cNvSpPr txBox="1"/>
          <p:nvPr/>
        </p:nvSpPr>
        <p:spPr>
          <a:xfrm>
            <a:off x="7045108" y="12510503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Triển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khai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trên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kênh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tiếp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cận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B23A1BC4-BA06-DA61-0F3E-8AFC4EEE02C1}"/>
              </a:ext>
            </a:extLst>
          </p:cNvPr>
          <p:cNvSpPr txBox="1"/>
          <p:nvPr/>
        </p:nvSpPr>
        <p:spPr>
          <a:xfrm>
            <a:off x="3456662" y="9107517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5"/>
                </a:solidFill>
                <a:latin typeface="UTM Avo" panose="02040603050506020204" pitchFamily="18" charset="0"/>
              </a:rPr>
              <a:t>MONITOR &amp; MEASURE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4942292A-102B-F42A-A1D2-BC62B93B8EBE}"/>
              </a:ext>
            </a:extLst>
          </p:cNvPr>
          <p:cNvSpPr txBox="1"/>
          <p:nvPr/>
        </p:nvSpPr>
        <p:spPr>
          <a:xfrm>
            <a:off x="3456660" y="9575545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Theo dõi và đo lường hiệu quả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E4B03D23-6ADA-5A9E-4CE3-EE0E7F84D4E3}"/>
              </a:ext>
            </a:extLst>
          </p:cNvPr>
          <p:cNvSpPr txBox="1"/>
          <p:nvPr/>
        </p:nvSpPr>
        <p:spPr>
          <a:xfrm>
            <a:off x="3153452" y="5106296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6"/>
                </a:solidFill>
                <a:latin typeface="UTM Avo" panose="02040603050506020204" pitchFamily="18" charset="0"/>
              </a:rPr>
              <a:t>OPTIMIZE &amp; IMPROVE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A75ACAB7-D376-ABE6-AD01-860DEC3F950D}"/>
              </a:ext>
            </a:extLst>
          </p:cNvPr>
          <p:cNvSpPr txBox="1"/>
          <p:nvPr/>
        </p:nvSpPr>
        <p:spPr>
          <a:xfrm>
            <a:off x="3153450" y="5574324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Điều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chỉnh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cải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để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tăng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hiệu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quả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69" name="TextBox 48">
            <a:extLst>
              <a:ext uri="{FF2B5EF4-FFF2-40B4-BE49-F238E27FC236}">
                <a16:creationId xmlns:a16="http://schemas.microsoft.com/office/drawing/2014/main" id="{0F294803-1E15-6CA6-3FE9-82557E6DC1CC}"/>
              </a:ext>
            </a:extLst>
          </p:cNvPr>
          <p:cNvSpPr txBox="1"/>
          <p:nvPr/>
        </p:nvSpPr>
        <p:spPr>
          <a:xfrm>
            <a:off x="2217972" y="980332"/>
            <a:ext cx="633378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MARKETING</a:t>
            </a:r>
          </a:p>
        </p:txBody>
      </p:sp>
      <p:sp>
        <p:nvSpPr>
          <p:cNvPr id="70" name="TextBox 48">
            <a:extLst>
              <a:ext uri="{FF2B5EF4-FFF2-40B4-BE49-F238E27FC236}">
                <a16:creationId xmlns:a16="http://schemas.microsoft.com/office/drawing/2014/main" id="{FF01CDEB-2976-C98D-74F5-EF4A55F954B3}"/>
              </a:ext>
            </a:extLst>
          </p:cNvPr>
          <p:cNvSpPr txBox="1"/>
          <p:nvPr/>
        </p:nvSpPr>
        <p:spPr>
          <a:xfrm>
            <a:off x="2217972" y="2112153"/>
            <a:ext cx="3869714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CAMPAIGN PROCESS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CEF1A62E-FF56-3A2F-32C4-A2FF315DA263}"/>
              </a:ext>
            </a:extLst>
          </p:cNvPr>
          <p:cNvSpPr txBox="1"/>
          <p:nvPr/>
        </p:nvSpPr>
        <p:spPr>
          <a:xfrm>
            <a:off x="20675294" y="12761698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6EB478B2-DCD2-8F76-55E7-7C0A323B3BD8}"/>
              </a:ext>
            </a:extLst>
          </p:cNvPr>
          <p:cNvSpPr txBox="1"/>
          <p:nvPr/>
        </p:nvSpPr>
        <p:spPr>
          <a:xfrm>
            <a:off x="15463841" y="1787482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1"/>
                </a:solidFill>
                <a:latin typeface="UTM Avo" panose="02040603050506020204" pitchFamily="18" charset="0"/>
              </a:rPr>
              <a:t>DEFINE OBJECTIVES</a:t>
            </a:r>
          </a:p>
        </p:txBody>
      </p:sp>
    </p:spTree>
    <p:extLst>
      <p:ext uri="{BB962C8B-B14F-4D97-AF65-F5344CB8AC3E}">
        <p14:creationId xmlns:p14="http://schemas.microsoft.com/office/powerpoint/2010/main" val="15099817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>
        <p:fade/>
      </p:transition>
    </mc:Choice>
    <mc:Fallback>
      <p:transition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0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1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6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2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3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 animBg="1"/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8" grpId="0"/>
          <p:bldP spid="29" grpId="0"/>
          <p:bldP spid="30" grpId="0"/>
          <p:bldP spid="31" grpId="0"/>
          <p:bldP spid="32" grpId="0"/>
          <p:bldP spid="33" grpId="0"/>
          <p:bldP spid="34" grpId="0"/>
          <p:bldP spid="65" grpId="0"/>
          <p:bldP spid="66" grpId="0"/>
          <p:bldP spid="67" grpId="0"/>
          <p:bldP spid="68" grpId="0"/>
          <p:bldP spid="72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1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2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3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" grpId="0" animBg="1"/>
          <p:bldP spid="22" grpId="0" animBg="1"/>
          <p:bldP spid="23" grpId="0" animBg="1"/>
          <p:bldP spid="24" grpId="0" animBg="1"/>
          <p:bldP spid="25" grpId="0" animBg="1"/>
          <p:bldP spid="26" grpId="0" animBg="1"/>
          <p:bldP spid="28" grpId="0"/>
          <p:bldP spid="29" grpId="0"/>
          <p:bldP spid="30" grpId="0"/>
          <p:bldP spid="31" grpId="0"/>
          <p:bldP spid="32" grpId="0"/>
          <p:bldP spid="33" grpId="0"/>
          <p:bldP spid="34" grpId="0"/>
          <p:bldP spid="65" grpId="0"/>
          <p:bldP spid="66" grpId="0"/>
          <p:bldP spid="67" grpId="0"/>
          <p:bldP spid="68" grpId="0"/>
          <p:bldP spid="72" grpId="0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>
            <a:extLst>
              <a:ext uri="{FF2B5EF4-FFF2-40B4-BE49-F238E27FC236}">
                <a16:creationId xmlns:a16="http://schemas.microsoft.com/office/drawing/2014/main" id="{9B8A5E34-C0F7-E034-4813-45AB0AD0DAAA}"/>
              </a:ext>
            </a:extLst>
          </p:cNvPr>
          <p:cNvGrpSpPr/>
          <p:nvPr/>
        </p:nvGrpSpPr>
        <p:grpSpPr>
          <a:xfrm>
            <a:off x="10165895" y="4908547"/>
            <a:ext cx="4052210" cy="4699006"/>
            <a:chOff x="7586767" y="1517701"/>
            <a:chExt cx="9210466" cy="10680599"/>
          </a:xfrm>
        </p:grpSpPr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082FE672-3920-A054-21BD-302E67B82402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85F22CF3-438F-C628-88D2-9059033596BA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F96B2BB9-5CD9-F843-8A15-1E0569CA1F28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AB431C49-F295-06BC-4BC6-EFF310041651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F61EF779-5955-D441-ABC4-722061A2CEB9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675A9673-08B6-B131-E32B-5684431485BD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80" name="Oval 79">
            <a:extLst>
              <a:ext uri="{FF2B5EF4-FFF2-40B4-BE49-F238E27FC236}">
                <a16:creationId xmlns:a16="http://schemas.microsoft.com/office/drawing/2014/main" id="{CE98525D-7146-DDD6-325B-E6139E5C1FA8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2">
              <a:lumMod val="50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1" name="Group 80">
            <a:extLst>
              <a:ext uri="{FF2B5EF4-FFF2-40B4-BE49-F238E27FC236}">
                <a16:creationId xmlns:a16="http://schemas.microsoft.com/office/drawing/2014/main" id="{57E3335A-8315-5221-FB25-3DC8CD532999}"/>
              </a:ext>
            </a:extLst>
          </p:cNvPr>
          <p:cNvGrpSpPr/>
          <p:nvPr/>
        </p:nvGrpSpPr>
        <p:grpSpPr>
          <a:xfrm>
            <a:off x="9089935" y="3660847"/>
            <a:ext cx="6204130" cy="7194406"/>
            <a:chOff x="7586767" y="1517701"/>
            <a:chExt cx="9210466" cy="10680599"/>
          </a:xfrm>
        </p:grpSpPr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68670E98-0FA9-8764-7FCD-6FABCC95399F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85E02CC1-FF9C-73AE-2633-1C5EA98CC450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86E1D761-0778-5AEA-2852-74279E09AD9A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6FC8389D-07FE-F8D0-5C0F-A9DF348F92EA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6" name="Freeform: Shape 85">
              <a:extLst>
                <a:ext uri="{FF2B5EF4-FFF2-40B4-BE49-F238E27FC236}">
                  <a16:creationId xmlns:a16="http://schemas.microsoft.com/office/drawing/2014/main" id="{1D612F5C-9F7A-E377-ACC9-E56C335AA5BE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F5ED3C55-8DE4-9F26-C68F-A26592C171CC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88" name="Rectangle 87">
            <a:extLst>
              <a:ext uri="{FF2B5EF4-FFF2-40B4-BE49-F238E27FC236}">
                <a16:creationId xmlns:a16="http://schemas.microsoft.com/office/drawing/2014/main" id="{5A319932-E48E-8457-237A-8845C040447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3048" y="0"/>
            <a:ext cx="24377904" cy="1371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5FC96965-E479-2812-E86D-D21DAF8A90E9}"/>
              </a:ext>
            </a:extLst>
          </p:cNvPr>
          <p:cNvCxnSpPr>
            <a:cxnSpLocks/>
          </p:cNvCxnSpPr>
          <p:nvPr/>
        </p:nvCxnSpPr>
        <p:spPr>
          <a:xfrm flipH="1">
            <a:off x="9394699" y="1902125"/>
            <a:ext cx="5889546" cy="10200990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/>
                </a:gs>
                <a:gs pos="0">
                  <a:schemeClr val="accent3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10A4D0BC-CB8F-575A-AA59-287330C1B64D}"/>
              </a:ext>
            </a:extLst>
          </p:cNvPr>
          <p:cNvCxnSpPr>
            <a:cxnSpLocks/>
          </p:cNvCxnSpPr>
          <p:nvPr/>
        </p:nvCxnSpPr>
        <p:spPr>
          <a:xfrm>
            <a:off x="9099755" y="1902125"/>
            <a:ext cx="5889544" cy="10200991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/>
                </a:gs>
                <a:gs pos="0">
                  <a:schemeClr val="accent1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1" name="Oval 90">
            <a:extLst>
              <a:ext uri="{FF2B5EF4-FFF2-40B4-BE49-F238E27FC236}">
                <a16:creationId xmlns:a16="http://schemas.microsoft.com/office/drawing/2014/main" id="{20B63D9C-4A0E-5C5D-15EB-D438D113F5F9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2">
              <a:lumMod val="50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Freeform: Shape 91">
            <a:extLst>
              <a:ext uri="{FF2B5EF4-FFF2-40B4-BE49-F238E27FC236}">
                <a16:creationId xmlns:a16="http://schemas.microsoft.com/office/drawing/2014/main" id="{79FF045F-0AA9-937B-98C6-C9FB2F02D11C}"/>
              </a:ext>
            </a:extLst>
          </p:cNvPr>
          <p:cNvSpPr/>
          <p:nvPr/>
        </p:nvSpPr>
        <p:spPr>
          <a:xfrm>
            <a:off x="7855170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6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3500000" scaled="0"/>
          </a:gradFill>
          <a:ln w="127000" cap="flat">
            <a:gradFill>
              <a:gsLst>
                <a:gs pos="0">
                  <a:schemeClr val="accent6">
                    <a:lumMod val="99000"/>
                  </a:schemeClr>
                </a:gs>
                <a:gs pos="100000">
                  <a:schemeClr val="accent6">
                    <a:lumMod val="50000"/>
                  </a:schemeClr>
                </a:gs>
              </a:gsLst>
              <a:lin ang="135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6</a:t>
            </a:r>
          </a:p>
        </p:txBody>
      </p:sp>
      <p:sp>
        <p:nvSpPr>
          <p:cNvPr id="93" name="Freeform: Shape 92">
            <a:extLst>
              <a:ext uri="{FF2B5EF4-FFF2-40B4-BE49-F238E27FC236}">
                <a16:creationId xmlns:a16="http://schemas.microsoft.com/office/drawing/2014/main" id="{2E26B926-C69F-31C6-7FF4-B539768FCC2B}"/>
              </a:ext>
            </a:extLst>
          </p:cNvPr>
          <p:cNvSpPr/>
          <p:nvPr/>
        </p:nvSpPr>
        <p:spPr>
          <a:xfrm>
            <a:off x="13757339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2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8900000" scaled="0"/>
          </a:gradFill>
          <a:ln w="127000" cap="flat">
            <a:gradFill>
              <a:gsLst>
                <a:gs pos="0">
                  <a:schemeClr val="accent2">
                    <a:lumMod val="97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lin ang="189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2</a:t>
            </a:r>
          </a:p>
        </p:txBody>
      </p:sp>
      <p:sp>
        <p:nvSpPr>
          <p:cNvPr id="94" name="Freeform: Shape 93">
            <a:extLst>
              <a:ext uri="{FF2B5EF4-FFF2-40B4-BE49-F238E27FC236}">
                <a16:creationId xmlns:a16="http://schemas.microsoft.com/office/drawing/2014/main" id="{345B2981-8524-51FE-0272-C08AAB4A17EB}"/>
              </a:ext>
            </a:extLst>
          </p:cNvPr>
          <p:cNvSpPr/>
          <p:nvPr/>
        </p:nvSpPr>
        <p:spPr>
          <a:xfrm>
            <a:off x="7855170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5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8100000" scaled="0"/>
          </a:gradFill>
          <a:ln w="127000" cap="flat">
            <a:gradFill>
              <a:gsLst>
                <a:gs pos="0">
                  <a:schemeClr val="accent5"/>
                </a:gs>
                <a:gs pos="100000">
                  <a:schemeClr val="accent5">
                    <a:lumMod val="50000"/>
                  </a:schemeClr>
                </a:gs>
              </a:gsLst>
              <a:lin ang="81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5</a:t>
            </a:r>
          </a:p>
        </p:txBody>
      </p:sp>
      <p:sp>
        <p:nvSpPr>
          <p:cNvPr id="95" name="Freeform: Shape 94">
            <a:extLst>
              <a:ext uri="{FF2B5EF4-FFF2-40B4-BE49-F238E27FC236}">
                <a16:creationId xmlns:a16="http://schemas.microsoft.com/office/drawing/2014/main" id="{5D12EF6C-28DE-BC2B-6FF0-0F409AED72AE}"/>
              </a:ext>
            </a:extLst>
          </p:cNvPr>
          <p:cNvSpPr/>
          <p:nvPr/>
        </p:nvSpPr>
        <p:spPr>
          <a:xfrm>
            <a:off x="13757339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3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2700000" scaled="0"/>
          </a:gradFill>
          <a:ln w="127000" cap="flat">
            <a:gradFill>
              <a:gsLst>
                <a:gs pos="0">
                  <a:schemeClr val="accent3"/>
                </a:gs>
                <a:gs pos="100000">
                  <a:schemeClr val="accent3">
                    <a:lumMod val="50000"/>
                  </a:schemeClr>
                </a:gs>
              </a:gsLst>
              <a:lin ang="27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3</a:t>
            </a:r>
          </a:p>
        </p:txBody>
      </p:sp>
      <p:sp>
        <p:nvSpPr>
          <p:cNvPr id="96" name="Freeform: Shape 95">
            <a:extLst>
              <a:ext uri="{FF2B5EF4-FFF2-40B4-BE49-F238E27FC236}">
                <a16:creationId xmlns:a16="http://schemas.microsoft.com/office/drawing/2014/main" id="{739703EE-3978-F60B-B736-3FD896A38302}"/>
              </a:ext>
            </a:extLst>
          </p:cNvPr>
          <p:cNvSpPr/>
          <p:nvPr/>
        </p:nvSpPr>
        <p:spPr>
          <a:xfrm>
            <a:off x="10806255" y="222899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1">
                  <a:alpha val="50000"/>
                </a:schemeClr>
              </a:gs>
              <a:gs pos="100000">
                <a:srgbClr val="0B0A0E">
                  <a:alpha val="58000"/>
                </a:srgbClr>
              </a:gs>
            </a:gsLst>
            <a:lin ang="16200000" scaled="0"/>
          </a:gradFill>
          <a:ln w="127000" cap="flat">
            <a:gradFill>
              <a:gsLst>
                <a:gs pos="0">
                  <a:schemeClr val="accent1"/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1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A75D0109-26A6-F8D3-1FF2-41DC7DCE932C}"/>
              </a:ext>
            </a:extLst>
          </p:cNvPr>
          <p:cNvSpPr/>
          <p:nvPr/>
        </p:nvSpPr>
        <p:spPr>
          <a:xfrm>
            <a:off x="10806255" y="9086863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4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5400000" scaled="0"/>
          </a:gradFill>
          <a:ln w="127000" cap="flat">
            <a:gradFill>
              <a:gsLst>
                <a:gs pos="0">
                  <a:schemeClr val="accent4"/>
                </a:gs>
                <a:gs pos="100000">
                  <a:schemeClr val="accent4">
                    <a:lumMod val="50000"/>
                  </a:schemeClr>
                </a:gs>
              </a:gsLst>
              <a:lin ang="54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4</a:t>
            </a:r>
          </a:p>
        </p:txBody>
      </p:sp>
      <p:cxnSp>
        <p:nvCxnSpPr>
          <p:cNvPr id="98" name="Straight Connector 97">
            <a:extLst>
              <a:ext uri="{FF2B5EF4-FFF2-40B4-BE49-F238E27FC236}">
                <a16:creationId xmlns:a16="http://schemas.microsoft.com/office/drawing/2014/main" id="{57C707BB-6320-BEAE-8E10-8E66231649A0}"/>
              </a:ext>
            </a:extLst>
          </p:cNvPr>
          <p:cNvCxnSpPr>
            <a:cxnSpLocks/>
          </p:cNvCxnSpPr>
          <p:nvPr/>
        </p:nvCxnSpPr>
        <p:spPr>
          <a:xfrm>
            <a:off x="6007510" y="7258050"/>
            <a:ext cx="12008534" cy="1"/>
          </a:xfrm>
          <a:prstGeom prst="line">
            <a:avLst/>
          </a:prstGeom>
          <a:ln w="127000" cap="rnd">
            <a:gradFill>
              <a:gsLst>
                <a:gs pos="0">
                  <a:schemeClr val="accent6"/>
                </a:gs>
                <a:gs pos="50000">
                  <a:schemeClr val="bg2"/>
                </a:gs>
                <a:gs pos="100000">
                  <a:schemeClr val="accent2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1" name="TextBox 100">
            <a:extLst>
              <a:ext uri="{FF2B5EF4-FFF2-40B4-BE49-F238E27FC236}">
                <a16:creationId xmlns:a16="http://schemas.microsoft.com/office/drawing/2014/main" id="{453BC3AA-2DD4-8B84-7AFE-1486323EF4EA}"/>
              </a:ext>
            </a:extLst>
          </p:cNvPr>
          <p:cNvSpPr txBox="1"/>
          <p:nvPr/>
        </p:nvSpPr>
        <p:spPr>
          <a:xfrm>
            <a:off x="18415079" y="5543194"/>
            <a:ext cx="5329824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2"/>
                </a:solidFill>
                <a:latin typeface="UTM Avo" panose="02040603050506020204" pitchFamily="18" charset="0"/>
              </a:rPr>
              <a:t>UNDERSTAND TARGET AUDIENCE</a:t>
            </a:r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062B91AC-D5EC-0EC0-2DD6-5DC4970C7F7A}"/>
              </a:ext>
            </a:extLst>
          </p:cNvPr>
          <p:cNvSpPr txBox="1"/>
          <p:nvPr/>
        </p:nvSpPr>
        <p:spPr>
          <a:xfrm>
            <a:off x="18415077" y="6011222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Nắm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bắt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cầu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đặc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điểm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mục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tiêu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DD2D4436-081B-566B-986A-DA274869FC4A}"/>
              </a:ext>
            </a:extLst>
          </p:cNvPr>
          <p:cNvSpPr txBox="1"/>
          <p:nvPr/>
        </p:nvSpPr>
        <p:spPr>
          <a:xfrm>
            <a:off x="17874585" y="9776293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3"/>
                </a:solidFill>
                <a:latin typeface="UTM Avo" panose="02040603050506020204" pitchFamily="18" charset="0"/>
              </a:rPr>
              <a:t>DEVELOP IDEAS &amp; MESSAGING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D85583C7-3964-4FCC-1400-120DEE21EE76}"/>
              </a:ext>
            </a:extLst>
          </p:cNvPr>
          <p:cNvSpPr txBox="1"/>
          <p:nvPr/>
        </p:nvSpPr>
        <p:spPr>
          <a:xfrm>
            <a:off x="17874583" y="1024432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Xây dựng ý tưởng và thông điệp truyền thông.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363EF804-D025-7A90-425B-F3F37391730C}"/>
              </a:ext>
            </a:extLst>
          </p:cNvPr>
          <p:cNvSpPr txBox="1"/>
          <p:nvPr/>
        </p:nvSpPr>
        <p:spPr>
          <a:xfrm>
            <a:off x="7045110" y="12042475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4"/>
                </a:solidFill>
                <a:latin typeface="UTM Avo" panose="02040603050506020204" pitchFamily="18" charset="0"/>
              </a:rPr>
              <a:t>EXECUTE MULTI-CHANNEL</a:t>
            </a: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DB4636A7-428C-E3B4-4545-4968568B5826}"/>
              </a:ext>
            </a:extLst>
          </p:cNvPr>
          <p:cNvSpPr txBox="1"/>
          <p:nvPr/>
        </p:nvSpPr>
        <p:spPr>
          <a:xfrm>
            <a:off x="7045108" y="12510503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Triển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khai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trên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kênh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tiếp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cận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88589B28-0E3D-AB7D-DEFE-9B5687C02D9B}"/>
              </a:ext>
            </a:extLst>
          </p:cNvPr>
          <p:cNvSpPr txBox="1"/>
          <p:nvPr/>
        </p:nvSpPr>
        <p:spPr>
          <a:xfrm>
            <a:off x="3456662" y="9107517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5"/>
                </a:solidFill>
                <a:latin typeface="UTM Avo" panose="02040603050506020204" pitchFamily="18" charset="0"/>
              </a:rPr>
              <a:t>MONITOR &amp; MEASURE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073717F9-52EE-250A-8540-56EF6F508220}"/>
              </a:ext>
            </a:extLst>
          </p:cNvPr>
          <p:cNvSpPr txBox="1"/>
          <p:nvPr/>
        </p:nvSpPr>
        <p:spPr>
          <a:xfrm>
            <a:off x="3456660" y="9575545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Theo dõi và đo lường hiệu quả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89D86BE2-328A-E4FB-AC38-209E540E253A}"/>
              </a:ext>
            </a:extLst>
          </p:cNvPr>
          <p:cNvSpPr txBox="1"/>
          <p:nvPr/>
        </p:nvSpPr>
        <p:spPr>
          <a:xfrm>
            <a:off x="3153452" y="5106296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6"/>
                </a:solidFill>
                <a:latin typeface="UTM Avo" panose="02040603050506020204" pitchFamily="18" charset="0"/>
              </a:rPr>
              <a:t>OPTIMIZE &amp; IMPROVE</a:t>
            </a: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EF46BEE4-E28E-8B84-551E-526A85E2F387}"/>
              </a:ext>
            </a:extLst>
          </p:cNvPr>
          <p:cNvSpPr txBox="1"/>
          <p:nvPr/>
        </p:nvSpPr>
        <p:spPr>
          <a:xfrm>
            <a:off x="3153450" y="5574324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Điều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chỉnh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cải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để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tăng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hiệu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quả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112" name="TextBox 48">
            <a:extLst>
              <a:ext uri="{FF2B5EF4-FFF2-40B4-BE49-F238E27FC236}">
                <a16:creationId xmlns:a16="http://schemas.microsoft.com/office/drawing/2014/main" id="{8EEE89A8-7931-5DDD-89DE-4E1F3DA361D5}"/>
              </a:ext>
            </a:extLst>
          </p:cNvPr>
          <p:cNvSpPr txBox="1"/>
          <p:nvPr/>
        </p:nvSpPr>
        <p:spPr>
          <a:xfrm>
            <a:off x="2217972" y="2112153"/>
            <a:ext cx="3869714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CAMPAIGN PROCESS</a:t>
            </a:r>
          </a:p>
        </p:txBody>
      </p:sp>
      <p:sp>
        <p:nvSpPr>
          <p:cNvPr id="113" name="TextBox 112">
            <a:extLst>
              <a:ext uri="{FF2B5EF4-FFF2-40B4-BE49-F238E27FC236}">
                <a16:creationId xmlns:a16="http://schemas.microsoft.com/office/drawing/2014/main" id="{C9106BCE-6506-A92D-205E-CC505693C105}"/>
              </a:ext>
            </a:extLst>
          </p:cNvPr>
          <p:cNvSpPr txBox="1"/>
          <p:nvPr/>
        </p:nvSpPr>
        <p:spPr>
          <a:xfrm>
            <a:off x="20675294" y="12761698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14" name="TextBox 48">
            <a:extLst>
              <a:ext uri="{FF2B5EF4-FFF2-40B4-BE49-F238E27FC236}">
                <a16:creationId xmlns:a16="http://schemas.microsoft.com/office/drawing/2014/main" id="{E8C546B8-3D77-12C9-96CD-2297DEF74AAB}"/>
              </a:ext>
            </a:extLst>
          </p:cNvPr>
          <p:cNvSpPr txBox="1"/>
          <p:nvPr/>
        </p:nvSpPr>
        <p:spPr>
          <a:xfrm>
            <a:off x="2217972" y="980332"/>
            <a:ext cx="633378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MARKETING</a:t>
            </a:r>
          </a:p>
        </p:txBody>
      </p:sp>
      <p:sp>
        <p:nvSpPr>
          <p:cNvPr id="115" name="TextBox 114">
            <a:extLst>
              <a:ext uri="{FF2B5EF4-FFF2-40B4-BE49-F238E27FC236}">
                <a16:creationId xmlns:a16="http://schemas.microsoft.com/office/drawing/2014/main" id="{6A9E4441-53A8-1E1E-2670-192BFD9EE7B2}"/>
              </a:ext>
            </a:extLst>
          </p:cNvPr>
          <p:cNvSpPr txBox="1"/>
          <p:nvPr/>
        </p:nvSpPr>
        <p:spPr>
          <a:xfrm>
            <a:off x="15463839" y="225551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Xác định mục tiêu rõ ràng cho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00D3B727-527A-6ECC-D392-38E408F7E457}"/>
              </a:ext>
            </a:extLst>
          </p:cNvPr>
          <p:cNvSpPr txBox="1"/>
          <p:nvPr/>
        </p:nvSpPr>
        <p:spPr>
          <a:xfrm>
            <a:off x="15463841" y="1787482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1"/>
                </a:solidFill>
                <a:latin typeface="UTM Avo" panose="02040603050506020204" pitchFamily="18" charset="0"/>
              </a:rPr>
              <a:t>DEFINE OBJECTIVES</a:t>
            </a:r>
          </a:p>
        </p:txBody>
      </p:sp>
    </p:spTree>
    <p:extLst>
      <p:ext uri="{BB962C8B-B14F-4D97-AF65-F5344CB8AC3E}">
        <p14:creationId xmlns:p14="http://schemas.microsoft.com/office/powerpoint/2010/main" val="17347656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>
        <p:fade/>
      </p:transition>
    </mc:Choice>
    <mc:Fallback>
      <p:transition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0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1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6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7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0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1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2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3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3" grpId="0" animBg="1"/>
          <p:bldP spid="94" grpId="0" animBg="1"/>
          <p:bldP spid="95" grpId="0" animBg="1"/>
          <p:bldP spid="96" grpId="0" animBg="1"/>
          <p:bldP spid="97" grpId="0" animBg="1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/>
          <p:bldP spid="109" grpId="0"/>
          <p:bldP spid="110" grpId="0"/>
          <p:bldP spid="115" grpId="0"/>
          <p:bldP spid="116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1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7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0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1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2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3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3" grpId="0" animBg="1"/>
          <p:bldP spid="94" grpId="0" animBg="1"/>
          <p:bldP spid="95" grpId="0" animBg="1"/>
          <p:bldP spid="96" grpId="0" animBg="1"/>
          <p:bldP spid="97" grpId="0" animBg="1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/>
          <p:bldP spid="109" grpId="0"/>
          <p:bldP spid="110" grpId="0"/>
          <p:bldP spid="115" grpId="0"/>
          <p:bldP spid="116" grpId="0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2CC5CC26-035B-A580-9CF0-851A12A01A57}"/>
              </a:ext>
            </a:extLst>
          </p:cNvPr>
          <p:cNvGrpSpPr/>
          <p:nvPr/>
        </p:nvGrpSpPr>
        <p:grpSpPr>
          <a:xfrm>
            <a:off x="10165895" y="4908547"/>
            <a:ext cx="4052210" cy="4699006"/>
            <a:chOff x="7586767" y="1517701"/>
            <a:chExt cx="9210466" cy="10680599"/>
          </a:xfrm>
        </p:grpSpPr>
        <p:sp>
          <p:nvSpPr>
            <p:cNvPr id="3" name="Freeform: Shape 2">
              <a:extLst>
                <a:ext uri="{FF2B5EF4-FFF2-40B4-BE49-F238E27FC236}">
                  <a16:creationId xmlns:a16="http://schemas.microsoft.com/office/drawing/2014/main" id="{A8217183-DE30-85D6-20B3-41B2A0E4BE3B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4" name="Freeform: Shape 3">
              <a:extLst>
                <a:ext uri="{FF2B5EF4-FFF2-40B4-BE49-F238E27FC236}">
                  <a16:creationId xmlns:a16="http://schemas.microsoft.com/office/drawing/2014/main" id="{9A489B4A-AFC6-DF35-BEB7-C9F11BD9BE44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19F83698-D6F4-F70B-E12A-DB2EB0AD4FBC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" name="Freeform: Shape 5">
              <a:extLst>
                <a:ext uri="{FF2B5EF4-FFF2-40B4-BE49-F238E27FC236}">
                  <a16:creationId xmlns:a16="http://schemas.microsoft.com/office/drawing/2014/main" id="{A7EBD255-9185-92B3-FB7B-25884193D35B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B9FA0859-0EE9-0B3C-9CD5-1E890EB3F44A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87ADFF35-3BE7-8240-80D2-D709EB9F6BD3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9" name="Oval 8">
            <a:extLst>
              <a:ext uri="{FF2B5EF4-FFF2-40B4-BE49-F238E27FC236}">
                <a16:creationId xmlns:a16="http://schemas.microsoft.com/office/drawing/2014/main" id="{75DAF4ED-F076-0099-D119-87A2D6D6BBA3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1">
              <a:lumMod val="9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6CD601BB-F5CD-1A42-A743-D0A71C7665B5}"/>
              </a:ext>
            </a:extLst>
          </p:cNvPr>
          <p:cNvGrpSpPr/>
          <p:nvPr/>
        </p:nvGrpSpPr>
        <p:grpSpPr>
          <a:xfrm>
            <a:off x="9089935" y="3660847"/>
            <a:ext cx="6204130" cy="7194406"/>
            <a:chOff x="7586767" y="1517701"/>
            <a:chExt cx="9210466" cy="10680599"/>
          </a:xfrm>
        </p:grpSpPr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FC4F0881-1B38-6E86-CEEE-34DE3A0C466D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279F2833-091A-D416-FC00-D9D53A78FC22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828ABDE4-F0D5-DE6D-B53C-26485C9177B1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1146B463-72FE-4393-F59C-71DCAB0F5E0B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826A21A5-283D-4460-147A-30608D4095EE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E1C2FB27-4DFB-EB15-223C-BEC28358F2F8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40" name="Rectangle 39">
            <a:extLst>
              <a:ext uri="{FF2B5EF4-FFF2-40B4-BE49-F238E27FC236}">
                <a16:creationId xmlns:a16="http://schemas.microsoft.com/office/drawing/2014/main" id="{31E6C304-8AC3-8367-B655-0270FF0701A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3048" y="0"/>
            <a:ext cx="24377904" cy="1371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4429C951-9FE9-459D-4B3B-98AA36F196CF}"/>
              </a:ext>
            </a:extLst>
          </p:cNvPr>
          <p:cNvCxnSpPr>
            <a:cxnSpLocks/>
          </p:cNvCxnSpPr>
          <p:nvPr/>
        </p:nvCxnSpPr>
        <p:spPr>
          <a:xfrm flipH="1">
            <a:off x="9394699" y="1902125"/>
            <a:ext cx="5889546" cy="10200990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3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76F68F6F-AD1A-40A4-DB5C-A78B2D526980}"/>
              </a:ext>
            </a:extLst>
          </p:cNvPr>
          <p:cNvCxnSpPr>
            <a:cxnSpLocks/>
          </p:cNvCxnSpPr>
          <p:nvPr/>
        </p:nvCxnSpPr>
        <p:spPr>
          <a:xfrm>
            <a:off x="9099755" y="1902125"/>
            <a:ext cx="5889544" cy="10200991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chemeClr val="bg2">
                    <a:alpha val="0"/>
                  </a:schemeClr>
                </a:gs>
                <a:gs pos="0">
                  <a:schemeClr val="accent1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14A9E744-F48A-EF0E-07EC-77B2D4068419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bg1">
              <a:lumMod val="9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: Shape 46">
            <a:extLst>
              <a:ext uri="{FF2B5EF4-FFF2-40B4-BE49-F238E27FC236}">
                <a16:creationId xmlns:a16="http://schemas.microsoft.com/office/drawing/2014/main" id="{61333D2F-21D2-96E0-6B8B-156EA26F37EB}"/>
              </a:ext>
            </a:extLst>
          </p:cNvPr>
          <p:cNvSpPr/>
          <p:nvPr/>
        </p:nvSpPr>
        <p:spPr>
          <a:xfrm>
            <a:off x="7855170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6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3500000" scaled="0"/>
          </a:gradFill>
          <a:ln w="127000" cap="flat">
            <a:gradFill>
              <a:gsLst>
                <a:gs pos="0">
                  <a:schemeClr val="accent6">
                    <a:lumMod val="99000"/>
                  </a:schemeClr>
                </a:gs>
                <a:gs pos="100000">
                  <a:schemeClr val="accent6">
                    <a:lumMod val="50000"/>
                  </a:schemeClr>
                </a:gs>
              </a:gsLst>
              <a:lin ang="135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6</a:t>
            </a:r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4C44DFC2-0D9B-BA98-84B9-893730870975}"/>
              </a:ext>
            </a:extLst>
          </p:cNvPr>
          <p:cNvSpPr/>
          <p:nvPr/>
        </p:nvSpPr>
        <p:spPr>
          <a:xfrm>
            <a:off x="13757339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2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8900000" scaled="0"/>
          </a:gradFill>
          <a:ln w="127000" cap="flat">
            <a:gradFill>
              <a:gsLst>
                <a:gs pos="0">
                  <a:schemeClr val="accent2">
                    <a:lumMod val="97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lin ang="189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2</a:t>
            </a:r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464F1E38-C1DD-CE9D-257B-855927E38E61}"/>
              </a:ext>
            </a:extLst>
          </p:cNvPr>
          <p:cNvSpPr/>
          <p:nvPr/>
        </p:nvSpPr>
        <p:spPr>
          <a:xfrm>
            <a:off x="7855170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5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8100000" scaled="0"/>
          </a:gradFill>
          <a:ln w="127000" cap="flat">
            <a:gradFill>
              <a:gsLst>
                <a:gs pos="0">
                  <a:schemeClr val="accent5"/>
                </a:gs>
                <a:gs pos="100000">
                  <a:schemeClr val="accent5">
                    <a:lumMod val="50000"/>
                  </a:schemeClr>
                </a:gs>
              </a:gsLst>
              <a:lin ang="81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5</a:t>
            </a:r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789EA948-66B8-ACB9-166C-36B2248CC479}"/>
              </a:ext>
            </a:extLst>
          </p:cNvPr>
          <p:cNvSpPr/>
          <p:nvPr/>
        </p:nvSpPr>
        <p:spPr>
          <a:xfrm>
            <a:off x="13757339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3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2700000" scaled="0"/>
          </a:gradFill>
          <a:ln w="127000" cap="flat">
            <a:gradFill>
              <a:gsLst>
                <a:gs pos="0">
                  <a:schemeClr val="accent3"/>
                </a:gs>
                <a:gs pos="100000">
                  <a:schemeClr val="accent3">
                    <a:lumMod val="50000"/>
                  </a:schemeClr>
                </a:gs>
              </a:gsLst>
              <a:lin ang="27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3</a:t>
            </a:r>
          </a:p>
        </p:txBody>
      </p:sp>
      <p:sp>
        <p:nvSpPr>
          <p:cNvPr id="55" name="Freeform: Shape 54">
            <a:extLst>
              <a:ext uri="{FF2B5EF4-FFF2-40B4-BE49-F238E27FC236}">
                <a16:creationId xmlns:a16="http://schemas.microsoft.com/office/drawing/2014/main" id="{358BFE77-95B7-193C-615A-6A3FF96F8DBF}"/>
              </a:ext>
            </a:extLst>
          </p:cNvPr>
          <p:cNvSpPr/>
          <p:nvPr/>
        </p:nvSpPr>
        <p:spPr>
          <a:xfrm>
            <a:off x="10806255" y="222899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1">
                  <a:alpha val="50000"/>
                </a:schemeClr>
              </a:gs>
              <a:gs pos="100000">
                <a:srgbClr val="0B0A0E">
                  <a:alpha val="58000"/>
                </a:srgbClr>
              </a:gs>
            </a:gsLst>
            <a:lin ang="16200000" scaled="0"/>
          </a:gradFill>
          <a:ln w="127000" cap="flat">
            <a:gradFill>
              <a:gsLst>
                <a:gs pos="0">
                  <a:schemeClr val="accent1"/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1</a:t>
            </a:r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20052B35-11B3-8729-C0CB-093AFBC73C5E}"/>
              </a:ext>
            </a:extLst>
          </p:cNvPr>
          <p:cNvSpPr/>
          <p:nvPr/>
        </p:nvSpPr>
        <p:spPr>
          <a:xfrm>
            <a:off x="10806255" y="9086863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4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5400000" scaled="0"/>
          </a:gradFill>
          <a:ln w="127000" cap="flat">
            <a:gradFill>
              <a:gsLst>
                <a:gs pos="0">
                  <a:schemeClr val="accent4"/>
                </a:gs>
                <a:gs pos="100000">
                  <a:schemeClr val="accent4">
                    <a:lumMod val="50000"/>
                  </a:schemeClr>
                </a:gs>
              </a:gsLst>
              <a:lin ang="54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tx2"/>
                </a:solidFill>
                <a:latin typeface="+mj-lt"/>
              </a:rPr>
              <a:t>4</a:t>
            </a:r>
          </a:p>
        </p:txBody>
      </p: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3DDBD593-CAD0-3C0F-6307-57D92F6C0F2A}"/>
              </a:ext>
            </a:extLst>
          </p:cNvPr>
          <p:cNvCxnSpPr>
            <a:cxnSpLocks/>
          </p:cNvCxnSpPr>
          <p:nvPr/>
        </p:nvCxnSpPr>
        <p:spPr>
          <a:xfrm>
            <a:off x="6007510" y="7258050"/>
            <a:ext cx="12008534" cy="1"/>
          </a:xfrm>
          <a:prstGeom prst="line">
            <a:avLst/>
          </a:prstGeom>
          <a:ln w="127000" cap="rnd">
            <a:gradFill>
              <a:gsLst>
                <a:gs pos="0">
                  <a:schemeClr val="accent6"/>
                </a:gs>
                <a:gs pos="50000">
                  <a:schemeClr val="bg2">
                    <a:alpha val="0"/>
                  </a:schemeClr>
                </a:gs>
                <a:gs pos="100000">
                  <a:schemeClr val="accent2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TextBox 58">
            <a:extLst>
              <a:ext uri="{FF2B5EF4-FFF2-40B4-BE49-F238E27FC236}">
                <a16:creationId xmlns:a16="http://schemas.microsoft.com/office/drawing/2014/main" id="{747571E0-4F52-3D31-69AF-6952B982F916}"/>
              </a:ext>
            </a:extLst>
          </p:cNvPr>
          <p:cNvSpPr txBox="1"/>
          <p:nvPr/>
        </p:nvSpPr>
        <p:spPr>
          <a:xfrm>
            <a:off x="15463839" y="225551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Xác định mục tiêu rõ ràng cho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1F76F410-A089-558C-173C-4611736A3C58}"/>
              </a:ext>
            </a:extLst>
          </p:cNvPr>
          <p:cNvSpPr txBox="1"/>
          <p:nvPr/>
        </p:nvSpPr>
        <p:spPr>
          <a:xfrm>
            <a:off x="18415079" y="5543194"/>
            <a:ext cx="5329824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2"/>
                </a:solidFill>
                <a:latin typeface="UTM Avo" panose="02040603050506020204" pitchFamily="18" charset="0"/>
              </a:rPr>
              <a:t>UNDERSTAND TARGET AUDIENCE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DAFD16FE-F1B5-98D6-F96E-8262FC060823}"/>
              </a:ext>
            </a:extLst>
          </p:cNvPr>
          <p:cNvSpPr txBox="1"/>
          <p:nvPr/>
        </p:nvSpPr>
        <p:spPr>
          <a:xfrm>
            <a:off x="18415077" y="6011222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Nắm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bắt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cầu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đặc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điểm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mục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tiêu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ECD11EA9-2C95-596F-3B79-BF0A352A5830}"/>
              </a:ext>
            </a:extLst>
          </p:cNvPr>
          <p:cNvSpPr txBox="1"/>
          <p:nvPr/>
        </p:nvSpPr>
        <p:spPr>
          <a:xfrm>
            <a:off x="17874585" y="9776293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3"/>
                </a:solidFill>
                <a:latin typeface="UTM Avo" panose="02040603050506020204" pitchFamily="18" charset="0"/>
              </a:rPr>
              <a:t>DEVELOP IDEAS &amp; MESSAGING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5B27E979-7DA0-1CA6-0549-CFE55FE7D8CB}"/>
              </a:ext>
            </a:extLst>
          </p:cNvPr>
          <p:cNvSpPr txBox="1"/>
          <p:nvPr/>
        </p:nvSpPr>
        <p:spPr>
          <a:xfrm>
            <a:off x="17874583" y="1024432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Xây dựng ý tưởng và thông điệp truyền thông.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4CB55E0A-2A63-4A8A-070F-2DEB647D1B06}"/>
              </a:ext>
            </a:extLst>
          </p:cNvPr>
          <p:cNvSpPr txBox="1"/>
          <p:nvPr/>
        </p:nvSpPr>
        <p:spPr>
          <a:xfrm>
            <a:off x="7045110" y="12042475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4"/>
                </a:solidFill>
                <a:latin typeface="UTM Avo" panose="02040603050506020204" pitchFamily="18" charset="0"/>
              </a:rPr>
              <a:t>EXECUTE MULTI-CHANNEL</a:t>
            </a: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DEF495F0-8A19-267B-84D8-8F0DACBBCE91}"/>
              </a:ext>
            </a:extLst>
          </p:cNvPr>
          <p:cNvSpPr txBox="1"/>
          <p:nvPr/>
        </p:nvSpPr>
        <p:spPr>
          <a:xfrm>
            <a:off x="7045108" y="12510503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Triển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khai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trên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kênh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tiếp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cận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B5E8A65F-3EC9-DA22-D67B-EA53F65FE7E7}"/>
              </a:ext>
            </a:extLst>
          </p:cNvPr>
          <p:cNvSpPr txBox="1"/>
          <p:nvPr/>
        </p:nvSpPr>
        <p:spPr>
          <a:xfrm>
            <a:off x="3456662" y="9107517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5"/>
                </a:solidFill>
                <a:latin typeface="UTM Avo" panose="02040603050506020204" pitchFamily="18" charset="0"/>
              </a:rPr>
              <a:t>MONITOR &amp; MEASURE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61ED4A0A-BEBF-9E6A-29DE-69B1ACB1A269}"/>
              </a:ext>
            </a:extLst>
          </p:cNvPr>
          <p:cNvSpPr txBox="1"/>
          <p:nvPr/>
        </p:nvSpPr>
        <p:spPr>
          <a:xfrm>
            <a:off x="3456660" y="9575545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Theo dõi và đo lường hiệu quả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3C1C7046-5706-3463-9FB8-66594934E05D}"/>
              </a:ext>
            </a:extLst>
          </p:cNvPr>
          <p:cNvSpPr txBox="1"/>
          <p:nvPr/>
        </p:nvSpPr>
        <p:spPr>
          <a:xfrm>
            <a:off x="3153452" y="5106296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6"/>
                </a:solidFill>
                <a:latin typeface="UTM Avo" panose="02040603050506020204" pitchFamily="18" charset="0"/>
              </a:rPr>
              <a:t>OPTIMIZE &amp; IMPROVE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177FB51C-BC97-47C1-D4DA-6320D462A5F7}"/>
              </a:ext>
            </a:extLst>
          </p:cNvPr>
          <p:cNvSpPr txBox="1"/>
          <p:nvPr/>
        </p:nvSpPr>
        <p:spPr>
          <a:xfrm>
            <a:off x="3153450" y="5574324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Điều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chỉnh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cải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để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tăng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hiệu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quả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70" name="TextBox 48">
            <a:extLst>
              <a:ext uri="{FF2B5EF4-FFF2-40B4-BE49-F238E27FC236}">
                <a16:creationId xmlns:a16="http://schemas.microsoft.com/office/drawing/2014/main" id="{8DD65D58-E4BC-F0CE-7202-CF301B37ADB0}"/>
              </a:ext>
            </a:extLst>
          </p:cNvPr>
          <p:cNvSpPr txBox="1"/>
          <p:nvPr/>
        </p:nvSpPr>
        <p:spPr>
          <a:xfrm>
            <a:off x="2217972" y="980332"/>
            <a:ext cx="633378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MARKETING</a:t>
            </a:r>
          </a:p>
        </p:txBody>
      </p:sp>
      <p:sp>
        <p:nvSpPr>
          <p:cNvPr id="71" name="TextBox 48">
            <a:extLst>
              <a:ext uri="{FF2B5EF4-FFF2-40B4-BE49-F238E27FC236}">
                <a16:creationId xmlns:a16="http://schemas.microsoft.com/office/drawing/2014/main" id="{8827FBF3-61D2-DFB1-A2CC-0A45CED2A031}"/>
              </a:ext>
            </a:extLst>
          </p:cNvPr>
          <p:cNvSpPr txBox="1"/>
          <p:nvPr/>
        </p:nvSpPr>
        <p:spPr>
          <a:xfrm>
            <a:off x="2217972" y="2112153"/>
            <a:ext cx="3869714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CAMPAIGN PROCESS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676BF8E6-5486-588B-ECEA-9E46F6DCF2FD}"/>
              </a:ext>
            </a:extLst>
          </p:cNvPr>
          <p:cNvSpPr txBox="1"/>
          <p:nvPr/>
        </p:nvSpPr>
        <p:spPr>
          <a:xfrm>
            <a:off x="20675294" y="12761698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E7A72F67-DA87-B18C-1FA8-6CA2FF12BA5E}"/>
              </a:ext>
            </a:extLst>
          </p:cNvPr>
          <p:cNvSpPr txBox="1"/>
          <p:nvPr/>
        </p:nvSpPr>
        <p:spPr>
          <a:xfrm>
            <a:off x="15463841" y="1787482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1"/>
                </a:solidFill>
                <a:latin typeface="UTM Avo" panose="02040603050506020204" pitchFamily="18" charset="0"/>
              </a:rPr>
              <a:t>DEFINE OBJECTIVES</a:t>
            </a:r>
          </a:p>
        </p:txBody>
      </p:sp>
    </p:spTree>
    <p:extLst>
      <p:ext uri="{BB962C8B-B14F-4D97-AF65-F5344CB8AC3E}">
        <p14:creationId xmlns:p14="http://schemas.microsoft.com/office/powerpoint/2010/main" val="337264314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>
        <p:fade/>
      </p:transition>
    </mc:Choice>
    <mc:Fallback>
      <p:transition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0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1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6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7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0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1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2" dur="15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3" dur="15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7" grpId="0" animBg="1"/>
          <p:bldP spid="50" grpId="0" animBg="1"/>
          <p:bldP spid="51" grpId="0" animBg="1"/>
          <p:bldP spid="54" grpId="0" animBg="1"/>
          <p:bldP spid="55" grpId="0" animBg="1"/>
          <p:bldP spid="56" grpId="0" animBg="1"/>
          <p:bldP spid="59" grpId="0"/>
          <p:bldP spid="60" grpId="0"/>
          <p:bldP spid="61" grpId="0"/>
          <p:bldP spid="62" grpId="0"/>
          <p:bldP spid="63" grpId="0"/>
          <p:bldP spid="64" grpId="0"/>
          <p:bldP spid="65" grpId="0"/>
          <p:bldP spid="66" grpId="0"/>
          <p:bldP spid="67" grpId="0"/>
          <p:bldP spid="68" grpId="0"/>
          <p:bldP spid="69" grpId="0"/>
          <p:bldP spid="58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10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1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7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0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1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2" dur="15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3" dur="15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7" grpId="0" animBg="1"/>
          <p:bldP spid="50" grpId="0" animBg="1"/>
          <p:bldP spid="51" grpId="0" animBg="1"/>
          <p:bldP spid="54" grpId="0" animBg="1"/>
          <p:bldP spid="55" grpId="0" animBg="1"/>
          <p:bldP spid="56" grpId="0" animBg="1"/>
          <p:bldP spid="59" grpId="0"/>
          <p:bldP spid="60" grpId="0"/>
          <p:bldP spid="61" grpId="0"/>
          <p:bldP spid="62" grpId="0"/>
          <p:bldP spid="63" grpId="0"/>
          <p:bldP spid="64" grpId="0"/>
          <p:bldP spid="65" grpId="0"/>
          <p:bldP spid="66" grpId="0"/>
          <p:bldP spid="67" grpId="0"/>
          <p:bldP spid="68" grpId="0"/>
          <p:bldP spid="69" grpId="0"/>
          <p:bldP spid="58" grpId="0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>
            <a:extLst>
              <a:ext uri="{FF2B5EF4-FFF2-40B4-BE49-F238E27FC236}">
                <a16:creationId xmlns:a16="http://schemas.microsoft.com/office/drawing/2014/main" id="{6F8ACE2E-434E-BCFE-AE91-945CBD6ABD08}"/>
              </a:ext>
            </a:extLst>
          </p:cNvPr>
          <p:cNvGrpSpPr/>
          <p:nvPr/>
        </p:nvGrpSpPr>
        <p:grpSpPr>
          <a:xfrm>
            <a:off x="10165895" y="4908547"/>
            <a:ext cx="4052210" cy="4699006"/>
            <a:chOff x="7586767" y="1517701"/>
            <a:chExt cx="9210466" cy="10680599"/>
          </a:xfrm>
        </p:grpSpPr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864C7093-2403-F131-5398-20944F24F4CE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71B00326-AAEF-76AF-1FE8-0E519663FBE6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7F0AFC8B-3B21-1AC0-C4E9-A03829ED0EBA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6EED1BBF-5629-C650-AF7B-A4B2DE849B37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87F2667E-2FF4-A982-8449-71FB9780689C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9471AD55-36DE-426E-9015-4715B68E3FE9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80" name="Oval 79">
            <a:extLst>
              <a:ext uri="{FF2B5EF4-FFF2-40B4-BE49-F238E27FC236}">
                <a16:creationId xmlns:a16="http://schemas.microsoft.com/office/drawing/2014/main" id="{B8FA35E9-F178-53A2-7500-3FDB0895E96A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tx2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1" name="Group 80">
            <a:extLst>
              <a:ext uri="{FF2B5EF4-FFF2-40B4-BE49-F238E27FC236}">
                <a16:creationId xmlns:a16="http://schemas.microsoft.com/office/drawing/2014/main" id="{DE74B306-3E9A-0F60-EA30-5B5F69076052}"/>
              </a:ext>
            </a:extLst>
          </p:cNvPr>
          <p:cNvGrpSpPr/>
          <p:nvPr/>
        </p:nvGrpSpPr>
        <p:grpSpPr>
          <a:xfrm>
            <a:off x="9089935" y="3660847"/>
            <a:ext cx="6204130" cy="7194406"/>
            <a:chOff x="7586767" y="1517701"/>
            <a:chExt cx="9210466" cy="10680599"/>
          </a:xfrm>
        </p:grpSpPr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4B20A6F2-510B-C4B2-A95D-63DE796D5F41}"/>
                </a:ext>
              </a:extLst>
            </p:cNvPr>
            <p:cNvSpPr/>
            <p:nvPr/>
          </p:nvSpPr>
          <p:spPr>
            <a:xfrm>
              <a:off x="758676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6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3500000" scaled="0"/>
            </a:gradFill>
            <a:ln w="127000" cap="flat">
              <a:gradFill>
                <a:gsLst>
                  <a:gs pos="0">
                    <a:schemeClr val="accent6">
                      <a:lumMod val="99000"/>
                    </a:schemeClr>
                  </a:gs>
                  <a:gs pos="100000">
                    <a:schemeClr val="accent6">
                      <a:lumMod val="50000"/>
                      <a:alpha val="0"/>
                    </a:schemeClr>
                  </a:gs>
                </a:gsLst>
                <a:lin ang="135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68A25028-1867-E879-5180-BC7954E05F34}"/>
                </a:ext>
              </a:extLst>
            </p:cNvPr>
            <p:cNvSpPr/>
            <p:nvPr/>
          </p:nvSpPr>
          <p:spPr>
            <a:xfrm>
              <a:off x="13854217" y="3331153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2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18900000" scaled="0"/>
            </a:gradFill>
            <a:ln w="127000" cap="flat">
              <a:gradFill>
                <a:gsLst>
                  <a:gs pos="0">
                    <a:schemeClr val="accent2">
                      <a:lumMod val="97000"/>
                    </a:schemeClr>
                  </a:gs>
                  <a:gs pos="100000">
                    <a:schemeClr val="accent2">
                      <a:lumMod val="50000"/>
                      <a:alpha val="0"/>
                    </a:schemeClr>
                  </a:gs>
                </a:gsLst>
                <a:lin ang="189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194C0F4B-07D2-35AE-A1C6-6505A6DC658A}"/>
                </a:ext>
              </a:extLst>
            </p:cNvPr>
            <p:cNvSpPr/>
            <p:nvPr/>
          </p:nvSpPr>
          <p:spPr>
            <a:xfrm>
              <a:off x="758676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5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8100000" scaled="0"/>
            </a:gradFill>
            <a:ln w="127000" cap="flat">
              <a:gradFill>
                <a:gsLst>
                  <a:gs pos="0">
                    <a:schemeClr val="accent5"/>
                  </a:gs>
                  <a:gs pos="100000">
                    <a:schemeClr val="accent5">
                      <a:lumMod val="50000"/>
                      <a:alpha val="0"/>
                    </a:schemeClr>
                  </a:gs>
                </a:gsLst>
                <a:lin ang="81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5" name="Freeform: Shape 84">
              <a:extLst>
                <a:ext uri="{FF2B5EF4-FFF2-40B4-BE49-F238E27FC236}">
                  <a16:creationId xmlns:a16="http://schemas.microsoft.com/office/drawing/2014/main" id="{56D7490F-5063-7518-D6E8-088B29A3600E}"/>
                </a:ext>
              </a:extLst>
            </p:cNvPr>
            <p:cNvSpPr/>
            <p:nvPr/>
          </p:nvSpPr>
          <p:spPr>
            <a:xfrm>
              <a:off x="13854217" y="6963684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2700000" scaled="0"/>
            </a:gradFill>
            <a:ln w="127000" cap="flat">
              <a:gradFill>
                <a:gsLst>
                  <a:gs pos="0">
                    <a:schemeClr val="accent3"/>
                  </a:gs>
                  <a:gs pos="100000">
                    <a:schemeClr val="accent3">
                      <a:lumMod val="50000"/>
                      <a:alpha val="0"/>
                    </a:schemeClr>
                  </a:gs>
                </a:gsLst>
                <a:lin ang="27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86" name="Freeform: Shape 85">
              <a:extLst>
                <a:ext uri="{FF2B5EF4-FFF2-40B4-BE49-F238E27FC236}">
                  <a16:creationId xmlns:a16="http://schemas.microsoft.com/office/drawing/2014/main" id="{C4549BEF-0095-2EE2-E701-DE8FF62D53BB}"/>
                </a:ext>
              </a:extLst>
            </p:cNvPr>
            <p:cNvSpPr/>
            <p:nvPr/>
          </p:nvSpPr>
          <p:spPr>
            <a:xfrm>
              <a:off x="10720492" y="1517701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1">
                    <a:alpha val="50000"/>
                  </a:schemeClr>
                </a:gs>
                <a:gs pos="100000">
                  <a:srgbClr val="0B0A0E">
                    <a:alpha val="58000"/>
                  </a:srgbClr>
                </a:gs>
              </a:gsLst>
              <a:lin ang="16200000" scaled="0"/>
            </a:gradFill>
            <a:ln w="127000" cap="flat">
              <a:gradFill>
                <a:gsLst>
                  <a:gs pos="0">
                    <a:schemeClr val="accent1"/>
                  </a:gs>
                  <a:gs pos="100000">
                    <a:schemeClr val="accent1">
                      <a:lumMod val="50000"/>
                      <a:alpha val="0"/>
                    </a:schemeClr>
                  </a:gs>
                </a:gsLst>
                <a:lin ang="162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87" name="Freeform: Shape 86">
              <a:extLst>
                <a:ext uri="{FF2B5EF4-FFF2-40B4-BE49-F238E27FC236}">
                  <a16:creationId xmlns:a16="http://schemas.microsoft.com/office/drawing/2014/main" id="{EE949F5F-2C04-61F3-F3D9-522A7B3F899C}"/>
                </a:ext>
              </a:extLst>
            </p:cNvPr>
            <p:cNvSpPr/>
            <p:nvPr/>
          </p:nvSpPr>
          <p:spPr>
            <a:xfrm>
              <a:off x="10720492" y="8799996"/>
              <a:ext cx="2943016" cy="3398304"/>
            </a:xfrm>
            <a:custGeom>
              <a:avLst/>
              <a:gdLst>
                <a:gd name="connsiteX0" fmla="*/ 6599111 w 6599110"/>
                <a:gd name="connsiteY0" fmla="*/ 5715000 h 7620000"/>
                <a:gd name="connsiteX1" fmla="*/ 6599111 w 6599110"/>
                <a:gd name="connsiteY1" fmla="*/ 1905000 h 7620000"/>
                <a:gd name="connsiteX2" fmla="*/ 3299555 w 6599110"/>
                <a:gd name="connsiteY2" fmla="*/ 0 h 7620000"/>
                <a:gd name="connsiteX3" fmla="*/ 0 w 6599110"/>
                <a:gd name="connsiteY3" fmla="*/ 1905000 h 7620000"/>
                <a:gd name="connsiteX4" fmla="*/ 0 w 6599110"/>
                <a:gd name="connsiteY4" fmla="*/ 5715000 h 7620000"/>
                <a:gd name="connsiteX5" fmla="*/ 3299555 w 6599110"/>
                <a:gd name="connsiteY5" fmla="*/ 7620000 h 762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99110" h="7620000">
                  <a:moveTo>
                    <a:pt x="6599111" y="5715000"/>
                  </a:moveTo>
                  <a:lnTo>
                    <a:pt x="6599111" y="1905000"/>
                  </a:lnTo>
                  <a:lnTo>
                    <a:pt x="3299555" y="0"/>
                  </a:lnTo>
                  <a:lnTo>
                    <a:pt x="0" y="1905000"/>
                  </a:lnTo>
                  <a:lnTo>
                    <a:pt x="0" y="5715000"/>
                  </a:lnTo>
                  <a:lnTo>
                    <a:pt x="3299555" y="7620000"/>
                  </a:lnTo>
                  <a:close/>
                </a:path>
              </a:pathLst>
            </a:custGeom>
            <a:gradFill>
              <a:gsLst>
                <a:gs pos="0">
                  <a:schemeClr val="accent4">
                    <a:alpha val="50000"/>
                  </a:schemeClr>
                </a:gs>
                <a:gs pos="100000">
                  <a:srgbClr val="0B0A0E">
                    <a:alpha val="0"/>
                  </a:srgbClr>
                </a:gs>
              </a:gsLst>
              <a:lin ang="5400000" scaled="0"/>
            </a:gradFill>
            <a:ln w="127000" cap="flat">
              <a:gradFill>
                <a:gsLst>
                  <a:gs pos="0">
                    <a:schemeClr val="accent4"/>
                  </a:gs>
                  <a:gs pos="100000">
                    <a:schemeClr val="accent4">
                      <a:lumMod val="50000"/>
                      <a:alpha val="0"/>
                    </a:schemeClr>
                  </a:gs>
                </a:gsLst>
                <a:lin ang="5400000" scaled="0"/>
              </a:gradFill>
              <a:prstDash val="solid"/>
              <a:miter/>
            </a:ln>
            <a:effectLst>
              <a:outerShdw blurRad="190500" dist="254000" dir="5400000" algn="t" rotWithShape="0">
                <a:prstClr val="black">
                  <a:alpha val="30000"/>
                </a:prstClr>
              </a:outerShdw>
            </a:effectLst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88" name="Rectangle 87">
            <a:extLst>
              <a:ext uri="{FF2B5EF4-FFF2-40B4-BE49-F238E27FC236}">
                <a16:creationId xmlns:a16="http://schemas.microsoft.com/office/drawing/2014/main" id="{A36B2AC4-0C52-FC8F-757A-5D38DEC9D62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3048" y="0"/>
            <a:ext cx="24377904" cy="13716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D6430193-8F44-5F39-4317-EFDB0A3F9CF3}"/>
              </a:ext>
            </a:extLst>
          </p:cNvPr>
          <p:cNvCxnSpPr>
            <a:cxnSpLocks/>
          </p:cNvCxnSpPr>
          <p:nvPr/>
        </p:nvCxnSpPr>
        <p:spPr>
          <a:xfrm flipH="1">
            <a:off x="9394699" y="1902125"/>
            <a:ext cx="5889546" cy="10200990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rgbClr val="242E3D">
                    <a:alpha val="0"/>
                  </a:srgbClr>
                </a:gs>
                <a:gs pos="0">
                  <a:schemeClr val="accent3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C43395FA-8815-76B9-1A70-A53B7F95BE3B}"/>
              </a:ext>
            </a:extLst>
          </p:cNvPr>
          <p:cNvCxnSpPr>
            <a:cxnSpLocks/>
          </p:cNvCxnSpPr>
          <p:nvPr/>
        </p:nvCxnSpPr>
        <p:spPr>
          <a:xfrm>
            <a:off x="9099755" y="1902125"/>
            <a:ext cx="5889544" cy="10200991"/>
          </a:xfrm>
          <a:prstGeom prst="line">
            <a:avLst/>
          </a:prstGeom>
          <a:ln w="127000" cap="rnd">
            <a:gradFill>
              <a:gsLst>
                <a:gs pos="100000">
                  <a:schemeClr val="accent4"/>
                </a:gs>
                <a:gs pos="50000">
                  <a:srgbClr val="242E3D">
                    <a:alpha val="0"/>
                  </a:srgbClr>
                </a:gs>
                <a:gs pos="0">
                  <a:schemeClr val="accent1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1" name="Oval 90">
            <a:extLst>
              <a:ext uri="{FF2B5EF4-FFF2-40B4-BE49-F238E27FC236}">
                <a16:creationId xmlns:a16="http://schemas.microsoft.com/office/drawing/2014/main" id="{421B6E2D-F781-B24A-4565-E4D11C9728F4}"/>
              </a:ext>
            </a:extLst>
          </p:cNvPr>
          <p:cNvSpPr/>
          <p:nvPr/>
        </p:nvSpPr>
        <p:spPr>
          <a:xfrm>
            <a:off x="6343650" y="1409700"/>
            <a:ext cx="11696700" cy="11696700"/>
          </a:xfrm>
          <a:prstGeom prst="ellipse">
            <a:avLst/>
          </a:prstGeom>
          <a:solidFill>
            <a:schemeClr val="tx2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Freeform: Shape 91">
            <a:extLst>
              <a:ext uri="{FF2B5EF4-FFF2-40B4-BE49-F238E27FC236}">
                <a16:creationId xmlns:a16="http://schemas.microsoft.com/office/drawing/2014/main" id="{FD4FBB1D-4F0F-DE44-1585-7FADF45F1A87}"/>
              </a:ext>
            </a:extLst>
          </p:cNvPr>
          <p:cNvSpPr/>
          <p:nvPr/>
        </p:nvSpPr>
        <p:spPr>
          <a:xfrm>
            <a:off x="7855170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6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3500000" scaled="0"/>
          </a:gradFill>
          <a:ln w="127000" cap="flat">
            <a:gradFill>
              <a:gsLst>
                <a:gs pos="0">
                  <a:schemeClr val="accent6">
                    <a:lumMod val="99000"/>
                  </a:schemeClr>
                </a:gs>
                <a:gs pos="100000">
                  <a:schemeClr val="accent6">
                    <a:lumMod val="50000"/>
                  </a:schemeClr>
                </a:gs>
              </a:gsLst>
              <a:lin ang="135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6</a:t>
            </a:r>
          </a:p>
        </p:txBody>
      </p:sp>
      <p:sp>
        <p:nvSpPr>
          <p:cNvPr id="95" name="Freeform: Shape 94">
            <a:extLst>
              <a:ext uri="{FF2B5EF4-FFF2-40B4-BE49-F238E27FC236}">
                <a16:creationId xmlns:a16="http://schemas.microsoft.com/office/drawing/2014/main" id="{FB95A7E3-6CA7-87DA-3BFD-9699EA03A693}"/>
              </a:ext>
            </a:extLst>
          </p:cNvPr>
          <p:cNvSpPr/>
          <p:nvPr/>
        </p:nvSpPr>
        <p:spPr>
          <a:xfrm>
            <a:off x="13757339" y="393675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2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18900000" scaled="0"/>
          </a:gradFill>
          <a:ln w="127000" cap="flat">
            <a:gradFill>
              <a:gsLst>
                <a:gs pos="0">
                  <a:schemeClr val="accent2">
                    <a:lumMod val="97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lin ang="189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2</a:t>
            </a:r>
          </a:p>
        </p:txBody>
      </p:sp>
      <p:sp>
        <p:nvSpPr>
          <p:cNvPr id="96" name="Freeform: Shape 95">
            <a:extLst>
              <a:ext uri="{FF2B5EF4-FFF2-40B4-BE49-F238E27FC236}">
                <a16:creationId xmlns:a16="http://schemas.microsoft.com/office/drawing/2014/main" id="{6ADE5B86-09F4-DF71-EEE1-28483B05E384}"/>
              </a:ext>
            </a:extLst>
          </p:cNvPr>
          <p:cNvSpPr/>
          <p:nvPr/>
        </p:nvSpPr>
        <p:spPr>
          <a:xfrm>
            <a:off x="7855170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5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8100000" scaled="0"/>
          </a:gradFill>
          <a:ln w="127000" cap="flat">
            <a:gradFill>
              <a:gsLst>
                <a:gs pos="0">
                  <a:schemeClr val="accent5"/>
                </a:gs>
                <a:gs pos="100000">
                  <a:schemeClr val="accent5">
                    <a:lumMod val="50000"/>
                  </a:schemeClr>
                </a:gs>
              </a:gsLst>
              <a:lin ang="81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5</a:t>
            </a:r>
          </a:p>
        </p:txBody>
      </p: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9C8B1E17-6C66-4A78-07C0-53C64D3288D4}"/>
              </a:ext>
            </a:extLst>
          </p:cNvPr>
          <p:cNvSpPr/>
          <p:nvPr/>
        </p:nvSpPr>
        <p:spPr>
          <a:xfrm>
            <a:off x="13757339" y="735757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3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2700000" scaled="0"/>
          </a:gradFill>
          <a:ln w="127000" cap="flat">
            <a:gradFill>
              <a:gsLst>
                <a:gs pos="0">
                  <a:schemeClr val="accent3"/>
                </a:gs>
                <a:gs pos="100000">
                  <a:schemeClr val="accent3">
                    <a:lumMod val="50000"/>
                  </a:schemeClr>
                </a:gs>
              </a:gsLst>
              <a:lin ang="27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3</a:t>
            </a:r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D91C3555-0C0F-C44E-52C4-7F868DED0E39}"/>
              </a:ext>
            </a:extLst>
          </p:cNvPr>
          <p:cNvSpPr/>
          <p:nvPr/>
        </p:nvSpPr>
        <p:spPr>
          <a:xfrm>
            <a:off x="10806255" y="2228995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1">
                  <a:alpha val="50000"/>
                </a:schemeClr>
              </a:gs>
              <a:gs pos="100000">
                <a:srgbClr val="0B0A0E">
                  <a:alpha val="58000"/>
                </a:srgbClr>
              </a:gs>
            </a:gsLst>
            <a:lin ang="16200000" scaled="0"/>
          </a:gradFill>
          <a:ln w="127000" cap="flat">
            <a:gradFill>
              <a:gsLst>
                <a:gs pos="0">
                  <a:schemeClr val="accent1"/>
                </a:gs>
                <a:gs pos="100000">
                  <a:schemeClr val="accent1">
                    <a:lumMod val="50000"/>
                  </a:schemeClr>
                </a:gs>
              </a:gsLst>
              <a:lin ang="162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1</a:t>
            </a:r>
          </a:p>
        </p:txBody>
      </p:sp>
      <p:sp>
        <p:nvSpPr>
          <p:cNvPr id="99" name="Freeform: Shape 98">
            <a:extLst>
              <a:ext uri="{FF2B5EF4-FFF2-40B4-BE49-F238E27FC236}">
                <a16:creationId xmlns:a16="http://schemas.microsoft.com/office/drawing/2014/main" id="{4C2A6907-CB70-60F5-7CBE-045D3B2A7BB4}"/>
              </a:ext>
            </a:extLst>
          </p:cNvPr>
          <p:cNvSpPr/>
          <p:nvPr/>
        </p:nvSpPr>
        <p:spPr>
          <a:xfrm>
            <a:off x="10806255" y="9086863"/>
            <a:ext cx="2771491" cy="3200244"/>
          </a:xfrm>
          <a:custGeom>
            <a:avLst/>
            <a:gdLst>
              <a:gd name="connsiteX0" fmla="*/ 6599111 w 6599110"/>
              <a:gd name="connsiteY0" fmla="*/ 5715000 h 7620000"/>
              <a:gd name="connsiteX1" fmla="*/ 6599111 w 6599110"/>
              <a:gd name="connsiteY1" fmla="*/ 1905000 h 7620000"/>
              <a:gd name="connsiteX2" fmla="*/ 3299555 w 6599110"/>
              <a:gd name="connsiteY2" fmla="*/ 0 h 7620000"/>
              <a:gd name="connsiteX3" fmla="*/ 0 w 6599110"/>
              <a:gd name="connsiteY3" fmla="*/ 1905000 h 7620000"/>
              <a:gd name="connsiteX4" fmla="*/ 0 w 6599110"/>
              <a:gd name="connsiteY4" fmla="*/ 5715000 h 7620000"/>
              <a:gd name="connsiteX5" fmla="*/ 3299555 w 6599110"/>
              <a:gd name="connsiteY5" fmla="*/ 7620000 h 7620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599110" h="7620000">
                <a:moveTo>
                  <a:pt x="6599111" y="5715000"/>
                </a:moveTo>
                <a:lnTo>
                  <a:pt x="6599111" y="1905000"/>
                </a:lnTo>
                <a:lnTo>
                  <a:pt x="3299555" y="0"/>
                </a:lnTo>
                <a:lnTo>
                  <a:pt x="0" y="1905000"/>
                </a:lnTo>
                <a:lnTo>
                  <a:pt x="0" y="5715000"/>
                </a:lnTo>
                <a:lnTo>
                  <a:pt x="3299555" y="7620000"/>
                </a:lnTo>
                <a:close/>
              </a:path>
            </a:pathLst>
          </a:custGeom>
          <a:gradFill>
            <a:gsLst>
              <a:gs pos="0">
                <a:schemeClr val="accent4">
                  <a:alpha val="50000"/>
                </a:schemeClr>
              </a:gs>
              <a:gs pos="100000">
                <a:srgbClr val="0B0A0E">
                  <a:alpha val="0"/>
                </a:srgbClr>
              </a:gs>
            </a:gsLst>
            <a:lin ang="5400000" scaled="0"/>
          </a:gradFill>
          <a:ln w="127000" cap="flat">
            <a:gradFill>
              <a:gsLst>
                <a:gs pos="0">
                  <a:schemeClr val="accent4"/>
                </a:gs>
                <a:gs pos="100000">
                  <a:schemeClr val="accent4">
                    <a:lumMod val="50000"/>
                  </a:schemeClr>
                </a:gs>
              </a:gsLst>
              <a:lin ang="5400000" scaled="0"/>
            </a:gradFill>
            <a:prstDash val="solid"/>
            <a:miter/>
          </a:ln>
          <a:effectLst>
            <a:outerShdw blurRad="190500" dist="254000" dir="5400000" algn="t" rotWithShape="0">
              <a:prstClr val="black">
                <a:alpha val="30000"/>
              </a:prstClr>
            </a:outerShdw>
          </a:effectLst>
        </p:spPr>
        <p:txBody>
          <a:bodyPr rtlCol="0" anchor="ctr"/>
          <a:lstStyle/>
          <a:p>
            <a:pPr algn="ctr"/>
            <a:r>
              <a:rPr lang="en-US" sz="8800" dirty="0">
                <a:solidFill>
                  <a:schemeClr val="bg2"/>
                </a:solidFill>
                <a:latin typeface="+mj-lt"/>
              </a:rPr>
              <a:t>4</a:t>
            </a:r>
          </a:p>
        </p:txBody>
      </p:sp>
      <p:cxnSp>
        <p:nvCxnSpPr>
          <p:cNvPr id="100" name="Straight Connector 99">
            <a:extLst>
              <a:ext uri="{FF2B5EF4-FFF2-40B4-BE49-F238E27FC236}">
                <a16:creationId xmlns:a16="http://schemas.microsoft.com/office/drawing/2014/main" id="{F79048E5-E11E-E552-22B9-5B4D22E31975}"/>
              </a:ext>
            </a:extLst>
          </p:cNvPr>
          <p:cNvCxnSpPr>
            <a:cxnSpLocks/>
          </p:cNvCxnSpPr>
          <p:nvPr/>
        </p:nvCxnSpPr>
        <p:spPr>
          <a:xfrm>
            <a:off x="6007510" y="7258050"/>
            <a:ext cx="12008534" cy="1"/>
          </a:xfrm>
          <a:prstGeom prst="line">
            <a:avLst/>
          </a:prstGeom>
          <a:ln w="127000" cap="rnd">
            <a:gradFill>
              <a:gsLst>
                <a:gs pos="0">
                  <a:schemeClr val="accent6"/>
                </a:gs>
                <a:gs pos="50000">
                  <a:srgbClr val="242E3D">
                    <a:alpha val="0"/>
                  </a:srgbClr>
                </a:gs>
                <a:gs pos="100000">
                  <a:schemeClr val="accent2"/>
                </a:gs>
              </a:gsLst>
              <a:lin ang="0" scaled="0"/>
            </a:gradFill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1" name="TextBox 100">
            <a:extLst>
              <a:ext uri="{FF2B5EF4-FFF2-40B4-BE49-F238E27FC236}">
                <a16:creationId xmlns:a16="http://schemas.microsoft.com/office/drawing/2014/main" id="{55B12BF9-5AFB-E458-C59F-280D1D2FD80C}"/>
              </a:ext>
            </a:extLst>
          </p:cNvPr>
          <p:cNvSpPr txBox="1"/>
          <p:nvPr/>
        </p:nvSpPr>
        <p:spPr>
          <a:xfrm>
            <a:off x="15463839" y="225551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Xác định mục tiêu rõ ràng cho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F54BD2D5-1CDA-DC46-8565-D7212AFC1016}"/>
              </a:ext>
            </a:extLst>
          </p:cNvPr>
          <p:cNvSpPr txBox="1"/>
          <p:nvPr/>
        </p:nvSpPr>
        <p:spPr>
          <a:xfrm>
            <a:off x="18415079" y="5543194"/>
            <a:ext cx="5329824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2"/>
                </a:solidFill>
                <a:latin typeface="UTM Avo" panose="02040603050506020204" pitchFamily="18" charset="0"/>
              </a:rPr>
              <a:t>UNDERSTAND TARGET AUDIENCE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07410C64-B577-40B0-91E2-26AA261337AA}"/>
              </a:ext>
            </a:extLst>
          </p:cNvPr>
          <p:cNvSpPr txBox="1"/>
          <p:nvPr/>
        </p:nvSpPr>
        <p:spPr>
          <a:xfrm>
            <a:off x="18415077" y="6011222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Nắm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bắt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cầu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đặc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điểm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mục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tiêu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3B546ADF-4D9B-72DE-35CD-1EDDB0B67ABB}"/>
              </a:ext>
            </a:extLst>
          </p:cNvPr>
          <p:cNvSpPr txBox="1"/>
          <p:nvPr/>
        </p:nvSpPr>
        <p:spPr>
          <a:xfrm>
            <a:off x="17874585" y="9776293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3"/>
                </a:solidFill>
                <a:latin typeface="UTM Avo" panose="02040603050506020204" pitchFamily="18" charset="0"/>
              </a:rPr>
              <a:t>DEVELOP IDEAS &amp; MESSAGING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B4798D6D-4852-48B7-E849-7C48A39082CA}"/>
              </a:ext>
            </a:extLst>
          </p:cNvPr>
          <p:cNvSpPr txBox="1"/>
          <p:nvPr/>
        </p:nvSpPr>
        <p:spPr>
          <a:xfrm>
            <a:off x="17874583" y="10244321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Xây dựng ý tưởng và thông điệp truyền thông.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D5500AD5-BD51-09F0-9888-66E6A3C6649B}"/>
              </a:ext>
            </a:extLst>
          </p:cNvPr>
          <p:cNvSpPr txBox="1"/>
          <p:nvPr/>
        </p:nvSpPr>
        <p:spPr>
          <a:xfrm>
            <a:off x="7045110" y="12042475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4"/>
                </a:solidFill>
                <a:latin typeface="UTM Avo" panose="02040603050506020204" pitchFamily="18" charset="0"/>
              </a:rPr>
              <a:t>EXECUTE MULTI-CHANNEL</a:t>
            </a: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A731581B-2A18-78A6-87C8-58CF0510940C}"/>
              </a:ext>
            </a:extLst>
          </p:cNvPr>
          <p:cNvSpPr txBox="1"/>
          <p:nvPr/>
        </p:nvSpPr>
        <p:spPr>
          <a:xfrm>
            <a:off x="7045108" y="12510503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Triển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khai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trên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nhiều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kênh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tiếp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cận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khách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hàng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07BF7E0E-9F43-0F99-BC7B-0E245ABCB59E}"/>
              </a:ext>
            </a:extLst>
          </p:cNvPr>
          <p:cNvSpPr txBox="1"/>
          <p:nvPr/>
        </p:nvSpPr>
        <p:spPr>
          <a:xfrm>
            <a:off x="3456662" y="9107517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5"/>
                </a:solidFill>
                <a:latin typeface="UTM Avo" panose="02040603050506020204" pitchFamily="18" charset="0"/>
              </a:rPr>
              <a:t>MONITOR &amp; MEASURE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4E0A26B5-A7F8-5FEE-08B9-43A14B498BF2}"/>
              </a:ext>
            </a:extLst>
          </p:cNvPr>
          <p:cNvSpPr txBox="1"/>
          <p:nvPr/>
        </p:nvSpPr>
        <p:spPr>
          <a:xfrm>
            <a:off x="3456660" y="9575545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vi-VN" sz="2200" dirty="0">
                <a:latin typeface="UTM Avo" panose="02040603050506020204" pitchFamily="18" charset="0"/>
              </a:rPr>
              <a:t>Theo dõi và đo lường hiệu quả chiến dịch.</a:t>
            </a:r>
            <a:endParaRPr lang="en-US" sz="2200" dirty="0">
              <a:latin typeface="UTM Avo" panose="02040603050506020204" pitchFamily="18" charset="0"/>
            </a:endParaRP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B6175B09-D23D-3DEA-F2BF-DAEC2CB6038E}"/>
              </a:ext>
            </a:extLst>
          </p:cNvPr>
          <p:cNvSpPr txBox="1"/>
          <p:nvPr/>
        </p:nvSpPr>
        <p:spPr>
          <a:xfrm>
            <a:off x="3153452" y="5106296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6"/>
                </a:solidFill>
                <a:latin typeface="UTM Avo" panose="02040603050506020204" pitchFamily="18" charset="0"/>
              </a:rPr>
              <a:t>OPTIMIZE &amp; IMPROVE</a:t>
            </a:r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14EE1ED9-549B-C6BE-6AF0-4265C65E32A9}"/>
              </a:ext>
            </a:extLst>
          </p:cNvPr>
          <p:cNvSpPr txBox="1"/>
          <p:nvPr/>
        </p:nvSpPr>
        <p:spPr>
          <a:xfrm>
            <a:off x="3153450" y="5574324"/>
            <a:ext cx="4296907" cy="76944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200" dirty="0" err="1">
                <a:latin typeface="UTM Avo" panose="02040603050506020204" pitchFamily="18" charset="0"/>
              </a:rPr>
              <a:t>Điều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chỉnh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và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cải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tiến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để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tăng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hiệu</a:t>
            </a:r>
            <a:r>
              <a:rPr lang="en-US" sz="2200" dirty="0">
                <a:latin typeface="UTM Avo" panose="02040603050506020204" pitchFamily="18" charset="0"/>
              </a:rPr>
              <a:t> </a:t>
            </a:r>
            <a:r>
              <a:rPr lang="en-US" sz="2200" dirty="0" err="1">
                <a:latin typeface="UTM Avo" panose="02040603050506020204" pitchFamily="18" charset="0"/>
              </a:rPr>
              <a:t>quả</a:t>
            </a:r>
            <a:r>
              <a:rPr lang="en-US" sz="2200" dirty="0">
                <a:latin typeface="UTM Avo" panose="02040603050506020204" pitchFamily="18" charset="0"/>
              </a:rPr>
              <a:t>.</a:t>
            </a:r>
          </a:p>
        </p:txBody>
      </p:sp>
      <p:sp>
        <p:nvSpPr>
          <p:cNvPr id="113" name="TextBox 48">
            <a:extLst>
              <a:ext uri="{FF2B5EF4-FFF2-40B4-BE49-F238E27FC236}">
                <a16:creationId xmlns:a16="http://schemas.microsoft.com/office/drawing/2014/main" id="{AE680FD0-8044-3517-74FB-04C3801DB5E4}"/>
              </a:ext>
            </a:extLst>
          </p:cNvPr>
          <p:cNvSpPr txBox="1"/>
          <p:nvPr/>
        </p:nvSpPr>
        <p:spPr>
          <a:xfrm>
            <a:off x="2217972" y="2112153"/>
            <a:ext cx="3869714" cy="523220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rPr>
              <a:t>CAMPAIGN PROCESS</a:t>
            </a:r>
          </a:p>
        </p:txBody>
      </p:sp>
      <p:sp>
        <p:nvSpPr>
          <p:cNvPr id="114" name="TextBox 113">
            <a:extLst>
              <a:ext uri="{FF2B5EF4-FFF2-40B4-BE49-F238E27FC236}">
                <a16:creationId xmlns:a16="http://schemas.microsoft.com/office/drawing/2014/main" id="{FFC8D0B9-F6E3-B922-39E2-6A8CC3A24510}"/>
              </a:ext>
            </a:extLst>
          </p:cNvPr>
          <p:cNvSpPr txBox="1"/>
          <p:nvPr/>
        </p:nvSpPr>
        <p:spPr>
          <a:xfrm>
            <a:off x="20675294" y="12761698"/>
            <a:ext cx="20890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rPr>
              <a:t>slideocean</a:t>
            </a:r>
            <a:r>
              <a:rPr lang="en-US" sz="2000" b="1" u="none" dirty="0">
                <a:solidFill>
                  <a:schemeClr val="tx2">
                    <a:lumMod val="75000"/>
                    <a:lumOff val="25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15" name="TextBox 114">
            <a:extLst>
              <a:ext uri="{FF2B5EF4-FFF2-40B4-BE49-F238E27FC236}">
                <a16:creationId xmlns:a16="http://schemas.microsoft.com/office/drawing/2014/main" id="{B73167FF-B5C5-531A-D470-17ABC0908A9B}"/>
              </a:ext>
            </a:extLst>
          </p:cNvPr>
          <p:cNvSpPr txBox="1"/>
          <p:nvPr/>
        </p:nvSpPr>
        <p:spPr>
          <a:xfrm>
            <a:off x="15463841" y="1787482"/>
            <a:ext cx="4889742" cy="46166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lang="en-US" sz="2400" b="1" dirty="0">
                <a:solidFill>
                  <a:schemeClr val="accent1"/>
                </a:solidFill>
                <a:latin typeface="UTM Avo" panose="02040603050506020204" pitchFamily="18" charset="0"/>
              </a:rPr>
              <a:t>DEFINE OBJECTIVES</a:t>
            </a:r>
          </a:p>
        </p:txBody>
      </p:sp>
      <p:sp>
        <p:nvSpPr>
          <p:cNvPr id="116" name="TextBox 48">
            <a:extLst>
              <a:ext uri="{FF2B5EF4-FFF2-40B4-BE49-F238E27FC236}">
                <a16:creationId xmlns:a16="http://schemas.microsoft.com/office/drawing/2014/main" id="{C6243DF6-9FD9-18A3-BE05-8DB60C4EEAE7}"/>
              </a:ext>
            </a:extLst>
          </p:cNvPr>
          <p:cNvSpPr txBox="1"/>
          <p:nvPr/>
        </p:nvSpPr>
        <p:spPr>
          <a:xfrm>
            <a:off x="2217972" y="980332"/>
            <a:ext cx="6333785" cy="132343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8000" b="1" dirty="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635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MARKETING</a:t>
            </a:r>
          </a:p>
        </p:txBody>
      </p:sp>
    </p:spTree>
    <p:extLst>
      <p:ext uri="{BB962C8B-B14F-4D97-AF65-F5344CB8AC3E}">
        <p14:creationId xmlns:p14="http://schemas.microsoft.com/office/powerpoint/2010/main" val="28118332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>
        <p:fade/>
      </p:transition>
    </mc:Choice>
    <mc:Fallback>
      <p:transition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68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69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2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3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6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77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0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1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4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5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88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9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2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3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6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7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0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1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4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5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8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9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2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3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5" grpId="0" animBg="1"/>
          <p:bldP spid="96" grpId="0" animBg="1"/>
          <p:bldP spid="97" grpId="0" animBg="1"/>
          <p:bldP spid="98" grpId="0" animBg="1"/>
          <p:bldP spid="99" grpId="0" animBg="1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/>
          <p:bldP spid="109" grpId="0"/>
          <p:bldP spid="110" grpId="0"/>
          <p:bldP spid="111" grpId="0"/>
          <p:bldP spid="115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" presetID="6" presetClass="emph" presetSubtype="0" autoRev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animScale>
                                          <p:cBhvr>
                                            <p:cTn id="11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30000" y="13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2" presetID="8" presetClass="emph" presetSubtype="0" repeatCount="indefinite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Rot by="-21600000">
                                          <p:cBhvr>
                                            <p:cTn id="13" dur="10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14" presetID="53" presetClass="entr" presetSubtype="16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6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75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8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9" presetID="8" presetClass="emph" presetSubtype="0" repeatCount="indefinite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Rot by="21600000">
                                          <p:cBhvr>
                                            <p:cTn id="20" dur="5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r</p:attrName>
                                            </p:attrNameLst>
                                          </p:cBhvr>
                                        </p:animRot>
                                      </p:childTnLst>
                                    </p:cTn>
                                  </p:par>
                                  <p:par>
                                    <p:cTn id="21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3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5" dur="12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6" dur="12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7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9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1" dur="12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2" dur="12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5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25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8" dur="125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1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2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4" dur="125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7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2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0" dur="12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1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3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6" dur="12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59" dur="175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ntr" presetSubtype="3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2" dur="1750"/>
                                            <p:tgtEl>
                                              <p:spTgt spid="1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3" presetID="6" presetClass="entr" presetSubtype="3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65" dur="1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8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0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1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3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4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6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7" dur="15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8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0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1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4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5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6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8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9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2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3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5" grpId="0" animBg="1"/>
          <p:bldP spid="96" grpId="0" animBg="1"/>
          <p:bldP spid="97" grpId="0" animBg="1"/>
          <p:bldP spid="98" grpId="0" animBg="1"/>
          <p:bldP spid="99" grpId="0" animBg="1"/>
          <p:bldP spid="101" grpId="0"/>
          <p:bldP spid="102" grpId="0"/>
          <p:bldP spid="103" grpId="0"/>
          <p:bldP spid="104" grpId="0"/>
          <p:bldP spid="105" grpId="0"/>
          <p:bldP spid="106" grpId="0"/>
          <p:bldP spid="107" grpId="0"/>
          <p:bldP spid="108" grpId="0"/>
          <p:bldP spid="109" grpId="0"/>
          <p:bldP spid="110" grpId="0"/>
          <p:bldP spid="111" grpId="0"/>
          <p:bldP spid="115" grpId="0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_L_96">
      <a:dk1>
        <a:srgbClr val="000000"/>
      </a:dk1>
      <a:lt1>
        <a:srgbClr val="E5E8EC"/>
      </a:lt1>
      <a:dk2>
        <a:srgbClr val="2E2DA1"/>
      </a:dk2>
      <a:lt2>
        <a:srgbClr val="D1E1F6"/>
      </a:lt2>
      <a:accent1>
        <a:srgbClr val="EFBE39"/>
      </a:accent1>
      <a:accent2>
        <a:srgbClr val="E84D3B"/>
      </a:accent2>
      <a:accent3>
        <a:srgbClr val="20BBEB"/>
      </a:accent3>
      <a:accent4>
        <a:srgbClr val="6858C2"/>
      </a:accent4>
      <a:accent5>
        <a:srgbClr val="5342B4"/>
      </a:accent5>
      <a:accent6>
        <a:srgbClr val="F7AFB0"/>
      </a:accent6>
      <a:hlink>
        <a:srgbClr val="2E2DA1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1">
  <a:themeElements>
    <a:clrScheme name="CP_D_80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3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7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3735</TotalTime>
  <Words>810</Words>
  <Application>Microsoft Office PowerPoint</Application>
  <PresentationFormat>Custom</PresentationFormat>
  <Paragraphs>189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8</vt:i4>
      </vt:variant>
      <vt:variant>
        <vt:lpstr>Slide Titles</vt:lpstr>
      </vt:variant>
      <vt:variant>
        <vt:i4>9</vt:i4>
      </vt:variant>
    </vt:vector>
  </HeadingPairs>
  <TitlesOfParts>
    <vt:vector size="22" baseType="lpstr">
      <vt:lpstr>Aptos</vt:lpstr>
      <vt:lpstr>Arial</vt:lpstr>
      <vt:lpstr>Calibri</vt:lpstr>
      <vt:lpstr>Open Sans Light</vt:lpstr>
      <vt:lpstr>UTM Avo</vt:lpstr>
      <vt:lpstr>SO 02</vt:lpstr>
      <vt:lpstr>SO 01</vt:lpstr>
      <vt:lpstr>SO 03</vt:lpstr>
      <vt:lpstr>SO 04</vt:lpstr>
      <vt:lpstr>SO 05</vt:lpstr>
      <vt:lpstr>SO 06</vt:lpstr>
      <vt:lpstr>SO 07</vt:lpstr>
      <vt:lpstr>SO 08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WIP</dc:title>
  <dc:creator>Slide Ocean</dc:creator>
  <cp:lastModifiedBy>SO</cp:lastModifiedBy>
  <cp:revision>683</cp:revision>
  <dcterms:created xsi:type="dcterms:W3CDTF">2024-04-24T08:43:56Z</dcterms:created>
  <dcterms:modified xsi:type="dcterms:W3CDTF">2025-08-22T06:34:58Z</dcterms:modified>
</cp:coreProperties>
</file>

<file path=docProps/thumbnail.jpeg>
</file>