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72" r:id="rId9"/>
    <p:sldId id="2147378073" r:id="rId10"/>
    <p:sldId id="2147378088" r:id="rId11"/>
    <p:sldId id="2147378074" r:id="rId12"/>
    <p:sldId id="2147378100" r:id="rId13"/>
    <p:sldId id="2147378076" r:id="rId14"/>
    <p:sldId id="2147378075" r:id="rId15"/>
    <p:sldId id="2147378087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0000"/>
    <a:srgbClr val="BEC9D9"/>
    <a:srgbClr val="DFDFDF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95521" autoAdjust="0"/>
  </p:normalViewPr>
  <p:slideViewPr>
    <p:cSldViewPr snapToGrid="0">
      <p:cViewPr>
        <p:scale>
          <a:sx n="50" d="100"/>
          <a:sy n="50" d="100"/>
        </p:scale>
        <p:origin x="678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B4E9F39-72CD-EEAF-2C39-72D0DB681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1665" y="782533"/>
            <a:ext cx="8170607" cy="8170607"/>
          </a:xfrm>
          <a:custGeom>
            <a:avLst/>
            <a:gdLst>
              <a:gd name="connsiteX0" fmla="*/ 0 w 8170607"/>
              <a:gd name="connsiteY0" fmla="*/ 0 h 8170607"/>
              <a:gd name="connsiteX1" fmla="*/ 8170607 w 8170607"/>
              <a:gd name="connsiteY1" fmla="*/ 0 h 8170607"/>
              <a:gd name="connsiteX2" fmla="*/ 8170607 w 8170607"/>
              <a:gd name="connsiteY2" fmla="*/ 8170607 h 8170607"/>
              <a:gd name="connsiteX3" fmla="*/ 0 w 8170607"/>
              <a:gd name="connsiteY3" fmla="*/ 8170607 h 8170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70607" h="8170607">
                <a:moveTo>
                  <a:pt x="0" y="0"/>
                </a:moveTo>
                <a:lnTo>
                  <a:pt x="8170607" y="0"/>
                </a:lnTo>
                <a:lnTo>
                  <a:pt x="8170607" y="8170607"/>
                </a:lnTo>
                <a:lnTo>
                  <a:pt x="0" y="817060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0"/>
          </a:gra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0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673" r:id="rId2"/>
    <p:sldLayoutId id="2147483674" r:id="rId3"/>
    <p:sldLayoutId id="2147483675" r:id="rId4"/>
    <p:sldLayoutId id="2147483677" r:id="rId5"/>
    <p:sldLayoutId id="2147483678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D11FC3-9476-E693-EFA1-8C6766348D5C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7B86C7-FAB0-6061-D765-62B99C612C5E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B38D99-7CC2-C6B3-AE5A-9D8136EFAE87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3DA9C7-EC58-7145-EED6-0959AEFBC5C0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15FDDD-5E18-0542-A025-A413F8365C60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B9F595-69F4-BB86-DE65-D4E5CF3C6CF2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6D03F7-03B0-D597-CE34-4029695729C8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AA21D2-C414-3739-5C92-78789DAC75B5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236DE3-7161-60E4-3AD9-2FCD80ECEDE0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691E7E-A781-DCBE-DDCB-21FF69F346DB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7AD88A-AB62-71F8-A6DD-6D9909FF0DFE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67BD731-8499-7B86-CCE9-1A6DABE9E088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1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323EA8D-6984-E2C6-7D46-CF908AB0D53C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70E61D-CB21-6CB1-3694-E9CFDEEE8E1C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809C04F-5B9C-2823-FAE4-54F8B7ABB596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C15307F-5400-A2EC-018F-367CDB5BB4E8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F54D2BD-91F0-114D-FDCF-B8E8AAF46C06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455AD9A-A87F-BB96-39C6-AFDCF2545AAD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E7B080-4457-A100-92BA-8F94EF4B6CF9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174CEE1-ACB2-376E-6990-2A5D6DEDBD25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24FD79D-7667-0A56-EF70-1CDC4458A396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0A96483-05A7-86B3-9183-71E59F586FF0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78C09EB-CE0A-1013-1C6B-D0763CA5311F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B429226-51F9-DED8-8B93-16B3D70ECC72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574FCC4-906F-D3FE-E840-95DD655623F5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F08CDF-BE79-C7A8-04C2-54A3FF22FB38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AEB212-B6F4-FD58-8087-FCF4B988E463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6CBC92-2D76-8A21-A28E-ECFCB7591BC5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15C5A4-8412-6209-4413-337BFE2FFFB7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7B6C45E-0D9A-A400-F58F-4F6893FA1B0B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21722F2-5F25-BFBC-D941-3E033D2F71DB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8DEFAC2-9855-8B80-DEA0-F05D09131EDB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1B2073C-4D94-A62F-9DC8-7A7127782C0A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5F64E51-8FE1-8E4A-AC93-C27E635EDE01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8506B24-2CEC-3888-FCDB-F61A51B4043E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2552262-B065-60FC-9644-2C5BCEED33F5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8" name="Shape 2547">
            <a:extLst>
              <a:ext uri="{FF2B5EF4-FFF2-40B4-BE49-F238E27FC236}">
                <a16:creationId xmlns:a16="http://schemas.microsoft.com/office/drawing/2014/main" id="{BD6AF0FB-44EB-CFF8-93AE-042D26454D0A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9" name="Shape 2532">
            <a:extLst>
              <a:ext uri="{FF2B5EF4-FFF2-40B4-BE49-F238E27FC236}">
                <a16:creationId xmlns:a16="http://schemas.microsoft.com/office/drawing/2014/main" id="{8EEC7BE3-DD34-6796-F9B3-5B6DD1CEC042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784">
            <a:extLst>
              <a:ext uri="{FF2B5EF4-FFF2-40B4-BE49-F238E27FC236}">
                <a16:creationId xmlns:a16="http://schemas.microsoft.com/office/drawing/2014/main" id="{2A585BB0-CB9A-D51B-AA40-C3D9EA9B0224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925">
            <a:extLst>
              <a:ext uri="{FF2B5EF4-FFF2-40B4-BE49-F238E27FC236}">
                <a16:creationId xmlns:a16="http://schemas.microsoft.com/office/drawing/2014/main" id="{4F805DD7-8DDE-0495-B4C5-270AC821BC92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787">
            <a:extLst>
              <a:ext uri="{FF2B5EF4-FFF2-40B4-BE49-F238E27FC236}">
                <a16:creationId xmlns:a16="http://schemas.microsoft.com/office/drawing/2014/main" id="{4B35087C-4EC2-ADA4-95EE-1A9B49A8FF54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95">
            <a:extLst>
              <a:ext uri="{FF2B5EF4-FFF2-40B4-BE49-F238E27FC236}">
                <a16:creationId xmlns:a16="http://schemas.microsoft.com/office/drawing/2014/main" id="{71C013D6-FC0B-679F-2BD2-C5AAA047D616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0526F6C-25EB-822A-A582-447B2C5333C8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71A3F43-36F3-77D2-5F77-9BAEACAB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6" name="TextBox 48">
            <a:extLst>
              <a:ext uri="{FF2B5EF4-FFF2-40B4-BE49-F238E27FC236}">
                <a16:creationId xmlns:a16="http://schemas.microsoft.com/office/drawing/2014/main" id="{C97B8DF8-BCC3-62C6-BCA4-339A8AAFA37B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3CE09145-06DA-D9A0-E3FE-3C3013B38096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7D2227-C562-1572-6918-07F31A542985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7B68A40-B6B2-C939-8893-019907157103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50D02F35-1E66-4052-0824-01DEA15D2413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hape 2862">
            <a:extLst>
              <a:ext uri="{FF2B5EF4-FFF2-40B4-BE49-F238E27FC236}">
                <a16:creationId xmlns:a16="http://schemas.microsoft.com/office/drawing/2014/main" id="{79A6F0C5-8035-DD0A-90C7-2639F48E7805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5">
            <a:extLst>
              <a:ext uri="{FF2B5EF4-FFF2-40B4-BE49-F238E27FC236}">
                <a16:creationId xmlns:a16="http://schemas.microsoft.com/office/drawing/2014/main" id="{D364CFBD-52B2-CE30-C9CE-076813B43F18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9">
            <a:extLst>
              <a:ext uri="{FF2B5EF4-FFF2-40B4-BE49-F238E27FC236}">
                <a16:creationId xmlns:a16="http://schemas.microsoft.com/office/drawing/2014/main" id="{47FD4580-D4F2-ED9E-09CF-FF6D332C6819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85" name="Picture Placeholder 59" descr="A close-up of hands holding pills&#10;&#10;AI-generated content may be incorrect.">
            <a:extLst>
              <a:ext uri="{FF2B5EF4-FFF2-40B4-BE49-F238E27FC236}">
                <a16:creationId xmlns:a16="http://schemas.microsoft.com/office/drawing/2014/main" id="{4F09A53F-0EA2-9F26-FEAF-08B0110F5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  <p:bldP spid="72" grpId="0" animBg="1"/>
          <p:bldP spid="72" grpId="1" animBg="1"/>
          <p:bldP spid="73" grpId="0" animBg="1"/>
          <p:bldP spid="73" grpId="1" animBg="1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6E3D92-2C7E-8D40-8E44-BF4774EE8875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B2CBC4-0D35-362E-E519-FA9E97EA61E7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71F89C-1B6E-40E1-AD9F-1E4A7C720560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C507B5-64A2-6DA8-E950-81158D7BC359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CB6BA3-CCE7-0842-A9AE-2849A7E6A6AD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2909DD-5332-CA23-F82F-979522ABD3DE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F1A233-CF31-A676-2F55-8B2CB590B812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2154FF-7BF7-C946-BBBB-7DAEC35D18AD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491ECF-479F-DCD8-5235-99A18107C8F7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D1201B-6B60-9AC3-DB0A-BA4995CD46D4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84A964-2361-1E75-6E45-C4A9A65B5F7A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51E4C-D388-D4DA-39D3-99D568F2174B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1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1DD691D-E86B-47DE-605E-D85324845D37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DE68727-E6A9-7205-9A3D-B0F87660C1B3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3DAE398-366A-C278-4B4B-51BC617AFAE4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D08E110-DBD1-D3C3-B4D2-6695F8B29E3F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FA42251-4598-A606-A88C-2859E13DE22C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06D611F-8784-BD39-9006-177A9800FB7F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99BBE28-0889-F271-D4A5-B1BB0F91E160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C8BF1FB-6387-4154-2A24-4FE1BECC41E3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4C77AEC-42E6-C9C8-CA75-01EC6FBC50C3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8556782-1BC6-3BB8-D841-BAB5B20F7B74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C20A172-BDC0-5C72-B45F-58CA9F263FBD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008CA27-96AF-D9B5-165D-9E3285A86E85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D9A6FD0-A6A0-921E-459A-A2645A387B7A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C4AF65-1384-AF7C-D3F8-EDE2C036454A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FE5291-F8B6-3A1D-2C50-304D2D6347F8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01B083-5AE9-EA1F-156F-29A93582F099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E0726D-9D32-F1D4-5E84-1F40A7B7855E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044B67-5C8E-A500-9564-CA8AA6E161D9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2DC8071-8FB6-29DD-ADF1-0FFDD211A9AB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35EDC8-1D12-E672-F9E1-D7629BA30F03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86CCE96-BF4C-6606-E999-1A2F6C518AA4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2E7CF04-7304-3907-A6C0-514C309E707A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89EB579-DB0A-22EA-FB5C-38303B224F0F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3D0B304-7DF7-0B3C-0429-DEDDBFE3F772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33152E2-2099-B874-0712-044AC719C1BA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BE114DF-ECFA-AED2-4683-4723E6155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4" name="TextBox 48">
            <a:extLst>
              <a:ext uri="{FF2B5EF4-FFF2-40B4-BE49-F238E27FC236}">
                <a16:creationId xmlns:a16="http://schemas.microsoft.com/office/drawing/2014/main" id="{9138F699-7BBB-9541-6871-4579F3FC271B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5" name="TextBox 48">
            <a:extLst>
              <a:ext uri="{FF2B5EF4-FFF2-40B4-BE49-F238E27FC236}">
                <a16:creationId xmlns:a16="http://schemas.microsoft.com/office/drawing/2014/main" id="{60E2CA25-57C3-1E9A-1A50-1E1611AE1F04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3FE9B019-293F-B9EC-0067-8B78F22EA33D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E5079BA-94B1-C1B2-93B1-685D2DA2ACA1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99D430B-74C2-E89D-9A63-1743A191931F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 2862">
            <a:extLst>
              <a:ext uri="{FF2B5EF4-FFF2-40B4-BE49-F238E27FC236}">
                <a16:creationId xmlns:a16="http://schemas.microsoft.com/office/drawing/2014/main" id="{A748B95C-74C1-9D58-C0F5-D2E18821C553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Shape 2865">
            <a:extLst>
              <a:ext uri="{FF2B5EF4-FFF2-40B4-BE49-F238E27FC236}">
                <a16:creationId xmlns:a16="http://schemas.microsoft.com/office/drawing/2014/main" id="{7994C34E-F6AC-D991-4109-C886A369224E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1" name="Shape 2869">
            <a:extLst>
              <a:ext uri="{FF2B5EF4-FFF2-40B4-BE49-F238E27FC236}">
                <a16:creationId xmlns:a16="http://schemas.microsoft.com/office/drawing/2014/main" id="{7646025E-4AD6-073C-036E-CF443A2B663D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82" name="Picture Placeholder 60" descr="A person holding a black letter&#10;&#10;AI-generated content may be incorrect.">
            <a:extLst>
              <a:ext uri="{FF2B5EF4-FFF2-40B4-BE49-F238E27FC236}">
                <a16:creationId xmlns:a16="http://schemas.microsoft.com/office/drawing/2014/main" id="{B29803DD-57EA-D7D2-F85A-4CAA22657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83" name="Shape 2547">
            <a:extLst>
              <a:ext uri="{FF2B5EF4-FFF2-40B4-BE49-F238E27FC236}">
                <a16:creationId xmlns:a16="http://schemas.microsoft.com/office/drawing/2014/main" id="{676D0EE7-E637-7350-82D5-2A9C2FEA6B17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532">
            <a:extLst>
              <a:ext uri="{FF2B5EF4-FFF2-40B4-BE49-F238E27FC236}">
                <a16:creationId xmlns:a16="http://schemas.microsoft.com/office/drawing/2014/main" id="{B4BD66DC-B1CD-5B00-1137-6EC569A75F1B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784">
            <a:extLst>
              <a:ext uri="{FF2B5EF4-FFF2-40B4-BE49-F238E27FC236}">
                <a16:creationId xmlns:a16="http://schemas.microsoft.com/office/drawing/2014/main" id="{8A8A01EA-C0F9-41D0-94F3-612F7107771B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925">
            <a:extLst>
              <a:ext uri="{FF2B5EF4-FFF2-40B4-BE49-F238E27FC236}">
                <a16:creationId xmlns:a16="http://schemas.microsoft.com/office/drawing/2014/main" id="{1A478046-FCCE-B4B2-7176-3B8EE3D3352F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87">
            <a:extLst>
              <a:ext uri="{FF2B5EF4-FFF2-40B4-BE49-F238E27FC236}">
                <a16:creationId xmlns:a16="http://schemas.microsoft.com/office/drawing/2014/main" id="{BB0398B1-BD0F-5FE2-48B8-06B24AB56D89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595">
            <a:extLst>
              <a:ext uri="{FF2B5EF4-FFF2-40B4-BE49-F238E27FC236}">
                <a16:creationId xmlns:a16="http://schemas.microsoft.com/office/drawing/2014/main" id="{62DF458B-000E-8161-301C-525D417B7510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0" grpId="0"/>
          <p:bldP spid="61" grpId="0"/>
          <p:bldP spid="62" grpId="0"/>
          <p:bldP spid="63" grpId="0"/>
          <p:bldP spid="64" grpId="0"/>
          <p:bldP spid="65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0" grpId="0"/>
          <p:bldP spid="61" grpId="0"/>
          <p:bldP spid="62" grpId="0"/>
          <p:bldP spid="63" grpId="0"/>
          <p:bldP spid="64" grpId="0"/>
          <p:bldP spid="65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3" grpId="0" animBg="1"/>
          <p:bldP spid="83" grpId="1" animBg="1"/>
          <p:bldP spid="84" grpId="0" animBg="1"/>
          <p:bldP spid="84" grpId="1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16317F64-E91B-B407-A951-A5C80F10370A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A92727F-B770-852E-764E-4D98A1272144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A3DFB9A-37CD-2DB5-3DB7-B0BF0C767F63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ED58115-62C5-A6A8-E9C4-93751BE3BDB0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EB982A-1531-2BC0-DE39-B54B4B4CAB64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08181A-2B9A-E49F-05C3-416C5665F4A9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8B061AC-F283-661C-F65C-458ABBF7C383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6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5A30306-D6EC-42B5-589A-7BA214555A34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5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A3CD83D-C248-2CB7-2441-CED80247E4C7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76750E-9F7F-BE08-815E-7BC3011A72AF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3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B8EC826-B589-DC93-FAA1-536BDB9E670A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2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626842-AD45-6860-94E4-F8111698BF68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6C4C266-EB55-A541-51C3-A67DF32C118F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D86CF3-971D-0B7E-B240-3931C2A82671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52C991E-479C-D085-7632-EBEC83AFF4A1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EE0D42B-EB32-32CC-4454-F571CCFC41D2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F429870-608E-ABBD-DC01-B377B6E961AD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E73A31C-6C3E-26F4-D9C2-B3A751A46900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F9A0C21-E022-1370-85FF-E91215EEEB2F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50124DD-1AA1-17AB-DC81-8AE61B071205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D6FB390-BA9B-83F6-2EC9-6D64EE80D6D4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2658CE0-1EC9-DDDF-51EB-361D0186987A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0B1B55-2081-B23A-5E83-9BC38807C2D5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D4E7F25-418E-07C3-5E87-611C622B1C48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7F356593-7E95-34F9-0003-B0848374CE74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B9CB219-3198-6BEC-0AA3-95EBCB912F15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8D897C-7B5E-1F34-D715-1751D5D02DC4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17F6F4D-8C42-6257-8EB0-970853A9B644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CAF59F2-0D0C-2D96-09EE-AECEBEFE7F07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61707AC-2D34-D706-8064-58F8E57EC8A8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C30D125-A701-257D-B8B7-4C5D0F3547A8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3EA9E61-D8D0-9ABB-F805-3A9A59362C12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FECC2D5-2916-58FE-9E0E-6D52DF4472E4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9F78FB6-4D29-9EE0-D725-4E7296379473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FE3FE38-E0B5-AECF-A596-16EDBFE6742F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AFF36B9-59B0-72BF-A98F-E21460E882F8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EDD6CB5-9FDE-B4AE-59B4-D997B4FBC9FD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444C6E4-4F12-0810-2740-B6D162621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6" name="TextBox 48">
            <a:extLst>
              <a:ext uri="{FF2B5EF4-FFF2-40B4-BE49-F238E27FC236}">
                <a16:creationId xmlns:a16="http://schemas.microsoft.com/office/drawing/2014/main" id="{3CF40C5B-E444-E401-6B88-29ED092CD680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A0189FDE-37B4-78F5-40FF-F0C34F432D15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 sell CONFIDENCE not templates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CF0913D4-7333-D128-15EA-D2BD1177E313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848AB8E3-7CDA-B2DD-AB28-2C0AB216A0F5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5D7F3F07-A74E-E33A-0D22-08BA16068F86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Shape 2862">
            <a:extLst>
              <a:ext uri="{FF2B5EF4-FFF2-40B4-BE49-F238E27FC236}">
                <a16:creationId xmlns:a16="http://schemas.microsoft.com/office/drawing/2014/main" id="{1D565F85-C479-472D-ADED-D4D774865420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2" name="Shape 2865">
            <a:extLst>
              <a:ext uri="{FF2B5EF4-FFF2-40B4-BE49-F238E27FC236}">
                <a16:creationId xmlns:a16="http://schemas.microsoft.com/office/drawing/2014/main" id="{7E03111D-D653-D16B-67AE-2C48944F0444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9">
            <a:extLst>
              <a:ext uri="{FF2B5EF4-FFF2-40B4-BE49-F238E27FC236}">
                <a16:creationId xmlns:a16="http://schemas.microsoft.com/office/drawing/2014/main" id="{343FBDD4-7201-96AD-A145-9239E372FF42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85" name="Picture Placeholder 59" descr="A close-up of hands holding pills&#10;&#10;AI-generated content may be incorrect.">
            <a:extLst>
              <a:ext uri="{FF2B5EF4-FFF2-40B4-BE49-F238E27FC236}">
                <a16:creationId xmlns:a16="http://schemas.microsoft.com/office/drawing/2014/main" id="{608F72A6-0AE1-BC80-2390-C1427F772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86" name="Shape 2547">
            <a:extLst>
              <a:ext uri="{FF2B5EF4-FFF2-40B4-BE49-F238E27FC236}">
                <a16:creationId xmlns:a16="http://schemas.microsoft.com/office/drawing/2014/main" id="{00F3B00F-63F8-DA09-7207-D5068AAEFC18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532">
            <a:extLst>
              <a:ext uri="{FF2B5EF4-FFF2-40B4-BE49-F238E27FC236}">
                <a16:creationId xmlns:a16="http://schemas.microsoft.com/office/drawing/2014/main" id="{2E5EC850-3600-5781-3E46-A13D3FB01BF9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84">
            <a:extLst>
              <a:ext uri="{FF2B5EF4-FFF2-40B4-BE49-F238E27FC236}">
                <a16:creationId xmlns:a16="http://schemas.microsoft.com/office/drawing/2014/main" id="{F7AEF1F0-62E2-48EC-5314-C665AE9646DD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925">
            <a:extLst>
              <a:ext uri="{FF2B5EF4-FFF2-40B4-BE49-F238E27FC236}">
                <a16:creationId xmlns:a16="http://schemas.microsoft.com/office/drawing/2014/main" id="{FB218E23-252A-52CA-F844-BE2C4A2DA6B0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87">
            <a:extLst>
              <a:ext uri="{FF2B5EF4-FFF2-40B4-BE49-F238E27FC236}">
                <a16:creationId xmlns:a16="http://schemas.microsoft.com/office/drawing/2014/main" id="{F5333EC0-818F-0491-2F72-3BD54CDE40AA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95">
            <a:extLst>
              <a:ext uri="{FF2B5EF4-FFF2-40B4-BE49-F238E27FC236}">
                <a16:creationId xmlns:a16="http://schemas.microsoft.com/office/drawing/2014/main" id="{97F2A6AF-747B-FF80-7B9A-CB000FB86B00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0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6" grpId="0"/>
          <p:bldP spid="77" grpId="0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E6186737-CAC4-844E-30DE-5900500FFC7F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67A388-1AFB-3B29-1D5A-DB5D9A9D71A6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38F2A30-6FF7-170B-B173-E602524EE093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ADD39D5-3FA3-AACF-B799-0F48892A1D1A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3888B47-9B3A-869F-1E9D-B83F9511BACC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ABC77F-0DAE-5482-7FBF-6E4F847EEBA8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BBDAF1-0325-ED42-3BDF-53E654D4E515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5458B49-EA52-0A03-5713-4BF70FE2F429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B8B9D7D-BCD0-8FDB-A5CA-59BF3910C655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A97EAFD-962E-E946-E9CE-DA75C65D03E6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125D345-74EF-E1F6-7E1E-1877ED843A2E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F2E6C12-6C4F-67B3-33D0-9743BDE04A70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285ADD2-BB3D-E30A-1B2F-5509A25355D0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07C776A-7005-A9FB-6F4F-35C2171A5F74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AE80B9B-458A-43C1-CC2C-B0E1E4689A0B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F98B06C-AEFB-EE75-BF57-E634B0B6C262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D8E843C-7172-0E61-C824-3B6474F62D88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98935AD-DA21-8FFE-4219-E345551B59A7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A646C3C-D674-FD59-C6C5-06403A2754FB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43AD779-79CA-5377-A59B-A3D7AF3CEA17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B30B25-2229-8B6E-4D43-38DB759B94D6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6F4B43A-8848-B070-5532-1E4AC72D3797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8733178-32A2-2A0B-A3DB-35EE650B01EB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9465AD7-A8E3-C21A-190E-20F5263814C2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3692D76-3B4E-D831-89E0-62035EFFF3F0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0FD387-B60C-A77B-F41E-9585CFD5EF95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A4442CA-B732-981D-419F-23F9A80E9582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6B3493-7072-E71C-B70A-B0F6626E7113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5715D6E-BAB8-C520-1C31-7A6A75235D6F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24AD1D-7491-2D23-A223-CDC8089AA681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EB75EEA-9367-49A2-ED46-5037DCDC3A40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D5ACF8-3173-5417-CCE1-A52FECF21D4D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35BDB5-6A27-9C98-EC25-9AE92A6971C7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06EB0D-0055-9DC6-389B-A7B67E00720E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93233D9-F6AD-5222-0798-D18E67E90F31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CDDE0F4-097A-35F7-2072-2B8A48BD896B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33C054B-B270-18AF-AF5F-25EB40E47197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D115084-4214-F496-4956-B633217B8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6027A3AA-B89F-3757-5F55-EDC900846B85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id="{9CE35E04-F8F5-766C-6BB0-36A03C1839D0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1F8A4B5-66B8-933B-D8D9-A12123164548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0F21565-2DE1-BF08-406F-B3A8294A8E9E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F237D50-6F42-672A-B01A-04AC0777BB3F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 2862">
            <a:extLst>
              <a:ext uri="{FF2B5EF4-FFF2-40B4-BE49-F238E27FC236}">
                <a16:creationId xmlns:a16="http://schemas.microsoft.com/office/drawing/2014/main" id="{7D3EAB38-3299-C620-0BF8-446FA70F1656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>
            <a:extLst>
              <a:ext uri="{FF2B5EF4-FFF2-40B4-BE49-F238E27FC236}">
                <a16:creationId xmlns:a16="http://schemas.microsoft.com/office/drawing/2014/main" id="{EC813661-5E18-1325-4563-5C78FA7DBACF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9">
            <a:extLst>
              <a:ext uri="{FF2B5EF4-FFF2-40B4-BE49-F238E27FC236}">
                <a16:creationId xmlns:a16="http://schemas.microsoft.com/office/drawing/2014/main" id="{AC4E0D08-3B8D-FA75-A8FE-596A23866F20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85" name="Picture Placeholder 60" descr="A person holding a black letter&#10;&#10;AI-generated content may be incorrect.">
            <a:extLst>
              <a:ext uri="{FF2B5EF4-FFF2-40B4-BE49-F238E27FC236}">
                <a16:creationId xmlns:a16="http://schemas.microsoft.com/office/drawing/2014/main" id="{C0AB3EE5-0E5A-E7AC-3F5E-CA4C6E6246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86" name="Shape 2547">
            <a:extLst>
              <a:ext uri="{FF2B5EF4-FFF2-40B4-BE49-F238E27FC236}">
                <a16:creationId xmlns:a16="http://schemas.microsoft.com/office/drawing/2014/main" id="{EEDA1F02-F329-19FF-F369-780C14C6170C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532">
            <a:extLst>
              <a:ext uri="{FF2B5EF4-FFF2-40B4-BE49-F238E27FC236}">
                <a16:creationId xmlns:a16="http://schemas.microsoft.com/office/drawing/2014/main" id="{8CBD3D60-F20A-D6E3-FF7A-58F40628ACA0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84">
            <a:extLst>
              <a:ext uri="{FF2B5EF4-FFF2-40B4-BE49-F238E27FC236}">
                <a16:creationId xmlns:a16="http://schemas.microsoft.com/office/drawing/2014/main" id="{9774AC83-7EFD-F670-18EC-1C189C0966EE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925">
            <a:extLst>
              <a:ext uri="{FF2B5EF4-FFF2-40B4-BE49-F238E27FC236}">
                <a16:creationId xmlns:a16="http://schemas.microsoft.com/office/drawing/2014/main" id="{2BE4D933-3BDD-5DFB-DE21-88D67F534A97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87">
            <a:extLst>
              <a:ext uri="{FF2B5EF4-FFF2-40B4-BE49-F238E27FC236}">
                <a16:creationId xmlns:a16="http://schemas.microsoft.com/office/drawing/2014/main" id="{6CDF5ABE-E427-C2CA-1D46-1FBB1A0EFB18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95">
            <a:extLst>
              <a:ext uri="{FF2B5EF4-FFF2-40B4-BE49-F238E27FC236}">
                <a16:creationId xmlns:a16="http://schemas.microsoft.com/office/drawing/2014/main" id="{75458E4A-30CE-4FA2-21E1-B097AF266A54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64345D-58DD-6437-0873-B605B582F767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FA0C24-37C4-50CF-3852-6FF76CB51EAA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7C5817-6059-94C7-422A-9F31E785D6A1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16A522-0238-29EF-58C8-8F8F65593CAC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41667A-D15B-AF0A-35E6-78BC5DAB28F2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15264-0D48-30AB-E166-E9929FDB4626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C92E83-436A-D40F-EF9F-19369C06D489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4F7DA7-4D77-C681-F6B1-95FA42CF0BD1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30F8B0-47D0-5192-3CA4-51551F0F2757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AD19BC-FC60-786F-D742-A528503E0548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0EFD86-FB9A-5EDA-84DB-E18C217E12B0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F0E161-AAC1-C27D-0A42-1881841DACA4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1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9580D8-D703-216D-C20B-BEA7BF76414F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46BA122-2DA2-DBE6-9B05-5A0503EFAE66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FA7988E-0241-7852-C57D-90F3B14526B9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EDE50AA-FA49-06FC-BA64-3C44961773A7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A2069E5-2418-1ABF-E7D1-11770E7AEB17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BE6D787-129D-BB4F-17A5-C1A7DB34E1C1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CC2D134-DC96-04AB-F3DD-20B2600B9B20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6C51323-82A4-6945-8FC8-287F2E2CDC95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1289B51-5DC4-BAB7-52A1-6BE76030B00E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2CEFD45-4B2A-FA02-8407-75B1B95AF418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E751A53-6214-9984-39AA-BD8934ACD045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69432BE-02B5-C301-AA49-85EDE0946614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0A44680-B23E-D5E0-0F1F-4A7525FA3DEF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F9C34F-5445-0CB3-112C-88BC51BA3E04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A89F2B-4E7F-3CDB-FA35-CECBB3A617DA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4007ED-8348-102A-2803-F940DAB4823C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297E70-9BEE-BA5B-DB3D-9CB4BEC1B05B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8DFA877-A942-2889-5640-BF37F70D7198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B891124-A753-EB56-A613-554619DAD1BD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DF4FF5-D13B-6853-7B45-56C09BEC9258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D53165-5486-C0A3-83AB-9498B3C30DF6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5B8FF0C-B96C-4E9C-C41A-9257A8ECEB97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6527D29-F0F7-9EC7-541D-1A0E6BD2CB63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3EA200-5127-EEEA-6D11-EDE645CF3E1C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126782-C1CA-1A80-57A6-44D67F131103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Placeholder 59" descr="A close-up of hands holding pills&#10;&#10;AI-generated content may be incorrect.">
            <a:extLst>
              <a:ext uri="{FF2B5EF4-FFF2-40B4-BE49-F238E27FC236}">
                <a16:creationId xmlns:a16="http://schemas.microsoft.com/office/drawing/2014/main" id="{6EAB0682-455F-BC8E-18E8-19AE1A0254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ED4FD7-680B-7CEE-9788-AACF4A897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8059E1CB-9E07-E3A4-3875-EDCE06E5E1B2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744A86AB-82DC-05E3-B8C3-F9F361E893AB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2CF738E-3046-ACAA-0851-1506F3CC904E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A869509-5307-A7D6-0ED9-ED1EE1CD2741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F815B3B-875F-2E53-B39C-39B61AC80B7D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hape 2862">
            <a:extLst>
              <a:ext uri="{FF2B5EF4-FFF2-40B4-BE49-F238E27FC236}">
                <a16:creationId xmlns:a16="http://schemas.microsoft.com/office/drawing/2014/main" id="{3F8F2EEC-DB83-F25A-2EC0-F92F8F4C228E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4" name="Shape 2865">
            <a:extLst>
              <a:ext uri="{FF2B5EF4-FFF2-40B4-BE49-F238E27FC236}">
                <a16:creationId xmlns:a16="http://schemas.microsoft.com/office/drawing/2014/main" id="{AE68908E-4F70-7E09-D73B-11FE1C3AD3B3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5" name="Shape 2869">
            <a:extLst>
              <a:ext uri="{FF2B5EF4-FFF2-40B4-BE49-F238E27FC236}">
                <a16:creationId xmlns:a16="http://schemas.microsoft.com/office/drawing/2014/main" id="{97801104-896B-827D-8538-37A6E754E29A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547">
            <a:extLst>
              <a:ext uri="{FF2B5EF4-FFF2-40B4-BE49-F238E27FC236}">
                <a16:creationId xmlns:a16="http://schemas.microsoft.com/office/drawing/2014/main" id="{D96DFC57-761D-40C4-8B69-FD62AEBB1A6C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532">
            <a:extLst>
              <a:ext uri="{FF2B5EF4-FFF2-40B4-BE49-F238E27FC236}">
                <a16:creationId xmlns:a16="http://schemas.microsoft.com/office/drawing/2014/main" id="{5A1B9E23-E51C-4FD4-0C1D-5DD54765331C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784">
            <a:extLst>
              <a:ext uri="{FF2B5EF4-FFF2-40B4-BE49-F238E27FC236}">
                <a16:creationId xmlns:a16="http://schemas.microsoft.com/office/drawing/2014/main" id="{BDFD42F9-92ED-F9FC-C04E-BCB60FA49FC5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5" name="Shape 2925">
            <a:extLst>
              <a:ext uri="{FF2B5EF4-FFF2-40B4-BE49-F238E27FC236}">
                <a16:creationId xmlns:a16="http://schemas.microsoft.com/office/drawing/2014/main" id="{008D7F67-0A01-8A87-91E8-0627B1EF6A67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6" name="Shape 2787">
            <a:extLst>
              <a:ext uri="{FF2B5EF4-FFF2-40B4-BE49-F238E27FC236}">
                <a16:creationId xmlns:a16="http://schemas.microsoft.com/office/drawing/2014/main" id="{C66693B6-E9E3-DBDE-D026-27558AF96A34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7" name="Shape 2595">
            <a:extLst>
              <a:ext uri="{FF2B5EF4-FFF2-40B4-BE49-F238E27FC236}">
                <a16:creationId xmlns:a16="http://schemas.microsoft.com/office/drawing/2014/main" id="{005F015E-E7A5-BE62-5376-35BF3A074F91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18" grpId="0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62" grpId="0" animBg="1"/>
          <p:bldP spid="62" grpId="1" animBg="1"/>
          <p:bldP spid="63" grpId="0" animBg="1"/>
          <p:bldP spid="63" grpId="1" animBg="1"/>
          <p:bldP spid="64" grpId="0" animBg="1"/>
          <p:bldP spid="64" grpId="1" animBg="1"/>
          <p:bldP spid="65" grpId="0" animBg="1"/>
          <p:bldP spid="65" grpId="1" animBg="1"/>
          <p:bldP spid="66" grpId="0" animBg="1"/>
          <p:bldP spid="66" grpId="1" animBg="1"/>
          <p:bldP spid="67" grpId="0" animBg="1"/>
          <p:bldP spid="67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4460229C-3931-9BBA-3A1B-47362E25A272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7D85BC0-0C26-F5BD-D747-03B36F098FDA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E6A59F9-5CE1-D8CB-07DC-CB274EB3DB86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9451072-1761-BB39-574E-10D2FE4B275D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400D325-408D-BCFA-EFB1-44697F1CBD75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B023F92B-72EC-842F-4AEC-CB2E9C190A72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8AFA560-7098-798B-3471-70B4FF7D1505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6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3693230-CB33-E10F-660D-F0F27BCD8CE9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10B7340-319C-B004-2AE8-E5A274901FB9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27107AD-A0B1-F784-37CD-148C749ED1F7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0FCAF210-B3D6-2C5F-1905-D716107F091F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D5FE667-B973-67CD-063B-8A5A2F75E7AC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09D83156-8878-C654-0D01-C62B89E138E6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354DEECC-D533-A8C5-8F06-9BD6B1BFBE7E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AF618AE-50BD-F06B-CAA9-38C5433E1475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C3098AE-CFC8-8C0C-F501-2433CBD310AD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24E165C-0ED5-70B3-FC0A-8D01B96A20D2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04B0AF7C-60FC-61B2-3AD6-16355B7A0A11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tx1">
              <a:lumMod val="1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1792709-FE7A-4422-CB45-13289585C5F1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D639871-1B69-4332-8B03-FBBF30D6F702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14C289A-D8B4-6B17-1EFC-28620CBA4AF8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8DF54C6-AEAB-9BE4-F290-D1ADC7BFF3BD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D937F856-06EE-2616-77CD-CECAFA0AE6C5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4D9CFD4-E3C7-79BB-1401-544931C8B6CF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D8EB470A-6602-5D3C-3F73-29C83CC21459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DF57CC-85AC-095F-833A-CF6A97ED9516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5D10121-DDA4-3432-E678-647E3B9C7A38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2D8BB1E-9C27-43E2-F9D6-843DD257447C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33F9952-9B0E-0045-40BE-B215A03BDC12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22A509B-380B-5482-044B-62B9D2FB47B4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9C8ECE6-CD84-B6B8-31FB-722A1EAA6FCA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C72D43A-C03C-FA48-E437-DD5E29FA33DF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06C4716-A033-185B-C40C-7A5DED2A78AB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9EFD09C-F7D7-636A-2374-368D257E15DE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E53DDA7-AC59-9DA9-7C69-6BE9F90D54A1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F477174-97F6-6B9D-DCB2-DA29826AB7D2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8601AD3-44E8-F9C5-2356-09975259BBE9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6304101-15C3-1570-6BB3-8B8D235DB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9" name="TextBox 48">
            <a:extLst>
              <a:ext uri="{FF2B5EF4-FFF2-40B4-BE49-F238E27FC236}">
                <a16:creationId xmlns:a16="http://schemas.microsoft.com/office/drawing/2014/main" id="{E9BA4625-896F-6C70-55A1-5CC5857D045B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130" name="TextBox 48">
            <a:extLst>
              <a:ext uri="{FF2B5EF4-FFF2-40B4-BE49-F238E27FC236}">
                <a16:creationId xmlns:a16="http://schemas.microsoft.com/office/drawing/2014/main" id="{69BC9401-1C60-E8C8-BAB9-BA5EDCB29C7F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 sell CONFIDENCE not templates</a:t>
            </a: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EE27D626-3AEB-8BCD-09F3-6FA18D0E63BF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0F40B86-35A1-B25B-AA59-9BD306DA4698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0EFD4A63-ECF5-E18A-E2FD-9DD02CA4307B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4" name="Shape 2862">
            <a:extLst>
              <a:ext uri="{FF2B5EF4-FFF2-40B4-BE49-F238E27FC236}">
                <a16:creationId xmlns:a16="http://schemas.microsoft.com/office/drawing/2014/main" id="{4429848A-AFF9-2EFC-7641-BB2441594DA9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5" name="Shape 2865">
            <a:extLst>
              <a:ext uri="{FF2B5EF4-FFF2-40B4-BE49-F238E27FC236}">
                <a16:creationId xmlns:a16="http://schemas.microsoft.com/office/drawing/2014/main" id="{AF1EC53B-852F-7097-F1AF-AD4AECA591D0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6" name="Shape 2869">
            <a:extLst>
              <a:ext uri="{FF2B5EF4-FFF2-40B4-BE49-F238E27FC236}">
                <a16:creationId xmlns:a16="http://schemas.microsoft.com/office/drawing/2014/main" id="{517F13A2-9A22-705A-FB47-56656E512774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137" name="Picture Placeholder 60" descr="A person holding a black letter&#10;&#10;AI-generated content may be incorrect.">
            <a:extLst>
              <a:ext uri="{FF2B5EF4-FFF2-40B4-BE49-F238E27FC236}">
                <a16:creationId xmlns:a16="http://schemas.microsoft.com/office/drawing/2014/main" id="{980C5749-08FB-371F-1138-41EB04C2A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138" name="Shape 2547">
            <a:extLst>
              <a:ext uri="{FF2B5EF4-FFF2-40B4-BE49-F238E27FC236}">
                <a16:creationId xmlns:a16="http://schemas.microsoft.com/office/drawing/2014/main" id="{9AD23FFB-BC02-10B8-3B36-9E3C7E209287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39" name="Shape 2532">
            <a:extLst>
              <a:ext uri="{FF2B5EF4-FFF2-40B4-BE49-F238E27FC236}">
                <a16:creationId xmlns:a16="http://schemas.microsoft.com/office/drawing/2014/main" id="{BC05C54E-DEE8-7328-5688-397711D8653D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0" name="Shape 2784">
            <a:extLst>
              <a:ext uri="{FF2B5EF4-FFF2-40B4-BE49-F238E27FC236}">
                <a16:creationId xmlns:a16="http://schemas.microsoft.com/office/drawing/2014/main" id="{23884345-3628-70AE-53CC-BD986361A608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1" name="Shape 2925">
            <a:extLst>
              <a:ext uri="{FF2B5EF4-FFF2-40B4-BE49-F238E27FC236}">
                <a16:creationId xmlns:a16="http://schemas.microsoft.com/office/drawing/2014/main" id="{A7702170-7DDF-35E8-92D9-24F73FB2817F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2" name="Shape 2787">
            <a:extLst>
              <a:ext uri="{FF2B5EF4-FFF2-40B4-BE49-F238E27FC236}">
                <a16:creationId xmlns:a16="http://schemas.microsoft.com/office/drawing/2014/main" id="{89799D3A-DBD1-41F4-C5C8-D8A808A6737E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43" name="Shape 2595">
            <a:extLst>
              <a:ext uri="{FF2B5EF4-FFF2-40B4-BE49-F238E27FC236}">
                <a16:creationId xmlns:a16="http://schemas.microsoft.com/office/drawing/2014/main" id="{909D5E8B-7D63-D0B2-E6BA-8C6DA22EC58F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9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8" grpId="0" animBg="1"/>
          <p:bldP spid="138" grpId="1" animBg="1"/>
          <p:bldP spid="139" grpId="0" animBg="1"/>
          <p:bldP spid="139" grpId="1" animBg="1"/>
          <p:bldP spid="140" grpId="0" animBg="1"/>
          <p:bldP spid="140" grpId="1" animBg="1"/>
          <p:bldP spid="141" grpId="0" animBg="1"/>
          <p:bldP spid="141" grpId="1" animBg="1"/>
          <p:bldP spid="142" grpId="0" animBg="1"/>
          <p:bldP spid="142" grpId="1" animBg="1"/>
          <p:bldP spid="143" grpId="0" animBg="1"/>
          <p:bldP spid="14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1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109" grpId="0"/>
          <p:bldP spid="110" grpId="0"/>
          <p:bldP spid="111" grpId="0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9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animBg="1"/>
          <p:bldP spid="138" grpId="0" animBg="1"/>
          <p:bldP spid="138" grpId="1" animBg="1"/>
          <p:bldP spid="139" grpId="0" animBg="1"/>
          <p:bldP spid="139" grpId="1" animBg="1"/>
          <p:bldP spid="140" grpId="0" animBg="1"/>
          <p:bldP spid="140" grpId="1" animBg="1"/>
          <p:bldP spid="141" grpId="0" animBg="1"/>
          <p:bldP spid="141" grpId="1" animBg="1"/>
          <p:bldP spid="142" grpId="0" animBg="1"/>
          <p:bldP spid="142" grpId="1" animBg="1"/>
          <p:bldP spid="143" grpId="0" animBg="1"/>
          <p:bldP spid="143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73DE2-FBA0-E385-CB4D-851F189FD27B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D718A66-E908-A7A0-A5D0-7E46B1B43785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86A5F1-820C-B651-C352-9F265391B116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1CD873-8977-D587-8B55-4C2A20203A94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73B20B-EE5F-8361-8FE0-E5CD58055C85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54A6C6-2F51-E858-5A04-DC4BFF0AF592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14D7C4-29B2-A1C7-9A5C-713D7CB799E0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CE8B79-D03C-2103-5F0D-454C3909DF1E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DB05A9-ED6D-0149-4AF8-BE6F0541EE41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9CA76B-60CC-5C9F-091B-DC97059E4243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08B4AA-E14A-6B5A-F327-CB692297AF67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C3023D-4DE0-9ECD-2610-B7D09D2EB600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atin typeface="+mj-lt"/>
              </a:rPr>
              <a:t>1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6825304-917A-FC14-6EEB-0760AB57AD2A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AF02A20-22D8-9436-CB78-2B9863B25BE4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2A6857-6DE8-424E-1B2C-06AA8402F1F2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AB9101-6C8E-D265-DB59-DC806CC98F8B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A6F2785-3863-5EFC-693B-DB82D58C9DF2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6890B67-AD64-8834-5231-6EDA954F0019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834049-1075-9BA7-FFE3-F78EDC7B3034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5442E79-4B8F-5172-4E3D-26FC746EF4B5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DA800B-374D-7C3D-70CE-E00690F85ABC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E0EB1F9-0489-98CD-84C7-9751BF67D913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3F32752-0D4D-5276-5E4C-C4C7E8533404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CD4458-DDB9-9F2B-E2C9-1F4A34FD1AF4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B0FCA54-D60A-58EC-2DBC-C083B01C3B29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7C78B5-BA48-CC81-BC9D-FB67BF39F77F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54D7E4-2A5C-2D41-8853-65275A9C2638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82CD11-97B2-939E-ED99-E54916F56FFE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D8B771-5732-B35B-3BE1-BF68867B883A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484E1C-15AC-284C-7E64-43BC60E26CF9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5393FBD-A37F-053B-04ED-E2F417643999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9BBE3D-45D3-5E9F-E2D1-0A973E76403F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438850B-CA9D-2FE1-93DA-F875D16F64C5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2550342-5269-608F-929D-20B1249FA2BF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B406A6A-9DDE-0862-DCF9-51F7446A49C9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843F17C-8BC2-8530-140A-DD8B2287CF95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7511B0A-ED30-1620-829A-122FBAE388F7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Placeholder 59" descr="A close-up of hands holding pills&#10;&#10;AI-generated content may be incorrect.">
            <a:extLst>
              <a:ext uri="{FF2B5EF4-FFF2-40B4-BE49-F238E27FC236}">
                <a16:creationId xmlns:a16="http://schemas.microsoft.com/office/drawing/2014/main" id="{7F3C260B-8139-F0BB-A762-7D61AC817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BF43D620-368F-9A59-71A2-A954D39971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DDEFE782-C4ED-E309-4D42-3FBEFCAF6E85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id="{4BD43867-DAEA-1941-66D6-840385F71F7F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5851DF1E-99EB-102B-037A-E130D009101E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CF1583B-2051-4A3B-7A57-89088887BED4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ABDFD3F-06E6-D38D-EC96-BC410808F58F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 2862">
            <a:extLst>
              <a:ext uri="{FF2B5EF4-FFF2-40B4-BE49-F238E27FC236}">
                <a16:creationId xmlns:a16="http://schemas.microsoft.com/office/drawing/2014/main" id="{85000C8B-6A02-AB8E-B792-0FBB16E3A282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>
            <a:extLst>
              <a:ext uri="{FF2B5EF4-FFF2-40B4-BE49-F238E27FC236}">
                <a16:creationId xmlns:a16="http://schemas.microsoft.com/office/drawing/2014/main" id="{C5C7D331-C881-4DA0-FC65-C5840FB726E2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9">
            <a:extLst>
              <a:ext uri="{FF2B5EF4-FFF2-40B4-BE49-F238E27FC236}">
                <a16:creationId xmlns:a16="http://schemas.microsoft.com/office/drawing/2014/main" id="{851D3975-67CD-F712-6A99-F54CBDF25A6D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5" name="Shape 2547">
            <a:extLst>
              <a:ext uri="{FF2B5EF4-FFF2-40B4-BE49-F238E27FC236}">
                <a16:creationId xmlns:a16="http://schemas.microsoft.com/office/drawing/2014/main" id="{630FA536-B4AF-1F5B-88F9-7B3CDBCABA0A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532">
            <a:extLst>
              <a:ext uri="{FF2B5EF4-FFF2-40B4-BE49-F238E27FC236}">
                <a16:creationId xmlns:a16="http://schemas.microsoft.com/office/drawing/2014/main" id="{9B405EDE-7934-3C34-D404-44DB2D1CB83E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784">
            <a:extLst>
              <a:ext uri="{FF2B5EF4-FFF2-40B4-BE49-F238E27FC236}">
                <a16:creationId xmlns:a16="http://schemas.microsoft.com/office/drawing/2014/main" id="{5FF64638-CA9A-FB06-B611-C6D1AF228508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925">
            <a:extLst>
              <a:ext uri="{FF2B5EF4-FFF2-40B4-BE49-F238E27FC236}">
                <a16:creationId xmlns:a16="http://schemas.microsoft.com/office/drawing/2014/main" id="{D5B9567A-583C-AD58-CC13-9123301DAE5A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787">
            <a:extLst>
              <a:ext uri="{FF2B5EF4-FFF2-40B4-BE49-F238E27FC236}">
                <a16:creationId xmlns:a16="http://schemas.microsoft.com/office/drawing/2014/main" id="{6078BF54-A7D4-4A5C-777E-5817306D7F46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595">
            <a:extLst>
              <a:ext uri="{FF2B5EF4-FFF2-40B4-BE49-F238E27FC236}">
                <a16:creationId xmlns:a16="http://schemas.microsoft.com/office/drawing/2014/main" id="{C3674D0A-5EC0-A6B2-72D6-302B75959A9E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62" grpId="0"/>
          <p:bldP spid="63" grpId="0"/>
          <p:bldP spid="64" grpId="0"/>
          <p:bldP spid="65" grpId="0"/>
          <p:bldP spid="6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5" grpId="1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0B34CD6-E56B-37C9-FB88-7BE81F684728}"/>
              </a:ext>
            </a:extLst>
          </p:cNvPr>
          <p:cNvSpPr/>
          <p:nvPr/>
        </p:nvSpPr>
        <p:spPr>
          <a:xfrm>
            <a:off x="9639300" y="11429998"/>
            <a:ext cx="14741652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62D038-35D0-4515-0B8B-B7D2355227D3}"/>
              </a:ext>
            </a:extLst>
          </p:cNvPr>
          <p:cNvSpPr/>
          <p:nvPr/>
        </p:nvSpPr>
        <p:spPr>
          <a:xfrm>
            <a:off x="9639300" y="9143998"/>
            <a:ext cx="14741652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80DC38-10DB-F6F7-19D8-18CBEC707FEC}"/>
              </a:ext>
            </a:extLst>
          </p:cNvPr>
          <p:cNvSpPr/>
          <p:nvPr/>
        </p:nvSpPr>
        <p:spPr>
          <a:xfrm>
            <a:off x="9639300" y="6857999"/>
            <a:ext cx="14741652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7336C8-19B0-FE32-A135-248E80B32A0A}"/>
              </a:ext>
            </a:extLst>
          </p:cNvPr>
          <p:cNvSpPr/>
          <p:nvPr/>
        </p:nvSpPr>
        <p:spPr>
          <a:xfrm>
            <a:off x="9639300" y="4571999"/>
            <a:ext cx="14741652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C97D92-EBD5-5E81-97ED-C89811BE0EC1}"/>
              </a:ext>
            </a:extLst>
          </p:cNvPr>
          <p:cNvSpPr/>
          <p:nvPr/>
        </p:nvSpPr>
        <p:spPr>
          <a:xfrm>
            <a:off x="9639300" y="2285999"/>
            <a:ext cx="14741652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B9C7D8-744C-E26C-8ECF-F4FAF30A73DF}"/>
              </a:ext>
            </a:extLst>
          </p:cNvPr>
          <p:cNvSpPr/>
          <p:nvPr/>
        </p:nvSpPr>
        <p:spPr>
          <a:xfrm>
            <a:off x="9639300" y="-1"/>
            <a:ext cx="14741652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 b="1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666636-8FC8-D757-EACE-FB8F0AECE2B1}"/>
              </a:ext>
            </a:extLst>
          </p:cNvPr>
          <p:cNvSpPr/>
          <p:nvPr/>
        </p:nvSpPr>
        <p:spPr>
          <a:xfrm>
            <a:off x="9639300" y="11429998"/>
            <a:ext cx="2552700" cy="2286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D8E0BB-C90E-DE14-F108-298C695436E1}"/>
              </a:ext>
            </a:extLst>
          </p:cNvPr>
          <p:cNvSpPr/>
          <p:nvPr/>
        </p:nvSpPr>
        <p:spPr>
          <a:xfrm>
            <a:off x="9639300" y="9143998"/>
            <a:ext cx="2552700" cy="2286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062516-CD34-66FE-0EBB-2BBA1FDEF516}"/>
              </a:ext>
            </a:extLst>
          </p:cNvPr>
          <p:cNvSpPr/>
          <p:nvPr/>
        </p:nvSpPr>
        <p:spPr>
          <a:xfrm>
            <a:off x="9639300" y="6857999"/>
            <a:ext cx="25527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BFA7CF-252B-9BAD-02F5-1171ABB498EA}"/>
              </a:ext>
            </a:extLst>
          </p:cNvPr>
          <p:cNvSpPr/>
          <p:nvPr/>
        </p:nvSpPr>
        <p:spPr>
          <a:xfrm>
            <a:off x="9639300" y="4571999"/>
            <a:ext cx="2552700" cy="228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A3844F-8EB6-8249-3601-2F22A961D146}"/>
              </a:ext>
            </a:extLst>
          </p:cNvPr>
          <p:cNvSpPr/>
          <p:nvPr/>
        </p:nvSpPr>
        <p:spPr>
          <a:xfrm>
            <a:off x="9639300" y="2285999"/>
            <a:ext cx="25527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E28670-ACF3-983C-2179-5F3FD4289D32}"/>
              </a:ext>
            </a:extLst>
          </p:cNvPr>
          <p:cNvSpPr/>
          <p:nvPr/>
        </p:nvSpPr>
        <p:spPr>
          <a:xfrm>
            <a:off x="9639300" y="-1"/>
            <a:ext cx="25527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solidFill>
                  <a:schemeClr val="tx1"/>
                </a:solidFill>
                <a:latin typeface="+mj-lt"/>
              </a:rPr>
              <a:t>1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389033-C1AE-E618-5162-57277179CDD2}"/>
              </a:ext>
            </a:extLst>
          </p:cNvPr>
          <p:cNvSpPr/>
          <p:nvPr/>
        </p:nvSpPr>
        <p:spPr>
          <a:xfrm>
            <a:off x="12192000" y="-1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0A051AF-08FB-B7FD-9B57-62B029173046}"/>
              </a:ext>
            </a:extLst>
          </p:cNvPr>
          <p:cNvSpPr/>
          <p:nvPr/>
        </p:nvSpPr>
        <p:spPr>
          <a:xfrm>
            <a:off x="12192000" y="2285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778AF9C-7E23-EF7D-7656-E449825874CB}"/>
              </a:ext>
            </a:extLst>
          </p:cNvPr>
          <p:cNvSpPr/>
          <p:nvPr/>
        </p:nvSpPr>
        <p:spPr>
          <a:xfrm>
            <a:off x="12192000" y="4571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7D7E1EC-DC34-5C95-8D39-B25E560AEE24}"/>
              </a:ext>
            </a:extLst>
          </p:cNvPr>
          <p:cNvSpPr/>
          <p:nvPr/>
        </p:nvSpPr>
        <p:spPr>
          <a:xfrm>
            <a:off x="12192000" y="6857999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1EAB2E7-EF07-C300-F7E2-7213347445F1}"/>
              </a:ext>
            </a:extLst>
          </p:cNvPr>
          <p:cNvSpPr/>
          <p:nvPr/>
        </p:nvSpPr>
        <p:spPr>
          <a:xfrm>
            <a:off x="12192000" y="9143998"/>
            <a:ext cx="12188952" cy="2286000"/>
          </a:xfrm>
          <a:custGeom>
            <a:avLst/>
            <a:gdLst>
              <a:gd name="connsiteX0" fmla="*/ 11081436 w 12188952"/>
              <a:gd name="connsiteY0" fmla="*/ 489636 h 2286000"/>
              <a:gd name="connsiteX1" fmla="*/ 10428070 w 12188952"/>
              <a:gd name="connsiteY1" fmla="*/ 1143001 h 2286000"/>
              <a:gd name="connsiteX2" fmla="*/ 11081436 w 12188952"/>
              <a:gd name="connsiteY2" fmla="*/ 1796366 h 2286000"/>
              <a:gd name="connsiteX3" fmla="*/ 11734800 w 12188952"/>
              <a:gd name="connsiteY3" fmla="*/ 1143001 h 2286000"/>
              <a:gd name="connsiteX4" fmla="*/ 11081436 w 12188952"/>
              <a:gd name="connsiteY4" fmla="*/ 489636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6"/>
                </a:moveTo>
                <a:cubicBezTo>
                  <a:pt x="10720592" y="489636"/>
                  <a:pt x="10428070" y="782157"/>
                  <a:pt x="10428070" y="1143001"/>
                </a:cubicBezTo>
                <a:cubicBezTo>
                  <a:pt x="10428070" y="1503845"/>
                  <a:pt x="10720592" y="1796366"/>
                  <a:pt x="11081436" y="1796366"/>
                </a:cubicBezTo>
                <a:cubicBezTo>
                  <a:pt x="11442280" y="1796366"/>
                  <a:pt x="11734800" y="1503845"/>
                  <a:pt x="11734800" y="1143001"/>
                </a:cubicBezTo>
                <a:cubicBezTo>
                  <a:pt x="11734800" y="782157"/>
                  <a:pt x="11442280" y="489636"/>
                  <a:pt x="11081436" y="489636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DF8A27F-BCDE-164B-509C-AC384A8408E0}"/>
              </a:ext>
            </a:extLst>
          </p:cNvPr>
          <p:cNvSpPr/>
          <p:nvPr/>
        </p:nvSpPr>
        <p:spPr>
          <a:xfrm>
            <a:off x="12192000" y="11429998"/>
            <a:ext cx="12188952" cy="2286000"/>
          </a:xfrm>
          <a:custGeom>
            <a:avLst/>
            <a:gdLst>
              <a:gd name="connsiteX0" fmla="*/ 11081436 w 12188952"/>
              <a:gd name="connsiteY0" fmla="*/ 489635 h 2286000"/>
              <a:gd name="connsiteX1" fmla="*/ 10428070 w 12188952"/>
              <a:gd name="connsiteY1" fmla="*/ 1143000 h 2286000"/>
              <a:gd name="connsiteX2" fmla="*/ 11081436 w 12188952"/>
              <a:gd name="connsiteY2" fmla="*/ 1796365 h 2286000"/>
              <a:gd name="connsiteX3" fmla="*/ 11734800 w 12188952"/>
              <a:gd name="connsiteY3" fmla="*/ 1143000 h 2286000"/>
              <a:gd name="connsiteX4" fmla="*/ 11081436 w 12188952"/>
              <a:gd name="connsiteY4" fmla="*/ 489635 h 2286000"/>
              <a:gd name="connsiteX5" fmla="*/ 0 w 12188952"/>
              <a:gd name="connsiteY5" fmla="*/ 0 h 2286000"/>
              <a:gd name="connsiteX6" fmla="*/ 12188952 w 12188952"/>
              <a:gd name="connsiteY6" fmla="*/ 0 h 2286000"/>
              <a:gd name="connsiteX7" fmla="*/ 12188952 w 12188952"/>
              <a:gd name="connsiteY7" fmla="*/ 2286000 h 2286000"/>
              <a:gd name="connsiteX8" fmla="*/ 0 w 12188952"/>
              <a:gd name="connsiteY8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2286000">
                <a:moveTo>
                  <a:pt x="11081436" y="489635"/>
                </a:moveTo>
                <a:cubicBezTo>
                  <a:pt x="10720592" y="489635"/>
                  <a:pt x="10428070" y="782156"/>
                  <a:pt x="10428070" y="1143000"/>
                </a:cubicBezTo>
                <a:cubicBezTo>
                  <a:pt x="10428070" y="1503844"/>
                  <a:pt x="10720592" y="1796365"/>
                  <a:pt x="11081436" y="1796365"/>
                </a:cubicBezTo>
                <a:cubicBezTo>
                  <a:pt x="11442280" y="1796365"/>
                  <a:pt x="11734800" y="1503844"/>
                  <a:pt x="11734800" y="1143000"/>
                </a:cubicBezTo>
                <a:cubicBezTo>
                  <a:pt x="11734800" y="782156"/>
                  <a:pt x="11442280" y="489635"/>
                  <a:pt x="11081436" y="489635"/>
                </a:cubicBez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1905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000AA13-8C9A-0B02-1F03-A87C4B52D276}"/>
              </a:ext>
            </a:extLst>
          </p:cNvPr>
          <p:cNvGrpSpPr/>
          <p:nvPr/>
        </p:nvGrpSpPr>
        <p:grpSpPr>
          <a:xfrm>
            <a:off x="12192000" y="2285999"/>
            <a:ext cx="12192000" cy="9143999"/>
            <a:chOff x="9733934" y="2285999"/>
            <a:chExt cx="14650066" cy="914399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4129B1A-0E0C-1049-FC5D-549B82B0BACE}"/>
                </a:ext>
              </a:extLst>
            </p:cNvPr>
            <p:cNvCxnSpPr/>
            <p:nvPr/>
          </p:nvCxnSpPr>
          <p:spPr>
            <a:xfrm>
              <a:off x="9733934" y="2285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77EAEC-B95F-A1F9-374D-D7948BA75BC9}"/>
                </a:ext>
              </a:extLst>
            </p:cNvPr>
            <p:cNvCxnSpPr/>
            <p:nvPr/>
          </p:nvCxnSpPr>
          <p:spPr>
            <a:xfrm>
              <a:off x="9733934" y="4571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B321010-53AE-5F32-5EA3-F91A3C7FF61F}"/>
                </a:ext>
              </a:extLst>
            </p:cNvPr>
            <p:cNvCxnSpPr/>
            <p:nvPr/>
          </p:nvCxnSpPr>
          <p:spPr>
            <a:xfrm>
              <a:off x="9733934" y="6857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02F4CF0-CF70-2A39-7106-3C5DEB417F3D}"/>
                </a:ext>
              </a:extLst>
            </p:cNvPr>
            <p:cNvCxnSpPr/>
            <p:nvPr/>
          </p:nvCxnSpPr>
          <p:spPr>
            <a:xfrm>
              <a:off x="9733934" y="9143999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F6C5187-ED49-6352-9642-5156EFAD790F}"/>
                </a:ext>
              </a:extLst>
            </p:cNvPr>
            <p:cNvCxnSpPr/>
            <p:nvPr/>
          </p:nvCxnSpPr>
          <p:spPr>
            <a:xfrm>
              <a:off x="9733934" y="11429998"/>
              <a:ext cx="1465006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E872B0B-C7D1-6090-77CF-8F4416961431}"/>
              </a:ext>
            </a:extLst>
          </p:cNvPr>
          <p:cNvSpPr txBox="1"/>
          <p:nvPr/>
        </p:nvSpPr>
        <p:spPr>
          <a:xfrm>
            <a:off x="12728283" y="31012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IDENTIFYING PROBLEM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A2700-1FF6-BFFE-9B62-CAB17EF84FB3}"/>
              </a:ext>
            </a:extLst>
          </p:cNvPr>
          <p:cNvSpPr txBox="1"/>
          <p:nvPr/>
        </p:nvSpPr>
        <p:spPr>
          <a:xfrm>
            <a:off x="12734263" y="97560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Xác định chính xác tình huống hoặc khó khăn cần giải quyết để tránh đi sai hướng.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70BAAC-D821-8FE7-4B6A-FDBF30E82D2C}"/>
              </a:ext>
            </a:extLst>
          </p:cNvPr>
          <p:cNvSpPr txBox="1"/>
          <p:nvPr/>
        </p:nvSpPr>
        <p:spPr>
          <a:xfrm>
            <a:off x="12728283" y="260228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GATHER INFORMATION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0A2E64-D43F-7EC0-7E59-E842603D7415}"/>
              </a:ext>
            </a:extLst>
          </p:cNvPr>
          <p:cNvSpPr txBox="1"/>
          <p:nvPr/>
        </p:nvSpPr>
        <p:spPr>
          <a:xfrm>
            <a:off x="12734263" y="326775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T</a:t>
            </a:r>
            <a:r>
              <a:rPr lang="vi-VN" sz="2800" dirty="0">
                <a:solidFill>
                  <a:schemeClr val="tx2"/>
                </a:solidFill>
              </a:rPr>
              <a:t>ìm kiếm và tổng hợp thông tin, bằng chứng, số liệu liên quan đến vấn đề.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7FA88C-CFCB-1CFC-D813-71E7F8CABEB2}"/>
              </a:ext>
            </a:extLst>
          </p:cNvPr>
          <p:cNvSpPr txBox="1"/>
          <p:nvPr/>
        </p:nvSpPr>
        <p:spPr>
          <a:xfrm>
            <a:off x="12728283" y="489443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GENERATE ALTERNATIVES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294533-41D7-DFD7-E2C1-3AF43E4BAC51}"/>
              </a:ext>
            </a:extLst>
          </p:cNvPr>
          <p:cNvSpPr txBox="1"/>
          <p:nvPr/>
        </p:nvSpPr>
        <p:spPr>
          <a:xfrm>
            <a:off x="12734263" y="555991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Đề xuất nhiều giải pháp khác nhau nhằm mở rộng góc nhìn và cơ hội lựa chọn.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35B565-BE13-E85A-7AA3-AEFD8A5C677C}"/>
              </a:ext>
            </a:extLst>
          </p:cNvPr>
          <p:cNvSpPr txBox="1"/>
          <p:nvPr/>
        </p:nvSpPr>
        <p:spPr>
          <a:xfrm>
            <a:off x="12728283" y="7186590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EVALUATE ALTERNATIVES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EB0196-41E5-32B6-3017-079C271543FC}"/>
              </a:ext>
            </a:extLst>
          </p:cNvPr>
          <p:cNvSpPr txBox="1"/>
          <p:nvPr/>
        </p:nvSpPr>
        <p:spPr>
          <a:xfrm>
            <a:off x="12734263" y="7852065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Phân tích ưu, nhược điểm, rủi ro và khả năng thành công của từng giải pháp.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78858B-FE16-CF88-720D-B5581D35D077}"/>
              </a:ext>
            </a:extLst>
          </p:cNvPr>
          <p:cNvSpPr txBox="1"/>
          <p:nvPr/>
        </p:nvSpPr>
        <p:spPr>
          <a:xfrm>
            <a:off x="12728283" y="9478745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CHOOSE A SOLUTION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9C178A3-BB43-E007-6B7C-92A543589F51}"/>
              </a:ext>
            </a:extLst>
          </p:cNvPr>
          <p:cNvSpPr txBox="1"/>
          <p:nvPr/>
        </p:nvSpPr>
        <p:spPr>
          <a:xfrm>
            <a:off x="12734263" y="10144220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Chọn ra phương án phù hợp nhất với mục tiêu và nguồn lực hiện có.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3625B8-2047-0323-B8A3-A6218F00E8EA}"/>
              </a:ext>
            </a:extLst>
          </p:cNvPr>
          <p:cNvSpPr txBox="1"/>
          <p:nvPr/>
        </p:nvSpPr>
        <p:spPr>
          <a:xfrm>
            <a:off x="12728283" y="11770902"/>
            <a:ext cx="918538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400" b="1" dirty="0">
                <a:solidFill>
                  <a:schemeClr val="tx2"/>
                </a:solidFill>
                <a:latin typeface="+mj-lt"/>
              </a:rPr>
              <a:t>IMPLEMENT &amp; REVIEW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CF775ED-308D-4E87-BA25-853E66C40895}"/>
              </a:ext>
            </a:extLst>
          </p:cNvPr>
          <p:cNvSpPr txBox="1"/>
          <p:nvPr/>
        </p:nvSpPr>
        <p:spPr>
          <a:xfrm>
            <a:off x="12734263" y="12436377"/>
            <a:ext cx="918538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800" dirty="0">
                <a:solidFill>
                  <a:schemeClr val="tx2"/>
                </a:solidFill>
              </a:rPr>
              <a:t>Thực hiện giải pháp, theo dõi tiến độ và đánh giá hiệu quả để rút kinh nghiệm.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A0F8241-81B4-832D-4090-EA96067237ED}"/>
              </a:ext>
            </a:extLst>
          </p:cNvPr>
          <p:cNvSpPr/>
          <p:nvPr/>
        </p:nvSpPr>
        <p:spPr>
          <a:xfrm>
            <a:off x="0" y="0"/>
            <a:ext cx="9733934" cy="1371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90500" dist="2540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6239673-2833-ACAE-981C-E58A057D7D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FE8F595B-3EF1-DB47-1241-6C55B5AF5548}"/>
              </a:ext>
            </a:extLst>
          </p:cNvPr>
          <p:cNvSpPr txBox="1"/>
          <p:nvPr/>
        </p:nvSpPr>
        <p:spPr>
          <a:xfrm>
            <a:off x="1470043" y="9383663"/>
            <a:ext cx="679384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DECISION MAKING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id="{F1B87374-B693-F15D-485F-20C7F842D9D2}"/>
              </a:ext>
            </a:extLst>
          </p:cNvPr>
          <p:cNvSpPr txBox="1"/>
          <p:nvPr/>
        </p:nvSpPr>
        <p:spPr>
          <a:xfrm>
            <a:off x="1947322" y="10315431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592560A-3EE2-F586-4E4A-AB73FDB4024A}"/>
              </a:ext>
            </a:extLst>
          </p:cNvPr>
          <p:cNvSpPr/>
          <p:nvPr/>
        </p:nvSpPr>
        <p:spPr>
          <a:xfrm>
            <a:off x="4313759" y="11648972"/>
            <a:ext cx="1106416" cy="1106416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44655BF-F0DC-F842-BAD1-E76896042439}"/>
              </a:ext>
            </a:extLst>
          </p:cNvPr>
          <p:cNvSpPr/>
          <p:nvPr/>
        </p:nvSpPr>
        <p:spPr>
          <a:xfrm>
            <a:off x="2388254" y="11648972"/>
            <a:ext cx="1106416" cy="1106416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B2B8501-263F-8B80-89FC-96C1D6599F07}"/>
              </a:ext>
            </a:extLst>
          </p:cNvPr>
          <p:cNvSpPr/>
          <p:nvPr/>
        </p:nvSpPr>
        <p:spPr>
          <a:xfrm>
            <a:off x="6239264" y="11648972"/>
            <a:ext cx="1106416" cy="1106416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 2862">
            <a:extLst>
              <a:ext uri="{FF2B5EF4-FFF2-40B4-BE49-F238E27FC236}">
                <a16:creationId xmlns:a16="http://schemas.microsoft.com/office/drawing/2014/main" id="{83510EE0-F1E5-FAF7-A816-8E8CE48BFF46}"/>
              </a:ext>
            </a:extLst>
          </p:cNvPr>
          <p:cNvSpPr/>
          <p:nvPr/>
        </p:nvSpPr>
        <p:spPr>
          <a:xfrm>
            <a:off x="6513144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3" name="Shape 2865">
            <a:extLst>
              <a:ext uri="{FF2B5EF4-FFF2-40B4-BE49-F238E27FC236}">
                <a16:creationId xmlns:a16="http://schemas.microsoft.com/office/drawing/2014/main" id="{65B6D29A-8A7C-4344-B86C-46C317EEE1A8}"/>
              </a:ext>
            </a:extLst>
          </p:cNvPr>
          <p:cNvSpPr/>
          <p:nvPr/>
        </p:nvSpPr>
        <p:spPr>
          <a:xfrm>
            <a:off x="2656687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4" name="Shape 2869">
            <a:extLst>
              <a:ext uri="{FF2B5EF4-FFF2-40B4-BE49-F238E27FC236}">
                <a16:creationId xmlns:a16="http://schemas.microsoft.com/office/drawing/2014/main" id="{88EAC44C-2BBB-D07C-190B-906330F88B5A}"/>
              </a:ext>
            </a:extLst>
          </p:cNvPr>
          <p:cNvSpPr/>
          <p:nvPr/>
        </p:nvSpPr>
        <p:spPr>
          <a:xfrm>
            <a:off x="4587639" y="11922852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>
              <a:lumMod val="60000"/>
              <a:lumOff val="4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85" name="Picture Placeholder 60" descr="A person holding a black letter&#10;&#10;AI-generated content may be incorrect.">
            <a:extLst>
              <a:ext uri="{FF2B5EF4-FFF2-40B4-BE49-F238E27FC236}">
                <a16:creationId xmlns:a16="http://schemas.microsoft.com/office/drawing/2014/main" id="{2E2437E8-D1C4-4F8D-0880-A95B6BD0D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81665" y="782533"/>
            <a:ext cx="8170607" cy="8170607"/>
          </a:xfrm>
          <a:prstGeom prst="rect">
            <a:avLst/>
          </a:prstGeom>
        </p:spPr>
      </p:pic>
      <p:sp>
        <p:nvSpPr>
          <p:cNvPr id="86" name="Shape 2547">
            <a:extLst>
              <a:ext uri="{FF2B5EF4-FFF2-40B4-BE49-F238E27FC236}">
                <a16:creationId xmlns:a16="http://schemas.microsoft.com/office/drawing/2014/main" id="{279BF2C0-850F-B777-2162-A9EA10BBCB9C}"/>
              </a:ext>
            </a:extLst>
          </p:cNvPr>
          <p:cNvSpPr/>
          <p:nvPr/>
        </p:nvSpPr>
        <p:spPr>
          <a:xfrm>
            <a:off x="22991914" y="85933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532">
            <a:extLst>
              <a:ext uri="{FF2B5EF4-FFF2-40B4-BE49-F238E27FC236}">
                <a16:creationId xmlns:a16="http://schemas.microsoft.com/office/drawing/2014/main" id="{CB124DB9-B8CC-8B50-918F-EE785BA05F71}"/>
              </a:ext>
            </a:extLst>
          </p:cNvPr>
          <p:cNvSpPr/>
          <p:nvPr/>
        </p:nvSpPr>
        <p:spPr>
          <a:xfrm>
            <a:off x="23042701" y="3160837"/>
            <a:ext cx="457082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Shape 2784">
            <a:extLst>
              <a:ext uri="{FF2B5EF4-FFF2-40B4-BE49-F238E27FC236}">
                <a16:creationId xmlns:a16="http://schemas.microsoft.com/office/drawing/2014/main" id="{F53F3B48-FD61-1ABF-84C3-058A35E67E40}"/>
              </a:ext>
            </a:extLst>
          </p:cNvPr>
          <p:cNvSpPr/>
          <p:nvPr/>
        </p:nvSpPr>
        <p:spPr>
          <a:xfrm>
            <a:off x="22991914" y="5462341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9" name="Shape 2925">
            <a:extLst>
              <a:ext uri="{FF2B5EF4-FFF2-40B4-BE49-F238E27FC236}">
                <a16:creationId xmlns:a16="http://schemas.microsoft.com/office/drawing/2014/main" id="{A7985513-BFD0-9933-E8F0-00F0C299D414}"/>
              </a:ext>
            </a:extLst>
          </p:cNvPr>
          <p:cNvSpPr/>
          <p:nvPr/>
        </p:nvSpPr>
        <p:spPr>
          <a:xfrm>
            <a:off x="22991914" y="10014563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0" name="Shape 2787">
            <a:extLst>
              <a:ext uri="{FF2B5EF4-FFF2-40B4-BE49-F238E27FC236}">
                <a16:creationId xmlns:a16="http://schemas.microsoft.com/office/drawing/2014/main" id="{6F8F4B96-DA31-2F14-F896-DC1074767AE2}"/>
              </a:ext>
            </a:extLst>
          </p:cNvPr>
          <p:cNvSpPr/>
          <p:nvPr/>
        </p:nvSpPr>
        <p:spPr>
          <a:xfrm>
            <a:off x="22992087" y="12316066"/>
            <a:ext cx="558310" cy="558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1" name="Shape 2595">
            <a:extLst>
              <a:ext uri="{FF2B5EF4-FFF2-40B4-BE49-F238E27FC236}">
                <a16:creationId xmlns:a16="http://schemas.microsoft.com/office/drawing/2014/main" id="{28E265D8-BD6B-38FB-2C5C-F83B705D02E5}"/>
              </a:ext>
            </a:extLst>
          </p:cNvPr>
          <p:cNvSpPr/>
          <p:nvPr/>
        </p:nvSpPr>
        <p:spPr>
          <a:xfrm>
            <a:off x="22991914" y="7763845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33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0" dur="50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1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67" grpId="0"/>
          <p:bldP spid="77" grpId="0"/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6" grpId="0" animBg="1"/>
          <p:bldP spid="86" grpId="1" animBg="1"/>
          <p:bldP spid="87" grpId="0" animBg="1"/>
          <p:bldP spid="87" grpId="1" animBg="1"/>
          <p:bldP spid="88" grpId="0" animBg="1"/>
          <p:bldP spid="88" grpId="1" animBg="1"/>
          <p:bldP spid="89" grpId="0" animBg="1"/>
          <p:bldP spid="89" grpId="1" animBg="1"/>
          <p:bldP spid="90" grpId="0" animBg="1"/>
          <p:bldP spid="90" grpId="1" animBg="1"/>
          <p:bldP spid="91" grpId="0" animBg="1"/>
          <p:bldP spid="91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3685</TotalTime>
  <Words>1096</Words>
  <Application>Microsoft Office PowerPoint</Application>
  <PresentationFormat>Custom</PresentationFormat>
  <Paragraphs>160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Aptos</vt:lpstr>
      <vt:lpstr>Arial</vt:lpstr>
      <vt:lpstr>Calibri</vt:lpstr>
      <vt:lpstr>Open Sans Light</vt:lpstr>
      <vt:lpstr>Source Sans Pro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17 - 6 Steps Decision Making Process</dc:title>
  <dc:creator>Slide Ocean</dc:creator>
  <cp:lastModifiedBy>SO</cp:lastModifiedBy>
  <cp:revision>688</cp:revision>
  <dcterms:created xsi:type="dcterms:W3CDTF">2024-04-24T08:43:56Z</dcterms:created>
  <dcterms:modified xsi:type="dcterms:W3CDTF">2025-08-21T07:14:29Z</dcterms:modified>
</cp:coreProperties>
</file>