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</p:sldMasterIdLst>
  <p:notesMasterIdLst>
    <p:notesMasterId r:id="rId17"/>
  </p:notesMasterIdLst>
  <p:handoutMasterIdLst>
    <p:handoutMasterId r:id="rId18"/>
  </p:handoutMasterIdLst>
  <p:sldIdLst>
    <p:sldId id="2147378072" r:id="rId9"/>
    <p:sldId id="2147378087" r:id="rId10"/>
    <p:sldId id="2147378099" r:id="rId11"/>
    <p:sldId id="2147378077" r:id="rId12"/>
    <p:sldId id="2147378075" r:id="rId13"/>
    <p:sldId id="2147378074" r:id="rId14"/>
    <p:sldId id="2147378073" r:id="rId15"/>
    <p:sldId id="2147378076" r:id="rId1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1" autoAdjust="0"/>
    <p:restoredTop sz="75666" autoAdjust="0"/>
  </p:normalViewPr>
  <p:slideViewPr>
    <p:cSldViewPr snapToGrid="0">
      <p:cViewPr varScale="1">
        <p:scale>
          <a:sx n="54" d="100"/>
          <a:sy n="54" d="100"/>
        </p:scale>
        <p:origin x="876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DCB8C78F-554F-D272-EEBA-2F4803CC5B90}"/>
              </a:ext>
            </a:extLst>
          </p:cNvPr>
          <p:cNvSpPr/>
          <p:nvPr/>
        </p:nvSpPr>
        <p:spPr>
          <a:xfrm>
            <a:off x="14005246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9C46505-EDBF-7469-E2E0-6B6D90CF7121}"/>
              </a:ext>
            </a:extLst>
          </p:cNvPr>
          <p:cNvSpPr/>
          <p:nvPr/>
        </p:nvSpPr>
        <p:spPr>
          <a:xfrm>
            <a:off x="1022118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70F63CF3-3DD2-D706-71B1-C2B99F902943}"/>
              </a:ext>
            </a:extLst>
          </p:cNvPr>
          <p:cNvSpPr/>
          <p:nvPr/>
        </p:nvSpPr>
        <p:spPr>
          <a:xfrm>
            <a:off x="6413638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dir="10800000" algn="r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F303769C-EF7A-031B-61FF-4D4CDC8FE5DE}"/>
              </a:ext>
            </a:extLst>
          </p:cNvPr>
          <p:cNvSpPr/>
          <p:nvPr/>
        </p:nvSpPr>
        <p:spPr>
          <a:xfrm rot="10800000">
            <a:off x="7435757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algn="l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C64643C-594E-9623-D1DA-8198D45B7181}"/>
              </a:ext>
            </a:extLst>
          </p:cNvPr>
          <p:cNvSpPr/>
          <p:nvPr/>
        </p:nvSpPr>
        <p:spPr>
          <a:xfrm>
            <a:off x="7623630" y="4235450"/>
            <a:ext cx="2297110" cy="6140450"/>
          </a:xfrm>
          <a:custGeom>
            <a:avLst/>
            <a:gdLst>
              <a:gd name="connsiteX0" fmla="*/ 1025082 w 2297110"/>
              <a:gd name="connsiteY0" fmla="*/ 0 h 6048358"/>
              <a:gd name="connsiteX1" fmla="*/ 1056151 w 2297110"/>
              <a:gd name="connsiteY1" fmla="*/ 28238 h 6048358"/>
              <a:gd name="connsiteX2" fmla="*/ 2297110 w 2297110"/>
              <a:gd name="connsiteY2" fmla="*/ 3024179 h 6048358"/>
              <a:gd name="connsiteX3" fmla="*/ 1056151 w 2297110"/>
              <a:gd name="connsiteY3" fmla="*/ 6020120 h 6048358"/>
              <a:gd name="connsiteX4" fmla="*/ 1025082 w 2297110"/>
              <a:gd name="connsiteY4" fmla="*/ 6048358 h 6048358"/>
              <a:gd name="connsiteX5" fmla="*/ 911178 w 2297110"/>
              <a:gd name="connsiteY5" fmla="*/ 5896639 h 6048358"/>
              <a:gd name="connsiteX6" fmla="*/ 0 w 2297110"/>
              <a:gd name="connsiteY6" fmla="*/ 3024179 h 6048358"/>
              <a:gd name="connsiteX7" fmla="*/ 911178 w 2297110"/>
              <a:gd name="connsiteY7" fmla="*/ 151719 h 6048358"/>
              <a:gd name="connsiteX8" fmla="*/ 1025082 w 2297110"/>
              <a:gd name="connsiteY8" fmla="*/ 0 h 604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10" h="6048358">
                <a:moveTo>
                  <a:pt x="1025082" y="0"/>
                </a:moveTo>
                <a:lnTo>
                  <a:pt x="1056151" y="28238"/>
                </a:lnTo>
                <a:cubicBezTo>
                  <a:pt x="1822879" y="794967"/>
                  <a:pt x="2297110" y="1854192"/>
                  <a:pt x="2297110" y="3024179"/>
                </a:cubicBezTo>
                <a:cubicBezTo>
                  <a:pt x="2297110" y="4194166"/>
                  <a:pt x="1822879" y="5253392"/>
                  <a:pt x="1056151" y="6020120"/>
                </a:cubicBezTo>
                <a:lnTo>
                  <a:pt x="1025082" y="6048358"/>
                </a:lnTo>
                <a:lnTo>
                  <a:pt x="911178" y="5896639"/>
                </a:lnTo>
                <a:cubicBezTo>
                  <a:pt x="338900" y="5095643"/>
                  <a:pt x="0" y="4101338"/>
                  <a:pt x="0" y="3024179"/>
                </a:cubicBezTo>
                <a:cubicBezTo>
                  <a:pt x="0" y="1947020"/>
                  <a:pt x="338900" y="952716"/>
                  <a:pt x="911178" y="151719"/>
                </a:cubicBezTo>
                <a:lnTo>
                  <a:pt x="10250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317500" dist="4445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DF6D60C-C202-3C1A-2A95-6E80AA365772}"/>
              </a:ext>
            </a:extLst>
          </p:cNvPr>
          <p:cNvSpPr/>
          <p:nvPr/>
        </p:nvSpPr>
        <p:spPr>
          <a:xfrm>
            <a:off x="14463262" y="4235451"/>
            <a:ext cx="2297109" cy="6140448"/>
          </a:xfrm>
          <a:custGeom>
            <a:avLst/>
            <a:gdLst>
              <a:gd name="connsiteX0" fmla="*/ 1272028 w 2297109"/>
              <a:gd name="connsiteY0" fmla="*/ 0 h 6048356"/>
              <a:gd name="connsiteX1" fmla="*/ 1385931 w 2297109"/>
              <a:gd name="connsiteY1" fmla="*/ 151718 h 6048356"/>
              <a:gd name="connsiteX2" fmla="*/ 2297109 w 2297109"/>
              <a:gd name="connsiteY2" fmla="*/ 3024178 h 6048356"/>
              <a:gd name="connsiteX3" fmla="*/ 1385931 w 2297109"/>
              <a:gd name="connsiteY3" fmla="*/ 5896638 h 6048356"/>
              <a:gd name="connsiteX4" fmla="*/ 1272028 w 2297109"/>
              <a:gd name="connsiteY4" fmla="*/ 6048356 h 6048356"/>
              <a:gd name="connsiteX5" fmla="*/ 1240959 w 2297109"/>
              <a:gd name="connsiteY5" fmla="*/ 6020119 h 6048356"/>
              <a:gd name="connsiteX6" fmla="*/ 0 w 2297109"/>
              <a:gd name="connsiteY6" fmla="*/ 3024178 h 6048356"/>
              <a:gd name="connsiteX7" fmla="*/ 1240959 w 2297109"/>
              <a:gd name="connsiteY7" fmla="*/ 28237 h 6048356"/>
              <a:gd name="connsiteX8" fmla="*/ 1272028 w 2297109"/>
              <a:gd name="connsiteY8" fmla="*/ 0 h 60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09" h="6048356">
                <a:moveTo>
                  <a:pt x="1272028" y="0"/>
                </a:moveTo>
                <a:lnTo>
                  <a:pt x="1385931" y="151718"/>
                </a:lnTo>
                <a:cubicBezTo>
                  <a:pt x="1958209" y="952715"/>
                  <a:pt x="2297109" y="1947019"/>
                  <a:pt x="2297109" y="3024178"/>
                </a:cubicBezTo>
                <a:cubicBezTo>
                  <a:pt x="2297109" y="4101337"/>
                  <a:pt x="1958209" y="5095642"/>
                  <a:pt x="1385931" y="5896638"/>
                </a:cubicBezTo>
                <a:lnTo>
                  <a:pt x="1272028" y="6048356"/>
                </a:lnTo>
                <a:lnTo>
                  <a:pt x="1240959" y="6020119"/>
                </a:lnTo>
                <a:cubicBezTo>
                  <a:pt x="474231" y="5253391"/>
                  <a:pt x="0" y="4194165"/>
                  <a:pt x="0" y="3024178"/>
                </a:cubicBezTo>
                <a:cubicBezTo>
                  <a:pt x="0" y="1854191"/>
                  <a:pt x="474231" y="794966"/>
                  <a:pt x="1240959" y="28237"/>
                </a:cubicBezTo>
                <a:lnTo>
                  <a:pt x="127202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317500" dist="4445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62E54A-A4B7-7483-1305-6AD76062510D}"/>
              </a:ext>
            </a:extLst>
          </p:cNvPr>
          <p:cNvSpPr txBox="1"/>
          <p:nvPr/>
        </p:nvSpPr>
        <p:spPr>
          <a:xfrm>
            <a:off x="6796275" y="4976901"/>
            <a:ext cx="2710999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7ECD9B-EFAB-9DE7-9149-425D9655F178}"/>
              </a:ext>
            </a:extLst>
          </p:cNvPr>
          <p:cNvSpPr txBox="1"/>
          <p:nvPr/>
        </p:nvSpPr>
        <p:spPr>
          <a:xfrm>
            <a:off x="14966887" y="4976901"/>
            <a:ext cx="2342308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B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FA2BA35-47BF-AEC3-2D50-29B6403119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97641" y="6711315"/>
            <a:ext cx="1188720" cy="11887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5331993-85BC-0E0D-44A1-A7A29F179643}"/>
              </a:ext>
            </a:extLst>
          </p:cNvPr>
          <p:cNvSpPr txBox="1"/>
          <p:nvPr/>
        </p:nvSpPr>
        <p:spPr>
          <a:xfrm>
            <a:off x="10915275" y="8302594"/>
            <a:ext cx="255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u="none" dirty="0">
                <a:solidFill>
                  <a:schemeClr val="tx2"/>
                </a:solidFill>
                <a:latin typeface="+mj-lt"/>
              </a:rPr>
              <a:t>AUDIENCE</a:t>
            </a:r>
            <a:endParaRPr lang="en-US" sz="3600" b="1" u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1E20CEF-9A47-13CE-BFA3-7A1A91E9E921}"/>
              </a:ext>
            </a:extLst>
          </p:cNvPr>
          <p:cNvSpPr/>
          <p:nvPr/>
        </p:nvSpPr>
        <p:spPr>
          <a:xfrm>
            <a:off x="1428796" y="3068775"/>
            <a:ext cx="7201772" cy="8473800"/>
          </a:xfrm>
          <a:custGeom>
            <a:avLst/>
            <a:gdLst>
              <a:gd name="connsiteX0" fmla="*/ 4236900 w 7201772"/>
              <a:gd name="connsiteY0" fmla="*/ 0 h 8473800"/>
              <a:gd name="connsiteX1" fmla="*/ 6931962 w 7201772"/>
              <a:gd name="connsiteY1" fmla="*/ 967502 h 8473800"/>
              <a:gd name="connsiteX2" fmla="*/ 7201772 w 7201772"/>
              <a:gd name="connsiteY2" fmla="*/ 1212721 h 8473800"/>
              <a:gd name="connsiteX3" fmla="*/ 7087868 w 7201772"/>
              <a:gd name="connsiteY3" fmla="*/ 1364440 h 8473800"/>
              <a:gd name="connsiteX4" fmla="*/ 6176690 w 7201772"/>
              <a:gd name="connsiteY4" fmla="*/ 4236900 h 8473800"/>
              <a:gd name="connsiteX5" fmla="*/ 7087868 w 7201772"/>
              <a:gd name="connsiteY5" fmla="*/ 7109360 h 8473800"/>
              <a:gd name="connsiteX6" fmla="*/ 7201772 w 7201772"/>
              <a:gd name="connsiteY6" fmla="*/ 7261079 h 8473800"/>
              <a:gd name="connsiteX7" fmla="*/ 6931962 w 7201772"/>
              <a:gd name="connsiteY7" fmla="*/ 7506298 h 8473800"/>
              <a:gd name="connsiteX8" fmla="*/ 4236900 w 7201772"/>
              <a:gd name="connsiteY8" fmla="*/ 8473800 h 8473800"/>
              <a:gd name="connsiteX9" fmla="*/ 0 w 7201772"/>
              <a:gd name="connsiteY9" fmla="*/ 4236900 h 8473800"/>
              <a:gd name="connsiteX10" fmla="*/ 4236900 w 7201772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2" h="8473800">
                <a:moveTo>
                  <a:pt x="4236900" y="0"/>
                </a:moveTo>
                <a:cubicBezTo>
                  <a:pt x="5260639" y="0"/>
                  <a:pt x="6199576" y="363083"/>
                  <a:pt x="6931962" y="967502"/>
                </a:cubicBezTo>
                <a:lnTo>
                  <a:pt x="7201772" y="1212721"/>
                </a:lnTo>
                <a:lnTo>
                  <a:pt x="7087868" y="1364440"/>
                </a:lnTo>
                <a:cubicBezTo>
                  <a:pt x="6515590" y="2165437"/>
                  <a:pt x="6176690" y="3159741"/>
                  <a:pt x="6176690" y="4236900"/>
                </a:cubicBezTo>
                <a:cubicBezTo>
                  <a:pt x="6176690" y="5314059"/>
                  <a:pt x="6515590" y="6308364"/>
                  <a:pt x="7087868" y="7109360"/>
                </a:cubicBezTo>
                <a:lnTo>
                  <a:pt x="7201772" y="7261079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18BA025-2D65-DA18-4514-BE29571CDEDD}"/>
              </a:ext>
            </a:extLst>
          </p:cNvPr>
          <p:cNvSpPr/>
          <p:nvPr/>
        </p:nvSpPr>
        <p:spPr>
          <a:xfrm>
            <a:off x="15753434" y="3068775"/>
            <a:ext cx="7201771" cy="8473800"/>
          </a:xfrm>
          <a:custGeom>
            <a:avLst/>
            <a:gdLst>
              <a:gd name="connsiteX0" fmla="*/ 2964871 w 7201771"/>
              <a:gd name="connsiteY0" fmla="*/ 0 h 8473800"/>
              <a:gd name="connsiteX1" fmla="*/ 7201771 w 7201771"/>
              <a:gd name="connsiteY1" fmla="*/ 4236900 h 8473800"/>
              <a:gd name="connsiteX2" fmla="*/ 2964871 w 7201771"/>
              <a:gd name="connsiteY2" fmla="*/ 8473800 h 8473800"/>
              <a:gd name="connsiteX3" fmla="*/ 269810 w 7201771"/>
              <a:gd name="connsiteY3" fmla="*/ 7506298 h 8473800"/>
              <a:gd name="connsiteX4" fmla="*/ 0 w 7201771"/>
              <a:gd name="connsiteY4" fmla="*/ 7261078 h 8473800"/>
              <a:gd name="connsiteX5" fmla="*/ 113903 w 7201771"/>
              <a:gd name="connsiteY5" fmla="*/ 7109360 h 8473800"/>
              <a:gd name="connsiteX6" fmla="*/ 1025081 w 7201771"/>
              <a:gd name="connsiteY6" fmla="*/ 4236900 h 8473800"/>
              <a:gd name="connsiteX7" fmla="*/ 113903 w 7201771"/>
              <a:gd name="connsiteY7" fmla="*/ 1364440 h 8473800"/>
              <a:gd name="connsiteX8" fmla="*/ 0 w 7201771"/>
              <a:gd name="connsiteY8" fmla="*/ 1212722 h 8473800"/>
              <a:gd name="connsiteX9" fmla="*/ 269810 w 7201771"/>
              <a:gd name="connsiteY9" fmla="*/ 967502 h 8473800"/>
              <a:gd name="connsiteX10" fmla="*/ 2964871 w 7201771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1" h="8473800">
                <a:moveTo>
                  <a:pt x="2964871" y="0"/>
                </a:moveTo>
                <a:cubicBezTo>
                  <a:pt x="5304847" y="0"/>
                  <a:pt x="7201771" y="1896925"/>
                  <a:pt x="7201771" y="4236900"/>
                </a:cubicBezTo>
                <a:cubicBezTo>
                  <a:pt x="7201771" y="6576875"/>
                  <a:pt x="5304847" y="8473800"/>
                  <a:pt x="2964871" y="8473800"/>
                </a:cubicBezTo>
                <a:cubicBezTo>
                  <a:pt x="1941133" y="8473800"/>
                  <a:pt x="1002196" y="8110717"/>
                  <a:pt x="269810" y="7506298"/>
                </a:cubicBezTo>
                <a:lnTo>
                  <a:pt x="0" y="7261078"/>
                </a:lnTo>
                <a:lnTo>
                  <a:pt x="113903" y="7109360"/>
                </a:lnTo>
                <a:cubicBezTo>
                  <a:pt x="686181" y="6308364"/>
                  <a:pt x="1025081" y="5314059"/>
                  <a:pt x="1025081" y="4236900"/>
                </a:cubicBezTo>
                <a:cubicBezTo>
                  <a:pt x="1025081" y="3159741"/>
                  <a:pt x="686181" y="2165437"/>
                  <a:pt x="113903" y="1364440"/>
                </a:cubicBezTo>
                <a:lnTo>
                  <a:pt x="0" y="1212722"/>
                </a:lnTo>
                <a:lnTo>
                  <a:pt x="269810" y="967502"/>
                </a:lnTo>
                <a:cubicBezTo>
                  <a:pt x="1002196" y="363083"/>
                  <a:pt x="1941133" y="0"/>
                  <a:pt x="2964871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957104E-6466-035E-EC59-793F3D842F76}"/>
              </a:ext>
            </a:extLst>
          </p:cNvPr>
          <p:cNvSpPr/>
          <p:nvPr/>
        </p:nvSpPr>
        <p:spPr>
          <a:xfrm>
            <a:off x="14931246" y="0"/>
            <a:ext cx="9500539" cy="13713436"/>
          </a:xfrm>
          <a:custGeom>
            <a:avLst/>
            <a:gdLst>
              <a:gd name="connsiteX0" fmla="*/ 0 w 9500539"/>
              <a:gd name="connsiteY0" fmla="*/ 0 h 13713436"/>
              <a:gd name="connsiteX1" fmla="*/ 9500539 w 9500539"/>
              <a:gd name="connsiteY1" fmla="*/ 0 h 13713436"/>
              <a:gd name="connsiteX2" fmla="*/ 9500539 w 9500539"/>
              <a:gd name="connsiteY2" fmla="*/ 13713436 h 13713436"/>
              <a:gd name="connsiteX3" fmla="*/ 0 w 9500539"/>
              <a:gd name="connsiteY3" fmla="*/ 13713436 h 13713436"/>
              <a:gd name="connsiteX4" fmla="*/ 0 w 9500539"/>
              <a:gd name="connsiteY4" fmla="*/ 11092964 h 13713436"/>
              <a:gd name="connsiteX5" fmla="*/ 100508 w 9500539"/>
              <a:gd name="connsiteY5" fmla="*/ 11010289 h 13713436"/>
              <a:gd name="connsiteX6" fmla="*/ 1769572 w 9500539"/>
              <a:gd name="connsiteY6" fmla="*/ 7305676 h 13713436"/>
              <a:gd name="connsiteX7" fmla="*/ 100508 w 9500539"/>
              <a:gd name="connsiteY7" fmla="*/ 3601061 h 13713436"/>
              <a:gd name="connsiteX8" fmla="*/ 0 w 9500539"/>
              <a:gd name="connsiteY8" fmla="*/ 351838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0539" h="13713436">
                <a:moveTo>
                  <a:pt x="0" y="0"/>
                </a:moveTo>
                <a:lnTo>
                  <a:pt x="9500539" y="0"/>
                </a:lnTo>
                <a:lnTo>
                  <a:pt x="9500539" y="13713436"/>
                </a:lnTo>
                <a:lnTo>
                  <a:pt x="0" y="13713436"/>
                </a:lnTo>
                <a:lnTo>
                  <a:pt x="0" y="11092964"/>
                </a:lnTo>
                <a:lnTo>
                  <a:pt x="100508" y="11010289"/>
                </a:lnTo>
                <a:cubicBezTo>
                  <a:pt x="1119848" y="10129732"/>
                  <a:pt x="1769572" y="8797126"/>
                  <a:pt x="1769572" y="7305676"/>
                </a:cubicBezTo>
                <a:cubicBezTo>
                  <a:pt x="1769572" y="5814225"/>
                  <a:pt x="1119848" y="4481620"/>
                  <a:pt x="100508" y="3601061"/>
                </a:cubicBezTo>
                <a:lnTo>
                  <a:pt x="0" y="35183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4B88567-B318-5CD2-B670-08A909C64657}"/>
              </a:ext>
            </a:extLst>
          </p:cNvPr>
          <p:cNvSpPr/>
          <p:nvPr/>
        </p:nvSpPr>
        <p:spPr>
          <a:xfrm>
            <a:off x="0" y="0"/>
            <a:ext cx="9429750" cy="13713436"/>
          </a:xfrm>
          <a:custGeom>
            <a:avLst/>
            <a:gdLst>
              <a:gd name="connsiteX0" fmla="*/ 0 w 9429750"/>
              <a:gd name="connsiteY0" fmla="*/ 0 h 13713436"/>
              <a:gd name="connsiteX1" fmla="*/ 9429750 w 9429750"/>
              <a:gd name="connsiteY1" fmla="*/ 0 h 13713436"/>
              <a:gd name="connsiteX2" fmla="*/ 9429750 w 9429750"/>
              <a:gd name="connsiteY2" fmla="*/ 3536078 h 13713436"/>
              <a:gd name="connsiteX3" fmla="*/ 9350751 w 9429750"/>
              <a:gd name="connsiteY3" fmla="*/ 3601061 h 13713436"/>
              <a:gd name="connsiteX4" fmla="*/ 7681686 w 9429750"/>
              <a:gd name="connsiteY4" fmla="*/ 7305675 h 13713436"/>
              <a:gd name="connsiteX5" fmla="*/ 9350751 w 9429750"/>
              <a:gd name="connsiteY5" fmla="*/ 11010289 h 13713436"/>
              <a:gd name="connsiteX6" fmla="*/ 9429750 w 9429750"/>
              <a:gd name="connsiteY6" fmla="*/ 11075272 h 13713436"/>
              <a:gd name="connsiteX7" fmla="*/ 9429750 w 9429750"/>
              <a:gd name="connsiteY7" fmla="*/ 13713436 h 13713436"/>
              <a:gd name="connsiteX8" fmla="*/ 0 w 9429750"/>
              <a:gd name="connsiteY8" fmla="*/ 1371343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29750" h="13713436">
                <a:moveTo>
                  <a:pt x="0" y="0"/>
                </a:moveTo>
                <a:lnTo>
                  <a:pt x="9429750" y="0"/>
                </a:lnTo>
                <a:lnTo>
                  <a:pt x="9429750" y="3536078"/>
                </a:lnTo>
                <a:lnTo>
                  <a:pt x="9350751" y="3601061"/>
                </a:lnTo>
                <a:cubicBezTo>
                  <a:pt x="8331411" y="4481620"/>
                  <a:pt x="7681686" y="5814225"/>
                  <a:pt x="7681686" y="7305675"/>
                </a:cubicBezTo>
                <a:cubicBezTo>
                  <a:pt x="7681686" y="8797126"/>
                  <a:pt x="8331411" y="10129732"/>
                  <a:pt x="9350751" y="11010289"/>
                </a:cubicBezTo>
                <a:lnTo>
                  <a:pt x="9429750" y="11075272"/>
                </a:lnTo>
                <a:lnTo>
                  <a:pt x="9429750" y="13713436"/>
                </a:lnTo>
                <a:lnTo>
                  <a:pt x="0" y="137134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19D9AC9-B89D-5FA1-E67B-CDDAFFE5EA16}"/>
              </a:ext>
            </a:extLst>
          </p:cNvPr>
          <p:cNvSpPr/>
          <p:nvPr/>
        </p:nvSpPr>
        <p:spPr>
          <a:xfrm>
            <a:off x="1466896" y="3068775"/>
            <a:ext cx="7169473" cy="8473800"/>
          </a:xfrm>
          <a:custGeom>
            <a:avLst/>
            <a:gdLst>
              <a:gd name="connsiteX0" fmla="*/ 4236900 w 7169473"/>
              <a:gd name="connsiteY0" fmla="*/ 0 h 8473800"/>
              <a:gd name="connsiteX1" fmla="*/ 6931962 w 7169473"/>
              <a:gd name="connsiteY1" fmla="*/ 967502 h 8473800"/>
              <a:gd name="connsiteX2" fmla="*/ 7169473 w 7169473"/>
              <a:gd name="connsiteY2" fmla="*/ 1183367 h 8473800"/>
              <a:gd name="connsiteX3" fmla="*/ 7080532 w 7169473"/>
              <a:gd name="connsiteY3" fmla="*/ 1303640 h 8473800"/>
              <a:gd name="connsiteX4" fmla="*/ 6837188 w 7169473"/>
              <a:gd name="connsiteY4" fmla="*/ 1082473 h 8473800"/>
              <a:gd name="connsiteX5" fmla="*/ 4236900 w 7169473"/>
              <a:gd name="connsiteY5" fmla="*/ 148994 h 8473800"/>
              <a:gd name="connsiteX6" fmla="*/ 148994 w 7169473"/>
              <a:gd name="connsiteY6" fmla="*/ 4236900 h 8473800"/>
              <a:gd name="connsiteX7" fmla="*/ 4236900 w 7169473"/>
              <a:gd name="connsiteY7" fmla="*/ 8324806 h 8473800"/>
              <a:gd name="connsiteX8" fmla="*/ 6837188 w 7169473"/>
              <a:gd name="connsiteY8" fmla="*/ 7391327 h 8473800"/>
              <a:gd name="connsiteX9" fmla="*/ 7080532 w 7169473"/>
              <a:gd name="connsiteY9" fmla="*/ 7170161 h 8473800"/>
              <a:gd name="connsiteX10" fmla="*/ 7169473 w 7169473"/>
              <a:gd name="connsiteY10" fmla="*/ 7290433 h 8473800"/>
              <a:gd name="connsiteX11" fmla="*/ 6931962 w 7169473"/>
              <a:gd name="connsiteY11" fmla="*/ 7506298 h 8473800"/>
              <a:gd name="connsiteX12" fmla="*/ 4236900 w 7169473"/>
              <a:gd name="connsiteY12" fmla="*/ 8473800 h 8473800"/>
              <a:gd name="connsiteX13" fmla="*/ 0 w 7169473"/>
              <a:gd name="connsiteY13" fmla="*/ 4236900 h 8473800"/>
              <a:gd name="connsiteX14" fmla="*/ 4236900 w 7169473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3" h="8473800">
                <a:moveTo>
                  <a:pt x="4236900" y="0"/>
                </a:moveTo>
                <a:cubicBezTo>
                  <a:pt x="5260639" y="0"/>
                  <a:pt x="6199576" y="363084"/>
                  <a:pt x="6931962" y="967502"/>
                </a:cubicBezTo>
                <a:lnTo>
                  <a:pt x="7169473" y="1183367"/>
                </a:lnTo>
                <a:lnTo>
                  <a:pt x="7080532" y="1303640"/>
                </a:lnTo>
                <a:lnTo>
                  <a:pt x="6837188" y="1082473"/>
                </a:lnTo>
                <a:cubicBezTo>
                  <a:pt x="6130557" y="499309"/>
                  <a:pt x="5224639" y="148994"/>
                  <a:pt x="4236900" y="148994"/>
                </a:cubicBezTo>
                <a:cubicBezTo>
                  <a:pt x="1979212" y="148994"/>
                  <a:pt x="148994" y="1979212"/>
                  <a:pt x="148994" y="4236900"/>
                </a:cubicBezTo>
                <a:cubicBezTo>
                  <a:pt x="148994" y="6494588"/>
                  <a:pt x="1979212" y="8324806"/>
                  <a:pt x="4236900" y="8324806"/>
                </a:cubicBezTo>
                <a:cubicBezTo>
                  <a:pt x="5224639" y="8324806"/>
                  <a:pt x="6130557" y="7974491"/>
                  <a:pt x="6837188" y="7391327"/>
                </a:cubicBezTo>
                <a:lnTo>
                  <a:pt x="7080532" y="7170161"/>
                </a:lnTo>
                <a:lnTo>
                  <a:pt x="7169473" y="7290433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BC8F494-5D05-500E-8EA2-85FF7E0D25DE}"/>
              </a:ext>
            </a:extLst>
          </p:cNvPr>
          <p:cNvSpPr/>
          <p:nvPr/>
        </p:nvSpPr>
        <p:spPr>
          <a:xfrm>
            <a:off x="15747634" y="3068775"/>
            <a:ext cx="7169470" cy="8473800"/>
          </a:xfrm>
          <a:custGeom>
            <a:avLst/>
            <a:gdLst>
              <a:gd name="connsiteX0" fmla="*/ 2932570 w 7169470"/>
              <a:gd name="connsiteY0" fmla="*/ 0 h 8473800"/>
              <a:gd name="connsiteX1" fmla="*/ 7169470 w 7169470"/>
              <a:gd name="connsiteY1" fmla="*/ 4236900 h 8473800"/>
              <a:gd name="connsiteX2" fmla="*/ 2932570 w 7169470"/>
              <a:gd name="connsiteY2" fmla="*/ 8473800 h 8473800"/>
              <a:gd name="connsiteX3" fmla="*/ 237510 w 7169470"/>
              <a:gd name="connsiteY3" fmla="*/ 7506298 h 8473800"/>
              <a:gd name="connsiteX4" fmla="*/ 0 w 7169470"/>
              <a:gd name="connsiteY4" fmla="*/ 7290434 h 8473800"/>
              <a:gd name="connsiteX5" fmla="*/ 88941 w 7169470"/>
              <a:gd name="connsiteY5" fmla="*/ 7170161 h 8473800"/>
              <a:gd name="connsiteX6" fmla="*/ 332284 w 7169470"/>
              <a:gd name="connsiteY6" fmla="*/ 7391327 h 8473800"/>
              <a:gd name="connsiteX7" fmla="*/ 2932570 w 7169470"/>
              <a:gd name="connsiteY7" fmla="*/ 8324806 h 8473800"/>
              <a:gd name="connsiteX8" fmla="*/ 7020478 w 7169470"/>
              <a:gd name="connsiteY8" fmla="*/ 4236900 h 8473800"/>
              <a:gd name="connsiteX9" fmla="*/ 2932570 w 7169470"/>
              <a:gd name="connsiteY9" fmla="*/ 148994 h 8473800"/>
              <a:gd name="connsiteX10" fmla="*/ 332284 w 7169470"/>
              <a:gd name="connsiteY10" fmla="*/ 1082473 h 8473800"/>
              <a:gd name="connsiteX11" fmla="*/ 88941 w 7169470"/>
              <a:gd name="connsiteY11" fmla="*/ 1303639 h 8473800"/>
              <a:gd name="connsiteX12" fmla="*/ 0 w 7169470"/>
              <a:gd name="connsiteY12" fmla="*/ 1183367 h 8473800"/>
              <a:gd name="connsiteX13" fmla="*/ 237510 w 7169470"/>
              <a:gd name="connsiteY13" fmla="*/ 967502 h 8473800"/>
              <a:gd name="connsiteX14" fmla="*/ 2932570 w 7169470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0" h="8473800">
                <a:moveTo>
                  <a:pt x="2932570" y="0"/>
                </a:moveTo>
                <a:cubicBezTo>
                  <a:pt x="5272546" y="0"/>
                  <a:pt x="7169470" y="1896925"/>
                  <a:pt x="7169470" y="4236900"/>
                </a:cubicBezTo>
                <a:cubicBezTo>
                  <a:pt x="7169470" y="6576875"/>
                  <a:pt x="5272546" y="8473800"/>
                  <a:pt x="2932570" y="8473800"/>
                </a:cubicBezTo>
                <a:cubicBezTo>
                  <a:pt x="1908834" y="8473800"/>
                  <a:pt x="969896" y="8110717"/>
                  <a:pt x="237510" y="7506298"/>
                </a:cubicBezTo>
                <a:lnTo>
                  <a:pt x="0" y="7290434"/>
                </a:lnTo>
                <a:lnTo>
                  <a:pt x="88941" y="7170161"/>
                </a:lnTo>
                <a:lnTo>
                  <a:pt x="332284" y="7391327"/>
                </a:lnTo>
                <a:cubicBezTo>
                  <a:pt x="1038914" y="7974491"/>
                  <a:pt x="1944834" y="8324806"/>
                  <a:pt x="2932570" y="8324806"/>
                </a:cubicBezTo>
                <a:cubicBezTo>
                  <a:pt x="5190258" y="8324806"/>
                  <a:pt x="7020478" y="6494588"/>
                  <a:pt x="7020478" y="4236900"/>
                </a:cubicBezTo>
                <a:cubicBezTo>
                  <a:pt x="7020478" y="1979212"/>
                  <a:pt x="5190258" y="148994"/>
                  <a:pt x="2932570" y="148994"/>
                </a:cubicBezTo>
                <a:cubicBezTo>
                  <a:pt x="1944834" y="148994"/>
                  <a:pt x="1038914" y="499309"/>
                  <a:pt x="332284" y="1082473"/>
                </a:cubicBezTo>
                <a:lnTo>
                  <a:pt x="88941" y="1303639"/>
                </a:lnTo>
                <a:lnTo>
                  <a:pt x="0" y="1183367"/>
                </a:lnTo>
                <a:lnTo>
                  <a:pt x="237510" y="967502"/>
                </a:lnTo>
                <a:cubicBezTo>
                  <a:pt x="969896" y="363084"/>
                  <a:pt x="1908834" y="0"/>
                  <a:pt x="293257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399699-10F1-C90B-43E9-881CB8DE54CF}"/>
              </a:ext>
            </a:extLst>
          </p:cNvPr>
          <p:cNvSpPr txBox="1"/>
          <p:nvPr/>
        </p:nvSpPr>
        <p:spPr>
          <a:xfrm>
            <a:off x="3142425" y="5319543"/>
            <a:ext cx="22525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NHÓM 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5D41A3-E7E6-E73E-6F2A-A95A8C4BBA67}"/>
              </a:ext>
            </a:extLst>
          </p:cNvPr>
          <p:cNvSpPr txBox="1"/>
          <p:nvPr/>
        </p:nvSpPr>
        <p:spPr>
          <a:xfrm>
            <a:off x="3148404" y="6307587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25-55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Toàn</a:t>
            </a:r>
            <a:r>
              <a:rPr lang="en-US" sz="2800" dirty="0">
                <a:solidFill>
                  <a:schemeClr val="tx2"/>
                </a:solidFill>
              </a:rPr>
              <a:t> Việt Nam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444445-1888-05FA-450D-235134F152B8}"/>
              </a:ext>
            </a:extLst>
          </p:cNvPr>
          <p:cNvSpPr txBox="1"/>
          <p:nvPr/>
        </p:nvSpPr>
        <p:spPr>
          <a:xfrm>
            <a:off x="17403990" y="5319543"/>
            <a:ext cx="268407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NHÓM 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743DA0-B39D-DB19-E36B-9952DAE8CD5E}"/>
              </a:ext>
            </a:extLst>
          </p:cNvPr>
          <p:cNvSpPr txBox="1"/>
          <p:nvPr/>
        </p:nvSpPr>
        <p:spPr>
          <a:xfrm>
            <a:off x="17409969" y="6044016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Top 10 TP </a:t>
            </a:r>
            <a:r>
              <a:rPr lang="en-US" sz="2800" dirty="0" err="1">
                <a:solidFill>
                  <a:schemeClr val="tx2"/>
                </a:solidFill>
              </a:rPr>
              <a:t>lớn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2992EB-27C8-E679-9ADB-B1A7A1B12D7D}"/>
              </a:ext>
            </a:extLst>
          </p:cNvPr>
          <p:cNvSpPr txBox="1"/>
          <p:nvPr/>
        </p:nvSpPr>
        <p:spPr>
          <a:xfrm>
            <a:off x="3148404" y="7823427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b="1" dirty="0">
                <a:solidFill>
                  <a:schemeClr val="tx2"/>
                </a:solidFill>
                <a:latin typeface="+mj-lt"/>
              </a:rPr>
              <a:t>Mục tiêu: </a:t>
            </a:r>
            <a:r>
              <a:rPr lang="vi-VN" sz="2400" dirty="0">
                <a:solidFill>
                  <a:schemeClr val="tx2"/>
                </a:solidFill>
              </a:rPr>
              <a:t>đo lường sức hút chung của quảng cáo với đối tượng phổ biến.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BAC4AF-08D0-80FF-775B-EEDA2928F878}"/>
              </a:ext>
            </a:extLst>
          </p:cNvPr>
          <p:cNvSpPr txBox="1"/>
          <p:nvPr/>
        </p:nvSpPr>
        <p:spPr>
          <a:xfrm>
            <a:off x="17409969" y="7559856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Mục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tiêu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en-US" sz="2400" dirty="0">
                <a:solidFill>
                  <a:schemeClr val="tx2"/>
                </a:solidFill>
              </a:rPr>
              <a:t>so </a:t>
            </a:r>
            <a:r>
              <a:rPr lang="en-US" sz="2400" dirty="0" err="1">
                <a:solidFill>
                  <a:schemeClr val="tx2"/>
                </a:solidFill>
              </a:rPr>
              <a:t>sánh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hiệu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quả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với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nhóm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rộng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tìm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ra</a:t>
            </a:r>
            <a:r>
              <a:rPr lang="en-US" sz="2400" dirty="0">
                <a:solidFill>
                  <a:schemeClr val="tx2"/>
                </a:solidFill>
              </a:rPr>
              <a:t> audience </a:t>
            </a:r>
            <a:r>
              <a:rPr lang="en-US" sz="2400" dirty="0" err="1">
                <a:solidFill>
                  <a:schemeClr val="tx2"/>
                </a:solidFill>
              </a:rPr>
              <a:t>tiềm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để</a:t>
            </a:r>
            <a:r>
              <a:rPr lang="en-US" sz="2400" dirty="0">
                <a:solidFill>
                  <a:schemeClr val="tx2"/>
                </a:solidFill>
              </a:rPr>
              <a:t> scale.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69561A44-9B9B-F172-D9F7-B9DEBA1C4385}"/>
              </a:ext>
            </a:extLst>
          </p:cNvPr>
          <p:cNvSpPr txBox="1"/>
          <p:nvPr/>
        </p:nvSpPr>
        <p:spPr>
          <a:xfrm>
            <a:off x="8866410" y="897913"/>
            <a:ext cx="665118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|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</a:t>
            </a: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TESTING</a:t>
            </a:r>
          </a:p>
        </p:txBody>
      </p:sp>
      <p:sp>
        <p:nvSpPr>
          <p:cNvPr id="25" name="TextBox 48">
            <a:extLst>
              <a:ext uri="{FF2B5EF4-FFF2-40B4-BE49-F238E27FC236}">
                <a16:creationId xmlns:a16="http://schemas.microsoft.com/office/drawing/2014/main" id="{68483F24-9717-2BB0-11F1-0DB3C80C05B5}"/>
              </a:ext>
            </a:extLst>
          </p:cNvPr>
          <p:cNvSpPr txBox="1"/>
          <p:nvPr/>
        </p:nvSpPr>
        <p:spPr>
          <a:xfrm>
            <a:off x="9272355" y="202973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8A54B0-D2E4-C277-86C7-826D8EFAC922}"/>
              </a:ext>
            </a:extLst>
          </p:cNvPr>
          <p:cNvSpPr txBox="1"/>
          <p:nvPr/>
        </p:nvSpPr>
        <p:spPr>
          <a:xfrm>
            <a:off x="11147484" y="1241797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83EE147-9E5E-3371-B1FF-EC7279F5240C}"/>
              </a:ext>
            </a:extLst>
          </p:cNvPr>
          <p:cNvSpPr/>
          <p:nvPr/>
        </p:nvSpPr>
        <p:spPr>
          <a:xfrm>
            <a:off x="14005246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B31ED13-201D-3225-5028-11FEFE02E579}"/>
              </a:ext>
            </a:extLst>
          </p:cNvPr>
          <p:cNvSpPr/>
          <p:nvPr/>
        </p:nvSpPr>
        <p:spPr>
          <a:xfrm>
            <a:off x="1022118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555F2F25-6CE2-A26E-D3FB-B234417D7001}"/>
              </a:ext>
            </a:extLst>
          </p:cNvPr>
          <p:cNvSpPr/>
          <p:nvPr/>
        </p:nvSpPr>
        <p:spPr>
          <a:xfrm>
            <a:off x="6413638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dir="10800000" algn="r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6BA9431C-8B70-D360-4865-3C4F003C5505}"/>
              </a:ext>
            </a:extLst>
          </p:cNvPr>
          <p:cNvSpPr/>
          <p:nvPr/>
        </p:nvSpPr>
        <p:spPr>
          <a:xfrm rot="10800000">
            <a:off x="7435757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algn="l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0A3799A-A5FB-1E7E-5C4C-E27D74AFDA97}"/>
              </a:ext>
            </a:extLst>
          </p:cNvPr>
          <p:cNvSpPr/>
          <p:nvPr/>
        </p:nvSpPr>
        <p:spPr>
          <a:xfrm>
            <a:off x="7623630" y="4235450"/>
            <a:ext cx="2297110" cy="6140450"/>
          </a:xfrm>
          <a:custGeom>
            <a:avLst/>
            <a:gdLst>
              <a:gd name="connsiteX0" fmla="*/ 1025082 w 2297110"/>
              <a:gd name="connsiteY0" fmla="*/ 0 h 6048358"/>
              <a:gd name="connsiteX1" fmla="*/ 1056151 w 2297110"/>
              <a:gd name="connsiteY1" fmla="*/ 28238 h 6048358"/>
              <a:gd name="connsiteX2" fmla="*/ 2297110 w 2297110"/>
              <a:gd name="connsiteY2" fmla="*/ 3024179 h 6048358"/>
              <a:gd name="connsiteX3" fmla="*/ 1056151 w 2297110"/>
              <a:gd name="connsiteY3" fmla="*/ 6020120 h 6048358"/>
              <a:gd name="connsiteX4" fmla="*/ 1025082 w 2297110"/>
              <a:gd name="connsiteY4" fmla="*/ 6048358 h 6048358"/>
              <a:gd name="connsiteX5" fmla="*/ 911178 w 2297110"/>
              <a:gd name="connsiteY5" fmla="*/ 5896639 h 6048358"/>
              <a:gd name="connsiteX6" fmla="*/ 0 w 2297110"/>
              <a:gd name="connsiteY6" fmla="*/ 3024179 h 6048358"/>
              <a:gd name="connsiteX7" fmla="*/ 911178 w 2297110"/>
              <a:gd name="connsiteY7" fmla="*/ 151719 h 6048358"/>
              <a:gd name="connsiteX8" fmla="*/ 1025082 w 2297110"/>
              <a:gd name="connsiteY8" fmla="*/ 0 h 604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10" h="6048358">
                <a:moveTo>
                  <a:pt x="1025082" y="0"/>
                </a:moveTo>
                <a:lnTo>
                  <a:pt x="1056151" y="28238"/>
                </a:lnTo>
                <a:cubicBezTo>
                  <a:pt x="1822879" y="794967"/>
                  <a:pt x="2297110" y="1854192"/>
                  <a:pt x="2297110" y="3024179"/>
                </a:cubicBezTo>
                <a:cubicBezTo>
                  <a:pt x="2297110" y="4194166"/>
                  <a:pt x="1822879" y="5253392"/>
                  <a:pt x="1056151" y="6020120"/>
                </a:cubicBezTo>
                <a:lnTo>
                  <a:pt x="1025082" y="6048358"/>
                </a:lnTo>
                <a:lnTo>
                  <a:pt x="911178" y="5896639"/>
                </a:lnTo>
                <a:cubicBezTo>
                  <a:pt x="338900" y="5095643"/>
                  <a:pt x="0" y="4101338"/>
                  <a:pt x="0" y="3024179"/>
                </a:cubicBezTo>
                <a:cubicBezTo>
                  <a:pt x="0" y="1947020"/>
                  <a:pt x="338900" y="952716"/>
                  <a:pt x="911178" y="151719"/>
                </a:cubicBezTo>
                <a:lnTo>
                  <a:pt x="10250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317500" dist="4445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99E7267-53DE-520D-775F-08893D639AAE}"/>
              </a:ext>
            </a:extLst>
          </p:cNvPr>
          <p:cNvSpPr/>
          <p:nvPr/>
        </p:nvSpPr>
        <p:spPr>
          <a:xfrm>
            <a:off x="14463262" y="4235451"/>
            <a:ext cx="2297109" cy="6140448"/>
          </a:xfrm>
          <a:custGeom>
            <a:avLst/>
            <a:gdLst>
              <a:gd name="connsiteX0" fmla="*/ 1272028 w 2297109"/>
              <a:gd name="connsiteY0" fmla="*/ 0 h 6048356"/>
              <a:gd name="connsiteX1" fmla="*/ 1385931 w 2297109"/>
              <a:gd name="connsiteY1" fmla="*/ 151718 h 6048356"/>
              <a:gd name="connsiteX2" fmla="*/ 2297109 w 2297109"/>
              <a:gd name="connsiteY2" fmla="*/ 3024178 h 6048356"/>
              <a:gd name="connsiteX3" fmla="*/ 1385931 w 2297109"/>
              <a:gd name="connsiteY3" fmla="*/ 5896638 h 6048356"/>
              <a:gd name="connsiteX4" fmla="*/ 1272028 w 2297109"/>
              <a:gd name="connsiteY4" fmla="*/ 6048356 h 6048356"/>
              <a:gd name="connsiteX5" fmla="*/ 1240959 w 2297109"/>
              <a:gd name="connsiteY5" fmla="*/ 6020119 h 6048356"/>
              <a:gd name="connsiteX6" fmla="*/ 0 w 2297109"/>
              <a:gd name="connsiteY6" fmla="*/ 3024178 h 6048356"/>
              <a:gd name="connsiteX7" fmla="*/ 1240959 w 2297109"/>
              <a:gd name="connsiteY7" fmla="*/ 28237 h 6048356"/>
              <a:gd name="connsiteX8" fmla="*/ 1272028 w 2297109"/>
              <a:gd name="connsiteY8" fmla="*/ 0 h 60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09" h="6048356">
                <a:moveTo>
                  <a:pt x="1272028" y="0"/>
                </a:moveTo>
                <a:lnTo>
                  <a:pt x="1385931" y="151718"/>
                </a:lnTo>
                <a:cubicBezTo>
                  <a:pt x="1958209" y="952715"/>
                  <a:pt x="2297109" y="1947019"/>
                  <a:pt x="2297109" y="3024178"/>
                </a:cubicBezTo>
                <a:cubicBezTo>
                  <a:pt x="2297109" y="4101337"/>
                  <a:pt x="1958209" y="5095642"/>
                  <a:pt x="1385931" y="5896638"/>
                </a:cubicBezTo>
                <a:lnTo>
                  <a:pt x="1272028" y="6048356"/>
                </a:lnTo>
                <a:lnTo>
                  <a:pt x="1240959" y="6020119"/>
                </a:lnTo>
                <a:cubicBezTo>
                  <a:pt x="474231" y="5253391"/>
                  <a:pt x="0" y="4194165"/>
                  <a:pt x="0" y="3024178"/>
                </a:cubicBezTo>
                <a:cubicBezTo>
                  <a:pt x="0" y="1854191"/>
                  <a:pt x="474231" y="794966"/>
                  <a:pt x="1240959" y="28237"/>
                </a:cubicBezTo>
                <a:lnTo>
                  <a:pt x="127202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317500" dist="4445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CB22DC-3E8D-D89F-42B4-1C3EF6D5DC1D}"/>
              </a:ext>
            </a:extLst>
          </p:cNvPr>
          <p:cNvSpPr txBox="1"/>
          <p:nvPr/>
        </p:nvSpPr>
        <p:spPr>
          <a:xfrm>
            <a:off x="6796275" y="4976901"/>
            <a:ext cx="2710999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0394D2-69DD-DFC9-51E8-43A8BB638896}"/>
              </a:ext>
            </a:extLst>
          </p:cNvPr>
          <p:cNvSpPr txBox="1"/>
          <p:nvPr/>
        </p:nvSpPr>
        <p:spPr>
          <a:xfrm>
            <a:off x="14966887" y="4976901"/>
            <a:ext cx="2342308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B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D5D6A11-3AE4-C362-E97D-DB34BC1565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97641" y="6711315"/>
            <a:ext cx="1188720" cy="11887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7F9898-8B6D-22C6-1AC9-8763FEED4643}"/>
              </a:ext>
            </a:extLst>
          </p:cNvPr>
          <p:cNvSpPr txBox="1"/>
          <p:nvPr/>
        </p:nvSpPr>
        <p:spPr>
          <a:xfrm>
            <a:off x="10915275" y="8302594"/>
            <a:ext cx="255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u="none" dirty="0">
                <a:solidFill>
                  <a:schemeClr val="tx2"/>
                </a:solidFill>
                <a:latin typeface="+mj-lt"/>
              </a:rPr>
              <a:t>AUDIENCE</a:t>
            </a:r>
            <a:endParaRPr lang="en-US" sz="3600" b="1" u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30D49E4-BA0B-76CE-5997-56F0DAE6E480}"/>
              </a:ext>
            </a:extLst>
          </p:cNvPr>
          <p:cNvSpPr/>
          <p:nvPr/>
        </p:nvSpPr>
        <p:spPr>
          <a:xfrm>
            <a:off x="1428796" y="3068775"/>
            <a:ext cx="7201772" cy="8473800"/>
          </a:xfrm>
          <a:custGeom>
            <a:avLst/>
            <a:gdLst>
              <a:gd name="connsiteX0" fmla="*/ 4236900 w 7201772"/>
              <a:gd name="connsiteY0" fmla="*/ 0 h 8473800"/>
              <a:gd name="connsiteX1" fmla="*/ 6931962 w 7201772"/>
              <a:gd name="connsiteY1" fmla="*/ 967502 h 8473800"/>
              <a:gd name="connsiteX2" fmla="*/ 7201772 w 7201772"/>
              <a:gd name="connsiteY2" fmla="*/ 1212721 h 8473800"/>
              <a:gd name="connsiteX3" fmla="*/ 7087868 w 7201772"/>
              <a:gd name="connsiteY3" fmla="*/ 1364440 h 8473800"/>
              <a:gd name="connsiteX4" fmla="*/ 6176690 w 7201772"/>
              <a:gd name="connsiteY4" fmla="*/ 4236900 h 8473800"/>
              <a:gd name="connsiteX5" fmla="*/ 7087868 w 7201772"/>
              <a:gd name="connsiteY5" fmla="*/ 7109360 h 8473800"/>
              <a:gd name="connsiteX6" fmla="*/ 7201772 w 7201772"/>
              <a:gd name="connsiteY6" fmla="*/ 7261079 h 8473800"/>
              <a:gd name="connsiteX7" fmla="*/ 6931962 w 7201772"/>
              <a:gd name="connsiteY7" fmla="*/ 7506298 h 8473800"/>
              <a:gd name="connsiteX8" fmla="*/ 4236900 w 7201772"/>
              <a:gd name="connsiteY8" fmla="*/ 8473800 h 8473800"/>
              <a:gd name="connsiteX9" fmla="*/ 0 w 7201772"/>
              <a:gd name="connsiteY9" fmla="*/ 4236900 h 8473800"/>
              <a:gd name="connsiteX10" fmla="*/ 4236900 w 7201772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2" h="8473800">
                <a:moveTo>
                  <a:pt x="4236900" y="0"/>
                </a:moveTo>
                <a:cubicBezTo>
                  <a:pt x="5260639" y="0"/>
                  <a:pt x="6199576" y="363083"/>
                  <a:pt x="6931962" y="967502"/>
                </a:cubicBezTo>
                <a:lnTo>
                  <a:pt x="7201772" y="1212721"/>
                </a:lnTo>
                <a:lnTo>
                  <a:pt x="7087868" y="1364440"/>
                </a:lnTo>
                <a:cubicBezTo>
                  <a:pt x="6515590" y="2165437"/>
                  <a:pt x="6176690" y="3159741"/>
                  <a:pt x="6176690" y="4236900"/>
                </a:cubicBezTo>
                <a:cubicBezTo>
                  <a:pt x="6176690" y="5314059"/>
                  <a:pt x="6515590" y="6308364"/>
                  <a:pt x="7087868" y="7109360"/>
                </a:cubicBezTo>
                <a:lnTo>
                  <a:pt x="7201772" y="7261079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C04DA34-2CCD-B310-AA2A-9A763B809F88}"/>
              </a:ext>
            </a:extLst>
          </p:cNvPr>
          <p:cNvSpPr/>
          <p:nvPr/>
        </p:nvSpPr>
        <p:spPr>
          <a:xfrm>
            <a:off x="15753434" y="3068775"/>
            <a:ext cx="7201771" cy="8473800"/>
          </a:xfrm>
          <a:custGeom>
            <a:avLst/>
            <a:gdLst>
              <a:gd name="connsiteX0" fmla="*/ 2964871 w 7201771"/>
              <a:gd name="connsiteY0" fmla="*/ 0 h 8473800"/>
              <a:gd name="connsiteX1" fmla="*/ 7201771 w 7201771"/>
              <a:gd name="connsiteY1" fmla="*/ 4236900 h 8473800"/>
              <a:gd name="connsiteX2" fmla="*/ 2964871 w 7201771"/>
              <a:gd name="connsiteY2" fmla="*/ 8473800 h 8473800"/>
              <a:gd name="connsiteX3" fmla="*/ 269810 w 7201771"/>
              <a:gd name="connsiteY3" fmla="*/ 7506298 h 8473800"/>
              <a:gd name="connsiteX4" fmla="*/ 0 w 7201771"/>
              <a:gd name="connsiteY4" fmla="*/ 7261078 h 8473800"/>
              <a:gd name="connsiteX5" fmla="*/ 113903 w 7201771"/>
              <a:gd name="connsiteY5" fmla="*/ 7109360 h 8473800"/>
              <a:gd name="connsiteX6" fmla="*/ 1025081 w 7201771"/>
              <a:gd name="connsiteY6" fmla="*/ 4236900 h 8473800"/>
              <a:gd name="connsiteX7" fmla="*/ 113903 w 7201771"/>
              <a:gd name="connsiteY7" fmla="*/ 1364440 h 8473800"/>
              <a:gd name="connsiteX8" fmla="*/ 0 w 7201771"/>
              <a:gd name="connsiteY8" fmla="*/ 1212722 h 8473800"/>
              <a:gd name="connsiteX9" fmla="*/ 269810 w 7201771"/>
              <a:gd name="connsiteY9" fmla="*/ 967502 h 8473800"/>
              <a:gd name="connsiteX10" fmla="*/ 2964871 w 7201771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1" h="8473800">
                <a:moveTo>
                  <a:pt x="2964871" y="0"/>
                </a:moveTo>
                <a:cubicBezTo>
                  <a:pt x="5304847" y="0"/>
                  <a:pt x="7201771" y="1896925"/>
                  <a:pt x="7201771" y="4236900"/>
                </a:cubicBezTo>
                <a:cubicBezTo>
                  <a:pt x="7201771" y="6576875"/>
                  <a:pt x="5304847" y="8473800"/>
                  <a:pt x="2964871" y="8473800"/>
                </a:cubicBezTo>
                <a:cubicBezTo>
                  <a:pt x="1941133" y="8473800"/>
                  <a:pt x="1002196" y="8110717"/>
                  <a:pt x="269810" y="7506298"/>
                </a:cubicBezTo>
                <a:lnTo>
                  <a:pt x="0" y="7261078"/>
                </a:lnTo>
                <a:lnTo>
                  <a:pt x="113903" y="7109360"/>
                </a:lnTo>
                <a:cubicBezTo>
                  <a:pt x="686181" y="6308364"/>
                  <a:pt x="1025081" y="5314059"/>
                  <a:pt x="1025081" y="4236900"/>
                </a:cubicBezTo>
                <a:cubicBezTo>
                  <a:pt x="1025081" y="3159741"/>
                  <a:pt x="686181" y="2165437"/>
                  <a:pt x="113903" y="1364440"/>
                </a:cubicBezTo>
                <a:lnTo>
                  <a:pt x="0" y="1212722"/>
                </a:lnTo>
                <a:lnTo>
                  <a:pt x="269810" y="967502"/>
                </a:lnTo>
                <a:cubicBezTo>
                  <a:pt x="1002196" y="363083"/>
                  <a:pt x="1941133" y="0"/>
                  <a:pt x="2964871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6DBE67D-02DF-1503-1DA0-9224C68AB0C5}"/>
              </a:ext>
            </a:extLst>
          </p:cNvPr>
          <p:cNvSpPr/>
          <p:nvPr/>
        </p:nvSpPr>
        <p:spPr>
          <a:xfrm>
            <a:off x="14931246" y="0"/>
            <a:ext cx="9500539" cy="13713436"/>
          </a:xfrm>
          <a:custGeom>
            <a:avLst/>
            <a:gdLst>
              <a:gd name="connsiteX0" fmla="*/ 0 w 9500539"/>
              <a:gd name="connsiteY0" fmla="*/ 0 h 13713436"/>
              <a:gd name="connsiteX1" fmla="*/ 9500539 w 9500539"/>
              <a:gd name="connsiteY1" fmla="*/ 0 h 13713436"/>
              <a:gd name="connsiteX2" fmla="*/ 9500539 w 9500539"/>
              <a:gd name="connsiteY2" fmla="*/ 13713436 h 13713436"/>
              <a:gd name="connsiteX3" fmla="*/ 0 w 9500539"/>
              <a:gd name="connsiteY3" fmla="*/ 13713436 h 13713436"/>
              <a:gd name="connsiteX4" fmla="*/ 0 w 9500539"/>
              <a:gd name="connsiteY4" fmla="*/ 11092964 h 13713436"/>
              <a:gd name="connsiteX5" fmla="*/ 100508 w 9500539"/>
              <a:gd name="connsiteY5" fmla="*/ 11010289 h 13713436"/>
              <a:gd name="connsiteX6" fmla="*/ 1769572 w 9500539"/>
              <a:gd name="connsiteY6" fmla="*/ 7305676 h 13713436"/>
              <a:gd name="connsiteX7" fmla="*/ 100508 w 9500539"/>
              <a:gd name="connsiteY7" fmla="*/ 3601061 h 13713436"/>
              <a:gd name="connsiteX8" fmla="*/ 0 w 9500539"/>
              <a:gd name="connsiteY8" fmla="*/ 351838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0539" h="13713436">
                <a:moveTo>
                  <a:pt x="0" y="0"/>
                </a:moveTo>
                <a:lnTo>
                  <a:pt x="9500539" y="0"/>
                </a:lnTo>
                <a:lnTo>
                  <a:pt x="9500539" y="13713436"/>
                </a:lnTo>
                <a:lnTo>
                  <a:pt x="0" y="13713436"/>
                </a:lnTo>
                <a:lnTo>
                  <a:pt x="0" y="11092964"/>
                </a:lnTo>
                <a:lnTo>
                  <a:pt x="100508" y="11010289"/>
                </a:lnTo>
                <a:cubicBezTo>
                  <a:pt x="1119848" y="10129732"/>
                  <a:pt x="1769572" y="8797126"/>
                  <a:pt x="1769572" y="7305676"/>
                </a:cubicBezTo>
                <a:cubicBezTo>
                  <a:pt x="1769572" y="5814225"/>
                  <a:pt x="1119848" y="4481620"/>
                  <a:pt x="100508" y="3601061"/>
                </a:cubicBezTo>
                <a:lnTo>
                  <a:pt x="0" y="351838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6E77539-0EA1-FCB0-F452-83ECF2726782}"/>
              </a:ext>
            </a:extLst>
          </p:cNvPr>
          <p:cNvSpPr/>
          <p:nvPr/>
        </p:nvSpPr>
        <p:spPr>
          <a:xfrm>
            <a:off x="0" y="0"/>
            <a:ext cx="9429750" cy="13713436"/>
          </a:xfrm>
          <a:custGeom>
            <a:avLst/>
            <a:gdLst>
              <a:gd name="connsiteX0" fmla="*/ 0 w 9429750"/>
              <a:gd name="connsiteY0" fmla="*/ 0 h 13713436"/>
              <a:gd name="connsiteX1" fmla="*/ 9429750 w 9429750"/>
              <a:gd name="connsiteY1" fmla="*/ 0 h 13713436"/>
              <a:gd name="connsiteX2" fmla="*/ 9429750 w 9429750"/>
              <a:gd name="connsiteY2" fmla="*/ 3536078 h 13713436"/>
              <a:gd name="connsiteX3" fmla="*/ 9350751 w 9429750"/>
              <a:gd name="connsiteY3" fmla="*/ 3601061 h 13713436"/>
              <a:gd name="connsiteX4" fmla="*/ 7681686 w 9429750"/>
              <a:gd name="connsiteY4" fmla="*/ 7305675 h 13713436"/>
              <a:gd name="connsiteX5" fmla="*/ 9350751 w 9429750"/>
              <a:gd name="connsiteY5" fmla="*/ 11010289 h 13713436"/>
              <a:gd name="connsiteX6" fmla="*/ 9429750 w 9429750"/>
              <a:gd name="connsiteY6" fmla="*/ 11075272 h 13713436"/>
              <a:gd name="connsiteX7" fmla="*/ 9429750 w 9429750"/>
              <a:gd name="connsiteY7" fmla="*/ 13713436 h 13713436"/>
              <a:gd name="connsiteX8" fmla="*/ 0 w 9429750"/>
              <a:gd name="connsiteY8" fmla="*/ 1371343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29750" h="13713436">
                <a:moveTo>
                  <a:pt x="0" y="0"/>
                </a:moveTo>
                <a:lnTo>
                  <a:pt x="9429750" y="0"/>
                </a:lnTo>
                <a:lnTo>
                  <a:pt x="9429750" y="3536078"/>
                </a:lnTo>
                <a:lnTo>
                  <a:pt x="9350751" y="3601061"/>
                </a:lnTo>
                <a:cubicBezTo>
                  <a:pt x="8331411" y="4481620"/>
                  <a:pt x="7681686" y="5814225"/>
                  <a:pt x="7681686" y="7305675"/>
                </a:cubicBezTo>
                <a:cubicBezTo>
                  <a:pt x="7681686" y="8797126"/>
                  <a:pt x="8331411" y="10129732"/>
                  <a:pt x="9350751" y="11010289"/>
                </a:cubicBezTo>
                <a:lnTo>
                  <a:pt x="9429750" y="11075272"/>
                </a:lnTo>
                <a:lnTo>
                  <a:pt x="9429750" y="13713436"/>
                </a:lnTo>
                <a:lnTo>
                  <a:pt x="0" y="1371343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C366855-CAC1-F52F-CF1D-222251D0FD7A}"/>
              </a:ext>
            </a:extLst>
          </p:cNvPr>
          <p:cNvSpPr/>
          <p:nvPr/>
        </p:nvSpPr>
        <p:spPr>
          <a:xfrm>
            <a:off x="1466896" y="3068775"/>
            <a:ext cx="7169473" cy="8473800"/>
          </a:xfrm>
          <a:custGeom>
            <a:avLst/>
            <a:gdLst>
              <a:gd name="connsiteX0" fmla="*/ 4236900 w 7169473"/>
              <a:gd name="connsiteY0" fmla="*/ 0 h 8473800"/>
              <a:gd name="connsiteX1" fmla="*/ 6931962 w 7169473"/>
              <a:gd name="connsiteY1" fmla="*/ 967502 h 8473800"/>
              <a:gd name="connsiteX2" fmla="*/ 7169473 w 7169473"/>
              <a:gd name="connsiteY2" fmla="*/ 1183367 h 8473800"/>
              <a:gd name="connsiteX3" fmla="*/ 7080532 w 7169473"/>
              <a:gd name="connsiteY3" fmla="*/ 1303640 h 8473800"/>
              <a:gd name="connsiteX4" fmla="*/ 6837188 w 7169473"/>
              <a:gd name="connsiteY4" fmla="*/ 1082473 h 8473800"/>
              <a:gd name="connsiteX5" fmla="*/ 4236900 w 7169473"/>
              <a:gd name="connsiteY5" fmla="*/ 148994 h 8473800"/>
              <a:gd name="connsiteX6" fmla="*/ 148994 w 7169473"/>
              <a:gd name="connsiteY6" fmla="*/ 4236900 h 8473800"/>
              <a:gd name="connsiteX7" fmla="*/ 4236900 w 7169473"/>
              <a:gd name="connsiteY7" fmla="*/ 8324806 h 8473800"/>
              <a:gd name="connsiteX8" fmla="*/ 6837188 w 7169473"/>
              <a:gd name="connsiteY8" fmla="*/ 7391327 h 8473800"/>
              <a:gd name="connsiteX9" fmla="*/ 7080532 w 7169473"/>
              <a:gd name="connsiteY9" fmla="*/ 7170161 h 8473800"/>
              <a:gd name="connsiteX10" fmla="*/ 7169473 w 7169473"/>
              <a:gd name="connsiteY10" fmla="*/ 7290433 h 8473800"/>
              <a:gd name="connsiteX11" fmla="*/ 6931962 w 7169473"/>
              <a:gd name="connsiteY11" fmla="*/ 7506298 h 8473800"/>
              <a:gd name="connsiteX12" fmla="*/ 4236900 w 7169473"/>
              <a:gd name="connsiteY12" fmla="*/ 8473800 h 8473800"/>
              <a:gd name="connsiteX13" fmla="*/ 0 w 7169473"/>
              <a:gd name="connsiteY13" fmla="*/ 4236900 h 8473800"/>
              <a:gd name="connsiteX14" fmla="*/ 4236900 w 7169473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3" h="8473800">
                <a:moveTo>
                  <a:pt x="4236900" y="0"/>
                </a:moveTo>
                <a:cubicBezTo>
                  <a:pt x="5260639" y="0"/>
                  <a:pt x="6199576" y="363084"/>
                  <a:pt x="6931962" y="967502"/>
                </a:cubicBezTo>
                <a:lnTo>
                  <a:pt x="7169473" y="1183367"/>
                </a:lnTo>
                <a:lnTo>
                  <a:pt x="7080532" y="1303640"/>
                </a:lnTo>
                <a:lnTo>
                  <a:pt x="6837188" y="1082473"/>
                </a:lnTo>
                <a:cubicBezTo>
                  <a:pt x="6130557" y="499309"/>
                  <a:pt x="5224639" y="148994"/>
                  <a:pt x="4236900" y="148994"/>
                </a:cubicBezTo>
                <a:cubicBezTo>
                  <a:pt x="1979212" y="148994"/>
                  <a:pt x="148994" y="1979212"/>
                  <a:pt x="148994" y="4236900"/>
                </a:cubicBezTo>
                <a:cubicBezTo>
                  <a:pt x="148994" y="6494588"/>
                  <a:pt x="1979212" y="8324806"/>
                  <a:pt x="4236900" y="8324806"/>
                </a:cubicBezTo>
                <a:cubicBezTo>
                  <a:pt x="5224639" y="8324806"/>
                  <a:pt x="6130557" y="7974491"/>
                  <a:pt x="6837188" y="7391327"/>
                </a:cubicBezTo>
                <a:lnTo>
                  <a:pt x="7080532" y="7170161"/>
                </a:lnTo>
                <a:lnTo>
                  <a:pt x="7169473" y="7290433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55FB9CA-D20A-C6DF-7CFB-E4A3F1F9445B}"/>
              </a:ext>
            </a:extLst>
          </p:cNvPr>
          <p:cNvSpPr/>
          <p:nvPr/>
        </p:nvSpPr>
        <p:spPr>
          <a:xfrm>
            <a:off x="15747634" y="3068775"/>
            <a:ext cx="7169470" cy="8473800"/>
          </a:xfrm>
          <a:custGeom>
            <a:avLst/>
            <a:gdLst>
              <a:gd name="connsiteX0" fmla="*/ 2932570 w 7169470"/>
              <a:gd name="connsiteY0" fmla="*/ 0 h 8473800"/>
              <a:gd name="connsiteX1" fmla="*/ 7169470 w 7169470"/>
              <a:gd name="connsiteY1" fmla="*/ 4236900 h 8473800"/>
              <a:gd name="connsiteX2" fmla="*/ 2932570 w 7169470"/>
              <a:gd name="connsiteY2" fmla="*/ 8473800 h 8473800"/>
              <a:gd name="connsiteX3" fmla="*/ 237510 w 7169470"/>
              <a:gd name="connsiteY3" fmla="*/ 7506298 h 8473800"/>
              <a:gd name="connsiteX4" fmla="*/ 0 w 7169470"/>
              <a:gd name="connsiteY4" fmla="*/ 7290434 h 8473800"/>
              <a:gd name="connsiteX5" fmla="*/ 88941 w 7169470"/>
              <a:gd name="connsiteY5" fmla="*/ 7170161 h 8473800"/>
              <a:gd name="connsiteX6" fmla="*/ 332284 w 7169470"/>
              <a:gd name="connsiteY6" fmla="*/ 7391327 h 8473800"/>
              <a:gd name="connsiteX7" fmla="*/ 2932570 w 7169470"/>
              <a:gd name="connsiteY7" fmla="*/ 8324806 h 8473800"/>
              <a:gd name="connsiteX8" fmla="*/ 7020478 w 7169470"/>
              <a:gd name="connsiteY8" fmla="*/ 4236900 h 8473800"/>
              <a:gd name="connsiteX9" fmla="*/ 2932570 w 7169470"/>
              <a:gd name="connsiteY9" fmla="*/ 148994 h 8473800"/>
              <a:gd name="connsiteX10" fmla="*/ 332284 w 7169470"/>
              <a:gd name="connsiteY10" fmla="*/ 1082473 h 8473800"/>
              <a:gd name="connsiteX11" fmla="*/ 88941 w 7169470"/>
              <a:gd name="connsiteY11" fmla="*/ 1303639 h 8473800"/>
              <a:gd name="connsiteX12" fmla="*/ 0 w 7169470"/>
              <a:gd name="connsiteY12" fmla="*/ 1183367 h 8473800"/>
              <a:gd name="connsiteX13" fmla="*/ 237510 w 7169470"/>
              <a:gd name="connsiteY13" fmla="*/ 967502 h 8473800"/>
              <a:gd name="connsiteX14" fmla="*/ 2932570 w 7169470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0" h="8473800">
                <a:moveTo>
                  <a:pt x="2932570" y="0"/>
                </a:moveTo>
                <a:cubicBezTo>
                  <a:pt x="5272546" y="0"/>
                  <a:pt x="7169470" y="1896925"/>
                  <a:pt x="7169470" y="4236900"/>
                </a:cubicBezTo>
                <a:cubicBezTo>
                  <a:pt x="7169470" y="6576875"/>
                  <a:pt x="5272546" y="8473800"/>
                  <a:pt x="2932570" y="8473800"/>
                </a:cubicBezTo>
                <a:cubicBezTo>
                  <a:pt x="1908834" y="8473800"/>
                  <a:pt x="969896" y="8110717"/>
                  <a:pt x="237510" y="7506298"/>
                </a:cubicBezTo>
                <a:lnTo>
                  <a:pt x="0" y="7290434"/>
                </a:lnTo>
                <a:lnTo>
                  <a:pt x="88941" y="7170161"/>
                </a:lnTo>
                <a:lnTo>
                  <a:pt x="332284" y="7391327"/>
                </a:lnTo>
                <a:cubicBezTo>
                  <a:pt x="1038914" y="7974491"/>
                  <a:pt x="1944834" y="8324806"/>
                  <a:pt x="2932570" y="8324806"/>
                </a:cubicBezTo>
                <a:cubicBezTo>
                  <a:pt x="5190258" y="8324806"/>
                  <a:pt x="7020478" y="6494588"/>
                  <a:pt x="7020478" y="4236900"/>
                </a:cubicBezTo>
                <a:cubicBezTo>
                  <a:pt x="7020478" y="1979212"/>
                  <a:pt x="5190258" y="148994"/>
                  <a:pt x="2932570" y="148994"/>
                </a:cubicBezTo>
                <a:cubicBezTo>
                  <a:pt x="1944834" y="148994"/>
                  <a:pt x="1038914" y="499309"/>
                  <a:pt x="332284" y="1082473"/>
                </a:cubicBezTo>
                <a:lnTo>
                  <a:pt x="88941" y="1303639"/>
                </a:lnTo>
                <a:lnTo>
                  <a:pt x="0" y="1183367"/>
                </a:lnTo>
                <a:lnTo>
                  <a:pt x="237510" y="967502"/>
                </a:lnTo>
                <a:cubicBezTo>
                  <a:pt x="969896" y="363084"/>
                  <a:pt x="1908834" y="0"/>
                  <a:pt x="29325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F7B860-51D4-175F-EC24-C378615B63CB}"/>
              </a:ext>
            </a:extLst>
          </p:cNvPr>
          <p:cNvSpPr txBox="1"/>
          <p:nvPr/>
        </p:nvSpPr>
        <p:spPr>
          <a:xfrm>
            <a:off x="3142425" y="5319543"/>
            <a:ext cx="22525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NHÓM 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37D33D-2E69-5520-016F-F141CA5A7C6E}"/>
              </a:ext>
            </a:extLst>
          </p:cNvPr>
          <p:cNvSpPr txBox="1"/>
          <p:nvPr/>
        </p:nvSpPr>
        <p:spPr>
          <a:xfrm>
            <a:off x="3148404" y="6307587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25-55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Toàn</a:t>
            </a:r>
            <a:r>
              <a:rPr lang="en-US" sz="2800" dirty="0">
                <a:solidFill>
                  <a:schemeClr val="tx2"/>
                </a:solidFill>
              </a:rPr>
              <a:t> Việt Nam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9E8553-7FD1-8266-AA50-06167351C4BD}"/>
              </a:ext>
            </a:extLst>
          </p:cNvPr>
          <p:cNvSpPr txBox="1"/>
          <p:nvPr/>
        </p:nvSpPr>
        <p:spPr>
          <a:xfrm>
            <a:off x="17403990" y="5319543"/>
            <a:ext cx="268407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NHÓM 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C64420-DDBC-53A2-BA7D-62B3B43A35AC}"/>
              </a:ext>
            </a:extLst>
          </p:cNvPr>
          <p:cNvSpPr txBox="1"/>
          <p:nvPr/>
        </p:nvSpPr>
        <p:spPr>
          <a:xfrm>
            <a:off x="17409969" y="6044016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Top 10 TP </a:t>
            </a:r>
            <a:r>
              <a:rPr lang="en-US" sz="2800" dirty="0" err="1">
                <a:solidFill>
                  <a:schemeClr val="tx2"/>
                </a:solidFill>
              </a:rPr>
              <a:t>lớn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07EDD9-6FCD-3A47-D39B-1CB5CB8F5398}"/>
              </a:ext>
            </a:extLst>
          </p:cNvPr>
          <p:cNvSpPr txBox="1"/>
          <p:nvPr/>
        </p:nvSpPr>
        <p:spPr>
          <a:xfrm>
            <a:off x="3148404" y="7823427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b="1" dirty="0">
                <a:solidFill>
                  <a:schemeClr val="tx2"/>
                </a:solidFill>
                <a:latin typeface="+mj-lt"/>
              </a:rPr>
              <a:t>Mục tiêu: </a:t>
            </a:r>
            <a:r>
              <a:rPr lang="vi-VN" sz="2400" dirty="0">
                <a:solidFill>
                  <a:schemeClr val="tx2"/>
                </a:solidFill>
              </a:rPr>
              <a:t>đo lường sức hút chung của quảng cáo với đối tượng phổ biến.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C9CA83-1E7D-8A60-2F44-E9C17A089BB3}"/>
              </a:ext>
            </a:extLst>
          </p:cNvPr>
          <p:cNvSpPr txBox="1"/>
          <p:nvPr/>
        </p:nvSpPr>
        <p:spPr>
          <a:xfrm>
            <a:off x="17409969" y="7559856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Mục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tiêu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en-US" sz="2400" dirty="0">
                <a:solidFill>
                  <a:schemeClr val="tx2"/>
                </a:solidFill>
              </a:rPr>
              <a:t>so </a:t>
            </a:r>
            <a:r>
              <a:rPr lang="en-US" sz="2400" dirty="0" err="1">
                <a:solidFill>
                  <a:schemeClr val="tx2"/>
                </a:solidFill>
              </a:rPr>
              <a:t>sánh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hiệu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quả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với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nhóm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rộng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tìm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ra</a:t>
            </a:r>
            <a:r>
              <a:rPr lang="en-US" sz="2400" dirty="0">
                <a:solidFill>
                  <a:schemeClr val="tx2"/>
                </a:solidFill>
              </a:rPr>
              <a:t> audience </a:t>
            </a:r>
            <a:r>
              <a:rPr lang="en-US" sz="2400" dirty="0" err="1">
                <a:solidFill>
                  <a:schemeClr val="tx2"/>
                </a:solidFill>
              </a:rPr>
              <a:t>tiềm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để</a:t>
            </a:r>
            <a:r>
              <a:rPr lang="en-US" sz="2400" dirty="0">
                <a:solidFill>
                  <a:schemeClr val="tx2"/>
                </a:solidFill>
              </a:rPr>
              <a:t> scale.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FA6067B9-45CF-5EBB-9053-E10A0F749B65}"/>
              </a:ext>
            </a:extLst>
          </p:cNvPr>
          <p:cNvSpPr txBox="1"/>
          <p:nvPr/>
        </p:nvSpPr>
        <p:spPr>
          <a:xfrm>
            <a:off x="8866410" y="897913"/>
            <a:ext cx="665118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|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</a:t>
            </a: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TESTING</a:t>
            </a:r>
          </a:p>
        </p:txBody>
      </p:sp>
      <p:sp>
        <p:nvSpPr>
          <p:cNvPr id="25" name="TextBox 48">
            <a:extLst>
              <a:ext uri="{FF2B5EF4-FFF2-40B4-BE49-F238E27FC236}">
                <a16:creationId xmlns:a16="http://schemas.microsoft.com/office/drawing/2014/main" id="{4D762025-5808-F69C-53EC-D19EA34FD77D}"/>
              </a:ext>
            </a:extLst>
          </p:cNvPr>
          <p:cNvSpPr txBox="1"/>
          <p:nvPr/>
        </p:nvSpPr>
        <p:spPr>
          <a:xfrm>
            <a:off x="9272355" y="202973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8E9FA4-9E3C-7F84-E300-5F5D78763A35}"/>
              </a:ext>
            </a:extLst>
          </p:cNvPr>
          <p:cNvSpPr txBox="1"/>
          <p:nvPr/>
        </p:nvSpPr>
        <p:spPr>
          <a:xfrm>
            <a:off x="11147484" y="1241797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3476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48">
            <a:extLst>
              <a:ext uri="{FF2B5EF4-FFF2-40B4-BE49-F238E27FC236}">
                <a16:creationId xmlns:a16="http://schemas.microsoft.com/office/drawing/2014/main" id="{5C33397B-AB9C-61E6-C92C-3B6250AC3070}"/>
              </a:ext>
            </a:extLst>
          </p:cNvPr>
          <p:cNvSpPr/>
          <p:nvPr/>
        </p:nvSpPr>
        <p:spPr>
          <a:xfrm>
            <a:off x="14005246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8B1030F-EBD7-4AB1-D86C-AA312E047858}"/>
              </a:ext>
            </a:extLst>
          </p:cNvPr>
          <p:cNvSpPr/>
          <p:nvPr/>
        </p:nvSpPr>
        <p:spPr>
          <a:xfrm>
            <a:off x="1022118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B1499144-734E-A7F2-C457-DB5BDE42AA4E}"/>
              </a:ext>
            </a:extLst>
          </p:cNvPr>
          <p:cNvSpPr/>
          <p:nvPr/>
        </p:nvSpPr>
        <p:spPr>
          <a:xfrm>
            <a:off x="6413638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dir="10800000" algn="r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8164201A-DB27-0291-7E34-4611FC4E4C17}"/>
              </a:ext>
            </a:extLst>
          </p:cNvPr>
          <p:cNvSpPr/>
          <p:nvPr/>
        </p:nvSpPr>
        <p:spPr>
          <a:xfrm rot="10800000">
            <a:off x="7435757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algn="l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8B591CB-FBB3-D944-8906-D5B4DF03FBBB}"/>
              </a:ext>
            </a:extLst>
          </p:cNvPr>
          <p:cNvSpPr/>
          <p:nvPr/>
        </p:nvSpPr>
        <p:spPr>
          <a:xfrm>
            <a:off x="7623630" y="4235450"/>
            <a:ext cx="2297110" cy="6140450"/>
          </a:xfrm>
          <a:custGeom>
            <a:avLst/>
            <a:gdLst>
              <a:gd name="connsiteX0" fmla="*/ 1025082 w 2297110"/>
              <a:gd name="connsiteY0" fmla="*/ 0 h 6048358"/>
              <a:gd name="connsiteX1" fmla="*/ 1056151 w 2297110"/>
              <a:gd name="connsiteY1" fmla="*/ 28238 h 6048358"/>
              <a:gd name="connsiteX2" fmla="*/ 2297110 w 2297110"/>
              <a:gd name="connsiteY2" fmla="*/ 3024179 h 6048358"/>
              <a:gd name="connsiteX3" fmla="*/ 1056151 w 2297110"/>
              <a:gd name="connsiteY3" fmla="*/ 6020120 h 6048358"/>
              <a:gd name="connsiteX4" fmla="*/ 1025082 w 2297110"/>
              <a:gd name="connsiteY4" fmla="*/ 6048358 h 6048358"/>
              <a:gd name="connsiteX5" fmla="*/ 911178 w 2297110"/>
              <a:gd name="connsiteY5" fmla="*/ 5896639 h 6048358"/>
              <a:gd name="connsiteX6" fmla="*/ 0 w 2297110"/>
              <a:gd name="connsiteY6" fmla="*/ 3024179 h 6048358"/>
              <a:gd name="connsiteX7" fmla="*/ 911178 w 2297110"/>
              <a:gd name="connsiteY7" fmla="*/ 151719 h 6048358"/>
              <a:gd name="connsiteX8" fmla="*/ 1025082 w 2297110"/>
              <a:gd name="connsiteY8" fmla="*/ 0 h 604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10" h="6048358">
                <a:moveTo>
                  <a:pt x="1025082" y="0"/>
                </a:moveTo>
                <a:lnTo>
                  <a:pt x="1056151" y="28238"/>
                </a:lnTo>
                <a:cubicBezTo>
                  <a:pt x="1822879" y="794967"/>
                  <a:pt x="2297110" y="1854192"/>
                  <a:pt x="2297110" y="3024179"/>
                </a:cubicBezTo>
                <a:cubicBezTo>
                  <a:pt x="2297110" y="4194166"/>
                  <a:pt x="1822879" y="5253392"/>
                  <a:pt x="1056151" y="6020120"/>
                </a:cubicBezTo>
                <a:lnTo>
                  <a:pt x="1025082" y="6048358"/>
                </a:lnTo>
                <a:lnTo>
                  <a:pt x="911178" y="5896639"/>
                </a:lnTo>
                <a:cubicBezTo>
                  <a:pt x="338900" y="5095643"/>
                  <a:pt x="0" y="4101338"/>
                  <a:pt x="0" y="3024179"/>
                </a:cubicBezTo>
                <a:cubicBezTo>
                  <a:pt x="0" y="1947020"/>
                  <a:pt x="338900" y="952716"/>
                  <a:pt x="911178" y="151719"/>
                </a:cubicBezTo>
                <a:lnTo>
                  <a:pt x="10250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317500" dist="4445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44122AC-E3B3-94FF-81D5-BB6489B7B1BD}"/>
              </a:ext>
            </a:extLst>
          </p:cNvPr>
          <p:cNvSpPr/>
          <p:nvPr/>
        </p:nvSpPr>
        <p:spPr>
          <a:xfrm>
            <a:off x="14463262" y="4235451"/>
            <a:ext cx="2297109" cy="6140448"/>
          </a:xfrm>
          <a:custGeom>
            <a:avLst/>
            <a:gdLst>
              <a:gd name="connsiteX0" fmla="*/ 1272028 w 2297109"/>
              <a:gd name="connsiteY0" fmla="*/ 0 h 6048356"/>
              <a:gd name="connsiteX1" fmla="*/ 1385931 w 2297109"/>
              <a:gd name="connsiteY1" fmla="*/ 151718 h 6048356"/>
              <a:gd name="connsiteX2" fmla="*/ 2297109 w 2297109"/>
              <a:gd name="connsiteY2" fmla="*/ 3024178 h 6048356"/>
              <a:gd name="connsiteX3" fmla="*/ 1385931 w 2297109"/>
              <a:gd name="connsiteY3" fmla="*/ 5896638 h 6048356"/>
              <a:gd name="connsiteX4" fmla="*/ 1272028 w 2297109"/>
              <a:gd name="connsiteY4" fmla="*/ 6048356 h 6048356"/>
              <a:gd name="connsiteX5" fmla="*/ 1240959 w 2297109"/>
              <a:gd name="connsiteY5" fmla="*/ 6020119 h 6048356"/>
              <a:gd name="connsiteX6" fmla="*/ 0 w 2297109"/>
              <a:gd name="connsiteY6" fmla="*/ 3024178 h 6048356"/>
              <a:gd name="connsiteX7" fmla="*/ 1240959 w 2297109"/>
              <a:gd name="connsiteY7" fmla="*/ 28237 h 6048356"/>
              <a:gd name="connsiteX8" fmla="*/ 1272028 w 2297109"/>
              <a:gd name="connsiteY8" fmla="*/ 0 h 60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09" h="6048356">
                <a:moveTo>
                  <a:pt x="1272028" y="0"/>
                </a:moveTo>
                <a:lnTo>
                  <a:pt x="1385931" y="151718"/>
                </a:lnTo>
                <a:cubicBezTo>
                  <a:pt x="1958209" y="952715"/>
                  <a:pt x="2297109" y="1947019"/>
                  <a:pt x="2297109" y="3024178"/>
                </a:cubicBezTo>
                <a:cubicBezTo>
                  <a:pt x="2297109" y="4101337"/>
                  <a:pt x="1958209" y="5095642"/>
                  <a:pt x="1385931" y="5896638"/>
                </a:cubicBezTo>
                <a:lnTo>
                  <a:pt x="1272028" y="6048356"/>
                </a:lnTo>
                <a:lnTo>
                  <a:pt x="1240959" y="6020119"/>
                </a:lnTo>
                <a:cubicBezTo>
                  <a:pt x="474231" y="5253391"/>
                  <a:pt x="0" y="4194165"/>
                  <a:pt x="0" y="3024178"/>
                </a:cubicBezTo>
                <a:cubicBezTo>
                  <a:pt x="0" y="1854191"/>
                  <a:pt x="474231" y="794966"/>
                  <a:pt x="1240959" y="28237"/>
                </a:cubicBezTo>
                <a:lnTo>
                  <a:pt x="127202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317500" dist="4445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9CF4F4-30CF-3F5C-A828-44F35C19CE7A}"/>
              </a:ext>
            </a:extLst>
          </p:cNvPr>
          <p:cNvSpPr txBox="1"/>
          <p:nvPr/>
        </p:nvSpPr>
        <p:spPr>
          <a:xfrm>
            <a:off x="6796275" y="4976901"/>
            <a:ext cx="2710999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27DB13-1772-D1E3-BFB8-365D98337ADF}"/>
              </a:ext>
            </a:extLst>
          </p:cNvPr>
          <p:cNvSpPr txBox="1"/>
          <p:nvPr/>
        </p:nvSpPr>
        <p:spPr>
          <a:xfrm>
            <a:off x="14966887" y="4976901"/>
            <a:ext cx="2342308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B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7C0C216F-202C-4200-6308-4EE77140AF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97641" y="6711315"/>
            <a:ext cx="1188720" cy="118872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670C4D6-A94A-1F5C-D605-B41785791FAD}"/>
              </a:ext>
            </a:extLst>
          </p:cNvPr>
          <p:cNvSpPr txBox="1"/>
          <p:nvPr/>
        </p:nvSpPr>
        <p:spPr>
          <a:xfrm>
            <a:off x="10915275" y="8302594"/>
            <a:ext cx="255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u="none" dirty="0">
                <a:solidFill>
                  <a:schemeClr val="tx2"/>
                </a:solidFill>
                <a:latin typeface="+mj-lt"/>
              </a:rPr>
              <a:t>AUDIENCE</a:t>
            </a:r>
            <a:endParaRPr lang="en-US" sz="3600" b="1" u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E72A221-C22A-9CC3-D154-7E6D5680247F}"/>
              </a:ext>
            </a:extLst>
          </p:cNvPr>
          <p:cNvSpPr/>
          <p:nvPr/>
        </p:nvSpPr>
        <p:spPr>
          <a:xfrm>
            <a:off x="1428796" y="3068775"/>
            <a:ext cx="7201772" cy="8473800"/>
          </a:xfrm>
          <a:custGeom>
            <a:avLst/>
            <a:gdLst>
              <a:gd name="connsiteX0" fmla="*/ 4236900 w 7201772"/>
              <a:gd name="connsiteY0" fmla="*/ 0 h 8473800"/>
              <a:gd name="connsiteX1" fmla="*/ 6931962 w 7201772"/>
              <a:gd name="connsiteY1" fmla="*/ 967502 h 8473800"/>
              <a:gd name="connsiteX2" fmla="*/ 7201772 w 7201772"/>
              <a:gd name="connsiteY2" fmla="*/ 1212721 h 8473800"/>
              <a:gd name="connsiteX3" fmla="*/ 7087868 w 7201772"/>
              <a:gd name="connsiteY3" fmla="*/ 1364440 h 8473800"/>
              <a:gd name="connsiteX4" fmla="*/ 6176690 w 7201772"/>
              <a:gd name="connsiteY4" fmla="*/ 4236900 h 8473800"/>
              <a:gd name="connsiteX5" fmla="*/ 7087868 w 7201772"/>
              <a:gd name="connsiteY5" fmla="*/ 7109360 h 8473800"/>
              <a:gd name="connsiteX6" fmla="*/ 7201772 w 7201772"/>
              <a:gd name="connsiteY6" fmla="*/ 7261079 h 8473800"/>
              <a:gd name="connsiteX7" fmla="*/ 6931962 w 7201772"/>
              <a:gd name="connsiteY7" fmla="*/ 7506298 h 8473800"/>
              <a:gd name="connsiteX8" fmla="*/ 4236900 w 7201772"/>
              <a:gd name="connsiteY8" fmla="*/ 8473800 h 8473800"/>
              <a:gd name="connsiteX9" fmla="*/ 0 w 7201772"/>
              <a:gd name="connsiteY9" fmla="*/ 4236900 h 8473800"/>
              <a:gd name="connsiteX10" fmla="*/ 4236900 w 7201772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2" h="8473800">
                <a:moveTo>
                  <a:pt x="4236900" y="0"/>
                </a:moveTo>
                <a:cubicBezTo>
                  <a:pt x="5260639" y="0"/>
                  <a:pt x="6199576" y="363083"/>
                  <a:pt x="6931962" y="967502"/>
                </a:cubicBezTo>
                <a:lnTo>
                  <a:pt x="7201772" y="1212721"/>
                </a:lnTo>
                <a:lnTo>
                  <a:pt x="7087868" y="1364440"/>
                </a:lnTo>
                <a:cubicBezTo>
                  <a:pt x="6515590" y="2165437"/>
                  <a:pt x="6176690" y="3159741"/>
                  <a:pt x="6176690" y="4236900"/>
                </a:cubicBezTo>
                <a:cubicBezTo>
                  <a:pt x="6176690" y="5314059"/>
                  <a:pt x="6515590" y="6308364"/>
                  <a:pt x="7087868" y="7109360"/>
                </a:cubicBezTo>
                <a:lnTo>
                  <a:pt x="7201772" y="7261079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7279D03-BF79-6C02-87BD-96C993F30AAA}"/>
              </a:ext>
            </a:extLst>
          </p:cNvPr>
          <p:cNvSpPr/>
          <p:nvPr/>
        </p:nvSpPr>
        <p:spPr>
          <a:xfrm>
            <a:off x="15753434" y="3068775"/>
            <a:ext cx="7201771" cy="8473800"/>
          </a:xfrm>
          <a:custGeom>
            <a:avLst/>
            <a:gdLst>
              <a:gd name="connsiteX0" fmla="*/ 2964871 w 7201771"/>
              <a:gd name="connsiteY0" fmla="*/ 0 h 8473800"/>
              <a:gd name="connsiteX1" fmla="*/ 7201771 w 7201771"/>
              <a:gd name="connsiteY1" fmla="*/ 4236900 h 8473800"/>
              <a:gd name="connsiteX2" fmla="*/ 2964871 w 7201771"/>
              <a:gd name="connsiteY2" fmla="*/ 8473800 h 8473800"/>
              <a:gd name="connsiteX3" fmla="*/ 269810 w 7201771"/>
              <a:gd name="connsiteY3" fmla="*/ 7506298 h 8473800"/>
              <a:gd name="connsiteX4" fmla="*/ 0 w 7201771"/>
              <a:gd name="connsiteY4" fmla="*/ 7261078 h 8473800"/>
              <a:gd name="connsiteX5" fmla="*/ 113903 w 7201771"/>
              <a:gd name="connsiteY5" fmla="*/ 7109360 h 8473800"/>
              <a:gd name="connsiteX6" fmla="*/ 1025081 w 7201771"/>
              <a:gd name="connsiteY6" fmla="*/ 4236900 h 8473800"/>
              <a:gd name="connsiteX7" fmla="*/ 113903 w 7201771"/>
              <a:gd name="connsiteY7" fmla="*/ 1364440 h 8473800"/>
              <a:gd name="connsiteX8" fmla="*/ 0 w 7201771"/>
              <a:gd name="connsiteY8" fmla="*/ 1212722 h 8473800"/>
              <a:gd name="connsiteX9" fmla="*/ 269810 w 7201771"/>
              <a:gd name="connsiteY9" fmla="*/ 967502 h 8473800"/>
              <a:gd name="connsiteX10" fmla="*/ 2964871 w 7201771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1" h="8473800">
                <a:moveTo>
                  <a:pt x="2964871" y="0"/>
                </a:moveTo>
                <a:cubicBezTo>
                  <a:pt x="5304847" y="0"/>
                  <a:pt x="7201771" y="1896925"/>
                  <a:pt x="7201771" y="4236900"/>
                </a:cubicBezTo>
                <a:cubicBezTo>
                  <a:pt x="7201771" y="6576875"/>
                  <a:pt x="5304847" y="8473800"/>
                  <a:pt x="2964871" y="8473800"/>
                </a:cubicBezTo>
                <a:cubicBezTo>
                  <a:pt x="1941133" y="8473800"/>
                  <a:pt x="1002196" y="8110717"/>
                  <a:pt x="269810" y="7506298"/>
                </a:cubicBezTo>
                <a:lnTo>
                  <a:pt x="0" y="7261078"/>
                </a:lnTo>
                <a:lnTo>
                  <a:pt x="113903" y="7109360"/>
                </a:lnTo>
                <a:cubicBezTo>
                  <a:pt x="686181" y="6308364"/>
                  <a:pt x="1025081" y="5314059"/>
                  <a:pt x="1025081" y="4236900"/>
                </a:cubicBezTo>
                <a:cubicBezTo>
                  <a:pt x="1025081" y="3159741"/>
                  <a:pt x="686181" y="2165437"/>
                  <a:pt x="113903" y="1364440"/>
                </a:cubicBezTo>
                <a:lnTo>
                  <a:pt x="0" y="1212722"/>
                </a:lnTo>
                <a:lnTo>
                  <a:pt x="269810" y="967502"/>
                </a:lnTo>
                <a:cubicBezTo>
                  <a:pt x="1002196" y="363083"/>
                  <a:pt x="1941133" y="0"/>
                  <a:pt x="2964871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5C7BEB0-9D26-7499-F78E-DF30FC534279}"/>
              </a:ext>
            </a:extLst>
          </p:cNvPr>
          <p:cNvSpPr/>
          <p:nvPr/>
        </p:nvSpPr>
        <p:spPr>
          <a:xfrm>
            <a:off x="14931246" y="0"/>
            <a:ext cx="9500539" cy="13713436"/>
          </a:xfrm>
          <a:custGeom>
            <a:avLst/>
            <a:gdLst>
              <a:gd name="connsiteX0" fmla="*/ 0 w 9500539"/>
              <a:gd name="connsiteY0" fmla="*/ 0 h 13713436"/>
              <a:gd name="connsiteX1" fmla="*/ 9500539 w 9500539"/>
              <a:gd name="connsiteY1" fmla="*/ 0 h 13713436"/>
              <a:gd name="connsiteX2" fmla="*/ 9500539 w 9500539"/>
              <a:gd name="connsiteY2" fmla="*/ 13713436 h 13713436"/>
              <a:gd name="connsiteX3" fmla="*/ 0 w 9500539"/>
              <a:gd name="connsiteY3" fmla="*/ 13713436 h 13713436"/>
              <a:gd name="connsiteX4" fmla="*/ 0 w 9500539"/>
              <a:gd name="connsiteY4" fmla="*/ 11092964 h 13713436"/>
              <a:gd name="connsiteX5" fmla="*/ 100508 w 9500539"/>
              <a:gd name="connsiteY5" fmla="*/ 11010289 h 13713436"/>
              <a:gd name="connsiteX6" fmla="*/ 1769572 w 9500539"/>
              <a:gd name="connsiteY6" fmla="*/ 7305676 h 13713436"/>
              <a:gd name="connsiteX7" fmla="*/ 100508 w 9500539"/>
              <a:gd name="connsiteY7" fmla="*/ 3601061 h 13713436"/>
              <a:gd name="connsiteX8" fmla="*/ 0 w 9500539"/>
              <a:gd name="connsiteY8" fmla="*/ 351838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0539" h="13713436">
                <a:moveTo>
                  <a:pt x="0" y="0"/>
                </a:moveTo>
                <a:lnTo>
                  <a:pt x="9500539" y="0"/>
                </a:lnTo>
                <a:lnTo>
                  <a:pt x="9500539" y="13713436"/>
                </a:lnTo>
                <a:lnTo>
                  <a:pt x="0" y="13713436"/>
                </a:lnTo>
                <a:lnTo>
                  <a:pt x="0" y="11092964"/>
                </a:lnTo>
                <a:lnTo>
                  <a:pt x="100508" y="11010289"/>
                </a:lnTo>
                <a:cubicBezTo>
                  <a:pt x="1119848" y="10129732"/>
                  <a:pt x="1769572" y="8797126"/>
                  <a:pt x="1769572" y="7305676"/>
                </a:cubicBezTo>
                <a:cubicBezTo>
                  <a:pt x="1769572" y="5814225"/>
                  <a:pt x="1119848" y="4481620"/>
                  <a:pt x="100508" y="3601061"/>
                </a:cubicBezTo>
                <a:lnTo>
                  <a:pt x="0" y="35183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140AA66-F880-8390-120C-1FC72354158B}"/>
              </a:ext>
            </a:extLst>
          </p:cNvPr>
          <p:cNvSpPr/>
          <p:nvPr/>
        </p:nvSpPr>
        <p:spPr>
          <a:xfrm>
            <a:off x="0" y="0"/>
            <a:ext cx="9429750" cy="13713436"/>
          </a:xfrm>
          <a:custGeom>
            <a:avLst/>
            <a:gdLst>
              <a:gd name="connsiteX0" fmla="*/ 0 w 9429750"/>
              <a:gd name="connsiteY0" fmla="*/ 0 h 13713436"/>
              <a:gd name="connsiteX1" fmla="*/ 9429750 w 9429750"/>
              <a:gd name="connsiteY1" fmla="*/ 0 h 13713436"/>
              <a:gd name="connsiteX2" fmla="*/ 9429750 w 9429750"/>
              <a:gd name="connsiteY2" fmla="*/ 3536078 h 13713436"/>
              <a:gd name="connsiteX3" fmla="*/ 9350751 w 9429750"/>
              <a:gd name="connsiteY3" fmla="*/ 3601061 h 13713436"/>
              <a:gd name="connsiteX4" fmla="*/ 7681686 w 9429750"/>
              <a:gd name="connsiteY4" fmla="*/ 7305675 h 13713436"/>
              <a:gd name="connsiteX5" fmla="*/ 9350751 w 9429750"/>
              <a:gd name="connsiteY5" fmla="*/ 11010289 h 13713436"/>
              <a:gd name="connsiteX6" fmla="*/ 9429750 w 9429750"/>
              <a:gd name="connsiteY6" fmla="*/ 11075272 h 13713436"/>
              <a:gd name="connsiteX7" fmla="*/ 9429750 w 9429750"/>
              <a:gd name="connsiteY7" fmla="*/ 13713436 h 13713436"/>
              <a:gd name="connsiteX8" fmla="*/ 0 w 9429750"/>
              <a:gd name="connsiteY8" fmla="*/ 1371343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29750" h="13713436">
                <a:moveTo>
                  <a:pt x="0" y="0"/>
                </a:moveTo>
                <a:lnTo>
                  <a:pt x="9429750" y="0"/>
                </a:lnTo>
                <a:lnTo>
                  <a:pt x="9429750" y="3536078"/>
                </a:lnTo>
                <a:lnTo>
                  <a:pt x="9350751" y="3601061"/>
                </a:lnTo>
                <a:cubicBezTo>
                  <a:pt x="8331411" y="4481620"/>
                  <a:pt x="7681686" y="5814225"/>
                  <a:pt x="7681686" y="7305675"/>
                </a:cubicBezTo>
                <a:cubicBezTo>
                  <a:pt x="7681686" y="8797126"/>
                  <a:pt x="8331411" y="10129732"/>
                  <a:pt x="9350751" y="11010289"/>
                </a:cubicBezTo>
                <a:lnTo>
                  <a:pt x="9429750" y="11075272"/>
                </a:lnTo>
                <a:lnTo>
                  <a:pt x="9429750" y="13713436"/>
                </a:lnTo>
                <a:lnTo>
                  <a:pt x="0" y="137134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7D26EA1-257F-7132-C38A-C19373A3A0F1}"/>
              </a:ext>
            </a:extLst>
          </p:cNvPr>
          <p:cNvSpPr/>
          <p:nvPr/>
        </p:nvSpPr>
        <p:spPr>
          <a:xfrm>
            <a:off x="1466896" y="3068775"/>
            <a:ext cx="7169473" cy="8473800"/>
          </a:xfrm>
          <a:custGeom>
            <a:avLst/>
            <a:gdLst>
              <a:gd name="connsiteX0" fmla="*/ 4236900 w 7169473"/>
              <a:gd name="connsiteY0" fmla="*/ 0 h 8473800"/>
              <a:gd name="connsiteX1" fmla="*/ 6931962 w 7169473"/>
              <a:gd name="connsiteY1" fmla="*/ 967502 h 8473800"/>
              <a:gd name="connsiteX2" fmla="*/ 7169473 w 7169473"/>
              <a:gd name="connsiteY2" fmla="*/ 1183367 h 8473800"/>
              <a:gd name="connsiteX3" fmla="*/ 7080532 w 7169473"/>
              <a:gd name="connsiteY3" fmla="*/ 1303640 h 8473800"/>
              <a:gd name="connsiteX4" fmla="*/ 6837188 w 7169473"/>
              <a:gd name="connsiteY4" fmla="*/ 1082473 h 8473800"/>
              <a:gd name="connsiteX5" fmla="*/ 4236900 w 7169473"/>
              <a:gd name="connsiteY5" fmla="*/ 148994 h 8473800"/>
              <a:gd name="connsiteX6" fmla="*/ 148994 w 7169473"/>
              <a:gd name="connsiteY6" fmla="*/ 4236900 h 8473800"/>
              <a:gd name="connsiteX7" fmla="*/ 4236900 w 7169473"/>
              <a:gd name="connsiteY7" fmla="*/ 8324806 h 8473800"/>
              <a:gd name="connsiteX8" fmla="*/ 6837188 w 7169473"/>
              <a:gd name="connsiteY8" fmla="*/ 7391327 h 8473800"/>
              <a:gd name="connsiteX9" fmla="*/ 7080532 w 7169473"/>
              <a:gd name="connsiteY9" fmla="*/ 7170161 h 8473800"/>
              <a:gd name="connsiteX10" fmla="*/ 7169473 w 7169473"/>
              <a:gd name="connsiteY10" fmla="*/ 7290433 h 8473800"/>
              <a:gd name="connsiteX11" fmla="*/ 6931962 w 7169473"/>
              <a:gd name="connsiteY11" fmla="*/ 7506298 h 8473800"/>
              <a:gd name="connsiteX12" fmla="*/ 4236900 w 7169473"/>
              <a:gd name="connsiteY12" fmla="*/ 8473800 h 8473800"/>
              <a:gd name="connsiteX13" fmla="*/ 0 w 7169473"/>
              <a:gd name="connsiteY13" fmla="*/ 4236900 h 8473800"/>
              <a:gd name="connsiteX14" fmla="*/ 4236900 w 7169473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3" h="8473800">
                <a:moveTo>
                  <a:pt x="4236900" y="0"/>
                </a:moveTo>
                <a:cubicBezTo>
                  <a:pt x="5260639" y="0"/>
                  <a:pt x="6199576" y="363084"/>
                  <a:pt x="6931962" y="967502"/>
                </a:cubicBezTo>
                <a:lnTo>
                  <a:pt x="7169473" y="1183367"/>
                </a:lnTo>
                <a:lnTo>
                  <a:pt x="7080532" y="1303640"/>
                </a:lnTo>
                <a:lnTo>
                  <a:pt x="6837188" y="1082473"/>
                </a:lnTo>
                <a:cubicBezTo>
                  <a:pt x="6130557" y="499309"/>
                  <a:pt x="5224639" y="148994"/>
                  <a:pt x="4236900" y="148994"/>
                </a:cubicBezTo>
                <a:cubicBezTo>
                  <a:pt x="1979212" y="148994"/>
                  <a:pt x="148994" y="1979212"/>
                  <a:pt x="148994" y="4236900"/>
                </a:cubicBezTo>
                <a:cubicBezTo>
                  <a:pt x="148994" y="6494588"/>
                  <a:pt x="1979212" y="8324806"/>
                  <a:pt x="4236900" y="8324806"/>
                </a:cubicBezTo>
                <a:cubicBezTo>
                  <a:pt x="5224639" y="8324806"/>
                  <a:pt x="6130557" y="7974491"/>
                  <a:pt x="6837188" y="7391327"/>
                </a:cubicBezTo>
                <a:lnTo>
                  <a:pt x="7080532" y="7170161"/>
                </a:lnTo>
                <a:lnTo>
                  <a:pt x="7169473" y="7290433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5483B81-E927-712C-6926-4513276B4CFF}"/>
              </a:ext>
            </a:extLst>
          </p:cNvPr>
          <p:cNvSpPr/>
          <p:nvPr/>
        </p:nvSpPr>
        <p:spPr>
          <a:xfrm>
            <a:off x="15747634" y="3068775"/>
            <a:ext cx="7169470" cy="8473800"/>
          </a:xfrm>
          <a:custGeom>
            <a:avLst/>
            <a:gdLst>
              <a:gd name="connsiteX0" fmla="*/ 2932570 w 7169470"/>
              <a:gd name="connsiteY0" fmla="*/ 0 h 8473800"/>
              <a:gd name="connsiteX1" fmla="*/ 7169470 w 7169470"/>
              <a:gd name="connsiteY1" fmla="*/ 4236900 h 8473800"/>
              <a:gd name="connsiteX2" fmla="*/ 2932570 w 7169470"/>
              <a:gd name="connsiteY2" fmla="*/ 8473800 h 8473800"/>
              <a:gd name="connsiteX3" fmla="*/ 237510 w 7169470"/>
              <a:gd name="connsiteY3" fmla="*/ 7506298 h 8473800"/>
              <a:gd name="connsiteX4" fmla="*/ 0 w 7169470"/>
              <a:gd name="connsiteY4" fmla="*/ 7290434 h 8473800"/>
              <a:gd name="connsiteX5" fmla="*/ 88941 w 7169470"/>
              <a:gd name="connsiteY5" fmla="*/ 7170161 h 8473800"/>
              <a:gd name="connsiteX6" fmla="*/ 332284 w 7169470"/>
              <a:gd name="connsiteY6" fmla="*/ 7391327 h 8473800"/>
              <a:gd name="connsiteX7" fmla="*/ 2932570 w 7169470"/>
              <a:gd name="connsiteY7" fmla="*/ 8324806 h 8473800"/>
              <a:gd name="connsiteX8" fmla="*/ 7020478 w 7169470"/>
              <a:gd name="connsiteY8" fmla="*/ 4236900 h 8473800"/>
              <a:gd name="connsiteX9" fmla="*/ 2932570 w 7169470"/>
              <a:gd name="connsiteY9" fmla="*/ 148994 h 8473800"/>
              <a:gd name="connsiteX10" fmla="*/ 332284 w 7169470"/>
              <a:gd name="connsiteY10" fmla="*/ 1082473 h 8473800"/>
              <a:gd name="connsiteX11" fmla="*/ 88941 w 7169470"/>
              <a:gd name="connsiteY11" fmla="*/ 1303639 h 8473800"/>
              <a:gd name="connsiteX12" fmla="*/ 0 w 7169470"/>
              <a:gd name="connsiteY12" fmla="*/ 1183367 h 8473800"/>
              <a:gd name="connsiteX13" fmla="*/ 237510 w 7169470"/>
              <a:gd name="connsiteY13" fmla="*/ 967502 h 8473800"/>
              <a:gd name="connsiteX14" fmla="*/ 2932570 w 7169470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0" h="8473800">
                <a:moveTo>
                  <a:pt x="2932570" y="0"/>
                </a:moveTo>
                <a:cubicBezTo>
                  <a:pt x="5272546" y="0"/>
                  <a:pt x="7169470" y="1896925"/>
                  <a:pt x="7169470" y="4236900"/>
                </a:cubicBezTo>
                <a:cubicBezTo>
                  <a:pt x="7169470" y="6576875"/>
                  <a:pt x="5272546" y="8473800"/>
                  <a:pt x="2932570" y="8473800"/>
                </a:cubicBezTo>
                <a:cubicBezTo>
                  <a:pt x="1908834" y="8473800"/>
                  <a:pt x="969896" y="8110717"/>
                  <a:pt x="237510" y="7506298"/>
                </a:cubicBezTo>
                <a:lnTo>
                  <a:pt x="0" y="7290434"/>
                </a:lnTo>
                <a:lnTo>
                  <a:pt x="88941" y="7170161"/>
                </a:lnTo>
                <a:lnTo>
                  <a:pt x="332284" y="7391327"/>
                </a:lnTo>
                <a:cubicBezTo>
                  <a:pt x="1038914" y="7974491"/>
                  <a:pt x="1944834" y="8324806"/>
                  <a:pt x="2932570" y="8324806"/>
                </a:cubicBezTo>
                <a:cubicBezTo>
                  <a:pt x="5190258" y="8324806"/>
                  <a:pt x="7020478" y="6494588"/>
                  <a:pt x="7020478" y="4236900"/>
                </a:cubicBezTo>
                <a:cubicBezTo>
                  <a:pt x="7020478" y="1979212"/>
                  <a:pt x="5190258" y="148994"/>
                  <a:pt x="2932570" y="148994"/>
                </a:cubicBezTo>
                <a:cubicBezTo>
                  <a:pt x="1944834" y="148994"/>
                  <a:pt x="1038914" y="499309"/>
                  <a:pt x="332284" y="1082473"/>
                </a:cubicBezTo>
                <a:lnTo>
                  <a:pt x="88941" y="1303639"/>
                </a:lnTo>
                <a:lnTo>
                  <a:pt x="0" y="1183367"/>
                </a:lnTo>
                <a:lnTo>
                  <a:pt x="237510" y="967502"/>
                </a:lnTo>
                <a:cubicBezTo>
                  <a:pt x="969896" y="363084"/>
                  <a:pt x="1908834" y="0"/>
                  <a:pt x="29325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E81A4D-3BE1-08D2-1B1B-4F92BA3ADA45}"/>
              </a:ext>
            </a:extLst>
          </p:cNvPr>
          <p:cNvSpPr txBox="1"/>
          <p:nvPr/>
        </p:nvSpPr>
        <p:spPr>
          <a:xfrm>
            <a:off x="3142425" y="5319543"/>
            <a:ext cx="22525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NHÓM 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15E371-036F-8D3A-12B3-B31494985D98}"/>
              </a:ext>
            </a:extLst>
          </p:cNvPr>
          <p:cNvSpPr txBox="1"/>
          <p:nvPr/>
        </p:nvSpPr>
        <p:spPr>
          <a:xfrm>
            <a:off x="3148404" y="6307587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25-55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Toàn</a:t>
            </a:r>
            <a:r>
              <a:rPr lang="en-US" sz="2800" dirty="0">
                <a:solidFill>
                  <a:schemeClr val="tx2"/>
                </a:solidFill>
              </a:rPr>
              <a:t> Việt Nam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9A287-BF00-1974-E1CF-F483FCA45181}"/>
              </a:ext>
            </a:extLst>
          </p:cNvPr>
          <p:cNvSpPr txBox="1"/>
          <p:nvPr/>
        </p:nvSpPr>
        <p:spPr>
          <a:xfrm>
            <a:off x="17403990" y="5319543"/>
            <a:ext cx="268407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NHÓM 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CE3C66-0D9D-72C7-0217-43E4FB23A17C}"/>
              </a:ext>
            </a:extLst>
          </p:cNvPr>
          <p:cNvSpPr txBox="1"/>
          <p:nvPr/>
        </p:nvSpPr>
        <p:spPr>
          <a:xfrm>
            <a:off x="17409969" y="6044016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Top 10 TP </a:t>
            </a:r>
            <a:r>
              <a:rPr lang="en-US" sz="2800" dirty="0" err="1">
                <a:solidFill>
                  <a:schemeClr val="tx2"/>
                </a:solidFill>
              </a:rPr>
              <a:t>lớn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39E4EA5-A032-3C2A-0D21-14AF666CD58B}"/>
              </a:ext>
            </a:extLst>
          </p:cNvPr>
          <p:cNvSpPr txBox="1"/>
          <p:nvPr/>
        </p:nvSpPr>
        <p:spPr>
          <a:xfrm>
            <a:off x="3148404" y="7823427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b="1" dirty="0">
                <a:solidFill>
                  <a:schemeClr val="tx2"/>
                </a:solidFill>
                <a:latin typeface="+mj-lt"/>
              </a:rPr>
              <a:t>Mục tiêu: </a:t>
            </a:r>
            <a:r>
              <a:rPr lang="vi-VN" sz="2400" dirty="0">
                <a:solidFill>
                  <a:schemeClr val="tx2"/>
                </a:solidFill>
              </a:rPr>
              <a:t>đo lường sức hút chung của quảng cáo với đối tượng phổ biến.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36E4AF8-4062-E341-15FE-B715525B983A}"/>
              </a:ext>
            </a:extLst>
          </p:cNvPr>
          <p:cNvSpPr txBox="1"/>
          <p:nvPr/>
        </p:nvSpPr>
        <p:spPr>
          <a:xfrm>
            <a:off x="17409969" y="7559856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Mục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tiêu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en-US" sz="2400" dirty="0">
                <a:solidFill>
                  <a:schemeClr val="tx2"/>
                </a:solidFill>
              </a:rPr>
              <a:t>so </a:t>
            </a:r>
            <a:r>
              <a:rPr lang="en-US" sz="2400" dirty="0" err="1">
                <a:solidFill>
                  <a:schemeClr val="tx2"/>
                </a:solidFill>
              </a:rPr>
              <a:t>sánh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hiệu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quả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với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nhóm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rộng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tìm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ra</a:t>
            </a:r>
            <a:r>
              <a:rPr lang="en-US" sz="2400" dirty="0">
                <a:solidFill>
                  <a:schemeClr val="tx2"/>
                </a:solidFill>
              </a:rPr>
              <a:t> audience </a:t>
            </a:r>
            <a:r>
              <a:rPr lang="en-US" sz="2400" dirty="0" err="1">
                <a:solidFill>
                  <a:schemeClr val="tx2"/>
                </a:solidFill>
              </a:rPr>
              <a:t>tiềm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để</a:t>
            </a:r>
            <a:r>
              <a:rPr lang="en-US" sz="2400" dirty="0">
                <a:solidFill>
                  <a:schemeClr val="tx2"/>
                </a:solidFill>
              </a:rPr>
              <a:t> scale.</a:t>
            </a: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2F9C8DC0-E38B-FBC3-0BAC-B4566D9EA69E}"/>
              </a:ext>
            </a:extLst>
          </p:cNvPr>
          <p:cNvSpPr txBox="1"/>
          <p:nvPr/>
        </p:nvSpPr>
        <p:spPr>
          <a:xfrm>
            <a:off x="8866410" y="897913"/>
            <a:ext cx="665118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|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</a:t>
            </a: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TESTING</a:t>
            </a:r>
          </a:p>
        </p:txBody>
      </p:sp>
      <p:sp>
        <p:nvSpPr>
          <p:cNvPr id="19" name="TextBox 48">
            <a:extLst>
              <a:ext uri="{FF2B5EF4-FFF2-40B4-BE49-F238E27FC236}">
                <a16:creationId xmlns:a16="http://schemas.microsoft.com/office/drawing/2014/main" id="{D7420418-015C-3E83-D2C4-F045AED9E640}"/>
              </a:ext>
            </a:extLst>
          </p:cNvPr>
          <p:cNvSpPr txBox="1"/>
          <p:nvPr/>
        </p:nvSpPr>
        <p:spPr>
          <a:xfrm>
            <a:off x="9272355" y="202973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0B88CB-0BC8-C6EC-0DDC-C00A4B70D23A}"/>
              </a:ext>
            </a:extLst>
          </p:cNvPr>
          <p:cNvSpPr txBox="1"/>
          <p:nvPr/>
        </p:nvSpPr>
        <p:spPr>
          <a:xfrm>
            <a:off x="11147484" y="1241797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76543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49" grpId="1" animBg="1"/>
          <p:bldP spid="50" grpId="0" animBg="1"/>
          <p:bldP spid="50" grpId="1" animBg="1"/>
          <p:bldP spid="6" grpId="0" animBg="1"/>
          <p:bldP spid="25" grpId="0" animBg="1"/>
          <p:bldP spid="18" grpId="0" animBg="1"/>
          <p:bldP spid="17" grpId="0" animBg="1"/>
          <p:bldP spid="8" grpId="0"/>
          <p:bldP spid="9" grpId="0"/>
          <p:bldP spid="24" grpId="0"/>
          <p:bldP spid="2" grpId="0" animBg="1"/>
          <p:bldP spid="4" grpId="0" animBg="1"/>
          <p:bldP spid="29" grpId="0"/>
          <p:bldP spid="32" grpId="0"/>
          <p:bldP spid="33" grpId="0"/>
          <p:bldP spid="34" grpId="0"/>
          <p:bldP spid="35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49" grpId="1" animBg="1"/>
          <p:bldP spid="50" grpId="0" animBg="1"/>
          <p:bldP spid="50" grpId="1" animBg="1"/>
          <p:bldP spid="6" grpId="0" animBg="1"/>
          <p:bldP spid="25" grpId="0" animBg="1"/>
          <p:bldP spid="18" grpId="0" animBg="1"/>
          <p:bldP spid="17" grpId="0" animBg="1"/>
          <p:bldP spid="8" grpId="0"/>
          <p:bldP spid="9" grpId="0"/>
          <p:bldP spid="24" grpId="0"/>
          <p:bldP spid="2" grpId="0" animBg="1"/>
          <p:bldP spid="4" grpId="0" animBg="1"/>
          <p:bldP spid="29" grpId="0"/>
          <p:bldP spid="32" grpId="0"/>
          <p:bldP spid="33" grpId="0"/>
          <p:bldP spid="34" grpId="0"/>
          <p:bldP spid="35" grpId="0"/>
          <p:bldP spid="3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Oval 150">
            <a:extLst>
              <a:ext uri="{FF2B5EF4-FFF2-40B4-BE49-F238E27FC236}">
                <a16:creationId xmlns:a16="http://schemas.microsoft.com/office/drawing/2014/main" id="{FAF7D06D-6C5F-E40B-3C7E-8C623D2A6961}"/>
              </a:ext>
            </a:extLst>
          </p:cNvPr>
          <p:cNvSpPr/>
          <p:nvPr/>
        </p:nvSpPr>
        <p:spPr>
          <a:xfrm>
            <a:off x="14005246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C9C4B8A5-A229-BC98-7D9A-9C99404C6FAB}"/>
              </a:ext>
            </a:extLst>
          </p:cNvPr>
          <p:cNvSpPr/>
          <p:nvPr/>
        </p:nvSpPr>
        <p:spPr>
          <a:xfrm>
            <a:off x="1022118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Arc 152">
            <a:extLst>
              <a:ext uri="{FF2B5EF4-FFF2-40B4-BE49-F238E27FC236}">
                <a16:creationId xmlns:a16="http://schemas.microsoft.com/office/drawing/2014/main" id="{8383BFB6-098A-1AEB-2484-E0F306FD3454}"/>
              </a:ext>
            </a:extLst>
          </p:cNvPr>
          <p:cNvSpPr/>
          <p:nvPr/>
        </p:nvSpPr>
        <p:spPr>
          <a:xfrm>
            <a:off x="6413638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dir="10800000" algn="r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Arc 153">
            <a:extLst>
              <a:ext uri="{FF2B5EF4-FFF2-40B4-BE49-F238E27FC236}">
                <a16:creationId xmlns:a16="http://schemas.microsoft.com/office/drawing/2014/main" id="{4FBC4A94-64C4-1C1A-F224-B1213964986F}"/>
              </a:ext>
            </a:extLst>
          </p:cNvPr>
          <p:cNvSpPr/>
          <p:nvPr/>
        </p:nvSpPr>
        <p:spPr>
          <a:xfrm rot="10800000">
            <a:off x="7435757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algn="l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E461BBA3-11D6-62B3-50A9-A990CB0A6D62}"/>
              </a:ext>
            </a:extLst>
          </p:cNvPr>
          <p:cNvSpPr/>
          <p:nvPr/>
        </p:nvSpPr>
        <p:spPr>
          <a:xfrm>
            <a:off x="7623630" y="4235450"/>
            <a:ext cx="2297110" cy="6140450"/>
          </a:xfrm>
          <a:custGeom>
            <a:avLst/>
            <a:gdLst>
              <a:gd name="connsiteX0" fmla="*/ 1025082 w 2297110"/>
              <a:gd name="connsiteY0" fmla="*/ 0 h 6048358"/>
              <a:gd name="connsiteX1" fmla="*/ 1056151 w 2297110"/>
              <a:gd name="connsiteY1" fmla="*/ 28238 h 6048358"/>
              <a:gd name="connsiteX2" fmla="*/ 2297110 w 2297110"/>
              <a:gd name="connsiteY2" fmla="*/ 3024179 h 6048358"/>
              <a:gd name="connsiteX3" fmla="*/ 1056151 w 2297110"/>
              <a:gd name="connsiteY3" fmla="*/ 6020120 h 6048358"/>
              <a:gd name="connsiteX4" fmla="*/ 1025082 w 2297110"/>
              <a:gd name="connsiteY4" fmla="*/ 6048358 h 6048358"/>
              <a:gd name="connsiteX5" fmla="*/ 911178 w 2297110"/>
              <a:gd name="connsiteY5" fmla="*/ 5896639 h 6048358"/>
              <a:gd name="connsiteX6" fmla="*/ 0 w 2297110"/>
              <a:gd name="connsiteY6" fmla="*/ 3024179 h 6048358"/>
              <a:gd name="connsiteX7" fmla="*/ 911178 w 2297110"/>
              <a:gd name="connsiteY7" fmla="*/ 151719 h 6048358"/>
              <a:gd name="connsiteX8" fmla="*/ 1025082 w 2297110"/>
              <a:gd name="connsiteY8" fmla="*/ 0 h 604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10" h="6048358">
                <a:moveTo>
                  <a:pt x="1025082" y="0"/>
                </a:moveTo>
                <a:lnTo>
                  <a:pt x="1056151" y="28238"/>
                </a:lnTo>
                <a:cubicBezTo>
                  <a:pt x="1822879" y="794967"/>
                  <a:pt x="2297110" y="1854192"/>
                  <a:pt x="2297110" y="3024179"/>
                </a:cubicBezTo>
                <a:cubicBezTo>
                  <a:pt x="2297110" y="4194166"/>
                  <a:pt x="1822879" y="5253392"/>
                  <a:pt x="1056151" y="6020120"/>
                </a:cubicBezTo>
                <a:lnTo>
                  <a:pt x="1025082" y="6048358"/>
                </a:lnTo>
                <a:lnTo>
                  <a:pt x="911178" y="5896639"/>
                </a:lnTo>
                <a:cubicBezTo>
                  <a:pt x="338900" y="5095643"/>
                  <a:pt x="0" y="4101338"/>
                  <a:pt x="0" y="3024179"/>
                </a:cubicBezTo>
                <a:cubicBezTo>
                  <a:pt x="0" y="1947020"/>
                  <a:pt x="338900" y="952716"/>
                  <a:pt x="911178" y="151719"/>
                </a:cubicBezTo>
                <a:lnTo>
                  <a:pt x="10250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317500" dist="4445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EBA41F93-6200-25B6-6AB8-9C74F4DB1021}"/>
              </a:ext>
            </a:extLst>
          </p:cNvPr>
          <p:cNvSpPr/>
          <p:nvPr/>
        </p:nvSpPr>
        <p:spPr>
          <a:xfrm>
            <a:off x="14463262" y="4235451"/>
            <a:ext cx="2297109" cy="6140448"/>
          </a:xfrm>
          <a:custGeom>
            <a:avLst/>
            <a:gdLst>
              <a:gd name="connsiteX0" fmla="*/ 1272028 w 2297109"/>
              <a:gd name="connsiteY0" fmla="*/ 0 h 6048356"/>
              <a:gd name="connsiteX1" fmla="*/ 1385931 w 2297109"/>
              <a:gd name="connsiteY1" fmla="*/ 151718 h 6048356"/>
              <a:gd name="connsiteX2" fmla="*/ 2297109 w 2297109"/>
              <a:gd name="connsiteY2" fmla="*/ 3024178 h 6048356"/>
              <a:gd name="connsiteX3" fmla="*/ 1385931 w 2297109"/>
              <a:gd name="connsiteY3" fmla="*/ 5896638 h 6048356"/>
              <a:gd name="connsiteX4" fmla="*/ 1272028 w 2297109"/>
              <a:gd name="connsiteY4" fmla="*/ 6048356 h 6048356"/>
              <a:gd name="connsiteX5" fmla="*/ 1240959 w 2297109"/>
              <a:gd name="connsiteY5" fmla="*/ 6020119 h 6048356"/>
              <a:gd name="connsiteX6" fmla="*/ 0 w 2297109"/>
              <a:gd name="connsiteY6" fmla="*/ 3024178 h 6048356"/>
              <a:gd name="connsiteX7" fmla="*/ 1240959 w 2297109"/>
              <a:gd name="connsiteY7" fmla="*/ 28237 h 6048356"/>
              <a:gd name="connsiteX8" fmla="*/ 1272028 w 2297109"/>
              <a:gd name="connsiteY8" fmla="*/ 0 h 60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09" h="6048356">
                <a:moveTo>
                  <a:pt x="1272028" y="0"/>
                </a:moveTo>
                <a:lnTo>
                  <a:pt x="1385931" y="151718"/>
                </a:lnTo>
                <a:cubicBezTo>
                  <a:pt x="1958209" y="952715"/>
                  <a:pt x="2297109" y="1947019"/>
                  <a:pt x="2297109" y="3024178"/>
                </a:cubicBezTo>
                <a:cubicBezTo>
                  <a:pt x="2297109" y="4101337"/>
                  <a:pt x="1958209" y="5095642"/>
                  <a:pt x="1385931" y="5896638"/>
                </a:cubicBezTo>
                <a:lnTo>
                  <a:pt x="1272028" y="6048356"/>
                </a:lnTo>
                <a:lnTo>
                  <a:pt x="1240959" y="6020119"/>
                </a:lnTo>
                <a:cubicBezTo>
                  <a:pt x="474231" y="5253391"/>
                  <a:pt x="0" y="4194165"/>
                  <a:pt x="0" y="3024178"/>
                </a:cubicBezTo>
                <a:cubicBezTo>
                  <a:pt x="0" y="1854191"/>
                  <a:pt x="474231" y="794966"/>
                  <a:pt x="1240959" y="28237"/>
                </a:cubicBezTo>
                <a:lnTo>
                  <a:pt x="127202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317500" dist="4445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45965BF4-AABC-0ED4-AC54-3587DC6C9D44}"/>
              </a:ext>
            </a:extLst>
          </p:cNvPr>
          <p:cNvSpPr txBox="1"/>
          <p:nvPr/>
        </p:nvSpPr>
        <p:spPr>
          <a:xfrm>
            <a:off x="6796275" y="4976901"/>
            <a:ext cx="2710999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1A9FD3AB-AD2E-EC8D-0368-686F673913A3}"/>
              </a:ext>
            </a:extLst>
          </p:cNvPr>
          <p:cNvSpPr txBox="1"/>
          <p:nvPr/>
        </p:nvSpPr>
        <p:spPr>
          <a:xfrm>
            <a:off x="14966887" y="4976901"/>
            <a:ext cx="2342308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B</a:t>
            </a:r>
          </a:p>
        </p:txBody>
      </p:sp>
      <p:pic>
        <p:nvPicPr>
          <p:cNvPr id="159" name="Graphic 158">
            <a:extLst>
              <a:ext uri="{FF2B5EF4-FFF2-40B4-BE49-F238E27FC236}">
                <a16:creationId xmlns:a16="http://schemas.microsoft.com/office/drawing/2014/main" id="{0AB7E7A9-BB4F-5DA4-518F-A623BCF6E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97641" y="6711315"/>
            <a:ext cx="1188720" cy="1188720"/>
          </a:xfrm>
          <a:prstGeom prst="rect">
            <a:avLst/>
          </a:prstGeom>
        </p:spPr>
      </p:pic>
      <p:sp>
        <p:nvSpPr>
          <p:cNvPr id="160" name="TextBox 159">
            <a:extLst>
              <a:ext uri="{FF2B5EF4-FFF2-40B4-BE49-F238E27FC236}">
                <a16:creationId xmlns:a16="http://schemas.microsoft.com/office/drawing/2014/main" id="{2F4DCF00-71B0-D432-2409-0084FBDD1DE0}"/>
              </a:ext>
            </a:extLst>
          </p:cNvPr>
          <p:cNvSpPr txBox="1"/>
          <p:nvPr/>
        </p:nvSpPr>
        <p:spPr>
          <a:xfrm>
            <a:off x="10915275" y="8302594"/>
            <a:ext cx="255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u="none" dirty="0">
                <a:solidFill>
                  <a:schemeClr val="tx2"/>
                </a:solidFill>
                <a:latin typeface="+mj-lt"/>
              </a:rPr>
              <a:t>AUDIENCE</a:t>
            </a:r>
            <a:endParaRPr lang="en-US" sz="3600" b="1" u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1DD017D9-FA66-6537-6E84-CD7B89546F0E}"/>
              </a:ext>
            </a:extLst>
          </p:cNvPr>
          <p:cNvSpPr/>
          <p:nvPr/>
        </p:nvSpPr>
        <p:spPr>
          <a:xfrm>
            <a:off x="1428796" y="3068775"/>
            <a:ext cx="7201772" cy="8473800"/>
          </a:xfrm>
          <a:custGeom>
            <a:avLst/>
            <a:gdLst>
              <a:gd name="connsiteX0" fmla="*/ 4236900 w 7201772"/>
              <a:gd name="connsiteY0" fmla="*/ 0 h 8473800"/>
              <a:gd name="connsiteX1" fmla="*/ 6931962 w 7201772"/>
              <a:gd name="connsiteY1" fmla="*/ 967502 h 8473800"/>
              <a:gd name="connsiteX2" fmla="*/ 7201772 w 7201772"/>
              <a:gd name="connsiteY2" fmla="*/ 1212721 h 8473800"/>
              <a:gd name="connsiteX3" fmla="*/ 7087868 w 7201772"/>
              <a:gd name="connsiteY3" fmla="*/ 1364440 h 8473800"/>
              <a:gd name="connsiteX4" fmla="*/ 6176690 w 7201772"/>
              <a:gd name="connsiteY4" fmla="*/ 4236900 h 8473800"/>
              <a:gd name="connsiteX5" fmla="*/ 7087868 w 7201772"/>
              <a:gd name="connsiteY5" fmla="*/ 7109360 h 8473800"/>
              <a:gd name="connsiteX6" fmla="*/ 7201772 w 7201772"/>
              <a:gd name="connsiteY6" fmla="*/ 7261079 h 8473800"/>
              <a:gd name="connsiteX7" fmla="*/ 6931962 w 7201772"/>
              <a:gd name="connsiteY7" fmla="*/ 7506298 h 8473800"/>
              <a:gd name="connsiteX8" fmla="*/ 4236900 w 7201772"/>
              <a:gd name="connsiteY8" fmla="*/ 8473800 h 8473800"/>
              <a:gd name="connsiteX9" fmla="*/ 0 w 7201772"/>
              <a:gd name="connsiteY9" fmla="*/ 4236900 h 8473800"/>
              <a:gd name="connsiteX10" fmla="*/ 4236900 w 7201772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2" h="8473800">
                <a:moveTo>
                  <a:pt x="4236900" y="0"/>
                </a:moveTo>
                <a:cubicBezTo>
                  <a:pt x="5260639" y="0"/>
                  <a:pt x="6199576" y="363083"/>
                  <a:pt x="6931962" y="967502"/>
                </a:cubicBezTo>
                <a:lnTo>
                  <a:pt x="7201772" y="1212721"/>
                </a:lnTo>
                <a:lnTo>
                  <a:pt x="7087868" y="1364440"/>
                </a:lnTo>
                <a:cubicBezTo>
                  <a:pt x="6515590" y="2165437"/>
                  <a:pt x="6176690" y="3159741"/>
                  <a:pt x="6176690" y="4236900"/>
                </a:cubicBezTo>
                <a:cubicBezTo>
                  <a:pt x="6176690" y="5314059"/>
                  <a:pt x="6515590" y="6308364"/>
                  <a:pt x="7087868" y="7109360"/>
                </a:cubicBezTo>
                <a:lnTo>
                  <a:pt x="7201772" y="7261079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3A9E4EA0-F724-6DA3-67CF-D003A08C4971}"/>
              </a:ext>
            </a:extLst>
          </p:cNvPr>
          <p:cNvSpPr/>
          <p:nvPr/>
        </p:nvSpPr>
        <p:spPr>
          <a:xfrm>
            <a:off x="15753434" y="3068775"/>
            <a:ext cx="7201771" cy="8473800"/>
          </a:xfrm>
          <a:custGeom>
            <a:avLst/>
            <a:gdLst>
              <a:gd name="connsiteX0" fmla="*/ 2964871 w 7201771"/>
              <a:gd name="connsiteY0" fmla="*/ 0 h 8473800"/>
              <a:gd name="connsiteX1" fmla="*/ 7201771 w 7201771"/>
              <a:gd name="connsiteY1" fmla="*/ 4236900 h 8473800"/>
              <a:gd name="connsiteX2" fmla="*/ 2964871 w 7201771"/>
              <a:gd name="connsiteY2" fmla="*/ 8473800 h 8473800"/>
              <a:gd name="connsiteX3" fmla="*/ 269810 w 7201771"/>
              <a:gd name="connsiteY3" fmla="*/ 7506298 h 8473800"/>
              <a:gd name="connsiteX4" fmla="*/ 0 w 7201771"/>
              <a:gd name="connsiteY4" fmla="*/ 7261078 h 8473800"/>
              <a:gd name="connsiteX5" fmla="*/ 113903 w 7201771"/>
              <a:gd name="connsiteY5" fmla="*/ 7109360 h 8473800"/>
              <a:gd name="connsiteX6" fmla="*/ 1025081 w 7201771"/>
              <a:gd name="connsiteY6" fmla="*/ 4236900 h 8473800"/>
              <a:gd name="connsiteX7" fmla="*/ 113903 w 7201771"/>
              <a:gd name="connsiteY7" fmla="*/ 1364440 h 8473800"/>
              <a:gd name="connsiteX8" fmla="*/ 0 w 7201771"/>
              <a:gd name="connsiteY8" fmla="*/ 1212722 h 8473800"/>
              <a:gd name="connsiteX9" fmla="*/ 269810 w 7201771"/>
              <a:gd name="connsiteY9" fmla="*/ 967502 h 8473800"/>
              <a:gd name="connsiteX10" fmla="*/ 2964871 w 7201771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1" h="8473800">
                <a:moveTo>
                  <a:pt x="2964871" y="0"/>
                </a:moveTo>
                <a:cubicBezTo>
                  <a:pt x="5304847" y="0"/>
                  <a:pt x="7201771" y="1896925"/>
                  <a:pt x="7201771" y="4236900"/>
                </a:cubicBezTo>
                <a:cubicBezTo>
                  <a:pt x="7201771" y="6576875"/>
                  <a:pt x="5304847" y="8473800"/>
                  <a:pt x="2964871" y="8473800"/>
                </a:cubicBezTo>
                <a:cubicBezTo>
                  <a:pt x="1941133" y="8473800"/>
                  <a:pt x="1002196" y="8110717"/>
                  <a:pt x="269810" y="7506298"/>
                </a:cubicBezTo>
                <a:lnTo>
                  <a:pt x="0" y="7261078"/>
                </a:lnTo>
                <a:lnTo>
                  <a:pt x="113903" y="7109360"/>
                </a:lnTo>
                <a:cubicBezTo>
                  <a:pt x="686181" y="6308364"/>
                  <a:pt x="1025081" y="5314059"/>
                  <a:pt x="1025081" y="4236900"/>
                </a:cubicBezTo>
                <a:cubicBezTo>
                  <a:pt x="1025081" y="3159741"/>
                  <a:pt x="686181" y="2165437"/>
                  <a:pt x="113903" y="1364440"/>
                </a:cubicBezTo>
                <a:lnTo>
                  <a:pt x="0" y="1212722"/>
                </a:lnTo>
                <a:lnTo>
                  <a:pt x="269810" y="967502"/>
                </a:lnTo>
                <a:cubicBezTo>
                  <a:pt x="1002196" y="363083"/>
                  <a:pt x="1941133" y="0"/>
                  <a:pt x="2964871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4DDA5683-7F48-5A8C-FB23-D12A5A3C87E5}"/>
              </a:ext>
            </a:extLst>
          </p:cNvPr>
          <p:cNvSpPr/>
          <p:nvPr/>
        </p:nvSpPr>
        <p:spPr>
          <a:xfrm>
            <a:off x="14931246" y="0"/>
            <a:ext cx="9500539" cy="13713436"/>
          </a:xfrm>
          <a:custGeom>
            <a:avLst/>
            <a:gdLst>
              <a:gd name="connsiteX0" fmla="*/ 0 w 9500539"/>
              <a:gd name="connsiteY0" fmla="*/ 0 h 13713436"/>
              <a:gd name="connsiteX1" fmla="*/ 9500539 w 9500539"/>
              <a:gd name="connsiteY1" fmla="*/ 0 h 13713436"/>
              <a:gd name="connsiteX2" fmla="*/ 9500539 w 9500539"/>
              <a:gd name="connsiteY2" fmla="*/ 13713436 h 13713436"/>
              <a:gd name="connsiteX3" fmla="*/ 0 w 9500539"/>
              <a:gd name="connsiteY3" fmla="*/ 13713436 h 13713436"/>
              <a:gd name="connsiteX4" fmla="*/ 0 w 9500539"/>
              <a:gd name="connsiteY4" fmla="*/ 11092964 h 13713436"/>
              <a:gd name="connsiteX5" fmla="*/ 100508 w 9500539"/>
              <a:gd name="connsiteY5" fmla="*/ 11010289 h 13713436"/>
              <a:gd name="connsiteX6" fmla="*/ 1769572 w 9500539"/>
              <a:gd name="connsiteY6" fmla="*/ 7305676 h 13713436"/>
              <a:gd name="connsiteX7" fmla="*/ 100508 w 9500539"/>
              <a:gd name="connsiteY7" fmla="*/ 3601061 h 13713436"/>
              <a:gd name="connsiteX8" fmla="*/ 0 w 9500539"/>
              <a:gd name="connsiteY8" fmla="*/ 351838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0539" h="13713436">
                <a:moveTo>
                  <a:pt x="0" y="0"/>
                </a:moveTo>
                <a:lnTo>
                  <a:pt x="9500539" y="0"/>
                </a:lnTo>
                <a:lnTo>
                  <a:pt x="9500539" y="13713436"/>
                </a:lnTo>
                <a:lnTo>
                  <a:pt x="0" y="13713436"/>
                </a:lnTo>
                <a:lnTo>
                  <a:pt x="0" y="11092964"/>
                </a:lnTo>
                <a:lnTo>
                  <a:pt x="100508" y="11010289"/>
                </a:lnTo>
                <a:cubicBezTo>
                  <a:pt x="1119848" y="10129732"/>
                  <a:pt x="1769572" y="8797126"/>
                  <a:pt x="1769572" y="7305676"/>
                </a:cubicBezTo>
                <a:cubicBezTo>
                  <a:pt x="1769572" y="5814225"/>
                  <a:pt x="1119848" y="4481620"/>
                  <a:pt x="100508" y="3601061"/>
                </a:cubicBezTo>
                <a:lnTo>
                  <a:pt x="0" y="3518386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B0CD8EBB-2363-27C6-3338-B6479799D47C}"/>
              </a:ext>
            </a:extLst>
          </p:cNvPr>
          <p:cNvSpPr/>
          <p:nvPr/>
        </p:nvSpPr>
        <p:spPr>
          <a:xfrm>
            <a:off x="0" y="0"/>
            <a:ext cx="9429750" cy="13713436"/>
          </a:xfrm>
          <a:custGeom>
            <a:avLst/>
            <a:gdLst>
              <a:gd name="connsiteX0" fmla="*/ 0 w 9429750"/>
              <a:gd name="connsiteY0" fmla="*/ 0 h 13713436"/>
              <a:gd name="connsiteX1" fmla="*/ 9429750 w 9429750"/>
              <a:gd name="connsiteY1" fmla="*/ 0 h 13713436"/>
              <a:gd name="connsiteX2" fmla="*/ 9429750 w 9429750"/>
              <a:gd name="connsiteY2" fmla="*/ 3536078 h 13713436"/>
              <a:gd name="connsiteX3" fmla="*/ 9350751 w 9429750"/>
              <a:gd name="connsiteY3" fmla="*/ 3601061 h 13713436"/>
              <a:gd name="connsiteX4" fmla="*/ 7681686 w 9429750"/>
              <a:gd name="connsiteY4" fmla="*/ 7305675 h 13713436"/>
              <a:gd name="connsiteX5" fmla="*/ 9350751 w 9429750"/>
              <a:gd name="connsiteY5" fmla="*/ 11010289 h 13713436"/>
              <a:gd name="connsiteX6" fmla="*/ 9429750 w 9429750"/>
              <a:gd name="connsiteY6" fmla="*/ 11075272 h 13713436"/>
              <a:gd name="connsiteX7" fmla="*/ 9429750 w 9429750"/>
              <a:gd name="connsiteY7" fmla="*/ 13713436 h 13713436"/>
              <a:gd name="connsiteX8" fmla="*/ 0 w 9429750"/>
              <a:gd name="connsiteY8" fmla="*/ 1371343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29750" h="13713436">
                <a:moveTo>
                  <a:pt x="0" y="0"/>
                </a:moveTo>
                <a:lnTo>
                  <a:pt x="9429750" y="0"/>
                </a:lnTo>
                <a:lnTo>
                  <a:pt x="9429750" y="3536078"/>
                </a:lnTo>
                <a:lnTo>
                  <a:pt x="9350751" y="3601061"/>
                </a:lnTo>
                <a:cubicBezTo>
                  <a:pt x="8331411" y="4481620"/>
                  <a:pt x="7681686" y="5814225"/>
                  <a:pt x="7681686" y="7305675"/>
                </a:cubicBezTo>
                <a:cubicBezTo>
                  <a:pt x="7681686" y="8797126"/>
                  <a:pt x="8331411" y="10129732"/>
                  <a:pt x="9350751" y="11010289"/>
                </a:cubicBezTo>
                <a:lnTo>
                  <a:pt x="9429750" y="11075272"/>
                </a:lnTo>
                <a:lnTo>
                  <a:pt x="9429750" y="13713436"/>
                </a:lnTo>
                <a:lnTo>
                  <a:pt x="0" y="13713436"/>
                </a:lnTo>
                <a:close/>
              </a:path>
            </a:pathLst>
          </a:cu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6A55DF4C-0BCB-EEFE-C569-DD1740BC92A6}"/>
              </a:ext>
            </a:extLst>
          </p:cNvPr>
          <p:cNvSpPr/>
          <p:nvPr/>
        </p:nvSpPr>
        <p:spPr>
          <a:xfrm>
            <a:off x="1466896" y="3068775"/>
            <a:ext cx="7169473" cy="8473800"/>
          </a:xfrm>
          <a:custGeom>
            <a:avLst/>
            <a:gdLst>
              <a:gd name="connsiteX0" fmla="*/ 4236900 w 7169473"/>
              <a:gd name="connsiteY0" fmla="*/ 0 h 8473800"/>
              <a:gd name="connsiteX1" fmla="*/ 6931962 w 7169473"/>
              <a:gd name="connsiteY1" fmla="*/ 967502 h 8473800"/>
              <a:gd name="connsiteX2" fmla="*/ 7169473 w 7169473"/>
              <a:gd name="connsiteY2" fmla="*/ 1183367 h 8473800"/>
              <a:gd name="connsiteX3" fmla="*/ 7080532 w 7169473"/>
              <a:gd name="connsiteY3" fmla="*/ 1303640 h 8473800"/>
              <a:gd name="connsiteX4" fmla="*/ 6837188 w 7169473"/>
              <a:gd name="connsiteY4" fmla="*/ 1082473 h 8473800"/>
              <a:gd name="connsiteX5" fmla="*/ 4236900 w 7169473"/>
              <a:gd name="connsiteY5" fmla="*/ 148994 h 8473800"/>
              <a:gd name="connsiteX6" fmla="*/ 148994 w 7169473"/>
              <a:gd name="connsiteY6" fmla="*/ 4236900 h 8473800"/>
              <a:gd name="connsiteX7" fmla="*/ 4236900 w 7169473"/>
              <a:gd name="connsiteY7" fmla="*/ 8324806 h 8473800"/>
              <a:gd name="connsiteX8" fmla="*/ 6837188 w 7169473"/>
              <a:gd name="connsiteY8" fmla="*/ 7391327 h 8473800"/>
              <a:gd name="connsiteX9" fmla="*/ 7080532 w 7169473"/>
              <a:gd name="connsiteY9" fmla="*/ 7170161 h 8473800"/>
              <a:gd name="connsiteX10" fmla="*/ 7169473 w 7169473"/>
              <a:gd name="connsiteY10" fmla="*/ 7290433 h 8473800"/>
              <a:gd name="connsiteX11" fmla="*/ 6931962 w 7169473"/>
              <a:gd name="connsiteY11" fmla="*/ 7506298 h 8473800"/>
              <a:gd name="connsiteX12" fmla="*/ 4236900 w 7169473"/>
              <a:gd name="connsiteY12" fmla="*/ 8473800 h 8473800"/>
              <a:gd name="connsiteX13" fmla="*/ 0 w 7169473"/>
              <a:gd name="connsiteY13" fmla="*/ 4236900 h 8473800"/>
              <a:gd name="connsiteX14" fmla="*/ 4236900 w 7169473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3" h="8473800">
                <a:moveTo>
                  <a:pt x="4236900" y="0"/>
                </a:moveTo>
                <a:cubicBezTo>
                  <a:pt x="5260639" y="0"/>
                  <a:pt x="6199576" y="363084"/>
                  <a:pt x="6931962" y="967502"/>
                </a:cubicBezTo>
                <a:lnTo>
                  <a:pt x="7169473" y="1183367"/>
                </a:lnTo>
                <a:lnTo>
                  <a:pt x="7080532" y="1303640"/>
                </a:lnTo>
                <a:lnTo>
                  <a:pt x="6837188" y="1082473"/>
                </a:lnTo>
                <a:cubicBezTo>
                  <a:pt x="6130557" y="499309"/>
                  <a:pt x="5224639" y="148994"/>
                  <a:pt x="4236900" y="148994"/>
                </a:cubicBezTo>
                <a:cubicBezTo>
                  <a:pt x="1979212" y="148994"/>
                  <a:pt x="148994" y="1979212"/>
                  <a:pt x="148994" y="4236900"/>
                </a:cubicBezTo>
                <a:cubicBezTo>
                  <a:pt x="148994" y="6494588"/>
                  <a:pt x="1979212" y="8324806"/>
                  <a:pt x="4236900" y="8324806"/>
                </a:cubicBezTo>
                <a:cubicBezTo>
                  <a:pt x="5224639" y="8324806"/>
                  <a:pt x="6130557" y="7974491"/>
                  <a:pt x="6837188" y="7391327"/>
                </a:cubicBezTo>
                <a:lnTo>
                  <a:pt x="7080532" y="7170161"/>
                </a:lnTo>
                <a:lnTo>
                  <a:pt x="7169473" y="7290433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3102761E-E76C-70EC-AEAE-A5030CFFAFB7}"/>
              </a:ext>
            </a:extLst>
          </p:cNvPr>
          <p:cNvSpPr/>
          <p:nvPr/>
        </p:nvSpPr>
        <p:spPr>
          <a:xfrm>
            <a:off x="15747634" y="3068775"/>
            <a:ext cx="7169470" cy="8473800"/>
          </a:xfrm>
          <a:custGeom>
            <a:avLst/>
            <a:gdLst>
              <a:gd name="connsiteX0" fmla="*/ 2932570 w 7169470"/>
              <a:gd name="connsiteY0" fmla="*/ 0 h 8473800"/>
              <a:gd name="connsiteX1" fmla="*/ 7169470 w 7169470"/>
              <a:gd name="connsiteY1" fmla="*/ 4236900 h 8473800"/>
              <a:gd name="connsiteX2" fmla="*/ 2932570 w 7169470"/>
              <a:gd name="connsiteY2" fmla="*/ 8473800 h 8473800"/>
              <a:gd name="connsiteX3" fmla="*/ 237510 w 7169470"/>
              <a:gd name="connsiteY3" fmla="*/ 7506298 h 8473800"/>
              <a:gd name="connsiteX4" fmla="*/ 0 w 7169470"/>
              <a:gd name="connsiteY4" fmla="*/ 7290434 h 8473800"/>
              <a:gd name="connsiteX5" fmla="*/ 88941 w 7169470"/>
              <a:gd name="connsiteY5" fmla="*/ 7170161 h 8473800"/>
              <a:gd name="connsiteX6" fmla="*/ 332284 w 7169470"/>
              <a:gd name="connsiteY6" fmla="*/ 7391327 h 8473800"/>
              <a:gd name="connsiteX7" fmla="*/ 2932570 w 7169470"/>
              <a:gd name="connsiteY7" fmla="*/ 8324806 h 8473800"/>
              <a:gd name="connsiteX8" fmla="*/ 7020478 w 7169470"/>
              <a:gd name="connsiteY8" fmla="*/ 4236900 h 8473800"/>
              <a:gd name="connsiteX9" fmla="*/ 2932570 w 7169470"/>
              <a:gd name="connsiteY9" fmla="*/ 148994 h 8473800"/>
              <a:gd name="connsiteX10" fmla="*/ 332284 w 7169470"/>
              <a:gd name="connsiteY10" fmla="*/ 1082473 h 8473800"/>
              <a:gd name="connsiteX11" fmla="*/ 88941 w 7169470"/>
              <a:gd name="connsiteY11" fmla="*/ 1303639 h 8473800"/>
              <a:gd name="connsiteX12" fmla="*/ 0 w 7169470"/>
              <a:gd name="connsiteY12" fmla="*/ 1183367 h 8473800"/>
              <a:gd name="connsiteX13" fmla="*/ 237510 w 7169470"/>
              <a:gd name="connsiteY13" fmla="*/ 967502 h 8473800"/>
              <a:gd name="connsiteX14" fmla="*/ 2932570 w 7169470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0" h="8473800">
                <a:moveTo>
                  <a:pt x="2932570" y="0"/>
                </a:moveTo>
                <a:cubicBezTo>
                  <a:pt x="5272546" y="0"/>
                  <a:pt x="7169470" y="1896925"/>
                  <a:pt x="7169470" y="4236900"/>
                </a:cubicBezTo>
                <a:cubicBezTo>
                  <a:pt x="7169470" y="6576875"/>
                  <a:pt x="5272546" y="8473800"/>
                  <a:pt x="2932570" y="8473800"/>
                </a:cubicBezTo>
                <a:cubicBezTo>
                  <a:pt x="1908834" y="8473800"/>
                  <a:pt x="969896" y="8110717"/>
                  <a:pt x="237510" y="7506298"/>
                </a:cubicBezTo>
                <a:lnTo>
                  <a:pt x="0" y="7290434"/>
                </a:lnTo>
                <a:lnTo>
                  <a:pt x="88941" y="7170161"/>
                </a:lnTo>
                <a:lnTo>
                  <a:pt x="332284" y="7391327"/>
                </a:lnTo>
                <a:cubicBezTo>
                  <a:pt x="1038914" y="7974491"/>
                  <a:pt x="1944834" y="8324806"/>
                  <a:pt x="2932570" y="8324806"/>
                </a:cubicBezTo>
                <a:cubicBezTo>
                  <a:pt x="5190258" y="8324806"/>
                  <a:pt x="7020478" y="6494588"/>
                  <a:pt x="7020478" y="4236900"/>
                </a:cubicBezTo>
                <a:cubicBezTo>
                  <a:pt x="7020478" y="1979212"/>
                  <a:pt x="5190258" y="148994"/>
                  <a:pt x="2932570" y="148994"/>
                </a:cubicBezTo>
                <a:cubicBezTo>
                  <a:pt x="1944834" y="148994"/>
                  <a:pt x="1038914" y="499309"/>
                  <a:pt x="332284" y="1082473"/>
                </a:cubicBezTo>
                <a:lnTo>
                  <a:pt x="88941" y="1303639"/>
                </a:lnTo>
                <a:lnTo>
                  <a:pt x="0" y="1183367"/>
                </a:lnTo>
                <a:lnTo>
                  <a:pt x="237510" y="967502"/>
                </a:lnTo>
                <a:cubicBezTo>
                  <a:pt x="969896" y="363084"/>
                  <a:pt x="1908834" y="0"/>
                  <a:pt x="29325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D523BBE-9A8F-242A-B6EA-6380DC134A27}"/>
              </a:ext>
            </a:extLst>
          </p:cNvPr>
          <p:cNvSpPr txBox="1"/>
          <p:nvPr/>
        </p:nvSpPr>
        <p:spPr>
          <a:xfrm>
            <a:off x="3142425" y="5319543"/>
            <a:ext cx="22525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NHÓM A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1624B14-9C9A-4F0B-E4FC-675BDD14A056}"/>
              </a:ext>
            </a:extLst>
          </p:cNvPr>
          <p:cNvSpPr txBox="1"/>
          <p:nvPr/>
        </p:nvSpPr>
        <p:spPr>
          <a:xfrm>
            <a:off x="3148404" y="6307587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Nam – </a:t>
            </a:r>
            <a:r>
              <a:rPr lang="en-US" sz="2800" dirty="0" err="1">
                <a:solidFill>
                  <a:schemeClr val="bg1">
                    <a:lumMod val="85000"/>
                  </a:schemeClr>
                </a:solidFill>
              </a:rPr>
              <a:t>Nữ</a:t>
            </a: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>
                    <a:lumMod val="85000"/>
                  </a:schemeClr>
                </a:solidFill>
              </a:rPr>
              <a:t>Tuổi</a:t>
            </a: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 25-55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>
                    <a:lumMod val="85000"/>
                  </a:schemeClr>
                </a:solidFill>
              </a:rPr>
              <a:t>Toàn</a:t>
            </a: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 Việt Nam</a:t>
            </a:r>
          </a:p>
          <a:p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E0F29283-2D8A-86D3-ED94-65DAC89B5F7D}"/>
              </a:ext>
            </a:extLst>
          </p:cNvPr>
          <p:cNvSpPr txBox="1"/>
          <p:nvPr/>
        </p:nvSpPr>
        <p:spPr>
          <a:xfrm>
            <a:off x="17403990" y="5319543"/>
            <a:ext cx="268407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NHÓM B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1D48A5CB-789D-C5CE-E229-0FA5BB9631C1}"/>
              </a:ext>
            </a:extLst>
          </p:cNvPr>
          <p:cNvSpPr txBox="1"/>
          <p:nvPr/>
        </p:nvSpPr>
        <p:spPr>
          <a:xfrm>
            <a:off x="17409969" y="6044016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Nam – </a:t>
            </a:r>
            <a:r>
              <a:rPr lang="en-US" sz="2800" dirty="0" err="1">
                <a:solidFill>
                  <a:schemeClr val="bg1">
                    <a:lumMod val="85000"/>
                  </a:schemeClr>
                </a:solidFill>
              </a:rPr>
              <a:t>Nữ</a:t>
            </a: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>
                    <a:lumMod val="85000"/>
                  </a:schemeClr>
                </a:solidFill>
              </a:rPr>
              <a:t>Tuổi</a:t>
            </a: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 25-35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Top 10 TP </a:t>
            </a:r>
            <a:r>
              <a:rPr lang="en-US" sz="2800" dirty="0" err="1">
                <a:solidFill>
                  <a:schemeClr val="bg1">
                    <a:lumMod val="85000"/>
                  </a:schemeClr>
                </a:solidFill>
              </a:rPr>
              <a:t>lớn</a:t>
            </a: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  <a:p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8EC42E9-2C7C-9492-C9E6-A3B9E8772111}"/>
              </a:ext>
            </a:extLst>
          </p:cNvPr>
          <p:cNvSpPr txBox="1"/>
          <p:nvPr/>
        </p:nvSpPr>
        <p:spPr>
          <a:xfrm>
            <a:off x="3148404" y="7823427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b="1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Mục tiêu: </a:t>
            </a:r>
            <a:r>
              <a:rPr lang="vi-VN" sz="2400" dirty="0">
                <a:solidFill>
                  <a:schemeClr val="bg1">
                    <a:lumMod val="85000"/>
                  </a:schemeClr>
                </a:solidFill>
              </a:rPr>
              <a:t>đo lường sức hút chung của quảng cáo với đối tượng phổ biến.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EEBF3AC2-8F11-9AC3-A1D6-E4233005DC46}"/>
              </a:ext>
            </a:extLst>
          </p:cNvPr>
          <p:cNvSpPr txBox="1"/>
          <p:nvPr/>
        </p:nvSpPr>
        <p:spPr>
          <a:xfrm>
            <a:off x="17409969" y="7559856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 err="1">
                <a:solidFill>
                  <a:schemeClr val="bg1">
                    <a:lumMod val="85000"/>
                  </a:schemeClr>
                </a:solidFill>
                <a:latin typeface="+mj-lt"/>
              </a:rPr>
              <a:t>Mục</a:t>
            </a:r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bg1">
                    <a:lumMod val="85000"/>
                  </a:schemeClr>
                </a:solidFill>
                <a:latin typeface="+mj-lt"/>
              </a:rPr>
              <a:t>tiêu</a:t>
            </a:r>
            <a:r>
              <a:rPr lang="en-US" sz="2400" b="1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: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so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sánh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hiệu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quả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với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nhóm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rộng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tìm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ra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audience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tiềm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năng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để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scale.</a:t>
            </a:r>
          </a:p>
        </p:txBody>
      </p:sp>
      <p:sp>
        <p:nvSpPr>
          <p:cNvPr id="173" name="TextBox 48">
            <a:extLst>
              <a:ext uri="{FF2B5EF4-FFF2-40B4-BE49-F238E27FC236}">
                <a16:creationId xmlns:a16="http://schemas.microsoft.com/office/drawing/2014/main" id="{993164B3-D64A-42DA-22E2-12F4A6BBAF5D}"/>
              </a:ext>
            </a:extLst>
          </p:cNvPr>
          <p:cNvSpPr txBox="1"/>
          <p:nvPr/>
        </p:nvSpPr>
        <p:spPr>
          <a:xfrm>
            <a:off x="8866410" y="897913"/>
            <a:ext cx="665118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|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</a:t>
            </a: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TESTING</a:t>
            </a:r>
          </a:p>
        </p:txBody>
      </p:sp>
      <p:sp>
        <p:nvSpPr>
          <p:cNvPr id="174" name="TextBox 48">
            <a:extLst>
              <a:ext uri="{FF2B5EF4-FFF2-40B4-BE49-F238E27FC236}">
                <a16:creationId xmlns:a16="http://schemas.microsoft.com/office/drawing/2014/main" id="{A3F4428B-A1A0-9D5C-3308-8627E8F12084}"/>
              </a:ext>
            </a:extLst>
          </p:cNvPr>
          <p:cNvSpPr txBox="1"/>
          <p:nvPr/>
        </p:nvSpPr>
        <p:spPr>
          <a:xfrm>
            <a:off x="9272355" y="202973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BE38C15-96A2-F026-1098-BF77840532BD}"/>
              </a:ext>
            </a:extLst>
          </p:cNvPr>
          <p:cNvSpPr txBox="1"/>
          <p:nvPr/>
        </p:nvSpPr>
        <p:spPr>
          <a:xfrm>
            <a:off x="11147484" y="1241797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11833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1" grpId="0" animBg="1"/>
          <p:bldP spid="151" grpId="1" animBg="1"/>
          <p:bldP spid="152" grpId="0" animBg="1"/>
          <p:bldP spid="152" grpId="1" animBg="1"/>
          <p:bldP spid="153" grpId="0" animBg="1"/>
          <p:bldP spid="154" grpId="0" animBg="1"/>
          <p:bldP spid="155" grpId="0" animBg="1"/>
          <p:bldP spid="156" grpId="0" animBg="1"/>
          <p:bldP spid="157" grpId="0"/>
          <p:bldP spid="158" grpId="0"/>
          <p:bldP spid="160" grpId="0"/>
          <p:bldP spid="165" grpId="0" animBg="1"/>
          <p:bldP spid="166" grpId="0" animBg="1"/>
          <p:bldP spid="167" grpId="0"/>
          <p:bldP spid="168" grpId="0"/>
          <p:bldP spid="169" grpId="0"/>
          <p:bldP spid="170" grpId="0"/>
          <p:bldP spid="171" grpId="0"/>
          <p:bldP spid="17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1" grpId="0" animBg="1"/>
          <p:bldP spid="151" grpId="1" animBg="1"/>
          <p:bldP spid="152" grpId="0" animBg="1"/>
          <p:bldP spid="152" grpId="1" animBg="1"/>
          <p:bldP spid="153" grpId="0" animBg="1"/>
          <p:bldP spid="154" grpId="0" animBg="1"/>
          <p:bldP spid="155" grpId="0" animBg="1"/>
          <p:bldP spid="156" grpId="0" animBg="1"/>
          <p:bldP spid="157" grpId="0"/>
          <p:bldP spid="158" grpId="0"/>
          <p:bldP spid="160" grpId="0"/>
          <p:bldP spid="165" grpId="0" animBg="1"/>
          <p:bldP spid="166" grpId="0" animBg="1"/>
          <p:bldP spid="167" grpId="0"/>
          <p:bldP spid="168" grpId="0"/>
          <p:bldP spid="169" grpId="0"/>
          <p:bldP spid="170" grpId="0"/>
          <p:bldP spid="171" grpId="0"/>
          <p:bldP spid="17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E1D7DFB-0C77-E056-1928-613994FF83B4}"/>
              </a:ext>
            </a:extLst>
          </p:cNvPr>
          <p:cNvSpPr/>
          <p:nvPr/>
        </p:nvSpPr>
        <p:spPr>
          <a:xfrm>
            <a:off x="14005246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5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03C8B19-B436-6BAC-D6A0-CB7AA417FF78}"/>
              </a:ext>
            </a:extLst>
          </p:cNvPr>
          <p:cNvSpPr/>
          <p:nvPr/>
        </p:nvSpPr>
        <p:spPr>
          <a:xfrm>
            <a:off x="1022118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A69A85CF-0490-41B1-CB45-B1719E5A3690}"/>
              </a:ext>
            </a:extLst>
          </p:cNvPr>
          <p:cNvSpPr/>
          <p:nvPr/>
        </p:nvSpPr>
        <p:spPr>
          <a:xfrm>
            <a:off x="6413638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dir="10800000" algn="r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2E141D9A-B2A3-ABC6-DAB4-EED2AB38BEA6}"/>
              </a:ext>
            </a:extLst>
          </p:cNvPr>
          <p:cNvSpPr/>
          <p:nvPr/>
        </p:nvSpPr>
        <p:spPr>
          <a:xfrm rot="10800000">
            <a:off x="7435757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algn="l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02714D1-8510-D8F7-5318-A29A7A2FE47F}"/>
              </a:ext>
            </a:extLst>
          </p:cNvPr>
          <p:cNvSpPr/>
          <p:nvPr/>
        </p:nvSpPr>
        <p:spPr>
          <a:xfrm>
            <a:off x="7623630" y="4235450"/>
            <a:ext cx="2297110" cy="6140450"/>
          </a:xfrm>
          <a:custGeom>
            <a:avLst/>
            <a:gdLst>
              <a:gd name="connsiteX0" fmla="*/ 1025082 w 2297110"/>
              <a:gd name="connsiteY0" fmla="*/ 0 h 6048358"/>
              <a:gd name="connsiteX1" fmla="*/ 1056151 w 2297110"/>
              <a:gd name="connsiteY1" fmla="*/ 28238 h 6048358"/>
              <a:gd name="connsiteX2" fmla="*/ 2297110 w 2297110"/>
              <a:gd name="connsiteY2" fmla="*/ 3024179 h 6048358"/>
              <a:gd name="connsiteX3" fmla="*/ 1056151 w 2297110"/>
              <a:gd name="connsiteY3" fmla="*/ 6020120 h 6048358"/>
              <a:gd name="connsiteX4" fmla="*/ 1025082 w 2297110"/>
              <a:gd name="connsiteY4" fmla="*/ 6048358 h 6048358"/>
              <a:gd name="connsiteX5" fmla="*/ 911178 w 2297110"/>
              <a:gd name="connsiteY5" fmla="*/ 5896639 h 6048358"/>
              <a:gd name="connsiteX6" fmla="*/ 0 w 2297110"/>
              <a:gd name="connsiteY6" fmla="*/ 3024179 h 6048358"/>
              <a:gd name="connsiteX7" fmla="*/ 911178 w 2297110"/>
              <a:gd name="connsiteY7" fmla="*/ 151719 h 6048358"/>
              <a:gd name="connsiteX8" fmla="*/ 1025082 w 2297110"/>
              <a:gd name="connsiteY8" fmla="*/ 0 h 604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10" h="6048358">
                <a:moveTo>
                  <a:pt x="1025082" y="0"/>
                </a:moveTo>
                <a:lnTo>
                  <a:pt x="1056151" y="28238"/>
                </a:lnTo>
                <a:cubicBezTo>
                  <a:pt x="1822879" y="794967"/>
                  <a:pt x="2297110" y="1854192"/>
                  <a:pt x="2297110" y="3024179"/>
                </a:cubicBezTo>
                <a:cubicBezTo>
                  <a:pt x="2297110" y="4194166"/>
                  <a:pt x="1822879" y="5253392"/>
                  <a:pt x="1056151" y="6020120"/>
                </a:cubicBezTo>
                <a:lnTo>
                  <a:pt x="1025082" y="6048358"/>
                </a:lnTo>
                <a:lnTo>
                  <a:pt x="911178" y="5896639"/>
                </a:lnTo>
                <a:cubicBezTo>
                  <a:pt x="338900" y="5095643"/>
                  <a:pt x="0" y="4101338"/>
                  <a:pt x="0" y="3024179"/>
                </a:cubicBezTo>
                <a:cubicBezTo>
                  <a:pt x="0" y="1947020"/>
                  <a:pt x="338900" y="952716"/>
                  <a:pt x="911178" y="151719"/>
                </a:cubicBezTo>
                <a:lnTo>
                  <a:pt x="10250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317500" dist="4445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9516907-1BD8-BE9B-E7FA-09EB71772C7C}"/>
              </a:ext>
            </a:extLst>
          </p:cNvPr>
          <p:cNvSpPr/>
          <p:nvPr/>
        </p:nvSpPr>
        <p:spPr>
          <a:xfrm>
            <a:off x="14463262" y="4235451"/>
            <a:ext cx="2297109" cy="6140448"/>
          </a:xfrm>
          <a:custGeom>
            <a:avLst/>
            <a:gdLst>
              <a:gd name="connsiteX0" fmla="*/ 1272028 w 2297109"/>
              <a:gd name="connsiteY0" fmla="*/ 0 h 6048356"/>
              <a:gd name="connsiteX1" fmla="*/ 1385931 w 2297109"/>
              <a:gd name="connsiteY1" fmla="*/ 151718 h 6048356"/>
              <a:gd name="connsiteX2" fmla="*/ 2297109 w 2297109"/>
              <a:gd name="connsiteY2" fmla="*/ 3024178 h 6048356"/>
              <a:gd name="connsiteX3" fmla="*/ 1385931 w 2297109"/>
              <a:gd name="connsiteY3" fmla="*/ 5896638 h 6048356"/>
              <a:gd name="connsiteX4" fmla="*/ 1272028 w 2297109"/>
              <a:gd name="connsiteY4" fmla="*/ 6048356 h 6048356"/>
              <a:gd name="connsiteX5" fmla="*/ 1240959 w 2297109"/>
              <a:gd name="connsiteY5" fmla="*/ 6020119 h 6048356"/>
              <a:gd name="connsiteX6" fmla="*/ 0 w 2297109"/>
              <a:gd name="connsiteY6" fmla="*/ 3024178 h 6048356"/>
              <a:gd name="connsiteX7" fmla="*/ 1240959 w 2297109"/>
              <a:gd name="connsiteY7" fmla="*/ 28237 h 6048356"/>
              <a:gd name="connsiteX8" fmla="*/ 1272028 w 2297109"/>
              <a:gd name="connsiteY8" fmla="*/ 0 h 60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09" h="6048356">
                <a:moveTo>
                  <a:pt x="1272028" y="0"/>
                </a:moveTo>
                <a:lnTo>
                  <a:pt x="1385931" y="151718"/>
                </a:lnTo>
                <a:cubicBezTo>
                  <a:pt x="1958209" y="952715"/>
                  <a:pt x="2297109" y="1947019"/>
                  <a:pt x="2297109" y="3024178"/>
                </a:cubicBezTo>
                <a:cubicBezTo>
                  <a:pt x="2297109" y="4101337"/>
                  <a:pt x="1958209" y="5095642"/>
                  <a:pt x="1385931" y="5896638"/>
                </a:cubicBezTo>
                <a:lnTo>
                  <a:pt x="1272028" y="6048356"/>
                </a:lnTo>
                <a:lnTo>
                  <a:pt x="1240959" y="6020119"/>
                </a:lnTo>
                <a:cubicBezTo>
                  <a:pt x="474231" y="5253391"/>
                  <a:pt x="0" y="4194165"/>
                  <a:pt x="0" y="3024178"/>
                </a:cubicBezTo>
                <a:cubicBezTo>
                  <a:pt x="0" y="1854191"/>
                  <a:pt x="474231" y="794966"/>
                  <a:pt x="1240959" y="28237"/>
                </a:cubicBezTo>
                <a:lnTo>
                  <a:pt x="127202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innerShdw blurRad="317500" dist="4445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2E6F4F-689E-B720-21E1-C33514900D0C}"/>
              </a:ext>
            </a:extLst>
          </p:cNvPr>
          <p:cNvSpPr txBox="1"/>
          <p:nvPr/>
        </p:nvSpPr>
        <p:spPr>
          <a:xfrm>
            <a:off x="6796275" y="4976901"/>
            <a:ext cx="2710999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0C3AB7-069D-D2A2-46DA-0011014AD3EF}"/>
              </a:ext>
            </a:extLst>
          </p:cNvPr>
          <p:cNvSpPr txBox="1"/>
          <p:nvPr/>
        </p:nvSpPr>
        <p:spPr>
          <a:xfrm>
            <a:off x="14966887" y="4976901"/>
            <a:ext cx="2342308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B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6DBA423-A28F-74F9-9235-9125E8DB0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97641" y="6711315"/>
            <a:ext cx="1188720" cy="11887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6D32B1-12A9-BD76-9CBA-224D1181444F}"/>
              </a:ext>
            </a:extLst>
          </p:cNvPr>
          <p:cNvSpPr txBox="1"/>
          <p:nvPr/>
        </p:nvSpPr>
        <p:spPr>
          <a:xfrm>
            <a:off x="10915275" y="8302594"/>
            <a:ext cx="255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u="none" dirty="0">
                <a:solidFill>
                  <a:schemeClr val="tx2"/>
                </a:solidFill>
                <a:latin typeface="+mj-lt"/>
              </a:rPr>
              <a:t>AUDIENCE</a:t>
            </a:r>
            <a:endParaRPr lang="en-US" sz="3600" b="1" u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ED4A511-C8B0-9AC6-4895-CE34720F2A24}"/>
              </a:ext>
            </a:extLst>
          </p:cNvPr>
          <p:cNvSpPr/>
          <p:nvPr/>
        </p:nvSpPr>
        <p:spPr>
          <a:xfrm>
            <a:off x="1428796" y="3068775"/>
            <a:ext cx="7201772" cy="8473800"/>
          </a:xfrm>
          <a:custGeom>
            <a:avLst/>
            <a:gdLst>
              <a:gd name="connsiteX0" fmla="*/ 4236900 w 7201772"/>
              <a:gd name="connsiteY0" fmla="*/ 0 h 8473800"/>
              <a:gd name="connsiteX1" fmla="*/ 6931962 w 7201772"/>
              <a:gd name="connsiteY1" fmla="*/ 967502 h 8473800"/>
              <a:gd name="connsiteX2" fmla="*/ 7201772 w 7201772"/>
              <a:gd name="connsiteY2" fmla="*/ 1212721 h 8473800"/>
              <a:gd name="connsiteX3" fmla="*/ 7087868 w 7201772"/>
              <a:gd name="connsiteY3" fmla="*/ 1364440 h 8473800"/>
              <a:gd name="connsiteX4" fmla="*/ 6176690 w 7201772"/>
              <a:gd name="connsiteY4" fmla="*/ 4236900 h 8473800"/>
              <a:gd name="connsiteX5" fmla="*/ 7087868 w 7201772"/>
              <a:gd name="connsiteY5" fmla="*/ 7109360 h 8473800"/>
              <a:gd name="connsiteX6" fmla="*/ 7201772 w 7201772"/>
              <a:gd name="connsiteY6" fmla="*/ 7261079 h 8473800"/>
              <a:gd name="connsiteX7" fmla="*/ 6931962 w 7201772"/>
              <a:gd name="connsiteY7" fmla="*/ 7506298 h 8473800"/>
              <a:gd name="connsiteX8" fmla="*/ 4236900 w 7201772"/>
              <a:gd name="connsiteY8" fmla="*/ 8473800 h 8473800"/>
              <a:gd name="connsiteX9" fmla="*/ 0 w 7201772"/>
              <a:gd name="connsiteY9" fmla="*/ 4236900 h 8473800"/>
              <a:gd name="connsiteX10" fmla="*/ 4236900 w 7201772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2" h="8473800">
                <a:moveTo>
                  <a:pt x="4236900" y="0"/>
                </a:moveTo>
                <a:cubicBezTo>
                  <a:pt x="5260639" y="0"/>
                  <a:pt x="6199576" y="363083"/>
                  <a:pt x="6931962" y="967502"/>
                </a:cubicBezTo>
                <a:lnTo>
                  <a:pt x="7201772" y="1212721"/>
                </a:lnTo>
                <a:lnTo>
                  <a:pt x="7087868" y="1364440"/>
                </a:lnTo>
                <a:cubicBezTo>
                  <a:pt x="6515590" y="2165437"/>
                  <a:pt x="6176690" y="3159741"/>
                  <a:pt x="6176690" y="4236900"/>
                </a:cubicBezTo>
                <a:cubicBezTo>
                  <a:pt x="6176690" y="5314059"/>
                  <a:pt x="6515590" y="6308364"/>
                  <a:pt x="7087868" y="7109360"/>
                </a:cubicBezTo>
                <a:lnTo>
                  <a:pt x="7201772" y="7261079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EFE1B33-B8B4-9E2A-12B4-B20211AFCC97}"/>
              </a:ext>
            </a:extLst>
          </p:cNvPr>
          <p:cNvSpPr/>
          <p:nvPr/>
        </p:nvSpPr>
        <p:spPr>
          <a:xfrm>
            <a:off x="15753434" y="3068775"/>
            <a:ext cx="7201771" cy="8473800"/>
          </a:xfrm>
          <a:custGeom>
            <a:avLst/>
            <a:gdLst>
              <a:gd name="connsiteX0" fmla="*/ 2964871 w 7201771"/>
              <a:gd name="connsiteY0" fmla="*/ 0 h 8473800"/>
              <a:gd name="connsiteX1" fmla="*/ 7201771 w 7201771"/>
              <a:gd name="connsiteY1" fmla="*/ 4236900 h 8473800"/>
              <a:gd name="connsiteX2" fmla="*/ 2964871 w 7201771"/>
              <a:gd name="connsiteY2" fmla="*/ 8473800 h 8473800"/>
              <a:gd name="connsiteX3" fmla="*/ 269810 w 7201771"/>
              <a:gd name="connsiteY3" fmla="*/ 7506298 h 8473800"/>
              <a:gd name="connsiteX4" fmla="*/ 0 w 7201771"/>
              <a:gd name="connsiteY4" fmla="*/ 7261078 h 8473800"/>
              <a:gd name="connsiteX5" fmla="*/ 113903 w 7201771"/>
              <a:gd name="connsiteY5" fmla="*/ 7109360 h 8473800"/>
              <a:gd name="connsiteX6" fmla="*/ 1025081 w 7201771"/>
              <a:gd name="connsiteY6" fmla="*/ 4236900 h 8473800"/>
              <a:gd name="connsiteX7" fmla="*/ 113903 w 7201771"/>
              <a:gd name="connsiteY7" fmla="*/ 1364440 h 8473800"/>
              <a:gd name="connsiteX8" fmla="*/ 0 w 7201771"/>
              <a:gd name="connsiteY8" fmla="*/ 1212722 h 8473800"/>
              <a:gd name="connsiteX9" fmla="*/ 269810 w 7201771"/>
              <a:gd name="connsiteY9" fmla="*/ 967502 h 8473800"/>
              <a:gd name="connsiteX10" fmla="*/ 2964871 w 7201771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1" h="8473800">
                <a:moveTo>
                  <a:pt x="2964871" y="0"/>
                </a:moveTo>
                <a:cubicBezTo>
                  <a:pt x="5304847" y="0"/>
                  <a:pt x="7201771" y="1896925"/>
                  <a:pt x="7201771" y="4236900"/>
                </a:cubicBezTo>
                <a:cubicBezTo>
                  <a:pt x="7201771" y="6576875"/>
                  <a:pt x="5304847" y="8473800"/>
                  <a:pt x="2964871" y="8473800"/>
                </a:cubicBezTo>
                <a:cubicBezTo>
                  <a:pt x="1941133" y="8473800"/>
                  <a:pt x="1002196" y="8110717"/>
                  <a:pt x="269810" y="7506298"/>
                </a:cubicBezTo>
                <a:lnTo>
                  <a:pt x="0" y="7261078"/>
                </a:lnTo>
                <a:lnTo>
                  <a:pt x="113903" y="7109360"/>
                </a:lnTo>
                <a:cubicBezTo>
                  <a:pt x="686181" y="6308364"/>
                  <a:pt x="1025081" y="5314059"/>
                  <a:pt x="1025081" y="4236900"/>
                </a:cubicBezTo>
                <a:cubicBezTo>
                  <a:pt x="1025081" y="3159741"/>
                  <a:pt x="686181" y="2165437"/>
                  <a:pt x="113903" y="1364440"/>
                </a:cubicBezTo>
                <a:lnTo>
                  <a:pt x="0" y="1212722"/>
                </a:lnTo>
                <a:lnTo>
                  <a:pt x="269810" y="967502"/>
                </a:lnTo>
                <a:cubicBezTo>
                  <a:pt x="1002196" y="363083"/>
                  <a:pt x="1941133" y="0"/>
                  <a:pt x="2964871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43AE549-E1B1-8612-A2AC-BA1109041E36}"/>
              </a:ext>
            </a:extLst>
          </p:cNvPr>
          <p:cNvSpPr/>
          <p:nvPr/>
        </p:nvSpPr>
        <p:spPr>
          <a:xfrm>
            <a:off x="14931246" y="0"/>
            <a:ext cx="9500539" cy="13713436"/>
          </a:xfrm>
          <a:custGeom>
            <a:avLst/>
            <a:gdLst>
              <a:gd name="connsiteX0" fmla="*/ 0 w 9500539"/>
              <a:gd name="connsiteY0" fmla="*/ 0 h 13713436"/>
              <a:gd name="connsiteX1" fmla="*/ 9500539 w 9500539"/>
              <a:gd name="connsiteY1" fmla="*/ 0 h 13713436"/>
              <a:gd name="connsiteX2" fmla="*/ 9500539 w 9500539"/>
              <a:gd name="connsiteY2" fmla="*/ 13713436 h 13713436"/>
              <a:gd name="connsiteX3" fmla="*/ 0 w 9500539"/>
              <a:gd name="connsiteY3" fmla="*/ 13713436 h 13713436"/>
              <a:gd name="connsiteX4" fmla="*/ 0 w 9500539"/>
              <a:gd name="connsiteY4" fmla="*/ 11092964 h 13713436"/>
              <a:gd name="connsiteX5" fmla="*/ 100508 w 9500539"/>
              <a:gd name="connsiteY5" fmla="*/ 11010289 h 13713436"/>
              <a:gd name="connsiteX6" fmla="*/ 1769572 w 9500539"/>
              <a:gd name="connsiteY6" fmla="*/ 7305676 h 13713436"/>
              <a:gd name="connsiteX7" fmla="*/ 100508 w 9500539"/>
              <a:gd name="connsiteY7" fmla="*/ 3601061 h 13713436"/>
              <a:gd name="connsiteX8" fmla="*/ 0 w 9500539"/>
              <a:gd name="connsiteY8" fmla="*/ 351838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0539" h="13713436">
                <a:moveTo>
                  <a:pt x="0" y="0"/>
                </a:moveTo>
                <a:lnTo>
                  <a:pt x="9500539" y="0"/>
                </a:lnTo>
                <a:lnTo>
                  <a:pt x="9500539" y="13713436"/>
                </a:lnTo>
                <a:lnTo>
                  <a:pt x="0" y="13713436"/>
                </a:lnTo>
                <a:lnTo>
                  <a:pt x="0" y="11092964"/>
                </a:lnTo>
                <a:lnTo>
                  <a:pt x="100508" y="11010289"/>
                </a:lnTo>
                <a:cubicBezTo>
                  <a:pt x="1119848" y="10129732"/>
                  <a:pt x="1769572" y="8797126"/>
                  <a:pt x="1769572" y="7305676"/>
                </a:cubicBezTo>
                <a:cubicBezTo>
                  <a:pt x="1769572" y="5814225"/>
                  <a:pt x="1119848" y="4481620"/>
                  <a:pt x="100508" y="3601061"/>
                </a:cubicBezTo>
                <a:lnTo>
                  <a:pt x="0" y="35183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4710CD7-882E-C623-B7D8-6055628CF722}"/>
              </a:ext>
            </a:extLst>
          </p:cNvPr>
          <p:cNvSpPr/>
          <p:nvPr/>
        </p:nvSpPr>
        <p:spPr>
          <a:xfrm>
            <a:off x="0" y="0"/>
            <a:ext cx="9429750" cy="13713436"/>
          </a:xfrm>
          <a:custGeom>
            <a:avLst/>
            <a:gdLst>
              <a:gd name="connsiteX0" fmla="*/ 0 w 9429750"/>
              <a:gd name="connsiteY0" fmla="*/ 0 h 13713436"/>
              <a:gd name="connsiteX1" fmla="*/ 9429750 w 9429750"/>
              <a:gd name="connsiteY1" fmla="*/ 0 h 13713436"/>
              <a:gd name="connsiteX2" fmla="*/ 9429750 w 9429750"/>
              <a:gd name="connsiteY2" fmla="*/ 3536078 h 13713436"/>
              <a:gd name="connsiteX3" fmla="*/ 9350751 w 9429750"/>
              <a:gd name="connsiteY3" fmla="*/ 3601061 h 13713436"/>
              <a:gd name="connsiteX4" fmla="*/ 7681686 w 9429750"/>
              <a:gd name="connsiteY4" fmla="*/ 7305675 h 13713436"/>
              <a:gd name="connsiteX5" fmla="*/ 9350751 w 9429750"/>
              <a:gd name="connsiteY5" fmla="*/ 11010289 h 13713436"/>
              <a:gd name="connsiteX6" fmla="*/ 9429750 w 9429750"/>
              <a:gd name="connsiteY6" fmla="*/ 11075272 h 13713436"/>
              <a:gd name="connsiteX7" fmla="*/ 9429750 w 9429750"/>
              <a:gd name="connsiteY7" fmla="*/ 13713436 h 13713436"/>
              <a:gd name="connsiteX8" fmla="*/ 0 w 9429750"/>
              <a:gd name="connsiteY8" fmla="*/ 1371343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29750" h="13713436">
                <a:moveTo>
                  <a:pt x="0" y="0"/>
                </a:moveTo>
                <a:lnTo>
                  <a:pt x="9429750" y="0"/>
                </a:lnTo>
                <a:lnTo>
                  <a:pt x="9429750" y="3536078"/>
                </a:lnTo>
                <a:lnTo>
                  <a:pt x="9350751" y="3601061"/>
                </a:lnTo>
                <a:cubicBezTo>
                  <a:pt x="8331411" y="4481620"/>
                  <a:pt x="7681686" y="5814225"/>
                  <a:pt x="7681686" y="7305675"/>
                </a:cubicBezTo>
                <a:cubicBezTo>
                  <a:pt x="7681686" y="8797126"/>
                  <a:pt x="8331411" y="10129732"/>
                  <a:pt x="9350751" y="11010289"/>
                </a:cubicBezTo>
                <a:lnTo>
                  <a:pt x="9429750" y="11075272"/>
                </a:lnTo>
                <a:lnTo>
                  <a:pt x="9429750" y="13713436"/>
                </a:lnTo>
                <a:lnTo>
                  <a:pt x="0" y="137134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AC47390-741B-8FCA-B46C-116D9F3B156D}"/>
              </a:ext>
            </a:extLst>
          </p:cNvPr>
          <p:cNvSpPr/>
          <p:nvPr/>
        </p:nvSpPr>
        <p:spPr>
          <a:xfrm>
            <a:off x="1466896" y="3068775"/>
            <a:ext cx="7169473" cy="8473800"/>
          </a:xfrm>
          <a:custGeom>
            <a:avLst/>
            <a:gdLst>
              <a:gd name="connsiteX0" fmla="*/ 4236900 w 7169473"/>
              <a:gd name="connsiteY0" fmla="*/ 0 h 8473800"/>
              <a:gd name="connsiteX1" fmla="*/ 6931962 w 7169473"/>
              <a:gd name="connsiteY1" fmla="*/ 967502 h 8473800"/>
              <a:gd name="connsiteX2" fmla="*/ 7169473 w 7169473"/>
              <a:gd name="connsiteY2" fmla="*/ 1183367 h 8473800"/>
              <a:gd name="connsiteX3" fmla="*/ 7080532 w 7169473"/>
              <a:gd name="connsiteY3" fmla="*/ 1303640 h 8473800"/>
              <a:gd name="connsiteX4" fmla="*/ 6837188 w 7169473"/>
              <a:gd name="connsiteY4" fmla="*/ 1082473 h 8473800"/>
              <a:gd name="connsiteX5" fmla="*/ 4236900 w 7169473"/>
              <a:gd name="connsiteY5" fmla="*/ 148994 h 8473800"/>
              <a:gd name="connsiteX6" fmla="*/ 148994 w 7169473"/>
              <a:gd name="connsiteY6" fmla="*/ 4236900 h 8473800"/>
              <a:gd name="connsiteX7" fmla="*/ 4236900 w 7169473"/>
              <a:gd name="connsiteY7" fmla="*/ 8324806 h 8473800"/>
              <a:gd name="connsiteX8" fmla="*/ 6837188 w 7169473"/>
              <a:gd name="connsiteY8" fmla="*/ 7391327 h 8473800"/>
              <a:gd name="connsiteX9" fmla="*/ 7080532 w 7169473"/>
              <a:gd name="connsiteY9" fmla="*/ 7170161 h 8473800"/>
              <a:gd name="connsiteX10" fmla="*/ 7169473 w 7169473"/>
              <a:gd name="connsiteY10" fmla="*/ 7290433 h 8473800"/>
              <a:gd name="connsiteX11" fmla="*/ 6931962 w 7169473"/>
              <a:gd name="connsiteY11" fmla="*/ 7506298 h 8473800"/>
              <a:gd name="connsiteX12" fmla="*/ 4236900 w 7169473"/>
              <a:gd name="connsiteY12" fmla="*/ 8473800 h 8473800"/>
              <a:gd name="connsiteX13" fmla="*/ 0 w 7169473"/>
              <a:gd name="connsiteY13" fmla="*/ 4236900 h 8473800"/>
              <a:gd name="connsiteX14" fmla="*/ 4236900 w 7169473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3" h="8473800">
                <a:moveTo>
                  <a:pt x="4236900" y="0"/>
                </a:moveTo>
                <a:cubicBezTo>
                  <a:pt x="5260639" y="0"/>
                  <a:pt x="6199576" y="363084"/>
                  <a:pt x="6931962" y="967502"/>
                </a:cubicBezTo>
                <a:lnTo>
                  <a:pt x="7169473" y="1183367"/>
                </a:lnTo>
                <a:lnTo>
                  <a:pt x="7080532" y="1303640"/>
                </a:lnTo>
                <a:lnTo>
                  <a:pt x="6837188" y="1082473"/>
                </a:lnTo>
                <a:cubicBezTo>
                  <a:pt x="6130557" y="499309"/>
                  <a:pt x="5224639" y="148994"/>
                  <a:pt x="4236900" y="148994"/>
                </a:cubicBezTo>
                <a:cubicBezTo>
                  <a:pt x="1979212" y="148994"/>
                  <a:pt x="148994" y="1979212"/>
                  <a:pt x="148994" y="4236900"/>
                </a:cubicBezTo>
                <a:cubicBezTo>
                  <a:pt x="148994" y="6494588"/>
                  <a:pt x="1979212" y="8324806"/>
                  <a:pt x="4236900" y="8324806"/>
                </a:cubicBezTo>
                <a:cubicBezTo>
                  <a:pt x="5224639" y="8324806"/>
                  <a:pt x="6130557" y="7974491"/>
                  <a:pt x="6837188" y="7391327"/>
                </a:cubicBezTo>
                <a:lnTo>
                  <a:pt x="7080532" y="7170161"/>
                </a:lnTo>
                <a:lnTo>
                  <a:pt x="7169473" y="7290433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3E66E13-6CB4-03D0-929E-C6A4959FC4FD}"/>
              </a:ext>
            </a:extLst>
          </p:cNvPr>
          <p:cNvSpPr/>
          <p:nvPr/>
        </p:nvSpPr>
        <p:spPr>
          <a:xfrm>
            <a:off x="15747634" y="3068775"/>
            <a:ext cx="7169470" cy="8473800"/>
          </a:xfrm>
          <a:custGeom>
            <a:avLst/>
            <a:gdLst>
              <a:gd name="connsiteX0" fmla="*/ 2932570 w 7169470"/>
              <a:gd name="connsiteY0" fmla="*/ 0 h 8473800"/>
              <a:gd name="connsiteX1" fmla="*/ 7169470 w 7169470"/>
              <a:gd name="connsiteY1" fmla="*/ 4236900 h 8473800"/>
              <a:gd name="connsiteX2" fmla="*/ 2932570 w 7169470"/>
              <a:gd name="connsiteY2" fmla="*/ 8473800 h 8473800"/>
              <a:gd name="connsiteX3" fmla="*/ 237510 w 7169470"/>
              <a:gd name="connsiteY3" fmla="*/ 7506298 h 8473800"/>
              <a:gd name="connsiteX4" fmla="*/ 0 w 7169470"/>
              <a:gd name="connsiteY4" fmla="*/ 7290434 h 8473800"/>
              <a:gd name="connsiteX5" fmla="*/ 88941 w 7169470"/>
              <a:gd name="connsiteY5" fmla="*/ 7170161 h 8473800"/>
              <a:gd name="connsiteX6" fmla="*/ 332284 w 7169470"/>
              <a:gd name="connsiteY6" fmla="*/ 7391327 h 8473800"/>
              <a:gd name="connsiteX7" fmla="*/ 2932570 w 7169470"/>
              <a:gd name="connsiteY7" fmla="*/ 8324806 h 8473800"/>
              <a:gd name="connsiteX8" fmla="*/ 7020478 w 7169470"/>
              <a:gd name="connsiteY8" fmla="*/ 4236900 h 8473800"/>
              <a:gd name="connsiteX9" fmla="*/ 2932570 w 7169470"/>
              <a:gd name="connsiteY9" fmla="*/ 148994 h 8473800"/>
              <a:gd name="connsiteX10" fmla="*/ 332284 w 7169470"/>
              <a:gd name="connsiteY10" fmla="*/ 1082473 h 8473800"/>
              <a:gd name="connsiteX11" fmla="*/ 88941 w 7169470"/>
              <a:gd name="connsiteY11" fmla="*/ 1303639 h 8473800"/>
              <a:gd name="connsiteX12" fmla="*/ 0 w 7169470"/>
              <a:gd name="connsiteY12" fmla="*/ 1183367 h 8473800"/>
              <a:gd name="connsiteX13" fmla="*/ 237510 w 7169470"/>
              <a:gd name="connsiteY13" fmla="*/ 967502 h 8473800"/>
              <a:gd name="connsiteX14" fmla="*/ 2932570 w 7169470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0" h="8473800">
                <a:moveTo>
                  <a:pt x="2932570" y="0"/>
                </a:moveTo>
                <a:cubicBezTo>
                  <a:pt x="5272546" y="0"/>
                  <a:pt x="7169470" y="1896925"/>
                  <a:pt x="7169470" y="4236900"/>
                </a:cubicBezTo>
                <a:cubicBezTo>
                  <a:pt x="7169470" y="6576875"/>
                  <a:pt x="5272546" y="8473800"/>
                  <a:pt x="2932570" y="8473800"/>
                </a:cubicBezTo>
                <a:cubicBezTo>
                  <a:pt x="1908834" y="8473800"/>
                  <a:pt x="969896" y="8110717"/>
                  <a:pt x="237510" y="7506298"/>
                </a:cubicBezTo>
                <a:lnTo>
                  <a:pt x="0" y="7290434"/>
                </a:lnTo>
                <a:lnTo>
                  <a:pt x="88941" y="7170161"/>
                </a:lnTo>
                <a:lnTo>
                  <a:pt x="332284" y="7391327"/>
                </a:lnTo>
                <a:cubicBezTo>
                  <a:pt x="1038914" y="7974491"/>
                  <a:pt x="1944834" y="8324806"/>
                  <a:pt x="2932570" y="8324806"/>
                </a:cubicBezTo>
                <a:cubicBezTo>
                  <a:pt x="5190258" y="8324806"/>
                  <a:pt x="7020478" y="6494588"/>
                  <a:pt x="7020478" y="4236900"/>
                </a:cubicBezTo>
                <a:cubicBezTo>
                  <a:pt x="7020478" y="1979212"/>
                  <a:pt x="5190258" y="148994"/>
                  <a:pt x="2932570" y="148994"/>
                </a:cubicBezTo>
                <a:cubicBezTo>
                  <a:pt x="1944834" y="148994"/>
                  <a:pt x="1038914" y="499309"/>
                  <a:pt x="332284" y="1082473"/>
                </a:cubicBezTo>
                <a:lnTo>
                  <a:pt x="88941" y="1303639"/>
                </a:lnTo>
                <a:lnTo>
                  <a:pt x="0" y="1183367"/>
                </a:lnTo>
                <a:lnTo>
                  <a:pt x="237510" y="967502"/>
                </a:lnTo>
                <a:cubicBezTo>
                  <a:pt x="969896" y="363084"/>
                  <a:pt x="1908834" y="0"/>
                  <a:pt x="293257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E3E48B-E952-506A-1FCF-8AD249876E5E}"/>
              </a:ext>
            </a:extLst>
          </p:cNvPr>
          <p:cNvSpPr txBox="1"/>
          <p:nvPr/>
        </p:nvSpPr>
        <p:spPr>
          <a:xfrm>
            <a:off x="3142425" y="5319543"/>
            <a:ext cx="22525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NHÓM 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000407-C12E-E9BF-E95E-9C8E8959D83B}"/>
              </a:ext>
            </a:extLst>
          </p:cNvPr>
          <p:cNvSpPr txBox="1"/>
          <p:nvPr/>
        </p:nvSpPr>
        <p:spPr>
          <a:xfrm>
            <a:off x="3148404" y="6307587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25-55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Toàn</a:t>
            </a:r>
            <a:r>
              <a:rPr lang="en-US" sz="2800" dirty="0">
                <a:solidFill>
                  <a:schemeClr val="tx2"/>
                </a:solidFill>
              </a:rPr>
              <a:t> Việt Nam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5EAF63-C8EF-2685-B766-1C91DD602F62}"/>
              </a:ext>
            </a:extLst>
          </p:cNvPr>
          <p:cNvSpPr txBox="1"/>
          <p:nvPr/>
        </p:nvSpPr>
        <p:spPr>
          <a:xfrm>
            <a:off x="17403990" y="5319543"/>
            <a:ext cx="268407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NHÓM 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599663-0FC3-EFD7-248F-E9BA1612ADE7}"/>
              </a:ext>
            </a:extLst>
          </p:cNvPr>
          <p:cNvSpPr txBox="1"/>
          <p:nvPr/>
        </p:nvSpPr>
        <p:spPr>
          <a:xfrm>
            <a:off x="17409969" y="6044016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Top 10 TP </a:t>
            </a:r>
            <a:r>
              <a:rPr lang="en-US" sz="2800" dirty="0" err="1">
                <a:solidFill>
                  <a:schemeClr val="tx2"/>
                </a:solidFill>
              </a:rPr>
              <a:t>lớn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0F8BFB-F199-4F76-BF4E-9ACFC66BB5C2}"/>
              </a:ext>
            </a:extLst>
          </p:cNvPr>
          <p:cNvSpPr txBox="1"/>
          <p:nvPr/>
        </p:nvSpPr>
        <p:spPr>
          <a:xfrm>
            <a:off x="3148404" y="7823427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b="1" dirty="0">
                <a:solidFill>
                  <a:schemeClr val="tx2"/>
                </a:solidFill>
                <a:latin typeface="+mj-lt"/>
              </a:rPr>
              <a:t>Mục tiêu: </a:t>
            </a:r>
            <a:r>
              <a:rPr lang="vi-VN" sz="2400" dirty="0">
                <a:solidFill>
                  <a:schemeClr val="tx2"/>
                </a:solidFill>
              </a:rPr>
              <a:t>đo lường sức hút chung của quảng cáo với đối tượng phổ biến.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92F67D-7F9C-DBA5-41D1-C76445BAE4CB}"/>
              </a:ext>
            </a:extLst>
          </p:cNvPr>
          <p:cNvSpPr txBox="1"/>
          <p:nvPr/>
        </p:nvSpPr>
        <p:spPr>
          <a:xfrm>
            <a:off x="17409969" y="7559856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Mục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tiêu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en-US" sz="2400" dirty="0">
                <a:solidFill>
                  <a:schemeClr val="tx2"/>
                </a:solidFill>
              </a:rPr>
              <a:t>so </a:t>
            </a:r>
            <a:r>
              <a:rPr lang="en-US" sz="2400" dirty="0" err="1">
                <a:solidFill>
                  <a:schemeClr val="tx2"/>
                </a:solidFill>
              </a:rPr>
              <a:t>sánh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hiệu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quả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với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nhóm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rộng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tìm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ra</a:t>
            </a:r>
            <a:r>
              <a:rPr lang="en-US" sz="2400" dirty="0">
                <a:solidFill>
                  <a:schemeClr val="tx2"/>
                </a:solidFill>
              </a:rPr>
              <a:t> audience </a:t>
            </a:r>
            <a:r>
              <a:rPr lang="en-US" sz="2400" dirty="0" err="1">
                <a:solidFill>
                  <a:schemeClr val="tx2"/>
                </a:solidFill>
              </a:rPr>
              <a:t>tiềm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để</a:t>
            </a:r>
            <a:r>
              <a:rPr lang="en-US" sz="2400" dirty="0">
                <a:solidFill>
                  <a:schemeClr val="tx2"/>
                </a:solidFill>
              </a:rPr>
              <a:t> scale.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C35FD8E1-F780-BD14-4AB8-94A1EC561048}"/>
              </a:ext>
            </a:extLst>
          </p:cNvPr>
          <p:cNvSpPr txBox="1"/>
          <p:nvPr/>
        </p:nvSpPr>
        <p:spPr>
          <a:xfrm>
            <a:off x="8866410" y="897913"/>
            <a:ext cx="665118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|</a:t>
            </a: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</a:t>
            </a: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TESTING</a:t>
            </a:r>
          </a:p>
        </p:txBody>
      </p:sp>
      <p:sp>
        <p:nvSpPr>
          <p:cNvPr id="25" name="TextBox 48">
            <a:extLst>
              <a:ext uri="{FF2B5EF4-FFF2-40B4-BE49-F238E27FC236}">
                <a16:creationId xmlns:a16="http://schemas.microsoft.com/office/drawing/2014/main" id="{45BF56CD-8D71-517B-F5C3-750ADB6723F3}"/>
              </a:ext>
            </a:extLst>
          </p:cNvPr>
          <p:cNvSpPr txBox="1"/>
          <p:nvPr/>
        </p:nvSpPr>
        <p:spPr>
          <a:xfrm>
            <a:off x="9272355" y="202973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E08CE3-600F-5F7B-2495-EA93FBAEBC9B}"/>
              </a:ext>
            </a:extLst>
          </p:cNvPr>
          <p:cNvSpPr txBox="1"/>
          <p:nvPr/>
        </p:nvSpPr>
        <p:spPr>
          <a:xfrm>
            <a:off x="11147484" y="1241797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015904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>
            <a:extLst>
              <a:ext uri="{FF2B5EF4-FFF2-40B4-BE49-F238E27FC236}">
                <a16:creationId xmlns:a16="http://schemas.microsoft.com/office/drawing/2014/main" id="{31AFF340-29CB-D32E-FB3C-813AB54BE030}"/>
              </a:ext>
            </a:extLst>
          </p:cNvPr>
          <p:cNvSpPr/>
          <p:nvPr/>
        </p:nvSpPr>
        <p:spPr>
          <a:xfrm>
            <a:off x="14005246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B37C159-9C22-C7DF-26E9-89E707FA75E9}"/>
              </a:ext>
            </a:extLst>
          </p:cNvPr>
          <p:cNvSpPr/>
          <p:nvPr/>
        </p:nvSpPr>
        <p:spPr>
          <a:xfrm>
            <a:off x="1022118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CA5FBF91-8806-2BD3-BEC8-5B9DA45CE4F4}"/>
              </a:ext>
            </a:extLst>
          </p:cNvPr>
          <p:cNvSpPr/>
          <p:nvPr/>
        </p:nvSpPr>
        <p:spPr>
          <a:xfrm>
            <a:off x="6413638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dir="10800000" algn="r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1FC9C0EB-E48B-4F23-F0B9-760F4113121B}"/>
              </a:ext>
            </a:extLst>
          </p:cNvPr>
          <p:cNvSpPr/>
          <p:nvPr/>
        </p:nvSpPr>
        <p:spPr>
          <a:xfrm rot="10800000">
            <a:off x="7435757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algn="l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DD749B9-58EE-B630-1125-CC7282116708}"/>
              </a:ext>
            </a:extLst>
          </p:cNvPr>
          <p:cNvSpPr/>
          <p:nvPr/>
        </p:nvSpPr>
        <p:spPr>
          <a:xfrm>
            <a:off x="7623630" y="4235450"/>
            <a:ext cx="2297110" cy="6140450"/>
          </a:xfrm>
          <a:custGeom>
            <a:avLst/>
            <a:gdLst>
              <a:gd name="connsiteX0" fmla="*/ 1025082 w 2297110"/>
              <a:gd name="connsiteY0" fmla="*/ 0 h 6048358"/>
              <a:gd name="connsiteX1" fmla="*/ 1056151 w 2297110"/>
              <a:gd name="connsiteY1" fmla="*/ 28238 h 6048358"/>
              <a:gd name="connsiteX2" fmla="*/ 2297110 w 2297110"/>
              <a:gd name="connsiteY2" fmla="*/ 3024179 h 6048358"/>
              <a:gd name="connsiteX3" fmla="*/ 1056151 w 2297110"/>
              <a:gd name="connsiteY3" fmla="*/ 6020120 h 6048358"/>
              <a:gd name="connsiteX4" fmla="*/ 1025082 w 2297110"/>
              <a:gd name="connsiteY4" fmla="*/ 6048358 h 6048358"/>
              <a:gd name="connsiteX5" fmla="*/ 911178 w 2297110"/>
              <a:gd name="connsiteY5" fmla="*/ 5896639 h 6048358"/>
              <a:gd name="connsiteX6" fmla="*/ 0 w 2297110"/>
              <a:gd name="connsiteY6" fmla="*/ 3024179 h 6048358"/>
              <a:gd name="connsiteX7" fmla="*/ 911178 w 2297110"/>
              <a:gd name="connsiteY7" fmla="*/ 151719 h 6048358"/>
              <a:gd name="connsiteX8" fmla="*/ 1025082 w 2297110"/>
              <a:gd name="connsiteY8" fmla="*/ 0 h 604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10" h="6048358">
                <a:moveTo>
                  <a:pt x="1025082" y="0"/>
                </a:moveTo>
                <a:lnTo>
                  <a:pt x="1056151" y="28238"/>
                </a:lnTo>
                <a:cubicBezTo>
                  <a:pt x="1822879" y="794967"/>
                  <a:pt x="2297110" y="1854192"/>
                  <a:pt x="2297110" y="3024179"/>
                </a:cubicBezTo>
                <a:cubicBezTo>
                  <a:pt x="2297110" y="4194166"/>
                  <a:pt x="1822879" y="5253392"/>
                  <a:pt x="1056151" y="6020120"/>
                </a:cubicBezTo>
                <a:lnTo>
                  <a:pt x="1025082" y="6048358"/>
                </a:lnTo>
                <a:lnTo>
                  <a:pt x="911178" y="5896639"/>
                </a:lnTo>
                <a:cubicBezTo>
                  <a:pt x="338900" y="5095643"/>
                  <a:pt x="0" y="4101338"/>
                  <a:pt x="0" y="3024179"/>
                </a:cubicBezTo>
                <a:cubicBezTo>
                  <a:pt x="0" y="1947020"/>
                  <a:pt x="338900" y="952716"/>
                  <a:pt x="911178" y="151719"/>
                </a:cubicBezTo>
                <a:lnTo>
                  <a:pt x="10250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317500" dist="4445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1B163FE-41BA-1DC3-F8E2-6E3060B18639}"/>
              </a:ext>
            </a:extLst>
          </p:cNvPr>
          <p:cNvSpPr/>
          <p:nvPr/>
        </p:nvSpPr>
        <p:spPr>
          <a:xfrm>
            <a:off x="14463262" y="4235451"/>
            <a:ext cx="2297109" cy="6140448"/>
          </a:xfrm>
          <a:custGeom>
            <a:avLst/>
            <a:gdLst>
              <a:gd name="connsiteX0" fmla="*/ 1272028 w 2297109"/>
              <a:gd name="connsiteY0" fmla="*/ 0 h 6048356"/>
              <a:gd name="connsiteX1" fmla="*/ 1385931 w 2297109"/>
              <a:gd name="connsiteY1" fmla="*/ 151718 h 6048356"/>
              <a:gd name="connsiteX2" fmla="*/ 2297109 w 2297109"/>
              <a:gd name="connsiteY2" fmla="*/ 3024178 h 6048356"/>
              <a:gd name="connsiteX3" fmla="*/ 1385931 w 2297109"/>
              <a:gd name="connsiteY3" fmla="*/ 5896638 h 6048356"/>
              <a:gd name="connsiteX4" fmla="*/ 1272028 w 2297109"/>
              <a:gd name="connsiteY4" fmla="*/ 6048356 h 6048356"/>
              <a:gd name="connsiteX5" fmla="*/ 1240959 w 2297109"/>
              <a:gd name="connsiteY5" fmla="*/ 6020119 h 6048356"/>
              <a:gd name="connsiteX6" fmla="*/ 0 w 2297109"/>
              <a:gd name="connsiteY6" fmla="*/ 3024178 h 6048356"/>
              <a:gd name="connsiteX7" fmla="*/ 1240959 w 2297109"/>
              <a:gd name="connsiteY7" fmla="*/ 28237 h 6048356"/>
              <a:gd name="connsiteX8" fmla="*/ 1272028 w 2297109"/>
              <a:gd name="connsiteY8" fmla="*/ 0 h 60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09" h="6048356">
                <a:moveTo>
                  <a:pt x="1272028" y="0"/>
                </a:moveTo>
                <a:lnTo>
                  <a:pt x="1385931" y="151718"/>
                </a:lnTo>
                <a:cubicBezTo>
                  <a:pt x="1958209" y="952715"/>
                  <a:pt x="2297109" y="1947019"/>
                  <a:pt x="2297109" y="3024178"/>
                </a:cubicBezTo>
                <a:cubicBezTo>
                  <a:pt x="2297109" y="4101337"/>
                  <a:pt x="1958209" y="5095642"/>
                  <a:pt x="1385931" y="5896638"/>
                </a:cubicBezTo>
                <a:lnTo>
                  <a:pt x="1272028" y="6048356"/>
                </a:lnTo>
                <a:lnTo>
                  <a:pt x="1240959" y="6020119"/>
                </a:lnTo>
                <a:cubicBezTo>
                  <a:pt x="474231" y="5253391"/>
                  <a:pt x="0" y="4194165"/>
                  <a:pt x="0" y="3024178"/>
                </a:cubicBezTo>
                <a:cubicBezTo>
                  <a:pt x="0" y="1854191"/>
                  <a:pt x="474231" y="794966"/>
                  <a:pt x="1240959" y="28237"/>
                </a:cubicBezTo>
                <a:lnTo>
                  <a:pt x="127202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317500" dist="4445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E6A4797-BFC2-8D82-CD77-29C1F8832503}"/>
              </a:ext>
            </a:extLst>
          </p:cNvPr>
          <p:cNvSpPr txBox="1"/>
          <p:nvPr/>
        </p:nvSpPr>
        <p:spPr>
          <a:xfrm>
            <a:off x="6796275" y="4976901"/>
            <a:ext cx="2710999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31328FF-6C3A-F7E0-ADF4-ED32431FA1A2}"/>
              </a:ext>
            </a:extLst>
          </p:cNvPr>
          <p:cNvSpPr txBox="1"/>
          <p:nvPr/>
        </p:nvSpPr>
        <p:spPr>
          <a:xfrm>
            <a:off x="14966887" y="4976901"/>
            <a:ext cx="2342308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B</a:t>
            </a: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92652EB9-1C6C-8D25-1061-36922B58E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97641" y="6711315"/>
            <a:ext cx="1188720" cy="118872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B1D84A2E-C2A4-0A40-2503-22A09F1C0D5D}"/>
              </a:ext>
            </a:extLst>
          </p:cNvPr>
          <p:cNvSpPr txBox="1"/>
          <p:nvPr/>
        </p:nvSpPr>
        <p:spPr>
          <a:xfrm>
            <a:off x="10915275" y="8302594"/>
            <a:ext cx="255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u="none" dirty="0">
                <a:solidFill>
                  <a:schemeClr val="tx2"/>
                </a:solidFill>
                <a:latin typeface="+mj-lt"/>
              </a:rPr>
              <a:t>AUDIENCE</a:t>
            </a:r>
            <a:endParaRPr lang="en-US" sz="3600" b="1" u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C9BA9A5-6A63-01F3-3C32-BAB6B6DB6EE3}"/>
              </a:ext>
            </a:extLst>
          </p:cNvPr>
          <p:cNvSpPr/>
          <p:nvPr/>
        </p:nvSpPr>
        <p:spPr>
          <a:xfrm>
            <a:off x="1428796" y="3068775"/>
            <a:ext cx="7201772" cy="8473800"/>
          </a:xfrm>
          <a:custGeom>
            <a:avLst/>
            <a:gdLst>
              <a:gd name="connsiteX0" fmla="*/ 4236900 w 7201772"/>
              <a:gd name="connsiteY0" fmla="*/ 0 h 8473800"/>
              <a:gd name="connsiteX1" fmla="*/ 6931962 w 7201772"/>
              <a:gd name="connsiteY1" fmla="*/ 967502 h 8473800"/>
              <a:gd name="connsiteX2" fmla="*/ 7201772 w 7201772"/>
              <a:gd name="connsiteY2" fmla="*/ 1212721 h 8473800"/>
              <a:gd name="connsiteX3" fmla="*/ 7087868 w 7201772"/>
              <a:gd name="connsiteY3" fmla="*/ 1364440 h 8473800"/>
              <a:gd name="connsiteX4" fmla="*/ 6176690 w 7201772"/>
              <a:gd name="connsiteY4" fmla="*/ 4236900 h 8473800"/>
              <a:gd name="connsiteX5" fmla="*/ 7087868 w 7201772"/>
              <a:gd name="connsiteY5" fmla="*/ 7109360 h 8473800"/>
              <a:gd name="connsiteX6" fmla="*/ 7201772 w 7201772"/>
              <a:gd name="connsiteY6" fmla="*/ 7261079 h 8473800"/>
              <a:gd name="connsiteX7" fmla="*/ 6931962 w 7201772"/>
              <a:gd name="connsiteY7" fmla="*/ 7506298 h 8473800"/>
              <a:gd name="connsiteX8" fmla="*/ 4236900 w 7201772"/>
              <a:gd name="connsiteY8" fmla="*/ 8473800 h 8473800"/>
              <a:gd name="connsiteX9" fmla="*/ 0 w 7201772"/>
              <a:gd name="connsiteY9" fmla="*/ 4236900 h 8473800"/>
              <a:gd name="connsiteX10" fmla="*/ 4236900 w 7201772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2" h="8473800">
                <a:moveTo>
                  <a:pt x="4236900" y="0"/>
                </a:moveTo>
                <a:cubicBezTo>
                  <a:pt x="5260639" y="0"/>
                  <a:pt x="6199576" y="363083"/>
                  <a:pt x="6931962" y="967502"/>
                </a:cubicBezTo>
                <a:lnTo>
                  <a:pt x="7201772" y="1212721"/>
                </a:lnTo>
                <a:lnTo>
                  <a:pt x="7087868" y="1364440"/>
                </a:lnTo>
                <a:cubicBezTo>
                  <a:pt x="6515590" y="2165437"/>
                  <a:pt x="6176690" y="3159741"/>
                  <a:pt x="6176690" y="4236900"/>
                </a:cubicBezTo>
                <a:cubicBezTo>
                  <a:pt x="6176690" y="5314059"/>
                  <a:pt x="6515590" y="6308364"/>
                  <a:pt x="7087868" y="7109360"/>
                </a:cubicBezTo>
                <a:lnTo>
                  <a:pt x="7201772" y="7261079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7097A46-9BC5-B39B-FCEA-5833077C09C6}"/>
              </a:ext>
            </a:extLst>
          </p:cNvPr>
          <p:cNvSpPr/>
          <p:nvPr/>
        </p:nvSpPr>
        <p:spPr>
          <a:xfrm>
            <a:off x="15753434" y="3068775"/>
            <a:ext cx="7201771" cy="8473800"/>
          </a:xfrm>
          <a:custGeom>
            <a:avLst/>
            <a:gdLst>
              <a:gd name="connsiteX0" fmla="*/ 2964871 w 7201771"/>
              <a:gd name="connsiteY0" fmla="*/ 0 h 8473800"/>
              <a:gd name="connsiteX1" fmla="*/ 7201771 w 7201771"/>
              <a:gd name="connsiteY1" fmla="*/ 4236900 h 8473800"/>
              <a:gd name="connsiteX2" fmla="*/ 2964871 w 7201771"/>
              <a:gd name="connsiteY2" fmla="*/ 8473800 h 8473800"/>
              <a:gd name="connsiteX3" fmla="*/ 269810 w 7201771"/>
              <a:gd name="connsiteY3" fmla="*/ 7506298 h 8473800"/>
              <a:gd name="connsiteX4" fmla="*/ 0 w 7201771"/>
              <a:gd name="connsiteY4" fmla="*/ 7261078 h 8473800"/>
              <a:gd name="connsiteX5" fmla="*/ 113903 w 7201771"/>
              <a:gd name="connsiteY5" fmla="*/ 7109360 h 8473800"/>
              <a:gd name="connsiteX6" fmla="*/ 1025081 w 7201771"/>
              <a:gd name="connsiteY6" fmla="*/ 4236900 h 8473800"/>
              <a:gd name="connsiteX7" fmla="*/ 113903 w 7201771"/>
              <a:gd name="connsiteY7" fmla="*/ 1364440 h 8473800"/>
              <a:gd name="connsiteX8" fmla="*/ 0 w 7201771"/>
              <a:gd name="connsiteY8" fmla="*/ 1212722 h 8473800"/>
              <a:gd name="connsiteX9" fmla="*/ 269810 w 7201771"/>
              <a:gd name="connsiteY9" fmla="*/ 967502 h 8473800"/>
              <a:gd name="connsiteX10" fmla="*/ 2964871 w 7201771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1" h="8473800">
                <a:moveTo>
                  <a:pt x="2964871" y="0"/>
                </a:moveTo>
                <a:cubicBezTo>
                  <a:pt x="5304847" y="0"/>
                  <a:pt x="7201771" y="1896925"/>
                  <a:pt x="7201771" y="4236900"/>
                </a:cubicBezTo>
                <a:cubicBezTo>
                  <a:pt x="7201771" y="6576875"/>
                  <a:pt x="5304847" y="8473800"/>
                  <a:pt x="2964871" y="8473800"/>
                </a:cubicBezTo>
                <a:cubicBezTo>
                  <a:pt x="1941133" y="8473800"/>
                  <a:pt x="1002196" y="8110717"/>
                  <a:pt x="269810" y="7506298"/>
                </a:cubicBezTo>
                <a:lnTo>
                  <a:pt x="0" y="7261078"/>
                </a:lnTo>
                <a:lnTo>
                  <a:pt x="113903" y="7109360"/>
                </a:lnTo>
                <a:cubicBezTo>
                  <a:pt x="686181" y="6308364"/>
                  <a:pt x="1025081" y="5314059"/>
                  <a:pt x="1025081" y="4236900"/>
                </a:cubicBezTo>
                <a:cubicBezTo>
                  <a:pt x="1025081" y="3159741"/>
                  <a:pt x="686181" y="2165437"/>
                  <a:pt x="113903" y="1364440"/>
                </a:cubicBezTo>
                <a:lnTo>
                  <a:pt x="0" y="1212722"/>
                </a:lnTo>
                <a:lnTo>
                  <a:pt x="269810" y="967502"/>
                </a:lnTo>
                <a:cubicBezTo>
                  <a:pt x="1002196" y="363083"/>
                  <a:pt x="1941133" y="0"/>
                  <a:pt x="2964871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8E813FF-9C1C-F512-C984-4E56CAE07C26}"/>
              </a:ext>
            </a:extLst>
          </p:cNvPr>
          <p:cNvSpPr/>
          <p:nvPr/>
        </p:nvSpPr>
        <p:spPr>
          <a:xfrm>
            <a:off x="14931246" y="0"/>
            <a:ext cx="9500539" cy="13713436"/>
          </a:xfrm>
          <a:custGeom>
            <a:avLst/>
            <a:gdLst>
              <a:gd name="connsiteX0" fmla="*/ 0 w 9500539"/>
              <a:gd name="connsiteY0" fmla="*/ 0 h 13713436"/>
              <a:gd name="connsiteX1" fmla="*/ 9500539 w 9500539"/>
              <a:gd name="connsiteY1" fmla="*/ 0 h 13713436"/>
              <a:gd name="connsiteX2" fmla="*/ 9500539 w 9500539"/>
              <a:gd name="connsiteY2" fmla="*/ 13713436 h 13713436"/>
              <a:gd name="connsiteX3" fmla="*/ 0 w 9500539"/>
              <a:gd name="connsiteY3" fmla="*/ 13713436 h 13713436"/>
              <a:gd name="connsiteX4" fmla="*/ 0 w 9500539"/>
              <a:gd name="connsiteY4" fmla="*/ 11092964 h 13713436"/>
              <a:gd name="connsiteX5" fmla="*/ 100508 w 9500539"/>
              <a:gd name="connsiteY5" fmla="*/ 11010289 h 13713436"/>
              <a:gd name="connsiteX6" fmla="*/ 1769572 w 9500539"/>
              <a:gd name="connsiteY6" fmla="*/ 7305676 h 13713436"/>
              <a:gd name="connsiteX7" fmla="*/ 100508 w 9500539"/>
              <a:gd name="connsiteY7" fmla="*/ 3601061 h 13713436"/>
              <a:gd name="connsiteX8" fmla="*/ 0 w 9500539"/>
              <a:gd name="connsiteY8" fmla="*/ 351838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0539" h="13713436">
                <a:moveTo>
                  <a:pt x="0" y="0"/>
                </a:moveTo>
                <a:lnTo>
                  <a:pt x="9500539" y="0"/>
                </a:lnTo>
                <a:lnTo>
                  <a:pt x="9500539" y="13713436"/>
                </a:lnTo>
                <a:lnTo>
                  <a:pt x="0" y="13713436"/>
                </a:lnTo>
                <a:lnTo>
                  <a:pt x="0" y="11092964"/>
                </a:lnTo>
                <a:lnTo>
                  <a:pt x="100508" y="11010289"/>
                </a:lnTo>
                <a:cubicBezTo>
                  <a:pt x="1119848" y="10129732"/>
                  <a:pt x="1769572" y="8797126"/>
                  <a:pt x="1769572" y="7305676"/>
                </a:cubicBezTo>
                <a:cubicBezTo>
                  <a:pt x="1769572" y="5814225"/>
                  <a:pt x="1119848" y="4481620"/>
                  <a:pt x="100508" y="3601061"/>
                </a:cubicBezTo>
                <a:lnTo>
                  <a:pt x="0" y="351838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3D014FB-1F9B-A535-3B79-E16C3ED0F666}"/>
              </a:ext>
            </a:extLst>
          </p:cNvPr>
          <p:cNvSpPr/>
          <p:nvPr/>
        </p:nvSpPr>
        <p:spPr>
          <a:xfrm>
            <a:off x="0" y="0"/>
            <a:ext cx="9429750" cy="13713436"/>
          </a:xfrm>
          <a:custGeom>
            <a:avLst/>
            <a:gdLst>
              <a:gd name="connsiteX0" fmla="*/ 0 w 9429750"/>
              <a:gd name="connsiteY0" fmla="*/ 0 h 13713436"/>
              <a:gd name="connsiteX1" fmla="*/ 9429750 w 9429750"/>
              <a:gd name="connsiteY1" fmla="*/ 0 h 13713436"/>
              <a:gd name="connsiteX2" fmla="*/ 9429750 w 9429750"/>
              <a:gd name="connsiteY2" fmla="*/ 3536078 h 13713436"/>
              <a:gd name="connsiteX3" fmla="*/ 9350751 w 9429750"/>
              <a:gd name="connsiteY3" fmla="*/ 3601061 h 13713436"/>
              <a:gd name="connsiteX4" fmla="*/ 7681686 w 9429750"/>
              <a:gd name="connsiteY4" fmla="*/ 7305675 h 13713436"/>
              <a:gd name="connsiteX5" fmla="*/ 9350751 w 9429750"/>
              <a:gd name="connsiteY5" fmla="*/ 11010289 h 13713436"/>
              <a:gd name="connsiteX6" fmla="*/ 9429750 w 9429750"/>
              <a:gd name="connsiteY6" fmla="*/ 11075272 h 13713436"/>
              <a:gd name="connsiteX7" fmla="*/ 9429750 w 9429750"/>
              <a:gd name="connsiteY7" fmla="*/ 13713436 h 13713436"/>
              <a:gd name="connsiteX8" fmla="*/ 0 w 9429750"/>
              <a:gd name="connsiteY8" fmla="*/ 1371343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29750" h="13713436">
                <a:moveTo>
                  <a:pt x="0" y="0"/>
                </a:moveTo>
                <a:lnTo>
                  <a:pt x="9429750" y="0"/>
                </a:lnTo>
                <a:lnTo>
                  <a:pt x="9429750" y="3536078"/>
                </a:lnTo>
                <a:lnTo>
                  <a:pt x="9350751" y="3601061"/>
                </a:lnTo>
                <a:cubicBezTo>
                  <a:pt x="8331411" y="4481620"/>
                  <a:pt x="7681686" y="5814225"/>
                  <a:pt x="7681686" y="7305675"/>
                </a:cubicBezTo>
                <a:cubicBezTo>
                  <a:pt x="7681686" y="8797126"/>
                  <a:pt x="8331411" y="10129732"/>
                  <a:pt x="9350751" y="11010289"/>
                </a:cubicBezTo>
                <a:lnTo>
                  <a:pt x="9429750" y="11075272"/>
                </a:lnTo>
                <a:lnTo>
                  <a:pt x="9429750" y="13713436"/>
                </a:lnTo>
                <a:lnTo>
                  <a:pt x="0" y="1371343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07850F8-2D86-5B06-6856-6F8B80D9C8D1}"/>
              </a:ext>
            </a:extLst>
          </p:cNvPr>
          <p:cNvSpPr/>
          <p:nvPr/>
        </p:nvSpPr>
        <p:spPr>
          <a:xfrm>
            <a:off x="1466896" y="3068775"/>
            <a:ext cx="7169473" cy="8473800"/>
          </a:xfrm>
          <a:custGeom>
            <a:avLst/>
            <a:gdLst>
              <a:gd name="connsiteX0" fmla="*/ 4236900 w 7169473"/>
              <a:gd name="connsiteY0" fmla="*/ 0 h 8473800"/>
              <a:gd name="connsiteX1" fmla="*/ 6931962 w 7169473"/>
              <a:gd name="connsiteY1" fmla="*/ 967502 h 8473800"/>
              <a:gd name="connsiteX2" fmla="*/ 7169473 w 7169473"/>
              <a:gd name="connsiteY2" fmla="*/ 1183367 h 8473800"/>
              <a:gd name="connsiteX3" fmla="*/ 7080532 w 7169473"/>
              <a:gd name="connsiteY3" fmla="*/ 1303640 h 8473800"/>
              <a:gd name="connsiteX4" fmla="*/ 6837188 w 7169473"/>
              <a:gd name="connsiteY4" fmla="*/ 1082473 h 8473800"/>
              <a:gd name="connsiteX5" fmla="*/ 4236900 w 7169473"/>
              <a:gd name="connsiteY5" fmla="*/ 148994 h 8473800"/>
              <a:gd name="connsiteX6" fmla="*/ 148994 w 7169473"/>
              <a:gd name="connsiteY6" fmla="*/ 4236900 h 8473800"/>
              <a:gd name="connsiteX7" fmla="*/ 4236900 w 7169473"/>
              <a:gd name="connsiteY7" fmla="*/ 8324806 h 8473800"/>
              <a:gd name="connsiteX8" fmla="*/ 6837188 w 7169473"/>
              <a:gd name="connsiteY8" fmla="*/ 7391327 h 8473800"/>
              <a:gd name="connsiteX9" fmla="*/ 7080532 w 7169473"/>
              <a:gd name="connsiteY9" fmla="*/ 7170161 h 8473800"/>
              <a:gd name="connsiteX10" fmla="*/ 7169473 w 7169473"/>
              <a:gd name="connsiteY10" fmla="*/ 7290433 h 8473800"/>
              <a:gd name="connsiteX11" fmla="*/ 6931962 w 7169473"/>
              <a:gd name="connsiteY11" fmla="*/ 7506298 h 8473800"/>
              <a:gd name="connsiteX12" fmla="*/ 4236900 w 7169473"/>
              <a:gd name="connsiteY12" fmla="*/ 8473800 h 8473800"/>
              <a:gd name="connsiteX13" fmla="*/ 0 w 7169473"/>
              <a:gd name="connsiteY13" fmla="*/ 4236900 h 8473800"/>
              <a:gd name="connsiteX14" fmla="*/ 4236900 w 7169473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3" h="8473800">
                <a:moveTo>
                  <a:pt x="4236900" y="0"/>
                </a:moveTo>
                <a:cubicBezTo>
                  <a:pt x="5260639" y="0"/>
                  <a:pt x="6199576" y="363084"/>
                  <a:pt x="6931962" y="967502"/>
                </a:cubicBezTo>
                <a:lnTo>
                  <a:pt x="7169473" y="1183367"/>
                </a:lnTo>
                <a:lnTo>
                  <a:pt x="7080532" y="1303640"/>
                </a:lnTo>
                <a:lnTo>
                  <a:pt x="6837188" y="1082473"/>
                </a:lnTo>
                <a:cubicBezTo>
                  <a:pt x="6130557" y="499309"/>
                  <a:pt x="5224639" y="148994"/>
                  <a:pt x="4236900" y="148994"/>
                </a:cubicBezTo>
                <a:cubicBezTo>
                  <a:pt x="1979212" y="148994"/>
                  <a:pt x="148994" y="1979212"/>
                  <a:pt x="148994" y="4236900"/>
                </a:cubicBezTo>
                <a:cubicBezTo>
                  <a:pt x="148994" y="6494588"/>
                  <a:pt x="1979212" y="8324806"/>
                  <a:pt x="4236900" y="8324806"/>
                </a:cubicBezTo>
                <a:cubicBezTo>
                  <a:pt x="5224639" y="8324806"/>
                  <a:pt x="6130557" y="7974491"/>
                  <a:pt x="6837188" y="7391327"/>
                </a:cubicBezTo>
                <a:lnTo>
                  <a:pt x="7080532" y="7170161"/>
                </a:lnTo>
                <a:lnTo>
                  <a:pt x="7169473" y="7290433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AC7B1054-B3FB-901B-01E9-482E617175F1}"/>
              </a:ext>
            </a:extLst>
          </p:cNvPr>
          <p:cNvSpPr/>
          <p:nvPr/>
        </p:nvSpPr>
        <p:spPr>
          <a:xfrm>
            <a:off x="15747634" y="3068775"/>
            <a:ext cx="7169470" cy="8473800"/>
          </a:xfrm>
          <a:custGeom>
            <a:avLst/>
            <a:gdLst>
              <a:gd name="connsiteX0" fmla="*/ 2932570 w 7169470"/>
              <a:gd name="connsiteY0" fmla="*/ 0 h 8473800"/>
              <a:gd name="connsiteX1" fmla="*/ 7169470 w 7169470"/>
              <a:gd name="connsiteY1" fmla="*/ 4236900 h 8473800"/>
              <a:gd name="connsiteX2" fmla="*/ 2932570 w 7169470"/>
              <a:gd name="connsiteY2" fmla="*/ 8473800 h 8473800"/>
              <a:gd name="connsiteX3" fmla="*/ 237510 w 7169470"/>
              <a:gd name="connsiteY3" fmla="*/ 7506298 h 8473800"/>
              <a:gd name="connsiteX4" fmla="*/ 0 w 7169470"/>
              <a:gd name="connsiteY4" fmla="*/ 7290434 h 8473800"/>
              <a:gd name="connsiteX5" fmla="*/ 88941 w 7169470"/>
              <a:gd name="connsiteY5" fmla="*/ 7170161 h 8473800"/>
              <a:gd name="connsiteX6" fmla="*/ 332284 w 7169470"/>
              <a:gd name="connsiteY6" fmla="*/ 7391327 h 8473800"/>
              <a:gd name="connsiteX7" fmla="*/ 2932570 w 7169470"/>
              <a:gd name="connsiteY7" fmla="*/ 8324806 h 8473800"/>
              <a:gd name="connsiteX8" fmla="*/ 7020478 w 7169470"/>
              <a:gd name="connsiteY8" fmla="*/ 4236900 h 8473800"/>
              <a:gd name="connsiteX9" fmla="*/ 2932570 w 7169470"/>
              <a:gd name="connsiteY9" fmla="*/ 148994 h 8473800"/>
              <a:gd name="connsiteX10" fmla="*/ 332284 w 7169470"/>
              <a:gd name="connsiteY10" fmla="*/ 1082473 h 8473800"/>
              <a:gd name="connsiteX11" fmla="*/ 88941 w 7169470"/>
              <a:gd name="connsiteY11" fmla="*/ 1303639 h 8473800"/>
              <a:gd name="connsiteX12" fmla="*/ 0 w 7169470"/>
              <a:gd name="connsiteY12" fmla="*/ 1183367 h 8473800"/>
              <a:gd name="connsiteX13" fmla="*/ 237510 w 7169470"/>
              <a:gd name="connsiteY13" fmla="*/ 967502 h 8473800"/>
              <a:gd name="connsiteX14" fmla="*/ 2932570 w 7169470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0" h="8473800">
                <a:moveTo>
                  <a:pt x="2932570" y="0"/>
                </a:moveTo>
                <a:cubicBezTo>
                  <a:pt x="5272546" y="0"/>
                  <a:pt x="7169470" y="1896925"/>
                  <a:pt x="7169470" y="4236900"/>
                </a:cubicBezTo>
                <a:cubicBezTo>
                  <a:pt x="7169470" y="6576875"/>
                  <a:pt x="5272546" y="8473800"/>
                  <a:pt x="2932570" y="8473800"/>
                </a:cubicBezTo>
                <a:cubicBezTo>
                  <a:pt x="1908834" y="8473800"/>
                  <a:pt x="969896" y="8110717"/>
                  <a:pt x="237510" y="7506298"/>
                </a:cubicBezTo>
                <a:lnTo>
                  <a:pt x="0" y="7290434"/>
                </a:lnTo>
                <a:lnTo>
                  <a:pt x="88941" y="7170161"/>
                </a:lnTo>
                <a:lnTo>
                  <a:pt x="332284" y="7391327"/>
                </a:lnTo>
                <a:cubicBezTo>
                  <a:pt x="1038914" y="7974491"/>
                  <a:pt x="1944834" y="8324806"/>
                  <a:pt x="2932570" y="8324806"/>
                </a:cubicBezTo>
                <a:cubicBezTo>
                  <a:pt x="5190258" y="8324806"/>
                  <a:pt x="7020478" y="6494588"/>
                  <a:pt x="7020478" y="4236900"/>
                </a:cubicBezTo>
                <a:cubicBezTo>
                  <a:pt x="7020478" y="1979212"/>
                  <a:pt x="5190258" y="148994"/>
                  <a:pt x="2932570" y="148994"/>
                </a:cubicBezTo>
                <a:cubicBezTo>
                  <a:pt x="1944834" y="148994"/>
                  <a:pt x="1038914" y="499309"/>
                  <a:pt x="332284" y="1082473"/>
                </a:cubicBezTo>
                <a:lnTo>
                  <a:pt x="88941" y="1303639"/>
                </a:lnTo>
                <a:lnTo>
                  <a:pt x="0" y="1183367"/>
                </a:lnTo>
                <a:lnTo>
                  <a:pt x="237510" y="967502"/>
                </a:lnTo>
                <a:cubicBezTo>
                  <a:pt x="969896" y="363084"/>
                  <a:pt x="1908834" y="0"/>
                  <a:pt x="29325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ACB4B6-31D0-0F65-060B-D8AF02EA250B}"/>
              </a:ext>
            </a:extLst>
          </p:cNvPr>
          <p:cNvSpPr txBox="1"/>
          <p:nvPr/>
        </p:nvSpPr>
        <p:spPr>
          <a:xfrm>
            <a:off x="3142425" y="5319543"/>
            <a:ext cx="22525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NHÓM 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346C55E-B710-B8DE-4EE5-960BA81B4D59}"/>
              </a:ext>
            </a:extLst>
          </p:cNvPr>
          <p:cNvSpPr txBox="1"/>
          <p:nvPr/>
        </p:nvSpPr>
        <p:spPr>
          <a:xfrm>
            <a:off x="3148404" y="6307587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25-55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Toàn</a:t>
            </a:r>
            <a:r>
              <a:rPr lang="en-US" sz="2800" dirty="0">
                <a:solidFill>
                  <a:schemeClr val="tx2"/>
                </a:solidFill>
              </a:rPr>
              <a:t> Việt Nam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90378C9-57DC-2A42-BF84-8BA5F5190265}"/>
              </a:ext>
            </a:extLst>
          </p:cNvPr>
          <p:cNvSpPr txBox="1"/>
          <p:nvPr/>
        </p:nvSpPr>
        <p:spPr>
          <a:xfrm>
            <a:off x="17403990" y="5319543"/>
            <a:ext cx="268407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NHÓM B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26B43C-5FC8-C07B-655A-7EC3B88EC261}"/>
              </a:ext>
            </a:extLst>
          </p:cNvPr>
          <p:cNvSpPr txBox="1"/>
          <p:nvPr/>
        </p:nvSpPr>
        <p:spPr>
          <a:xfrm>
            <a:off x="17409969" y="6044016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Top 10 TP </a:t>
            </a:r>
            <a:r>
              <a:rPr lang="en-US" sz="2800" dirty="0" err="1">
                <a:solidFill>
                  <a:schemeClr val="tx2"/>
                </a:solidFill>
              </a:rPr>
              <a:t>lớn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3D326B8-F4A4-8684-ECCC-3AC12765DA71}"/>
              </a:ext>
            </a:extLst>
          </p:cNvPr>
          <p:cNvSpPr txBox="1"/>
          <p:nvPr/>
        </p:nvSpPr>
        <p:spPr>
          <a:xfrm>
            <a:off x="3148404" y="7823427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b="1" dirty="0">
                <a:solidFill>
                  <a:schemeClr val="tx2"/>
                </a:solidFill>
                <a:latin typeface="+mj-lt"/>
              </a:rPr>
              <a:t>Mục tiêu: </a:t>
            </a:r>
            <a:r>
              <a:rPr lang="vi-VN" sz="2400" dirty="0">
                <a:solidFill>
                  <a:schemeClr val="tx2"/>
                </a:solidFill>
              </a:rPr>
              <a:t>đo lường sức hút chung của quảng cáo với đối tượng phổ biến.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BF59CCE-C9FF-7420-C08F-38665B34FF88}"/>
              </a:ext>
            </a:extLst>
          </p:cNvPr>
          <p:cNvSpPr txBox="1"/>
          <p:nvPr/>
        </p:nvSpPr>
        <p:spPr>
          <a:xfrm>
            <a:off x="17409969" y="7559856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Mục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tiêu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en-US" sz="2400" dirty="0">
                <a:solidFill>
                  <a:schemeClr val="tx2"/>
                </a:solidFill>
              </a:rPr>
              <a:t>so </a:t>
            </a:r>
            <a:r>
              <a:rPr lang="en-US" sz="2400" dirty="0" err="1">
                <a:solidFill>
                  <a:schemeClr val="tx2"/>
                </a:solidFill>
              </a:rPr>
              <a:t>sánh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hiệu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quả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với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nhóm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rộng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tìm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ra</a:t>
            </a:r>
            <a:r>
              <a:rPr lang="en-US" sz="2400" dirty="0">
                <a:solidFill>
                  <a:schemeClr val="tx2"/>
                </a:solidFill>
              </a:rPr>
              <a:t> audience </a:t>
            </a:r>
            <a:r>
              <a:rPr lang="en-US" sz="2400" dirty="0" err="1">
                <a:solidFill>
                  <a:schemeClr val="tx2"/>
                </a:solidFill>
              </a:rPr>
              <a:t>tiềm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để</a:t>
            </a:r>
            <a:r>
              <a:rPr lang="en-US" sz="2400" dirty="0">
                <a:solidFill>
                  <a:schemeClr val="tx2"/>
                </a:solidFill>
              </a:rPr>
              <a:t> scale.</a:t>
            </a:r>
          </a:p>
        </p:txBody>
      </p:sp>
      <p:sp>
        <p:nvSpPr>
          <p:cNvPr id="54" name="TextBox 48">
            <a:extLst>
              <a:ext uri="{FF2B5EF4-FFF2-40B4-BE49-F238E27FC236}">
                <a16:creationId xmlns:a16="http://schemas.microsoft.com/office/drawing/2014/main" id="{EEF8A54F-EB00-A0A6-F0CE-14CB9AC24411}"/>
              </a:ext>
            </a:extLst>
          </p:cNvPr>
          <p:cNvSpPr txBox="1"/>
          <p:nvPr/>
        </p:nvSpPr>
        <p:spPr>
          <a:xfrm>
            <a:off x="8866410" y="897913"/>
            <a:ext cx="665118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|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</a:t>
            </a: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TESTING</a:t>
            </a:r>
          </a:p>
        </p:txBody>
      </p:sp>
      <p:sp>
        <p:nvSpPr>
          <p:cNvPr id="55" name="TextBox 48">
            <a:extLst>
              <a:ext uri="{FF2B5EF4-FFF2-40B4-BE49-F238E27FC236}">
                <a16:creationId xmlns:a16="http://schemas.microsoft.com/office/drawing/2014/main" id="{313031BC-6E27-784A-F41B-57B65FB051E6}"/>
              </a:ext>
            </a:extLst>
          </p:cNvPr>
          <p:cNvSpPr txBox="1"/>
          <p:nvPr/>
        </p:nvSpPr>
        <p:spPr>
          <a:xfrm>
            <a:off x="9272355" y="202973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B7F36D6-FB58-0BBB-1FBE-5C520F1EE7DC}"/>
              </a:ext>
            </a:extLst>
          </p:cNvPr>
          <p:cNvSpPr txBox="1"/>
          <p:nvPr/>
        </p:nvSpPr>
        <p:spPr>
          <a:xfrm>
            <a:off x="11147484" y="1241797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/>
          <p:bldP spid="41" grpId="0"/>
          <p:bldP spid="46" grpId="0" animBg="1"/>
          <p:bldP spid="47" grpId="0" animBg="1"/>
          <p:bldP spid="48" grpId="0"/>
          <p:bldP spid="49" grpId="0"/>
          <p:bldP spid="50" grpId="0"/>
          <p:bldP spid="51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/>
          <p:bldP spid="41" grpId="0"/>
          <p:bldP spid="46" grpId="0" animBg="1"/>
          <p:bldP spid="47" grpId="0" animBg="1"/>
          <p:bldP spid="48" grpId="0"/>
          <p:bldP spid="49" grpId="0"/>
          <p:bldP spid="50" grpId="0"/>
          <p:bldP spid="51" grpId="0"/>
          <p:bldP spid="52" grpId="0"/>
          <p:bldP spid="5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B8D636F-D8AE-B0C3-FC11-C7799F2FCF7C}"/>
              </a:ext>
            </a:extLst>
          </p:cNvPr>
          <p:cNvSpPr/>
          <p:nvPr/>
        </p:nvSpPr>
        <p:spPr>
          <a:xfrm>
            <a:off x="14005246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835391D-27DF-03E5-A24A-ABBBCE22DF5B}"/>
              </a:ext>
            </a:extLst>
          </p:cNvPr>
          <p:cNvSpPr/>
          <p:nvPr/>
        </p:nvSpPr>
        <p:spPr>
          <a:xfrm>
            <a:off x="1022118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3C9BE96E-DFCC-BAD5-5205-9894DB50FE50}"/>
              </a:ext>
            </a:extLst>
          </p:cNvPr>
          <p:cNvSpPr/>
          <p:nvPr/>
        </p:nvSpPr>
        <p:spPr>
          <a:xfrm>
            <a:off x="6413638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dir="10800000" algn="r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2EBAC391-FA0F-1AD2-FD39-E5039BBF3240}"/>
              </a:ext>
            </a:extLst>
          </p:cNvPr>
          <p:cNvSpPr/>
          <p:nvPr/>
        </p:nvSpPr>
        <p:spPr>
          <a:xfrm rot="10800000">
            <a:off x="7435757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algn="l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599E99B-44D1-4E0E-3C4A-8C8B4F4A40B0}"/>
              </a:ext>
            </a:extLst>
          </p:cNvPr>
          <p:cNvSpPr/>
          <p:nvPr/>
        </p:nvSpPr>
        <p:spPr>
          <a:xfrm>
            <a:off x="7623630" y="4235450"/>
            <a:ext cx="2297110" cy="6140450"/>
          </a:xfrm>
          <a:custGeom>
            <a:avLst/>
            <a:gdLst>
              <a:gd name="connsiteX0" fmla="*/ 1025082 w 2297110"/>
              <a:gd name="connsiteY0" fmla="*/ 0 h 6048358"/>
              <a:gd name="connsiteX1" fmla="*/ 1056151 w 2297110"/>
              <a:gd name="connsiteY1" fmla="*/ 28238 h 6048358"/>
              <a:gd name="connsiteX2" fmla="*/ 2297110 w 2297110"/>
              <a:gd name="connsiteY2" fmla="*/ 3024179 h 6048358"/>
              <a:gd name="connsiteX3" fmla="*/ 1056151 w 2297110"/>
              <a:gd name="connsiteY3" fmla="*/ 6020120 h 6048358"/>
              <a:gd name="connsiteX4" fmla="*/ 1025082 w 2297110"/>
              <a:gd name="connsiteY4" fmla="*/ 6048358 h 6048358"/>
              <a:gd name="connsiteX5" fmla="*/ 911178 w 2297110"/>
              <a:gd name="connsiteY5" fmla="*/ 5896639 h 6048358"/>
              <a:gd name="connsiteX6" fmla="*/ 0 w 2297110"/>
              <a:gd name="connsiteY6" fmla="*/ 3024179 h 6048358"/>
              <a:gd name="connsiteX7" fmla="*/ 911178 w 2297110"/>
              <a:gd name="connsiteY7" fmla="*/ 151719 h 6048358"/>
              <a:gd name="connsiteX8" fmla="*/ 1025082 w 2297110"/>
              <a:gd name="connsiteY8" fmla="*/ 0 h 604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10" h="6048358">
                <a:moveTo>
                  <a:pt x="1025082" y="0"/>
                </a:moveTo>
                <a:lnTo>
                  <a:pt x="1056151" y="28238"/>
                </a:lnTo>
                <a:cubicBezTo>
                  <a:pt x="1822879" y="794967"/>
                  <a:pt x="2297110" y="1854192"/>
                  <a:pt x="2297110" y="3024179"/>
                </a:cubicBezTo>
                <a:cubicBezTo>
                  <a:pt x="2297110" y="4194166"/>
                  <a:pt x="1822879" y="5253392"/>
                  <a:pt x="1056151" y="6020120"/>
                </a:cubicBezTo>
                <a:lnTo>
                  <a:pt x="1025082" y="6048358"/>
                </a:lnTo>
                <a:lnTo>
                  <a:pt x="911178" y="5896639"/>
                </a:lnTo>
                <a:cubicBezTo>
                  <a:pt x="338900" y="5095643"/>
                  <a:pt x="0" y="4101338"/>
                  <a:pt x="0" y="3024179"/>
                </a:cubicBezTo>
                <a:cubicBezTo>
                  <a:pt x="0" y="1947020"/>
                  <a:pt x="338900" y="952716"/>
                  <a:pt x="911178" y="151719"/>
                </a:cubicBezTo>
                <a:lnTo>
                  <a:pt x="10250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317500" dist="4445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843F4FA-9611-C2ED-0609-21296F88AC43}"/>
              </a:ext>
            </a:extLst>
          </p:cNvPr>
          <p:cNvSpPr/>
          <p:nvPr/>
        </p:nvSpPr>
        <p:spPr>
          <a:xfrm>
            <a:off x="14463262" y="4235451"/>
            <a:ext cx="2297109" cy="6140448"/>
          </a:xfrm>
          <a:custGeom>
            <a:avLst/>
            <a:gdLst>
              <a:gd name="connsiteX0" fmla="*/ 1272028 w 2297109"/>
              <a:gd name="connsiteY0" fmla="*/ 0 h 6048356"/>
              <a:gd name="connsiteX1" fmla="*/ 1385931 w 2297109"/>
              <a:gd name="connsiteY1" fmla="*/ 151718 h 6048356"/>
              <a:gd name="connsiteX2" fmla="*/ 2297109 w 2297109"/>
              <a:gd name="connsiteY2" fmla="*/ 3024178 h 6048356"/>
              <a:gd name="connsiteX3" fmla="*/ 1385931 w 2297109"/>
              <a:gd name="connsiteY3" fmla="*/ 5896638 h 6048356"/>
              <a:gd name="connsiteX4" fmla="*/ 1272028 w 2297109"/>
              <a:gd name="connsiteY4" fmla="*/ 6048356 h 6048356"/>
              <a:gd name="connsiteX5" fmla="*/ 1240959 w 2297109"/>
              <a:gd name="connsiteY5" fmla="*/ 6020119 h 6048356"/>
              <a:gd name="connsiteX6" fmla="*/ 0 w 2297109"/>
              <a:gd name="connsiteY6" fmla="*/ 3024178 h 6048356"/>
              <a:gd name="connsiteX7" fmla="*/ 1240959 w 2297109"/>
              <a:gd name="connsiteY7" fmla="*/ 28237 h 6048356"/>
              <a:gd name="connsiteX8" fmla="*/ 1272028 w 2297109"/>
              <a:gd name="connsiteY8" fmla="*/ 0 h 60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09" h="6048356">
                <a:moveTo>
                  <a:pt x="1272028" y="0"/>
                </a:moveTo>
                <a:lnTo>
                  <a:pt x="1385931" y="151718"/>
                </a:lnTo>
                <a:cubicBezTo>
                  <a:pt x="1958209" y="952715"/>
                  <a:pt x="2297109" y="1947019"/>
                  <a:pt x="2297109" y="3024178"/>
                </a:cubicBezTo>
                <a:cubicBezTo>
                  <a:pt x="2297109" y="4101337"/>
                  <a:pt x="1958209" y="5095642"/>
                  <a:pt x="1385931" y="5896638"/>
                </a:cubicBezTo>
                <a:lnTo>
                  <a:pt x="1272028" y="6048356"/>
                </a:lnTo>
                <a:lnTo>
                  <a:pt x="1240959" y="6020119"/>
                </a:lnTo>
                <a:cubicBezTo>
                  <a:pt x="474231" y="5253391"/>
                  <a:pt x="0" y="4194165"/>
                  <a:pt x="0" y="3024178"/>
                </a:cubicBezTo>
                <a:cubicBezTo>
                  <a:pt x="0" y="1854191"/>
                  <a:pt x="474231" y="794966"/>
                  <a:pt x="1240959" y="28237"/>
                </a:cubicBezTo>
                <a:lnTo>
                  <a:pt x="127202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317500" dist="4445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8FF9D7-B767-5FFA-1347-243922F01FA0}"/>
              </a:ext>
            </a:extLst>
          </p:cNvPr>
          <p:cNvSpPr txBox="1"/>
          <p:nvPr/>
        </p:nvSpPr>
        <p:spPr>
          <a:xfrm>
            <a:off x="6796275" y="4976901"/>
            <a:ext cx="2710999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907EC2-7F8C-65BC-23DB-9B459AFBBC16}"/>
              </a:ext>
            </a:extLst>
          </p:cNvPr>
          <p:cNvSpPr txBox="1"/>
          <p:nvPr/>
        </p:nvSpPr>
        <p:spPr>
          <a:xfrm>
            <a:off x="14966887" y="4976901"/>
            <a:ext cx="2342308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B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07B20B7-7519-421B-B6A5-40BCF125CA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97641" y="6711315"/>
            <a:ext cx="1188720" cy="11887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A7C498-062C-5E39-2821-2C0E09741A53}"/>
              </a:ext>
            </a:extLst>
          </p:cNvPr>
          <p:cNvSpPr txBox="1"/>
          <p:nvPr/>
        </p:nvSpPr>
        <p:spPr>
          <a:xfrm>
            <a:off x="10915275" y="8302594"/>
            <a:ext cx="255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u="none" dirty="0">
                <a:solidFill>
                  <a:schemeClr val="tx2"/>
                </a:solidFill>
                <a:latin typeface="+mj-lt"/>
              </a:rPr>
              <a:t>AUDIENCE</a:t>
            </a:r>
            <a:endParaRPr lang="en-US" sz="3600" b="1" u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0FD0DB-36EF-B456-07F7-087FD74374E3}"/>
              </a:ext>
            </a:extLst>
          </p:cNvPr>
          <p:cNvSpPr/>
          <p:nvPr/>
        </p:nvSpPr>
        <p:spPr>
          <a:xfrm>
            <a:off x="1428796" y="3068775"/>
            <a:ext cx="7201772" cy="8473800"/>
          </a:xfrm>
          <a:custGeom>
            <a:avLst/>
            <a:gdLst>
              <a:gd name="connsiteX0" fmla="*/ 4236900 w 7201772"/>
              <a:gd name="connsiteY0" fmla="*/ 0 h 8473800"/>
              <a:gd name="connsiteX1" fmla="*/ 6931962 w 7201772"/>
              <a:gd name="connsiteY1" fmla="*/ 967502 h 8473800"/>
              <a:gd name="connsiteX2" fmla="*/ 7201772 w 7201772"/>
              <a:gd name="connsiteY2" fmla="*/ 1212721 h 8473800"/>
              <a:gd name="connsiteX3" fmla="*/ 7087868 w 7201772"/>
              <a:gd name="connsiteY3" fmla="*/ 1364440 h 8473800"/>
              <a:gd name="connsiteX4" fmla="*/ 6176690 w 7201772"/>
              <a:gd name="connsiteY4" fmla="*/ 4236900 h 8473800"/>
              <a:gd name="connsiteX5" fmla="*/ 7087868 w 7201772"/>
              <a:gd name="connsiteY5" fmla="*/ 7109360 h 8473800"/>
              <a:gd name="connsiteX6" fmla="*/ 7201772 w 7201772"/>
              <a:gd name="connsiteY6" fmla="*/ 7261079 h 8473800"/>
              <a:gd name="connsiteX7" fmla="*/ 6931962 w 7201772"/>
              <a:gd name="connsiteY7" fmla="*/ 7506298 h 8473800"/>
              <a:gd name="connsiteX8" fmla="*/ 4236900 w 7201772"/>
              <a:gd name="connsiteY8" fmla="*/ 8473800 h 8473800"/>
              <a:gd name="connsiteX9" fmla="*/ 0 w 7201772"/>
              <a:gd name="connsiteY9" fmla="*/ 4236900 h 8473800"/>
              <a:gd name="connsiteX10" fmla="*/ 4236900 w 7201772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2" h="8473800">
                <a:moveTo>
                  <a:pt x="4236900" y="0"/>
                </a:moveTo>
                <a:cubicBezTo>
                  <a:pt x="5260639" y="0"/>
                  <a:pt x="6199576" y="363083"/>
                  <a:pt x="6931962" y="967502"/>
                </a:cubicBezTo>
                <a:lnTo>
                  <a:pt x="7201772" y="1212721"/>
                </a:lnTo>
                <a:lnTo>
                  <a:pt x="7087868" y="1364440"/>
                </a:lnTo>
                <a:cubicBezTo>
                  <a:pt x="6515590" y="2165437"/>
                  <a:pt x="6176690" y="3159741"/>
                  <a:pt x="6176690" y="4236900"/>
                </a:cubicBezTo>
                <a:cubicBezTo>
                  <a:pt x="6176690" y="5314059"/>
                  <a:pt x="6515590" y="6308364"/>
                  <a:pt x="7087868" y="7109360"/>
                </a:cubicBezTo>
                <a:lnTo>
                  <a:pt x="7201772" y="7261079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5AF5E1B-39DF-B460-21A5-2A97EC1BDC25}"/>
              </a:ext>
            </a:extLst>
          </p:cNvPr>
          <p:cNvSpPr/>
          <p:nvPr/>
        </p:nvSpPr>
        <p:spPr>
          <a:xfrm>
            <a:off x="15753434" y="3068775"/>
            <a:ext cx="7201771" cy="8473800"/>
          </a:xfrm>
          <a:custGeom>
            <a:avLst/>
            <a:gdLst>
              <a:gd name="connsiteX0" fmla="*/ 2964871 w 7201771"/>
              <a:gd name="connsiteY0" fmla="*/ 0 h 8473800"/>
              <a:gd name="connsiteX1" fmla="*/ 7201771 w 7201771"/>
              <a:gd name="connsiteY1" fmla="*/ 4236900 h 8473800"/>
              <a:gd name="connsiteX2" fmla="*/ 2964871 w 7201771"/>
              <a:gd name="connsiteY2" fmla="*/ 8473800 h 8473800"/>
              <a:gd name="connsiteX3" fmla="*/ 269810 w 7201771"/>
              <a:gd name="connsiteY3" fmla="*/ 7506298 h 8473800"/>
              <a:gd name="connsiteX4" fmla="*/ 0 w 7201771"/>
              <a:gd name="connsiteY4" fmla="*/ 7261078 h 8473800"/>
              <a:gd name="connsiteX5" fmla="*/ 113903 w 7201771"/>
              <a:gd name="connsiteY5" fmla="*/ 7109360 h 8473800"/>
              <a:gd name="connsiteX6" fmla="*/ 1025081 w 7201771"/>
              <a:gd name="connsiteY6" fmla="*/ 4236900 h 8473800"/>
              <a:gd name="connsiteX7" fmla="*/ 113903 w 7201771"/>
              <a:gd name="connsiteY7" fmla="*/ 1364440 h 8473800"/>
              <a:gd name="connsiteX8" fmla="*/ 0 w 7201771"/>
              <a:gd name="connsiteY8" fmla="*/ 1212722 h 8473800"/>
              <a:gd name="connsiteX9" fmla="*/ 269810 w 7201771"/>
              <a:gd name="connsiteY9" fmla="*/ 967502 h 8473800"/>
              <a:gd name="connsiteX10" fmla="*/ 2964871 w 7201771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1" h="8473800">
                <a:moveTo>
                  <a:pt x="2964871" y="0"/>
                </a:moveTo>
                <a:cubicBezTo>
                  <a:pt x="5304847" y="0"/>
                  <a:pt x="7201771" y="1896925"/>
                  <a:pt x="7201771" y="4236900"/>
                </a:cubicBezTo>
                <a:cubicBezTo>
                  <a:pt x="7201771" y="6576875"/>
                  <a:pt x="5304847" y="8473800"/>
                  <a:pt x="2964871" y="8473800"/>
                </a:cubicBezTo>
                <a:cubicBezTo>
                  <a:pt x="1941133" y="8473800"/>
                  <a:pt x="1002196" y="8110717"/>
                  <a:pt x="269810" y="7506298"/>
                </a:cubicBezTo>
                <a:lnTo>
                  <a:pt x="0" y="7261078"/>
                </a:lnTo>
                <a:lnTo>
                  <a:pt x="113903" y="7109360"/>
                </a:lnTo>
                <a:cubicBezTo>
                  <a:pt x="686181" y="6308364"/>
                  <a:pt x="1025081" y="5314059"/>
                  <a:pt x="1025081" y="4236900"/>
                </a:cubicBezTo>
                <a:cubicBezTo>
                  <a:pt x="1025081" y="3159741"/>
                  <a:pt x="686181" y="2165437"/>
                  <a:pt x="113903" y="1364440"/>
                </a:cubicBezTo>
                <a:lnTo>
                  <a:pt x="0" y="1212722"/>
                </a:lnTo>
                <a:lnTo>
                  <a:pt x="269810" y="967502"/>
                </a:lnTo>
                <a:cubicBezTo>
                  <a:pt x="1002196" y="363083"/>
                  <a:pt x="1941133" y="0"/>
                  <a:pt x="2964871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EBD6B10-E47E-9334-A25C-4C3B45FBCCD6}"/>
              </a:ext>
            </a:extLst>
          </p:cNvPr>
          <p:cNvSpPr/>
          <p:nvPr/>
        </p:nvSpPr>
        <p:spPr>
          <a:xfrm>
            <a:off x="14931246" y="0"/>
            <a:ext cx="9500539" cy="13713436"/>
          </a:xfrm>
          <a:custGeom>
            <a:avLst/>
            <a:gdLst>
              <a:gd name="connsiteX0" fmla="*/ 0 w 9500539"/>
              <a:gd name="connsiteY0" fmla="*/ 0 h 13713436"/>
              <a:gd name="connsiteX1" fmla="*/ 9500539 w 9500539"/>
              <a:gd name="connsiteY1" fmla="*/ 0 h 13713436"/>
              <a:gd name="connsiteX2" fmla="*/ 9500539 w 9500539"/>
              <a:gd name="connsiteY2" fmla="*/ 13713436 h 13713436"/>
              <a:gd name="connsiteX3" fmla="*/ 0 w 9500539"/>
              <a:gd name="connsiteY3" fmla="*/ 13713436 h 13713436"/>
              <a:gd name="connsiteX4" fmla="*/ 0 w 9500539"/>
              <a:gd name="connsiteY4" fmla="*/ 11092964 h 13713436"/>
              <a:gd name="connsiteX5" fmla="*/ 100508 w 9500539"/>
              <a:gd name="connsiteY5" fmla="*/ 11010289 h 13713436"/>
              <a:gd name="connsiteX6" fmla="*/ 1769572 w 9500539"/>
              <a:gd name="connsiteY6" fmla="*/ 7305676 h 13713436"/>
              <a:gd name="connsiteX7" fmla="*/ 100508 w 9500539"/>
              <a:gd name="connsiteY7" fmla="*/ 3601061 h 13713436"/>
              <a:gd name="connsiteX8" fmla="*/ 0 w 9500539"/>
              <a:gd name="connsiteY8" fmla="*/ 351838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0539" h="13713436">
                <a:moveTo>
                  <a:pt x="0" y="0"/>
                </a:moveTo>
                <a:lnTo>
                  <a:pt x="9500539" y="0"/>
                </a:lnTo>
                <a:lnTo>
                  <a:pt x="9500539" y="13713436"/>
                </a:lnTo>
                <a:lnTo>
                  <a:pt x="0" y="13713436"/>
                </a:lnTo>
                <a:lnTo>
                  <a:pt x="0" y="11092964"/>
                </a:lnTo>
                <a:lnTo>
                  <a:pt x="100508" y="11010289"/>
                </a:lnTo>
                <a:cubicBezTo>
                  <a:pt x="1119848" y="10129732"/>
                  <a:pt x="1769572" y="8797126"/>
                  <a:pt x="1769572" y="7305676"/>
                </a:cubicBezTo>
                <a:cubicBezTo>
                  <a:pt x="1769572" y="5814225"/>
                  <a:pt x="1119848" y="4481620"/>
                  <a:pt x="100508" y="3601061"/>
                </a:cubicBezTo>
                <a:lnTo>
                  <a:pt x="0" y="35183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98C2E5C-0D24-F51E-EEA4-9BAA6A4301D4}"/>
              </a:ext>
            </a:extLst>
          </p:cNvPr>
          <p:cNvSpPr/>
          <p:nvPr/>
        </p:nvSpPr>
        <p:spPr>
          <a:xfrm>
            <a:off x="0" y="0"/>
            <a:ext cx="9429750" cy="13713436"/>
          </a:xfrm>
          <a:custGeom>
            <a:avLst/>
            <a:gdLst>
              <a:gd name="connsiteX0" fmla="*/ 0 w 9429750"/>
              <a:gd name="connsiteY0" fmla="*/ 0 h 13713436"/>
              <a:gd name="connsiteX1" fmla="*/ 9429750 w 9429750"/>
              <a:gd name="connsiteY1" fmla="*/ 0 h 13713436"/>
              <a:gd name="connsiteX2" fmla="*/ 9429750 w 9429750"/>
              <a:gd name="connsiteY2" fmla="*/ 3536078 h 13713436"/>
              <a:gd name="connsiteX3" fmla="*/ 9350751 w 9429750"/>
              <a:gd name="connsiteY3" fmla="*/ 3601061 h 13713436"/>
              <a:gd name="connsiteX4" fmla="*/ 7681686 w 9429750"/>
              <a:gd name="connsiteY4" fmla="*/ 7305675 h 13713436"/>
              <a:gd name="connsiteX5" fmla="*/ 9350751 w 9429750"/>
              <a:gd name="connsiteY5" fmla="*/ 11010289 h 13713436"/>
              <a:gd name="connsiteX6" fmla="*/ 9429750 w 9429750"/>
              <a:gd name="connsiteY6" fmla="*/ 11075272 h 13713436"/>
              <a:gd name="connsiteX7" fmla="*/ 9429750 w 9429750"/>
              <a:gd name="connsiteY7" fmla="*/ 13713436 h 13713436"/>
              <a:gd name="connsiteX8" fmla="*/ 0 w 9429750"/>
              <a:gd name="connsiteY8" fmla="*/ 1371343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29750" h="13713436">
                <a:moveTo>
                  <a:pt x="0" y="0"/>
                </a:moveTo>
                <a:lnTo>
                  <a:pt x="9429750" y="0"/>
                </a:lnTo>
                <a:lnTo>
                  <a:pt x="9429750" y="3536078"/>
                </a:lnTo>
                <a:lnTo>
                  <a:pt x="9350751" y="3601061"/>
                </a:lnTo>
                <a:cubicBezTo>
                  <a:pt x="8331411" y="4481620"/>
                  <a:pt x="7681686" y="5814225"/>
                  <a:pt x="7681686" y="7305675"/>
                </a:cubicBezTo>
                <a:cubicBezTo>
                  <a:pt x="7681686" y="8797126"/>
                  <a:pt x="8331411" y="10129732"/>
                  <a:pt x="9350751" y="11010289"/>
                </a:cubicBezTo>
                <a:lnTo>
                  <a:pt x="9429750" y="11075272"/>
                </a:lnTo>
                <a:lnTo>
                  <a:pt x="9429750" y="13713436"/>
                </a:lnTo>
                <a:lnTo>
                  <a:pt x="0" y="137134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4C99C44-CCEC-09D5-6E2D-B84F7A00C363}"/>
              </a:ext>
            </a:extLst>
          </p:cNvPr>
          <p:cNvSpPr/>
          <p:nvPr/>
        </p:nvSpPr>
        <p:spPr>
          <a:xfrm>
            <a:off x="1466896" y="3068775"/>
            <a:ext cx="7169473" cy="8473800"/>
          </a:xfrm>
          <a:custGeom>
            <a:avLst/>
            <a:gdLst>
              <a:gd name="connsiteX0" fmla="*/ 4236900 w 7169473"/>
              <a:gd name="connsiteY0" fmla="*/ 0 h 8473800"/>
              <a:gd name="connsiteX1" fmla="*/ 6931962 w 7169473"/>
              <a:gd name="connsiteY1" fmla="*/ 967502 h 8473800"/>
              <a:gd name="connsiteX2" fmla="*/ 7169473 w 7169473"/>
              <a:gd name="connsiteY2" fmla="*/ 1183367 h 8473800"/>
              <a:gd name="connsiteX3" fmla="*/ 7080532 w 7169473"/>
              <a:gd name="connsiteY3" fmla="*/ 1303640 h 8473800"/>
              <a:gd name="connsiteX4" fmla="*/ 6837188 w 7169473"/>
              <a:gd name="connsiteY4" fmla="*/ 1082473 h 8473800"/>
              <a:gd name="connsiteX5" fmla="*/ 4236900 w 7169473"/>
              <a:gd name="connsiteY5" fmla="*/ 148994 h 8473800"/>
              <a:gd name="connsiteX6" fmla="*/ 148994 w 7169473"/>
              <a:gd name="connsiteY6" fmla="*/ 4236900 h 8473800"/>
              <a:gd name="connsiteX7" fmla="*/ 4236900 w 7169473"/>
              <a:gd name="connsiteY7" fmla="*/ 8324806 h 8473800"/>
              <a:gd name="connsiteX8" fmla="*/ 6837188 w 7169473"/>
              <a:gd name="connsiteY8" fmla="*/ 7391327 h 8473800"/>
              <a:gd name="connsiteX9" fmla="*/ 7080532 w 7169473"/>
              <a:gd name="connsiteY9" fmla="*/ 7170161 h 8473800"/>
              <a:gd name="connsiteX10" fmla="*/ 7169473 w 7169473"/>
              <a:gd name="connsiteY10" fmla="*/ 7290433 h 8473800"/>
              <a:gd name="connsiteX11" fmla="*/ 6931962 w 7169473"/>
              <a:gd name="connsiteY11" fmla="*/ 7506298 h 8473800"/>
              <a:gd name="connsiteX12" fmla="*/ 4236900 w 7169473"/>
              <a:gd name="connsiteY12" fmla="*/ 8473800 h 8473800"/>
              <a:gd name="connsiteX13" fmla="*/ 0 w 7169473"/>
              <a:gd name="connsiteY13" fmla="*/ 4236900 h 8473800"/>
              <a:gd name="connsiteX14" fmla="*/ 4236900 w 7169473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3" h="8473800">
                <a:moveTo>
                  <a:pt x="4236900" y="0"/>
                </a:moveTo>
                <a:cubicBezTo>
                  <a:pt x="5260639" y="0"/>
                  <a:pt x="6199576" y="363084"/>
                  <a:pt x="6931962" y="967502"/>
                </a:cubicBezTo>
                <a:lnTo>
                  <a:pt x="7169473" y="1183367"/>
                </a:lnTo>
                <a:lnTo>
                  <a:pt x="7080532" y="1303640"/>
                </a:lnTo>
                <a:lnTo>
                  <a:pt x="6837188" y="1082473"/>
                </a:lnTo>
                <a:cubicBezTo>
                  <a:pt x="6130557" y="499309"/>
                  <a:pt x="5224639" y="148994"/>
                  <a:pt x="4236900" y="148994"/>
                </a:cubicBezTo>
                <a:cubicBezTo>
                  <a:pt x="1979212" y="148994"/>
                  <a:pt x="148994" y="1979212"/>
                  <a:pt x="148994" y="4236900"/>
                </a:cubicBezTo>
                <a:cubicBezTo>
                  <a:pt x="148994" y="6494588"/>
                  <a:pt x="1979212" y="8324806"/>
                  <a:pt x="4236900" y="8324806"/>
                </a:cubicBezTo>
                <a:cubicBezTo>
                  <a:pt x="5224639" y="8324806"/>
                  <a:pt x="6130557" y="7974491"/>
                  <a:pt x="6837188" y="7391327"/>
                </a:cubicBezTo>
                <a:lnTo>
                  <a:pt x="7080532" y="7170161"/>
                </a:lnTo>
                <a:lnTo>
                  <a:pt x="7169473" y="7290433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D12569C-76A5-B886-3860-4E271E6AF526}"/>
              </a:ext>
            </a:extLst>
          </p:cNvPr>
          <p:cNvSpPr/>
          <p:nvPr/>
        </p:nvSpPr>
        <p:spPr>
          <a:xfrm>
            <a:off x="15747634" y="3068775"/>
            <a:ext cx="7169470" cy="8473800"/>
          </a:xfrm>
          <a:custGeom>
            <a:avLst/>
            <a:gdLst>
              <a:gd name="connsiteX0" fmla="*/ 2932570 w 7169470"/>
              <a:gd name="connsiteY0" fmla="*/ 0 h 8473800"/>
              <a:gd name="connsiteX1" fmla="*/ 7169470 w 7169470"/>
              <a:gd name="connsiteY1" fmla="*/ 4236900 h 8473800"/>
              <a:gd name="connsiteX2" fmla="*/ 2932570 w 7169470"/>
              <a:gd name="connsiteY2" fmla="*/ 8473800 h 8473800"/>
              <a:gd name="connsiteX3" fmla="*/ 237510 w 7169470"/>
              <a:gd name="connsiteY3" fmla="*/ 7506298 h 8473800"/>
              <a:gd name="connsiteX4" fmla="*/ 0 w 7169470"/>
              <a:gd name="connsiteY4" fmla="*/ 7290434 h 8473800"/>
              <a:gd name="connsiteX5" fmla="*/ 88941 w 7169470"/>
              <a:gd name="connsiteY5" fmla="*/ 7170161 h 8473800"/>
              <a:gd name="connsiteX6" fmla="*/ 332284 w 7169470"/>
              <a:gd name="connsiteY6" fmla="*/ 7391327 h 8473800"/>
              <a:gd name="connsiteX7" fmla="*/ 2932570 w 7169470"/>
              <a:gd name="connsiteY7" fmla="*/ 8324806 h 8473800"/>
              <a:gd name="connsiteX8" fmla="*/ 7020478 w 7169470"/>
              <a:gd name="connsiteY8" fmla="*/ 4236900 h 8473800"/>
              <a:gd name="connsiteX9" fmla="*/ 2932570 w 7169470"/>
              <a:gd name="connsiteY9" fmla="*/ 148994 h 8473800"/>
              <a:gd name="connsiteX10" fmla="*/ 332284 w 7169470"/>
              <a:gd name="connsiteY10" fmla="*/ 1082473 h 8473800"/>
              <a:gd name="connsiteX11" fmla="*/ 88941 w 7169470"/>
              <a:gd name="connsiteY11" fmla="*/ 1303639 h 8473800"/>
              <a:gd name="connsiteX12" fmla="*/ 0 w 7169470"/>
              <a:gd name="connsiteY12" fmla="*/ 1183367 h 8473800"/>
              <a:gd name="connsiteX13" fmla="*/ 237510 w 7169470"/>
              <a:gd name="connsiteY13" fmla="*/ 967502 h 8473800"/>
              <a:gd name="connsiteX14" fmla="*/ 2932570 w 7169470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0" h="8473800">
                <a:moveTo>
                  <a:pt x="2932570" y="0"/>
                </a:moveTo>
                <a:cubicBezTo>
                  <a:pt x="5272546" y="0"/>
                  <a:pt x="7169470" y="1896925"/>
                  <a:pt x="7169470" y="4236900"/>
                </a:cubicBezTo>
                <a:cubicBezTo>
                  <a:pt x="7169470" y="6576875"/>
                  <a:pt x="5272546" y="8473800"/>
                  <a:pt x="2932570" y="8473800"/>
                </a:cubicBezTo>
                <a:cubicBezTo>
                  <a:pt x="1908834" y="8473800"/>
                  <a:pt x="969896" y="8110717"/>
                  <a:pt x="237510" y="7506298"/>
                </a:cubicBezTo>
                <a:lnTo>
                  <a:pt x="0" y="7290434"/>
                </a:lnTo>
                <a:lnTo>
                  <a:pt x="88941" y="7170161"/>
                </a:lnTo>
                <a:lnTo>
                  <a:pt x="332284" y="7391327"/>
                </a:lnTo>
                <a:cubicBezTo>
                  <a:pt x="1038914" y="7974491"/>
                  <a:pt x="1944834" y="8324806"/>
                  <a:pt x="2932570" y="8324806"/>
                </a:cubicBezTo>
                <a:cubicBezTo>
                  <a:pt x="5190258" y="8324806"/>
                  <a:pt x="7020478" y="6494588"/>
                  <a:pt x="7020478" y="4236900"/>
                </a:cubicBezTo>
                <a:cubicBezTo>
                  <a:pt x="7020478" y="1979212"/>
                  <a:pt x="5190258" y="148994"/>
                  <a:pt x="2932570" y="148994"/>
                </a:cubicBezTo>
                <a:cubicBezTo>
                  <a:pt x="1944834" y="148994"/>
                  <a:pt x="1038914" y="499309"/>
                  <a:pt x="332284" y="1082473"/>
                </a:cubicBezTo>
                <a:lnTo>
                  <a:pt x="88941" y="1303639"/>
                </a:lnTo>
                <a:lnTo>
                  <a:pt x="0" y="1183367"/>
                </a:lnTo>
                <a:lnTo>
                  <a:pt x="237510" y="967502"/>
                </a:lnTo>
                <a:cubicBezTo>
                  <a:pt x="969896" y="363084"/>
                  <a:pt x="1908834" y="0"/>
                  <a:pt x="29325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F82BFB-E607-9D56-6865-F89A5B46519A}"/>
              </a:ext>
            </a:extLst>
          </p:cNvPr>
          <p:cNvSpPr txBox="1"/>
          <p:nvPr/>
        </p:nvSpPr>
        <p:spPr>
          <a:xfrm>
            <a:off x="3142425" y="5319543"/>
            <a:ext cx="22525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NHÓM 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639A2A-2F5F-1D78-9F65-E6EE4276B5EB}"/>
              </a:ext>
            </a:extLst>
          </p:cNvPr>
          <p:cNvSpPr txBox="1"/>
          <p:nvPr/>
        </p:nvSpPr>
        <p:spPr>
          <a:xfrm>
            <a:off x="3148404" y="6307587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25-55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Toàn</a:t>
            </a:r>
            <a:r>
              <a:rPr lang="en-US" sz="2800" dirty="0">
                <a:solidFill>
                  <a:schemeClr val="tx2"/>
                </a:solidFill>
              </a:rPr>
              <a:t> Việt Nam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882F6F-54E9-ABE4-469F-19E04B8BF3B9}"/>
              </a:ext>
            </a:extLst>
          </p:cNvPr>
          <p:cNvSpPr txBox="1"/>
          <p:nvPr/>
        </p:nvSpPr>
        <p:spPr>
          <a:xfrm>
            <a:off x="17403990" y="5319543"/>
            <a:ext cx="268407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NHÓM 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9BDA45-CA0E-98CA-6014-ED9E93E5B7EF}"/>
              </a:ext>
            </a:extLst>
          </p:cNvPr>
          <p:cNvSpPr txBox="1"/>
          <p:nvPr/>
        </p:nvSpPr>
        <p:spPr>
          <a:xfrm>
            <a:off x="17409969" y="6044016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Top 10 TP </a:t>
            </a:r>
            <a:r>
              <a:rPr lang="en-US" sz="2800" dirty="0" err="1">
                <a:solidFill>
                  <a:schemeClr val="tx2"/>
                </a:solidFill>
              </a:rPr>
              <a:t>lớn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45A998-E789-A610-4622-DA2624B95F91}"/>
              </a:ext>
            </a:extLst>
          </p:cNvPr>
          <p:cNvSpPr txBox="1"/>
          <p:nvPr/>
        </p:nvSpPr>
        <p:spPr>
          <a:xfrm>
            <a:off x="3148404" y="7823427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b="1" dirty="0">
                <a:solidFill>
                  <a:schemeClr val="tx2"/>
                </a:solidFill>
                <a:latin typeface="+mj-lt"/>
              </a:rPr>
              <a:t>Mục tiêu: </a:t>
            </a:r>
            <a:r>
              <a:rPr lang="vi-VN" sz="2400" dirty="0">
                <a:solidFill>
                  <a:schemeClr val="tx2"/>
                </a:solidFill>
              </a:rPr>
              <a:t>đo lường sức hút chung của quảng cáo với đối tượng phổ biến.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F97992-E90B-4226-1E19-6A6F872064B4}"/>
              </a:ext>
            </a:extLst>
          </p:cNvPr>
          <p:cNvSpPr txBox="1"/>
          <p:nvPr/>
        </p:nvSpPr>
        <p:spPr>
          <a:xfrm>
            <a:off x="17409969" y="7559856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Mục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tiêu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en-US" sz="2400" dirty="0">
                <a:solidFill>
                  <a:schemeClr val="tx2"/>
                </a:solidFill>
              </a:rPr>
              <a:t>so </a:t>
            </a:r>
            <a:r>
              <a:rPr lang="en-US" sz="2400" dirty="0" err="1">
                <a:solidFill>
                  <a:schemeClr val="tx2"/>
                </a:solidFill>
              </a:rPr>
              <a:t>sánh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hiệu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quả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với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nhóm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rộng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tìm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ra</a:t>
            </a:r>
            <a:r>
              <a:rPr lang="en-US" sz="2400" dirty="0">
                <a:solidFill>
                  <a:schemeClr val="tx2"/>
                </a:solidFill>
              </a:rPr>
              <a:t> audience </a:t>
            </a:r>
            <a:r>
              <a:rPr lang="en-US" sz="2400" dirty="0" err="1">
                <a:solidFill>
                  <a:schemeClr val="tx2"/>
                </a:solidFill>
              </a:rPr>
              <a:t>tiềm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để</a:t>
            </a:r>
            <a:r>
              <a:rPr lang="en-US" sz="2400" dirty="0">
                <a:solidFill>
                  <a:schemeClr val="tx2"/>
                </a:solidFill>
              </a:rPr>
              <a:t> scale.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3E55CCDC-5C34-49BF-16AC-6FFFEF43DEC7}"/>
              </a:ext>
            </a:extLst>
          </p:cNvPr>
          <p:cNvSpPr txBox="1"/>
          <p:nvPr/>
        </p:nvSpPr>
        <p:spPr>
          <a:xfrm>
            <a:off x="8866410" y="897913"/>
            <a:ext cx="665118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|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</a:t>
            </a: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TESTING</a:t>
            </a:r>
          </a:p>
        </p:txBody>
      </p:sp>
      <p:sp>
        <p:nvSpPr>
          <p:cNvPr id="25" name="TextBox 48">
            <a:extLst>
              <a:ext uri="{FF2B5EF4-FFF2-40B4-BE49-F238E27FC236}">
                <a16:creationId xmlns:a16="http://schemas.microsoft.com/office/drawing/2014/main" id="{0CBFF49B-8079-2597-16C5-3333AD0C4C23}"/>
              </a:ext>
            </a:extLst>
          </p:cNvPr>
          <p:cNvSpPr txBox="1"/>
          <p:nvPr/>
        </p:nvSpPr>
        <p:spPr>
          <a:xfrm>
            <a:off x="9272355" y="202973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CD1E10-27F6-8FBB-679B-166582D33671}"/>
              </a:ext>
            </a:extLst>
          </p:cNvPr>
          <p:cNvSpPr txBox="1"/>
          <p:nvPr/>
        </p:nvSpPr>
        <p:spPr>
          <a:xfrm>
            <a:off x="11147484" y="1241797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741CD31-6EF2-7B8F-FD69-8CF38E3E3E2F}"/>
              </a:ext>
            </a:extLst>
          </p:cNvPr>
          <p:cNvSpPr/>
          <p:nvPr/>
        </p:nvSpPr>
        <p:spPr>
          <a:xfrm>
            <a:off x="14005246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D6347EC-CB4B-3C48-DA93-DB3D99372354}"/>
              </a:ext>
            </a:extLst>
          </p:cNvPr>
          <p:cNvSpPr/>
          <p:nvPr/>
        </p:nvSpPr>
        <p:spPr>
          <a:xfrm>
            <a:off x="1022118" y="2627356"/>
            <a:ext cx="9356636" cy="9356636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B7090145-5189-EC7E-F604-676AB18A7EFB}"/>
              </a:ext>
            </a:extLst>
          </p:cNvPr>
          <p:cNvSpPr/>
          <p:nvPr/>
        </p:nvSpPr>
        <p:spPr>
          <a:xfrm>
            <a:off x="6413638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dir="10800000" algn="r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869C4AAB-C102-9566-A72F-3AA1078AEAC4}"/>
              </a:ext>
            </a:extLst>
          </p:cNvPr>
          <p:cNvSpPr/>
          <p:nvPr/>
        </p:nvSpPr>
        <p:spPr>
          <a:xfrm rot="10800000">
            <a:off x="7435757" y="2038372"/>
            <a:ext cx="10534606" cy="10534606"/>
          </a:xfrm>
          <a:prstGeom prst="arc">
            <a:avLst>
              <a:gd name="adj1" fmla="val 18922823"/>
              <a:gd name="adj2" fmla="val 2657758"/>
            </a:avLst>
          </a:prstGeom>
          <a:effectLst>
            <a:outerShdw blurRad="190500" dist="444500" algn="l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7AD7B83-8E09-E4C6-BC60-6DE71BDBD8A5}"/>
              </a:ext>
            </a:extLst>
          </p:cNvPr>
          <p:cNvSpPr/>
          <p:nvPr/>
        </p:nvSpPr>
        <p:spPr>
          <a:xfrm>
            <a:off x="7623630" y="4235450"/>
            <a:ext cx="2297110" cy="6140450"/>
          </a:xfrm>
          <a:custGeom>
            <a:avLst/>
            <a:gdLst>
              <a:gd name="connsiteX0" fmla="*/ 1025082 w 2297110"/>
              <a:gd name="connsiteY0" fmla="*/ 0 h 6048358"/>
              <a:gd name="connsiteX1" fmla="*/ 1056151 w 2297110"/>
              <a:gd name="connsiteY1" fmla="*/ 28238 h 6048358"/>
              <a:gd name="connsiteX2" fmla="*/ 2297110 w 2297110"/>
              <a:gd name="connsiteY2" fmla="*/ 3024179 h 6048358"/>
              <a:gd name="connsiteX3" fmla="*/ 1056151 w 2297110"/>
              <a:gd name="connsiteY3" fmla="*/ 6020120 h 6048358"/>
              <a:gd name="connsiteX4" fmla="*/ 1025082 w 2297110"/>
              <a:gd name="connsiteY4" fmla="*/ 6048358 h 6048358"/>
              <a:gd name="connsiteX5" fmla="*/ 911178 w 2297110"/>
              <a:gd name="connsiteY5" fmla="*/ 5896639 h 6048358"/>
              <a:gd name="connsiteX6" fmla="*/ 0 w 2297110"/>
              <a:gd name="connsiteY6" fmla="*/ 3024179 h 6048358"/>
              <a:gd name="connsiteX7" fmla="*/ 911178 w 2297110"/>
              <a:gd name="connsiteY7" fmla="*/ 151719 h 6048358"/>
              <a:gd name="connsiteX8" fmla="*/ 1025082 w 2297110"/>
              <a:gd name="connsiteY8" fmla="*/ 0 h 604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10" h="6048358">
                <a:moveTo>
                  <a:pt x="1025082" y="0"/>
                </a:moveTo>
                <a:lnTo>
                  <a:pt x="1056151" y="28238"/>
                </a:lnTo>
                <a:cubicBezTo>
                  <a:pt x="1822879" y="794967"/>
                  <a:pt x="2297110" y="1854192"/>
                  <a:pt x="2297110" y="3024179"/>
                </a:cubicBezTo>
                <a:cubicBezTo>
                  <a:pt x="2297110" y="4194166"/>
                  <a:pt x="1822879" y="5253392"/>
                  <a:pt x="1056151" y="6020120"/>
                </a:cubicBezTo>
                <a:lnTo>
                  <a:pt x="1025082" y="6048358"/>
                </a:lnTo>
                <a:lnTo>
                  <a:pt x="911178" y="5896639"/>
                </a:lnTo>
                <a:cubicBezTo>
                  <a:pt x="338900" y="5095643"/>
                  <a:pt x="0" y="4101338"/>
                  <a:pt x="0" y="3024179"/>
                </a:cubicBezTo>
                <a:cubicBezTo>
                  <a:pt x="0" y="1947020"/>
                  <a:pt x="338900" y="952716"/>
                  <a:pt x="911178" y="151719"/>
                </a:cubicBezTo>
                <a:lnTo>
                  <a:pt x="10250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317500" dist="444500" dir="108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A1E2F77-54D7-ADDC-4D79-50FCAD905588}"/>
              </a:ext>
            </a:extLst>
          </p:cNvPr>
          <p:cNvSpPr/>
          <p:nvPr/>
        </p:nvSpPr>
        <p:spPr>
          <a:xfrm>
            <a:off x="14463262" y="4235451"/>
            <a:ext cx="2297109" cy="6140448"/>
          </a:xfrm>
          <a:custGeom>
            <a:avLst/>
            <a:gdLst>
              <a:gd name="connsiteX0" fmla="*/ 1272028 w 2297109"/>
              <a:gd name="connsiteY0" fmla="*/ 0 h 6048356"/>
              <a:gd name="connsiteX1" fmla="*/ 1385931 w 2297109"/>
              <a:gd name="connsiteY1" fmla="*/ 151718 h 6048356"/>
              <a:gd name="connsiteX2" fmla="*/ 2297109 w 2297109"/>
              <a:gd name="connsiteY2" fmla="*/ 3024178 h 6048356"/>
              <a:gd name="connsiteX3" fmla="*/ 1385931 w 2297109"/>
              <a:gd name="connsiteY3" fmla="*/ 5896638 h 6048356"/>
              <a:gd name="connsiteX4" fmla="*/ 1272028 w 2297109"/>
              <a:gd name="connsiteY4" fmla="*/ 6048356 h 6048356"/>
              <a:gd name="connsiteX5" fmla="*/ 1240959 w 2297109"/>
              <a:gd name="connsiteY5" fmla="*/ 6020119 h 6048356"/>
              <a:gd name="connsiteX6" fmla="*/ 0 w 2297109"/>
              <a:gd name="connsiteY6" fmla="*/ 3024178 h 6048356"/>
              <a:gd name="connsiteX7" fmla="*/ 1240959 w 2297109"/>
              <a:gd name="connsiteY7" fmla="*/ 28237 h 6048356"/>
              <a:gd name="connsiteX8" fmla="*/ 1272028 w 2297109"/>
              <a:gd name="connsiteY8" fmla="*/ 0 h 60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7109" h="6048356">
                <a:moveTo>
                  <a:pt x="1272028" y="0"/>
                </a:moveTo>
                <a:lnTo>
                  <a:pt x="1385931" y="151718"/>
                </a:lnTo>
                <a:cubicBezTo>
                  <a:pt x="1958209" y="952715"/>
                  <a:pt x="2297109" y="1947019"/>
                  <a:pt x="2297109" y="3024178"/>
                </a:cubicBezTo>
                <a:cubicBezTo>
                  <a:pt x="2297109" y="4101337"/>
                  <a:pt x="1958209" y="5095642"/>
                  <a:pt x="1385931" y="5896638"/>
                </a:cubicBezTo>
                <a:lnTo>
                  <a:pt x="1272028" y="6048356"/>
                </a:lnTo>
                <a:lnTo>
                  <a:pt x="1240959" y="6020119"/>
                </a:lnTo>
                <a:cubicBezTo>
                  <a:pt x="474231" y="5253391"/>
                  <a:pt x="0" y="4194165"/>
                  <a:pt x="0" y="3024178"/>
                </a:cubicBezTo>
                <a:cubicBezTo>
                  <a:pt x="0" y="1854191"/>
                  <a:pt x="474231" y="794966"/>
                  <a:pt x="1240959" y="28237"/>
                </a:cubicBezTo>
                <a:lnTo>
                  <a:pt x="1272028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317500" dist="444500">
              <a:prstClr val="black">
                <a:alpha val="15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CE6240-57A8-82FE-71B9-5AA7EC93ECA8}"/>
              </a:ext>
            </a:extLst>
          </p:cNvPr>
          <p:cNvSpPr txBox="1"/>
          <p:nvPr/>
        </p:nvSpPr>
        <p:spPr>
          <a:xfrm>
            <a:off x="6796275" y="4976901"/>
            <a:ext cx="2710999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133C47-05CF-C0C4-E3A7-F80224E81C00}"/>
              </a:ext>
            </a:extLst>
          </p:cNvPr>
          <p:cNvSpPr txBox="1"/>
          <p:nvPr/>
        </p:nvSpPr>
        <p:spPr>
          <a:xfrm>
            <a:off x="14966887" y="4976901"/>
            <a:ext cx="2342308" cy="40934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6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B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E6372D1-3C5D-732E-AFF5-F09B20CF6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97641" y="6711315"/>
            <a:ext cx="1188720" cy="11887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521DA6-D1B6-D302-EF7E-F666A95A5844}"/>
              </a:ext>
            </a:extLst>
          </p:cNvPr>
          <p:cNvSpPr txBox="1"/>
          <p:nvPr/>
        </p:nvSpPr>
        <p:spPr>
          <a:xfrm>
            <a:off x="10915275" y="8302594"/>
            <a:ext cx="255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u="none" dirty="0">
                <a:solidFill>
                  <a:schemeClr val="tx2"/>
                </a:solidFill>
                <a:latin typeface="+mj-lt"/>
              </a:rPr>
              <a:t>AUDIENCE</a:t>
            </a:r>
            <a:endParaRPr lang="en-US" sz="3600" b="1" u="none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46760D9-E752-2B08-79B4-65FC097818C8}"/>
              </a:ext>
            </a:extLst>
          </p:cNvPr>
          <p:cNvSpPr/>
          <p:nvPr/>
        </p:nvSpPr>
        <p:spPr>
          <a:xfrm>
            <a:off x="1428796" y="3068775"/>
            <a:ext cx="7201772" cy="8473800"/>
          </a:xfrm>
          <a:custGeom>
            <a:avLst/>
            <a:gdLst>
              <a:gd name="connsiteX0" fmla="*/ 4236900 w 7201772"/>
              <a:gd name="connsiteY0" fmla="*/ 0 h 8473800"/>
              <a:gd name="connsiteX1" fmla="*/ 6931962 w 7201772"/>
              <a:gd name="connsiteY1" fmla="*/ 967502 h 8473800"/>
              <a:gd name="connsiteX2" fmla="*/ 7201772 w 7201772"/>
              <a:gd name="connsiteY2" fmla="*/ 1212721 h 8473800"/>
              <a:gd name="connsiteX3" fmla="*/ 7087868 w 7201772"/>
              <a:gd name="connsiteY3" fmla="*/ 1364440 h 8473800"/>
              <a:gd name="connsiteX4" fmla="*/ 6176690 w 7201772"/>
              <a:gd name="connsiteY4" fmla="*/ 4236900 h 8473800"/>
              <a:gd name="connsiteX5" fmla="*/ 7087868 w 7201772"/>
              <a:gd name="connsiteY5" fmla="*/ 7109360 h 8473800"/>
              <a:gd name="connsiteX6" fmla="*/ 7201772 w 7201772"/>
              <a:gd name="connsiteY6" fmla="*/ 7261079 h 8473800"/>
              <a:gd name="connsiteX7" fmla="*/ 6931962 w 7201772"/>
              <a:gd name="connsiteY7" fmla="*/ 7506298 h 8473800"/>
              <a:gd name="connsiteX8" fmla="*/ 4236900 w 7201772"/>
              <a:gd name="connsiteY8" fmla="*/ 8473800 h 8473800"/>
              <a:gd name="connsiteX9" fmla="*/ 0 w 7201772"/>
              <a:gd name="connsiteY9" fmla="*/ 4236900 h 8473800"/>
              <a:gd name="connsiteX10" fmla="*/ 4236900 w 7201772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2" h="8473800">
                <a:moveTo>
                  <a:pt x="4236900" y="0"/>
                </a:moveTo>
                <a:cubicBezTo>
                  <a:pt x="5260639" y="0"/>
                  <a:pt x="6199576" y="363083"/>
                  <a:pt x="6931962" y="967502"/>
                </a:cubicBezTo>
                <a:lnTo>
                  <a:pt x="7201772" y="1212721"/>
                </a:lnTo>
                <a:lnTo>
                  <a:pt x="7087868" y="1364440"/>
                </a:lnTo>
                <a:cubicBezTo>
                  <a:pt x="6515590" y="2165437"/>
                  <a:pt x="6176690" y="3159741"/>
                  <a:pt x="6176690" y="4236900"/>
                </a:cubicBezTo>
                <a:cubicBezTo>
                  <a:pt x="6176690" y="5314059"/>
                  <a:pt x="6515590" y="6308364"/>
                  <a:pt x="7087868" y="7109360"/>
                </a:cubicBezTo>
                <a:lnTo>
                  <a:pt x="7201772" y="7261079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BF377B-B1B6-56B9-3483-295F8C084211}"/>
              </a:ext>
            </a:extLst>
          </p:cNvPr>
          <p:cNvSpPr/>
          <p:nvPr/>
        </p:nvSpPr>
        <p:spPr>
          <a:xfrm>
            <a:off x="15753434" y="3068775"/>
            <a:ext cx="7201771" cy="8473800"/>
          </a:xfrm>
          <a:custGeom>
            <a:avLst/>
            <a:gdLst>
              <a:gd name="connsiteX0" fmla="*/ 2964871 w 7201771"/>
              <a:gd name="connsiteY0" fmla="*/ 0 h 8473800"/>
              <a:gd name="connsiteX1" fmla="*/ 7201771 w 7201771"/>
              <a:gd name="connsiteY1" fmla="*/ 4236900 h 8473800"/>
              <a:gd name="connsiteX2" fmla="*/ 2964871 w 7201771"/>
              <a:gd name="connsiteY2" fmla="*/ 8473800 h 8473800"/>
              <a:gd name="connsiteX3" fmla="*/ 269810 w 7201771"/>
              <a:gd name="connsiteY3" fmla="*/ 7506298 h 8473800"/>
              <a:gd name="connsiteX4" fmla="*/ 0 w 7201771"/>
              <a:gd name="connsiteY4" fmla="*/ 7261078 h 8473800"/>
              <a:gd name="connsiteX5" fmla="*/ 113903 w 7201771"/>
              <a:gd name="connsiteY5" fmla="*/ 7109360 h 8473800"/>
              <a:gd name="connsiteX6" fmla="*/ 1025081 w 7201771"/>
              <a:gd name="connsiteY6" fmla="*/ 4236900 h 8473800"/>
              <a:gd name="connsiteX7" fmla="*/ 113903 w 7201771"/>
              <a:gd name="connsiteY7" fmla="*/ 1364440 h 8473800"/>
              <a:gd name="connsiteX8" fmla="*/ 0 w 7201771"/>
              <a:gd name="connsiteY8" fmla="*/ 1212722 h 8473800"/>
              <a:gd name="connsiteX9" fmla="*/ 269810 w 7201771"/>
              <a:gd name="connsiteY9" fmla="*/ 967502 h 8473800"/>
              <a:gd name="connsiteX10" fmla="*/ 2964871 w 7201771"/>
              <a:gd name="connsiteY10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01771" h="8473800">
                <a:moveTo>
                  <a:pt x="2964871" y="0"/>
                </a:moveTo>
                <a:cubicBezTo>
                  <a:pt x="5304847" y="0"/>
                  <a:pt x="7201771" y="1896925"/>
                  <a:pt x="7201771" y="4236900"/>
                </a:cubicBezTo>
                <a:cubicBezTo>
                  <a:pt x="7201771" y="6576875"/>
                  <a:pt x="5304847" y="8473800"/>
                  <a:pt x="2964871" y="8473800"/>
                </a:cubicBezTo>
                <a:cubicBezTo>
                  <a:pt x="1941133" y="8473800"/>
                  <a:pt x="1002196" y="8110717"/>
                  <a:pt x="269810" y="7506298"/>
                </a:cubicBezTo>
                <a:lnTo>
                  <a:pt x="0" y="7261078"/>
                </a:lnTo>
                <a:lnTo>
                  <a:pt x="113903" y="7109360"/>
                </a:lnTo>
                <a:cubicBezTo>
                  <a:pt x="686181" y="6308364"/>
                  <a:pt x="1025081" y="5314059"/>
                  <a:pt x="1025081" y="4236900"/>
                </a:cubicBezTo>
                <a:cubicBezTo>
                  <a:pt x="1025081" y="3159741"/>
                  <a:pt x="686181" y="2165437"/>
                  <a:pt x="113903" y="1364440"/>
                </a:cubicBezTo>
                <a:lnTo>
                  <a:pt x="0" y="1212722"/>
                </a:lnTo>
                <a:lnTo>
                  <a:pt x="269810" y="967502"/>
                </a:lnTo>
                <a:cubicBezTo>
                  <a:pt x="1002196" y="363083"/>
                  <a:pt x="1941133" y="0"/>
                  <a:pt x="2964871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ED7391B-CFD2-6786-243A-DF4E49251FBC}"/>
              </a:ext>
            </a:extLst>
          </p:cNvPr>
          <p:cNvSpPr/>
          <p:nvPr/>
        </p:nvSpPr>
        <p:spPr>
          <a:xfrm>
            <a:off x="14931246" y="0"/>
            <a:ext cx="9500539" cy="13713436"/>
          </a:xfrm>
          <a:custGeom>
            <a:avLst/>
            <a:gdLst>
              <a:gd name="connsiteX0" fmla="*/ 0 w 9500539"/>
              <a:gd name="connsiteY0" fmla="*/ 0 h 13713436"/>
              <a:gd name="connsiteX1" fmla="*/ 9500539 w 9500539"/>
              <a:gd name="connsiteY1" fmla="*/ 0 h 13713436"/>
              <a:gd name="connsiteX2" fmla="*/ 9500539 w 9500539"/>
              <a:gd name="connsiteY2" fmla="*/ 13713436 h 13713436"/>
              <a:gd name="connsiteX3" fmla="*/ 0 w 9500539"/>
              <a:gd name="connsiteY3" fmla="*/ 13713436 h 13713436"/>
              <a:gd name="connsiteX4" fmla="*/ 0 w 9500539"/>
              <a:gd name="connsiteY4" fmla="*/ 11092964 h 13713436"/>
              <a:gd name="connsiteX5" fmla="*/ 100508 w 9500539"/>
              <a:gd name="connsiteY5" fmla="*/ 11010289 h 13713436"/>
              <a:gd name="connsiteX6" fmla="*/ 1769572 w 9500539"/>
              <a:gd name="connsiteY6" fmla="*/ 7305676 h 13713436"/>
              <a:gd name="connsiteX7" fmla="*/ 100508 w 9500539"/>
              <a:gd name="connsiteY7" fmla="*/ 3601061 h 13713436"/>
              <a:gd name="connsiteX8" fmla="*/ 0 w 9500539"/>
              <a:gd name="connsiteY8" fmla="*/ 351838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0539" h="13713436">
                <a:moveTo>
                  <a:pt x="0" y="0"/>
                </a:moveTo>
                <a:lnTo>
                  <a:pt x="9500539" y="0"/>
                </a:lnTo>
                <a:lnTo>
                  <a:pt x="9500539" y="13713436"/>
                </a:lnTo>
                <a:lnTo>
                  <a:pt x="0" y="13713436"/>
                </a:lnTo>
                <a:lnTo>
                  <a:pt x="0" y="11092964"/>
                </a:lnTo>
                <a:lnTo>
                  <a:pt x="100508" y="11010289"/>
                </a:lnTo>
                <a:cubicBezTo>
                  <a:pt x="1119848" y="10129732"/>
                  <a:pt x="1769572" y="8797126"/>
                  <a:pt x="1769572" y="7305676"/>
                </a:cubicBezTo>
                <a:cubicBezTo>
                  <a:pt x="1769572" y="5814225"/>
                  <a:pt x="1119848" y="4481620"/>
                  <a:pt x="100508" y="3601061"/>
                </a:cubicBezTo>
                <a:lnTo>
                  <a:pt x="0" y="35183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689D8B3-C98B-802C-7D14-FEF042BAE9E1}"/>
              </a:ext>
            </a:extLst>
          </p:cNvPr>
          <p:cNvSpPr/>
          <p:nvPr/>
        </p:nvSpPr>
        <p:spPr>
          <a:xfrm>
            <a:off x="0" y="0"/>
            <a:ext cx="9429750" cy="13713436"/>
          </a:xfrm>
          <a:custGeom>
            <a:avLst/>
            <a:gdLst>
              <a:gd name="connsiteX0" fmla="*/ 0 w 9429750"/>
              <a:gd name="connsiteY0" fmla="*/ 0 h 13713436"/>
              <a:gd name="connsiteX1" fmla="*/ 9429750 w 9429750"/>
              <a:gd name="connsiteY1" fmla="*/ 0 h 13713436"/>
              <a:gd name="connsiteX2" fmla="*/ 9429750 w 9429750"/>
              <a:gd name="connsiteY2" fmla="*/ 3536078 h 13713436"/>
              <a:gd name="connsiteX3" fmla="*/ 9350751 w 9429750"/>
              <a:gd name="connsiteY3" fmla="*/ 3601061 h 13713436"/>
              <a:gd name="connsiteX4" fmla="*/ 7681686 w 9429750"/>
              <a:gd name="connsiteY4" fmla="*/ 7305675 h 13713436"/>
              <a:gd name="connsiteX5" fmla="*/ 9350751 w 9429750"/>
              <a:gd name="connsiteY5" fmla="*/ 11010289 h 13713436"/>
              <a:gd name="connsiteX6" fmla="*/ 9429750 w 9429750"/>
              <a:gd name="connsiteY6" fmla="*/ 11075272 h 13713436"/>
              <a:gd name="connsiteX7" fmla="*/ 9429750 w 9429750"/>
              <a:gd name="connsiteY7" fmla="*/ 13713436 h 13713436"/>
              <a:gd name="connsiteX8" fmla="*/ 0 w 9429750"/>
              <a:gd name="connsiteY8" fmla="*/ 13713436 h 1371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29750" h="13713436">
                <a:moveTo>
                  <a:pt x="0" y="0"/>
                </a:moveTo>
                <a:lnTo>
                  <a:pt x="9429750" y="0"/>
                </a:lnTo>
                <a:lnTo>
                  <a:pt x="9429750" y="3536078"/>
                </a:lnTo>
                <a:lnTo>
                  <a:pt x="9350751" y="3601061"/>
                </a:lnTo>
                <a:cubicBezTo>
                  <a:pt x="8331411" y="4481620"/>
                  <a:pt x="7681686" y="5814225"/>
                  <a:pt x="7681686" y="7305675"/>
                </a:cubicBezTo>
                <a:cubicBezTo>
                  <a:pt x="7681686" y="8797126"/>
                  <a:pt x="8331411" y="10129732"/>
                  <a:pt x="9350751" y="11010289"/>
                </a:cubicBezTo>
                <a:lnTo>
                  <a:pt x="9429750" y="11075272"/>
                </a:lnTo>
                <a:lnTo>
                  <a:pt x="9429750" y="13713436"/>
                </a:lnTo>
                <a:lnTo>
                  <a:pt x="0" y="137134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8DF26DD-5C46-5BB3-0673-17BD2CF3E397}"/>
              </a:ext>
            </a:extLst>
          </p:cNvPr>
          <p:cNvSpPr/>
          <p:nvPr/>
        </p:nvSpPr>
        <p:spPr>
          <a:xfrm>
            <a:off x="1466896" y="3068775"/>
            <a:ext cx="7169473" cy="8473800"/>
          </a:xfrm>
          <a:custGeom>
            <a:avLst/>
            <a:gdLst>
              <a:gd name="connsiteX0" fmla="*/ 4236900 w 7169473"/>
              <a:gd name="connsiteY0" fmla="*/ 0 h 8473800"/>
              <a:gd name="connsiteX1" fmla="*/ 6931962 w 7169473"/>
              <a:gd name="connsiteY1" fmla="*/ 967502 h 8473800"/>
              <a:gd name="connsiteX2" fmla="*/ 7169473 w 7169473"/>
              <a:gd name="connsiteY2" fmla="*/ 1183367 h 8473800"/>
              <a:gd name="connsiteX3" fmla="*/ 7080532 w 7169473"/>
              <a:gd name="connsiteY3" fmla="*/ 1303640 h 8473800"/>
              <a:gd name="connsiteX4" fmla="*/ 6837188 w 7169473"/>
              <a:gd name="connsiteY4" fmla="*/ 1082473 h 8473800"/>
              <a:gd name="connsiteX5" fmla="*/ 4236900 w 7169473"/>
              <a:gd name="connsiteY5" fmla="*/ 148994 h 8473800"/>
              <a:gd name="connsiteX6" fmla="*/ 148994 w 7169473"/>
              <a:gd name="connsiteY6" fmla="*/ 4236900 h 8473800"/>
              <a:gd name="connsiteX7" fmla="*/ 4236900 w 7169473"/>
              <a:gd name="connsiteY7" fmla="*/ 8324806 h 8473800"/>
              <a:gd name="connsiteX8" fmla="*/ 6837188 w 7169473"/>
              <a:gd name="connsiteY8" fmla="*/ 7391327 h 8473800"/>
              <a:gd name="connsiteX9" fmla="*/ 7080532 w 7169473"/>
              <a:gd name="connsiteY9" fmla="*/ 7170161 h 8473800"/>
              <a:gd name="connsiteX10" fmla="*/ 7169473 w 7169473"/>
              <a:gd name="connsiteY10" fmla="*/ 7290433 h 8473800"/>
              <a:gd name="connsiteX11" fmla="*/ 6931962 w 7169473"/>
              <a:gd name="connsiteY11" fmla="*/ 7506298 h 8473800"/>
              <a:gd name="connsiteX12" fmla="*/ 4236900 w 7169473"/>
              <a:gd name="connsiteY12" fmla="*/ 8473800 h 8473800"/>
              <a:gd name="connsiteX13" fmla="*/ 0 w 7169473"/>
              <a:gd name="connsiteY13" fmla="*/ 4236900 h 8473800"/>
              <a:gd name="connsiteX14" fmla="*/ 4236900 w 7169473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3" h="8473800">
                <a:moveTo>
                  <a:pt x="4236900" y="0"/>
                </a:moveTo>
                <a:cubicBezTo>
                  <a:pt x="5260639" y="0"/>
                  <a:pt x="6199576" y="363084"/>
                  <a:pt x="6931962" y="967502"/>
                </a:cubicBezTo>
                <a:lnTo>
                  <a:pt x="7169473" y="1183367"/>
                </a:lnTo>
                <a:lnTo>
                  <a:pt x="7080532" y="1303640"/>
                </a:lnTo>
                <a:lnTo>
                  <a:pt x="6837188" y="1082473"/>
                </a:lnTo>
                <a:cubicBezTo>
                  <a:pt x="6130557" y="499309"/>
                  <a:pt x="5224639" y="148994"/>
                  <a:pt x="4236900" y="148994"/>
                </a:cubicBezTo>
                <a:cubicBezTo>
                  <a:pt x="1979212" y="148994"/>
                  <a:pt x="148994" y="1979212"/>
                  <a:pt x="148994" y="4236900"/>
                </a:cubicBezTo>
                <a:cubicBezTo>
                  <a:pt x="148994" y="6494588"/>
                  <a:pt x="1979212" y="8324806"/>
                  <a:pt x="4236900" y="8324806"/>
                </a:cubicBezTo>
                <a:cubicBezTo>
                  <a:pt x="5224639" y="8324806"/>
                  <a:pt x="6130557" y="7974491"/>
                  <a:pt x="6837188" y="7391327"/>
                </a:cubicBezTo>
                <a:lnTo>
                  <a:pt x="7080532" y="7170161"/>
                </a:lnTo>
                <a:lnTo>
                  <a:pt x="7169473" y="7290433"/>
                </a:lnTo>
                <a:lnTo>
                  <a:pt x="6931962" y="7506298"/>
                </a:lnTo>
                <a:cubicBezTo>
                  <a:pt x="6199576" y="8110717"/>
                  <a:pt x="5260639" y="8473800"/>
                  <a:pt x="4236900" y="8473800"/>
                </a:cubicBezTo>
                <a:cubicBezTo>
                  <a:pt x="1896925" y="8473800"/>
                  <a:pt x="0" y="6576875"/>
                  <a:pt x="0" y="4236900"/>
                </a:cubicBezTo>
                <a:cubicBezTo>
                  <a:pt x="0" y="1896925"/>
                  <a:pt x="1896925" y="0"/>
                  <a:pt x="42369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4EF62BD-E5F3-AC43-0684-F2CA83D39D96}"/>
              </a:ext>
            </a:extLst>
          </p:cNvPr>
          <p:cNvSpPr/>
          <p:nvPr/>
        </p:nvSpPr>
        <p:spPr>
          <a:xfrm>
            <a:off x="15747634" y="3068775"/>
            <a:ext cx="7169470" cy="8473800"/>
          </a:xfrm>
          <a:custGeom>
            <a:avLst/>
            <a:gdLst>
              <a:gd name="connsiteX0" fmla="*/ 2932570 w 7169470"/>
              <a:gd name="connsiteY0" fmla="*/ 0 h 8473800"/>
              <a:gd name="connsiteX1" fmla="*/ 7169470 w 7169470"/>
              <a:gd name="connsiteY1" fmla="*/ 4236900 h 8473800"/>
              <a:gd name="connsiteX2" fmla="*/ 2932570 w 7169470"/>
              <a:gd name="connsiteY2" fmla="*/ 8473800 h 8473800"/>
              <a:gd name="connsiteX3" fmla="*/ 237510 w 7169470"/>
              <a:gd name="connsiteY3" fmla="*/ 7506298 h 8473800"/>
              <a:gd name="connsiteX4" fmla="*/ 0 w 7169470"/>
              <a:gd name="connsiteY4" fmla="*/ 7290434 h 8473800"/>
              <a:gd name="connsiteX5" fmla="*/ 88941 w 7169470"/>
              <a:gd name="connsiteY5" fmla="*/ 7170161 h 8473800"/>
              <a:gd name="connsiteX6" fmla="*/ 332284 w 7169470"/>
              <a:gd name="connsiteY6" fmla="*/ 7391327 h 8473800"/>
              <a:gd name="connsiteX7" fmla="*/ 2932570 w 7169470"/>
              <a:gd name="connsiteY7" fmla="*/ 8324806 h 8473800"/>
              <a:gd name="connsiteX8" fmla="*/ 7020478 w 7169470"/>
              <a:gd name="connsiteY8" fmla="*/ 4236900 h 8473800"/>
              <a:gd name="connsiteX9" fmla="*/ 2932570 w 7169470"/>
              <a:gd name="connsiteY9" fmla="*/ 148994 h 8473800"/>
              <a:gd name="connsiteX10" fmla="*/ 332284 w 7169470"/>
              <a:gd name="connsiteY10" fmla="*/ 1082473 h 8473800"/>
              <a:gd name="connsiteX11" fmla="*/ 88941 w 7169470"/>
              <a:gd name="connsiteY11" fmla="*/ 1303639 h 8473800"/>
              <a:gd name="connsiteX12" fmla="*/ 0 w 7169470"/>
              <a:gd name="connsiteY12" fmla="*/ 1183367 h 8473800"/>
              <a:gd name="connsiteX13" fmla="*/ 237510 w 7169470"/>
              <a:gd name="connsiteY13" fmla="*/ 967502 h 8473800"/>
              <a:gd name="connsiteX14" fmla="*/ 2932570 w 7169470"/>
              <a:gd name="connsiteY14" fmla="*/ 0 h 84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69470" h="8473800">
                <a:moveTo>
                  <a:pt x="2932570" y="0"/>
                </a:moveTo>
                <a:cubicBezTo>
                  <a:pt x="5272546" y="0"/>
                  <a:pt x="7169470" y="1896925"/>
                  <a:pt x="7169470" y="4236900"/>
                </a:cubicBezTo>
                <a:cubicBezTo>
                  <a:pt x="7169470" y="6576875"/>
                  <a:pt x="5272546" y="8473800"/>
                  <a:pt x="2932570" y="8473800"/>
                </a:cubicBezTo>
                <a:cubicBezTo>
                  <a:pt x="1908834" y="8473800"/>
                  <a:pt x="969896" y="8110717"/>
                  <a:pt x="237510" y="7506298"/>
                </a:cubicBezTo>
                <a:lnTo>
                  <a:pt x="0" y="7290434"/>
                </a:lnTo>
                <a:lnTo>
                  <a:pt x="88941" y="7170161"/>
                </a:lnTo>
                <a:lnTo>
                  <a:pt x="332284" y="7391327"/>
                </a:lnTo>
                <a:cubicBezTo>
                  <a:pt x="1038914" y="7974491"/>
                  <a:pt x="1944834" y="8324806"/>
                  <a:pt x="2932570" y="8324806"/>
                </a:cubicBezTo>
                <a:cubicBezTo>
                  <a:pt x="5190258" y="8324806"/>
                  <a:pt x="7020478" y="6494588"/>
                  <a:pt x="7020478" y="4236900"/>
                </a:cubicBezTo>
                <a:cubicBezTo>
                  <a:pt x="7020478" y="1979212"/>
                  <a:pt x="5190258" y="148994"/>
                  <a:pt x="2932570" y="148994"/>
                </a:cubicBezTo>
                <a:cubicBezTo>
                  <a:pt x="1944834" y="148994"/>
                  <a:pt x="1038914" y="499309"/>
                  <a:pt x="332284" y="1082473"/>
                </a:cubicBezTo>
                <a:lnTo>
                  <a:pt x="88941" y="1303639"/>
                </a:lnTo>
                <a:lnTo>
                  <a:pt x="0" y="1183367"/>
                </a:lnTo>
                <a:lnTo>
                  <a:pt x="237510" y="967502"/>
                </a:lnTo>
                <a:cubicBezTo>
                  <a:pt x="969896" y="363084"/>
                  <a:pt x="1908834" y="0"/>
                  <a:pt x="29325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909405-7D16-B624-E1FE-7F52796FFC83}"/>
              </a:ext>
            </a:extLst>
          </p:cNvPr>
          <p:cNvSpPr txBox="1"/>
          <p:nvPr/>
        </p:nvSpPr>
        <p:spPr>
          <a:xfrm>
            <a:off x="3142425" y="5319543"/>
            <a:ext cx="225259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NHÓM 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C08FBA-D4C8-07EE-221B-8F2AC18F4643}"/>
              </a:ext>
            </a:extLst>
          </p:cNvPr>
          <p:cNvSpPr txBox="1"/>
          <p:nvPr/>
        </p:nvSpPr>
        <p:spPr>
          <a:xfrm>
            <a:off x="3148404" y="6307587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25-55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Toàn</a:t>
            </a:r>
            <a:r>
              <a:rPr lang="en-US" sz="2800" dirty="0">
                <a:solidFill>
                  <a:schemeClr val="tx2"/>
                </a:solidFill>
              </a:rPr>
              <a:t> Việt Nam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22F517-3705-2334-4A73-82E1CC21634A}"/>
              </a:ext>
            </a:extLst>
          </p:cNvPr>
          <p:cNvSpPr txBox="1"/>
          <p:nvPr/>
        </p:nvSpPr>
        <p:spPr>
          <a:xfrm>
            <a:off x="17403990" y="5319543"/>
            <a:ext cx="268407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NHÓM 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C7CA6F-0B69-3EE8-3B48-F930708A9713}"/>
              </a:ext>
            </a:extLst>
          </p:cNvPr>
          <p:cNvSpPr txBox="1"/>
          <p:nvPr/>
        </p:nvSpPr>
        <p:spPr>
          <a:xfrm>
            <a:off x="17409969" y="6044016"/>
            <a:ext cx="383160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Nam – </a:t>
            </a:r>
            <a:r>
              <a:rPr lang="en-US" sz="2800" dirty="0" err="1">
                <a:solidFill>
                  <a:schemeClr val="tx2"/>
                </a:solidFill>
              </a:rPr>
              <a:t>Nữ</a:t>
            </a: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Tuổi</a:t>
            </a:r>
            <a:r>
              <a:rPr lang="en-US" sz="2800" dirty="0">
                <a:solidFill>
                  <a:schemeClr val="tx2"/>
                </a:solidFill>
              </a:rPr>
              <a:t> 25-35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Top 10 TP </a:t>
            </a:r>
            <a:r>
              <a:rPr lang="en-US" sz="2800" dirty="0" err="1">
                <a:solidFill>
                  <a:schemeClr val="tx2"/>
                </a:solidFill>
              </a:rPr>
              <a:t>lớn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41D849-3604-14A4-41B8-AE8D3FE26F16}"/>
              </a:ext>
            </a:extLst>
          </p:cNvPr>
          <p:cNvSpPr txBox="1"/>
          <p:nvPr/>
        </p:nvSpPr>
        <p:spPr>
          <a:xfrm>
            <a:off x="3148404" y="7823427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400" b="1" dirty="0">
                <a:solidFill>
                  <a:schemeClr val="tx2"/>
                </a:solidFill>
                <a:latin typeface="+mj-lt"/>
              </a:rPr>
              <a:t>Mục tiêu: </a:t>
            </a:r>
            <a:r>
              <a:rPr lang="vi-VN" sz="2400" dirty="0">
                <a:solidFill>
                  <a:schemeClr val="tx2"/>
                </a:solidFill>
              </a:rPr>
              <a:t>đo lường sức hút chung của quảng cáo với đối tượng phổ biến.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7279F57-5525-1E76-C2AC-E9A1CE89CE99}"/>
              </a:ext>
            </a:extLst>
          </p:cNvPr>
          <p:cNvSpPr txBox="1"/>
          <p:nvPr/>
        </p:nvSpPr>
        <p:spPr>
          <a:xfrm>
            <a:off x="17409969" y="7559856"/>
            <a:ext cx="3599258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Mục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tx2"/>
                </a:solidFill>
                <a:latin typeface="+mj-lt"/>
              </a:rPr>
              <a:t>tiêu</a:t>
            </a:r>
            <a:r>
              <a:rPr lang="en-US" sz="2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en-US" sz="2400" dirty="0">
                <a:solidFill>
                  <a:schemeClr val="tx2"/>
                </a:solidFill>
              </a:rPr>
              <a:t>so </a:t>
            </a:r>
            <a:r>
              <a:rPr lang="en-US" sz="2400" dirty="0" err="1">
                <a:solidFill>
                  <a:schemeClr val="tx2"/>
                </a:solidFill>
              </a:rPr>
              <a:t>sánh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hiệu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quả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với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nhóm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rộng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  <a:r>
              <a:rPr lang="en-US" sz="2400" dirty="0" err="1">
                <a:solidFill>
                  <a:schemeClr val="tx2"/>
                </a:solidFill>
              </a:rPr>
              <a:t>tìm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ra</a:t>
            </a:r>
            <a:r>
              <a:rPr lang="en-US" sz="2400" dirty="0">
                <a:solidFill>
                  <a:schemeClr val="tx2"/>
                </a:solidFill>
              </a:rPr>
              <a:t> audience </a:t>
            </a:r>
            <a:r>
              <a:rPr lang="en-US" sz="2400" dirty="0" err="1">
                <a:solidFill>
                  <a:schemeClr val="tx2"/>
                </a:solidFill>
              </a:rPr>
              <a:t>tiềm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năng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để</a:t>
            </a:r>
            <a:r>
              <a:rPr lang="en-US" sz="2400" dirty="0">
                <a:solidFill>
                  <a:schemeClr val="tx2"/>
                </a:solidFill>
              </a:rPr>
              <a:t> scale.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523B3B6B-5A2A-95A4-C14F-C4AAAADA055F}"/>
              </a:ext>
            </a:extLst>
          </p:cNvPr>
          <p:cNvSpPr txBox="1"/>
          <p:nvPr/>
        </p:nvSpPr>
        <p:spPr>
          <a:xfrm>
            <a:off x="8866410" y="897913"/>
            <a:ext cx="665118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|</a:t>
            </a: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</a:t>
            </a:r>
            <a:r>
              <a:rPr lang="en-US" sz="8000" b="1" dirty="0">
                <a:solidFill>
                  <a:sysClr val="windowText" lastClr="000000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TESTING</a:t>
            </a:r>
          </a:p>
        </p:txBody>
      </p:sp>
      <p:sp>
        <p:nvSpPr>
          <p:cNvPr id="25" name="TextBox 48">
            <a:extLst>
              <a:ext uri="{FF2B5EF4-FFF2-40B4-BE49-F238E27FC236}">
                <a16:creationId xmlns:a16="http://schemas.microsoft.com/office/drawing/2014/main" id="{441354D1-30F2-67AC-F6CA-5E388DCA4915}"/>
              </a:ext>
            </a:extLst>
          </p:cNvPr>
          <p:cNvSpPr txBox="1"/>
          <p:nvPr/>
        </p:nvSpPr>
        <p:spPr>
          <a:xfrm>
            <a:off x="9272355" y="202973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 sell CONFIDENCE not templates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E8A3208-77C6-2752-13AF-D0AD53E01941}"/>
              </a:ext>
            </a:extLst>
          </p:cNvPr>
          <p:cNvSpPr txBox="1"/>
          <p:nvPr/>
        </p:nvSpPr>
        <p:spPr>
          <a:xfrm>
            <a:off x="11147484" y="1241797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3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ntr" presetSubtype="3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6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8" dur="15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80" dur="15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1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L_07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F606F"/>
      </a:accent1>
      <a:accent2>
        <a:srgbClr val="2C8092"/>
      </a:accent2>
      <a:accent3>
        <a:srgbClr val="00D6D1"/>
      </a:accent3>
      <a:accent4>
        <a:srgbClr val="5B363C"/>
      </a:accent4>
      <a:accent5>
        <a:srgbClr val="9F6360"/>
      </a:accent5>
      <a:accent6>
        <a:srgbClr val="FC952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2_L_07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L_62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751405"/>
      </a:accent1>
      <a:accent2>
        <a:srgbClr val="ECA121"/>
      </a:accent2>
      <a:accent3>
        <a:srgbClr val="E7D6AF"/>
      </a:accent3>
      <a:accent4>
        <a:srgbClr val="E0E1D5"/>
      </a:accent4>
      <a:accent5>
        <a:srgbClr val="BA97DF"/>
      </a:accent5>
      <a:accent6>
        <a:srgbClr val="D094A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CP_D_36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042142"/>
      </a:accent1>
      <a:accent2>
        <a:srgbClr val="153C6A"/>
      </a:accent2>
      <a:accent3>
        <a:srgbClr val="2475AC"/>
      </a:accent3>
      <a:accent4>
        <a:srgbClr val="3DE0FC"/>
      </a:accent4>
      <a:accent5>
        <a:srgbClr val="733E85"/>
      </a:accent5>
      <a:accent6>
        <a:srgbClr val="E977F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CP_L_129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FFFFFF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3908</TotalTime>
  <Words>576</Words>
  <Application>Microsoft Office PowerPoint</Application>
  <PresentationFormat>Custom</PresentationFormat>
  <Paragraphs>128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Aptos</vt:lpstr>
      <vt:lpstr>Arial</vt:lpstr>
      <vt:lpstr>Calibri</vt:lpstr>
      <vt:lpstr>Open Sans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16 - A|B Testing</dc:title>
  <dc:creator>Slide Ocean</dc:creator>
  <cp:lastModifiedBy>SO</cp:lastModifiedBy>
  <cp:revision>694</cp:revision>
  <dcterms:created xsi:type="dcterms:W3CDTF">2024-04-24T08:43:56Z</dcterms:created>
  <dcterms:modified xsi:type="dcterms:W3CDTF">2025-08-20T08:12:34Z</dcterms:modified>
</cp:coreProperties>
</file>