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</p:sldMasterIdLst>
  <p:notesMasterIdLst>
    <p:notesMasterId r:id="rId17"/>
  </p:notesMasterIdLst>
  <p:handoutMasterIdLst>
    <p:handoutMasterId r:id="rId18"/>
  </p:handoutMasterIdLst>
  <p:sldIdLst>
    <p:sldId id="2147378092" r:id="rId8"/>
    <p:sldId id="2147378103" r:id="rId9"/>
    <p:sldId id="2147378102" r:id="rId10"/>
    <p:sldId id="2147378095" r:id="rId11"/>
    <p:sldId id="2147378096" r:id="rId12"/>
    <p:sldId id="2147378097" r:id="rId13"/>
    <p:sldId id="2147378098" r:id="rId14"/>
    <p:sldId id="2147378099" r:id="rId15"/>
    <p:sldId id="2147378104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9D9"/>
    <a:srgbClr val="0B0A0E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>
        <p:scale>
          <a:sx n="50" d="100"/>
          <a:sy n="50" d="100"/>
        </p:scale>
        <p:origin x="1458" y="-175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6030480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735979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161" name="Oval 2160">
            <a:extLst>
              <a:ext uri="{FF2B5EF4-FFF2-40B4-BE49-F238E27FC236}">
                <a16:creationId xmlns:a16="http://schemas.microsoft.com/office/drawing/2014/main" id="{595C4217-2B65-75FF-C0B8-4BD7F253DD89}"/>
              </a:ext>
            </a:extLst>
          </p:cNvPr>
          <p:cNvSpPr/>
          <p:nvPr/>
        </p:nvSpPr>
        <p:spPr>
          <a:xfrm>
            <a:off x="6186803" y="160842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2" name="Freeform: Shape 2161">
            <a:extLst>
              <a:ext uri="{FF2B5EF4-FFF2-40B4-BE49-F238E27FC236}">
                <a16:creationId xmlns:a16="http://schemas.microsoft.com/office/drawing/2014/main" id="{D223B8B8-B72A-7F69-1E0F-1933A274D338}"/>
              </a:ext>
            </a:extLst>
          </p:cNvPr>
          <p:cNvSpPr/>
          <p:nvPr/>
        </p:nvSpPr>
        <p:spPr>
          <a:xfrm rot="1800000">
            <a:off x="12178901" y="159084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3" name="Freeform: Shape 2162">
            <a:extLst>
              <a:ext uri="{FF2B5EF4-FFF2-40B4-BE49-F238E27FC236}">
                <a16:creationId xmlns:a16="http://schemas.microsoft.com/office/drawing/2014/main" id="{CF3F4769-B6B7-1B65-4603-A251367F3E57}"/>
              </a:ext>
            </a:extLst>
          </p:cNvPr>
          <p:cNvSpPr/>
          <p:nvPr/>
        </p:nvSpPr>
        <p:spPr>
          <a:xfrm rot="1800000">
            <a:off x="9507555" y="152269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4" name="Freeform: Shape 2163">
            <a:extLst>
              <a:ext uri="{FF2B5EF4-FFF2-40B4-BE49-F238E27FC236}">
                <a16:creationId xmlns:a16="http://schemas.microsoft.com/office/drawing/2014/main" id="{B410943E-9F71-0CDC-6C78-991ECEAA288D}"/>
              </a:ext>
            </a:extLst>
          </p:cNvPr>
          <p:cNvSpPr/>
          <p:nvPr/>
        </p:nvSpPr>
        <p:spPr>
          <a:xfrm rot="1800000">
            <a:off x="14853991" y="174526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5" name="Freeform: Shape 2164">
            <a:extLst>
              <a:ext uri="{FF2B5EF4-FFF2-40B4-BE49-F238E27FC236}">
                <a16:creationId xmlns:a16="http://schemas.microsoft.com/office/drawing/2014/main" id="{E8870CED-2E79-039A-7CCE-3036961B7D22}"/>
              </a:ext>
            </a:extLst>
          </p:cNvPr>
          <p:cNvSpPr/>
          <p:nvPr/>
        </p:nvSpPr>
        <p:spPr>
          <a:xfrm rot="1800000">
            <a:off x="7555116" y="163844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6" name="Freeform: Shape 2165">
            <a:extLst>
              <a:ext uri="{FF2B5EF4-FFF2-40B4-BE49-F238E27FC236}">
                <a16:creationId xmlns:a16="http://schemas.microsoft.com/office/drawing/2014/main" id="{564312BF-92A0-A04A-6ECD-C724642CDB83}"/>
              </a:ext>
            </a:extLst>
          </p:cNvPr>
          <p:cNvSpPr/>
          <p:nvPr/>
        </p:nvSpPr>
        <p:spPr>
          <a:xfrm rot="1800000">
            <a:off x="16743809" y="194050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7" name="Freeform: Shape 2166">
            <a:extLst>
              <a:ext uri="{FF2B5EF4-FFF2-40B4-BE49-F238E27FC236}">
                <a16:creationId xmlns:a16="http://schemas.microsoft.com/office/drawing/2014/main" id="{3F8C64DA-4E68-79D7-A1D0-EA72CFC9A802}"/>
              </a:ext>
            </a:extLst>
          </p:cNvPr>
          <p:cNvSpPr/>
          <p:nvPr/>
        </p:nvSpPr>
        <p:spPr>
          <a:xfrm rot="1800000">
            <a:off x="6010960" y="190594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8" name="Freeform: Shape 2167">
            <a:extLst>
              <a:ext uri="{FF2B5EF4-FFF2-40B4-BE49-F238E27FC236}">
                <a16:creationId xmlns:a16="http://schemas.microsoft.com/office/drawing/2014/main" id="{A7D7878B-E793-1D80-B013-2571D3C23C15}"/>
              </a:ext>
            </a:extLst>
          </p:cNvPr>
          <p:cNvSpPr/>
          <p:nvPr/>
        </p:nvSpPr>
        <p:spPr>
          <a:xfrm rot="1800000">
            <a:off x="5329429" y="224634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9" name="Freeform: Shape 2168">
            <a:extLst>
              <a:ext uri="{FF2B5EF4-FFF2-40B4-BE49-F238E27FC236}">
                <a16:creationId xmlns:a16="http://schemas.microsoft.com/office/drawing/2014/main" id="{D0CA2225-F33D-1DC5-DAC5-2A14FA2960EC}"/>
              </a:ext>
            </a:extLst>
          </p:cNvPr>
          <p:cNvSpPr/>
          <p:nvPr/>
        </p:nvSpPr>
        <p:spPr>
          <a:xfrm rot="1800000">
            <a:off x="17414220" y="220763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70" name="Group 2169">
            <a:extLst>
              <a:ext uri="{FF2B5EF4-FFF2-40B4-BE49-F238E27FC236}">
                <a16:creationId xmlns:a16="http://schemas.microsoft.com/office/drawing/2014/main" id="{DD58BEB4-4AF2-3AF0-1654-02BF05EE0888}"/>
              </a:ext>
            </a:extLst>
          </p:cNvPr>
          <p:cNvGrpSpPr/>
          <p:nvPr/>
        </p:nvGrpSpPr>
        <p:grpSpPr>
          <a:xfrm>
            <a:off x="6569862" y="16467347"/>
            <a:ext cx="11244279" cy="11244279"/>
            <a:chOff x="6569862" y="7399547"/>
            <a:chExt cx="11244279" cy="11244279"/>
          </a:xfrm>
        </p:grpSpPr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A84E05CC-5D5B-1114-0A9C-B15FA033332D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00E1200B-D68E-E894-8C19-0BF2F1606314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DB6A3090-CAF9-C842-B397-F0B9E6623B9A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FD0F62F4-A309-917D-0A41-AFAF6FC0D73C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B04DAFAF-C408-3B15-096F-6BD31BC80A67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3F1D2201-F2BF-51D4-5C7F-B3606E0B3C5C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01901B21-FF0F-8E74-BC91-A57DC34C4EE8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1C535626-4E59-6404-B9E7-CC80EA0FC5AC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8568550F-963F-1FAF-4153-C4EF4C6B9ECA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7139C14B-6F9F-13E9-1164-EF78271D5926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05A61231-9DD2-95E8-119B-5F9685F5EAE6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B9B712AE-2E02-6320-677E-D9633E950416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83" name="Freeform: Shape 2182">
            <a:extLst>
              <a:ext uri="{FF2B5EF4-FFF2-40B4-BE49-F238E27FC236}">
                <a16:creationId xmlns:a16="http://schemas.microsoft.com/office/drawing/2014/main" id="{B8CA3ED9-C5EA-D954-B3AD-B5F7D58124D3}"/>
              </a:ext>
            </a:extLst>
          </p:cNvPr>
          <p:cNvSpPr/>
          <p:nvPr/>
        </p:nvSpPr>
        <p:spPr>
          <a:xfrm rot="1800000">
            <a:off x="6486924" y="257671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4" name="Freeform: Shape 2183">
            <a:extLst>
              <a:ext uri="{FF2B5EF4-FFF2-40B4-BE49-F238E27FC236}">
                <a16:creationId xmlns:a16="http://schemas.microsoft.com/office/drawing/2014/main" id="{E06FDE5F-A6CD-5070-6F46-C73FEB894F7A}"/>
              </a:ext>
            </a:extLst>
          </p:cNvPr>
          <p:cNvSpPr/>
          <p:nvPr/>
        </p:nvSpPr>
        <p:spPr>
          <a:xfrm rot="1800000">
            <a:off x="15869690" y="247514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5" name="Freeform: Shape 2184">
            <a:extLst>
              <a:ext uri="{FF2B5EF4-FFF2-40B4-BE49-F238E27FC236}">
                <a16:creationId xmlns:a16="http://schemas.microsoft.com/office/drawing/2014/main" id="{0BF347FD-D380-BBF4-E45C-14394BE515AC}"/>
              </a:ext>
            </a:extLst>
          </p:cNvPr>
          <p:cNvSpPr/>
          <p:nvPr/>
        </p:nvSpPr>
        <p:spPr>
          <a:xfrm rot="1800000">
            <a:off x="9161948" y="273117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6" name="Freeform: Shape 2185">
            <a:extLst>
              <a:ext uri="{FF2B5EF4-FFF2-40B4-BE49-F238E27FC236}">
                <a16:creationId xmlns:a16="http://schemas.microsoft.com/office/drawing/2014/main" id="{8843AA08-556C-C2BB-368F-6F72B130B028}"/>
              </a:ext>
            </a:extLst>
          </p:cNvPr>
          <p:cNvSpPr/>
          <p:nvPr/>
        </p:nvSpPr>
        <p:spPr>
          <a:xfrm rot="1800000">
            <a:off x="12565964" y="266412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8F989B4C-ED1D-CD50-A426-F8AB00BAF96F}"/>
              </a:ext>
            </a:extLst>
          </p:cNvPr>
          <p:cNvGrpSpPr/>
          <p:nvPr/>
        </p:nvGrpSpPr>
        <p:grpSpPr>
          <a:xfrm>
            <a:off x="4231020" y="141285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695F68EB-01DB-FF89-C2EF-AC1091CF8C22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5960ECDD-8CEE-91D6-C968-BC2105DAC3F5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7265459F-5C29-39AF-12C8-96EBB6440FA6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3E6F468B-D320-1C90-1836-A4BF32B58EE3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8AA8BA33-8A5D-3E2E-622F-2AF86038769B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3" name="Freeform: Shape 2192">
              <a:extLst>
                <a:ext uri="{FF2B5EF4-FFF2-40B4-BE49-F238E27FC236}">
                  <a16:creationId xmlns:a16="http://schemas.microsoft.com/office/drawing/2014/main" id="{433D32DA-23F6-4C09-B362-6077FBAA3B8A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F7E6BA4E-359A-AE1C-7719-807BC8B03935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C1FD559F-86BD-07C7-C18B-4D653C94D122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5B7C8BD4-57D8-4D7F-7D3E-79471B94CC8D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5C3BC1E9-32D3-CC8E-B754-D74C448DADB5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3BD6C2C6-9553-DCE8-BBA4-5C34F8D67DD9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2037FDE9-EF0B-307B-3C24-5EA791314CBB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00" name="Group 2199">
            <a:extLst>
              <a:ext uri="{FF2B5EF4-FFF2-40B4-BE49-F238E27FC236}">
                <a16:creationId xmlns:a16="http://schemas.microsoft.com/office/drawing/2014/main" id="{EF07644E-CC29-1AEC-B91F-22CAECD0861C}"/>
              </a:ext>
            </a:extLst>
          </p:cNvPr>
          <p:cNvGrpSpPr/>
          <p:nvPr/>
        </p:nvGrpSpPr>
        <p:grpSpPr>
          <a:xfrm rot="-1800000">
            <a:off x="7137713" y="17035201"/>
            <a:ext cx="10108574" cy="10108574"/>
            <a:chOff x="7544175" y="7691307"/>
            <a:chExt cx="9295650" cy="9295650"/>
          </a:xfrm>
        </p:grpSpPr>
        <p:sp>
          <p:nvSpPr>
            <p:cNvPr id="2201" name="Oval 2200">
              <a:extLst>
                <a:ext uri="{FF2B5EF4-FFF2-40B4-BE49-F238E27FC236}">
                  <a16:creationId xmlns:a16="http://schemas.microsoft.com/office/drawing/2014/main" id="{227EDCA3-AA23-BC1C-E170-2CA600F06A46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23B5E469-4C0B-B3CC-EC9C-416F01319E33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3" name="Oval 2202">
              <a:extLst>
                <a:ext uri="{FF2B5EF4-FFF2-40B4-BE49-F238E27FC236}">
                  <a16:creationId xmlns:a16="http://schemas.microsoft.com/office/drawing/2014/main" id="{8745D30B-1D1B-0B22-7DF9-0C5DF1782CD3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4" name="Oval 2203">
              <a:extLst>
                <a:ext uri="{FF2B5EF4-FFF2-40B4-BE49-F238E27FC236}">
                  <a16:creationId xmlns:a16="http://schemas.microsoft.com/office/drawing/2014/main" id="{BC639B6C-40DB-D6CD-84A5-72D70C33E6D6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5" name="Oval 2204">
              <a:extLst>
                <a:ext uri="{FF2B5EF4-FFF2-40B4-BE49-F238E27FC236}">
                  <a16:creationId xmlns:a16="http://schemas.microsoft.com/office/drawing/2014/main" id="{8FCAC912-5107-4E7D-BD79-F7FDCE2D7CC5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08" name="TextBox 2207">
            <a:extLst>
              <a:ext uri="{FF2B5EF4-FFF2-40B4-BE49-F238E27FC236}">
                <a16:creationId xmlns:a16="http://schemas.microsoft.com/office/drawing/2014/main" id="{30E56281-B326-A341-0952-994CCF8D78D2}"/>
              </a:ext>
            </a:extLst>
          </p:cNvPr>
          <p:cNvSpPr txBox="1"/>
          <p:nvPr/>
        </p:nvSpPr>
        <p:spPr>
          <a:xfrm>
            <a:off x="10912867" y="1152870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549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" name="TextBox 48">
            <a:extLst>
              <a:ext uri="{FF2B5EF4-FFF2-40B4-BE49-F238E27FC236}">
                <a16:creationId xmlns:a16="http://schemas.microsoft.com/office/drawing/2014/main" id="{2D035FCA-F895-675F-A6EC-83312826D84D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36461D17-DB62-943E-F4BF-33F3D2BD59EE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E4B32-0D3E-BFBB-C92D-F4DA3F0BEC6A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04F6932-5ECA-E781-5892-857FA2AB582A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2F409E0-A973-C1ED-9384-5ACD6137DFD9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6B7C05-4E69-D4AD-3DB0-D21EBB01AB3E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2192AD-B074-A56B-752C-6CCF2DB9BF53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5A0B3FD-2B7F-C0A1-05DB-36A8220057D5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EA82EDB-0510-852D-5F4F-AB79441940CB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C5F0196-7318-8D8D-8871-B67D506F90CB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C49242F-E821-B26C-D746-622DF308D945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4B0E48-9D02-A2B7-4BA0-C73BE8FA0830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  <a:solidFill>
            <a:schemeClr val="bg1">
              <a:lumMod val="85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10F02E6-E772-AEFC-E333-AEF274DBD88B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F2832A0-A64E-05C6-41BB-67698A64E32E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375942-BF4B-2571-1F75-EE0E68F1CAE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355BEB-0D1E-1B0C-4ADD-655F9AA43C04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A3D8F9-EFC0-955E-5FC9-552C73E0F57E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342E17C-96DD-05DB-FB40-79394F19602F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D8C6487-73ED-FAFD-B49F-29689C672704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0A5069A-58AC-EC88-6828-D2B46837E2E7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13115AA-E540-9B41-9CA9-05E3DC848375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FE3FDE2-397C-0C54-F5F2-9E107D9107F6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92D62BD-F29C-6BEB-9D75-3F9A4BB2E89D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4A8837E-F08E-4A8A-9F34-9F964CD8B5A6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B7908BC-9E35-FB03-DE02-2F821A064723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1DCC462-B1EB-A1AD-F4CF-B0C50E674C94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DA137B0-BF98-F040-177C-EF3A343B4693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B7BA78-1A67-9B38-33C4-96AA55C036F9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DC2434-7A0D-2B50-FF77-988151A87474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A2B32AF-F487-AFE8-62F9-6855A186C4C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A321CC-B28A-A243-F4CA-B0466D800924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AF3C7E0-AC6F-CE6C-0C7B-E735A55F7CC3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175E32B-3EBF-72FA-634A-938B99CF1CC3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4177C1D-D788-B41F-9E15-34581DE77CBB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020F59A-33F1-B69A-92D7-87CB55DB5BC9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022085-F6BC-9DD8-BA10-617C5543D336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DCF5DB-77E4-DB15-2E2F-B926B0ECD34B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C24535C-B7BF-EC2C-DE9B-A927D7A547DB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4E14B79-3088-010E-ED04-3BA29FA4E58C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6D8F706C-E7B1-2CB8-5AF1-065E78FC1258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CAB935F8-EA74-9336-A609-162526AE4A62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63" name="Group 2062">
            <a:extLst>
              <a:ext uri="{FF2B5EF4-FFF2-40B4-BE49-F238E27FC236}">
                <a16:creationId xmlns:a16="http://schemas.microsoft.com/office/drawing/2014/main" id="{AB5E681B-BC02-11B4-673E-80DE26363ED4}"/>
              </a:ext>
            </a:extLst>
          </p:cNvPr>
          <p:cNvGrpSpPr/>
          <p:nvPr/>
        </p:nvGrpSpPr>
        <p:grpSpPr>
          <a:xfrm rot="-18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064" name="Oval 2063">
              <a:extLst>
                <a:ext uri="{FF2B5EF4-FFF2-40B4-BE49-F238E27FC236}">
                  <a16:creationId xmlns:a16="http://schemas.microsoft.com/office/drawing/2014/main" id="{0CFAB090-EE29-0CA7-4412-3B7B99FF3BA4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2B6138A2-7606-296D-AE2D-ED3C2785F746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6" name="Oval 2065">
              <a:extLst>
                <a:ext uri="{FF2B5EF4-FFF2-40B4-BE49-F238E27FC236}">
                  <a16:creationId xmlns:a16="http://schemas.microsoft.com/office/drawing/2014/main" id="{20D116DE-9067-C0B2-6726-F341BD39F72F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7" name="Oval 2066">
              <a:extLst>
                <a:ext uri="{FF2B5EF4-FFF2-40B4-BE49-F238E27FC236}">
                  <a16:creationId xmlns:a16="http://schemas.microsoft.com/office/drawing/2014/main" id="{61C6BA4C-2FC0-6C4C-B960-DCAB79EA7760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8" name="Oval 2067">
              <a:extLst>
                <a:ext uri="{FF2B5EF4-FFF2-40B4-BE49-F238E27FC236}">
                  <a16:creationId xmlns:a16="http://schemas.microsoft.com/office/drawing/2014/main" id="{B821F94F-6089-61C2-0861-035B9EC29C3F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70" name="TextBox 2069">
            <a:extLst>
              <a:ext uri="{FF2B5EF4-FFF2-40B4-BE49-F238E27FC236}">
                <a16:creationId xmlns:a16="http://schemas.microsoft.com/office/drawing/2014/main" id="{71323F85-8E0A-C23C-40C0-0863DCAFA636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071" name="TextBox 2070">
            <a:extLst>
              <a:ext uri="{FF2B5EF4-FFF2-40B4-BE49-F238E27FC236}">
                <a16:creationId xmlns:a16="http://schemas.microsoft.com/office/drawing/2014/main" id="{EDC887D0-E7CB-EE97-E07A-738F3DF246AA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072" name="TextBox 2071">
            <a:extLst>
              <a:ext uri="{FF2B5EF4-FFF2-40B4-BE49-F238E27FC236}">
                <a16:creationId xmlns:a16="http://schemas.microsoft.com/office/drawing/2014/main" id="{51AEE484-84BB-E7C7-9581-B4DCE67EB7ED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836814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1263972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18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CC5167-95AA-5736-F1E9-83FB87874AED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3313179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36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45E467-6D66-0697-E16D-0F699B375826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1163058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54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E20D6C-C213-C0A8-BF6B-2337531CC4B6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3713164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72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F7E98B-4BAA-BD87-8678-899896290523}"/>
              </a:ext>
            </a:extLst>
          </p:cNvPr>
          <p:cNvSpPr txBox="1"/>
          <p:nvPr/>
        </p:nvSpPr>
        <p:spPr>
          <a:xfrm>
            <a:off x="17331282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9B31A-25E9-FF06-0ACC-098232F301FA}"/>
              </a:ext>
            </a:extLst>
          </p:cNvPr>
          <p:cNvSpPr txBox="1"/>
          <p:nvPr/>
        </p:nvSpPr>
        <p:spPr>
          <a:xfrm>
            <a:off x="17331283" y="6391551"/>
            <a:ext cx="327359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3C89A-2467-47C6-19CB-D48932ACCB00}"/>
              </a:ext>
            </a:extLst>
          </p:cNvPr>
          <p:cNvSpPr txBox="1"/>
          <p:nvPr/>
        </p:nvSpPr>
        <p:spPr>
          <a:xfrm>
            <a:off x="16459279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F4D50C-2204-0CD3-21F2-CBB46004140C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27315339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bg1">
              <a:lumMod val="90000"/>
              <a:lumOff val="1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90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3" name="TextBox 2122">
            <a:extLst>
              <a:ext uri="{FF2B5EF4-FFF2-40B4-BE49-F238E27FC236}">
                <a16:creationId xmlns:a16="http://schemas.microsoft.com/office/drawing/2014/main" id="{4548B518-1B02-1D74-9125-3BDAF7B386FF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F7E98B-4BAA-BD87-8678-899896290523}"/>
              </a:ext>
            </a:extLst>
          </p:cNvPr>
          <p:cNvSpPr txBox="1"/>
          <p:nvPr/>
        </p:nvSpPr>
        <p:spPr>
          <a:xfrm>
            <a:off x="17331282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9B31A-25E9-FF06-0ACC-098232F301FA}"/>
              </a:ext>
            </a:extLst>
          </p:cNvPr>
          <p:cNvSpPr txBox="1"/>
          <p:nvPr/>
        </p:nvSpPr>
        <p:spPr>
          <a:xfrm>
            <a:off x="17331282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3C89A-2467-47C6-19CB-D48932ACCB00}"/>
              </a:ext>
            </a:extLst>
          </p:cNvPr>
          <p:cNvSpPr txBox="1"/>
          <p:nvPr/>
        </p:nvSpPr>
        <p:spPr>
          <a:xfrm>
            <a:off x="16459279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91C9A-E7DD-0BEA-2C25-8D84FA6C02A4}"/>
              </a:ext>
            </a:extLst>
          </p:cNvPr>
          <p:cNvSpPr txBox="1"/>
          <p:nvPr/>
        </p:nvSpPr>
        <p:spPr>
          <a:xfrm>
            <a:off x="1999870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D1DA7B-8E13-C9A4-055A-A6DF143AFC1C}"/>
              </a:ext>
            </a:extLst>
          </p:cNvPr>
          <p:cNvSpPr txBox="1"/>
          <p:nvPr/>
        </p:nvSpPr>
        <p:spPr>
          <a:xfrm>
            <a:off x="1999870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6358E-B57B-EAA7-4BBD-07115180881E}"/>
              </a:ext>
            </a:extLst>
          </p:cNvPr>
          <p:cNvSpPr txBox="1"/>
          <p:nvPr/>
        </p:nvSpPr>
        <p:spPr>
          <a:xfrm>
            <a:off x="1912670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036575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289469"/>
            <a:ext cx="3446879" cy="95410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Giúp mọi người hiểu tại sao cần thay đổi.</a:t>
            </a:r>
            <a:endParaRPr lang="en-US" sz="28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075191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6030480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167845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Cung cấp thông tin, hướng dẫn và kỹ năng cần thiết.</a:t>
            </a: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712992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800" dirty="0" err="1"/>
              <a:t>Hỗ</a:t>
            </a:r>
            <a:r>
              <a:rPr lang="en-US" sz="2800" dirty="0"/>
              <a:t> </a:t>
            </a:r>
            <a:r>
              <a:rPr lang="en-US" sz="2800" dirty="0" err="1"/>
              <a:t>trợ</a:t>
            </a:r>
            <a:r>
              <a:rPr lang="en-US" sz="2800" dirty="0"/>
              <a:t> </a:t>
            </a:r>
            <a:r>
              <a:rPr lang="en-US" sz="2800" dirty="0" err="1"/>
              <a:t>thực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khả</a:t>
            </a:r>
            <a:r>
              <a:rPr lang="en-US" sz="2800" dirty="0"/>
              <a:t> </a:t>
            </a:r>
            <a:r>
              <a:rPr lang="en-US" sz="2800" dirty="0" err="1"/>
              <a:t>năng</a:t>
            </a:r>
            <a:r>
              <a:rPr lang="en-US" sz="2800" dirty="0"/>
              <a:t> </a:t>
            </a:r>
            <a:r>
              <a:rPr lang="en-US" sz="2800" dirty="0" err="1"/>
              <a:t>áp</a:t>
            </a:r>
            <a:r>
              <a:rPr lang="en-US" sz="2800" dirty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/>
              <a:t>Triển</a:t>
            </a:r>
            <a:r>
              <a:rPr lang="en-US" sz="2800" dirty="0"/>
              <a:t> </a:t>
            </a:r>
            <a:r>
              <a:rPr lang="en-US" sz="2800" dirty="0" err="1"/>
              <a:t>khai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 </a:t>
            </a:r>
            <a:r>
              <a:rPr lang="en-US" sz="2800" dirty="0" err="1"/>
              <a:t>trong</a:t>
            </a:r>
            <a:r>
              <a:rPr lang="en-US" sz="2800" dirty="0"/>
              <a:t> </a:t>
            </a:r>
            <a:r>
              <a:rPr lang="en-US" sz="2800" dirty="0" err="1"/>
              <a:t>thực</a:t>
            </a:r>
            <a:r>
              <a:rPr lang="en-US" sz="2800" dirty="0"/>
              <a:t> </a:t>
            </a:r>
            <a:r>
              <a:rPr lang="en-US" sz="2800" dirty="0" err="1"/>
              <a:t>tế</a:t>
            </a:r>
            <a:r>
              <a:rPr lang="en-US" sz="2800" dirty="0"/>
              <a:t>, </a:t>
            </a:r>
            <a:r>
              <a:rPr lang="en-US" sz="2800" dirty="0" err="1"/>
              <a:t>theo</a:t>
            </a:r>
            <a:r>
              <a:rPr lang="en-US" sz="2800" dirty="0"/>
              <a:t> </a:t>
            </a:r>
            <a:r>
              <a:rPr lang="en-US" sz="2800" dirty="0" err="1"/>
              <a:t>kế</a:t>
            </a:r>
            <a:r>
              <a:rPr lang="en-US" sz="2800" dirty="0"/>
              <a:t> </a:t>
            </a:r>
            <a:r>
              <a:rPr lang="en-US" sz="2800" dirty="0" err="1"/>
              <a:t>hoạch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/>
              <a:t>Duy </a:t>
            </a:r>
            <a:r>
              <a:rPr lang="en-US" sz="2800" dirty="0" err="1"/>
              <a:t>trì</a:t>
            </a:r>
            <a:r>
              <a:rPr lang="en-US" sz="2800" dirty="0"/>
              <a:t>, </a:t>
            </a:r>
            <a:r>
              <a:rPr lang="en-US" sz="2800" dirty="0" err="1"/>
              <a:t>ghi</a:t>
            </a:r>
            <a:r>
              <a:rPr lang="en-US" sz="2800" dirty="0"/>
              <a:t> </a:t>
            </a:r>
            <a:r>
              <a:rPr lang="en-US" sz="2800" dirty="0" err="1"/>
              <a:t>nhận</a:t>
            </a:r>
            <a:r>
              <a:rPr lang="en-US" sz="2800" dirty="0"/>
              <a:t>,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chuẩn</a:t>
            </a:r>
            <a:r>
              <a:rPr lang="en-US" sz="2800" dirty="0"/>
              <a:t> </a:t>
            </a:r>
            <a:r>
              <a:rPr lang="en-US" sz="2800" dirty="0" err="1"/>
              <a:t>hóa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đảm</a:t>
            </a:r>
            <a:r>
              <a:rPr lang="en-US" sz="2800" dirty="0"/>
              <a:t> </a:t>
            </a:r>
            <a:r>
              <a:rPr lang="en-US" sz="2800" dirty="0" err="1"/>
              <a:t>bảo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 </a:t>
            </a:r>
            <a:r>
              <a:rPr lang="en-US" sz="2800" dirty="0" err="1"/>
              <a:t>bền</a:t>
            </a:r>
            <a:r>
              <a:rPr lang="en-US" sz="2800" dirty="0"/>
              <a:t> </a:t>
            </a:r>
            <a:r>
              <a:rPr lang="en-US" sz="2800" dirty="0" err="1"/>
              <a:t>vững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6E10619-5B6A-900C-8183-0A4756A72AA6}"/>
              </a:ext>
            </a:extLst>
          </p:cNvPr>
          <p:cNvSpPr/>
          <p:nvPr/>
        </p:nvSpPr>
        <p:spPr>
          <a:xfrm>
            <a:off x="6186803" y="160842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DD048CE-BFAF-F5FD-5500-0A77B52F0ED5}"/>
              </a:ext>
            </a:extLst>
          </p:cNvPr>
          <p:cNvSpPr/>
          <p:nvPr/>
        </p:nvSpPr>
        <p:spPr>
          <a:xfrm rot="1800000">
            <a:off x="12178901" y="159084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BAA1DE3-B754-FDFF-65C9-336A41B9E224}"/>
              </a:ext>
            </a:extLst>
          </p:cNvPr>
          <p:cNvSpPr/>
          <p:nvPr/>
        </p:nvSpPr>
        <p:spPr>
          <a:xfrm rot="1800000">
            <a:off x="9507555" y="152269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559EA61-0844-61CE-4F7D-A13FECC8E661}"/>
              </a:ext>
            </a:extLst>
          </p:cNvPr>
          <p:cNvSpPr/>
          <p:nvPr/>
        </p:nvSpPr>
        <p:spPr>
          <a:xfrm rot="1800000">
            <a:off x="14853991" y="174526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283FB68-FE85-A181-61E8-E26737B25FA8}"/>
              </a:ext>
            </a:extLst>
          </p:cNvPr>
          <p:cNvSpPr/>
          <p:nvPr/>
        </p:nvSpPr>
        <p:spPr>
          <a:xfrm rot="1800000">
            <a:off x="7555116" y="163844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6CC31C0-2C26-BA2F-D3CF-4298BEFB7ED4}"/>
              </a:ext>
            </a:extLst>
          </p:cNvPr>
          <p:cNvSpPr/>
          <p:nvPr/>
        </p:nvSpPr>
        <p:spPr>
          <a:xfrm rot="1800000">
            <a:off x="16743809" y="194050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D6B1DB5-9CE8-17B7-D895-5D9DDE5C4883}"/>
              </a:ext>
            </a:extLst>
          </p:cNvPr>
          <p:cNvSpPr/>
          <p:nvPr/>
        </p:nvSpPr>
        <p:spPr>
          <a:xfrm rot="1800000">
            <a:off x="6010960" y="190594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0471CC1-8857-0EA9-7A45-4F97A92AC1E1}"/>
              </a:ext>
            </a:extLst>
          </p:cNvPr>
          <p:cNvSpPr/>
          <p:nvPr/>
        </p:nvSpPr>
        <p:spPr>
          <a:xfrm rot="1800000">
            <a:off x="5329429" y="224634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58135A-5DC5-B888-AD52-A486DCD095DD}"/>
              </a:ext>
            </a:extLst>
          </p:cNvPr>
          <p:cNvSpPr/>
          <p:nvPr/>
        </p:nvSpPr>
        <p:spPr>
          <a:xfrm rot="1800000">
            <a:off x="17414220" y="220763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862952-1EC5-56C2-57CA-26F2B2E8E053}"/>
              </a:ext>
            </a:extLst>
          </p:cNvPr>
          <p:cNvGrpSpPr/>
          <p:nvPr/>
        </p:nvGrpSpPr>
        <p:grpSpPr>
          <a:xfrm>
            <a:off x="6569862" y="16467347"/>
            <a:ext cx="11244279" cy="11244279"/>
            <a:chOff x="6569862" y="7399547"/>
            <a:chExt cx="11244279" cy="1124427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9F91A3C-8586-55CC-79D9-63B7EB4C74F8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86B2DB2-D624-A217-FB28-B5A7B38AEA10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E90CD0E-95A6-192A-D9B8-DEC9B05D311C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C88F446-30CF-3982-C3B4-16B2A5D9D521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785758A-ED4B-C4B6-1E0A-8FCED94797E4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E03B299-4089-3091-B75A-28382016C69A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EE16C57-8327-3200-9186-FBC9A4269BD9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7C5D7E-A610-53A0-A5A5-F067449477F7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CB737AE-C37F-EF5C-6AEF-C43B34AD18E9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7E7F1-8E37-3717-C231-4B2E312E7880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8850A45-B9F7-AB62-82A1-1A406FBDEB84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ADD0F8E-6A9A-439B-AAFE-CE9B5B1B244B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6EAAE5C-4FC2-9C70-6B99-8DC217A6562B}"/>
              </a:ext>
            </a:extLst>
          </p:cNvPr>
          <p:cNvSpPr/>
          <p:nvPr/>
        </p:nvSpPr>
        <p:spPr>
          <a:xfrm rot="1800000">
            <a:off x="6486924" y="257671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3A56EA-EC3D-4438-99FF-8F15E0A52276}"/>
              </a:ext>
            </a:extLst>
          </p:cNvPr>
          <p:cNvSpPr/>
          <p:nvPr/>
        </p:nvSpPr>
        <p:spPr>
          <a:xfrm rot="1800000">
            <a:off x="15869690" y="247514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CEE1245-49AA-A0C3-F440-889E56FCB687}"/>
              </a:ext>
            </a:extLst>
          </p:cNvPr>
          <p:cNvSpPr/>
          <p:nvPr/>
        </p:nvSpPr>
        <p:spPr>
          <a:xfrm rot="1800000">
            <a:off x="9161948" y="273117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1C5F627-9D93-D999-1FC3-1E23F1B8A792}"/>
              </a:ext>
            </a:extLst>
          </p:cNvPr>
          <p:cNvSpPr/>
          <p:nvPr/>
        </p:nvSpPr>
        <p:spPr>
          <a:xfrm rot="1800000">
            <a:off x="12565964" y="266412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F4AE51-14E2-1956-927D-D4B52AC4F85F}"/>
              </a:ext>
            </a:extLst>
          </p:cNvPr>
          <p:cNvGrpSpPr/>
          <p:nvPr/>
        </p:nvGrpSpPr>
        <p:grpSpPr>
          <a:xfrm>
            <a:off x="4231020" y="141285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A9C8BF1-ED71-E28C-0E78-02CFE0146F4C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CEE099-0561-68FA-6CCE-D975CB93878F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CE6DC65-C7F2-3899-F151-06605FE23347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B77957F-B58F-D44B-9D91-899D06BD93CF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22233F6-947C-8EA7-778A-B5BD9D5DFC9D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0C05885-1EA1-4FE2-A5CF-C8B76C250975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55FADEB-D2DB-FA58-85D9-D7CA3B925684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94A355-BBF6-CCB4-F693-DB6CD279A8F2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A45B4E4-F996-500F-E7FF-589FD26B2608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323F6CF-D535-B6D8-D1F8-465EE5CCCAAB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E8770A6-AD9F-32B0-6538-3BC236FC9804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37E2B67-F95F-6002-08F9-1A75A8F9D519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50" name="Group 2049">
            <a:extLst>
              <a:ext uri="{FF2B5EF4-FFF2-40B4-BE49-F238E27FC236}">
                <a16:creationId xmlns:a16="http://schemas.microsoft.com/office/drawing/2014/main" id="{3A13E983-B7BC-46E4-9A19-FE8C387F08A9}"/>
              </a:ext>
            </a:extLst>
          </p:cNvPr>
          <p:cNvGrpSpPr/>
          <p:nvPr/>
        </p:nvGrpSpPr>
        <p:grpSpPr>
          <a:xfrm rot="-1800000">
            <a:off x="7137713" y="17035201"/>
            <a:ext cx="10108574" cy="10108574"/>
            <a:chOff x="7544175" y="7691307"/>
            <a:chExt cx="9295650" cy="9295650"/>
          </a:xfrm>
        </p:grpSpPr>
        <p:sp>
          <p:nvSpPr>
            <p:cNvPr id="2062" name="Oval 2061">
              <a:extLst>
                <a:ext uri="{FF2B5EF4-FFF2-40B4-BE49-F238E27FC236}">
                  <a16:creationId xmlns:a16="http://schemas.microsoft.com/office/drawing/2014/main" id="{843B1440-BD37-7D5E-3AA8-5E674C735D23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3" name="Freeform: Shape 2062">
              <a:extLst>
                <a:ext uri="{FF2B5EF4-FFF2-40B4-BE49-F238E27FC236}">
                  <a16:creationId xmlns:a16="http://schemas.microsoft.com/office/drawing/2014/main" id="{0D033FAF-8908-59B9-4CCF-90301FB0DE13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4" name="Oval 2063">
              <a:extLst>
                <a:ext uri="{FF2B5EF4-FFF2-40B4-BE49-F238E27FC236}">
                  <a16:creationId xmlns:a16="http://schemas.microsoft.com/office/drawing/2014/main" id="{1DEED9CB-266B-547D-52DA-4A60C951E613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5" name="Oval 2064">
              <a:extLst>
                <a:ext uri="{FF2B5EF4-FFF2-40B4-BE49-F238E27FC236}">
                  <a16:creationId xmlns:a16="http://schemas.microsoft.com/office/drawing/2014/main" id="{6DB89968-371E-0782-2229-F2458A075681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6" name="Oval 2065">
              <a:extLst>
                <a:ext uri="{FF2B5EF4-FFF2-40B4-BE49-F238E27FC236}">
                  <a16:creationId xmlns:a16="http://schemas.microsoft.com/office/drawing/2014/main" id="{AFD9C37E-C303-E605-60D4-AC8E0BCD0D16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48">
            <a:extLst>
              <a:ext uri="{FF2B5EF4-FFF2-40B4-BE49-F238E27FC236}">
                <a16:creationId xmlns:a16="http://schemas.microsoft.com/office/drawing/2014/main" id="{F422AB18-C676-D463-161B-55B7D0D1D646}"/>
              </a:ext>
            </a:extLst>
          </p:cNvPr>
          <p:cNvSpPr txBox="1"/>
          <p:nvPr/>
        </p:nvSpPr>
        <p:spPr>
          <a:xfrm>
            <a:off x="9272355" y="735979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CF6B2B-A94B-AEA1-4F4D-262558EB0032}"/>
              </a:ext>
            </a:extLst>
          </p:cNvPr>
          <p:cNvSpPr txBox="1"/>
          <p:nvPr/>
        </p:nvSpPr>
        <p:spPr>
          <a:xfrm>
            <a:off x="10912867" y="1152870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185556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3665</TotalTime>
  <Words>902</Words>
  <Application>Microsoft Office PowerPoint</Application>
  <PresentationFormat>Custom</PresentationFormat>
  <Paragraphs>191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</dc:title>
  <dc:creator>Slide Ocean</dc:creator>
  <cp:lastModifiedBy>SO</cp:lastModifiedBy>
  <cp:revision>670</cp:revision>
  <dcterms:created xsi:type="dcterms:W3CDTF">2024-04-24T08:43:56Z</dcterms:created>
  <dcterms:modified xsi:type="dcterms:W3CDTF">2025-08-19T05:45:47Z</dcterms:modified>
</cp:coreProperties>
</file>