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</p:sldMasterIdLst>
  <p:notesMasterIdLst>
    <p:notesMasterId r:id="rId17"/>
  </p:notesMasterIdLst>
  <p:handoutMasterIdLst>
    <p:handoutMasterId r:id="rId18"/>
  </p:handoutMasterIdLst>
  <p:sldIdLst>
    <p:sldId id="2147378092" r:id="rId8"/>
    <p:sldId id="2147378103" r:id="rId9"/>
    <p:sldId id="2147378102" r:id="rId10"/>
    <p:sldId id="2147378095" r:id="rId11"/>
    <p:sldId id="2147378096" r:id="rId12"/>
    <p:sldId id="2147378097" r:id="rId13"/>
    <p:sldId id="2147378098" r:id="rId14"/>
    <p:sldId id="2147378099" r:id="rId15"/>
    <p:sldId id="2147378104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9D9"/>
    <a:srgbClr val="0B0A0E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>
        <p:scale>
          <a:sx n="25" d="100"/>
          <a:sy n="25" d="100"/>
        </p:scale>
        <p:origin x="2568" y="14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6030480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735979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161" name="Oval 2160">
            <a:extLst>
              <a:ext uri="{FF2B5EF4-FFF2-40B4-BE49-F238E27FC236}">
                <a16:creationId xmlns:a16="http://schemas.microsoft.com/office/drawing/2014/main" id="{595C4217-2B65-75FF-C0B8-4BD7F253DD89}"/>
              </a:ext>
            </a:extLst>
          </p:cNvPr>
          <p:cNvSpPr/>
          <p:nvPr/>
        </p:nvSpPr>
        <p:spPr>
          <a:xfrm>
            <a:off x="6186803" y="160842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2" name="Freeform: Shape 2161">
            <a:extLst>
              <a:ext uri="{FF2B5EF4-FFF2-40B4-BE49-F238E27FC236}">
                <a16:creationId xmlns:a16="http://schemas.microsoft.com/office/drawing/2014/main" id="{D223B8B8-B72A-7F69-1E0F-1933A274D338}"/>
              </a:ext>
            </a:extLst>
          </p:cNvPr>
          <p:cNvSpPr/>
          <p:nvPr/>
        </p:nvSpPr>
        <p:spPr>
          <a:xfrm rot="1800000">
            <a:off x="12178901" y="159084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3" name="Freeform: Shape 2162">
            <a:extLst>
              <a:ext uri="{FF2B5EF4-FFF2-40B4-BE49-F238E27FC236}">
                <a16:creationId xmlns:a16="http://schemas.microsoft.com/office/drawing/2014/main" id="{CF3F4769-B6B7-1B65-4603-A251367F3E57}"/>
              </a:ext>
            </a:extLst>
          </p:cNvPr>
          <p:cNvSpPr/>
          <p:nvPr/>
        </p:nvSpPr>
        <p:spPr>
          <a:xfrm rot="1800000">
            <a:off x="9507555" y="152269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4" name="Freeform: Shape 2163">
            <a:extLst>
              <a:ext uri="{FF2B5EF4-FFF2-40B4-BE49-F238E27FC236}">
                <a16:creationId xmlns:a16="http://schemas.microsoft.com/office/drawing/2014/main" id="{B410943E-9F71-0CDC-6C78-991ECEAA288D}"/>
              </a:ext>
            </a:extLst>
          </p:cNvPr>
          <p:cNvSpPr/>
          <p:nvPr/>
        </p:nvSpPr>
        <p:spPr>
          <a:xfrm rot="1800000">
            <a:off x="14853991" y="174526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5" name="Freeform: Shape 2164">
            <a:extLst>
              <a:ext uri="{FF2B5EF4-FFF2-40B4-BE49-F238E27FC236}">
                <a16:creationId xmlns:a16="http://schemas.microsoft.com/office/drawing/2014/main" id="{E8870CED-2E79-039A-7CCE-3036961B7D22}"/>
              </a:ext>
            </a:extLst>
          </p:cNvPr>
          <p:cNvSpPr/>
          <p:nvPr/>
        </p:nvSpPr>
        <p:spPr>
          <a:xfrm rot="1800000">
            <a:off x="7555116" y="163844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6" name="Freeform: Shape 2165">
            <a:extLst>
              <a:ext uri="{FF2B5EF4-FFF2-40B4-BE49-F238E27FC236}">
                <a16:creationId xmlns:a16="http://schemas.microsoft.com/office/drawing/2014/main" id="{564312BF-92A0-A04A-6ECD-C724642CDB83}"/>
              </a:ext>
            </a:extLst>
          </p:cNvPr>
          <p:cNvSpPr/>
          <p:nvPr/>
        </p:nvSpPr>
        <p:spPr>
          <a:xfrm rot="1800000">
            <a:off x="16743809" y="194050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7" name="Freeform: Shape 2166">
            <a:extLst>
              <a:ext uri="{FF2B5EF4-FFF2-40B4-BE49-F238E27FC236}">
                <a16:creationId xmlns:a16="http://schemas.microsoft.com/office/drawing/2014/main" id="{3F8C64DA-4E68-79D7-A1D0-EA72CFC9A802}"/>
              </a:ext>
            </a:extLst>
          </p:cNvPr>
          <p:cNvSpPr/>
          <p:nvPr/>
        </p:nvSpPr>
        <p:spPr>
          <a:xfrm rot="1800000">
            <a:off x="6010960" y="190594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8" name="Freeform: Shape 2167">
            <a:extLst>
              <a:ext uri="{FF2B5EF4-FFF2-40B4-BE49-F238E27FC236}">
                <a16:creationId xmlns:a16="http://schemas.microsoft.com/office/drawing/2014/main" id="{A7D7878B-E793-1D80-B013-2571D3C23C15}"/>
              </a:ext>
            </a:extLst>
          </p:cNvPr>
          <p:cNvSpPr/>
          <p:nvPr/>
        </p:nvSpPr>
        <p:spPr>
          <a:xfrm rot="1800000">
            <a:off x="5329429" y="224634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9" name="Freeform: Shape 2168">
            <a:extLst>
              <a:ext uri="{FF2B5EF4-FFF2-40B4-BE49-F238E27FC236}">
                <a16:creationId xmlns:a16="http://schemas.microsoft.com/office/drawing/2014/main" id="{D0CA2225-F33D-1DC5-DAC5-2A14FA2960EC}"/>
              </a:ext>
            </a:extLst>
          </p:cNvPr>
          <p:cNvSpPr/>
          <p:nvPr/>
        </p:nvSpPr>
        <p:spPr>
          <a:xfrm rot="1800000">
            <a:off x="17414220" y="220763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70" name="Group 2169">
            <a:extLst>
              <a:ext uri="{FF2B5EF4-FFF2-40B4-BE49-F238E27FC236}">
                <a16:creationId xmlns:a16="http://schemas.microsoft.com/office/drawing/2014/main" id="{DD58BEB4-4AF2-3AF0-1654-02BF05EE0888}"/>
              </a:ext>
            </a:extLst>
          </p:cNvPr>
          <p:cNvGrpSpPr/>
          <p:nvPr/>
        </p:nvGrpSpPr>
        <p:grpSpPr>
          <a:xfrm>
            <a:off x="6569862" y="16467347"/>
            <a:ext cx="11244279" cy="11244279"/>
            <a:chOff x="6569862" y="7399547"/>
            <a:chExt cx="11244279" cy="11244279"/>
          </a:xfrm>
        </p:grpSpPr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A84E05CC-5D5B-1114-0A9C-B15FA033332D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00E1200B-D68E-E894-8C19-0BF2F1606314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DB6A3090-CAF9-C842-B397-F0B9E6623B9A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FD0F62F4-A309-917D-0A41-AFAF6FC0D73C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B04DAFAF-C408-3B15-096F-6BD31BC80A67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3F1D2201-F2BF-51D4-5C7F-B3606E0B3C5C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01901B21-FF0F-8E74-BC91-A57DC34C4EE8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1C535626-4E59-6404-B9E7-CC80EA0FC5AC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8568550F-963F-1FAF-4153-C4EF4C6B9ECA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7139C14B-6F9F-13E9-1164-EF78271D5926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05A61231-9DD2-95E8-119B-5F9685F5EAE6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B9B712AE-2E02-6320-677E-D9633E950416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83" name="Freeform: Shape 2182">
            <a:extLst>
              <a:ext uri="{FF2B5EF4-FFF2-40B4-BE49-F238E27FC236}">
                <a16:creationId xmlns:a16="http://schemas.microsoft.com/office/drawing/2014/main" id="{B8CA3ED9-C5EA-D954-B3AD-B5F7D58124D3}"/>
              </a:ext>
            </a:extLst>
          </p:cNvPr>
          <p:cNvSpPr/>
          <p:nvPr/>
        </p:nvSpPr>
        <p:spPr>
          <a:xfrm rot="1800000">
            <a:off x="6486924" y="257671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4" name="Freeform: Shape 2183">
            <a:extLst>
              <a:ext uri="{FF2B5EF4-FFF2-40B4-BE49-F238E27FC236}">
                <a16:creationId xmlns:a16="http://schemas.microsoft.com/office/drawing/2014/main" id="{E06FDE5F-A6CD-5070-6F46-C73FEB894F7A}"/>
              </a:ext>
            </a:extLst>
          </p:cNvPr>
          <p:cNvSpPr/>
          <p:nvPr/>
        </p:nvSpPr>
        <p:spPr>
          <a:xfrm rot="1800000">
            <a:off x="15869690" y="247514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5" name="Freeform: Shape 2184">
            <a:extLst>
              <a:ext uri="{FF2B5EF4-FFF2-40B4-BE49-F238E27FC236}">
                <a16:creationId xmlns:a16="http://schemas.microsoft.com/office/drawing/2014/main" id="{0BF347FD-D380-BBF4-E45C-14394BE515AC}"/>
              </a:ext>
            </a:extLst>
          </p:cNvPr>
          <p:cNvSpPr/>
          <p:nvPr/>
        </p:nvSpPr>
        <p:spPr>
          <a:xfrm rot="1800000">
            <a:off x="9161948" y="273117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86" name="Freeform: Shape 2185">
            <a:extLst>
              <a:ext uri="{FF2B5EF4-FFF2-40B4-BE49-F238E27FC236}">
                <a16:creationId xmlns:a16="http://schemas.microsoft.com/office/drawing/2014/main" id="{8843AA08-556C-C2BB-368F-6F72B130B028}"/>
              </a:ext>
            </a:extLst>
          </p:cNvPr>
          <p:cNvSpPr/>
          <p:nvPr/>
        </p:nvSpPr>
        <p:spPr>
          <a:xfrm rot="1800000">
            <a:off x="12565964" y="266412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8F989B4C-ED1D-CD50-A426-F8AB00BAF96F}"/>
              </a:ext>
            </a:extLst>
          </p:cNvPr>
          <p:cNvGrpSpPr/>
          <p:nvPr/>
        </p:nvGrpSpPr>
        <p:grpSpPr>
          <a:xfrm>
            <a:off x="4231020" y="141285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695F68EB-01DB-FF89-C2EF-AC1091CF8C22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5960ECDD-8CEE-91D6-C968-BC2105DAC3F5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7265459F-5C29-39AF-12C8-96EBB6440FA6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3E6F468B-D320-1C90-1836-A4BF32B58EE3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8AA8BA33-8A5D-3E2E-622F-2AF86038769B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3" name="Freeform: Shape 2192">
              <a:extLst>
                <a:ext uri="{FF2B5EF4-FFF2-40B4-BE49-F238E27FC236}">
                  <a16:creationId xmlns:a16="http://schemas.microsoft.com/office/drawing/2014/main" id="{433D32DA-23F6-4C09-B362-6077FBAA3B8A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F7E6BA4E-359A-AE1C-7719-807BC8B03935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C1FD559F-86BD-07C7-C18B-4D653C94D122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5B7C8BD4-57D8-4D7F-7D3E-79471B94CC8D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5C3BC1E9-32D3-CC8E-B754-D74C448DADB5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3BD6C2C6-9553-DCE8-BBA4-5C34F8D67DD9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2037FDE9-EF0B-307B-3C24-5EA791314CBB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00" name="Group 2199">
            <a:extLst>
              <a:ext uri="{FF2B5EF4-FFF2-40B4-BE49-F238E27FC236}">
                <a16:creationId xmlns:a16="http://schemas.microsoft.com/office/drawing/2014/main" id="{EF07644E-CC29-1AEC-B91F-22CAECD0861C}"/>
              </a:ext>
            </a:extLst>
          </p:cNvPr>
          <p:cNvGrpSpPr/>
          <p:nvPr/>
        </p:nvGrpSpPr>
        <p:grpSpPr>
          <a:xfrm rot="-1800000">
            <a:off x="7137713" y="17035201"/>
            <a:ext cx="10108574" cy="10108574"/>
            <a:chOff x="7544175" y="7691307"/>
            <a:chExt cx="9295650" cy="9295650"/>
          </a:xfrm>
        </p:grpSpPr>
        <p:sp>
          <p:nvSpPr>
            <p:cNvPr id="2201" name="Oval 2200">
              <a:extLst>
                <a:ext uri="{FF2B5EF4-FFF2-40B4-BE49-F238E27FC236}">
                  <a16:creationId xmlns:a16="http://schemas.microsoft.com/office/drawing/2014/main" id="{227EDCA3-AA23-BC1C-E170-2CA600F06A46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23B5E469-4C0B-B3CC-EC9C-416F01319E33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3" name="Oval 2202">
              <a:extLst>
                <a:ext uri="{FF2B5EF4-FFF2-40B4-BE49-F238E27FC236}">
                  <a16:creationId xmlns:a16="http://schemas.microsoft.com/office/drawing/2014/main" id="{8745D30B-1D1B-0B22-7DF9-0C5DF1782CD3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4" name="Oval 2203">
              <a:extLst>
                <a:ext uri="{FF2B5EF4-FFF2-40B4-BE49-F238E27FC236}">
                  <a16:creationId xmlns:a16="http://schemas.microsoft.com/office/drawing/2014/main" id="{BC639B6C-40DB-D6CD-84A5-72D70C33E6D6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5" name="Oval 2204">
              <a:extLst>
                <a:ext uri="{FF2B5EF4-FFF2-40B4-BE49-F238E27FC236}">
                  <a16:creationId xmlns:a16="http://schemas.microsoft.com/office/drawing/2014/main" id="{8FCAC912-5107-4E7D-BD79-F7FDCE2D7CC5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08" name="TextBox 2207">
            <a:extLst>
              <a:ext uri="{FF2B5EF4-FFF2-40B4-BE49-F238E27FC236}">
                <a16:creationId xmlns:a16="http://schemas.microsoft.com/office/drawing/2014/main" id="{30E56281-B326-A341-0952-994CCF8D78D2}"/>
              </a:ext>
            </a:extLst>
          </p:cNvPr>
          <p:cNvSpPr txBox="1"/>
          <p:nvPr/>
        </p:nvSpPr>
        <p:spPr>
          <a:xfrm>
            <a:off x="10912867" y="1152870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549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" name="TextBox 48">
            <a:extLst>
              <a:ext uri="{FF2B5EF4-FFF2-40B4-BE49-F238E27FC236}">
                <a16:creationId xmlns:a16="http://schemas.microsoft.com/office/drawing/2014/main" id="{2D035FCA-F895-675F-A6EC-83312826D84D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36461D17-DB62-943E-F4BF-33F3D2BD59EE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E4B32-0D3E-BFBB-C92D-F4DA3F0BEC6A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04F6932-5ECA-E781-5892-857FA2AB582A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2F409E0-A973-C1ED-9384-5ACD6137DFD9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6B7C05-4E69-D4AD-3DB0-D21EBB01AB3E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2192AD-B074-A56B-752C-6CCF2DB9BF53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5A0B3FD-2B7F-C0A1-05DB-36A8220057D5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EA82EDB-0510-852D-5F4F-AB79441940CB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C5F0196-7318-8D8D-8871-B67D506F90CB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C49242F-E821-B26C-D746-622DF308D945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4B0E48-9D02-A2B7-4BA0-C73BE8FA0830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  <a:solidFill>
            <a:schemeClr val="bg1">
              <a:lumMod val="85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10F02E6-E772-AEFC-E333-AEF274DBD88B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F2832A0-A64E-05C6-41BB-67698A64E32E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375942-BF4B-2571-1F75-EE0E68F1CAE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355BEB-0D1E-1B0C-4ADD-655F9AA43C04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A3D8F9-EFC0-955E-5FC9-552C73E0F57E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342E17C-96DD-05DB-FB40-79394F19602F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D8C6487-73ED-FAFD-B49F-29689C672704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0A5069A-58AC-EC88-6828-D2B46837E2E7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13115AA-E540-9B41-9CA9-05E3DC848375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FE3FDE2-397C-0C54-F5F2-9E107D9107F6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92D62BD-F29C-6BEB-9D75-3F9A4BB2E89D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4A8837E-F08E-4A8A-9F34-9F964CD8B5A6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B7908BC-9E35-FB03-DE02-2F821A064723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1DCC462-B1EB-A1AD-F4CF-B0C50E674C94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2DA137B0-BF98-F040-177C-EF3A343B4693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B7BA78-1A67-9B38-33C4-96AA55C036F9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2DC2434-7A0D-2B50-FF77-988151A87474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A2B32AF-F487-AFE8-62F9-6855A186C4C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A321CC-B28A-A243-F4CA-B0466D800924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AF3C7E0-AC6F-CE6C-0C7B-E735A55F7CC3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175E32B-3EBF-72FA-634A-938B99CF1CC3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4177C1D-D788-B41F-9E15-34581DE77CBB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020F59A-33F1-B69A-92D7-87CB55DB5BC9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022085-F6BC-9DD8-BA10-617C5543D336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DCF5DB-77E4-DB15-2E2F-B926B0ECD34B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C24535C-B7BF-EC2C-DE9B-A927D7A547DB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4E14B79-3088-010E-ED04-3BA29FA4E58C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6D8F706C-E7B1-2CB8-5AF1-065E78FC1258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CAB935F8-EA74-9336-A609-162526AE4A62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63" name="Group 2062">
            <a:extLst>
              <a:ext uri="{FF2B5EF4-FFF2-40B4-BE49-F238E27FC236}">
                <a16:creationId xmlns:a16="http://schemas.microsoft.com/office/drawing/2014/main" id="{AB5E681B-BC02-11B4-673E-80DE26363ED4}"/>
              </a:ext>
            </a:extLst>
          </p:cNvPr>
          <p:cNvGrpSpPr/>
          <p:nvPr/>
        </p:nvGrpSpPr>
        <p:grpSpPr>
          <a:xfrm rot="-18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064" name="Oval 2063">
              <a:extLst>
                <a:ext uri="{FF2B5EF4-FFF2-40B4-BE49-F238E27FC236}">
                  <a16:creationId xmlns:a16="http://schemas.microsoft.com/office/drawing/2014/main" id="{0CFAB090-EE29-0CA7-4412-3B7B99FF3BA4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2B6138A2-7606-296D-AE2D-ED3C2785F746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6" name="Oval 2065">
              <a:extLst>
                <a:ext uri="{FF2B5EF4-FFF2-40B4-BE49-F238E27FC236}">
                  <a16:creationId xmlns:a16="http://schemas.microsoft.com/office/drawing/2014/main" id="{20D116DE-9067-C0B2-6726-F341BD39F72F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7" name="Oval 2066">
              <a:extLst>
                <a:ext uri="{FF2B5EF4-FFF2-40B4-BE49-F238E27FC236}">
                  <a16:creationId xmlns:a16="http://schemas.microsoft.com/office/drawing/2014/main" id="{61C6BA4C-2FC0-6C4C-B960-DCAB79EA7760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8" name="Oval 2067">
              <a:extLst>
                <a:ext uri="{FF2B5EF4-FFF2-40B4-BE49-F238E27FC236}">
                  <a16:creationId xmlns:a16="http://schemas.microsoft.com/office/drawing/2014/main" id="{B821F94F-6089-61C2-0861-035B9EC29C3F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70" name="TextBox 2069">
            <a:extLst>
              <a:ext uri="{FF2B5EF4-FFF2-40B4-BE49-F238E27FC236}">
                <a16:creationId xmlns:a16="http://schemas.microsoft.com/office/drawing/2014/main" id="{71323F85-8E0A-C23C-40C0-0863DCAFA636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071" name="TextBox 2070">
            <a:extLst>
              <a:ext uri="{FF2B5EF4-FFF2-40B4-BE49-F238E27FC236}">
                <a16:creationId xmlns:a16="http://schemas.microsoft.com/office/drawing/2014/main" id="{EDC887D0-E7CB-EE97-E07A-738F3DF246AA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072" name="TextBox 2071">
            <a:extLst>
              <a:ext uri="{FF2B5EF4-FFF2-40B4-BE49-F238E27FC236}">
                <a16:creationId xmlns:a16="http://schemas.microsoft.com/office/drawing/2014/main" id="{51AEE484-84BB-E7C7-9581-B4DCE67EB7ED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836814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1263972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18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Giúp mọi người hiểu tại sao cần thay đổi.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CC5167-95AA-5736-F1E9-83FB87874AED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3313179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36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  <a:endParaRPr lang="vi-VN" sz="24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45E467-6D66-0697-E16D-0F699B375826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1163058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54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E20D6C-C213-C0A8-BF6B-2337531CC4B6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3713164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72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F7E98B-4BAA-BD87-8678-899896290523}"/>
              </a:ext>
            </a:extLst>
          </p:cNvPr>
          <p:cNvSpPr txBox="1"/>
          <p:nvPr/>
        </p:nvSpPr>
        <p:spPr>
          <a:xfrm>
            <a:off x="17331282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9B31A-25E9-FF06-0ACC-098232F301FA}"/>
              </a:ext>
            </a:extLst>
          </p:cNvPr>
          <p:cNvSpPr txBox="1"/>
          <p:nvPr/>
        </p:nvSpPr>
        <p:spPr>
          <a:xfrm>
            <a:off x="17331283" y="6391551"/>
            <a:ext cx="327359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3C89A-2467-47C6-19CB-D48932ACCB00}"/>
              </a:ext>
            </a:extLst>
          </p:cNvPr>
          <p:cNvSpPr txBox="1"/>
          <p:nvPr/>
        </p:nvSpPr>
        <p:spPr>
          <a:xfrm>
            <a:off x="16459279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F4D50C-2204-0CD3-21F2-CBB46004140C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</p:spTree>
    <p:extLst>
      <p:ext uri="{BB962C8B-B14F-4D97-AF65-F5344CB8AC3E}">
        <p14:creationId xmlns:p14="http://schemas.microsoft.com/office/powerpoint/2010/main" val="27315339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Oval 2121">
            <a:extLst>
              <a:ext uri="{FF2B5EF4-FFF2-40B4-BE49-F238E27FC236}">
                <a16:creationId xmlns:a16="http://schemas.microsoft.com/office/drawing/2014/main" id="{7AFE7943-0A3E-7646-CDD9-DA8ECBBC5A50}"/>
              </a:ext>
            </a:extLst>
          </p:cNvPr>
          <p:cNvSpPr/>
          <p:nvPr/>
        </p:nvSpPr>
        <p:spPr>
          <a:xfrm>
            <a:off x="6186803" y="70164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Freeform: Shape 2057">
            <a:extLst>
              <a:ext uri="{FF2B5EF4-FFF2-40B4-BE49-F238E27FC236}">
                <a16:creationId xmlns:a16="http://schemas.microsoft.com/office/drawing/2014/main" id="{6B5CDF68-355E-67E7-C291-E9D8B98ADFD7}"/>
              </a:ext>
            </a:extLst>
          </p:cNvPr>
          <p:cNvSpPr/>
          <p:nvPr/>
        </p:nvSpPr>
        <p:spPr>
          <a:xfrm rot="1800000">
            <a:off x="12178901" y="68406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A6865639-B290-F4D9-A9DB-F9FC6C93775F}"/>
              </a:ext>
            </a:extLst>
          </p:cNvPr>
          <p:cNvSpPr/>
          <p:nvPr/>
        </p:nvSpPr>
        <p:spPr>
          <a:xfrm rot="1800000">
            <a:off x="9507555" y="61591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B8A4904E-D038-0DFF-05A8-713D15694AB3}"/>
              </a:ext>
            </a:extLst>
          </p:cNvPr>
          <p:cNvSpPr/>
          <p:nvPr/>
        </p:nvSpPr>
        <p:spPr>
          <a:xfrm rot="1800000">
            <a:off x="14853991" y="83848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4" name="Freeform: Shape 2053">
            <a:extLst>
              <a:ext uri="{FF2B5EF4-FFF2-40B4-BE49-F238E27FC236}">
                <a16:creationId xmlns:a16="http://schemas.microsoft.com/office/drawing/2014/main" id="{B269EC2F-B995-00E0-E868-23912976081C}"/>
              </a:ext>
            </a:extLst>
          </p:cNvPr>
          <p:cNvSpPr/>
          <p:nvPr/>
        </p:nvSpPr>
        <p:spPr>
          <a:xfrm rot="1800000">
            <a:off x="7555116" y="73166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5A2640B3-1C9E-488F-287D-80D1A505F04C}"/>
              </a:ext>
            </a:extLst>
          </p:cNvPr>
          <p:cNvSpPr/>
          <p:nvPr/>
        </p:nvSpPr>
        <p:spPr>
          <a:xfrm rot="1800000">
            <a:off x="16743809" y="103372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EC6BE19-FDC2-DFD8-54A9-5F160F242A46}"/>
              </a:ext>
            </a:extLst>
          </p:cNvPr>
          <p:cNvSpPr/>
          <p:nvPr/>
        </p:nvSpPr>
        <p:spPr>
          <a:xfrm rot="1800000">
            <a:off x="6010960" y="99916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2575F41-7AD1-84C1-5251-8C63DB3E29AF}"/>
              </a:ext>
            </a:extLst>
          </p:cNvPr>
          <p:cNvSpPr/>
          <p:nvPr/>
        </p:nvSpPr>
        <p:spPr>
          <a:xfrm rot="1800000">
            <a:off x="5329429" y="133956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39A25-7042-EC80-AD07-B320FCB116CF}"/>
              </a:ext>
            </a:extLst>
          </p:cNvPr>
          <p:cNvSpPr/>
          <p:nvPr/>
        </p:nvSpPr>
        <p:spPr>
          <a:xfrm rot="1800000">
            <a:off x="17414220" y="130085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7" name="Group 2156">
            <a:extLst>
              <a:ext uri="{FF2B5EF4-FFF2-40B4-BE49-F238E27FC236}">
                <a16:creationId xmlns:a16="http://schemas.microsoft.com/office/drawing/2014/main" id="{D0EA480D-F537-0DA8-8A77-95C5247D0532}"/>
              </a:ext>
            </a:extLst>
          </p:cNvPr>
          <p:cNvGrpSpPr/>
          <p:nvPr/>
        </p:nvGrpSpPr>
        <p:grpSpPr>
          <a:xfrm>
            <a:off x="6569862" y="7399547"/>
            <a:ext cx="11244279" cy="11244279"/>
            <a:chOff x="6569862" y="7399547"/>
            <a:chExt cx="11244279" cy="11244279"/>
          </a:xfrm>
        </p:grpSpPr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04FE7B3C-50CE-6308-9D24-BEC07F03E6F5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D7998B34-B2FB-3BD7-0625-041BFC9617F9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E24EE205-546D-E51A-07E5-BB9A57E66AAE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8097819-D6E5-F639-3F9E-74AECD62D5BD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24C6B39-4168-8BE5-1C05-5543A79EA45C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F5F3A5-2354-E6AB-38DC-D1780238000E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9BBECF-95ED-A53D-3FC0-7F21BC6737D6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B2CADC3-3F73-1016-2EF1-A6CE906E54CA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4252C6-A667-FF35-272B-76DA2C777B63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5A78EB-3B1A-79F2-7F88-F3C11A20D914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36949F-AB73-A4A3-754B-E7D4FF50F0E9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95D531-EA34-839B-26C7-03D045486754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1ADDD10-5949-D4BE-B3EF-A2A72DFA80C1}"/>
              </a:ext>
            </a:extLst>
          </p:cNvPr>
          <p:cNvSpPr/>
          <p:nvPr/>
        </p:nvSpPr>
        <p:spPr>
          <a:xfrm rot="1800000">
            <a:off x="6486924" y="166993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98C041A-9E0B-1C34-9879-33DCC70A4ACA}"/>
              </a:ext>
            </a:extLst>
          </p:cNvPr>
          <p:cNvSpPr/>
          <p:nvPr/>
        </p:nvSpPr>
        <p:spPr>
          <a:xfrm rot="1800000">
            <a:off x="15869690" y="156836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F1ACE69-B3A4-8391-E081-DEF6027A6AA7}"/>
              </a:ext>
            </a:extLst>
          </p:cNvPr>
          <p:cNvSpPr/>
          <p:nvPr/>
        </p:nvSpPr>
        <p:spPr>
          <a:xfrm rot="1800000">
            <a:off x="9161948" y="182439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8130F1-306D-1CEE-0A01-989E17F94615}"/>
              </a:ext>
            </a:extLst>
          </p:cNvPr>
          <p:cNvSpPr/>
          <p:nvPr/>
        </p:nvSpPr>
        <p:spPr>
          <a:xfrm rot="1800000">
            <a:off x="12565964" y="175734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56" name="Group 2155">
            <a:extLst>
              <a:ext uri="{FF2B5EF4-FFF2-40B4-BE49-F238E27FC236}">
                <a16:creationId xmlns:a16="http://schemas.microsoft.com/office/drawing/2014/main" id="{EF952C0B-9BC0-F62E-D6AD-DEF70F3F2522}"/>
              </a:ext>
            </a:extLst>
          </p:cNvPr>
          <p:cNvGrpSpPr/>
          <p:nvPr/>
        </p:nvGrpSpPr>
        <p:grpSpPr>
          <a:xfrm>
            <a:off x="4231020" y="50607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D666E318-2FDC-249D-63ED-EEB6E6E62150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E61B432-136C-2CD5-BCDA-A37D6773916A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C0286C89-BF22-C9C7-F175-587401DF83D4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1A1B1CB8-B50D-2928-A65B-27FAB55FF0C5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F741513F-98D4-53E8-F0F6-C3C05833CA40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E13FE4C-378E-5CEA-9B14-2111C4593972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9356DEB-8EA4-0648-1E60-A72A82CB6B78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B112F2C-457A-D44D-4F76-F10A1A67565E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7142900-2C3A-E0E9-E462-0F2999B976D0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27ECD6-A4D1-4B7F-ECC1-C835AC7A7F8D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09A96F2-A488-63A2-D9EE-0196700899D5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D81546A-C4B9-3F0E-3B12-41807F437858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19" name="Group 2118">
            <a:extLst>
              <a:ext uri="{FF2B5EF4-FFF2-40B4-BE49-F238E27FC236}">
                <a16:creationId xmlns:a16="http://schemas.microsoft.com/office/drawing/2014/main" id="{F3889185-6184-07D6-7094-0CCE32333412}"/>
              </a:ext>
            </a:extLst>
          </p:cNvPr>
          <p:cNvGrpSpPr/>
          <p:nvPr/>
        </p:nvGrpSpPr>
        <p:grpSpPr>
          <a:xfrm rot="9000000">
            <a:off x="7137713" y="7967401"/>
            <a:ext cx="10108574" cy="10108574"/>
            <a:chOff x="7544175" y="7691307"/>
            <a:chExt cx="9295650" cy="9295650"/>
          </a:xfrm>
        </p:grpSpPr>
        <p:sp>
          <p:nvSpPr>
            <p:cNvPr id="2111" name="Oval 2110">
              <a:extLst>
                <a:ext uri="{FF2B5EF4-FFF2-40B4-BE49-F238E27FC236}">
                  <a16:creationId xmlns:a16="http://schemas.microsoft.com/office/drawing/2014/main" id="{4E685500-9472-1B7D-CBDD-C0B0EAA61758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E4724644-15E6-5F59-D83F-4490618D38C2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6" name="Oval 2115">
              <a:extLst>
                <a:ext uri="{FF2B5EF4-FFF2-40B4-BE49-F238E27FC236}">
                  <a16:creationId xmlns:a16="http://schemas.microsoft.com/office/drawing/2014/main" id="{A0D2946B-7047-4087-7AA1-0992D595A30A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Oval 2116">
              <a:extLst>
                <a:ext uri="{FF2B5EF4-FFF2-40B4-BE49-F238E27FC236}">
                  <a16:creationId xmlns:a16="http://schemas.microsoft.com/office/drawing/2014/main" id="{8A58CCBE-E162-361E-DD2C-0DCBA14E2E27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Oval 2117">
              <a:extLst>
                <a:ext uri="{FF2B5EF4-FFF2-40B4-BE49-F238E27FC236}">
                  <a16:creationId xmlns:a16="http://schemas.microsoft.com/office/drawing/2014/main" id="{2B87C32F-A9C8-7C4E-2CE9-77D7F38E0F9B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23" name="TextBox 2122">
            <a:extLst>
              <a:ext uri="{FF2B5EF4-FFF2-40B4-BE49-F238E27FC236}">
                <a16:creationId xmlns:a16="http://schemas.microsoft.com/office/drawing/2014/main" id="{4548B518-1B02-1D74-9125-3BDAF7B386FF}"/>
              </a:ext>
            </a:extLst>
          </p:cNvPr>
          <p:cNvSpPr txBox="1"/>
          <p:nvPr/>
        </p:nvSpPr>
        <p:spPr>
          <a:xfrm>
            <a:off x="511745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896471" y="11412579"/>
            <a:ext cx="344687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Giúp mọi người hiểu tại sao cần thay đổi.</a:t>
            </a:r>
            <a:endParaRPr lang="en-US" sz="24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4710095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960601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7" name="TextBox 48">
            <a:extLst>
              <a:ext uri="{FF2B5EF4-FFF2-40B4-BE49-F238E27FC236}">
                <a16:creationId xmlns:a16="http://schemas.microsoft.com/office/drawing/2014/main" id="{23F4408A-4A09-737F-6EBB-D85896120DDF}"/>
              </a:ext>
            </a:extLst>
          </p:cNvPr>
          <p:cNvSpPr txBox="1"/>
          <p:nvPr/>
        </p:nvSpPr>
        <p:spPr>
          <a:xfrm>
            <a:off x="9272355" y="2092422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158" name="TextBox 2157">
            <a:extLst>
              <a:ext uri="{FF2B5EF4-FFF2-40B4-BE49-F238E27FC236}">
                <a16:creationId xmlns:a16="http://schemas.microsoft.com/office/drawing/2014/main" id="{C97C4BBD-3215-616D-B48F-916D1EE07279}"/>
              </a:ext>
            </a:extLst>
          </p:cNvPr>
          <p:cNvSpPr txBox="1"/>
          <p:nvPr/>
        </p:nvSpPr>
        <p:spPr>
          <a:xfrm>
            <a:off x="11111955" y="12851645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C1900F-C031-4D6F-B6AA-6047A210C071}"/>
              </a:ext>
            </a:extLst>
          </p:cNvPr>
          <p:cNvSpPr txBox="1"/>
          <p:nvPr/>
        </p:nvSpPr>
        <p:spPr>
          <a:xfrm>
            <a:off x="1377133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4E320-8FB8-83FD-4692-B8D838DDCF93}"/>
              </a:ext>
            </a:extLst>
          </p:cNvPr>
          <p:cNvSpPr txBox="1"/>
          <p:nvPr/>
        </p:nvSpPr>
        <p:spPr>
          <a:xfrm>
            <a:off x="1761859" y="7259857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Khuyến khích, tạo động lực để họ sẵn sàng tham gia.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3DCDF2-7114-6B12-89B2-CC4F7D2594B3}"/>
              </a:ext>
            </a:extLst>
          </p:cNvPr>
          <p:cNvSpPr txBox="1"/>
          <p:nvPr/>
        </p:nvSpPr>
        <p:spPr>
          <a:xfrm>
            <a:off x="5575483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3D799-AC93-7086-7E48-5AFD89C9D097}"/>
              </a:ext>
            </a:extLst>
          </p:cNvPr>
          <p:cNvSpPr txBox="1"/>
          <p:nvPr/>
        </p:nvSpPr>
        <p:spPr>
          <a:xfrm>
            <a:off x="4210607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9FE162-420F-8C85-F5DF-05A502F3223B}"/>
              </a:ext>
            </a:extLst>
          </p:cNvPr>
          <p:cNvSpPr txBox="1"/>
          <p:nvPr/>
        </p:nvSpPr>
        <p:spPr>
          <a:xfrm>
            <a:off x="4595333" y="4352511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400" dirty="0"/>
              <a:t>Cung cấp thông tin, hướng dẫn và kỹ năng cần thiết.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42CC2-78AA-9B97-ECBE-629AE2A79A60}"/>
              </a:ext>
            </a:extLst>
          </p:cNvPr>
          <p:cNvSpPr txBox="1"/>
          <p:nvPr/>
        </p:nvSpPr>
        <p:spPr>
          <a:xfrm>
            <a:off x="8408957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D3B5DC-29F3-C86B-B109-8A5963EFDA2A}"/>
              </a:ext>
            </a:extLst>
          </p:cNvPr>
          <p:cNvSpPr txBox="1"/>
          <p:nvPr/>
        </p:nvSpPr>
        <p:spPr>
          <a:xfrm>
            <a:off x="13298827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8320A1-65E1-B813-CD53-C16B15E5E625}"/>
              </a:ext>
            </a:extLst>
          </p:cNvPr>
          <p:cNvSpPr txBox="1"/>
          <p:nvPr/>
        </p:nvSpPr>
        <p:spPr>
          <a:xfrm>
            <a:off x="13298827" y="3897658"/>
            <a:ext cx="344687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khả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4995B-44A5-B898-6AEA-53FD882F8644}"/>
              </a:ext>
            </a:extLst>
          </p:cNvPr>
          <p:cNvSpPr txBox="1"/>
          <p:nvPr/>
        </p:nvSpPr>
        <p:spPr>
          <a:xfrm>
            <a:off x="12426824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F7E98B-4BAA-BD87-8678-899896290523}"/>
              </a:ext>
            </a:extLst>
          </p:cNvPr>
          <p:cNvSpPr txBox="1"/>
          <p:nvPr/>
        </p:nvSpPr>
        <p:spPr>
          <a:xfrm>
            <a:off x="17331282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9B31A-25E9-FF06-0ACC-098232F301FA}"/>
              </a:ext>
            </a:extLst>
          </p:cNvPr>
          <p:cNvSpPr txBox="1"/>
          <p:nvPr/>
        </p:nvSpPr>
        <p:spPr>
          <a:xfrm>
            <a:off x="17331282" y="6391551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khai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tế</a:t>
            </a:r>
            <a:r>
              <a:rPr lang="en-US" sz="2400" dirty="0"/>
              <a:t>,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3C89A-2467-47C6-19CB-D48932ACCB00}"/>
              </a:ext>
            </a:extLst>
          </p:cNvPr>
          <p:cNvSpPr txBox="1"/>
          <p:nvPr/>
        </p:nvSpPr>
        <p:spPr>
          <a:xfrm>
            <a:off x="16459279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91C9A-E7DD-0BEA-2C25-8D84FA6C02A4}"/>
              </a:ext>
            </a:extLst>
          </p:cNvPr>
          <p:cNvSpPr txBox="1"/>
          <p:nvPr/>
        </p:nvSpPr>
        <p:spPr>
          <a:xfrm>
            <a:off x="1999870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D1DA7B-8E13-C9A4-055A-A6DF143AFC1C}"/>
              </a:ext>
            </a:extLst>
          </p:cNvPr>
          <p:cNvSpPr txBox="1"/>
          <p:nvPr/>
        </p:nvSpPr>
        <p:spPr>
          <a:xfrm>
            <a:off x="19998703" y="9689344"/>
            <a:ext cx="3446879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/>
              <a:t>Duy </a:t>
            </a:r>
            <a:r>
              <a:rPr lang="en-US" sz="2400" dirty="0" err="1"/>
              <a:t>trì</a:t>
            </a:r>
            <a:r>
              <a:rPr lang="en-US" sz="2400" dirty="0"/>
              <a:t>, </a:t>
            </a:r>
            <a:r>
              <a:rPr lang="en-US" sz="2400" dirty="0" err="1"/>
              <a:t>ghi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,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chuẩn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để</a:t>
            </a:r>
            <a:r>
              <a:rPr lang="en-US" sz="2400" dirty="0"/>
              <a:t> </a:t>
            </a:r>
            <a:r>
              <a:rPr lang="en-US" sz="2400" dirty="0" err="1"/>
              <a:t>đảm</a:t>
            </a:r>
            <a:r>
              <a:rPr lang="en-US" sz="2400" dirty="0"/>
              <a:t> </a:t>
            </a:r>
            <a:r>
              <a:rPr lang="en-US" sz="2400" dirty="0" err="1"/>
              <a:t>bảo</a:t>
            </a:r>
            <a:r>
              <a:rPr lang="en-US" sz="2400" dirty="0"/>
              <a:t> </a:t>
            </a:r>
            <a:r>
              <a:rPr lang="en-US" sz="2400" dirty="0" err="1"/>
              <a:t>thay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bền</a:t>
            </a:r>
            <a:r>
              <a:rPr lang="en-US" sz="2400" dirty="0"/>
              <a:t> </a:t>
            </a:r>
            <a:r>
              <a:rPr lang="en-US" sz="2400" dirty="0" err="1"/>
              <a:t>vững</a:t>
            </a:r>
            <a:r>
              <a:rPr lang="en-US" sz="2400" dirty="0"/>
              <a:t>.</a:t>
            </a:r>
            <a:endParaRPr lang="vi-VN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6358E-B57B-EAA7-4BBD-07115180881E}"/>
              </a:ext>
            </a:extLst>
          </p:cNvPr>
          <p:cNvSpPr txBox="1"/>
          <p:nvPr/>
        </p:nvSpPr>
        <p:spPr>
          <a:xfrm>
            <a:off x="1912670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036575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0">
        <p159:morph option="byObject"/>
      </p:transition>
    </mc:Choice>
    <mc:Fallback xmlns=""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" name="TextBox 2123">
            <a:extLst>
              <a:ext uri="{FF2B5EF4-FFF2-40B4-BE49-F238E27FC236}">
                <a16:creationId xmlns:a16="http://schemas.microsoft.com/office/drawing/2014/main" id="{44B83445-1809-CBA3-2539-C4AFD66E17D8}"/>
              </a:ext>
            </a:extLst>
          </p:cNvPr>
          <p:cNvSpPr txBox="1"/>
          <p:nvPr/>
        </p:nvSpPr>
        <p:spPr>
          <a:xfrm>
            <a:off x="-4836704" y="11289469"/>
            <a:ext cx="3446879" cy="95410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Giúp mọi người hiểu tại sao cần thay đổi.</a:t>
            </a:r>
            <a:endParaRPr lang="en-US" sz="2800" dirty="0"/>
          </a:p>
        </p:txBody>
      </p:sp>
      <p:sp>
        <p:nvSpPr>
          <p:cNvPr id="2131" name="TextBox 2130">
            <a:extLst>
              <a:ext uri="{FF2B5EF4-FFF2-40B4-BE49-F238E27FC236}">
                <a16:creationId xmlns:a16="http://schemas.microsoft.com/office/drawing/2014/main" id="{594F0087-0D32-AA95-1E85-97595106A0E5}"/>
              </a:ext>
            </a:extLst>
          </p:cNvPr>
          <p:cNvSpPr txBox="1"/>
          <p:nvPr/>
        </p:nvSpPr>
        <p:spPr>
          <a:xfrm>
            <a:off x="-1023080" y="1165582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2132" name="TextBox 2131">
            <a:extLst>
              <a:ext uri="{FF2B5EF4-FFF2-40B4-BE49-F238E27FC236}">
                <a16:creationId xmlns:a16="http://schemas.microsoft.com/office/drawing/2014/main" id="{02DA8577-6D7E-0BF6-1F81-366CE82851C3}"/>
              </a:ext>
            </a:extLst>
          </p:cNvPr>
          <p:cNvSpPr txBox="1"/>
          <p:nvPr/>
        </p:nvSpPr>
        <p:spPr>
          <a:xfrm>
            <a:off x="-5377628" y="861971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2"/>
                </a:solidFill>
                <a:latin typeface="+mj-lt"/>
              </a:rPr>
              <a:t>DESIRE</a:t>
            </a:r>
          </a:p>
        </p:txBody>
      </p:sp>
      <p:sp>
        <p:nvSpPr>
          <p:cNvPr id="2133" name="TextBox 2132">
            <a:extLst>
              <a:ext uri="{FF2B5EF4-FFF2-40B4-BE49-F238E27FC236}">
                <a16:creationId xmlns:a16="http://schemas.microsoft.com/office/drawing/2014/main" id="{A483B79F-55F0-FA30-7E1E-B770D5D37F2F}"/>
              </a:ext>
            </a:extLst>
          </p:cNvPr>
          <p:cNvSpPr txBox="1"/>
          <p:nvPr/>
        </p:nvSpPr>
        <p:spPr>
          <a:xfrm>
            <a:off x="-4992902" y="7075191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Khuyến khích, tạo động lực để họ sẵn sàng tham gia.</a:t>
            </a:r>
          </a:p>
        </p:txBody>
      </p:sp>
      <p:sp>
        <p:nvSpPr>
          <p:cNvPr id="2134" name="TextBox 2133">
            <a:extLst>
              <a:ext uri="{FF2B5EF4-FFF2-40B4-BE49-F238E27FC236}">
                <a16:creationId xmlns:a16="http://schemas.microsoft.com/office/drawing/2014/main" id="{AF2D054D-9174-7D2F-B766-848E83380256}"/>
              </a:ext>
            </a:extLst>
          </p:cNvPr>
          <p:cNvSpPr txBox="1"/>
          <p:nvPr/>
        </p:nvSpPr>
        <p:spPr>
          <a:xfrm>
            <a:off x="-1179278" y="787243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2"/>
                </a:solidFill>
                <a:latin typeface="+mj-lt"/>
              </a:rPr>
              <a:t>2</a:t>
            </a:r>
          </a:p>
        </p:txBody>
      </p:sp>
      <p:sp>
        <p:nvSpPr>
          <p:cNvPr id="2136" name="TextBox 48">
            <a:extLst>
              <a:ext uri="{FF2B5EF4-FFF2-40B4-BE49-F238E27FC236}">
                <a16:creationId xmlns:a16="http://schemas.microsoft.com/office/drawing/2014/main" id="{E52F90A8-7920-2D95-9F25-1845562C2F7B}"/>
              </a:ext>
            </a:extLst>
          </p:cNvPr>
          <p:cNvSpPr txBox="1"/>
          <p:nvPr/>
        </p:nvSpPr>
        <p:spPr>
          <a:xfrm>
            <a:off x="5920283" y="6030480"/>
            <a:ext cx="1254343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CHANGE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MANAGEMENT</a:t>
            </a:r>
          </a:p>
        </p:txBody>
      </p:sp>
      <p:sp>
        <p:nvSpPr>
          <p:cNvPr id="2138" name="TextBox 2137">
            <a:extLst>
              <a:ext uri="{FF2B5EF4-FFF2-40B4-BE49-F238E27FC236}">
                <a16:creationId xmlns:a16="http://schemas.microsoft.com/office/drawing/2014/main" id="{1D4CA955-7CD2-2B7E-4B00-1EF313C2EF11}"/>
              </a:ext>
            </a:extLst>
          </p:cNvPr>
          <p:cNvSpPr txBox="1"/>
          <p:nvPr/>
        </p:nvSpPr>
        <p:spPr>
          <a:xfrm>
            <a:off x="-5377628" y="5712372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3"/>
                </a:solidFill>
                <a:latin typeface="+mj-lt"/>
              </a:rPr>
              <a:t>KNOWLEDGE</a:t>
            </a:r>
          </a:p>
        </p:txBody>
      </p:sp>
      <p:sp>
        <p:nvSpPr>
          <p:cNvPr id="2139" name="TextBox 2138">
            <a:extLst>
              <a:ext uri="{FF2B5EF4-FFF2-40B4-BE49-F238E27FC236}">
                <a16:creationId xmlns:a16="http://schemas.microsoft.com/office/drawing/2014/main" id="{545F714C-DBA3-3051-B794-24A87456B054}"/>
              </a:ext>
            </a:extLst>
          </p:cNvPr>
          <p:cNvSpPr txBox="1"/>
          <p:nvPr/>
        </p:nvSpPr>
        <p:spPr>
          <a:xfrm>
            <a:off x="-4992902" y="4167845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vi-VN" sz="2800" dirty="0"/>
              <a:t>Cung cấp thông tin, hướng dẫn và kỹ năng cần thiết.</a:t>
            </a:r>
          </a:p>
        </p:txBody>
      </p:sp>
      <p:sp>
        <p:nvSpPr>
          <p:cNvPr id="2140" name="TextBox 2139">
            <a:extLst>
              <a:ext uri="{FF2B5EF4-FFF2-40B4-BE49-F238E27FC236}">
                <a16:creationId xmlns:a16="http://schemas.microsoft.com/office/drawing/2014/main" id="{8F863AEA-DA8D-CA04-F1C5-B5A079F79B87}"/>
              </a:ext>
            </a:extLst>
          </p:cNvPr>
          <p:cNvSpPr txBox="1"/>
          <p:nvPr/>
        </p:nvSpPr>
        <p:spPr>
          <a:xfrm>
            <a:off x="-1179278" y="4965092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3"/>
                </a:solidFill>
                <a:latin typeface="+mj-lt"/>
              </a:rPr>
              <a:t>3</a:t>
            </a:r>
          </a:p>
        </p:txBody>
      </p:sp>
      <p:sp>
        <p:nvSpPr>
          <p:cNvPr id="2141" name="TextBox 2140">
            <a:extLst>
              <a:ext uri="{FF2B5EF4-FFF2-40B4-BE49-F238E27FC236}">
                <a16:creationId xmlns:a16="http://schemas.microsoft.com/office/drawing/2014/main" id="{92962AA7-E3CB-CCCD-ED16-754F742D35B6}"/>
              </a:ext>
            </a:extLst>
          </p:cNvPr>
          <p:cNvSpPr txBox="1"/>
          <p:nvPr/>
        </p:nvSpPr>
        <p:spPr>
          <a:xfrm>
            <a:off x="25930024" y="5257519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ABILITY</a:t>
            </a:r>
          </a:p>
        </p:txBody>
      </p:sp>
      <p:sp>
        <p:nvSpPr>
          <p:cNvPr id="2142" name="TextBox 2141">
            <a:extLst>
              <a:ext uri="{FF2B5EF4-FFF2-40B4-BE49-F238E27FC236}">
                <a16:creationId xmlns:a16="http://schemas.microsoft.com/office/drawing/2014/main" id="{C1F5B4D0-3D14-3EC5-22B8-56FC79977830}"/>
              </a:ext>
            </a:extLst>
          </p:cNvPr>
          <p:cNvSpPr txBox="1"/>
          <p:nvPr/>
        </p:nvSpPr>
        <p:spPr>
          <a:xfrm>
            <a:off x="25930024" y="3712992"/>
            <a:ext cx="3446879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800" dirty="0" err="1"/>
              <a:t>Hỗ</a:t>
            </a:r>
            <a:r>
              <a:rPr lang="en-US" sz="2800" dirty="0"/>
              <a:t> </a:t>
            </a:r>
            <a:r>
              <a:rPr lang="en-US" sz="2800" dirty="0" err="1"/>
              <a:t>trợ</a:t>
            </a:r>
            <a:r>
              <a:rPr lang="en-US" sz="2800" dirty="0"/>
              <a:t> </a:t>
            </a:r>
            <a:r>
              <a:rPr lang="en-US" sz="2800" dirty="0" err="1"/>
              <a:t>thực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khả</a:t>
            </a:r>
            <a:r>
              <a:rPr lang="en-US" sz="2800" dirty="0"/>
              <a:t> </a:t>
            </a:r>
            <a:r>
              <a:rPr lang="en-US" sz="2800" dirty="0" err="1"/>
              <a:t>năng</a:t>
            </a:r>
            <a:r>
              <a:rPr lang="en-US" sz="2800" dirty="0"/>
              <a:t> </a:t>
            </a:r>
            <a:r>
              <a:rPr lang="en-US" sz="2800" dirty="0" err="1"/>
              <a:t>áp</a:t>
            </a:r>
            <a:r>
              <a:rPr lang="en-US" sz="2800" dirty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43" name="TextBox 2142">
            <a:extLst>
              <a:ext uri="{FF2B5EF4-FFF2-40B4-BE49-F238E27FC236}">
                <a16:creationId xmlns:a16="http://schemas.microsoft.com/office/drawing/2014/main" id="{C0C041B1-1D18-406E-584C-10616BF170FD}"/>
              </a:ext>
            </a:extLst>
          </p:cNvPr>
          <p:cNvSpPr txBox="1"/>
          <p:nvPr/>
        </p:nvSpPr>
        <p:spPr>
          <a:xfrm>
            <a:off x="25058021" y="4510239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4"/>
                </a:solidFill>
                <a:latin typeface="+mj-lt"/>
              </a:rPr>
              <a:t>4</a:t>
            </a:r>
          </a:p>
        </p:txBody>
      </p:sp>
      <p:sp>
        <p:nvSpPr>
          <p:cNvPr id="2144" name="TextBox 2143">
            <a:extLst>
              <a:ext uri="{FF2B5EF4-FFF2-40B4-BE49-F238E27FC236}">
                <a16:creationId xmlns:a16="http://schemas.microsoft.com/office/drawing/2014/main" id="{23FA129F-2528-84D9-FD97-0EA9FCF655BF}"/>
              </a:ext>
            </a:extLst>
          </p:cNvPr>
          <p:cNvSpPr txBox="1"/>
          <p:nvPr/>
        </p:nvSpPr>
        <p:spPr>
          <a:xfrm>
            <a:off x="25865973" y="5816314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  <a:latin typeface="+mj-lt"/>
              </a:rPr>
              <a:t>IMPLEMENTATION</a:t>
            </a:r>
          </a:p>
        </p:txBody>
      </p:sp>
      <p:sp>
        <p:nvSpPr>
          <p:cNvPr id="2145" name="TextBox 2144">
            <a:extLst>
              <a:ext uri="{FF2B5EF4-FFF2-40B4-BE49-F238E27FC236}">
                <a16:creationId xmlns:a16="http://schemas.microsoft.com/office/drawing/2014/main" id="{2ED0BEE9-2E8C-79E1-3724-9DE9C690CD69}"/>
              </a:ext>
            </a:extLst>
          </p:cNvPr>
          <p:cNvSpPr txBox="1"/>
          <p:nvPr/>
        </p:nvSpPr>
        <p:spPr>
          <a:xfrm>
            <a:off x="25865973" y="6391551"/>
            <a:ext cx="3446879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err="1"/>
              <a:t>Triển</a:t>
            </a:r>
            <a:r>
              <a:rPr lang="en-US" sz="2800" dirty="0"/>
              <a:t> </a:t>
            </a:r>
            <a:r>
              <a:rPr lang="en-US" sz="2800" dirty="0" err="1"/>
              <a:t>khai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 </a:t>
            </a:r>
            <a:r>
              <a:rPr lang="en-US" sz="2800" dirty="0" err="1"/>
              <a:t>trong</a:t>
            </a:r>
            <a:r>
              <a:rPr lang="en-US" sz="2800" dirty="0"/>
              <a:t> </a:t>
            </a:r>
            <a:r>
              <a:rPr lang="en-US" sz="2800" dirty="0" err="1"/>
              <a:t>thực</a:t>
            </a:r>
            <a:r>
              <a:rPr lang="en-US" sz="2800" dirty="0"/>
              <a:t> </a:t>
            </a:r>
            <a:r>
              <a:rPr lang="en-US" sz="2800" dirty="0" err="1"/>
              <a:t>tế</a:t>
            </a:r>
            <a:r>
              <a:rPr lang="en-US" sz="2800" dirty="0"/>
              <a:t>, </a:t>
            </a:r>
            <a:r>
              <a:rPr lang="en-US" sz="2800" dirty="0" err="1"/>
              <a:t>theo</a:t>
            </a:r>
            <a:r>
              <a:rPr lang="en-US" sz="2800" dirty="0"/>
              <a:t> </a:t>
            </a:r>
            <a:r>
              <a:rPr lang="en-US" sz="2800" dirty="0" err="1"/>
              <a:t>kế</a:t>
            </a:r>
            <a:r>
              <a:rPr lang="en-US" sz="2800" dirty="0"/>
              <a:t> </a:t>
            </a:r>
            <a:r>
              <a:rPr lang="en-US" sz="2800" dirty="0" err="1"/>
              <a:t>hoạch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46" name="TextBox 2145">
            <a:extLst>
              <a:ext uri="{FF2B5EF4-FFF2-40B4-BE49-F238E27FC236}">
                <a16:creationId xmlns:a16="http://schemas.microsoft.com/office/drawing/2014/main" id="{A71382DD-EC64-BFC0-87B6-482B5917D03E}"/>
              </a:ext>
            </a:extLst>
          </p:cNvPr>
          <p:cNvSpPr txBox="1"/>
          <p:nvPr/>
        </p:nvSpPr>
        <p:spPr>
          <a:xfrm>
            <a:off x="24993970" y="5620315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5"/>
                </a:solidFill>
                <a:latin typeface="+mj-lt"/>
              </a:rPr>
              <a:t>5</a:t>
            </a:r>
          </a:p>
        </p:txBody>
      </p:sp>
      <p:sp>
        <p:nvSpPr>
          <p:cNvPr id="2153" name="TextBox 2152">
            <a:extLst>
              <a:ext uri="{FF2B5EF4-FFF2-40B4-BE49-F238E27FC236}">
                <a16:creationId xmlns:a16="http://schemas.microsoft.com/office/drawing/2014/main" id="{0D4DF2A9-0D70-6185-A5D6-2ECF5CF5C64B}"/>
              </a:ext>
            </a:extLst>
          </p:cNvPr>
          <p:cNvSpPr txBox="1"/>
          <p:nvPr/>
        </p:nvSpPr>
        <p:spPr>
          <a:xfrm>
            <a:off x="25865973" y="9114107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+mj-lt"/>
              </a:rPr>
              <a:t>REINFORCEMENT</a:t>
            </a:r>
          </a:p>
        </p:txBody>
      </p:sp>
      <p:sp>
        <p:nvSpPr>
          <p:cNvPr id="2154" name="TextBox 2153">
            <a:extLst>
              <a:ext uri="{FF2B5EF4-FFF2-40B4-BE49-F238E27FC236}">
                <a16:creationId xmlns:a16="http://schemas.microsoft.com/office/drawing/2014/main" id="{0DE3DEAE-606E-4582-B340-B6E03BCFF766}"/>
              </a:ext>
            </a:extLst>
          </p:cNvPr>
          <p:cNvSpPr txBox="1"/>
          <p:nvPr/>
        </p:nvSpPr>
        <p:spPr>
          <a:xfrm>
            <a:off x="25865973" y="9689344"/>
            <a:ext cx="3446879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/>
              <a:t>Duy </a:t>
            </a:r>
            <a:r>
              <a:rPr lang="en-US" sz="2800" dirty="0" err="1"/>
              <a:t>trì</a:t>
            </a:r>
            <a:r>
              <a:rPr lang="en-US" sz="2800" dirty="0"/>
              <a:t>, </a:t>
            </a:r>
            <a:r>
              <a:rPr lang="en-US" sz="2800" dirty="0" err="1"/>
              <a:t>ghi</a:t>
            </a:r>
            <a:r>
              <a:rPr lang="en-US" sz="2800" dirty="0"/>
              <a:t> </a:t>
            </a:r>
            <a:r>
              <a:rPr lang="en-US" sz="2800" dirty="0" err="1"/>
              <a:t>nhận</a:t>
            </a:r>
            <a:r>
              <a:rPr lang="en-US" sz="2800" dirty="0"/>
              <a:t>,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chuẩn</a:t>
            </a:r>
            <a:r>
              <a:rPr lang="en-US" sz="2800" dirty="0"/>
              <a:t> </a:t>
            </a:r>
            <a:r>
              <a:rPr lang="en-US" sz="2800" dirty="0" err="1"/>
              <a:t>hóa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đảm</a:t>
            </a:r>
            <a:r>
              <a:rPr lang="en-US" sz="2800" dirty="0"/>
              <a:t> </a:t>
            </a:r>
            <a:r>
              <a:rPr lang="en-US" sz="2800" dirty="0" err="1"/>
              <a:t>bảo</a:t>
            </a:r>
            <a:r>
              <a:rPr lang="en-US" sz="2800" dirty="0"/>
              <a:t> </a:t>
            </a:r>
            <a:r>
              <a:rPr lang="en-US" sz="2800" dirty="0" err="1"/>
              <a:t>thay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 </a:t>
            </a:r>
            <a:r>
              <a:rPr lang="en-US" sz="2800" dirty="0" err="1"/>
              <a:t>bền</a:t>
            </a:r>
            <a:r>
              <a:rPr lang="en-US" sz="2800" dirty="0"/>
              <a:t> </a:t>
            </a:r>
            <a:r>
              <a:rPr lang="en-US" sz="2800" dirty="0" err="1"/>
              <a:t>vững</a:t>
            </a:r>
            <a:r>
              <a:rPr lang="en-US" sz="2800" dirty="0"/>
              <a:t>.</a:t>
            </a:r>
            <a:endParaRPr lang="vi-VN" sz="2800" dirty="0"/>
          </a:p>
        </p:txBody>
      </p:sp>
      <p:sp>
        <p:nvSpPr>
          <p:cNvPr id="2155" name="TextBox 2154">
            <a:extLst>
              <a:ext uri="{FF2B5EF4-FFF2-40B4-BE49-F238E27FC236}">
                <a16:creationId xmlns:a16="http://schemas.microsoft.com/office/drawing/2014/main" id="{36C86E8B-9655-8FC6-0C6D-B9517F934C88}"/>
              </a:ext>
            </a:extLst>
          </p:cNvPr>
          <p:cNvSpPr txBox="1"/>
          <p:nvPr/>
        </p:nvSpPr>
        <p:spPr>
          <a:xfrm>
            <a:off x="24993970" y="8918108"/>
            <a:ext cx="51984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800" b="1" dirty="0">
                <a:solidFill>
                  <a:schemeClr val="accent6"/>
                </a:solidFill>
                <a:latin typeface="+mj-lt"/>
              </a:rPr>
              <a:t>6</a:t>
            </a:r>
          </a:p>
        </p:txBody>
      </p:sp>
      <p:sp>
        <p:nvSpPr>
          <p:cNvPr id="2159" name="TextBox 2158">
            <a:extLst>
              <a:ext uri="{FF2B5EF4-FFF2-40B4-BE49-F238E27FC236}">
                <a16:creationId xmlns:a16="http://schemas.microsoft.com/office/drawing/2014/main" id="{99CAA697-8168-5612-EF28-2BC0CC27DE4B}"/>
              </a:ext>
            </a:extLst>
          </p:cNvPr>
          <p:cNvSpPr txBox="1"/>
          <p:nvPr/>
        </p:nvSpPr>
        <p:spPr>
          <a:xfrm>
            <a:off x="-5221430" y="12403108"/>
            <a:ext cx="38316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  <a:latin typeface="+mj-lt"/>
              </a:rPr>
              <a:t>AWARENESS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6E10619-5B6A-900C-8183-0A4756A72AA6}"/>
              </a:ext>
            </a:extLst>
          </p:cNvPr>
          <p:cNvSpPr/>
          <p:nvPr/>
        </p:nvSpPr>
        <p:spPr>
          <a:xfrm>
            <a:off x="6186803" y="16084291"/>
            <a:ext cx="12010394" cy="12010394"/>
          </a:xfrm>
          <a:prstGeom prst="ellips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>
                  <a:lumMod val="85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698500" dist="635000" dir="16200000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DD048CE-BFAF-F5FD-5500-0A77B52F0ED5}"/>
              </a:ext>
            </a:extLst>
          </p:cNvPr>
          <p:cNvSpPr/>
          <p:nvPr/>
        </p:nvSpPr>
        <p:spPr>
          <a:xfrm rot="1800000">
            <a:off x="12178901" y="15908444"/>
            <a:ext cx="3043155" cy="958824"/>
          </a:xfrm>
          <a:custGeom>
            <a:avLst/>
            <a:gdLst>
              <a:gd name="connsiteX0" fmla="*/ 0 w 3043155"/>
              <a:gd name="connsiteY0" fmla="*/ 815197 h 958824"/>
              <a:gd name="connsiteX1" fmla="*/ 258998 w 3043155"/>
              <a:gd name="connsiteY1" fmla="*/ 674270 h 958824"/>
              <a:gd name="connsiteX2" fmla="*/ 2900269 w 3043155"/>
              <a:gd name="connsiteY2" fmla="*/ 254 h 958824"/>
              <a:gd name="connsiteX3" fmla="*/ 3043154 w 3043155"/>
              <a:gd name="connsiteY3" fmla="*/ 0 h 958824"/>
              <a:gd name="connsiteX4" fmla="*/ 3043155 w 3043155"/>
              <a:gd name="connsiteY4" fmla="*/ 165827 h 958824"/>
              <a:gd name="connsiteX5" fmla="*/ 2904722 w 3043155"/>
              <a:gd name="connsiteY5" fmla="*/ 166073 h 958824"/>
              <a:gd name="connsiteX6" fmla="*/ 334422 w 3043155"/>
              <a:gd name="connsiteY6" fmla="*/ 821978 h 958824"/>
              <a:gd name="connsiteX7" fmla="*/ 82924 w 3043155"/>
              <a:gd name="connsiteY7" fmla="*/ 958824 h 958824"/>
              <a:gd name="connsiteX8" fmla="*/ 0 w 3043155"/>
              <a:gd name="connsiteY8" fmla="*/ 815197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815197"/>
                </a:moveTo>
                <a:lnTo>
                  <a:pt x="258998" y="674270"/>
                </a:lnTo>
                <a:cubicBezTo>
                  <a:pt x="1102948" y="242433"/>
                  <a:pt x="2004828" y="23510"/>
                  <a:pt x="2900269" y="254"/>
                </a:cubicBezTo>
                <a:lnTo>
                  <a:pt x="3043154" y="0"/>
                </a:lnTo>
                <a:lnTo>
                  <a:pt x="3043155" y="165827"/>
                </a:lnTo>
                <a:lnTo>
                  <a:pt x="2904722" y="166073"/>
                </a:lnTo>
                <a:cubicBezTo>
                  <a:pt x="2033341" y="188705"/>
                  <a:pt x="1155696" y="401745"/>
                  <a:pt x="334422" y="821978"/>
                </a:cubicBezTo>
                <a:lnTo>
                  <a:pt x="82924" y="958824"/>
                </a:lnTo>
                <a:lnTo>
                  <a:pt x="0" y="815197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BAA1DE3-B754-FDFF-65C9-336A41B9E224}"/>
              </a:ext>
            </a:extLst>
          </p:cNvPr>
          <p:cNvSpPr/>
          <p:nvPr/>
        </p:nvSpPr>
        <p:spPr>
          <a:xfrm rot="1800000">
            <a:off x="9507555" y="15226916"/>
            <a:ext cx="2310481" cy="2310765"/>
          </a:xfrm>
          <a:custGeom>
            <a:avLst/>
            <a:gdLst>
              <a:gd name="connsiteX0" fmla="*/ 2227557 w 2310481"/>
              <a:gd name="connsiteY0" fmla="*/ 0 h 2310765"/>
              <a:gd name="connsiteX1" fmla="*/ 2310481 w 2310481"/>
              <a:gd name="connsiteY1" fmla="*/ 143627 h 2310765"/>
              <a:gd name="connsiteX2" fmla="*/ 2066221 w 2310481"/>
              <a:gd name="connsiteY2" fmla="*/ 293007 h 2310765"/>
              <a:gd name="connsiteX3" fmla="*/ 213040 w 2310481"/>
              <a:gd name="connsiteY3" fmla="*/ 2191000 h 2310765"/>
              <a:gd name="connsiteX4" fmla="*/ 143611 w 2310481"/>
              <a:gd name="connsiteY4" fmla="*/ 2310765 h 2310765"/>
              <a:gd name="connsiteX5" fmla="*/ 0 w 2310481"/>
              <a:gd name="connsiteY5" fmla="*/ 2227851 h 2310765"/>
              <a:gd name="connsiteX6" fmla="*/ 71663 w 2310481"/>
              <a:gd name="connsiteY6" fmla="*/ 2104234 h 2310765"/>
              <a:gd name="connsiteX7" fmla="*/ 1976014 w 2310481"/>
              <a:gd name="connsiteY7" fmla="*/ 153834 h 2310765"/>
              <a:gd name="connsiteX8" fmla="*/ 2227557 w 2310481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1" h="2310765">
                <a:moveTo>
                  <a:pt x="2227557" y="0"/>
                </a:moveTo>
                <a:lnTo>
                  <a:pt x="2310481" y="143627"/>
                </a:lnTo>
                <a:lnTo>
                  <a:pt x="2066221" y="293007"/>
                </a:lnTo>
                <a:cubicBezTo>
                  <a:pt x="1291652" y="794135"/>
                  <a:pt x="668330" y="1447678"/>
                  <a:pt x="213040" y="2191000"/>
                </a:cubicBezTo>
                <a:lnTo>
                  <a:pt x="143611" y="2310765"/>
                </a:lnTo>
                <a:lnTo>
                  <a:pt x="0" y="2227851"/>
                </a:lnTo>
                <a:lnTo>
                  <a:pt x="71663" y="2104234"/>
                </a:lnTo>
                <a:cubicBezTo>
                  <a:pt x="539525" y="1340387"/>
                  <a:pt x="1180057" y="668798"/>
                  <a:pt x="1976014" y="153834"/>
                </a:cubicBezTo>
                <a:lnTo>
                  <a:pt x="2227557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559EA61-0844-61CE-4F7D-A13FECC8E661}"/>
              </a:ext>
            </a:extLst>
          </p:cNvPr>
          <p:cNvSpPr/>
          <p:nvPr/>
        </p:nvSpPr>
        <p:spPr>
          <a:xfrm rot="1800000">
            <a:off x="14853991" y="17452601"/>
            <a:ext cx="3043088" cy="959198"/>
          </a:xfrm>
          <a:custGeom>
            <a:avLst/>
            <a:gdLst>
              <a:gd name="connsiteX0" fmla="*/ 1 w 3043088"/>
              <a:gd name="connsiteY0" fmla="*/ 194 h 959198"/>
              <a:gd name="connsiteX1" fmla="*/ 109550 w 3043088"/>
              <a:gd name="connsiteY1" fmla="*/ 0 h 959198"/>
              <a:gd name="connsiteX2" fmla="*/ 2948313 w 3043088"/>
              <a:gd name="connsiteY2" fmla="*/ 760645 h 959198"/>
              <a:gd name="connsiteX3" fmla="*/ 3043088 w 3043088"/>
              <a:gd name="connsiteY3" fmla="*/ 815588 h 959198"/>
              <a:gd name="connsiteX4" fmla="*/ 2960175 w 3043088"/>
              <a:gd name="connsiteY4" fmla="*/ 959198 h 959198"/>
              <a:gd name="connsiteX5" fmla="*/ 2868477 w 3043088"/>
              <a:gd name="connsiteY5" fmla="*/ 906041 h 959198"/>
              <a:gd name="connsiteX6" fmla="*/ 105992 w 3043088"/>
              <a:gd name="connsiteY6" fmla="*/ 165833 h 959198"/>
              <a:gd name="connsiteX7" fmla="*/ 0 w 3043088"/>
              <a:gd name="connsiteY7" fmla="*/ 166021 h 959198"/>
              <a:gd name="connsiteX8" fmla="*/ 1 w 3043088"/>
              <a:gd name="connsiteY8" fmla="*/ 194 h 9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8" h="959198">
                <a:moveTo>
                  <a:pt x="1" y="194"/>
                </a:moveTo>
                <a:lnTo>
                  <a:pt x="109550" y="0"/>
                </a:lnTo>
                <a:cubicBezTo>
                  <a:pt x="1102012" y="22236"/>
                  <a:pt x="2077698" y="283670"/>
                  <a:pt x="2948313" y="760645"/>
                </a:cubicBezTo>
                <a:lnTo>
                  <a:pt x="3043088" y="815588"/>
                </a:lnTo>
                <a:lnTo>
                  <a:pt x="2960175" y="959198"/>
                </a:lnTo>
                <a:lnTo>
                  <a:pt x="2868477" y="906041"/>
                </a:lnTo>
                <a:cubicBezTo>
                  <a:pt x="2021256" y="441882"/>
                  <a:pt x="1071787" y="187472"/>
                  <a:pt x="105992" y="165833"/>
                </a:cubicBezTo>
                <a:lnTo>
                  <a:pt x="0" y="166021"/>
                </a:lnTo>
                <a:lnTo>
                  <a:pt x="1" y="1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283FB68-FE85-A181-61E8-E26737B25FA8}"/>
              </a:ext>
            </a:extLst>
          </p:cNvPr>
          <p:cNvSpPr/>
          <p:nvPr/>
        </p:nvSpPr>
        <p:spPr>
          <a:xfrm rot="1800000">
            <a:off x="7555116" y="16384409"/>
            <a:ext cx="959196" cy="3043088"/>
          </a:xfrm>
          <a:custGeom>
            <a:avLst/>
            <a:gdLst>
              <a:gd name="connsiteX0" fmla="*/ 815586 w 959196"/>
              <a:gd name="connsiteY0" fmla="*/ 0 h 3043088"/>
              <a:gd name="connsiteX1" fmla="*/ 959196 w 959196"/>
              <a:gd name="connsiteY1" fmla="*/ 82914 h 3043088"/>
              <a:gd name="connsiteX2" fmla="*/ 906039 w 959196"/>
              <a:gd name="connsiteY2" fmla="*/ 174609 h 3043088"/>
              <a:gd name="connsiteX3" fmla="*/ 165832 w 959196"/>
              <a:gd name="connsiteY3" fmla="*/ 2937097 h 3043088"/>
              <a:gd name="connsiteX4" fmla="*/ 166020 w 959196"/>
              <a:gd name="connsiteY4" fmla="*/ 3043088 h 3043088"/>
              <a:gd name="connsiteX5" fmla="*/ 194 w 959196"/>
              <a:gd name="connsiteY5" fmla="*/ 3043088 h 3043088"/>
              <a:gd name="connsiteX6" fmla="*/ 0 w 959196"/>
              <a:gd name="connsiteY6" fmla="*/ 2933538 h 3043088"/>
              <a:gd name="connsiteX7" fmla="*/ 760644 w 959196"/>
              <a:gd name="connsiteY7" fmla="*/ 94774 h 3043088"/>
              <a:gd name="connsiteX8" fmla="*/ 815586 w 959196"/>
              <a:gd name="connsiteY8" fmla="*/ 0 h 3043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6" h="3043088">
                <a:moveTo>
                  <a:pt x="815586" y="0"/>
                </a:moveTo>
                <a:lnTo>
                  <a:pt x="959196" y="82914"/>
                </a:lnTo>
                <a:lnTo>
                  <a:pt x="906039" y="174609"/>
                </a:lnTo>
                <a:cubicBezTo>
                  <a:pt x="441880" y="1021832"/>
                  <a:pt x="187471" y="1971301"/>
                  <a:pt x="165832" y="2937097"/>
                </a:cubicBezTo>
                <a:lnTo>
                  <a:pt x="166020" y="3043088"/>
                </a:lnTo>
                <a:lnTo>
                  <a:pt x="194" y="3043088"/>
                </a:lnTo>
                <a:lnTo>
                  <a:pt x="0" y="2933538"/>
                </a:lnTo>
                <a:cubicBezTo>
                  <a:pt x="22236" y="1941075"/>
                  <a:pt x="283669" y="965390"/>
                  <a:pt x="760644" y="94774"/>
                </a:cubicBezTo>
                <a:lnTo>
                  <a:pt x="815586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6CC31C0-2C26-BA2F-D3CF-4298BEFB7ED4}"/>
              </a:ext>
            </a:extLst>
          </p:cNvPr>
          <p:cNvSpPr/>
          <p:nvPr/>
        </p:nvSpPr>
        <p:spPr>
          <a:xfrm rot="1800000">
            <a:off x="16743809" y="19405043"/>
            <a:ext cx="2310765" cy="2310482"/>
          </a:xfrm>
          <a:custGeom>
            <a:avLst/>
            <a:gdLst>
              <a:gd name="connsiteX0" fmla="*/ 82914 w 2310765"/>
              <a:gd name="connsiteY0" fmla="*/ 0 h 2310482"/>
              <a:gd name="connsiteX1" fmla="*/ 206529 w 2310765"/>
              <a:gd name="connsiteY1" fmla="*/ 71662 h 2310482"/>
              <a:gd name="connsiteX2" fmla="*/ 2156928 w 2310765"/>
              <a:gd name="connsiteY2" fmla="*/ 1976013 h 2310482"/>
              <a:gd name="connsiteX3" fmla="*/ 2310765 w 2310765"/>
              <a:gd name="connsiteY3" fmla="*/ 2227558 h 2310482"/>
              <a:gd name="connsiteX4" fmla="*/ 2167136 w 2310765"/>
              <a:gd name="connsiteY4" fmla="*/ 2310482 h 2310482"/>
              <a:gd name="connsiteX5" fmla="*/ 2017754 w 2310765"/>
              <a:gd name="connsiteY5" fmla="*/ 2066221 h 2310482"/>
              <a:gd name="connsiteX6" fmla="*/ 119763 w 2310765"/>
              <a:gd name="connsiteY6" fmla="*/ 213039 h 2310482"/>
              <a:gd name="connsiteX7" fmla="*/ 0 w 2310765"/>
              <a:gd name="connsiteY7" fmla="*/ 143611 h 2310482"/>
              <a:gd name="connsiteX8" fmla="*/ 82914 w 2310765"/>
              <a:gd name="connsiteY8" fmla="*/ 0 h 231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5" h="2310482">
                <a:moveTo>
                  <a:pt x="82914" y="0"/>
                </a:moveTo>
                <a:lnTo>
                  <a:pt x="206529" y="71662"/>
                </a:lnTo>
                <a:cubicBezTo>
                  <a:pt x="970377" y="539522"/>
                  <a:pt x="1641966" y="1180055"/>
                  <a:pt x="2156928" y="1976013"/>
                </a:cubicBezTo>
                <a:lnTo>
                  <a:pt x="2310765" y="2227558"/>
                </a:lnTo>
                <a:lnTo>
                  <a:pt x="2167136" y="2310482"/>
                </a:lnTo>
                <a:lnTo>
                  <a:pt x="2017754" y="2066221"/>
                </a:lnTo>
                <a:cubicBezTo>
                  <a:pt x="1516627" y="1291651"/>
                  <a:pt x="863084" y="668329"/>
                  <a:pt x="119763" y="213039"/>
                </a:cubicBezTo>
                <a:lnTo>
                  <a:pt x="0" y="143611"/>
                </a:lnTo>
                <a:lnTo>
                  <a:pt x="82914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D6B1DB5-9CE8-17B7-D895-5D9DDE5C4883}"/>
              </a:ext>
            </a:extLst>
          </p:cNvPr>
          <p:cNvSpPr/>
          <p:nvPr/>
        </p:nvSpPr>
        <p:spPr>
          <a:xfrm rot="1800000">
            <a:off x="6010960" y="19059435"/>
            <a:ext cx="958823" cy="3043154"/>
          </a:xfrm>
          <a:custGeom>
            <a:avLst/>
            <a:gdLst>
              <a:gd name="connsiteX0" fmla="*/ 0 w 958823"/>
              <a:gd name="connsiteY0" fmla="*/ 0 h 3043154"/>
              <a:gd name="connsiteX1" fmla="*/ 165826 w 958823"/>
              <a:gd name="connsiteY1" fmla="*/ 0 h 3043154"/>
              <a:gd name="connsiteX2" fmla="*/ 166072 w 958823"/>
              <a:gd name="connsiteY2" fmla="*/ 138432 h 3043154"/>
              <a:gd name="connsiteX3" fmla="*/ 821977 w 958823"/>
              <a:gd name="connsiteY3" fmla="*/ 2708732 h 3043154"/>
              <a:gd name="connsiteX4" fmla="*/ 958823 w 958823"/>
              <a:gd name="connsiteY4" fmla="*/ 2960231 h 3043154"/>
              <a:gd name="connsiteX5" fmla="*/ 815197 w 958823"/>
              <a:gd name="connsiteY5" fmla="*/ 3043154 h 3043154"/>
              <a:gd name="connsiteX6" fmla="*/ 674270 w 958823"/>
              <a:gd name="connsiteY6" fmla="*/ 2784156 h 3043154"/>
              <a:gd name="connsiteX7" fmla="*/ 253 w 958823"/>
              <a:gd name="connsiteY7" fmla="*/ 142885 h 3043154"/>
              <a:gd name="connsiteX8" fmla="*/ 0 w 958823"/>
              <a:gd name="connsiteY8" fmla="*/ 0 h 304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4">
                <a:moveTo>
                  <a:pt x="0" y="0"/>
                </a:moveTo>
                <a:lnTo>
                  <a:pt x="165826" y="0"/>
                </a:lnTo>
                <a:lnTo>
                  <a:pt x="166072" y="138432"/>
                </a:lnTo>
                <a:cubicBezTo>
                  <a:pt x="188703" y="1009812"/>
                  <a:pt x="401744" y="1887458"/>
                  <a:pt x="821977" y="2708732"/>
                </a:cubicBezTo>
                <a:lnTo>
                  <a:pt x="958823" y="2960231"/>
                </a:lnTo>
                <a:lnTo>
                  <a:pt x="815197" y="3043154"/>
                </a:lnTo>
                <a:lnTo>
                  <a:pt x="674270" y="2784156"/>
                </a:lnTo>
                <a:cubicBezTo>
                  <a:pt x="242433" y="1940205"/>
                  <a:pt x="23510" y="1038326"/>
                  <a:pt x="253" y="14288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0471CC1-8857-0EA9-7A45-4F97A92AC1E1}"/>
              </a:ext>
            </a:extLst>
          </p:cNvPr>
          <p:cNvSpPr/>
          <p:nvPr/>
        </p:nvSpPr>
        <p:spPr>
          <a:xfrm rot="1800000">
            <a:off x="5329429" y="22463453"/>
            <a:ext cx="2310764" cy="2310481"/>
          </a:xfrm>
          <a:custGeom>
            <a:avLst/>
            <a:gdLst>
              <a:gd name="connsiteX0" fmla="*/ 0 w 2310764"/>
              <a:gd name="connsiteY0" fmla="*/ 82923 h 2310481"/>
              <a:gd name="connsiteX1" fmla="*/ 143627 w 2310764"/>
              <a:gd name="connsiteY1" fmla="*/ 0 h 2310481"/>
              <a:gd name="connsiteX2" fmla="*/ 293007 w 2310764"/>
              <a:gd name="connsiteY2" fmla="*/ 244261 h 2310481"/>
              <a:gd name="connsiteX3" fmla="*/ 2191000 w 2310764"/>
              <a:gd name="connsiteY3" fmla="*/ 2097442 h 2310481"/>
              <a:gd name="connsiteX4" fmla="*/ 2310764 w 2310764"/>
              <a:gd name="connsiteY4" fmla="*/ 2166872 h 2310481"/>
              <a:gd name="connsiteX5" fmla="*/ 2227851 w 2310764"/>
              <a:gd name="connsiteY5" fmla="*/ 2310481 h 2310481"/>
              <a:gd name="connsiteX6" fmla="*/ 2104234 w 2310764"/>
              <a:gd name="connsiteY6" fmla="*/ 2238818 h 2310481"/>
              <a:gd name="connsiteX7" fmla="*/ 153835 w 2310764"/>
              <a:gd name="connsiteY7" fmla="*/ 334467 h 2310481"/>
              <a:gd name="connsiteX8" fmla="*/ 0 w 2310764"/>
              <a:gd name="connsiteY8" fmla="*/ 82923 h 231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764" h="2310481">
                <a:moveTo>
                  <a:pt x="0" y="82923"/>
                </a:moveTo>
                <a:lnTo>
                  <a:pt x="143627" y="0"/>
                </a:lnTo>
                <a:lnTo>
                  <a:pt x="293007" y="244261"/>
                </a:lnTo>
                <a:cubicBezTo>
                  <a:pt x="794135" y="1018831"/>
                  <a:pt x="1447678" y="1642152"/>
                  <a:pt x="2191000" y="2097442"/>
                </a:cubicBezTo>
                <a:lnTo>
                  <a:pt x="2310764" y="2166872"/>
                </a:lnTo>
                <a:lnTo>
                  <a:pt x="2227851" y="2310481"/>
                </a:lnTo>
                <a:lnTo>
                  <a:pt x="2104234" y="2238818"/>
                </a:lnTo>
                <a:cubicBezTo>
                  <a:pt x="1340388" y="1770957"/>
                  <a:pt x="668799" y="1130424"/>
                  <a:pt x="153835" y="334467"/>
                </a:cubicBezTo>
                <a:lnTo>
                  <a:pt x="0" y="82923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58135A-5DC5-B888-AD52-A486DCD095DD}"/>
              </a:ext>
            </a:extLst>
          </p:cNvPr>
          <p:cNvSpPr/>
          <p:nvPr/>
        </p:nvSpPr>
        <p:spPr>
          <a:xfrm rot="1800000">
            <a:off x="17414220" y="22076386"/>
            <a:ext cx="958823" cy="3043156"/>
          </a:xfrm>
          <a:custGeom>
            <a:avLst/>
            <a:gdLst>
              <a:gd name="connsiteX0" fmla="*/ 0 w 958823"/>
              <a:gd name="connsiteY0" fmla="*/ 82924 h 3043156"/>
              <a:gd name="connsiteX1" fmla="*/ 143628 w 958823"/>
              <a:gd name="connsiteY1" fmla="*/ 0 h 3043156"/>
              <a:gd name="connsiteX2" fmla="*/ 284553 w 958823"/>
              <a:gd name="connsiteY2" fmla="*/ 258998 h 3043156"/>
              <a:gd name="connsiteX3" fmla="*/ 958570 w 958823"/>
              <a:gd name="connsiteY3" fmla="*/ 2900269 h 3043156"/>
              <a:gd name="connsiteX4" fmla="*/ 958823 w 958823"/>
              <a:gd name="connsiteY4" fmla="*/ 3043155 h 3043156"/>
              <a:gd name="connsiteX5" fmla="*/ 792997 w 958823"/>
              <a:gd name="connsiteY5" fmla="*/ 3043156 h 3043156"/>
              <a:gd name="connsiteX6" fmla="*/ 792751 w 958823"/>
              <a:gd name="connsiteY6" fmla="*/ 2904722 h 3043156"/>
              <a:gd name="connsiteX7" fmla="*/ 136844 w 958823"/>
              <a:gd name="connsiteY7" fmla="*/ 334422 h 3043156"/>
              <a:gd name="connsiteX8" fmla="*/ 0 w 958823"/>
              <a:gd name="connsiteY8" fmla="*/ 82924 h 304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823" h="3043156">
                <a:moveTo>
                  <a:pt x="0" y="82924"/>
                </a:moveTo>
                <a:lnTo>
                  <a:pt x="143628" y="0"/>
                </a:lnTo>
                <a:lnTo>
                  <a:pt x="284553" y="258998"/>
                </a:lnTo>
                <a:cubicBezTo>
                  <a:pt x="716392" y="1102948"/>
                  <a:pt x="935315" y="2004827"/>
                  <a:pt x="958570" y="2900269"/>
                </a:cubicBezTo>
                <a:lnTo>
                  <a:pt x="958823" y="3043155"/>
                </a:lnTo>
                <a:lnTo>
                  <a:pt x="792997" y="3043156"/>
                </a:lnTo>
                <a:lnTo>
                  <a:pt x="792751" y="2904722"/>
                </a:lnTo>
                <a:cubicBezTo>
                  <a:pt x="770118" y="2033341"/>
                  <a:pt x="557078" y="1155696"/>
                  <a:pt x="136844" y="334422"/>
                </a:cubicBezTo>
                <a:lnTo>
                  <a:pt x="0" y="82924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862952-1EC5-56C2-57CA-26F2B2E8E053}"/>
              </a:ext>
            </a:extLst>
          </p:cNvPr>
          <p:cNvGrpSpPr/>
          <p:nvPr/>
        </p:nvGrpSpPr>
        <p:grpSpPr>
          <a:xfrm>
            <a:off x="6569862" y="16467347"/>
            <a:ext cx="11244279" cy="11244279"/>
            <a:chOff x="6569862" y="7399547"/>
            <a:chExt cx="11244279" cy="1124427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9F91A3C-8586-55CC-79D9-63B7EB4C74F8}"/>
                </a:ext>
              </a:extLst>
            </p:cNvPr>
            <p:cNvSpPr/>
            <p:nvPr/>
          </p:nvSpPr>
          <p:spPr>
            <a:xfrm rot="1800000">
              <a:off x="10686372" y="7399547"/>
              <a:ext cx="2999826" cy="5172991"/>
            </a:xfrm>
            <a:custGeom>
              <a:avLst/>
              <a:gdLst>
                <a:gd name="connsiteX0" fmla="*/ 19509 w 2999826"/>
                <a:gd name="connsiteY0" fmla="*/ 10929 h 5172991"/>
                <a:gd name="connsiteX1" fmla="*/ 39595 w 2999826"/>
                <a:gd name="connsiteY1" fmla="*/ 0 h 5172991"/>
                <a:gd name="connsiteX2" fmla="*/ 2999826 w 2999826"/>
                <a:gd name="connsiteY2" fmla="*/ 5127271 h 5172991"/>
                <a:gd name="connsiteX3" fmla="*/ 2999826 w 2999826"/>
                <a:gd name="connsiteY3" fmla="*/ 5172991 h 5172991"/>
                <a:gd name="connsiteX4" fmla="*/ 2960231 w 2999826"/>
                <a:gd name="connsiteY4" fmla="*/ 5150132 h 5172991"/>
                <a:gd name="connsiteX5" fmla="*/ 0 w 2999826"/>
                <a:gd name="connsiteY5" fmla="*/ 22860 h 5172991"/>
                <a:gd name="connsiteX6" fmla="*/ 19509 w 2999826"/>
                <a:gd name="connsiteY6" fmla="*/ 10929 h 51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6" h="5172991">
                  <a:moveTo>
                    <a:pt x="19509" y="10929"/>
                  </a:moveTo>
                  <a:lnTo>
                    <a:pt x="39595" y="0"/>
                  </a:lnTo>
                  <a:lnTo>
                    <a:pt x="2999826" y="5127271"/>
                  </a:lnTo>
                  <a:lnTo>
                    <a:pt x="2999826" y="5172991"/>
                  </a:lnTo>
                  <a:lnTo>
                    <a:pt x="2960231" y="5150132"/>
                  </a:lnTo>
                  <a:lnTo>
                    <a:pt x="0" y="22860"/>
                  </a:lnTo>
                  <a:lnTo>
                    <a:pt x="19509" y="109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86B2DB2-D624-A217-FB28-B5A7B38AEA10}"/>
                </a:ext>
              </a:extLst>
            </p:cNvPr>
            <p:cNvSpPr/>
            <p:nvPr/>
          </p:nvSpPr>
          <p:spPr>
            <a:xfrm rot="1800000">
              <a:off x="13681987" y="7421391"/>
              <a:ext cx="45719" cy="5959944"/>
            </a:xfrm>
            <a:custGeom>
              <a:avLst/>
              <a:gdLst>
                <a:gd name="connsiteX0" fmla="*/ 0 w 45719"/>
                <a:gd name="connsiteY0" fmla="*/ 81 h 5959944"/>
                <a:gd name="connsiteX1" fmla="*/ 45718 w 45719"/>
                <a:gd name="connsiteY1" fmla="*/ 0 h 5959944"/>
                <a:gd name="connsiteX2" fmla="*/ 45719 w 45719"/>
                <a:gd name="connsiteY2" fmla="*/ 5920351 h 5959944"/>
                <a:gd name="connsiteX3" fmla="*/ 22860 w 45719"/>
                <a:gd name="connsiteY3" fmla="*/ 5959944 h 5959944"/>
                <a:gd name="connsiteX4" fmla="*/ 0 w 45719"/>
                <a:gd name="connsiteY4" fmla="*/ 5920349 h 5959944"/>
                <a:gd name="connsiteX5" fmla="*/ 0 w 45719"/>
                <a:gd name="connsiteY5" fmla="*/ 81 h 595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44">
                  <a:moveTo>
                    <a:pt x="0" y="81"/>
                  </a:moveTo>
                  <a:lnTo>
                    <a:pt x="45718" y="0"/>
                  </a:lnTo>
                  <a:lnTo>
                    <a:pt x="45719" y="5920351"/>
                  </a:lnTo>
                  <a:lnTo>
                    <a:pt x="22860" y="5959944"/>
                  </a:lnTo>
                  <a:lnTo>
                    <a:pt x="0" y="5920349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E90CD0E-95A6-192A-D9B8-DEC9B05D311C}"/>
                </a:ext>
              </a:extLst>
            </p:cNvPr>
            <p:cNvSpPr/>
            <p:nvPr/>
          </p:nvSpPr>
          <p:spPr>
            <a:xfrm rot="1800000">
              <a:off x="8092700" y="8890088"/>
              <a:ext cx="5172891" cy="2999728"/>
            </a:xfrm>
            <a:custGeom>
              <a:avLst/>
              <a:gdLst>
                <a:gd name="connsiteX0" fmla="*/ 22930 w 5172891"/>
                <a:gd name="connsiteY0" fmla="*/ 0 h 2999728"/>
                <a:gd name="connsiteX1" fmla="*/ 5150031 w 5172891"/>
                <a:gd name="connsiteY1" fmla="*/ 2960134 h 2999728"/>
                <a:gd name="connsiteX2" fmla="*/ 5172891 w 5172891"/>
                <a:gd name="connsiteY2" fmla="*/ 2999728 h 2999728"/>
                <a:gd name="connsiteX3" fmla="*/ 5127173 w 5172891"/>
                <a:gd name="connsiteY3" fmla="*/ 2999728 h 2999728"/>
                <a:gd name="connsiteX4" fmla="*/ 0 w 5172891"/>
                <a:gd name="connsiteY4" fmla="*/ 39553 h 2999728"/>
                <a:gd name="connsiteX5" fmla="*/ 22930 w 5172891"/>
                <a:gd name="connsiteY5" fmla="*/ 0 h 299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1" h="2999728">
                  <a:moveTo>
                    <a:pt x="22930" y="0"/>
                  </a:moveTo>
                  <a:lnTo>
                    <a:pt x="5150031" y="2960134"/>
                  </a:lnTo>
                  <a:lnTo>
                    <a:pt x="5172891" y="2999728"/>
                  </a:lnTo>
                  <a:lnTo>
                    <a:pt x="5127173" y="2999728"/>
                  </a:lnTo>
                  <a:lnTo>
                    <a:pt x="0" y="39553"/>
                  </a:lnTo>
                  <a:lnTo>
                    <a:pt x="2293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C88F446-30CF-3982-C3B4-16B2A5D9D521}"/>
                </a:ext>
              </a:extLst>
            </p:cNvPr>
            <p:cNvSpPr/>
            <p:nvPr/>
          </p:nvSpPr>
          <p:spPr>
            <a:xfrm rot="1800000">
              <a:off x="13323875" y="8922387"/>
              <a:ext cx="2999727" cy="5172892"/>
            </a:xfrm>
            <a:custGeom>
              <a:avLst/>
              <a:gdLst>
                <a:gd name="connsiteX0" fmla="*/ 2960174 w 2999727"/>
                <a:gd name="connsiteY0" fmla="*/ 0 h 5172892"/>
                <a:gd name="connsiteX1" fmla="*/ 2999727 w 2999727"/>
                <a:gd name="connsiteY1" fmla="*/ 22931 h 5172892"/>
                <a:gd name="connsiteX2" fmla="*/ 39593 w 2999727"/>
                <a:gd name="connsiteY2" fmla="*/ 5150032 h 5172892"/>
                <a:gd name="connsiteX3" fmla="*/ 0 w 2999727"/>
                <a:gd name="connsiteY3" fmla="*/ 5172892 h 5172892"/>
                <a:gd name="connsiteX4" fmla="*/ 0 w 2999727"/>
                <a:gd name="connsiteY4" fmla="*/ 5127174 h 5172892"/>
                <a:gd name="connsiteX5" fmla="*/ 2960174 w 2999727"/>
                <a:gd name="connsiteY5" fmla="*/ 0 h 517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2">
                  <a:moveTo>
                    <a:pt x="2960174" y="0"/>
                  </a:moveTo>
                  <a:lnTo>
                    <a:pt x="2999727" y="22931"/>
                  </a:lnTo>
                  <a:lnTo>
                    <a:pt x="39593" y="5150032"/>
                  </a:lnTo>
                  <a:lnTo>
                    <a:pt x="0" y="5172892"/>
                  </a:lnTo>
                  <a:lnTo>
                    <a:pt x="0" y="5127174"/>
                  </a:lnTo>
                  <a:lnTo>
                    <a:pt x="296017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785758A-ED4B-C4B6-1E0A-8FCED94797E4}"/>
                </a:ext>
              </a:extLst>
            </p:cNvPr>
            <p:cNvSpPr/>
            <p:nvPr/>
          </p:nvSpPr>
          <p:spPr>
            <a:xfrm rot="1800000">
              <a:off x="6591704" y="11485984"/>
              <a:ext cx="5959942" cy="45719"/>
            </a:xfrm>
            <a:custGeom>
              <a:avLst/>
              <a:gdLst>
                <a:gd name="connsiteX0" fmla="*/ 0 w 5959942"/>
                <a:gd name="connsiteY0" fmla="*/ 0 h 45719"/>
                <a:gd name="connsiteX1" fmla="*/ 5920349 w 5959942"/>
                <a:gd name="connsiteY1" fmla="*/ 1 h 45719"/>
                <a:gd name="connsiteX2" fmla="*/ 5959942 w 5959942"/>
                <a:gd name="connsiteY2" fmla="*/ 22860 h 45719"/>
                <a:gd name="connsiteX3" fmla="*/ 5920348 w 5959942"/>
                <a:gd name="connsiteY3" fmla="*/ 45719 h 45719"/>
                <a:gd name="connsiteX4" fmla="*/ 81 w 5959942"/>
                <a:gd name="connsiteY4" fmla="*/ 45719 h 45719"/>
                <a:gd name="connsiteX5" fmla="*/ 0 w 5959942"/>
                <a:gd name="connsiteY5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2" h="45719">
                  <a:moveTo>
                    <a:pt x="0" y="0"/>
                  </a:moveTo>
                  <a:lnTo>
                    <a:pt x="5920349" y="1"/>
                  </a:lnTo>
                  <a:lnTo>
                    <a:pt x="5959942" y="22860"/>
                  </a:lnTo>
                  <a:lnTo>
                    <a:pt x="5920348" y="45719"/>
                  </a:lnTo>
                  <a:lnTo>
                    <a:pt x="8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E03B299-4089-3091-B75A-28382016C69A}"/>
                </a:ext>
              </a:extLst>
            </p:cNvPr>
            <p:cNvSpPr/>
            <p:nvPr/>
          </p:nvSpPr>
          <p:spPr>
            <a:xfrm rot="1800000">
              <a:off x="6569862" y="11527490"/>
              <a:ext cx="5172989" cy="2999824"/>
            </a:xfrm>
            <a:custGeom>
              <a:avLst/>
              <a:gdLst>
                <a:gd name="connsiteX0" fmla="*/ 0 w 5172989"/>
                <a:gd name="connsiteY0" fmla="*/ 2960231 h 2999824"/>
                <a:gd name="connsiteX1" fmla="*/ 5127270 w 5172989"/>
                <a:gd name="connsiteY1" fmla="*/ 0 h 2999824"/>
                <a:gd name="connsiteX2" fmla="*/ 5172989 w 5172989"/>
                <a:gd name="connsiteY2" fmla="*/ 0 h 2999824"/>
                <a:gd name="connsiteX3" fmla="*/ 5150130 w 5172989"/>
                <a:gd name="connsiteY3" fmla="*/ 39593 h 2999824"/>
                <a:gd name="connsiteX4" fmla="*/ 22860 w 5172989"/>
                <a:gd name="connsiteY4" fmla="*/ 2999824 h 2999824"/>
                <a:gd name="connsiteX5" fmla="*/ 10929 w 5172989"/>
                <a:gd name="connsiteY5" fmla="*/ 2980316 h 2999824"/>
                <a:gd name="connsiteX6" fmla="*/ 0 w 5172989"/>
                <a:gd name="connsiteY6" fmla="*/ 2960231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0" y="2960231"/>
                  </a:moveTo>
                  <a:lnTo>
                    <a:pt x="5127270" y="0"/>
                  </a:lnTo>
                  <a:lnTo>
                    <a:pt x="5172989" y="0"/>
                  </a:lnTo>
                  <a:lnTo>
                    <a:pt x="5150130" y="39593"/>
                  </a:lnTo>
                  <a:lnTo>
                    <a:pt x="22860" y="2999824"/>
                  </a:lnTo>
                  <a:lnTo>
                    <a:pt x="10929" y="2980316"/>
                  </a:lnTo>
                  <a:lnTo>
                    <a:pt x="0" y="29602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EE16C57-8327-3200-9186-FBC9A4269BD9}"/>
                </a:ext>
              </a:extLst>
            </p:cNvPr>
            <p:cNvSpPr/>
            <p:nvPr/>
          </p:nvSpPr>
          <p:spPr>
            <a:xfrm rot="1800000">
              <a:off x="12641152" y="11516061"/>
              <a:ext cx="5172989" cy="2999824"/>
            </a:xfrm>
            <a:custGeom>
              <a:avLst/>
              <a:gdLst>
                <a:gd name="connsiteX0" fmla="*/ 22859 w 5172989"/>
                <a:gd name="connsiteY0" fmla="*/ 2960230 h 2999824"/>
                <a:gd name="connsiteX1" fmla="*/ 5150129 w 5172989"/>
                <a:gd name="connsiteY1" fmla="*/ 0 h 2999824"/>
                <a:gd name="connsiteX2" fmla="*/ 5162059 w 5172989"/>
                <a:gd name="connsiteY2" fmla="*/ 19507 h 2999824"/>
                <a:gd name="connsiteX3" fmla="*/ 5172989 w 5172989"/>
                <a:gd name="connsiteY3" fmla="*/ 39593 h 2999824"/>
                <a:gd name="connsiteX4" fmla="*/ 45718 w 5172989"/>
                <a:gd name="connsiteY4" fmla="*/ 2999824 h 2999824"/>
                <a:gd name="connsiteX5" fmla="*/ 0 w 5172989"/>
                <a:gd name="connsiteY5" fmla="*/ 2999824 h 2999824"/>
                <a:gd name="connsiteX6" fmla="*/ 22859 w 5172989"/>
                <a:gd name="connsiteY6" fmla="*/ 2960230 h 299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2989" h="2999824">
                  <a:moveTo>
                    <a:pt x="22859" y="2960230"/>
                  </a:moveTo>
                  <a:lnTo>
                    <a:pt x="5150129" y="0"/>
                  </a:lnTo>
                  <a:lnTo>
                    <a:pt x="5162059" y="19507"/>
                  </a:lnTo>
                  <a:lnTo>
                    <a:pt x="5172989" y="39593"/>
                  </a:lnTo>
                  <a:lnTo>
                    <a:pt x="45718" y="2999824"/>
                  </a:lnTo>
                  <a:lnTo>
                    <a:pt x="0" y="2999824"/>
                  </a:lnTo>
                  <a:lnTo>
                    <a:pt x="22859" y="296023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7C5D7E-A610-53A0-A5A5-F067449477F7}"/>
                </a:ext>
              </a:extLst>
            </p:cNvPr>
            <p:cNvSpPr/>
            <p:nvPr/>
          </p:nvSpPr>
          <p:spPr>
            <a:xfrm rot="1800000">
              <a:off x="8060402" y="11948099"/>
              <a:ext cx="2999727" cy="5172891"/>
            </a:xfrm>
            <a:custGeom>
              <a:avLst/>
              <a:gdLst>
                <a:gd name="connsiteX0" fmla="*/ 2960133 w 2999727"/>
                <a:gd name="connsiteY0" fmla="*/ 22859 h 5172891"/>
                <a:gd name="connsiteX1" fmla="*/ 2999727 w 2999727"/>
                <a:gd name="connsiteY1" fmla="*/ 0 h 5172891"/>
                <a:gd name="connsiteX2" fmla="*/ 2999727 w 2999727"/>
                <a:gd name="connsiteY2" fmla="*/ 45719 h 5172891"/>
                <a:gd name="connsiteX3" fmla="*/ 39553 w 2999727"/>
                <a:gd name="connsiteY3" fmla="*/ 5172891 h 5172891"/>
                <a:gd name="connsiteX4" fmla="*/ 0 w 2999727"/>
                <a:gd name="connsiteY4" fmla="*/ 5149962 h 5172891"/>
                <a:gd name="connsiteX5" fmla="*/ 2960133 w 2999727"/>
                <a:gd name="connsiteY5" fmla="*/ 22859 h 517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9727" h="5172891">
                  <a:moveTo>
                    <a:pt x="2960133" y="22859"/>
                  </a:moveTo>
                  <a:lnTo>
                    <a:pt x="2999727" y="0"/>
                  </a:lnTo>
                  <a:lnTo>
                    <a:pt x="2999727" y="45719"/>
                  </a:lnTo>
                  <a:lnTo>
                    <a:pt x="39553" y="5172891"/>
                  </a:lnTo>
                  <a:lnTo>
                    <a:pt x="0" y="5149962"/>
                  </a:lnTo>
                  <a:lnTo>
                    <a:pt x="2960133" y="228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CB737AE-C37F-EF5C-6AEF-C43B34AD18E9}"/>
                </a:ext>
              </a:extLst>
            </p:cNvPr>
            <p:cNvSpPr/>
            <p:nvPr/>
          </p:nvSpPr>
          <p:spPr>
            <a:xfrm rot="1800000">
              <a:off x="11832352" y="14511674"/>
              <a:ext cx="5959944" cy="45719"/>
            </a:xfrm>
            <a:custGeom>
              <a:avLst/>
              <a:gdLst>
                <a:gd name="connsiteX0" fmla="*/ 0 w 5959944"/>
                <a:gd name="connsiteY0" fmla="*/ 22860 h 45719"/>
                <a:gd name="connsiteX1" fmla="*/ 39594 w 5959944"/>
                <a:gd name="connsiteY1" fmla="*/ 0 h 45719"/>
                <a:gd name="connsiteX2" fmla="*/ 5959862 w 5959944"/>
                <a:gd name="connsiteY2" fmla="*/ 1 h 45719"/>
                <a:gd name="connsiteX3" fmla="*/ 5959944 w 5959944"/>
                <a:gd name="connsiteY3" fmla="*/ 45719 h 45719"/>
                <a:gd name="connsiteX4" fmla="*/ 39595 w 5959944"/>
                <a:gd name="connsiteY4" fmla="*/ 45719 h 45719"/>
                <a:gd name="connsiteX5" fmla="*/ 0 w 5959944"/>
                <a:gd name="connsiteY5" fmla="*/ 2286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9944" h="45719">
                  <a:moveTo>
                    <a:pt x="0" y="22860"/>
                  </a:moveTo>
                  <a:lnTo>
                    <a:pt x="39594" y="0"/>
                  </a:lnTo>
                  <a:lnTo>
                    <a:pt x="5959862" y="1"/>
                  </a:lnTo>
                  <a:lnTo>
                    <a:pt x="5959944" y="45719"/>
                  </a:lnTo>
                  <a:lnTo>
                    <a:pt x="39595" y="45719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017E7F1-8E37-3717-C231-4B2E312E7880}"/>
                </a:ext>
              </a:extLst>
            </p:cNvPr>
            <p:cNvSpPr/>
            <p:nvPr/>
          </p:nvSpPr>
          <p:spPr>
            <a:xfrm rot="1800000">
              <a:off x="10656297" y="12662043"/>
              <a:ext cx="45719" cy="5959939"/>
            </a:xfrm>
            <a:custGeom>
              <a:avLst/>
              <a:gdLst>
                <a:gd name="connsiteX0" fmla="*/ 22860 w 45719"/>
                <a:gd name="connsiteY0" fmla="*/ 0 h 5959939"/>
                <a:gd name="connsiteX1" fmla="*/ 45719 w 45719"/>
                <a:gd name="connsiteY1" fmla="*/ 39593 h 5959939"/>
                <a:gd name="connsiteX2" fmla="*/ 45718 w 45719"/>
                <a:gd name="connsiteY2" fmla="*/ 5959860 h 5959939"/>
                <a:gd name="connsiteX3" fmla="*/ 0 w 45719"/>
                <a:gd name="connsiteY3" fmla="*/ 5959939 h 5959939"/>
                <a:gd name="connsiteX4" fmla="*/ 0 w 45719"/>
                <a:gd name="connsiteY4" fmla="*/ 39593 h 5959939"/>
                <a:gd name="connsiteX5" fmla="*/ 22860 w 45719"/>
                <a:gd name="connsiteY5" fmla="*/ 0 h 595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19" h="5959939">
                  <a:moveTo>
                    <a:pt x="22860" y="0"/>
                  </a:moveTo>
                  <a:lnTo>
                    <a:pt x="45719" y="39593"/>
                  </a:lnTo>
                  <a:lnTo>
                    <a:pt x="45718" y="5959860"/>
                  </a:lnTo>
                  <a:lnTo>
                    <a:pt x="0" y="5959939"/>
                  </a:lnTo>
                  <a:lnTo>
                    <a:pt x="0" y="39593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8850A45-B9F7-AB62-82A1-1A406FBDEB84}"/>
                </a:ext>
              </a:extLst>
            </p:cNvPr>
            <p:cNvSpPr/>
            <p:nvPr/>
          </p:nvSpPr>
          <p:spPr>
            <a:xfrm rot="1800000">
              <a:off x="11118411" y="14153561"/>
              <a:ext cx="5172890" cy="2999727"/>
            </a:xfrm>
            <a:custGeom>
              <a:avLst/>
              <a:gdLst>
                <a:gd name="connsiteX0" fmla="*/ 0 w 5172890"/>
                <a:gd name="connsiteY0" fmla="*/ 0 h 2999727"/>
                <a:gd name="connsiteX1" fmla="*/ 45718 w 5172890"/>
                <a:gd name="connsiteY1" fmla="*/ 0 h 2999727"/>
                <a:gd name="connsiteX2" fmla="*/ 5172890 w 5172890"/>
                <a:gd name="connsiteY2" fmla="*/ 2960175 h 2999727"/>
                <a:gd name="connsiteX3" fmla="*/ 5149959 w 5172890"/>
                <a:gd name="connsiteY3" fmla="*/ 2999727 h 2999727"/>
                <a:gd name="connsiteX4" fmla="*/ 22859 w 5172890"/>
                <a:gd name="connsiteY4" fmla="*/ 39594 h 2999727"/>
                <a:gd name="connsiteX5" fmla="*/ 0 w 5172890"/>
                <a:gd name="connsiteY5" fmla="*/ 0 h 299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72890" h="2999727">
                  <a:moveTo>
                    <a:pt x="0" y="0"/>
                  </a:moveTo>
                  <a:lnTo>
                    <a:pt x="45718" y="0"/>
                  </a:lnTo>
                  <a:lnTo>
                    <a:pt x="5172890" y="2960175"/>
                  </a:lnTo>
                  <a:lnTo>
                    <a:pt x="5149959" y="2999727"/>
                  </a:lnTo>
                  <a:lnTo>
                    <a:pt x="22859" y="395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ADD0F8E-6A9A-439B-AAFE-CE9B5B1B244B}"/>
                </a:ext>
              </a:extLst>
            </p:cNvPr>
            <p:cNvSpPr/>
            <p:nvPr/>
          </p:nvSpPr>
          <p:spPr>
            <a:xfrm rot="1800000">
              <a:off x="10697803" y="13470838"/>
              <a:ext cx="2999825" cy="5172988"/>
            </a:xfrm>
            <a:custGeom>
              <a:avLst/>
              <a:gdLst>
                <a:gd name="connsiteX0" fmla="*/ 0 w 2999825"/>
                <a:gd name="connsiteY0" fmla="*/ 0 h 5172988"/>
                <a:gd name="connsiteX1" fmla="*/ 39595 w 2999825"/>
                <a:gd name="connsiteY1" fmla="*/ 22860 h 5172988"/>
                <a:gd name="connsiteX2" fmla="*/ 2999825 w 2999825"/>
                <a:gd name="connsiteY2" fmla="*/ 5150129 h 5172988"/>
                <a:gd name="connsiteX3" fmla="*/ 2980318 w 2999825"/>
                <a:gd name="connsiteY3" fmla="*/ 5162059 h 5172988"/>
                <a:gd name="connsiteX4" fmla="*/ 2960231 w 2999825"/>
                <a:gd name="connsiteY4" fmla="*/ 5172988 h 5172988"/>
                <a:gd name="connsiteX5" fmla="*/ 1 w 2999825"/>
                <a:gd name="connsiteY5" fmla="*/ 45719 h 5172988"/>
                <a:gd name="connsiteX6" fmla="*/ 0 w 2999825"/>
                <a:gd name="connsiteY6" fmla="*/ 0 h 5172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825" h="5172988">
                  <a:moveTo>
                    <a:pt x="0" y="0"/>
                  </a:moveTo>
                  <a:lnTo>
                    <a:pt x="39595" y="22860"/>
                  </a:lnTo>
                  <a:lnTo>
                    <a:pt x="2999825" y="5150129"/>
                  </a:lnTo>
                  <a:lnTo>
                    <a:pt x="2980318" y="5162059"/>
                  </a:lnTo>
                  <a:lnTo>
                    <a:pt x="2960231" y="5172988"/>
                  </a:lnTo>
                  <a:lnTo>
                    <a:pt x="1" y="45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6EAAE5C-4FC2-9C70-6B99-8DC217A6562B}"/>
              </a:ext>
            </a:extLst>
          </p:cNvPr>
          <p:cNvSpPr/>
          <p:nvPr/>
        </p:nvSpPr>
        <p:spPr>
          <a:xfrm rot="1800000">
            <a:off x="6486924" y="25767178"/>
            <a:ext cx="3043087" cy="959197"/>
          </a:xfrm>
          <a:custGeom>
            <a:avLst/>
            <a:gdLst>
              <a:gd name="connsiteX0" fmla="*/ 82913 w 3043087"/>
              <a:gd name="connsiteY0" fmla="*/ 0 h 959197"/>
              <a:gd name="connsiteX1" fmla="*/ 174609 w 3043087"/>
              <a:gd name="connsiteY1" fmla="*/ 53158 h 959197"/>
              <a:gd name="connsiteX2" fmla="*/ 2937096 w 3043087"/>
              <a:gd name="connsiteY2" fmla="*/ 793363 h 959197"/>
              <a:gd name="connsiteX3" fmla="*/ 3043087 w 3043087"/>
              <a:gd name="connsiteY3" fmla="*/ 793174 h 959197"/>
              <a:gd name="connsiteX4" fmla="*/ 3043087 w 3043087"/>
              <a:gd name="connsiteY4" fmla="*/ 959003 h 959197"/>
              <a:gd name="connsiteX5" fmla="*/ 2933539 w 3043087"/>
              <a:gd name="connsiteY5" fmla="*/ 959197 h 959197"/>
              <a:gd name="connsiteX6" fmla="*/ 94775 w 3043087"/>
              <a:gd name="connsiteY6" fmla="*/ 198552 h 959197"/>
              <a:gd name="connsiteX7" fmla="*/ 0 w 3043087"/>
              <a:gd name="connsiteY7" fmla="*/ 143610 h 959197"/>
              <a:gd name="connsiteX8" fmla="*/ 82913 w 3043087"/>
              <a:gd name="connsiteY8" fmla="*/ 0 h 959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087" h="959197">
                <a:moveTo>
                  <a:pt x="82913" y="0"/>
                </a:moveTo>
                <a:lnTo>
                  <a:pt x="174609" y="53158"/>
                </a:lnTo>
                <a:cubicBezTo>
                  <a:pt x="1021832" y="517316"/>
                  <a:pt x="1971301" y="771726"/>
                  <a:pt x="2937096" y="793363"/>
                </a:cubicBezTo>
                <a:lnTo>
                  <a:pt x="3043087" y="793174"/>
                </a:lnTo>
                <a:lnTo>
                  <a:pt x="3043087" y="959003"/>
                </a:lnTo>
                <a:lnTo>
                  <a:pt x="2933539" y="959197"/>
                </a:lnTo>
                <a:cubicBezTo>
                  <a:pt x="1941076" y="936962"/>
                  <a:pt x="965391" y="675527"/>
                  <a:pt x="94775" y="198552"/>
                </a:cubicBezTo>
                <a:lnTo>
                  <a:pt x="0" y="143610"/>
                </a:lnTo>
                <a:lnTo>
                  <a:pt x="82913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43A56EA-EC3D-4438-99FF-8F15E0A52276}"/>
              </a:ext>
            </a:extLst>
          </p:cNvPr>
          <p:cNvSpPr/>
          <p:nvPr/>
        </p:nvSpPr>
        <p:spPr>
          <a:xfrm rot="1800000">
            <a:off x="15869690" y="24751479"/>
            <a:ext cx="959197" cy="3043087"/>
          </a:xfrm>
          <a:custGeom>
            <a:avLst/>
            <a:gdLst>
              <a:gd name="connsiteX0" fmla="*/ 793177 w 959197"/>
              <a:gd name="connsiteY0" fmla="*/ 0 h 3043087"/>
              <a:gd name="connsiteX1" fmla="*/ 959004 w 959197"/>
              <a:gd name="connsiteY1" fmla="*/ 0 h 3043087"/>
              <a:gd name="connsiteX2" fmla="*/ 959197 w 959197"/>
              <a:gd name="connsiteY2" fmla="*/ 109548 h 3043087"/>
              <a:gd name="connsiteX3" fmla="*/ 198554 w 959197"/>
              <a:gd name="connsiteY3" fmla="*/ 2948312 h 3043087"/>
              <a:gd name="connsiteX4" fmla="*/ 143610 w 959197"/>
              <a:gd name="connsiteY4" fmla="*/ 3043087 h 3043087"/>
              <a:gd name="connsiteX5" fmla="*/ 0 w 959197"/>
              <a:gd name="connsiteY5" fmla="*/ 2960175 h 3043087"/>
              <a:gd name="connsiteX6" fmla="*/ 53158 w 959197"/>
              <a:gd name="connsiteY6" fmla="*/ 2868476 h 3043087"/>
              <a:gd name="connsiteX7" fmla="*/ 793363 w 959197"/>
              <a:gd name="connsiteY7" fmla="*/ 105991 h 3043087"/>
              <a:gd name="connsiteX8" fmla="*/ 793177 w 959197"/>
              <a:gd name="connsiteY8" fmla="*/ 0 h 30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197" h="3043087">
                <a:moveTo>
                  <a:pt x="793177" y="0"/>
                </a:moveTo>
                <a:lnTo>
                  <a:pt x="959004" y="0"/>
                </a:lnTo>
                <a:lnTo>
                  <a:pt x="959197" y="109548"/>
                </a:lnTo>
                <a:cubicBezTo>
                  <a:pt x="936962" y="1102011"/>
                  <a:pt x="675528" y="2077697"/>
                  <a:pt x="198554" y="2948312"/>
                </a:cubicBezTo>
                <a:lnTo>
                  <a:pt x="143610" y="3043087"/>
                </a:lnTo>
                <a:lnTo>
                  <a:pt x="0" y="2960175"/>
                </a:lnTo>
                <a:lnTo>
                  <a:pt x="53158" y="2868476"/>
                </a:lnTo>
                <a:cubicBezTo>
                  <a:pt x="517317" y="2021254"/>
                  <a:pt x="771726" y="1071785"/>
                  <a:pt x="793363" y="105991"/>
                </a:cubicBezTo>
                <a:lnTo>
                  <a:pt x="793177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CEE1245-49AA-A0C3-F440-889E56FCB687}"/>
              </a:ext>
            </a:extLst>
          </p:cNvPr>
          <p:cNvSpPr/>
          <p:nvPr/>
        </p:nvSpPr>
        <p:spPr>
          <a:xfrm rot="1800000">
            <a:off x="9161948" y="27311705"/>
            <a:ext cx="3043155" cy="958824"/>
          </a:xfrm>
          <a:custGeom>
            <a:avLst/>
            <a:gdLst>
              <a:gd name="connsiteX0" fmla="*/ 0 w 3043155"/>
              <a:gd name="connsiteY0" fmla="*/ 792998 h 958824"/>
              <a:gd name="connsiteX1" fmla="*/ 138434 w 3043155"/>
              <a:gd name="connsiteY1" fmla="*/ 792752 h 958824"/>
              <a:gd name="connsiteX2" fmla="*/ 2708733 w 3043155"/>
              <a:gd name="connsiteY2" fmla="*/ 136845 h 958824"/>
              <a:gd name="connsiteX3" fmla="*/ 2960231 w 3043155"/>
              <a:gd name="connsiteY3" fmla="*/ 0 h 958824"/>
              <a:gd name="connsiteX4" fmla="*/ 3043155 w 3043155"/>
              <a:gd name="connsiteY4" fmla="*/ 143629 h 958824"/>
              <a:gd name="connsiteX5" fmla="*/ 2784158 w 3043155"/>
              <a:gd name="connsiteY5" fmla="*/ 284554 h 958824"/>
              <a:gd name="connsiteX6" fmla="*/ 142887 w 3043155"/>
              <a:gd name="connsiteY6" fmla="*/ 958571 h 958824"/>
              <a:gd name="connsiteX7" fmla="*/ 0 w 3043155"/>
              <a:gd name="connsiteY7" fmla="*/ 958824 h 958824"/>
              <a:gd name="connsiteX8" fmla="*/ 0 w 3043155"/>
              <a:gd name="connsiteY8" fmla="*/ 792998 h 95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155" h="958824">
                <a:moveTo>
                  <a:pt x="0" y="792998"/>
                </a:moveTo>
                <a:lnTo>
                  <a:pt x="138434" y="792752"/>
                </a:lnTo>
                <a:cubicBezTo>
                  <a:pt x="1009813" y="770120"/>
                  <a:pt x="1887459" y="557079"/>
                  <a:pt x="2708733" y="136845"/>
                </a:cubicBezTo>
                <a:lnTo>
                  <a:pt x="2960231" y="0"/>
                </a:lnTo>
                <a:lnTo>
                  <a:pt x="3043155" y="143629"/>
                </a:lnTo>
                <a:lnTo>
                  <a:pt x="2784158" y="284554"/>
                </a:lnTo>
                <a:cubicBezTo>
                  <a:pt x="1940208" y="716392"/>
                  <a:pt x="1038328" y="935314"/>
                  <a:pt x="142887" y="958571"/>
                </a:cubicBezTo>
                <a:lnTo>
                  <a:pt x="0" y="958824"/>
                </a:lnTo>
                <a:lnTo>
                  <a:pt x="0" y="79299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1C5F627-9D93-D999-1FC3-1E23F1B8A792}"/>
              </a:ext>
            </a:extLst>
          </p:cNvPr>
          <p:cNvSpPr/>
          <p:nvPr/>
        </p:nvSpPr>
        <p:spPr>
          <a:xfrm rot="1800000">
            <a:off x="12565964" y="26641296"/>
            <a:ext cx="2310482" cy="2310765"/>
          </a:xfrm>
          <a:custGeom>
            <a:avLst/>
            <a:gdLst>
              <a:gd name="connsiteX0" fmla="*/ 2166870 w 2310482"/>
              <a:gd name="connsiteY0" fmla="*/ 0 h 2310765"/>
              <a:gd name="connsiteX1" fmla="*/ 2310482 w 2310482"/>
              <a:gd name="connsiteY1" fmla="*/ 82914 h 2310765"/>
              <a:gd name="connsiteX2" fmla="*/ 2238819 w 2310482"/>
              <a:gd name="connsiteY2" fmla="*/ 206529 h 2310765"/>
              <a:gd name="connsiteX3" fmla="*/ 334468 w 2310482"/>
              <a:gd name="connsiteY3" fmla="*/ 2156928 h 2310765"/>
              <a:gd name="connsiteX4" fmla="*/ 82924 w 2310482"/>
              <a:gd name="connsiteY4" fmla="*/ 2310765 h 2310765"/>
              <a:gd name="connsiteX5" fmla="*/ 0 w 2310482"/>
              <a:gd name="connsiteY5" fmla="*/ 2167136 h 2310765"/>
              <a:gd name="connsiteX6" fmla="*/ 244261 w 2310482"/>
              <a:gd name="connsiteY6" fmla="*/ 2017754 h 2310765"/>
              <a:gd name="connsiteX7" fmla="*/ 2097442 w 2310482"/>
              <a:gd name="connsiteY7" fmla="*/ 119763 h 2310765"/>
              <a:gd name="connsiteX8" fmla="*/ 2166870 w 2310482"/>
              <a:gd name="connsiteY8" fmla="*/ 0 h 23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0482" h="2310765">
                <a:moveTo>
                  <a:pt x="2166870" y="0"/>
                </a:moveTo>
                <a:lnTo>
                  <a:pt x="2310482" y="82914"/>
                </a:lnTo>
                <a:lnTo>
                  <a:pt x="2238819" y="206529"/>
                </a:lnTo>
                <a:cubicBezTo>
                  <a:pt x="1770958" y="970375"/>
                  <a:pt x="1130426" y="1641965"/>
                  <a:pt x="334468" y="2156928"/>
                </a:cubicBezTo>
                <a:lnTo>
                  <a:pt x="82924" y="2310765"/>
                </a:lnTo>
                <a:lnTo>
                  <a:pt x="0" y="2167136"/>
                </a:lnTo>
                <a:lnTo>
                  <a:pt x="244261" y="2017754"/>
                </a:lnTo>
                <a:cubicBezTo>
                  <a:pt x="1018831" y="1516627"/>
                  <a:pt x="1642152" y="863084"/>
                  <a:pt x="2097442" y="119763"/>
                </a:cubicBezTo>
                <a:lnTo>
                  <a:pt x="2166870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F4AE51-14E2-1956-927D-D4B52AC4F85F}"/>
              </a:ext>
            </a:extLst>
          </p:cNvPr>
          <p:cNvGrpSpPr/>
          <p:nvPr/>
        </p:nvGrpSpPr>
        <p:grpSpPr>
          <a:xfrm>
            <a:off x="4231020" y="14128509"/>
            <a:ext cx="15921960" cy="15921959"/>
            <a:chOff x="4231020" y="5060709"/>
            <a:chExt cx="15921960" cy="15921959"/>
          </a:xfrm>
          <a:solidFill>
            <a:schemeClr val="tx2">
              <a:lumMod val="10000"/>
              <a:lumOff val="90000"/>
            </a:schemeClr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A9C8BF1-ED71-E28C-0E78-02CFE0146F4C}"/>
                </a:ext>
              </a:extLst>
            </p:cNvPr>
            <p:cNvSpPr/>
            <p:nvPr/>
          </p:nvSpPr>
          <p:spPr>
            <a:xfrm rot="1800000">
              <a:off x="11695809" y="5060709"/>
              <a:ext cx="992383" cy="1673138"/>
            </a:xfrm>
            <a:custGeom>
              <a:avLst/>
              <a:gdLst>
                <a:gd name="connsiteX0" fmla="*/ 0 w 992383"/>
                <a:gd name="connsiteY0" fmla="*/ 22860 h 1673138"/>
                <a:gd name="connsiteX1" fmla="*/ 39595 w 992383"/>
                <a:gd name="connsiteY1" fmla="*/ 0 h 1673138"/>
                <a:gd name="connsiteX2" fmla="*/ 992383 w 992383"/>
                <a:gd name="connsiteY2" fmla="*/ 1650278 h 1673138"/>
                <a:gd name="connsiteX3" fmla="*/ 972298 w 992383"/>
                <a:gd name="connsiteY3" fmla="*/ 1661207 h 1673138"/>
                <a:gd name="connsiteX4" fmla="*/ 952788 w 992383"/>
                <a:gd name="connsiteY4" fmla="*/ 1673138 h 1673138"/>
                <a:gd name="connsiteX5" fmla="*/ 0 w 992383"/>
                <a:gd name="connsiteY5" fmla="*/ 22860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60"/>
                  </a:moveTo>
                  <a:lnTo>
                    <a:pt x="39595" y="0"/>
                  </a:lnTo>
                  <a:lnTo>
                    <a:pt x="992383" y="1650278"/>
                  </a:lnTo>
                  <a:lnTo>
                    <a:pt x="972298" y="1661207"/>
                  </a:lnTo>
                  <a:lnTo>
                    <a:pt x="952788" y="1673138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CEE099-0561-68FA-6CCE-D975CB93878F}"/>
                </a:ext>
              </a:extLst>
            </p:cNvPr>
            <p:cNvSpPr/>
            <p:nvPr/>
          </p:nvSpPr>
          <p:spPr>
            <a:xfrm rot="1800000">
              <a:off x="7793197" y="6355618"/>
              <a:ext cx="1673324" cy="992449"/>
            </a:xfrm>
            <a:custGeom>
              <a:avLst/>
              <a:gdLst>
                <a:gd name="connsiteX0" fmla="*/ 22860 w 1673324"/>
                <a:gd name="connsiteY0" fmla="*/ 0 h 992449"/>
                <a:gd name="connsiteX1" fmla="*/ 1673324 w 1673324"/>
                <a:gd name="connsiteY1" fmla="*/ 952896 h 992449"/>
                <a:gd name="connsiteX2" fmla="*/ 1650395 w 1673324"/>
                <a:gd name="connsiteY2" fmla="*/ 992449 h 992449"/>
                <a:gd name="connsiteX3" fmla="*/ 0 w 1673324"/>
                <a:gd name="connsiteY3" fmla="*/ 39594 h 992449"/>
                <a:gd name="connsiteX4" fmla="*/ 22860 w 1673324"/>
                <a:gd name="connsiteY4" fmla="*/ 0 h 99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4" h="992449">
                  <a:moveTo>
                    <a:pt x="22860" y="0"/>
                  </a:moveTo>
                  <a:lnTo>
                    <a:pt x="1673324" y="952896"/>
                  </a:lnTo>
                  <a:lnTo>
                    <a:pt x="1650395" y="992449"/>
                  </a:lnTo>
                  <a:lnTo>
                    <a:pt x="0" y="39594"/>
                  </a:lnTo>
                  <a:lnTo>
                    <a:pt x="2286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CE6DC65-C7F2-3899-F151-06605FE23347}"/>
                </a:ext>
              </a:extLst>
            </p:cNvPr>
            <p:cNvSpPr/>
            <p:nvPr/>
          </p:nvSpPr>
          <p:spPr>
            <a:xfrm rot="1800000">
              <a:off x="15731292" y="5898965"/>
              <a:ext cx="45720" cy="1905791"/>
            </a:xfrm>
            <a:custGeom>
              <a:avLst/>
              <a:gdLst>
                <a:gd name="connsiteX0" fmla="*/ 1 w 45720"/>
                <a:gd name="connsiteY0" fmla="*/ 0 h 1905791"/>
                <a:gd name="connsiteX1" fmla="*/ 45720 w 45720"/>
                <a:gd name="connsiteY1" fmla="*/ 0 h 1905791"/>
                <a:gd name="connsiteX2" fmla="*/ 45720 w 45720"/>
                <a:gd name="connsiteY2" fmla="*/ 1905710 h 1905791"/>
                <a:gd name="connsiteX3" fmla="*/ 0 w 45720"/>
                <a:gd name="connsiteY3" fmla="*/ 1905791 h 1905791"/>
                <a:gd name="connsiteX4" fmla="*/ 1 w 45720"/>
                <a:gd name="connsiteY4" fmla="*/ 0 h 1905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" h="1905791">
                  <a:moveTo>
                    <a:pt x="1" y="0"/>
                  </a:moveTo>
                  <a:lnTo>
                    <a:pt x="45720" y="0"/>
                  </a:lnTo>
                  <a:lnTo>
                    <a:pt x="45720" y="1905710"/>
                  </a:lnTo>
                  <a:lnTo>
                    <a:pt x="0" y="190579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B77957F-B58F-D44B-9D91-899D06BD93CF}"/>
                </a:ext>
              </a:extLst>
            </p:cNvPr>
            <p:cNvSpPr/>
            <p:nvPr/>
          </p:nvSpPr>
          <p:spPr>
            <a:xfrm rot="1800000">
              <a:off x="5069276" y="9436678"/>
              <a:ext cx="1905794" cy="45719"/>
            </a:xfrm>
            <a:custGeom>
              <a:avLst/>
              <a:gdLst>
                <a:gd name="connsiteX0" fmla="*/ 1 w 1905794"/>
                <a:gd name="connsiteY0" fmla="*/ 0 h 45719"/>
                <a:gd name="connsiteX1" fmla="*/ 1905713 w 1905794"/>
                <a:gd name="connsiteY1" fmla="*/ 0 h 45719"/>
                <a:gd name="connsiteX2" fmla="*/ 1905794 w 1905794"/>
                <a:gd name="connsiteY2" fmla="*/ 45719 h 45719"/>
                <a:gd name="connsiteX3" fmla="*/ 0 w 1905794"/>
                <a:gd name="connsiteY3" fmla="*/ 45719 h 45719"/>
                <a:gd name="connsiteX4" fmla="*/ 1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1" y="0"/>
                  </a:moveTo>
                  <a:lnTo>
                    <a:pt x="1905713" y="0"/>
                  </a:lnTo>
                  <a:lnTo>
                    <a:pt x="1905794" y="45719"/>
                  </a:lnTo>
                  <a:lnTo>
                    <a:pt x="0" y="45719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22233F6-947C-8EA7-778A-B5BD9D5DFC9D}"/>
                </a:ext>
              </a:extLst>
            </p:cNvPr>
            <p:cNvSpPr/>
            <p:nvPr/>
          </p:nvSpPr>
          <p:spPr>
            <a:xfrm rot="1800000">
              <a:off x="17865620" y="8622885"/>
              <a:ext cx="992450" cy="1673324"/>
            </a:xfrm>
            <a:custGeom>
              <a:avLst/>
              <a:gdLst>
                <a:gd name="connsiteX0" fmla="*/ 952856 w 992450"/>
                <a:gd name="connsiteY0" fmla="*/ 0 h 1673324"/>
                <a:gd name="connsiteX1" fmla="*/ 992450 w 992450"/>
                <a:gd name="connsiteY1" fmla="*/ 22859 h 1673324"/>
                <a:gd name="connsiteX2" fmla="*/ 39554 w 992450"/>
                <a:gd name="connsiteY2" fmla="*/ 1673324 h 1673324"/>
                <a:gd name="connsiteX3" fmla="*/ 0 w 992450"/>
                <a:gd name="connsiteY3" fmla="*/ 1650394 h 1673324"/>
                <a:gd name="connsiteX4" fmla="*/ 952856 w 992450"/>
                <a:gd name="connsiteY4" fmla="*/ 0 h 167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0" h="1673324">
                  <a:moveTo>
                    <a:pt x="952856" y="0"/>
                  </a:moveTo>
                  <a:lnTo>
                    <a:pt x="992450" y="22859"/>
                  </a:lnTo>
                  <a:lnTo>
                    <a:pt x="39554" y="1673324"/>
                  </a:lnTo>
                  <a:lnTo>
                    <a:pt x="0" y="1650394"/>
                  </a:lnTo>
                  <a:lnTo>
                    <a:pt x="9528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0C05885-1EA1-4FE2-A5CF-C8B76C250975}"/>
                </a:ext>
              </a:extLst>
            </p:cNvPr>
            <p:cNvSpPr/>
            <p:nvPr/>
          </p:nvSpPr>
          <p:spPr>
            <a:xfrm rot="1800000">
              <a:off x="4231020" y="12525497"/>
              <a:ext cx="1673140" cy="992383"/>
            </a:xfrm>
            <a:custGeom>
              <a:avLst/>
              <a:gdLst>
                <a:gd name="connsiteX0" fmla="*/ 0 w 1673140"/>
                <a:gd name="connsiteY0" fmla="*/ 952790 h 992383"/>
                <a:gd name="connsiteX1" fmla="*/ 1650281 w 1673140"/>
                <a:gd name="connsiteY1" fmla="*/ 0 h 992383"/>
                <a:gd name="connsiteX2" fmla="*/ 1661209 w 1673140"/>
                <a:gd name="connsiteY2" fmla="*/ 20085 h 992383"/>
                <a:gd name="connsiteX3" fmla="*/ 1673140 w 1673140"/>
                <a:gd name="connsiteY3" fmla="*/ 39593 h 992383"/>
                <a:gd name="connsiteX4" fmla="*/ 22859 w 1673140"/>
                <a:gd name="connsiteY4" fmla="*/ 992383 h 992383"/>
                <a:gd name="connsiteX5" fmla="*/ 0 w 1673140"/>
                <a:gd name="connsiteY5" fmla="*/ 952790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40" h="992383">
                  <a:moveTo>
                    <a:pt x="0" y="952790"/>
                  </a:moveTo>
                  <a:lnTo>
                    <a:pt x="1650281" y="0"/>
                  </a:lnTo>
                  <a:lnTo>
                    <a:pt x="1661209" y="20085"/>
                  </a:lnTo>
                  <a:lnTo>
                    <a:pt x="1673140" y="39593"/>
                  </a:lnTo>
                  <a:lnTo>
                    <a:pt x="22859" y="992383"/>
                  </a:lnTo>
                  <a:lnTo>
                    <a:pt x="0" y="95279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55FADEB-D2DB-FA58-85D9-D7CA3B925684}"/>
                </a:ext>
              </a:extLst>
            </p:cNvPr>
            <p:cNvSpPr/>
            <p:nvPr/>
          </p:nvSpPr>
          <p:spPr>
            <a:xfrm rot="1800000">
              <a:off x="18479842" y="12525496"/>
              <a:ext cx="1673138" cy="992382"/>
            </a:xfrm>
            <a:custGeom>
              <a:avLst/>
              <a:gdLst>
                <a:gd name="connsiteX0" fmla="*/ 0 w 1673138"/>
                <a:gd name="connsiteY0" fmla="*/ 952789 h 992382"/>
                <a:gd name="connsiteX1" fmla="*/ 1650279 w 1673138"/>
                <a:gd name="connsiteY1" fmla="*/ 0 h 992382"/>
                <a:gd name="connsiteX2" fmla="*/ 1673138 w 1673138"/>
                <a:gd name="connsiteY2" fmla="*/ 39593 h 992382"/>
                <a:gd name="connsiteX3" fmla="*/ 22859 w 1673138"/>
                <a:gd name="connsiteY3" fmla="*/ 992382 h 992382"/>
                <a:gd name="connsiteX4" fmla="*/ 11930 w 1673138"/>
                <a:gd name="connsiteY4" fmla="*/ 972296 h 992382"/>
                <a:gd name="connsiteX5" fmla="*/ 0 w 1673138"/>
                <a:gd name="connsiteY5" fmla="*/ 952789 h 99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3138" h="992382">
                  <a:moveTo>
                    <a:pt x="0" y="952789"/>
                  </a:moveTo>
                  <a:lnTo>
                    <a:pt x="1650279" y="0"/>
                  </a:lnTo>
                  <a:lnTo>
                    <a:pt x="1673138" y="39593"/>
                  </a:lnTo>
                  <a:lnTo>
                    <a:pt x="22859" y="992382"/>
                  </a:lnTo>
                  <a:lnTo>
                    <a:pt x="11930" y="972296"/>
                  </a:lnTo>
                  <a:lnTo>
                    <a:pt x="0" y="9527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294A355-BBF6-CCB4-F693-DB6CD279A8F2}"/>
                </a:ext>
              </a:extLst>
            </p:cNvPr>
            <p:cNvSpPr/>
            <p:nvPr/>
          </p:nvSpPr>
          <p:spPr>
            <a:xfrm rot="1800000">
              <a:off x="5525930" y="15747167"/>
              <a:ext cx="992451" cy="1673325"/>
            </a:xfrm>
            <a:custGeom>
              <a:avLst/>
              <a:gdLst>
                <a:gd name="connsiteX0" fmla="*/ 952898 w 992451"/>
                <a:gd name="connsiteY0" fmla="*/ 0 h 1673325"/>
                <a:gd name="connsiteX1" fmla="*/ 992451 w 992451"/>
                <a:gd name="connsiteY1" fmla="*/ 22930 h 1673325"/>
                <a:gd name="connsiteX2" fmla="*/ 39594 w 992451"/>
                <a:gd name="connsiteY2" fmla="*/ 1673325 h 1673325"/>
                <a:gd name="connsiteX3" fmla="*/ 0 w 992451"/>
                <a:gd name="connsiteY3" fmla="*/ 1650466 h 1673325"/>
                <a:gd name="connsiteX4" fmla="*/ 952898 w 992451"/>
                <a:gd name="connsiteY4" fmla="*/ 0 h 167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451" h="1673325">
                  <a:moveTo>
                    <a:pt x="952898" y="0"/>
                  </a:moveTo>
                  <a:lnTo>
                    <a:pt x="992451" y="22930"/>
                  </a:lnTo>
                  <a:lnTo>
                    <a:pt x="39594" y="1673325"/>
                  </a:lnTo>
                  <a:lnTo>
                    <a:pt x="0" y="1650466"/>
                  </a:lnTo>
                  <a:lnTo>
                    <a:pt x="95289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A45B4E4-F996-500F-E7FF-589FD26B2608}"/>
                </a:ext>
              </a:extLst>
            </p:cNvPr>
            <p:cNvSpPr/>
            <p:nvPr/>
          </p:nvSpPr>
          <p:spPr>
            <a:xfrm rot="1800000">
              <a:off x="17408931" y="16560981"/>
              <a:ext cx="1905794" cy="45719"/>
            </a:xfrm>
            <a:custGeom>
              <a:avLst/>
              <a:gdLst>
                <a:gd name="connsiteX0" fmla="*/ 0 w 1905794"/>
                <a:gd name="connsiteY0" fmla="*/ 0 h 45719"/>
                <a:gd name="connsiteX1" fmla="*/ 1905794 w 1905794"/>
                <a:gd name="connsiteY1" fmla="*/ 0 h 45719"/>
                <a:gd name="connsiteX2" fmla="*/ 1905793 w 1905794"/>
                <a:gd name="connsiteY2" fmla="*/ 45719 h 45719"/>
                <a:gd name="connsiteX3" fmla="*/ 83 w 1905794"/>
                <a:gd name="connsiteY3" fmla="*/ 45719 h 45719"/>
                <a:gd name="connsiteX4" fmla="*/ 0 w 1905794"/>
                <a:gd name="connsiteY4" fmla="*/ 0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794" h="45719">
                  <a:moveTo>
                    <a:pt x="0" y="0"/>
                  </a:moveTo>
                  <a:lnTo>
                    <a:pt x="1905794" y="0"/>
                  </a:lnTo>
                  <a:lnTo>
                    <a:pt x="1905793" y="45719"/>
                  </a:lnTo>
                  <a:lnTo>
                    <a:pt x="83" y="45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323F6CF-D535-B6D8-D1F8-465EE5CCCAAB}"/>
                </a:ext>
              </a:extLst>
            </p:cNvPr>
            <p:cNvSpPr/>
            <p:nvPr/>
          </p:nvSpPr>
          <p:spPr>
            <a:xfrm rot="1800000">
              <a:off x="8606989" y="18238618"/>
              <a:ext cx="45718" cy="1905795"/>
            </a:xfrm>
            <a:custGeom>
              <a:avLst/>
              <a:gdLst>
                <a:gd name="connsiteX0" fmla="*/ 0 w 45718"/>
                <a:gd name="connsiteY0" fmla="*/ 82 h 1905795"/>
                <a:gd name="connsiteX1" fmla="*/ 45718 w 45718"/>
                <a:gd name="connsiteY1" fmla="*/ 0 h 1905795"/>
                <a:gd name="connsiteX2" fmla="*/ 45718 w 45718"/>
                <a:gd name="connsiteY2" fmla="*/ 1905794 h 1905795"/>
                <a:gd name="connsiteX3" fmla="*/ 0 w 45718"/>
                <a:gd name="connsiteY3" fmla="*/ 1905795 h 1905795"/>
                <a:gd name="connsiteX4" fmla="*/ 0 w 45718"/>
                <a:gd name="connsiteY4" fmla="*/ 82 h 1905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8" h="1905795">
                  <a:moveTo>
                    <a:pt x="0" y="82"/>
                  </a:moveTo>
                  <a:lnTo>
                    <a:pt x="45718" y="0"/>
                  </a:lnTo>
                  <a:lnTo>
                    <a:pt x="45718" y="1905794"/>
                  </a:lnTo>
                  <a:lnTo>
                    <a:pt x="0" y="1905795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E8770A6-AD9F-32B0-6538-3BC236FC9804}"/>
                </a:ext>
              </a:extLst>
            </p:cNvPr>
            <p:cNvSpPr/>
            <p:nvPr/>
          </p:nvSpPr>
          <p:spPr>
            <a:xfrm rot="1800000">
              <a:off x="14917482" y="18695308"/>
              <a:ext cx="1673325" cy="992450"/>
            </a:xfrm>
            <a:custGeom>
              <a:avLst/>
              <a:gdLst>
                <a:gd name="connsiteX0" fmla="*/ 22929 w 1673325"/>
                <a:gd name="connsiteY0" fmla="*/ 0 h 992450"/>
                <a:gd name="connsiteX1" fmla="*/ 1673325 w 1673325"/>
                <a:gd name="connsiteY1" fmla="*/ 952857 h 992450"/>
                <a:gd name="connsiteX2" fmla="*/ 1650464 w 1673325"/>
                <a:gd name="connsiteY2" fmla="*/ 992450 h 992450"/>
                <a:gd name="connsiteX3" fmla="*/ 0 w 1673325"/>
                <a:gd name="connsiteY3" fmla="*/ 39554 h 992450"/>
                <a:gd name="connsiteX4" fmla="*/ 22929 w 1673325"/>
                <a:gd name="connsiteY4" fmla="*/ 0 h 99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3325" h="992450">
                  <a:moveTo>
                    <a:pt x="22929" y="0"/>
                  </a:moveTo>
                  <a:lnTo>
                    <a:pt x="1673325" y="952857"/>
                  </a:lnTo>
                  <a:lnTo>
                    <a:pt x="1650464" y="992450"/>
                  </a:lnTo>
                  <a:lnTo>
                    <a:pt x="0" y="39554"/>
                  </a:lnTo>
                  <a:lnTo>
                    <a:pt x="229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37E2B67-F95F-6002-08F9-1A75A8F9D519}"/>
                </a:ext>
              </a:extLst>
            </p:cNvPr>
            <p:cNvSpPr/>
            <p:nvPr/>
          </p:nvSpPr>
          <p:spPr>
            <a:xfrm rot="1800000">
              <a:off x="11695810" y="19309530"/>
              <a:ext cx="992383" cy="1673138"/>
            </a:xfrm>
            <a:custGeom>
              <a:avLst/>
              <a:gdLst>
                <a:gd name="connsiteX0" fmla="*/ 0 w 992383"/>
                <a:gd name="connsiteY0" fmla="*/ 22859 h 1673138"/>
                <a:gd name="connsiteX1" fmla="*/ 20087 w 992383"/>
                <a:gd name="connsiteY1" fmla="*/ 11930 h 1673138"/>
                <a:gd name="connsiteX2" fmla="*/ 39594 w 992383"/>
                <a:gd name="connsiteY2" fmla="*/ 0 h 1673138"/>
                <a:gd name="connsiteX3" fmla="*/ 992383 w 992383"/>
                <a:gd name="connsiteY3" fmla="*/ 1650278 h 1673138"/>
                <a:gd name="connsiteX4" fmla="*/ 952789 w 992383"/>
                <a:gd name="connsiteY4" fmla="*/ 1673138 h 1673138"/>
                <a:gd name="connsiteX5" fmla="*/ 0 w 992383"/>
                <a:gd name="connsiteY5" fmla="*/ 22859 h 167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2383" h="1673138">
                  <a:moveTo>
                    <a:pt x="0" y="22859"/>
                  </a:moveTo>
                  <a:lnTo>
                    <a:pt x="20087" y="11930"/>
                  </a:lnTo>
                  <a:lnTo>
                    <a:pt x="39594" y="0"/>
                  </a:lnTo>
                  <a:lnTo>
                    <a:pt x="992383" y="1650278"/>
                  </a:lnTo>
                  <a:lnTo>
                    <a:pt x="952789" y="1673138"/>
                  </a:lnTo>
                  <a:lnTo>
                    <a:pt x="0" y="22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50" name="Group 2049">
            <a:extLst>
              <a:ext uri="{FF2B5EF4-FFF2-40B4-BE49-F238E27FC236}">
                <a16:creationId xmlns:a16="http://schemas.microsoft.com/office/drawing/2014/main" id="{3A13E983-B7BC-46E4-9A19-FE8C387F08A9}"/>
              </a:ext>
            </a:extLst>
          </p:cNvPr>
          <p:cNvGrpSpPr/>
          <p:nvPr/>
        </p:nvGrpSpPr>
        <p:grpSpPr>
          <a:xfrm rot="-1800000">
            <a:off x="7137713" y="17035201"/>
            <a:ext cx="10108574" cy="10108574"/>
            <a:chOff x="7544175" y="7691307"/>
            <a:chExt cx="9295650" cy="9295650"/>
          </a:xfrm>
        </p:grpSpPr>
        <p:sp>
          <p:nvSpPr>
            <p:cNvPr id="2062" name="Oval 2061">
              <a:extLst>
                <a:ext uri="{FF2B5EF4-FFF2-40B4-BE49-F238E27FC236}">
                  <a16:creationId xmlns:a16="http://schemas.microsoft.com/office/drawing/2014/main" id="{843B1440-BD37-7D5E-3AA8-5E674C735D23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3" name="Freeform: Shape 2062">
              <a:extLst>
                <a:ext uri="{FF2B5EF4-FFF2-40B4-BE49-F238E27FC236}">
                  <a16:creationId xmlns:a16="http://schemas.microsoft.com/office/drawing/2014/main" id="{0D033FAF-8908-59B9-4CCF-90301FB0DE13}"/>
                </a:ext>
              </a:extLst>
            </p:cNvPr>
            <p:cNvSpPr/>
            <p:nvPr/>
          </p:nvSpPr>
          <p:spPr>
            <a:xfrm>
              <a:off x="8219572" y="9231767"/>
              <a:ext cx="7079793" cy="6214730"/>
            </a:xfrm>
            <a:custGeom>
              <a:avLst/>
              <a:gdLst>
                <a:gd name="connsiteX0" fmla="*/ 3972428 w 7079793"/>
                <a:gd name="connsiteY0" fmla="*/ 0 h 6214730"/>
                <a:gd name="connsiteX1" fmla="*/ 7079793 w 7079793"/>
                <a:gd name="connsiteY1" fmla="*/ 3107365 h 6214730"/>
                <a:gd name="connsiteX2" fmla="*/ 3972428 w 7079793"/>
                <a:gd name="connsiteY2" fmla="*/ 6214730 h 6214730"/>
                <a:gd name="connsiteX3" fmla="*/ 928194 w 7079793"/>
                <a:gd name="connsiteY3" fmla="*/ 3733607 h 6214730"/>
                <a:gd name="connsiteX4" fmla="*/ 928164 w 7079793"/>
                <a:gd name="connsiteY4" fmla="*/ 3733413 h 6214730"/>
                <a:gd name="connsiteX5" fmla="*/ 0 w 7079793"/>
                <a:gd name="connsiteY5" fmla="*/ 3110000 h 6214730"/>
                <a:gd name="connsiteX6" fmla="*/ 927268 w 7079793"/>
                <a:gd name="connsiteY6" fmla="*/ 2487189 h 6214730"/>
                <a:gd name="connsiteX7" fmla="*/ 928194 w 7079793"/>
                <a:gd name="connsiteY7" fmla="*/ 2481123 h 6214730"/>
                <a:gd name="connsiteX8" fmla="*/ 3972428 w 7079793"/>
                <a:gd name="connsiteY8" fmla="*/ 0 h 621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9793" h="6214730">
                  <a:moveTo>
                    <a:pt x="3972428" y="0"/>
                  </a:moveTo>
                  <a:cubicBezTo>
                    <a:pt x="5688578" y="0"/>
                    <a:pt x="7079793" y="1391215"/>
                    <a:pt x="7079793" y="3107365"/>
                  </a:cubicBezTo>
                  <a:cubicBezTo>
                    <a:pt x="7079793" y="4823515"/>
                    <a:pt x="5688578" y="6214730"/>
                    <a:pt x="3972428" y="6214730"/>
                  </a:cubicBezTo>
                  <a:cubicBezTo>
                    <a:pt x="2470797" y="6214730"/>
                    <a:pt x="1217944" y="5149581"/>
                    <a:pt x="928194" y="3733607"/>
                  </a:cubicBezTo>
                  <a:lnTo>
                    <a:pt x="928164" y="3733413"/>
                  </a:lnTo>
                  <a:lnTo>
                    <a:pt x="0" y="3110000"/>
                  </a:lnTo>
                  <a:lnTo>
                    <a:pt x="927268" y="2487189"/>
                  </a:lnTo>
                  <a:lnTo>
                    <a:pt x="928194" y="2481123"/>
                  </a:lnTo>
                  <a:cubicBezTo>
                    <a:pt x="1217944" y="1065149"/>
                    <a:pt x="2470797" y="0"/>
                    <a:pt x="39724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1"/>
              </a:solidFill>
            </a:ln>
            <a:effectLst>
              <a:outerShdw blurRad="698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4" name="Oval 2063">
              <a:extLst>
                <a:ext uri="{FF2B5EF4-FFF2-40B4-BE49-F238E27FC236}">
                  <a16:creationId xmlns:a16="http://schemas.microsoft.com/office/drawing/2014/main" id="{1DEED9CB-266B-547D-52DA-4A60C951E613}"/>
                </a:ext>
              </a:extLst>
            </p:cNvPr>
            <p:cNvSpPr/>
            <p:nvPr/>
          </p:nvSpPr>
          <p:spPr>
            <a:xfrm>
              <a:off x="10588742" y="10735874"/>
              <a:ext cx="3206516" cy="3206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5" name="Oval 2064">
              <a:extLst>
                <a:ext uri="{FF2B5EF4-FFF2-40B4-BE49-F238E27FC236}">
                  <a16:creationId xmlns:a16="http://schemas.microsoft.com/office/drawing/2014/main" id="{6DB89968-371E-0782-2229-F2458A075681}"/>
                </a:ext>
              </a:extLst>
            </p:cNvPr>
            <p:cNvSpPr/>
            <p:nvPr/>
          </p:nvSpPr>
          <p:spPr>
            <a:xfrm>
              <a:off x="10972800" y="11119932"/>
              <a:ext cx="2438400" cy="2438400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6" name="Oval 2065">
              <a:extLst>
                <a:ext uri="{FF2B5EF4-FFF2-40B4-BE49-F238E27FC236}">
                  <a16:creationId xmlns:a16="http://schemas.microsoft.com/office/drawing/2014/main" id="{AFD9C37E-C303-E605-60D4-AC8E0BCD0D16}"/>
                </a:ext>
              </a:extLst>
            </p:cNvPr>
            <p:cNvSpPr/>
            <p:nvPr/>
          </p:nvSpPr>
          <p:spPr>
            <a:xfrm>
              <a:off x="7544175" y="7691307"/>
              <a:ext cx="9295650" cy="92956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TextBox 48">
            <a:extLst>
              <a:ext uri="{FF2B5EF4-FFF2-40B4-BE49-F238E27FC236}">
                <a16:creationId xmlns:a16="http://schemas.microsoft.com/office/drawing/2014/main" id="{F422AB18-C676-D463-161B-55B7D0D1D646}"/>
              </a:ext>
            </a:extLst>
          </p:cNvPr>
          <p:cNvSpPr txBox="1"/>
          <p:nvPr/>
        </p:nvSpPr>
        <p:spPr>
          <a:xfrm>
            <a:off x="9272355" y="735979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CF6B2B-A94B-AEA1-4F4D-262558EB0032}"/>
              </a:ext>
            </a:extLst>
          </p:cNvPr>
          <p:cNvSpPr txBox="1"/>
          <p:nvPr/>
        </p:nvSpPr>
        <p:spPr>
          <a:xfrm>
            <a:off x="10912867" y="1152870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185556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3662</TotalTime>
  <Words>902</Words>
  <Application>Microsoft Office PowerPoint</Application>
  <PresentationFormat>Custom</PresentationFormat>
  <Paragraphs>191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</dc:title>
  <dc:creator>Slide Ocean</dc:creator>
  <cp:lastModifiedBy>SO</cp:lastModifiedBy>
  <cp:revision>669</cp:revision>
  <dcterms:created xsi:type="dcterms:W3CDTF">2024-04-24T08:43:56Z</dcterms:created>
  <dcterms:modified xsi:type="dcterms:W3CDTF">2025-08-19T05:40:19Z</dcterms:modified>
</cp:coreProperties>
</file>