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  <p:sldMasterId id="2147483696" r:id="rId4"/>
    <p:sldMasterId id="2147483708" r:id="rId5"/>
    <p:sldMasterId id="2147483720" r:id="rId6"/>
    <p:sldMasterId id="2147483733" r:id="rId7"/>
    <p:sldMasterId id="2147483745" r:id="rId8"/>
  </p:sldMasterIdLst>
  <p:notesMasterIdLst>
    <p:notesMasterId r:id="rId18"/>
  </p:notesMasterIdLst>
  <p:handoutMasterIdLst>
    <p:handoutMasterId r:id="rId19"/>
  </p:handoutMasterIdLst>
  <p:sldIdLst>
    <p:sldId id="2147378091" r:id="rId9"/>
    <p:sldId id="2147378073" r:id="rId10"/>
    <p:sldId id="2147378090" r:id="rId11"/>
    <p:sldId id="2147378074" r:id="rId12"/>
    <p:sldId id="2147378077" r:id="rId13"/>
    <p:sldId id="2147378072" r:id="rId14"/>
    <p:sldId id="2147378087" r:id="rId15"/>
    <p:sldId id="2147378075" r:id="rId16"/>
    <p:sldId id="2147378076" r:id="rId17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75666" autoAdjust="0"/>
  </p:normalViewPr>
  <p:slideViewPr>
    <p:cSldViewPr snapToGrid="0">
      <p:cViewPr>
        <p:scale>
          <a:sx n="50" d="100"/>
          <a:sy n="50" d="100"/>
        </p:scale>
        <p:origin x="528" y="24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51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3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6" name="Group 415">
            <a:extLst>
              <a:ext uri="{FF2B5EF4-FFF2-40B4-BE49-F238E27FC236}">
                <a16:creationId xmlns:a16="http://schemas.microsoft.com/office/drawing/2014/main" id="{6E2FA3B5-439D-7EDD-CFE0-FA03BD79F114}"/>
              </a:ext>
            </a:extLst>
          </p:cNvPr>
          <p:cNvGrpSpPr/>
          <p:nvPr/>
        </p:nvGrpSpPr>
        <p:grpSpPr>
          <a:xfrm>
            <a:off x="1043401" y="2953858"/>
            <a:ext cx="22297198" cy="10593620"/>
            <a:chOff x="-22297198" y="3124065"/>
            <a:chExt cx="22297198" cy="10593620"/>
          </a:xfrm>
          <a:solidFill>
            <a:schemeClr val="tx2">
              <a:lumMod val="25000"/>
              <a:lumOff val="75000"/>
            </a:schemeClr>
          </a:solidFill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9EB25969-C83E-1F6A-B54F-D0B115D131FC}"/>
                </a:ext>
              </a:extLst>
            </p:cNvPr>
            <p:cNvSpPr/>
            <p:nvPr/>
          </p:nvSpPr>
          <p:spPr>
            <a:xfrm>
              <a:off x="-15045204" y="8590080"/>
              <a:ext cx="3087741" cy="3107242"/>
            </a:xfrm>
            <a:custGeom>
              <a:avLst/>
              <a:gdLst>
                <a:gd name="connsiteX0" fmla="*/ 0 w 3264116"/>
                <a:gd name="connsiteY0" fmla="*/ 0 h 3284732"/>
                <a:gd name="connsiteX1" fmla="*/ 2735174 w 3264116"/>
                <a:gd name="connsiteY1" fmla="*/ 0 h 3284732"/>
                <a:gd name="connsiteX2" fmla="*/ 2749448 w 3264116"/>
                <a:gd name="connsiteY2" fmla="*/ 93515 h 3284732"/>
                <a:gd name="connsiteX3" fmla="*/ 3229836 w 3264116"/>
                <a:gd name="connsiteY3" fmla="*/ 890614 h 3284732"/>
                <a:gd name="connsiteX4" fmla="*/ 3264116 w 3264116"/>
                <a:gd name="connsiteY4" fmla="*/ 916248 h 3284732"/>
                <a:gd name="connsiteX5" fmla="*/ 1896670 w 3264116"/>
                <a:gd name="connsiteY5" fmla="*/ 3284732 h 3284732"/>
                <a:gd name="connsiteX6" fmla="*/ 1813448 w 3264116"/>
                <a:gd name="connsiteY6" fmla="*/ 3231379 h 3284732"/>
                <a:gd name="connsiteX7" fmla="*/ 606 w 3264116"/>
                <a:gd name="connsiteY7" fmla="*/ 23958 h 3284732"/>
                <a:gd name="connsiteX8" fmla="*/ 0 w 3264116"/>
                <a:gd name="connsiteY8" fmla="*/ 0 h 328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6" h="3284732">
                  <a:moveTo>
                    <a:pt x="0" y="0"/>
                  </a:moveTo>
                  <a:lnTo>
                    <a:pt x="2735174" y="0"/>
                  </a:lnTo>
                  <a:lnTo>
                    <a:pt x="2749448" y="93515"/>
                  </a:lnTo>
                  <a:cubicBezTo>
                    <a:pt x="2814634" y="412070"/>
                    <a:pt x="2988154" y="691162"/>
                    <a:pt x="3229836" y="890614"/>
                  </a:cubicBezTo>
                  <a:lnTo>
                    <a:pt x="3264116" y="916248"/>
                  </a:lnTo>
                  <a:lnTo>
                    <a:pt x="1896670" y="3284732"/>
                  </a:lnTo>
                  <a:lnTo>
                    <a:pt x="1813448" y="3231379"/>
                  </a:lnTo>
                  <a:cubicBezTo>
                    <a:pt x="771320" y="2527332"/>
                    <a:pt x="68302" y="1359454"/>
                    <a:pt x="606" y="2395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76B12285-7AE2-5C2D-F751-971A585F3436}"/>
                </a:ext>
              </a:extLst>
            </p:cNvPr>
            <p:cNvSpPr/>
            <p:nvPr/>
          </p:nvSpPr>
          <p:spPr>
            <a:xfrm>
              <a:off x="-10339731" y="8590080"/>
              <a:ext cx="3087737" cy="3107240"/>
            </a:xfrm>
            <a:custGeom>
              <a:avLst/>
              <a:gdLst>
                <a:gd name="connsiteX0" fmla="*/ 528938 w 3264112"/>
                <a:gd name="connsiteY0" fmla="*/ 0 h 3284730"/>
                <a:gd name="connsiteX1" fmla="*/ 3264112 w 3264112"/>
                <a:gd name="connsiteY1" fmla="*/ 0 h 3284730"/>
                <a:gd name="connsiteX2" fmla="*/ 3263508 w 3264112"/>
                <a:gd name="connsiteY2" fmla="*/ 23958 h 3284730"/>
                <a:gd name="connsiteX3" fmla="*/ 1450664 w 3264112"/>
                <a:gd name="connsiteY3" fmla="*/ 3231379 h 3284730"/>
                <a:gd name="connsiteX4" fmla="*/ 1367444 w 3264112"/>
                <a:gd name="connsiteY4" fmla="*/ 3284730 h 3284730"/>
                <a:gd name="connsiteX5" fmla="*/ 0 w 3264112"/>
                <a:gd name="connsiteY5" fmla="*/ 916246 h 3284730"/>
                <a:gd name="connsiteX6" fmla="*/ 34276 w 3264112"/>
                <a:gd name="connsiteY6" fmla="*/ 890614 h 3284730"/>
                <a:gd name="connsiteX7" fmla="*/ 514664 w 3264112"/>
                <a:gd name="connsiteY7" fmla="*/ 93515 h 3284730"/>
                <a:gd name="connsiteX8" fmla="*/ 528938 w 3264112"/>
                <a:gd name="connsiteY8" fmla="*/ 0 h 328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2" h="3284730">
                  <a:moveTo>
                    <a:pt x="528938" y="0"/>
                  </a:moveTo>
                  <a:lnTo>
                    <a:pt x="3264112" y="0"/>
                  </a:lnTo>
                  <a:lnTo>
                    <a:pt x="3263508" y="23958"/>
                  </a:lnTo>
                  <a:cubicBezTo>
                    <a:pt x="3195808" y="1359454"/>
                    <a:pt x="2492792" y="2527332"/>
                    <a:pt x="1450664" y="3231379"/>
                  </a:cubicBezTo>
                  <a:lnTo>
                    <a:pt x="1367444" y="3284730"/>
                  </a:lnTo>
                  <a:lnTo>
                    <a:pt x="0" y="916246"/>
                  </a:lnTo>
                  <a:lnTo>
                    <a:pt x="34276" y="890614"/>
                  </a:lnTo>
                  <a:cubicBezTo>
                    <a:pt x="275958" y="691162"/>
                    <a:pt x="449478" y="412070"/>
                    <a:pt x="514664" y="93515"/>
                  </a:cubicBezTo>
                  <a:lnTo>
                    <a:pt x="52893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FAB06BC6-DF01-5745-17C8-40298FEC6DA1}"/>
                </a:ext>
              </a:extLst>
            </p:cNvPr>
            <p:cNvSpPr/>
            <p:nvPr/>
          </p:nvSpPr>
          <p:spPr>
            <a:xfrm>
              <a:off x="-12942749" y="9635744"/>
              <a:ext cx="3588302" cy="2677356"/>
            </a:xfrm>
            <a:custGeom>
              <a:avLst/>
              <a:gdLst>
                <a:gd name="connsiteX0" fmla="*/ 2426142 w 3793270"/>
                <a:gd name="connsiteY0" fmla="*/ 0 h 2830291"/>
                <a:gd name="connsiteX1" fmla="*/ 3793270 w 3793270"/>
                <a:gd name="connsiteY1" fmla="*/ 2367934 h 2830291"/>
                <a:gd name="connsiteX2" fmla="*/ 3684534 w 3793270"/>
                <a:gd name="connsiteY2" fmla="*/ 2423625 h 2830291"/>
                <a:gd name="connsiteX3" fmla="*/ 1896634 w 3793270"/>
                <a:gd name="connsiteY3" fmla="*/ 2830291 h 2830291"/>
                <a:gd name="connsiteX4" fmla="*/ 108734 w 3793270"/>
                <a:gd name="connsiteY4" fmla="*/ 2423625 h 2830291"/>
                <a:gd name="connsiteX5" fmla="*/ 0 w 3793270"/>
                <a:gd name="connsiteY5" fmla="*/ 2367935 h 2830291"/>
                <a:gd name="connsiteX6" fmla="*/ 1367128 w 3793270"/>
                <a:gd name="connsiteY6" fmla="*/ 1 h 2830291"/>
                <a:gd name="connsiteX7" fmla="*/ 1480870 w 3793270"/>
                <a:gd name="connsiteY7" fmla="*/ 41631 h 2830291"/>
                <a:gd name="connsiteX8" fmla="*/ 1896634 w 3793270"/>
                <a:gd name="connsiteY8" fmla="*/ 104489 h 2830291"/>
                <a:gd name="connsiteX9" fmla="*/ 2312398 w 3793270"/>
                <a:gd name="connsiteY9" fmla="*/ 41631 h 2830291"/>
                <a:gd name="connsiteX10" fmla="*/ 2426142 w 3793270"/>
                <a:gd name="connsiteY10" fmla="*/ 0 h 283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93270" h="2830291">
                  <a:moveTo>
                    <a:pt x="2426142" y="0"/>
                  </a:moveTo>
                  <a:lnTo>
                    <a:pt x="3793270" y="2367934"/>
                  </a:lnTo>
                  <a:lnTo>
                    <a:pt x="3684534" y="2423625"/>
                  </a:lnTo>
                  <a:cubicBezTo>
                    <a:pt x="3143668" y="2684242"/>
                    <a:pt x="2537206" y="2830291"/>
                    <a:pt x="1896634" y="2830291"/>
                  </a:cubicBezTo>
                  <a:cubicBezTo>
                    <a:pt x="1256062" y="2830291"/>
                    <a:pt x="649600" y="2684242"/>
                    <a:pt x="108734" y="2423625"/>
                  </a:cubicBezTo>
                  <a:lnTo>
                    <a:pt x="0" y="2367935"/>
                  </a:lnTo>
                  <a:lnTo>
                    <a:pt x="1367128" y="1"/>
                  </a:lnTo>
                  <a:lnTo>
                    <a:pt x="1480870" y="41631"/>
                  </a:lnTo>
                  <a:cubicBezTo>
                    <a:pt x="1612210" y="82482"/>
                    <a:pt x="1751852" y="104489"/>
                    <a:pt x="1896634" y="104489"/>
                  </a:cubicBezTo>
                  <a:cubicBezTo>
                    <a:pt x="2041416" y="104489"/>
                    <a:pt x="2181058" y="82482"/>
                    <a:pt x="2312398" y="41631"/>
                  </a:cubicBezTo>
                  <a:lnTo>
                    <a:pt x="2426142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4D2E7FF1-5720-F9F0-FBA1-80A5F9B0BA1F}"/>
                </a:ext>
              </a:extLst>
            </p:cNvPr>
            <p:cNvSpPr/>
            <p:nvPr/>
          </p:nvSpPr>
          <p:spPr>
            <a:xfrm>
              <a:off x="-15803304" y="8590080"/>
              <a:ext cx="2552284" cy="3764376"/>
            </a:xfrm>
            <a:custGeom>
              <a:avLst/>
              <a:gdLst>
                <a:gd name="connsiteX0" fmla="*/ 0 w 2698074"/>
                <a:gd name="connsiteY0" fmla="*/ 0 h 3979402"/>
                <a:gd name="connsiteX1" fmla="*/ 801404 w 2698074"/>
                <a:gd name="connsiteY1" fmla="*/ 0 h 3979402"/>
                <a:gd name="connsiteX2" fmla="*/ 802010 w 2698074"/>
                <a:gd name="connsiteY2" fmla="*/ 23958 h 3979402"/>
                <a:gd name="connsiteX3" fmla="*/ 2614852 w 2698074"/>
                <a:gd name="connsiteY3" fmla="*/ 3231379 h 3979402"/>
                <a:gd name="connsiteX4" fmla="*/ 2698074 w 2698074"/>
                <a:gd name="connsiteY4" fmla="*/ 3284732 h 3979402"/>
                <a:gd name="connsiteX5" fmla="*/ 2297006 w 2698074"/>
                <a:gd name="connsiteY5" fmla="*/ 3979402 h 3979402"/>
                <a:gd name="connsiteX6" fmla="*/ 2166780 w 2698074"/>
                <a:gd name="connsiteY6" fmla="*/ 3895915 h 3979402"/>
                <a:gd name="connsiteX7" fmla="*/ 1648 w 2698074"/>
                <a:gd name="connsiteY7" fmla="*/ 65198 h 3979402"/>
                <a:gd name="connsiteX8" fmla="*/ 0 w 2698074"/>
                <a:gd name="connsiteY8" fmla="*/ 0 h 397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4" h="3979402">
                  <a:moveTo>
                    <a:pt x="0" y="0"/>
                  </a:moveTo>
                  <a:lnTo>
                    <a:pt x="801404" y="0"/>
                  </a:lnTo>
                  <a:lnTo>
                    <a:pt x="802010" y="23958"/>
                  </a:lnTo>
                  <a:cubicBezTo>
                    <a:pt x="869706" y="1359454"/>
                    <a:pt x="1572724" y="2527332"/>
                    <a:pt x="2614852" y="3231379"/>
                  </a:cubicBezTo>
                  <a:lnTo>
                    <a:pt x="2698074" y="3284732"/>
                  </a:lnTo>
                  <a:lnTo>
                    <a:pt x="2297006" y="3979402"/>
                  </a:lnTo>
                  <a:lnTo>
                    <a:pt x="2166780" y="3895915"/>
                  </a:lnTo>
                  <a:cubicBezTo>
                    <a:pt x="922136" y="3055051"/>
                    <a:pt x="82500" y="1660220"/>
                    <a:pt x="1648" y="6519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05168D14-F04D-B67B-3751-34E4C85997EA}"/>
                </a:ext>
              </a:extLst>
            </p:cNvPr>
            <p:cNvSpPr/>
            <p:nvPr/>
          </p:nvSpPr>
          <p:spPr>
            <a:xfrm>
              <a:off x="-9046176" y="8590081"/>
              <a:ext cx="2552282" cy="3764375"/>
            </a:xfrm>
            <a:custGeom>
              <a:avLst/>
              <a:gdLst>
                <a:gd name="connsiteX0" fmla="*/ 1896668 w 2698072"/>
                <a:gd name="connsiteY0" fmla="*/ 0 h 3979401"/>
                <a:gd name="connsiteX1" fmla="*/ 2698072 w 2698072"/>
                <a:gd name="connsiteY1" fmla="*/ 0 h 3979401"/>
                <a:gd name="connsiteX2" fmla="*/ 2696424 w 2698072"/>
                <a:gd name="connsiteY2" fmla="*/ 65198 h 3979401"/>
                <a:gd name="connsiteX3" fmla="*/ 531296 w 2698072"/>
                <a:gd name="connsiteY3" fmla="*/ 3895915 h 3979401"/>
                <a:gd name="connsiteX4" fmla="*/ 401068 w 2698072"/>
                <a:gd name="connsiteY4" fmla="*/ 3979401 h 3979401"/>
                <a:gd name="connsiteX5" fmla="*/ 0 w 2698072"/>
                <a:gd name="connsiteY5" fmla="*/ 3284730 h 3979401"/>
                <a:gd name="connsiteX6" fmla="*/ 83220 w 2698072"/>
                <a:gd name="connsiteY6" fmla="*/ 3231379 h 3979401"/>
                <a:gd name="connsiteX7" fmla="*/ 1896064 w 2698072"/>
                <a:gd name="connsiteY7" fmla="*/ 23958 h 3979401"/>
                <a:gd name="connsiteX8" fmla="*/ 1896668 w 2698072"/>
                <a:gd name="connsiteY8" fmla="*/ 0 h 3979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2" h="3979401">
                  <a:moveTo>
                    <a:pt x="1896668" y="0"/>
                  </a:moveTo>
                  <a:lnTo>
                    <a:pt x="2698072" y="0"/>
                  </a:lnTo>
                  <a:lnTo>
                    <a:pt x="2696424" y="65198"/>
                  </a:lnTo>
                  <a:cubicBezTo>
                    <a:pt x="2615572" y="1660220"/>
                    <a:pt x="1775936" y="3055051"/>
                    <a:pt x="531296" y="3895915"/>
                  </a:cubicBezTo>
                  <a:lnTo>
                    <a:pt x="401068" y="3979401"/>
                  </a:lnTo>
                  <a:lnTo>
                    <a:pt x="0" y="3284730"/>
                  </a:lnTo>
                  <a:lnTo>
                    <a:pt x="83220" y="3231379"/>
                  </a:lnTo>
                  <a:cubicBezTo>
                    <a:pt x="1125348" y="2527332"/>
                    <a:pt x="1828364" y="1359454"/>
                    <a:pt x="1896064" y="23958"/>
                  </a:cubicBezTo>
                  <a:lnTo>
                    <a:pt x="189666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76F238F8-FA9D-D7FD-D949-4D3CE86C14EB}"/>
                </a:ext>
              </a:extLst>
            </p:cNvPr>
            <p:cNvSpPr/>
            <p:nvPr/>
          </p:nvSpPr>
          <p:spPr>
            <a:xfrm>
              <a:off x="-13322248" y="11875726"/>
              <a:ext cx="4347298" cy="1195473"/>
            </a:xfrm>
            <a:custGeom>
              <a:avLst/>
              <a:gdLst>
                <a:gd name="connsiteX0" fmla="*/ 4194446 w 4595622"/>
                <a:gd name="connsiteY0" fmla="*/ 0 h 1263760"/>
                <a:gd name="connsiteX1" fmla="*/ 4595622 w 4595622"/>
                <a:gd name="connsiteY1" fmla="*/ 694856 h 1263760"/>
                <a:gd name="connsiteX2" fmla="*/ 4433154 w 4595622"/>
                <a:gd name="connsiteY2" fmla="*/ 778067 h 1263760"/>
                <a:gd name="connsiteX3" fmla="*/ 2297810 w 4595622"/>
                <a:gd name="connsiteY3" fmla="*/ 1263760 h 1263760"/>
                <a:gd name="connsiteX4" fmla="*/ 162468 w 4595622"/>
                <a:gd name="connsiteY4" fmla="*/ 778067 h 1263760"/>
                <a:gd name="connsiteX5" fmla="*/ 0 w 4595622"/>
                <a:gd name="connsiteY5" fmla="*/ 694856 h 1263760"/>
                <a:gd name="connsiteX6" fmla="*/ 401176 w 4595622"/>
                <a:gd name="connsiteY6" fmla="*/ 1 h 1263760"/>
                <a:gd name="connsiteX7" fmla="*/ 509910 w 4595622"/>
                <a:gd name="connsiteY7" fmla="*/ 55691 h 1263760"/>
                <a:gd name="connsiteX8" fmla="*/ 2297810 w 4595622"/>
                <a:gd name="connsiteY8" fmla="*/ 462357 h 1263760"/>
                <a:gd name="connsiteX9" fmla="*/ 4085710 w 4595622"/>
                <a:gd name="connsiteY9" fmla="*/ 55691 h 1263760"/>
                <a:gd name="connsiteX10" fmla="*/ 4194446 w 4595622"/>
                <a:gd name="connsiteY10" fmla="*/ 0 h 1263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95622" h="1263760">
                  <a:moveTo>
                    <a:pt x="4194446" y="0"/>
                  </a:moveTo>
                  <a:lnTo>
                    <a:pt x="4595622" y="694856"/>
                  </a:lnTo>
                  <a:lnTo>
                    <a:pt x="4433154" y="778067"/>
                  </a:lnTo>
                  <a:cubicBezTo>
                    <a:pt x="3787180" y="1089329"/>
                    <a:pt x="3062866" y="1263760"/>
                    <a:pt x="2297810" y="1263760"/>
                  </a:cubicBezTo>
                  <a:cubicBezTo>
                    <a:pt x="1532756" y="1263760"/>
                    <a:pt x="808442" y="1089329"/>
                    <a:pt x="162468" y="778067"/>
                  </a:cubicBezTo>
                  <a:lnTo>
                    <a:pt x="0" y="694856"/>
                  </a:lnTo>
                  <a:lnTo>
                    <a:pt x="401176" y="1"/>
                  </a:lnTo>
                  <a:lnTo>
                    <a:pt x="509910" y="55691"/>
                  </a:lnTo>
                  <a:cubicBezTo>
                    <a:pt x="1050776" y="316308"/>
                    <a:pt x="1657238" y="462357"/>
                    <a:pt x="2297810" y="462357"/>
                  </a:cubicBezTo>
                  <a:cubicBezTo>
                    <a:pt x="2938382" y="462357"/>
                    <a:pt x="3544844" y="316308"/>
                    <a:pt x="4085710" y="55691"/>
                  </a:cubicBezTo>
                  <a:lnTo>
                    <a:pt x="4194446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B4135FE5-2E4D-CCD9-ECFD-124CC84D4F0F}"/>
                </a:ext>
              </a:extLst>
            </p:cNvPr>
            <p:cNvSpPr/>
            <p:nvPr/>
          </p:nvSpPr>
          <p:spPr>
            <a:xfrm rot="19800000">
              <a:off x="-18001619" y="9475571"/>
              <a:ext cx="1485304" cy="1268823"/>
            </a:xfrm>
            <a:custGeom>
              <a:avLst/>
              <a:gdLst>
                <a:gd name="connsiteX0" fmla="*/ 710073 w 1569444"/>
                <a:gd name="connsiteY0" fmla="*/ 1059974 h 1340699"/>
                <a:gd name="connsiteX1" fmla="*/ 55097 w 1569444"/>
                <a:gd name="connsiteY1" fmla="*/ 482250 h 1340699"/>
                <a:gd name="connsiteX2" fmla="*/ 0 w 1569444"/>
                <a:gd name="connsiteY2" fmla="*/ 401417 h 1340699"/>
                <a:gd name="connsiteX3" fmla="*/ 695273 w 1569444"/>
                <a:gd name="connsiteY3" fmla="*/ 0 h 1340699"/>
                <a:gd name="connsiteX4" fmla="*/ 782043 w 1569444"/>
                <a:gd name="connsiteY4" fmla="*/ 103786 h 1340699"/>
                <a:gd name="connsiteX5" fmla="*/ 1110678 w 1569444"/>
                <a:gd name="connsiteY5" fmla="*/ 366105 h 1340699"/>
                <a:gd name="connsiteX6" fmla="*/ 1502171 w 1569444"/>
                <a:gd name="connsiteY6" fmla="*/ 519552 h 1340699"/>
                <a:gd name="connsiteX7" fmla="*/ 1569443 w 1569444"/>
                <a:gd name="connsiteY7" fmla="*/ 531289 h 1340699"/>
                <a:gd name="connsiteX8" fmla="*/ 1569444 w 1569444"/>
                <a:gd name="connsiteY8" fmla="*/ 1340699 h 1340699"/>
                <a:gd name="connsiteX9" fmla="*/ 1537885 w 1569444"/>
                <a:gd name="connsiteY9" fmla="*/ 1338338 h 1340699"/>
                <a:gd name="connsiteX10" fmla="*/ 710073 w 1569444"/>
                <a:gd name="connsiteY10" fmla="*/ 1059974 h 134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69444" h="1340699">
                  <a:moveTo>
                    <a:pt x="710073" y="1059974"/>
                  </a:moveTo>
                  <a:cubicBezTo>
                    <a:pt x="447088" y="908140"/>
                    <a:pt x="227326" y="710197"/>
                    <a:pt x="55097" y="482250"/>
                  </a:cubicBezTo>
                  <a:lnTo>
                    <a:pt x="0" y="401417"/>
                  </a:lnTo>
                  <a:lnTo>
                    <a:pt x="695273" y="0"/>
                  </a:lnTo>
                  <a:lnTo>
                    <a:pt x="782043" y="103786"/>
                  </a:lnTo>
                  <a:cubicBezTo>
                    <a:pt x="875361" y="204834"/>
                    <a:pt x="985293" y="293714"/>
                    <a:pt x="1110678" y="366105"/>
                  </a:cubicBezTo>
                  <a:cubicBezTo>
                    <a:pt x="1236063" y="438496"/>
                    <a:pt x="1368002" y="489260"/>
                    <a:pt x="1502171" y="519552"/>
                  </a:cubicBezTo>
                  <a:lnTo>
                    <a:pt x="1569443" y="531289"/>
                  </a:lnTo>
                  <a:lnTo>
                    <a:pt x="1569444" y="1340699"/>
                  </a:lnTo>
                  <a:lnTo>
                    <a:pt x="1537885" y="1338338"/>
                  </a:lnTo>
                  <a:cubicBezTo>
                    <a:pt x="1254363" y="1303157"/>
                    <a:pt x="973057" y="1211808"/>
                    <a:pt x="710073" y="10599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AFE97070-1517-EF48-952B-0860DD9525F4}"/>
                </a:ext>
              </a:extLst>
            </p:cNvPr>
            <p:cNvSpPr/>
            <p:nvPr/>
          </p:nvSpPr>
          <p:spPr>
            <a:xfrm rot="19800000">
              <a:off x="-18990788" y="8359759"/>
              <a:ext cx="853092" cy="1719528"/>
            </a:xfrm>
            <a:custGeom>
              <a:avLst/>
              <a:gdLst>
                <a:gd name="connsiteX0" fmla="*/ 203413 w 901419"/>
                <a:gd name="connsiteY0" fmla="*/ 1816936 h 1816936"/>
                <a:gd name="connsiteX1" fmla="*/ 139592 w 901419"/>
                <a:gd name="connsiteY1" fmla="*/ 1668113 h 1816936"/>
                <a:gd name="connsiteX2" fmla="*/ 112098 w 901419"/>
                <a:gd name="connsiteY2" fmla="*/ 204381 h 1816936"/>
                <a:gd name="connsiteX3" fmla="*/ 191875 w 901419"/>
                <a:gd name="connsiteY3" fmla="*/ 0 h 1816936"/>
                <a:gd name="connsiteX4" fmla="*/ 892990 w 901419"/>
                <a:gd name="connsiteY4" fmla="*/ 404789 h 1816936"/>
                <a:gd name="connsiteX5" fmla="*/ 872605 w 901419"/>
                <a:gd name="connsiteY5" fmla="*/ 457009 h 1816936"/>
                <a:gd name="connsiteX6" fmla="*/ 890083 w 901419"/>
                <a:gd name="connsiteY6" fmla="*/ 1387511 h 1816936"/>
                <a:gd name="connsiteX7" fmla="*/ 901419 w 901419"/>
                <a:gd name="connsiteY7" fmla="*/ 1413942 h 1816936"/>
                <a:gd name="connsiteX8" fmla="*/ 203413 w 901419"/>
                <a:gd name="connsiteY8" fmla="*/ 1816936 h 181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1419" h="1816936">
                  <a:moveTo>
                    <a:pt x="203413" y="1816936"/>
                  </a:moveTo>
                  <a:lnTo>
                    <a:pt x="139592" y="1668113"/>
                  </a:lnTo>
                  <a:cubicBezTo>
                    <a:pt x="-32776" y="1206307"/>
                    <a:pt x="-49652" y="689620"/>
                    <a:pt x="112098" y="204381"/>
                  </a:cubicBezTo>
                  <a:lnTo>
                    <a:pt x="191875" y="0"/>
                  </a:lnTo>
                  <a:lnTo>
                    <a:pt x="892990" y="404789"/>
                  </a:lnTo>
                  <a:lnTo>
                    <a:pt x="872605" y="457009"/>
                  </a:lnTo>
                  <a:cubicBezTo>
                    <a:pt x="769780" y="765478"/>
                    <a:pt x="780509" y="1093940"/>
                    <a:pt x="890083" y="1387511"/>
                  </a:cubicBezTo>
                  <a:lnTo>
                    <a:pt x="901419" y="1413942"/>
                  </a:lnTo>
                  <a:lnTo>
                    <a:pt x="203413" y="181693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B5BB39F2-28D4-3E8E-3DDD-D47045E9D056}"/>
                </a:ext>
              </a:extLst>
            </p:cNvPr>
            <p:cNvSpPr/>
            <p:nvPr/>
          </p:nvSpPr>
          <p:spPr>
            <a:xfrm rot="19800000">
              <a:off x="-16141194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08183DE0-177D-F40B-24F8-44B86EE65143}"/>
                </a:ext>
              </a:extLst>
            </p:cNvPr>
            <p:cNvSpPr/>
            <p:nvPr/>
          </p:nvSpPr>
          <p:spPr>
            <a:xfrm rot="19800000">
              <a:off x="-19442164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98A83C92-0C76-6248-B36F-67987BB38CA0}"/>
                </a:ext>
              </a:extLst>
            </p:cNvPr>
            <p:cNvSpPr/>
            <p:nvPr/>
          </p:nvSpPr>
          <p:spPr>
            <a:xfrm rot="19800000">
              <a:off x="-17853143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A6244490-1E5E-4048-0597-1FA3539ECDD5}"/>
                </a:ext>
              </a:extLst>
            </p:cNvPr>
            <p:cNvSpPr/>
            <p:nvPr/>
          </p:nvSpPr>
          <p:spPr>
            <a:xfrm rot="19800000">
              <a:off x="-19384387" y="10225980"/>
              <a:ext cx="3766557" cy="3491705"/>
            </a:xfrm>
            <a:custGeom>
              <a:avLst/>
              <a:gdLst>
                <a:gd name="connsiteX0" fmla="*/ 1705511 w 3979925"/>
                <a:gd name="connsiteY0" fmla="*/ 3033283 h 3689503"/>
                <a:gd name="connsiteX1" fmla="*/ 99097 w 3979925"/>
                <a:gd name="connsiteY1" fmla="*/ 1544990 h 3689503"/>
                <a:gd name="connsiteX2" fmla="*/ 0 w 3979925"/>
                <a:gd name="connsiteY2" fmla="*/ 1391691 h 3689503"/>
                <a:gd name="connsiteX3" fmla="*/ 2410481 w 3979925"/>
                <a:gd name="connsiteY3" fmla="*/ 0 h 3689503"/>
                <a:gd name="connsiteX4" fmla="*/ 2465578 w 3979925"/>
                <a:gd name="connsiteY4" fmla="*/ 80833 h 3689503"/>
                <a:gd name="connsiteX5" fmla="*/ 3120554 w 3979925"/>
                <a:gd name="connsiteY5" fmla="*/ 658557 h 3689503"/>
                <a:gd name="connsiteX6" fmla="*/ 3948366 w 3979925"/>
                <a:gd name="connsiteY6" fmla="*/ 936921 h 3689503"/>
                <a:gd name="connsiteX7" fmla="*/ 3979925 w 3979925"/>
                <a:gd name="connsiteY7" fmla="*/ 939282 h 3689503"/>
                <a:gd name="connsiteX8" fmla="*/ 3979925 w 3979925"/>
                <a:gd name="connsiteY8" fmla="*/ 3689503 h 3689503"/>
                <a:gd name="connsiteX9" fmla="*/ 3797618 w 3979925"/>
                <a:gd name="connsiteY9" fmla="*/ 3680332 h 3689503"/>
                <a:gd name="connsiteX10" fmla="*/ 1705511 w 3979925"/>
                <a:gd name="connsiteY10" fmla="*/ 3033283 h 3689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5" h="3689503">
                  <a:moveTo>
                    <a:pt x="1705511" y="3033283"/>
                  </a:moveTo>
                  <a:cubicBezTo>
                    <a:pt x="1042955" y="2650756"/>
                    <a:pt x="502896" y="2137537"/>
                    <a:pt x="99097" y="1544990"/>
                  </a:cubicBezTo>
                  <a:lnTo>
                    <a:pt x="0" y="1391691"/>
                  </a:lnTo>
                  <a:lnTo>
                    <a:pt x="2410481" y="0"/>
                  </a:lnTo>
                  <a:lnTo>
                    <a:pt x="2465578" y="80833"/>
                  </a:lnTo>
                  <a:cubicBezTo>
                    <a:pt x="2637807" y="308780"/>
                    <a:pt x="2857569" y="506723"/>
                    <a:pt x="3120554" y="658557"/>
                  </a:cubicBezTo>
                  <a:cubicBezTo>
                    <a:pt x="3383538" y="810391"/>
                    <a:pt x="3664844" y="901740"/>
                    <a:pt x="3948366" y="936921"/>
                  </a:cubicBezTo>
                  <a:lnTo>
                    <a:pt x="3979925" y="939282"/>
                  </a:lnTo>
                  <a:lnTo>
                    <a:pt x="3979925" y="3689503"/>
                  </a:lnTo>
                  <a:lnTo>
                    <a:pt x="3797618" y="3680332"/>
                  </a:lnTo>
                  <a:cubicBezTo>
                    <a:pt x="3082557" y="3626905"/>
                    <a:pt x="2368067" y="3415810"/>
                    <a:pt x="1705511" y="303328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AC02BC43-E3E1-0BD4-AE21-F23CB526E2D3}"/>
                </a:ext>
              </a:extLst>
            </p:cNvPr>
            <p:cNvSpPr/>
            <p:nvPr/>
          </p:nvSpPr>
          <p:spPr>
            <a:xfrm rot="19800000">
              <a:off x="-21398291" y="7870670"/>
              <a:ext cx="2822043" cy="4348433"/>
            </a:xfrm>
            <a:custGeom>
              <a:avLst/>
              <a:gdLst>
                <a:gd name="connsiteX0" fmla="*/ 570248 w 2981907"/>
                <a:gd name="connsiteY0" fmla="*/ 4594764 h 4594764"/>
                <a:gd name="connsiteX1" fmla="*/ 499213 w 2981907"/>
                <a:gd name="connsiteY1" fmla="*/ 4457352 h 4594764"/>
                <a:gd name="connsiteX2" fmla="*/ 539514 w 2981907"/>
                <a:gd name="connsiteY2" fmla="*/ 57288 h 4594764"/>
                <a:gd name="connsiteX3" fmla="*/ 570687 w 2981907"/>
                <a:gd name="connsiteY3" fmla="*/ 0 h 4594764"/>
                <a:gd name="connsiteX4" fmla="*/ 2970369 w 2981907"/>
                <a:gd name="connsiteY4" fmla="*/ 1385457 h 4594764"/>
                <a:gd name="connsiteX5" fmla="*/ 2890592 w 2981907"/>
                <a:gd name="connsiteY5" fmla="*/ 1589838 h 4594764"/>
                <a:gd name="connsiteX6" fmla="*/ 2918086 w 2981907"/>
                <a:gd name="connsiteY6" fmla="*/ 3053570 h 4594764"/>
                <a:gd name="connsiteX7" fmla="*/ 2981907 w 2981907"/>
                <a:gd name="connsiteY7" fmla="*/ 3202393 h 4594764"/>
                <a:gd name="connsiteX8" fmla="*/ 570248 w 2981907"/>
                <a:gd name="connsiteY8" fmla="*/ 4594764 h 459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81907" h="4594764">
                  <a:moveTo>
                    <a:pt x="570248" y="4594764"/>
                  </a:moveTo>
                  <a:lnTo>
                    <a:pt x="499213" y="4457352"/>
                  </a:lnTo>
                  <a:cubicBezTo>
                    <a:pt x="-158246" y="3106821"/>
                    <a:pt x="-187977" y="1479044"/>
                    <a:pt x="539514" y="57288"/>
                  </a:cubicBezTo>
                  <a:lnTo>
                    <a:pt x="570687" y="0"/>
                  </a:lnTo>
                  <a:lnTo>
                    <a:pt x="2970369" y="1385457"/>
                  </a:lnTo>
                  <a:lnTo>
                    <a:pt x="2890592" y="1589838"/>
                  </a:lnTo>
                  <a:cubicBezTo>
                    <a:pt x="2728842" y="2075077"/>
                    <a:pt x="2745718" y="2591764"/>
                    <a:pt x="2918086" y="3053570"/>
                  </a:cubicBezTo>
                  <a:lnTo>
                    <a:pt x="2981907" y="3202393"/>
                  </a:lnTo>
                  <a:lnTo>
                    <a:pt x="570248" y="459476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FF885B0D-FD94-34EA-2E32-ED323A09431A}"/>
                </a:ext>
              </a:extLst>
            </p:cNvPr>
            <p:cNvSpPr/>
            <p:nvPr/>
          </p:nvSpPr>
          <p:spPr>
            <a:xfrm rot="19800000">
              <a:off x="-15695912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5A2D1C57-3972-BEB1-9A38-75CA122E47E8}"/>
                </a:ext>
              </a:extLst>
            </p:cNvPr>
            <p:cNvSpPr/>
            <p:nvPr/>
          </p:nvSpPr>
          <p:spPr>
            <a:xfrm rot="19800000">
              <a:off x="-22297198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CD3081BB-9E6C-C156-9672-089EA586A268}"/>
                </a:ext>
              </a:extLst>
            </p:cNvPr>
            <p:cNvSpPr/>
            <p:nvPr/>
          </p:nvSpPr>
          <p:spPr>
            <a:xfrm rot="19800000">
              <a:off x="-18737912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247B389D-6DCD-E201-9203-8BC4CD4EC16C}"/>
                </a:ext>
              </a:extLst>
            </p:cNvPr>
            <p:cNvSpPr/>
            <p:nvPr/>
          </p:nvSpPr>
          <p:spPr>
            <a:xfrm rot="19800000">
              <a:off x="-5963682" y="9475571"/>
              <a:ext cx="1485304" cy="1268823"/>
            </a:xfrm>
            <a:custGeom>
              <a:avLst/>
              <a:gdLst>
                <a:gd name="connsiteX0" fmla="*/ 710073 w 1569444"/>
                <a:gd name="connsiteY0" fmla="*/ 1059974 h 1340699"/>
                <a:gd name="connsiteX1" fmla="*/ 55097 w 1569444"/>
                <a:gd name="connsiteY1" fmla="*/ 482250 h 1340699"/>
                <a:gd name="connsiteX2" fmla="*/ 0 w 1569444"/>
                <a:gd name="connsiteY2" fmla="*/ 401417 h 1340699"/>
                <a:gd name="connsiteX3" fmla="*/ 695273 w 1569444"/>
                <a:gd name="connsiteY3" fmla="*/ 0 h 1340699"/>
                <a:gd name="connsiteX4" fmla="*/ 782043 w 1569444"/>
                <a:gd name="connsiteY4" fmla="*/ 103786 h 1340699"/>
                <a:gd name="connsiteX5" fmla="*/ 1110678 w 1569444"/>
                <a:gd name="connsiteY5" fmla="*/ 366105 h 1340699"/>
                <a:gd name="connsiteX6" fmla="*/ 1502171 w 1569444"/>
                <a:gd name="connsiteY6" fmla="*/ 519552 h 1340699"/>
                <a:gd name="connsiteX7" fmla="*/ 1569443 w 1569444"/>
                <a:gd name="connsiteY7" fmla="*/ 531289 h 1340699"/>
                <a:gd name="connsiteX8" fmla="*/ 1569444 w 1569444"/>
                <a:gd name="connsiteY8" fmla="*/ 1340699 h 1340699"/>
                <a:gd name="connsiteX9" fmla="*/ 1537885 w 1569444"/>
                <a:gd name="connsiteY9" fmla="*/ 1338338 h 1340699"/>
                <a:gd name="connsiteX10" fmla="*/ 710073 w 1569444"/>
                <a:gd name="connsiteY10" fmla="*/ 1059974 h 134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69444" h="1340699">
                  <a:moveTo>
                    <a:pt x="710073" y="1059974"/>
                  </a:moveTo>
                  <a:cubicBezTo>
                    <a:pt x="447088" y="908140"/>
                    <a:pt x="227326" y="710197"/>
                    <a:pt x="55097" y="482250"/>
                  </a:cubicBezTo>
                  <a:lnTo>
                    <a:pt x="0" y="401417"/>
                  </a:lnTo>
                  <a:lnTo>
                    <a:pt x="695273" y="0"/>
                  </a:lnTo>
                  <a:lnTo>
                    <a:pt x="782043" y="103786"/>
                  </a:lnTo>
                  <a:cubicBezTo>
                    <a:pt x="875361" y="204834"/>
                    <a:pt x="985293" y="293714"/>
                    <a:pt x="1110678" y="366105"/>
                  </a:cubicBezTo>
                  <a:cubicBezTo>
                    <a:pt x="1236063" y="438496"/>
                    <a:pt x="1368002" y="489260"/>
                    <a:pt x="1502171" y="519552"/>
                  </a:cubicBezTo>
                  <a:lnTo>
                    <a:pt x="1569443" y="531289"/>
                  </a:lnTo>
                  <a:lnTo>
                    <a:pt x="1569444" y="1340699"/>
                  </a:lnTo>
                  <a:lnTo>
                    <a:pt x="1537885" y="1338338"/>
                  </a:lnTo>
                  <a:cubicBezTo>
                    <a:pt x="1254363" y="1303157"/>
                    <a:pt x="973057" y="1211808"/>
                    <a:pt x="710073" y="10599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87FD26C9-CE3E-2DD1-1A51-AF1FFD03F4BB}"/>
                </a:ext>
              </a:extLst>
            </p:cNvPr>
            <p:cNvSpPr/>
            <p:nvPr/>
          </p:nvSpPr>
          <p:spPr>
            <a:xfrm rot="19800000">
              <a:off x="-4361849" y="8571910"/>
              <a:ext cx="1557068" cy="1239287"/>
            </a:xfrm>
            <a:custGeom>
              <a:avLst/>
              <a:gdLst>
                <a:gd name="connsiteX0" fmla="*/ 1 w 1645274"/>
                <a:gd name="connsiteY0" fmla="*/ 1309491 h 1309491"/>
                <a:gd name="connsiteX1" fmla="*/ 0 w 1645274"/>
                <a:gd name="connsiteY1" fmla="*/ 505133 h 1309491"/>
                <a:gd name="connsiteX2" fmla="*/ 94551 w 1645274"/>
                <a:gd name="connsiteY2" fmla="*/ 493878 h 1309491"/>
                <a:gd name="connsiteX3" fmla="*/ 909129 w 1645274"/>
                <a:gd name="connsiteY3" fmla="*/ 43764 h 1309491"/>
                <a:gd name="connsiteX4" fmla="*/ 944160 w 1645274"/>
                <a:gd name="connsiteY4" fmla="*/ 0 h 1309491"/>
                <a:gd name="connsiteX5" fmla="*/ 1645274 w 1645274"/>
                <a:gd name="connsiteY5" fmla="*/ 404788 h 1309491"/>
                <a:gd name="connsiteX6" fmla="*/ 1508164 w 1645274"/>
                <a:gd name="connsiteY6" fmla="*/ 576068 h 1309491"/>
                <a:gd name="connsiteX7" fmla="*/ 16853 w 1645274"/>
                <a:gd name="connsiteY7" fmla="*/ 1309114 h 1309491"/>
                <a:gd name="connsiteX8" fmla="*/ 1 w 1645274"/>
                <a:gd name="connsiteY8" fmla="*/ 1309491 h 1309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45274" h="1309491">
                  <a:moveTo>
                    <a:pt x="1" y="1309491"/>
                  </a:moveTo>
                  <a:lnTo>
                    <a:pt x="0" y="505133"/>
                  </a:lnTo>
                  <a:lnTo>
                    <a:pt x="94551" y="493878"/>
                  </a:lnTo>
                  <a:cubicBezTo>
                    <a:pt x="403578" y="441987"/>
                    <a:pt x="693399" y="287047"/>
                    <a:pt x="909129" y="43764"/>
                  </a:cubicBezTo>
                  <a:lnTo>
                    <a:pt x="944160" y="0"/>
                  </a:lnTo>
                  <a:lnTo>
                    <a:pt x="1645274" y="404788"/>
                  </a:lnTo>
                  <a:lnTo>
                    <a:pt x="1508164" y="576068"/>
                  </a:lnTo>
                  <a:cubicBezTo>
                    <a:pt x="1120329" y="1013438"/>
                    <a:pt x="580270" y="1269296"/>
                    <a:pt x="16853" y="1309114"/>
                  </a:cubicBezTo>
                  <a:lnTo>
                    <a:pt x="1" y="130949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B716759C-F749-AB0F-1A36-43FE3DFFAA6B}"/>
                </a:ext>
              </a:extLst>
            </p:cNvPr>
            <p:cNvSpPr/>
            <p:nvPr/>
          </p:nvSpPr>
          <p:spPr>
            <a:xfrm rot="19800000">
              <a:off x="-4103258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D11C40FE-C969-97CF-05AB-ED22A93256FA}"/>
                </a:ext>
              </a:extLst>
            </p:cNvPr>
            <p:cNvSpPr/>
            <p:nvPr/>
          </p:nvSpPr>
          <p:spPr>
            <a:xfrm rot="19800000">
              <a:off x="-7404229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CEBD1B81-EBF8-7803-2695-38EA5096CA21}"/>
                </a:ext>
              </a:extLst>
            </p:cNvPr>
            <p:cNvSpPr/>
            <p:nvPr/>
          </p:nvSpPr>
          <p:spPr>
            <a:xfrm rot="19800000">
              <a:off x="-5815207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E2A80B0A-4127-8A7A-46AB-C9653DC1784B}"/>
                </a:ext>
              </a:extLst>
            </p:cNvPr>
            <p:cNvSpPr/>
            <p:nvPr/>
          </p:nvSpPr>
          <p:spPr>
            <a:xfrm rot="19800000">
              <a:off x="-7346452" y="10225980"/>
              <a:ext cx="3766557" cy="3491705"/>
            </a:xfrm>
            <a:custGeom>
              <a:avLst/>
              <a:gdLst>
                <a:gd name="connsiteX0" fmla="*/ 1705511 w 3979925"/>
                <a:gd name="connsiteY0" fmla="*/ 3033283 h 3689503"/>
                <a:gd name="connsiteX1" fmla="*/ 99097 w 3979925"/>
                <a:gd name="connsiteY1" fmla="*/ 1544990 h 3689503"/>
                <a:gd name="connsiteX2" fmla="*/ 0 w 3979925"/>
                <a:gd name="connsiteY2" fmla="*/ 1391691 h 3689503"/>
                <a:gd name="connsiteX3" fmla="*/ 2410481 w 3979925"/>
                <a:gd name="connsiteY3" fmla="*/ 0 h 3689503"/>
                <a:gd name="connsiteX4" fmla="*/ 2465578 w 3979925"/>
                <a:gd name="connsiteY4" fmla="*/ 80833 h 3689503"/>
                <a:gd name="connsiteX5" fmla="*/ 3120554 w 3979925"/>
                <a:gd name="connsiteY5" fmla="*/ 658557 h 3689503"/>
                <a:gd name="connsiteX6" fmla="*/ 3948366 w 3979925"/>
                <a:gd name="connsiteY6" fmla="*/ 936921 h 3689503"/>
                <a:gd name="connsiteX7" fmla="*/ 3979925 w 3979925"/>
                <a:gd name="connsiteY7" fmla="*/ 939282 h 3689503"/>
                <a:gd name="connsiteX8" fmla="*/ 3979925 w 3979925"/>
                <a:gd name="connsiteY8" fmla="*/ 3689503 h 3689503"/>
                <a:gd name="connsiteX9" fmla="*/ 3797618 w 3979925"/>
                <a:gd name="connsiteY9" fmla="*/ 3680332 h 3689503"/>
                <a:gd name="connsiteX10" fmla="*/ 1705511 w 3979925"/>
                <a:gd name="connsiteY10" fmla="*/ 3033283 h 3689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5" h="3689503">
                  <a:moveTo>
                    <a:pt x="1705511" y="3033283"/>
                  </a:moveTo>
                  <a:cubicBezTo>
                    <a:pt x="1042955" y="2650756"/>
                    <a:pt x="502896" y="2137537"/>
                    <a:pt x="99097" y="1544990"/>
                  </a:cubicBezTo>
                  <a:lnTo>
                    <a:pt x="0" y="1391691"/>
                  </a:lnTo>
                  <a:lnTo>
                    <a:pt x="2410481" y="0"/>
                  </a:lnTo>
                  <a:lnTo>
                    <a:pt x="2465578" y="80833"/>
                  </a:lnTo>
                  <a:cubicBezTo>
                    <a:pt x="2637807" y="308780"/>
                    <a:pt x="2857569" y="506723"/>
                    <a:pt x="3120554" y="658557"/>
                  </a:cubicBezTo>
                  <a:cubicBezTo>
                    <a:pt x="3383538" y="810391"/>
                    <a:pt x="3664844" y="901740"/>
                    <a:pt x="3948366" y="936921"/>
                  </a:cubicBezTo>
                  <a:lnTo>
                    <a:pt x="3979925" y="939282"/>
                  </a:lnTo>
                  <a:lnTo>
                    <a:pt x="3979925" y="3689503"/>
                  </a:lnTo>
                  <a:lnTo>
                    <a:pt x="3797618" y="3680332"/>
                  </a:lnTo>
                  <a:cubicBezTo>
                    <a:pt x="3082557" y="3626905"/>
                    <a:pt x="2368067" y="3415810"/>
                    <a:pt x="1705511" y="303328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2005B6AF-7635-5EEF-9E7D-4E9DA03CE3BB}"/>
                </a:ext>
              </a:extLst>
            </p:cNvPr>
            <p:cNvSpPr/>
            <p:nvPr/>
          </p:nvSpPr>
          <p:spPr>
            <a:xfrm rot="19800000">
              <a:off x="-3765649" y="8203459"/>
              <a:ext cx="3765649" cy="3449700"/>
            </a:xfrm>
            <a:custGeom>
              <a:avLst/>
              <a:gdLst>
                <a:gd name="connsiteX0" fmla="*/ 0 w 3978966"/>
                <a:gd name="connsiteY0" fmla="*/ 3645120 h 3645120"/>
                <a:gd name="connsiteX1" fmla="*/ 0 w 3978966"/>
                <a:gd name="connsiteY1" fmla="*/ 904703 h 3645120"/>
                <a:gd name="connsiteX2" fmla="*/ 16852 w 3978966"/>
                <a:gd name="connsiteY2" fmla="*/ 904326 h 3645120"/>
                <a:gd name="connsiteX3" fmla="*/ 1508163 w 3978966"/>
                <a:gd name="connsiteY3" fmla="*/ 171280 h 3645120"/>
                <a:gd name="connsiteX4" fmla="*/ 1645273 w 3978966"/>
                <a:gd name="connsiteY4" fmla="*/ 0 h 3645120"/>
                <a:gd name="connsiteX5" fmla="*/ 3978966 w 3978966"/>
                <a:gd name="connsiteY5" fmla="*/ 1347358 h 3645120"/>
                <a:gd name="connsiteX6" fmla="*/ 3944938 w 3978966"/>
                <a:gd name="connsiteY6" fmla="*/ 1402998 h 3645120"/>
                <a:gd name="connsiteX7" fmla="*/ 154522 w 3978966"/>
                <a:gd name="connsiteY7" fmla="*/ 3637932 h 3645120"/>
                <a:gd name="connsiteX8" fmla="*/ 0 w 3978966"/>
                <a:gd name="connsiteY8" fmla="*/ 3645120 h 364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6" h="3645120">
                  <a:moveTo>
                    <a:pt x="0" y="3645120"/>
                  </a:moveTo>
                  <a:lnTo>
                    <a:pt x="0" y="904703"/>
                  </a:lnTo>
                  <a:lnTo>
                    <a:pt x="16852" y="904326"/>
                  </a:lnTo>
                  <a:cubicBezTo>
                    <a:pt x="580269" y="864508"/>
                    <a:pt x="1120328" y="608650"/>
                    <a:pt x="1508163" y="171280"/>
                  </a:cubicBezTo>
                  <a:lnTo>
                    <a:pt x="1645273" y="0"/>
                  </a:lnTo>
                  <a:lnTo>
                    <a:pt x="3978966" y="1347358"/>
                  </a:lnTo>
                  <a:lnTo>
                    <a:pt x="3944938" y="1402998"/>
                  </a:lnTo>
                  <a:cubicBezTo>
                    <a:pt x="3077407" y="2743902"/>
                    <a:pt x="1652847" y="3532044"/>
                    <a:pt x="154522" y="3637932"/>
                  </a:cubicBezTo>
                  <a:lnTo>
                    <a:pt x="0" y="364512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09F7517B-5D36-0BE2-3B7E-8780F3802435}"/>
                </a:ext>
              </a:extLst>
            </p:cNvPr>
            <p:cNvSpPr/>
            <p:nvPr/>
          </p:nvSpPr>
          <p:spPr>
            <a:xfrm rot="19800000">
              <a:off x="-3657975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7979014D-6AF2-D9F4-DC8A-02F6CA1AAF47}"/>
                </a:ext>
              </a:extLst>
            </p:cNvPr>
            <p:cNvSpPr/>
            <p:nvPr/>
          </p:nvSpPr>
          <p:spPr>
            <a:xfrm rot="19800000">
              <a:off x="-10259262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30C2E7E5-49EE-58A6-E4C2-9BF0F20EB90B}"/>
                </a:ext>
              </a:extLst>
            </p:cNvPr>
            <p:cNvSpPr/>
            <p:nvPr/>
          </p:nvSpPr>
          <p:spPr>
            <a:xfrm rot="19800000">
              <a:off x="-6699977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12C84423-1D2E-A71E-CECD-4741C00B3481}"/>
              </a:ext>
            </a:extLst>
          </p:cNvPr>
          <p:cNvSpPr/>
          <p:nvPr/>
        </p:nvSpPr>
        <p:spPr>
          <a:xfrm>
            <a:off x="7537295" y="8419873"/>
            <a:ext cx="2552284" cy="3764376"/>
          </a:xfrm>
          <a:custGeom>
            <a:avLst/>
            <a:gdLst>
              <a:gd name="connsiteX0" fmla="*/ 0 w 2698074"/>
              <a:gd name="connsiteY0" fmla="*/ 0 h 3979402"/>
              <a:gd name="connsiteX1" fmla="*/ 801404 w 2698074"/>
              <a:gd name="connsiteY1" fmla="*/ 0 h 3979402"/>
              <a:gd name="connsiteX2" fmla="*/ 802010 w 2698074"/>
              <a:gd name="connsiteY2" fmla="*/ 23958 h 3979402"/>
              <a:gd name="connsiteX3" fmla="*/ 2614852 w 2698074"/>
              <a:gd name="connsiteY3" fmla="*/ 3231379 h 3979402"/>
              <a:gd name="connsiteX4" fmla="*/ 2698074 w 2698074"/>
              <a:gd name="connsiteY4" fmla="*/ 3284732 h 3979402"/>
              <a:gd name="connsiteX5" fmla="*/ 2297006 w 2698074"/>
              <a:gd name="connsiteY5" fmla="*/ 3979402 h 3979402"/>
              <a:gd name="connsiteX6" fmla="*/ 2166780 w 2698074"/>
              <a:gd name="connsiteY6" fmla="*/ 3895915 h 3979402"/>
              <a:gd name="connsiteX7" fmla="*/ 1648 w 2698074"/>
              <a:gd name="connsiteY7" fmla="*/ 65198 h 3979402"/>
              <a:gd name="connsiteX8" fmla="*/ 0 w 2698074"/>
              <a:gd name="connsiteY8" fmla="*/ 0 h 397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4" h="3979402">
                <a:moveTo>
                  <a:pt x="0" y="0"/>
                </a:moveTo>
                <a:lnTo>
                  <a:pt x="801404" y="0"/>
                </a:lnTo>
                <a:lnTo>
                  <a:pt x="802010" y="23958"/>
                </a:lnTo>
                <a:cubicBezTo>
                  <a:pt x="869706" y="1359454"/>
                  <a:pt x="1572724" y="2527332"/>
                  <a:pt x="2614852" y="3231379"/>
                </a:cubicBezTo>
                <a:lnTo>
                  <a:pt x="2698074" y="3284732"/>
                </a:lnTo>
                <a:lnTo>
                  <a:pt x="2297006" y="3979402"/>
                </a:lnTo>
                <a:lnTo>
                  <a:pt x="2166780" y="3895915"/>
                </a:lnTo>
                <a:cubicBezTo>
                  <a:pt x="922136" y="3055051"/>
                  <a:pt x="82500" y="1660220"/>
                  <a:pt x="1648" y="6519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1E8C31F9-BACF-883A-15B0-799CEB307E95}"/>
              </a:ext>
            </a:extLst>
          </p:cNvPr>
          <p:cNvSpPr/>
          <p:nvPr/>
        </p:nvSpPr>
        <p:spPr>
          <a:xfrm>
            <a:off x="14294423" y="8419874"/>
            <a:ext cx="2552282" cy="3764375"/>
          </a:xfrm>
          <a:custGeom>
            <a:avLst/>
            <a:gdLst>
              <a:gd name="connsiteX0" fmla="*/ 1896668 w 2698072"/>
              <a:gd name="connsiteY0" fmla="*/ 0 h 3979401"/>
              <a:gd name="connsiteX1" fmla="*/ 2698072 w 2698072"/>
              <a:gd name="connsiteY1" fmla="*/ 0 h 3979401"/>
              <a:gd name="connsiteX2" fmla="*/ 2696424 w 2698072"/>
              <a:gd name="connsiteY2" fmla="*/ 65198 h 3979401"/>
              <a:gd name="connsiteX3" fmla="*/ 531296 w 2698072"/>
              <a:gd name="connsiteY3" fmla="*/ 3895915 h 3979401"/>
              <a:gd name="connsiteX4" fmla="*/ 401068 w 2698072"/>
              <a:gd name="connsiteY4" fmla="*/ 3979401 h 3979401"/>
              <a:gd name="connsiteX5" fmla="*/ 0 w 2698072"/>
              <a:gd name="connsiteY5" fmla="*/ 3284730 h 3979401"/>
              <a:gd name="connsiteX6" fmla="*/ 83220 w 2698072"/>
              <a:gd name="connsiteY6" fmla="*/ 3231379 h 3979401"/>
              <a:gd name="connsiteX7" fmla="*/ 1896064 w 2698072"/>
              <a:gd name="connsiteY7" fmla="*/ 23958 h 3979401"/>
              <a:gd name="connsiteX8" fmla="*/ 1896668 w 2698072"/>
              <a:gd name="connsiteY8" fmla="*/ 0 h 3979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2" h="3979401">
                <a:moveTo>
                  <a:pt x="1896668" y="0"/>
                </a:moveTo>
                <a:lnTo>
                  <a:pt x="2698072" y="0"/>
                </a:lnTo>
                <a:lnTo>
                  <a:pt x="2696424" y="65198"/>
                </a:lnTo>
                <a:cubicBezTo>
                  <a:pt x="2615572" y="1660220"/>
                  <a:pt x="1775936" y="3055051"/>
                  <a:pt x="531296" y="3895915"/>
                </a:cubicBezTo>
                <a:lnTo>
                  <a:pt x="401068" y="3979401"/>
                </a:lnTo>
                <a:lnTo>
                  <a:pt x="0" y="3284730"/>
                </a:lnTo>
                <a:lnTo>
                  <a:pt x="83220" y="3231379"/>
                </a:lnTo>
                <a:cubicBezTo>
                  <a:pt x="1125348" y="2527332"/>
                  <a:pt x="1828364" y="1359454"/>
                  <a:pt x="1896064" y="23958"/>
                </a:cubicBezTo>
                <a:lnTo>
                  <a:pt x="189666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D74F58D7-632A-6E74-9B97-298B655A515A}"/>
              </a:ext>
            </a:extLst>
          </p:cNvPr>
          <p:cNvSpPr/>
          <p:nvPr/>
        </p:nvSpPr>
        <p:spPr>
          <a:xfrm>
            <a:off x="10018351" y="11705519"/>
            <a:ext cx="4347298" cy="1195473"/>
          </a:xfrm>
          <a:custGeom>
            <a:avLst/>
            <a:gdLst>
              <a:gd name="connsiteX0" fmla="*/ 4194446 w 4595622"/>
              <a:gd name="connsiteY0" fmla="*/ 0 h 1263760"/>
              <a:gd name="connsiteX1" fmla="*/ 4595622 w 4595622"/>
              <a:gd name="connsiteY1" fmla="*/ 694856 h 1263760"/>
              <a:gd name="connsiteX2" fmla="*/ 4433154 w 4595622"/>
              <a:gd name="connsiteY2" fmla="*/ 778067 h 1263760"/>
              <a:gd name="connsiteX3" fmla="*/ 2297810 w 4595622"/>
              <a:gd name="connsiteY3" fmla="*/ 1263760 h 1263760"/>
              <a:gd name="connsiteX4" fmla="*/ 162468 w 4595622"/>
              <a:gd name="connsiteY4" fmla="*/ 778067 h 1263760"/>
              <a:gd name="connsiteX5" fmla="*/ 0 w 4595622"/>
              <a:gd name="connsiteY5" fmla="*/ 694856 h 1263760"/>
              <a:gd name="connsiteX6" fmla="*/ 401176 w 4595622"/>
              <a:gd name="connsiteY6" fmla="*/ 1 h 1263760"/>
              <a:gd name="connsiteX7" fmla="*/ 509910 w 4595622"/>
              <a:gd name="connsiteY7" fmla="*/ 55691 h 1263760"/>
              <a:gd name="connsiteX8" fmla="*/ 2297810 w 4595622"/>
              <a:gd name="connsiteY8" fmla="*/ 462357 h 1263760"/>
              <a:gd name="connsiteX9" fmla="*/ 4085710 w 4595622"/>
              <a:gd name="connsiteY9" fmla="*/ 55691 h 1263760"/>
              <a:gd name="connsiteX10" fmla="*/ 4194446 w 4595622"/>
              <a:gd name="connsiteY10" fmla="*/ 0 h 126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595622" h="1263760">
                <a:moveTo>
                  <a:pt x="4194446" y="0"/>
                </a:moveTo>
                <a:lnTo>
                  <a:pt x="4595622" y="694856"/>
                </a:lnTo>
                <a:lnTo>
                  <a:pt x="4433154" y="778067"/>
                </a:lnTo>
                <a:cubicBezTo>
                  <a:pt x="3787180" y="1089329"/>
                  <a:pt x="3062866" y="1263760"/>
                  <a:pt x="2297810" y="1263760"/>
                </a:cubicBezTo>
                <a:cubicBezTo>
                  <a:pt x="1532756" y="1263760"/>
                  <a:pt x="808442" y="1089329"/>
                  <a:pt x="162468" y="778067"/>
                </a:cubicBezTo>
                <a:lnTo>
                  <a:pt x="0" y="694856"/>
                </a:lnTo>
                <a:lnTo>
                  <a:pt x="401176" y="1"/>
                </a:lnTo>
                <a:lnTo>
                  <a:pt x="509910" y="55691"/>
                </a:lnTo>
                <a:cubicBezTo>
                  <a:pt x="1050776" y="316308"/>
                  <a:pt x="1657238" y="462357"/>
                  <a:pt x="2297810" y="462357"/>
                </a:cubicBezTo>
                <a:cubicBezTo>
                  <a:pt x="2938382" y="462357"/>
                  <a:pt x="3544844" y="316308"/>
                  <a:pt x="4085710" y="55691"/>
                </a:cubicBezTo>
                <a:lnTo>
                  <a:pt x="41944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A880C544-01D5-FAAB-90C8-251800C679BF}"/>
              </a:ext>
            </a:extLst>
          </p:cNvPr>
          <p:cNvSpPr/>
          <p:nvPr/>
        </p:nvSpPr>
        <p:spPr>
          <a:xfrm rot="19800000">
            <a:off x="5338980" y="9305364"/>
            <a:ext cx="1485304" cy="1268823"/>
          </a:xfrm>
          <a:custGeom>
            <a:avLst/>
            <a:gdLst>
              <a:gd name="connsiteX0" fmla="*/ 710073 w 1569444"/>
              <a:gd name="connsiteY0" fmla="*/ 1059974 h 1340699"/>
              <a:gd name="connsiteX1" fmla="*/ 55097 w 1569444"/>
              <a:gd name="connsiteY1" fmla="*/ 482250 h 1340699"/>
              <a:gd name="connsiteX2" fmla="*/ 0 w 1569444"/>
              <a:gd name="connsiteY2" fmla="*/ 401417 h 1340699"/>
              <a:gd name="connsiteX3" fmla="*/ 695273 w 1569444"/>
              <a:gd name="connsiteY3" fmla="*/ 0 h 1340699"/>
              <a:gd name="connsiteX4" fmla="*/ 782043 w 1569444"/>
              <a:gd name="connsiteY4" fmla="*/ 103786 h 1340699"/>
              <a:gd name="connsiteX5" fmla="*/ 1110678 w 1569444"/>
              <a:gd name="connsiteY5" fmla="*/ 366105 h 1340699"/>
              <a:gd name="connsiteX6" fmla="*/ 1502171 w 1569444"/>
              <a:gd name="connsiteY6" fmla="*/ 519552 h 1340699"/>
              <a:gd name="connsiteX7" fmla="*/ 1569443 w 1569444"/>
              <a:gd name="connsiteY7" fmla="*/ 531289 h 1340699"/>
              <a:gd name="connsiteX8" fmla="*/ 1569444 w 1569444"/>
              <a:gd name="connsiteY8" fmla="*/ 1340699 h 1340699"/>
              <a:gd name="connsiteX9" fmla="*/ 1537885 w 1569444"/>
              <a:gd name="connsiteY9" fmla="*/ 1338338 h 1340699"/>
              <a:gd name="connsiteX10" fmla="*/ 710073 w 1569444"/>
              <a:gd name="connsiteY10" fmla="*/ 1059974 h 134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69444" h="1340699">
                <a:moveTo>
                  <a:pt x="710073" y="1059974"/>
                </a:moveTo>
                <a:cubicBezTo>
                  <a:pt x="447088" y="908140"/>
                  <a:pt x="227326" y="710197"/>
                  <a:pt x="55097" y="482250"/>
                </a:cubicBezTo>
                <a:lnTo>
                  <a:pt x="0" y="401417"/>
                </a:lnTo>
                <a:lnTo>
                  <a:pt x="695273" y="0"/>
                </a:lnTo>
                <a:lnTo>
                  <a:pt x="782043" y="103786"/>
                </a:lnTo>
                <a:cubicBezTo>
                  <a:pt x="875361" y="204834"/>
                  <a:pt x="985293" y="293714"/>
                  <a:pt x="1110678" y="366105"/>
                </a:cubicBezTo>
                <a:cubicBezTo>
                  <a:pt x="1236063" y="438496"/>
                  <a:pt x="1368002" y="489260"/>
                  <a:pt x="1502171" y="519552"/>
                </a:cubicBezTo>
                <a:lnTo>
                  <a:pt x="1569443" y="531289"/>
                </a:lnTo>
                <a:lnTo>
                  <a:pt x="1569444" y="1340699"/>
                </a:lnTo>
                <a:lnTo>
                  <a:pt x="1537885" y="1338338"/>
                </a:lnTo>
                <a:cubicBezTo>
                  <a:pt x="1254363" y="1303157"/>
                  <a:pt x="973057" y="1211808"/>
                  <a:pt x="710073" y="1059974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1414FD46-F13C-200C-7925-38F0174592AA}"/>
              </a:ext>
            </a:extLst>
          </p:cNvPr>
          <p:cNvSpPr/>
          <p:nvPr/>
        </p:nvSpPr>
        <p:spPr>
          <a:xfrm rot="19800000">
            <a:off x="4349811" y="8189552"/>
            <a:ext cx="853092" cy="1719528"/>
          </a:xfrm>
          <a:custGeom>
            <a:avLst/>
            <a:gdLst>
              <a:gd name="connsiteX0" fmla="*/ 203413 w 901419"/>
              <a:gd name="connsiteY0" fmla="*/ 1816936 h 1816936"/>
              <a:gd name="connsiteX1" fmla="*/ 139592 w 901419"/>
              <a:gd name="connsiteY1" fmla="*/ 1668113 h 1816936"/>
              <a:gd name="connsiteX2" fmla="*/ 112098 w 901419"/>
              <a:gd name="connsiteY2" fmla="*/ 204381 h 1816936"/>
              <a:gd name="connsiteX3" fmla="*/ 191875 w 901419"/>
              <a:gd name="connsiteY3" fmla="*/ 0 h 1816936"/>
              <a:gd name="connsiteX4" fmla="*/ 892990 w 901419"/>
              <a:gd name="connsiteY4" fmla="*/ 404789 h 1816936"/>
              <a:gd name="connsiteX5" fmla="*/ 872605 w 901419"/>
              <a:gd name="connsiteY5" fmla="*/ 457009 h 1816936"/>
              <a:gd name="connsiteX6" fmla="*/ 890083 w 901419"/>
              <a:gd name="connsiteY6" fmla="*/ 1387511 h 1816936"/>
              <a:gd name="connsiteX7" fmla="*/ 901419 w 901419"/>
              <a:gd name="connsiteY7" fmla="*/ 1413942 h 1816936"/>
              <a:gd name="connsiteX8" fmla="*/ 203413 w 901419"/>
              <a:gd name="connsiteY8" fmla="*/ 1816936 h 181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1419" h="1816936">
                <a:moveTo>
                  <a:pt x="203413" y="1816936"/>
                </a:moveTo>
                <a:lnTo>
                  <a:pt x="139592" y="1668113"/>
                </a:lnTo>
                <a:cubicBezTo>
                  <a:pt x="-32776" y="1206307"/>
                  <a:pt x="-49652" y="689620"/>
                  <a:pt x="112098" y="204381"/>
                </a:cubicBezTo>
                <a:lnTo>
                  <a:pt x="191875" y="0"/>
                </a:lnTo>
                <a:lnTo>
                  <a:pt x="892990" y="404789"/>
                </a:lnTo>
                <a:lnTo>
                  <a:pt x="872605" y="457009"/>
                </a:lnTo>
                <a:cubicBezTo>
                  <a:pt x="769780" y="765478"/>
                  <a:pt x="780509" y="1093940"/>
                  <a:pt x="890083" y="1387511"/>
                </a:cubicBezTo>
                <a:lnTo>
                  <a:pt x="901419" y="1413942"/>
                </a:lnTo>
                <a:lnTo>
                  <a:pt x="203413" y="1816936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943D6B5A-6EEB-FE71-97B1-31220A5F54A8}"/>
              </a:ext>
            </a:extLst>
          </p:cNvPr>
          <p:cNvSpPr/>
          <p:nvPr/>
        </p:nvSpPr>
        <p:spPr>
          <a:xfrm rot="19800000">
            <a:off x="7199405" y="6494439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FDB95CF8-697D-D160-5681-C59483C0D373}"/>
              </a:ext>
            </a:extLst>
          </p:cNvPr>
          <p:cNvSpPr/>
          <p:nvPr/>
        </p:nvSpPr>
        <p:spPr>
          <a:xfrm rot="19800000">
            <a:off x="3898435" y="6825145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4A3EC819-1EE8-3AF6-A188-7815BDC8E2D1}"/>
              </a:ext>
            </a:extLst>
          </p:cNvPr>
          <p:cNvSpPr/>
          <p:nvPr/>
        </p:nvSpPr>
        <p:spPr>
          <a:xfrm rot="19800000">
            <a:off x="5487456" y="5874654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7A8B6C7C-36DF-8660-2448-938522609535}"/>
              </a:ext>
            </a:extLst>
          </p:cNvPr>
          <p:cNvSpPr/>
          <p:nvPr/>
        </p:nvSpPr>
        <p:spPr>
          <a:xfrm rot="19800000">
            <a:off x="17376917" y="9305364"/>
            <a:ext cx="1485304" cy="1268823"/>
          </a:xfrm>
          <a:custGeom>
            <a:avLst/>
            <a:gdLst>
              <a:gd name="connsiteX0" fmla="*/ 710073 w 1569444"/>
              <a:gd name="connsiteY0" fmla="*/ 1059974 h 1340699"/>
              <a:gd name="connsiteX1" fmla="*/ 55097 w 1569444"/>
              <a:gd name="connsiteY1" fmla="*/ 482250 h 1340699"/>
              <a:gd name="connsiteX2" fmla="*/ 0 w 1569444"/>
              <a:gd name="connsiteY2" fmla="*/ 401417 h 1340699"/>
              <a:gd name="connsiteX3" fmla="*/ 695273 w 1569444"/>
              <a:gd name="connsiteY3" fmla="*/ 0 h 1340699"/>
              <a:gd name="connsiteX4" fmla="*/ 782043 w 1569444"/>
              <a:gd name="connsiteY4" fmla="*/ 103786 h 1340699"/>
              <a:gd name="connsiteX5" fmla="*/ 1110678 w 1569444"/>
              <a:gd name="connsiteY5" fmla="*/ 366105 h 1340699"/>
              <a:gd name="connsiteX6" fmla="*/ 1502171 w 1569444"/>
              <a:gd name="connsiteY6" fmla="*/ 519552 h 1340699"/>
              <a:gd name="connsiteX7" fmla="*/ 1569443 w 1569444"/>
              <a:gd name="connsiteY7" fmla="*/ 531289 h 1340699"/>
              <a:gd name="connsiteX8" fmla="*/ 1569444 w 1569444"/>
              <a:gd name="connsiteY8" fmla="*/ 1340699 h 1340699"/>
              <a:gd name="connsiteX9" fmla="*/ 1537885 w 1569444"/>
              <a:gd name="connsiteY9" fmla="*/ 1338338 h 1340699"/>
              <a:gd name="connsiteX10" fmla="*/ 710073 w 1569444"/>
              <a:gd name="connsiteY10" fmla="*/ 1059974 h 134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69444" h="1340699">
                <a:moveTo>
                  <a:pt x="710073" y="1059974"/>
                </a:moveTo>
                <a:cubicBezTo>
                  <a:pt x="447088" y="908140"/>
                  <a:pt x="227326" y="710197"/>
                  <a:pt x="55097" y="482250"/>
                </a:cubicBezTo>
                <a:lnTo>
                  <a:pt x="0" y="401417"/>
                </a:lnTo>
                <a:lnTo>
                  <a:pt x="695273" y="0"/>
                </a:lnTo>
                <a:lnTo>
                  <a:pt x="782043" y="103786"/>
                </a:lnTo>
                <a:cubicBezTo>
                  <a:pt x="875361" y="204834"/>
                  <a:pt x="985293" y="293714"/>
                  <a:pt x="1110678" y="366105"/>
                </a:cubicBezTo>
                <a:cubicBezTo>
                  <a:pt x="1236063" y="438496"/>
                  <a:pt x="1368002" y="489260"/>
                  <a:pt x="1502171" y="519552"/>
                </a:cubicBezTo>
                <a:lnTo>
                  <a:pt x="1569443" y="531289"/>
                </a:lnTo>
                <a:lnTo>
                  <a:pt x="1569444" y="1340699"/>
                </a:lnTo>
                <a:lnTo>
                  <a:pt x="1537885" y="1338338"/>
                </a:lnTo>
                <a:cubicBezTo>
                  <a:pt x="1254363" y="1303157"/>
                  <a:pt x="973057" y="1211808"/>
                  <a:pt x="710073" y="1059974"/>
                </a:cubicBez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E0EA3C56-DE1B-B203-F672-ECDAAC76BDFA}"/>
              </a:ext>
            </a:extLst>
          </p:cNvPr>
          <p:cNvSpPr/>
          <p:nvPr/>
        </p:nvSpPr>
        <p:spPr>
          <a:xfrm rot="19800000">
            <a:off x="18978750" y="8401703"/>
            <a:ext cx="1557068" cy="1239287"/>
          </a:xfrm>
          <a:custGeom>
            <a:avLst/>
            <a:gdLst>
              <a:gd name="connsiteX0" fmla="*/ 1 w 1645274"/>
              <a:gd name="connsiteY0" fmla="*/ 1309491 h 1309491"/>
              <a:gd name="connsiteX1" fmla="*/ 0 w 1645274"/>
              <a:gd name="connsiteY1" fmla="*/ 505133 h 1309491"/>
              <a:gd name="connsiteX2" fmla="*/ 94551 w 1645274"/>
              <a:gd name="connsiteY2" fmla="*/ 493878 h 1309491"/>
              <a:gd name="connsiteX3" fmla="*/ 909129 w 1645274"/>
              <a:gd name="connsiteY3" fmla="*/ 43764 h 1309491"/>
              <a:gd name="connsiteX4" fmla="*/ 944160 w 1645274"/>
              <a:gd name="connsiteY4" fmla="*/ 0 h 1309491"/>
              <a:gd name="connsiteX5" fmla="*/ 1645274 w 1645274"/>
              <a:gd name="connsiteY5" fmla="*/ 404788 h 1309491"/>
              <a:gd name="connsiteX6" fmla="*/ 1508164 w 1645274"/>
              <a:gd name="connsiteY6" fmla="*/ 576068 h 1309491"/>
              <a:gd name="connsiteX7" fmla="*/ 16853 w 1645274"/>
              <a:gd name="connsiteY7" fmla="*/ 1309114 h 1309491"/>
              <a:gd name="connsiteX8" fmla="*/ 1 w 1645274"/>
              <a:gd name="connsiteY8" fmla="*/ 1309491 h 130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45274" h="1309491">
                <a:moveTo>
                  <a:pt x="1" y="1309491"/>
                </a:moveTo>
                <a:lnTo>
                  <a:pt x="0" y="505133"/>
                </a:lnTo>
                <a:lnTo>
                  <a:pt x="94551" y="493878"/>
                </a:lnTo>
                <a:cubicBezTo>
                  <a:pt x="403578" y="441987"/>
                  <a:pt x="693399" y="287047"/>
                  <a:pt x="909129" y="43764"/>
                </a:cubicBezTo>
                <a:lnTo>
                  <a:pt x="944160" y="0"/>
                </a:lnTo>
                <a:lnTo>
                  <a:pt x="1645274" y="404788"/>
                </a:lnTo>
                <a:lnTo>
                  <a:pt x="1508164" y="576068"/>
                </a:lnTo>
                <a:cubicBezTo>
                  <a:pt x="1120329" y="1013438"/>
                  <a:pt x="580270" y="1269296"/>
                  <a:pt x="16853" y="1309114"/>
                </a:cubicBezTo>
                <a:lnTo>
                  <a:pt x="1" y="1309491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A000CD51-6B91-DE15-D396-27DD091C608C}"/>
              </a:ext>
            </a:extLst>
          </p:cNvPr>
          <p:cNvSpPr/>
          <p:nvPr/>
        </p:nvSpPr>
        <p:spPr>
          <a:xfrm rot="19800000">
            <a:off x="19237341" y="6494439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42C40C36-AA04-97F6-6E3B-1B61E023B221}"/>
              </a:ext>
            </a:extLst>
          </p:cNvPr>
          <p:cNvSpPr/>
          <p:nvPr/>
        </p:nvSpPr>
        <p:spPr>
          <a:xfrm rot="19800000">
            <a:off x="15936370" y="6825145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4C165961-493B-466F-C202-43BA62F907A5}"/>
              </a:ext>
            </a:extLst>
          </p:cNvPr>
          <p:cNvSpPr/>
          <p:nvPr/>
        </p:nvSpPr>
        <p:spPr>
          <a:xfrm rot="19800000">
            <a:off x="17525392" y="5874654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791488FE-F24E-9615-3C2A-C46944EC218E}"/>
              </a:ext>
            </a:extLst>
          </p:cNvPr>
          <p:cNvSpPr/>
          <p:nvPr/>
        </p:nvSpPr>
        <p:spPr>
          <a:xfrm>
            <a:off x="8295395" y="8419873"/>
            <a:ext cx="3087741" cy="3107242"/>
          </a:xfrm>
          <a:custGeom>
            <a:avLst/>
            <a:gdLst>
              <a:gd name="connsiteX0" fmla="*/ 0 w 3264116"/>
              <a:gd name="connsiteY0" fmla="*/ 0 h 3284732"/>
              <a:gd name="connsiteX1" fmla="*/ 2735174 w 3264116"/>
              <a:gd name="connsiteY1" fmla="*/ 0 h 3284732"/>
              <a:gd name="connsiteX2" fmla="*/ 2749448 w 3264116"/>
              <a:gd name="connsiteY2" fmla="*/ 93515 h 3284732"/>
              <a:gd name="connsiteX3" fmla="*/ 3229836 w 3264116"/>
              <a:gd name="connsiteY3" fmla="*/ 890614 h 3284732"/>
              <a:gd name="connsiteX4" fmla="*/ 3264116 w 3264116"/>
              <a:gd name="connsiteY4" fmla="*/ 916248 h 3284732"/>
              <a:gd name="connsiteX5" fmla="*/ 1896670 w 3264116"/>
              <a:gd name="connsiteY5" fmla="*/ 3284732 h 3284732"/>
              <a:gd name="connsiteX6" fmla="*/ 1813448 w 3264116"/>
              <a:gd name="connsiteY6" fmla="*/ 3231379 h 3284732"/>
              <a:gd name="connsiteX7" fmla="*/ 606 w 3264116"/>
              <a:gd name="connsiteY7" fmla="*/ 23958 h 3284732"/>
              <a:gd name="connsiteX8" fmla="*/ 0 w 3264116"/>
              <a:gd name="connsiteY8" fmla="*/ 0 h 328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6" h="3284732">
                <a:moveTo>
                  <a:pt x="0" y="0"/>
                </a:moveTo>
                <a:lnTo>
                  <a:pt x="2735174" y="0"/>
                </a:lnTo>
                <a:lnTo>
                  <a:pt x="2749448" y="93515"/>
                </a:lnTo>
                <a:cubicBezTo>
                  <a:pt x="2814634" y="412070"/>
                  <a:pt x="2988154" y="691162"/>
                  <a:pt x="3229836" y="890614"/>
                </a:cubicBezTo>
                <a:lnTo>
                  <a:pt x="3264116" y="916248"/>
                </a:lnTo>
                <a:lnTo>
                  <a:pt x="1896670" y="3284732"/>
                </a:lnTo>
                <a:lnTo>
                  <a:pt x="1813448" y="3231379"/>
                </a:lnTo>
                <a:cubicBezTo>
                  <a:pt x="771320" y="2527332"/>
                  <a:pt x="68302" y="1359454"/>
                  <a:pt x="606" y="2395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E1ED66E0-100C-B40A-5569-727F7614B3BB}"/>
              </a:ext>
            </a:extLst>
          </p:cNvPr>
          <p:cNvSpPr/>
          <p:nvPr/>
        </p:nvSpPr>
        <p:spPr>
          <a:xfrm>
            <a:off x="13000868" y="8419873"/>
            <a:ext cx="3087737" cy="3107240"/>
          </a:xfrm>
          <a:custGeom>
            <a:avLst/>
            <a:gdLst>
              <a:gd name="connsiteX0" fmla="*/ 528938 w 3264112"/>
              <a:gd name="connsiteY0" fmla="*/ 0 h 3284730"/>
              <a:gd name="connsiteX1" fmla="*/ 3264112 w 3264112"/>
              <a:gd name="connsiteY1" fmla="*/ 0 h 3284730"/>
              <a:gd name="connsiteX2" fmla="*/ 3263508 w 3264112"/>
              <a:gd name="connsiteY2" fmla="*/ 23958 h 3284730"/>
              <a:gd name="connsiteX3" fmla="*/ 1450664 w 3264112"/>
              <a:gd name="connsiteY3" fmla="*/ 3231379 h 3284730"/>
              <a:gd name="connsiteX4" fmla="*/ 1367444 w 3264112"/>
              <a:gd name="connsiteY4" fmla="*/ 3284730 h 3284730"/>
              <a:gd name="connsiteX5" fmla="*/ 0 w 3264112"/>
              <a:gd name="connsiteY5" fmla="*/ 916246 h 3284730"/>
              <a:gd name="connsiteX6" fmla="*/ 34276 w 3264112"/>
              <a:gd name="connsiteY6" fmla="*/ 890614 h 3284730"/>
              <a:gd name="connsiteX7" fmla="*/ 514664 w 3264112"/>
              <a:gd name="connsiteY7" fmla="*/ 93515 h 3284730"/>
              <a:gd name="connsiteX8" fmla="*/ 528938 w 3264112"/>
              <a:gd name="connsiteY8" fmla="*/ 0 h 328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2" h="3284730">
                <a:moveTo>
                  <a:pt x="528938" y="0"/>
                </a:moveTo>
                <a:lnTo>
                  <a:pt x="3264112" y="0"/>
                </a:lnTo>
                <a:lnTo>
                  <a:pt x="3263508" y="23958"/>
                </a:lnTo>
                <a:cubicBezTo>
                  <a:pt x="3195808" y="1359454"/>
                  <a:pt x="2492792" y="2527332"/>
                  <a:pt x="1450664" y="3231379"/>
                </a:cubicBezTo>
                <a:lnTo>
                  <a:pt x="1367444" y="3284730"/>
                </a:lnTo>
                <a:lnTo>
                  <a:pt x="0" y="916246"/>
                </a:lnTo>
                <a:lnTo>
                  <a:pt x="34276" y="890614"/>
                </a:lnTo>
                <a:cubicBezTo>
                  <a:pt x="275958" y="691162"/>
                  <a:pt x="449478" y="412070"/>
                  <a:pt x="514664" y="93515"/>
                </a:cubicBezTo>
                <a:lnTo>
                  <a:pt x="528938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7FCAC8FD-19E1-24FE-9208-46CE2CA8D2D0}"/>
              </a:ext>
            </a:extLst>
          </p:cNvPr>
          <p:cNvSpPr/>
          <p:nvPr/>
        </p:nvSpPr>
        <p:spPr>
          <a:xfrm>
            <a:off x="10397850" y="9465537"/>
            <a:ext cx="3588302" cy="2677356"/>
          </a:xfrm>
          <a:custGeom>
            <a:avLst/>
            <a:gdLst>
              <a:gd name="connsiteX0" fmla="*/ 2426142 w 3793270"/>
              <a:gd name="connsiteY0" fmla="*/ 0 h 2830291"/>
              <a:gd name="connsiteX1" fmla="*/ 3793270 w 3793270"/>
              <a:gd name="connsiteY1" fmla="*/ 2367934 h 2830291"/>
              <a:gd name="connsiteX2" fmla="*/ 3684534 w 3793270"/>
              <a:gd name="connsiteY2" fmla="*/ 2423625 h 2830291"/>
              <a:gd name="connsiteX3" fmla="*/ 1896634 w 3793270"/>
              <a:gd name="connsiteY3" fmla="*/ 2830291 h 2830291"/>
              <a:gd name="connsiteX4" fmla="*/ 108734 w 3793270"/>
              <a:gd name="connsiteY4" fmla="*/ 2423625 h 2830291"/>
              <a:gd name="connsiteX5" fmla="*/ 0 w 3793270"/>
              <a:gd name="connsiteY5" fmla="*/ 2367935 h 2830291"/>
              <a:gd name="connsiteX6" fmla="*/ 1367128 w 3793270"/>
              <a:gd name="connsiteY6" fmla="*/ 1 h 2830291"/>
              <a:gd name="connsiteX7" fmla="*/ 1480870 w 3793270"/>
              <a:gd name="connsiteY7" fmla="*/ 41631 h 2830291"/>
              <a:gd name="connsiteX8" fmla="*/ 1896634 w 3793270"/>
              <a:gd name="connsiteY8" fmla="*/ 104489 h 2830291"/>
              <a:gd name="connsiteX9" fmla="*/ 2312398 w 3793270"/>
              <a:gd name="connsiteY9" fmla="*/ 41631 h 2830291"/>
              <a:gd name="connsiteX10" fmla="*/ 2426142 w 3793270"/>
              <a:gd name="connsiteY10" fmla="*/ 0 h 283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93270" h="2830291">
                <a:moveTo>
                  <a:pt x="2426142" y="0"/>
                </a:moveTo>
                <a:lnTo>
                  <a:pt x="3793270" y="2367934"/>
                </a:lnTo>
                <a:lnTo>
                  <a:pt x="3684534" y="2423625"/>
                </a:lnTo>
                <a:cubicBezTo>
                  <a:pt x="3143668" y="2684242"/>
                  <a:pt x="2537206" y="2830291"/>
                  <a:pt x="1896634" y="2830291"/>
                </a:cubicBezTo>
                <a:cubicBezTo>
                  <a:pt x="1256062" y="2830291"/>
                  <a:pt x="649600" y="2684242"/>
                  <a:pt x="108734" y="2423625"/>
                </a:cubicBezTo>
                <a:lnTo>
                  <a:pt x="0" y="2367935"/>
                </a:lnTo>
                <a:lnTo>
                  <a:pt x="1367128" y="1"/>
                </a:lnTo>
                <a:lnTo>
                  <a:pt x="1480870" y="41631"/>
                </a:lnTo>
                <a:cubicBezTo>
                  <a:pt x="1612210" y="82482"/>
                  <a:pt x="1751852" y="104489"/>
                  <a:pt x="1896634" y="104489"/>
                </a:cubicBezTo>
                <a:cubicBezTo>
                  <a:pt x="2041416" y="104489"/>
                  <a:pt x="2181058" y="82482"/>
                  <a:pt x="2312398" y="41631"/>
                </a:cubicBezTo>
                <a:lnTo>
                  <a:pt x="2426142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844E16D1-F78C-AB20-6EF1-5FC961D4D498}"/>
              </a:ext>
            </a:extLst>
          </p:cNvPr>
          <p:cNvSpPr/>
          <p:nvPr/>
        </p:nvSpPr>
        <p:spPr>
          <a:xfrm rot="19800000">
            <a:off x="3956212" y="10055773"/>
            <a:ext cx="3766557" cy="3491705"/>
          </a:xfrm>
          <a:custGeom>
            <a:avLst/>
            <a:gdLst>
              <a:gd name="connsiteX0" fmla="*/ 1705511 w 3979925"/>
              <a:gd name="connsiteY0" fmla="*/ 3033283 h 3689503"/>
              <a:gd name="connsiteX1" fmla="*/ 99097 w 3979925"/>
              <a:gd name="connsiteY1" fmla="*/ 1544990 h 3689503"/>
              <a:gd name="connsiteX2" fmla="*/ 0 w 3979925"/>
              <a:gd name="connsiteY2" fmla="*/ 1391691 h 3689503"/>
              <a:gd name="connsiteX3" fmla="*/ 2410481 w 3979925"/>
              <a:gd name="connsiteY3" fmla="*/ 0 h 3689503"/>
              <a:gd name="connsiteX4" fmla="*/ 2465578 w 3979925"/>
              <a:gd name="connsiteY4" fmla="*/ 80833 h 3689503"/>
              <a:gd name="connsiteX5" fmla="*/ 3120554 w 3979925"/>
              <a:gd name="connsiteY5" fmla="*/ 658557 h 3689503"/>
              <a:gd name="connsiteX6" fmla="*/ 3948366 w 3979925"/>
              <a:gd name="connsiteY6" fmla="*/ 936921 h 3689503"/>
              <a:gd name="connsiteX7" fmla="*/ 3979925 w 3979925"/>
              <a:gd name="connsiteY7" fmla="*/ 939282 h 3689503"/>
              <a:gd name="connsiteX8" fmla="*/ 3979925 w 3979925"/>
              <a:gd name="connsiteY8" fmla="*/ 3689503 h 3689503"/>
              <a:gd name="connsiteX9" fmla="*/ 3797618 w 3979925"/>
              <a:gd name="connsiteY9" fmla="*/ 3680332 h 3689503"/>
              <a:gd name="connsiteX10" fmla="*/ 1705511 w 3979925"/>
              <a:gd name="connsiteY10" fmla="*/ 3033283 h 36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5" h="3689503">
                <a:moveTo>
                  <a:pt x="1705511" y="3033283"/>
                </a:moveTo>
                <a:cubicBezTo>
                  <a:pt x="1042955" y="2650756"/>
                  <a:pt x="502896" y="2137537"/>
                  <a:pt x="99097" y="1544990"/>
                </a:cubicBezTo>
                <a:lnTo>
                  <a:pt x="0" y="1391691"/>
                </a:lnTo>
                <a:lnTo>
                  <a:pt x="2410481" y="0"/>
                </a:lnTo>
                <a:lnTo>
                  <a:pt x="2465578" y="80833"/>
                </a:lnTo>
                <a:cubicBezTo>
                  <a:pt x="2637807" y="308780"/>
                  <a:pt x="2857569" y="506723"/>
                  <a:pt x="3120554" y="658557"/>
                </a:cubicBezTo>
                <a:cubicBezTo>
                  <a:pt x="3383538" y="810391"/>
                  <a:pt x="3664844" y="901740"/>
                  <a:pt x="3948366" y="936921"/>
                </a:cubicBezTo>
                <a:lnTo>
                  <a:pt x="3979925" y="939282"/>
                </a:lnTo>
                <a:lnTo>
                  <a:pt x="3979925" y="3689503"/>
                </a:lnTo>
                <a:lnTo>
                  <a:pt x="3797618" y="3680332"/>
                </a:lnTo>
                <a:cubicBezTo>
                  <a:pt x="3082557" y="3626905"/>
                  <a:pt x="2368067" y="3415810"/>
                  <a:pt x="1705511" y="303328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9CAFBBC1-6850-7357-F1FB-2C040DD46604}"/>
              </a:ext>
            </a:extLst>
          </p:cNvPr>
          <p:cNvSpPr/>
          <p:nvPr/>
        </p:nvSpPr>
        <p:spPr>
          <a:xfrm rot="19800000">
            <a:off x="1942308" y="7700463"/>
            <a:ext cx="2822043" cy="4348433"/>
          </a:xfrm>
          <a:custGeom>
            <a:avLst/>
            <a:gdLst>
              <a:gd name="connsiteX0" fmla="*/ 570248 w 2981907"/>
              <a:gd name="connsiteY0" fmla="*/ 4594764 h 4594764"/>
              <a:gd name="connsiteX1" fmla="*/ 499213 w 2981907"/>
              <a:gd name="connsiteY1" fmla="*/ 4457352 h 4594764"/>
              <a:gd name="connsiteX2" fmla="*/ 539514 w 2981907"/>
              <a:gd name="connsiteY2" fmla="*/ 57288 h 4594764"/>
              <a:gd name="connsiteX3" fmla="*/ 570687 w 2981907"/>
              <a:gd name="connsiteY3" fmla="*/ 0 h 4594764"/>
              <a:gd name="connsiteX4" fmla="*/ 2970369 w 2981907"/>
              <a:gd name="connsiteY4" fmla="*/ 1385457 h 4594764"/>
              <a:gd name="connsiteX5" fmla="*/ 2890592 w 2981907"/>
              <a:gd name="connsiteY5" fmla="*/ 1589838 h 4594764"/>
              <a:gd name="connsiteX6" fmla="*/ 2918086 w 2981907"/>
              <a:gd name="connsiteY6" fmla="*/ 3053570 h 4594764"/>
              <a:gd name="connsiteX7" fmla="*/ 2981907 w 2981907"/>
              <a:gd name="connsiteY7" fmla="*/ 3202393 h 4594764"/>
              <a:gd name="connsiteX8" fmla="*/ 570248 w 2981907"/>
              <a:gd name="connsiteY8" fmla="*/ 4594764 h 459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1907" h="4594764">
                <a:moveTo>
                  <a:pt x="570248" y="4594764"/>
                </a:moveTo>
                <a:lnTo>
                  <a:pt x="499213" y="4457352"/>
                </a:lnTo>
                <a:cubicBezTo>
                  <a:pt x="-158246" y="3106821"/>
                  <a:pt x="-187977" y="1479044"/>
                  <a:pt x="539514" y="57288"/>
                </a:cubicBezTo>
                <a:lnTo>
                  <a:pt x="570687" y="0"/>
                </a:lnTo>
                <a:lnTo>
                  <a:pt x="2970369" y="1385457"/>
                </a:lnTo>
                <a:lnTo>
                  <a:pt x="2890592" y="1589838"/>
                </a:lnTo>
                <a:cubicBezTo>
                  <a:pt x="2728842" y="2075077"/>
                  <a:pt x="2745718" y="2591764"/>
                  <a:pt x="2918086" y="3053570"/>
                </a:cubicBezTo>
                <a:lnTo>
                  <a:pt x="2981907" y="3202393"/>
                </a:lnTo>
                <a:lnTo>
                  <a:pt x="570248" y="459476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06A182B7-18F8-811C-3172-BF019B4DE05F}"/>
              </a:ext>
            </a:extLst>
          </p:cNvPr>
          <p:cNvSpPr/>
          <p:nvPr/>
        </p:nvSpPr>
        <p:spPr>
          <a:xfrm rot="19800000">
            <a:off x="7644687" y="4430042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EDBA9BA5-2A47-CE7D-A587-3DA87DAC50A0}"/>
              </a:ext>
            </a:extLst>
          </p:cNvPr>
          <p:cNvSpPr/>
          <p:nvPr/>
        </p:nvSpPr>
        <p:spPr>
          <a:xfrm rot="19800000">
            <a:off x="1043401" y="5012860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922E5648-E43A-132C-44A0-D560297653C6}"/>
              </a:ext>
            </a:extLst>
          </p:cNvPr>
          <p:cNvSpPr/>
          <p:nvPr/>
        </p:nvSpPr>
        <p:spPr>
          <a:xfrm rot="19800000">
            <a:off x="4602687" y="2953858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657C6F64-A3A4-784C-B565-AE5A00FA1F38}"/>
              </a:ext>
            </a:extLst>
          </p:cNvPr>
          <p:cNvSpPr/>
          <p:nvPr/>
        </p:nvSpPr>
        <p:spPr>
          <a:xfrm rot="19800000">
            <a:off x="15994147" y="10055773"/>
            <a:ext cx="3766557" cy="3491705"/>
          </a:xfrm>
          <a:custGeom>
            <a:avLst/>
            <a:gdLst>
              <a:gd name="connsiteX0" fmla="*/ 1705511 w 3979925"/>
              <a:gd name="connsiteY0" fmla="*/ 3033283 h 3689503"/>
              <a:gd name="connsiteX1" fmla="*/ 99097 w 3979925"/>
              <a:gd name="connsiteY1" fmla="*/ 1544990 h 3689503"/>
              <a:gd name="connsiteX2" fmla="*/ 0 w 3979925"/>
              <a:gd name="connsiteY2" fmla="*/ 1391691 h 3689503"/>
              <a:gd name="connsiteX3" fmla="*/ 2410481 w 3979925"/>
              <a:gd name="connsiteY3" fmla="*/ 0 h 3689503"/>
              <a:gd name="connsiteX4" fmla="*/ 2465578 w 3979925"/>
              <a:gd name="connsiteY4" fmla="*/ 80833 h 3689503"/>
              <a:gd name="connsiteX5" fmla="*/ 3120554 w 3979925"/>
              <a:gd name="connsiteY5" fmla="*/ 658557 h 3689503"/>
              <a:gd name="connsiteX6" fmla="*/ 3948366 w 3979925"/>
              <a:gd name="connsiteY6" fmla="*/ 936921 h 3689503"/>
              <a:gd name="connsiteX7" fmla="*/ 3979925 w 3979925"/>
              <a:gd name="connsiteY7" fmla="*/ 939282 h 3689503"/>
              <a:gd name="connsiteX8" fmla="*/ 3979925 w 3979925"/>
              <a:gd name="connsiteY8" fmla="*/ 3689503 h 3689503"/>
              <a:gd name="connsiteX9" fmla="*/ 3797618 w 3979925"/>
              <a:gd name="connsiteY9" fmla="*/ 3680332 h 3689503"/>
              <a:gd name="connsiteX10" fmla="*/ 1705511 w 3979925"/>
              <a:gd name="connsiteY10" fmla="*/ 3033283 h 36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5" h="3689503">
                <a:moveTo>
                  <a:pt x="1705511" y="3033283"/>
                </a:moveTo>
                <a:cubicBezTo>
                  <a:pt x="1042955" y="2650756"/>
                  <a:pt x="502896" y="2137537"/>
                  <a:pt x="99097" y="1544990"/>
                </a:cubicBezTo>
                <a:lnTo>
                  <a:pt x="0" y="1391691"/>
                </a:lnTo>
                <a:lnTo>
                  <a:pt x="2410481" y="0"/>
                </a:lnTo>
                <a:lnTo>
                  <a:pt x="2465578" y="80833"/>
                </a:lnTo>
                <a:cubicBezTo>
                  <a:pt x="2637807" y="308780"/>
                  <a:pt x="2857569" y="506723"/>
                  <a:pt x="3120554" y="658557"/>
                </a:cubicBezTo>
                <a:cubicBezTo>
                  <a:pt x="3383538" y="810391"/>
                  <a:pt x="3664844" y="901740"/>
                  <a:pt x="3948366" y="936921"/>
                </a:cubicBezTo>
                <a:lnTo>
                  <a:pt x="3979925" y="939282"/>
                </a:lnTo>
                <a:lnTo>
                  <a:pt x="3979925" y="3689503"/>
                </a:lnTo>
                <a:lnTo>
                  <a:pt x="3797618" y="3680332"/>
                </a:lnTo>
                <a:cubicBezTo>
                  <a:pt x="3082557" y="3626905"/>
                  <a:pt x="2368067" y="3415810"/>
                  <a:pt x="1705511" y="303328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30886243-EDAD-CE52-D968-27E5C9F6DD85}"/>
              </a:ext>
            </a:extLst>
          </p:cNvPr>
          <p:cNvSpPr/>
          <p:nvPr/>
        </p:nvSpPr>
        <p:spPr>
          <a:xfrm rot="19800000">
            <a:off x="19574950" y="8033252"/>
            <a:ext cx="3765649" cy="3449700"/>
          </a:xfrm>
          <a:custGeom>
            <a:avLst/>
            <a:gdLst>
              <a:gd name="connsiteX0" fmla="*/ 0 w 3978966"/>
              <a:gd name="connsiteY0" fmla="*/ 3645120 h 3645120"/>
              <a:gd name="connsiteX1" fmla="*/ 0 w 3978966"/>
              <a:gd name="connsiteY1" fmla="*/ 904703 h 3645120"/>
              <a:gd name="connsiteX2" fmla="*/ 16852 w 3978966"/>
              <a:gd name="connsiteY2" fmla="*/ 904326 h 3645120"/>
              <a:gd name="connsiteX3" fmla="*/ 1508163 w 3978966"/>
              <a:gd name="connsiteY3" fmla="*/ 171280 h 3645120"/>
              <a:gd name="connsiteX4" fmla="*/ 1645273 w 3978966"/>
              <a:gd name="connsiteY4" fmla="*/ 0 h 3645120"/>
              <a:gd name="connsiteX5" fmla="*/ 3978966 w 3978966"/>
              <a:gd name="connsiteY5" fmla="*/ 1347358 h 3645120"/>
              <a:gd name="connsiteX6" fmla="*/ 3944938 w 3978966"/>
              <a:gd name="connsiteY6" fmla="*/ 1402998 h 3645120"/>
              <a:gd name="connsiteX7" fmla="*/ 154522 w 3978966"/>
              <a:gd name="connsiteY7" fmla="*/ 3637932 h 3645120"/>
              <a:gd name="connsiteX8" fmla="*/ 0 w 3978966"/>
              <a:gd name="connsiteY8" fmla="*/ 3645120 h 3645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6" h="3645120">
                <a:moveTo>
                  <a:pt x="0" y="3645120"/>
                </a:moveTo>
                <a:lnTo>
                  <a:pt x="0" y="904703"/>
                </a:lnTo>
                <a:lnTo>
                  <a:pt x="16852" y="904326"/>
                </a:lnTo>
                <a:cubicBezTo>
                  <a:pt x="580269" y="864508"/>
                  <a:pt x="1120328" y="608650"/>
                  <a:pt x="1508163" y="171280"/>
                </a:cubicBezTo>
                <a:lnTo>
                  <a:pt x="1645273" y="0"/>
                </a:lnTo>
                <a:lnTo>
                  <a:pt x="3978966" y="1347358"/>
                </a:lnTo>
                <a:lnTo>
                  <a:pt x="3944938" y="1402998"/>
                </a:lnTo>
                <a:cubicBezTo>
                  <a:pt x="3077407" y="2743902"/>
                  <a:pt x="1652847" y="3532044"/>
                  <a:pt x="154522" y="3637932"/>
                </a:cubicBezTo>
                <a:lnTo>
                  <a:pt x="0" y="364512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F7A54B52-F8D9-4790-A8B3-96A727AABBA6}"/>
              </a:ext>
            </a:extLst>
          </p:cNvPr>
          <p:cNvSpPr/>
          <p:nvPr/>
        </p:nvSpPr>
        <p:spPr>
          <a:xfrm rot="19800000">
            <a:off x="19682624" y="4430042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74CA93CC-9667-D95E-88AF-009141EA56C6}"/>
              </a:ext>
            </a:extLst>
          </p:cNvPr>
          <p:cNvSpPr/>
          <p:nvPr/>
        </p:nvSpPr>
        <p:spPr>
          <a:xfrm rot="19800000">
            <a:off x="13081337" y="5012860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96FE22CB-58C4-6DC2-5DED-48B92A8614E6}"/>
              </a:ext>
            </a:extLst>
          </p:cNvPr>
          <p:cNvSpPr/>
          <p:nvPr/>
        </p:nvSpPr>
        <p:spPr>
          <a:xfrm rot="19800000">
            <a:off x="16640622" y="2953858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420" name="TextBox 48">
            <a:extLst>
              <a:ext uri="{FF2B5EF4-FFF2-40B4-BE49-F238E27FC236}">
                <a16:creationId xmlns:a16="http://schemas.microsoft.com/office/drawing/2014/main" id="{B6D87D2F-3CD2-9DF8-47F3-13D6BA68BD55}"/>
              </a:ext>
            </a:extLst>
          </p:cNvPr>
          <p:cNvSpPr txBox="1"/>
          <p:nvPr/>
        </p:nvSpPr>
        <p:spPr>
          <a:xfrm>
            <a:off x="5592928" y="1187917"/>
            <a:ext cx="13198165" cy="1323439"/>
          </a:xfrm>
          <a:prstGeom prst="rect">
            <a:avLst/>
          </a:prstGeom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13 STEPS – </a:t>
            </a: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</a:p>
        </p:txBody>
      </p:sp>
      <p:sp>
        <p:nvSpPr>
          <p:cNvPr id="421" name="TextBox 420">
            <a:extLst>
              <a:ext uri="{FF2B5EF4-FFF2-40B4-BE49-F238E27FC236}">
                <a16:creationId xmlns:a16="http://schemas.microsoft.com/office/drawing/2014/main" id="{551C3718-0D47-F1DC-B7D5-B7DDDB3CAC1D}"/>
              </a:ext>
            </a:extLst>
          </p:cNvPr>
          <p:cNvSpPr txBox="1"/>
          <p:nvPr/>
        </p:nvSpPr>
        <p:spPr>
          <a:xfrm>
            <a:off x="11147484" y="807732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22" name="TextBox 48">
            <a:extLst>
              <a:ext uri="{FF2B5EF4-FFF2-40B4-BE49-F238E27FC236}">
                <a16:creationId xmlns:a16="http://schemas.microsoft.com/office/drawing/2014/main" id="{CC1E46CF-B97D-BCC7-92AE-049BAB36C25D}"/>
              </a:ext>
            </a:extLst>
          </p:cNvPr>
          <p:cNvSpPr txBox="1"/>
          <p:nvPr/>
        </p:nvSpPr>
        <p:spPr>
          <a:xfrm>
            <a:off x="9272355" y="243063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we sell CONFIDENCE not templates</a:t>
            </a:r>
          </a:p>
        </p:txBody>
      </p:sp>
      <p:sp>
        <p:nvSpPr>
          <p:cNvPr id="423" name="TextBox 422">
            <a:extLst>
              <a:ext uri="{FF2B5EF4-FFF2-40B4-BE49-F238E27FC236}">
                <a16:creationId xmlns:a16="http://schemas.microsoft.com/office/drawing/2014/main" id="{E2C5068C-2549-EAF1-86BE-F0ACDBF1793B}"/>
              </a:ext>
            </a:extLst>
          </p:cNvPr>
          <p:cNvSpPr txBox="1"/>
          <p:nvPr/>
        </p:nvSpPr>
        <p:spPr>
          <a:xfrm>
            <a:off x="5854185" y="9618812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424" name="TextBox 423">
            <a:extLst>
              <a:ext uri="{FF2B5EF4-FFF2-40B4-BE49-F238E27FC236}">
                <a16:creationId xmlns:a16="http://schemas.microsoft.com/office/drawing/2014/main" id="{195515C6-6386-BF42-7C42-042851842F8D}"/>
              </a:ext>
            </a:extLst>
          </p:cNvPr>
          <p:cNvSpPr txBox="1"/>
          <p:nvPr/>
        </p:nvSpPr>
        <p:spPr>
          <a:xfrm>
            <a:off x="4418530" y="879448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AF050A79-5B6F-2069-D5B5-F8AE094346D9}"/>
              </a:ext>
            </a:extLst>
          </p:cNvPr>
          <p:cNvSpPr txBox="1"/>
          <p:nvPr/>
        </p:nvSpPr>
        <p:spPr>
          <a:xfrm>
            <a:off x="4388951" y="7110507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453" name="TextBox 452">
            <a:extLst>
              <a:ext uri="{FF2B5EF4-FFF2-40B4-BE49-F238E27FC236}">
                <a16:creationId xmlns:a16="http://schemas.microsoft.com/office/drawing/2014/main" id="{D2C98E99-F22D-5B7F-B24F-759759754720}"/>
              </a:ext>
            </a:extLst>
          </p:cNvPr>
          <p:cNvSpPr txBox="1"/>
          <p:nvPr/>
        </p:nvSpPr>
        <p:spPr>
          <a:xfrm>
            <a:off x="5854185" y="623222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54" name="TextBox 453">
            <a:extLst>
              <a:ext uri="{FF2B5EF4-FFF2-40B4-BE49-F238E27FC236}">
                <a16:creationId xmlns:a16="http://schemas.microsoft.com/office/drawing/2014/main" id="{9ED62956-9104-CAF2-7F83-749C8D840BFA}"/>
              </a:ext>
            </a:extLst>
          </p:cNvPr>
          <p:cNvSpPr txBox="1"/>
          <p:nvPr/>
        </p:nvSpPr>
        <p:spPr>
          <a:xfrm>
            <a:off x="7381336" y="7110507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455" name="TextBox 454">
            <a:extLst>
              <a:ext uri="{FF2B5EF4-FFF2-40B4-BE49-F238E27FC236}">
                <a16:creationId xmlns:a16="http://schemas.microsoft.com/office/drawing/2014/main" id="{90B5F3F0-725E-1824-FC36-AF9E3891C56E}"/>
              </a:ext>
            </a:extLst>
          </p:cNvPr>
          <p:cNvSpPr txBox="1"/>
          <p:nvPr/>
        </p:nvSpPr>
        <p:spPr>
          <a:xfrm>
            <a:off x="8186189" y="10110640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06</a:t>
            </a:r>
          </a:p>
        </p:txBody>
      </p:sp>
      <p:sp>
        <p:nvSpPr>
          <p:cNvPr id="456" name="TextBox 455">
            <a:extLst>
              <a:ext uri="{FF2B5EF4-FFF2-40B4-BE49-F238E27FC236}">
                <a16:creationId xmlns:a16="http://schemas.microsoft.com/office/drawing/2014/main" id="{ECF2BEC5-0F5E-4AF3-AE36-B1110B0837F0}"/>
              </a:ext>
            </a:extLst>
          </p:cNvPr>
          <p:cNvSpPr txBox="1"/>
          <p:nvPr/>
        </p:nvSpPr>
        <p:spPr>
          <a:xfrm>
            <a:off x="15569808" y="10110640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08</a:t>
            </a:r>
          </a:p>
        </p:txBody>
      </p:sp>
      <p:sp>
        <p:nvSpPr>
          <p:cNvPr id="457" name="TextBox 456">
            <a:extLst>
              <a:ext uri="{FF2B5EF4-FFF2-40B4-BE49-F238E27FC236}">
                <a16:creationId xmlns:a16="http://schemas.microsoft.com/office/drawing/2014/main" id="{26781073-A7CF-BFF0-7939-0B1A2F0857DF}"/>
              </a:ext>
            </a:extLst>
          </p:cNvPr>
          <p:cNvSpPr txBox="1"/>
          <p:nvPr/>
        </p:nvSpPr>
        <p:spPr>
          <a:xfrm>
            <a:off x="11872041" y="12229555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07</a:t>
            </a:r>
          </a:p>
        </p:txBody>
      </p:sp>
      <p:sp>
        <p:nvSpPr>
          <p:cNvPr id="458" name="TextBox 457">
            <a:extLst>
              <a:ext uri="{FF2B5EF4-FFF2-40B4-BE49-F238E27FC236}">
                <a16:creationId xmlns:a16="http://schemas.microsoft.com/office/drawing/2014/main" id="{B6DD86EE-6B4A-8113-BB40-CC31A3472100}"/>
              </a:ext>
            </a:extLst>
          </p:cNvPr>
          <p:cNvSpPr txBox="1"/>
          <p:nvPr/>
        </p:nvSpPr>
        <p:spPr>
          <a:xfrm>
            <a:off x="17887362" y="9618812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13</a:t>
            </a:r>
          </a:p>
        </p:txBody>
      </p:sp>
      <p:sp>
        <p:nvSpPr>
          <p:cNvPr id="459" name="TextBox 458">
            <a:extLst>
              <a:ext uri="{FF2B5EF4-FFF2-40B4-BE49-F238E27FC236}">
                <a16:creationId xmlns:a16="http://schemas.microsoft.com/office/drawing/2014/main" id="{9C6BB058-2D8F-D04D-4612-C4FC2DA03E32}"/>
              </a:ext>
            </a:extLst>
          </p:cNvPr>
          <p:cNvSpPr txBox="1"/>
          <p:nvPr/>
        </p:nvSpPr>
        <p:spPr>
          <a:xfrm>
            <a:off x="19359888" y="879448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12</a:t>
            </a:r>
          </a:p>
        </p:txBody>
      </p:sp>
      <p:sp>
        <p:nvSpPr>
          <p:cNvPr id="460" name="TextBox 459">
            <a:extLst>
              <a:ext uri="{FF2B5EF4-FFF2-40B4-BE49-F238E27FC236}">
                <a16:creationId xmlns:a16="http://schemas.microsoft.com/office/drawing/2014/main" id="{D91ABEA2-9A28-B074-3B88-5AD16F1340C2}"/>
              </a:ext>
            </a:extLst>
          </p:cNvPr>
          <p:cNvSpPr txBox="1"/>
          <p:nvPr/>
        </p:nvSpPr>
        <p:spPr>
          <a:xfrm>
            <a:off x="16422128" y="7110507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09</a:t>
            </a:r>
          </a:p>
        </p:txBody>
      </p:sp>
      <p:sp>
        <p:nvSpPr>
          <p:cNvPr id="461" name="TextBox 460">
            <a:extLst>
              <a:ext uri="{FF2B5EF4-FFF2-40B4-BE49-F238E27FC236}">
                <a16:creationId xmlns:a16="http://schemas.microsoft.com/office/drawing/2014/main" id="{2E617491-7599-D649-636B-A3B52453629C}"/>
              </a:ext>
            </a:extLst>
          </p:cNvPr>
          <p:cNvSpPr txBox="1"/>
          <p:nvPr/>
        </p:nvSpPr>
        <p:spPr>
          <a:xfrm>
            <a:off x="17887362" y="623222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10</a:t>
            </a:r>
          </a:p>
        </p:txBody>
      </p:sp>
      <p:sp>
        <p:nvSpPr>
          <p:cNvPr id="462" name="TextBox 461">
            <a:extLst>
              <a:ext uri="{FF2B5EF4-FFF2-40B4-BE49-F238E27FC236}">
                <a16:creationId xmlns:a16="http://schemas.microsoft.com/office/drawing/2014/main" id="{1B02EE14-97FB-A759-1F3C-631B65446732}"/>
              </a:ext>
            </a:extLst>
          </p:cNvPr>
          <p:cNvSpPr txBox="1"/>
          <p:nvPr/>
        </p:nvSpPr>
        <p:spPr>
          <a:xfrm>
            <a:off x="19414513" y="7110507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11</a:t>
            </a:r>
          </a:p>
        </p:txBody>
      </p:sp>
      <p:sp>
        <p:nvSpPr>
          <p:cNvPr id="463" name="Shape 2531">
            <a:extLst>
              <a:ext uri="{FF2B5EF4-FFF2-40B4-BE49-F238E27FC236}">
                <a16:creationId xmlns:a16="http://schemas.microsoft.com/office/drawing/2014/main" id="{7FE54ED6-650C-9F79-F494-B61699B4C887}"/>
              </a:ext>
            </a:extLst>
          </p:cNvPr>
          <p:cNvSpPr/>
          <p:nvPr/>
        </p:nvSpPr>
        <p:spPr>
          <a:xfrm>
            <a:off x="8848154" y="551563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4" name="Shape 2541">
            <a:extLst>
              <a:ext uri="{FF2B5EF4-FFF2-40B4-BE49-F238E27FC236}">
                <a16:creationId xmlns:a16="http://schemas.microsoft.com/office/drawing/2014/main" id="{1C0BD2CE-5CE5-C76A-0B55-29792D58A1EE}"/>
              </a:ext>
            </a:extLst>
          </p:cNvPr>
          <p:cNvSpPr/>
          <p:nvPr/>
        </p:nvSpPr>
        <p:spPr>
          <a:xfrm>
            <a:off x="9654671" y="8801663"/>
            <a:ext cx="457082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5" name="Shape 2551">
            <a:extLst>
              <a:ext uri="{FF2B5EF4-FFF2-40B4-BE49-F238E27FC236}">
                <a16:creationId xmlns:a16="http://schemas.microsoft.com/office/drawing/2014/main" id="{F4EE4DA7-471F-482A-B74F-A3C9ABA513AA}"/>
              </a:ext>
            </a:extLst>
          </p:cNvPr>
          <p:cNvSpPr/>
          <p:nvPr/>
        </p:nvSpPr>
        <p:spPr>
          <a:xfrm>
            <a:off x="5894816" y="404934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6" name="Shape 2561">
            <a:extLst>
              <a:ext uri="{FF2B5EF4-FFF2-40B4-BE49-F238E27FC236}">
                <a16:creationId xmlns:a16="http://schemas.microsoft.com/office/drawing/2014/main" id="{79F51B44-A979-2824-559A-0260D1F1D543}"/>
              </a:ext>
            </a:extLst>
          </p:cNvPr>
          <p:cNvSpPr/>
          <p:nvPr/>
        </p:nvSpPr>
        <p:spPr>
          <a:xfrm>
            <a:off x="3121140" y="562502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7" name="Shape 2571">
            <a:extLst>
              <a:ext uri="{FF2B5EF4-FFF2-40B4-BE49-F238E27FC236}">
                <a16:creationId xmlns:a16="http://schemas.microsoft.com/office/drawing/2014/main" id="{9A7021B1-C25A-24E7-2E76-8C35A7291687}"/>
              </a:ext>
            </a:extLst>
          </p:cNvPr>
          <p:cNvSpPr/>
          <p:nvPr/>
        </p:nvSpPr>
        <p:spPr>
          <a:xfrm>
            <a:off x="2834108" y="893771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68" name="Shape 2581">
            <a:extLst>
              <a:ext uri="{FF2B5EF4-FFF2-40B4-BE49-F238E27FC236}">
                <a16:creationId xmlns:a16="http://schemas.microsoft.com/office/drawing/2014/main" id="{A6857C35-6416-F1B0-4D12-BF172EDFC276}"/>
              </a:ext>
            </a:extLst>
          </p:cNvPr>
          <p:cNvSpPr/>
          <p:nvPr/>
        </p:nvSpPr>
        <p:spPr>
          <a:xfrm>
            <a:off x="5894816" y="10695415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5" name="Shape 2587">
            <a:extLst>
              <a:ext uri="{FF2B5EF4-FFF2-40B4-BE49-F238E27FC236}">
                <a16:creationId xmlns:a16="http://schemas.microsoft.com/office/drawing/2014/main" id="{0798769D-AF66-B90C-EFC9-A52C89BCE182}"/>
              </a:ext>
            </a:extLst>
          </p:cNvPr>
          <p:cNvSpPr/>
          <p:nvPr/>
        </p:nvSpPr>
        <p:spPr>
          <a:xfrm>
            <a:off x="15100715" y="5504265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6" name="Shape 2594">
            <a:extLst>
              <a:ext uri="{FF2B5EF4-FFF2-40B4-BE49-F238E27FC236}">
                <a16:creationId xmlns:a16="http://schemas.microsoft.com/office/drawing/2014/main" id="{AE00E088-FFA2-E5C1-DADA-99AFE69F7F36}"/>
              </a:ext>
            </a:extLst>
          </p:cNvPr>
          <p:cNvSpPr/>
          <p:nvPr/>
        </p:nvSpPr>
        <p:spPr>
          <a:xfrm>
            <a:off x="17930530" y="4049348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7" name="Shape 2604">
            <a:extLst>
              <a:ext uri="{FF2B5EF4-FFF2-40B4-BE49-F238E27FC236}">
                <a16:creationId xmlns:a16="http://schemas.microsoft.com/office/drawing/2014/main" id="{5E8ABBA0-CF6F-377F-0D9C-8DDB6BAF83A2}"/>
              </a:ext>
            </a:extLst>
          </p:cNvPr>
          <p:cNvSpPr/>
          <p:nvPr/>
        </p:nvSpPr>
        <p:spPr>
          <a:xfrm>
            <a:off x="17930528" y="1069541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8" name="Shape 2614">
            <a:extLst>
              <a:ext uri="{FF2B5EF4-FFF2-40B4-BE49-F238E27FC236}">
                <a16:creationId xmlns:a16="http://schemas.microsoft.com/office/drawing/2014/main" id="{BE7F6931-1584-58FD-D837-AB88E9EF8FDB}"/>
              </a:ext>
            </a:extLst>
          </p:cNvPr>
          <p:cNvSpPr/>
          <p:nvPr/>
        </p:nvSpPr>
        <p:spPr>
          <a:xfrm>
            <a:off x="14239332" y="8700089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9" name="Shape 2624">
            <a:extLst>
              <a:ext uri="{FF2B5EF4-FFF2-40B4-BE49-F238E27FC236}">
                <a16:creationId xmlns:a16="http://schemas.microsoft.com/office/drawing/2014/main" id="{E8340D23-7628-2321-23E7-62AD232C6401}"/>
              </a:ext>
            </a:extLst>
          </p:cNvPr>
          <p:cNvSpPr/>
          <p:nvPr/>
        </p:nvSpPr>
        <p:spPr>
          <a:xfrm>
            <a:off x="20991236" y="893771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80" name="Shape 2630">
            <a:extLst>
              <a:ext uri="{FF2B5EF4-FFF2-40B4-BE49-F238E27FC236}">
                <a16:creationId xmlns:a16="http://schemas.microsoft.com/office/drawing/2014/main" id="{6246F897-49A8-8671-F7DA-40FAE95322C6}"/>
              </a:ext>
            </a:extLst>
          </p:cNvPr>
          <p:cNvSpPr/>
          <p:nvPr/>
        </p:nvSpPr>
        <p:spPr>
          <a:xfrm>
            <a:off x="21027368" y="5504265"/>
            <a:ext cx="30473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81" name="Shape 2634">
            <a:extLst>
              <a:ext uri="{FF2B5EF4-FFF2-40B4-BE49-F238E27FC236}">
                <a16:creationId xmlns:a16="http://schemas.microsoft.com/office/drawing/2014/main" id="{91F74DE7-0C0D-0BDD-15E7-D24F3897B08A}"/>
              </a:ext>
            </a:extLst>
          </p:cNvPr>
          <p:cNvSpPr/>
          <p:nvPr/>
        </p:nvSpPr>
        <p:spPr>
          <a:xfrm>
            <a:off x="11912672" y="1000439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82" name="TextBox 481">
            <a:extLst>
              <a:ext uri="{FF2B5EF4-FFF2-40B4-BE49-F238E27FC236}">
                <a16:creationId xmlns:a16="http://schemas.microsoft.com/office/drawing/2014/main" id="{FE6B2C8D-8ABD-962C-A2BE-F8827E6F2DD0}"/>
              </a:ext>
            </a:extLst>
          </p:cNvPr>
          <p:cNvSpPr txBox="1"/>
          <p:nvPr/>
        </p:nvSpPr>
        <p:spPr>
          <a:xfrm>
            <a:off x="5105659" y="11490891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483" name="TextBox 482">
            <a:extLst>
              <a:ext uri="{FF2B5EF4-FFF2-40B4-BE49-F238E27FC236}">
                <a16:creationId xmlns:a16="http://schemas.microsoft.com/office/drawing/2014/main" id="{7EC2A947-E783-AC24-F927-0FC367FB6F6E}"/>
              </a:ext>
            </a:extLst>
          </p:cNvPr>
          <p:cNvSpPr txBox="1"/>
          <p:nvPr/>
        </p:nvSpPr>
        <p:spPr>
          <a:xfrm>
            <a:off x="2324279" y="9875423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484" name="TextBox 483">
            <a:extLst>
              <a:ext uri="{FF2B5EF4-FFF2-40B4-BE49-F238E27FC236}">
                <a16:creationId xmlns:a16="http://schemas.microsoft.com/office/drawing/2014/main" id="{E988A8C0-563C-9CC9-4434-FEEE3C6BEB99}"/>
              </a:ext>
            </a:extLst>
          </p:cNvPr>
          <p:cNvSpPr txBox="1"/>
          <p:nvPr/>
        </p:nvSpPr>
        <p:spPr>
          <a:xfrm>
            <a:off x="1995252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486" name="TextBox 485">
            <a:extLst>
              <a:ext uri="{FF2B5EF4-FFF2-40B4-BE49-F238E27FC236}">
                <a16:creationId xmlns:a16="http://schemas.microsoft.com/office/drawing/2014/main" id="{487D7AF5-A804-64A2-E33C-6C6BD276F103}"/>
              </a:ext>
            </a:extLst>
          </p:cNvPr>
          <p:cNvSpPr txBox="1"/>
          <p:nvPr/>
        </p:nvSpPr>
        <p:spPr>
          <a:xfrm>
            <a:off x="5105659" y="485391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487" name="TextBox 486">
            <a:extLst>
              <a:ext uri="{FF2B5EF4-FFF2-40B4-BE49-F238E27FC236}">
                <a16:creationId xmlns:a16="http://schemas.microsoft.com/office/drawing/2014/main" id="{A5890E6A-F446-2611-696C-AF92E7136C7F}"/>
              </a:ext>
            </a:extLst>
          </p:cNvPr>
          <p:cNvSpPr txBox="1"/>
          <p:nvPr/>
        </p:nvSpPr>
        <p:spPr>
          <a:xfrm>
            <a:off x="8236751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488" name="TextBox 487">
            <a:extLst>
              <a:ext uri="{FF2B5EF4-FFF2-40B4-BE49-F238E27FC236}">
                <a16:creationId xmlns:a16="http://schemas.microsoft.com/office/drawing/2014/main" id="{611EDD6A-664D-B236-8ACA-401BA320E956}"/>
              </a:ext>
            </a:extLst>
          </p:cNvPr>
          <p:cNvSpPr txBox="1"/>
          <p:nvPr/>
        </p:nvSpPr>
        <p:spPr>
          <a:xfrm>
            <a:off x="8970243" y="9399464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490" name="TextBox 489">
            <a:extLst>
              <a:ext uri="{FF2B5EF4-FFF2-40B4-BE49-F238E27FC236}">
                <a16:creationId xmlns:a16="http://schemas.microsoft.com/office/drawing/2014/main" id="{C603D2B6-C410-3441-D766-3F7520B0F297}"/>
              </a:ext>
            </a:extLst>
          </p:cNvPr>
          <p:cNvSpPr txBox="1"/>
          <p:nvPr/>
        </p:nvSpPr>
        <p:spPr>
          <a:xfrm>
            <a:off x="11111599" y="10734584"/>
            <a:ext cx="21608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492" name="TextBox 491">
            <a:extLst>
              <a:ext uri="{FF2B5EF4-FFF2-40B4-BE49-F238E27FC236}">
                <a16:creationId xmlns:a16="http://schemas.microsoft.com/office/drawing/2014/main" id="{D3036B9C-D6EB-9873-1BA7-6D7F2987E8F4}"/>
              </a:ext>
            </a:extLst>
          </p:cNvPr>
          <p:cNvSpPr txBox="1"/>
          <p:nvPr/>
        </p:nvSpPr>
        <p:spPr>
          <a:xfrm>
            <a:off x="13619710" y="9399464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494" name="TextBox 493">
            <a:extLst>
              <a:ext uri="{FF2B5EF4-FFF2-40B4-BE49-F238E27FC236}">
                <a16:creationId xmlns:a16="http://schemas.microsoft.com/office/drawing/2014/main" id="{FB511545-42E7-B2A1-116A-15EBF352EA15}"/>
              </a:ext>
            </a:extLst>
          </p:cNvPr>
          <p:cNvSpPr txBox="1"/>
          <p:nvPr/>
        </p:nvSpPr>
        <p:spPr>
          <a:xfrm>
            <a:off x="17125492" y="11490891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495" name="TextBox 494">
            <a:extLst>
              <a:ext uri="{FF2B5EF4-FFF2-40B4-BE49-F238E27FC236}">
                <a16:creationId xmlns:a16="http://schemas.microsoft.com/office/drawing/2014/main" id="{1E943A6F-9C86-1BF1-E5E2-75E8A13D4D40}"/>
              </a:ext>
            </a:extLst>
          </p:cNvPr>
          <p:cNvSpPr txBox="1"/>
          <p:nvPr/>
        </p:nvSpPr>
        <p:spPr>
          <a:xfrm>
            <a:off x="19958883" y="9875423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D9AD184E-C914-6825-AE57-F2DFF751BBB7}"/>
              </a:ext>
            </a:extLst>
          </p:cNvPr>
          <p:cNvSpPr txBox="1"/>
          <p:nvPr/>
        </p:nvSpPr>
        <p:spPr>
          <a:xfrm>
            <a:off x="14015085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70884FCC-09F3-3DAE-DA76-D3954BEAA22C}"/>
              </a:ext>
            </a:extLst>
          </p:cNvPr>
          <p:cNvSpPr txBox="1"/>
          <p:nvPr/>
        </p:nvSpPr>
        <p:spPr>
          <a:xfrm>
            <a:off x="17125492" y="485391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594C716B-744F-E032-D574-2BE43CD9ED9F}"/>
              </a:ext>
            </a:extLst>
          </p:cNvPr>
          <p:cNvSpPr txBox="1"/>
          <p:nvPr/>
        </p:nvSpPr>
        <p:spPr>
          <a:xfrm>
            <a:off x="20256584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85129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4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4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4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4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4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4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4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750" fill="hold"/>
                                            <p:tgtEl>
                                              <p:spTgt spid="4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4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750" fill="hold"/>
                                            <p:tgtEl>
                                              <p:spTgt spid="48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7" dur="1000"/>
                                            <p:tgtEl>
                                              <p:spTgt spid="4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0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4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750" fill="hold"/>
                                            <p:tgtEl>
                                              <p:spTgt spid="47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4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5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4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750"/>
                                            <p:tgtEl>
                                              <p:spTgt spid="4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750" fill="hold"/>
                                            <p:tgtEl>
                                              <p:spTgt spid="47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0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1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4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5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500"/>
                                            <p:tgtEl>
                                              <p:spTgt spid="4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4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750" fill="hold"/>
                                            <p:tgtEl>
                                              <p:spTgt spid="47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3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0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1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3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4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5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4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5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5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3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5" dur="750"/>
                                            <p:tgtEl>
                                              <p:spTgt spid="4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27" dur="750" fill="hold"/>
                                            <p:tgtEl>
                                              <p:spTgt spid="48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0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1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4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5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8" dur="500"/>
                                            <p:tgtEl>
                                              <p:spTgt spid="4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9" dur="5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75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5" dur="750"/>
                                            <p:tgtEl>
                                              <p:spTgt spid="4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47" dur="750" fill="hold"/>
                                            <p:tgtEl>
                                              <p:spTgt spid="47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0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1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4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5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6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4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3" dur="750" fill="hold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4" dur="750" fill="hold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5" dur="750"/>
                                            <p:tgtEl>
                                              <p:spTgt spid="4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6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7" dur="750" fill="hold"/>
                                            <p:tgtEl>
                                              <p:spTgt spid="47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1000"/>
                                            <p:tgtEl>
                                              <p:spTgt spid="4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1" dur="1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1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5" dur="1000"/>
                                            <p:tgtEl>
                                              <p:spTgt spid="4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6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7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0" dur="1000"/>
                                            <p:tgtEl>
                                              <p:spTgt spid="4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1" dur="10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2" dur="10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5" dur="10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6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7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0" dur="10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1" dur="1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2" dur="1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5" dur="100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6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7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0" dur="1000"/>
                                            <p:tgtEl>
                                              <p:spTgt spid="4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1" dur="10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2" dur="10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5" dur="1000"/>
                                            <p:tgtEl>
                                              <p:spTgt spid="4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6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7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0" dur="1000"/>
                                            <p:tgtEl>
                                              <p:spTgt spid="4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1" dur="100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2" dur="100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5" dur="1000"/>
                                            <p:tgtEl>
                                              <p:spTgt spid="4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6" dur="10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7" dur="10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0" dur="1000"/>
                                            <p:tgtEl>
                                              <p:spTgt spid="4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1" dur="10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2" dur="10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5" dur="100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6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7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8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0" dur="500"/>
                                            <p:tgtEl>
                                              <p:spTgt spid="4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1" dur="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2" dur="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8" grpId="0" animBg="1"/>
          <p:bldP spid="334" grpId="0" animBg="1"/>
          <p:bldP spid="330" grpId="0" animBg="1"/>
          <p:bldP spid="187" grpId="0" animBg="1"/>
          <p:bldP spid="185" grpId="0" animBg="1"/>
          <p:bldP spid="177" grpId="0" animBg="1"/>
          <p:bldP spid="174" grpId="0" animBg="1"/>
          <p:bldP spid="173" grpId="0" animBg="1"/>
          <p:bldP spid="192" grpId="0" animBg="1"/>
          <p:bldP spid="193" grpId="0" animBg="1"/>
          <p:bldP spid="195" grpId="0" animBg="1"/>
          <p:bldP spid="196" grpId="0" animBg="1"/>
          <p:bldP spid="197" grpId="0" animBg="1"/>
          <p:bldP spid="364" grpId="0" animBg="1"/>
          <p:bldP spid="361" grpId="0" animBg="1"/>
          <p:bldP spid="360" grpId="0" animBg="1"/>
          <p:bldP spid="168" grpId="0" animBg="1"/>
          <p:bldP spid="166" grpId="0" animBg="1"/>
          <p:bldP spid="151" grpId="0" animBg="1"/>
          <p:bldP spid="147" grpId="0" animBg="1"/>
          <p:bldP spid="143" grpId="0" animBg="1"/>
          <p:bldP spid="198" grpId="0" animBg="1"/>
          <p:bldP spid="199" grpId="0" animBg="1"/>
          <p:bldP spid="201" grpId="0" animBg="1"/>
          <p:bldP spid="202" grpId="0" animBg="1"/>
          <p:bldP spid="203" grpId="0" animBg="1"/>
          <p:bldP spid="423" grpId="0"/>
          <p:bldP spid="424" grpId="0"/>
          <p:bldP spid="425" grpId="0"/>
          <p:bldP spid="453" grpId="0"/>
          <p:bldP spid="454" grpId="0"/>
          <p:bldP spid="455" grpId="0"/>
          <p:bldP spid="456" grpId="0"/>
          <p:bldP spid="457" grpId="0"/>
          <p:bldP spid="458" grpId="0"/>
          <p:bldP spid="459" grpId="0"/>
          <p:bldP spid="460" grpId="0"/>
          <p:bldP spid="461" grpId="0"/>
          <p:bldP spid="462" grpId="0"/>
          <p:bldP spid="463" grpId="0" animBg="1"/>
          <p:bldP spid="463" grpId="1" animBg="1"/>
          <p:bldP spid="464" grpId="0" animBg="1"/>
          <p:bldP spid="464" grpId="1" animBg="1"/>
          <p:bldP spid="465" grpId="0" animBg="1"/>
          <p:bldP spid="465" grpId="1" animBg="1"/>
          <p:bldP spid="466" grpId="0" animBg="1"/>
          <p:bldP spid="466" grpId="1" animBg="1"/>
          <p:bldP spid="467" grpId="0" animBg="1"/>
          <p:bldP spid="467" grpId="1" animBg="1"/>
          <p:bldP spid="468" grpId="0" animBg="1"/>
          <p:bldP spid="468" grpId="1" animBg="1"/>
          <p:bldP spid="475" grpId="0" animBg="1"/>
          <p:bldP spid="475" grpId="1" animBg="1"/>
          <p:bldP spid="476" grpId="0" animBg="1"/>
          <p:bldP spid="476" grpId="1" animBg="1"/>
          <p:bldP spid="477" grpId="0" animBg="1"/>
          <p:bldP spid="477" grpId="1" animBg="1"/>
          <p:bldP spid="478" grpId="0" animBg="1"/>
          <p:bldP spid="478" grpId="1" animBg="1"/>
          <p:bldP spid="479" grpId="0" animBg="1"/>
          <p:bldP spid="479" grpId="1" animBg="1"/>
          <p:bldP spid="480" grpId="0" animBg="1"/>
          <p:bldP spid="480" grpId="1" animBg="1"/>
          <p:bldP spid="481" grpId="0" animBg="1"/>
          <p:bldP spid="481" grpId="1" animBg="1"/>
          <p:bldP spid="482" grpId="0"/>
          <p:bldP spid="483" grpId="0"/>
          <p:bldP spid="484" grpId="0"/>
          <p:bldP spid="486" grpId="0"/>
          <p:bldP spid="487" grpId="0"/>
          <p:bldP spid="488" grpId="0"/>
          <p:bldP spid="490" grpId="0"/>
          <p:bldP spid="492" grpId="0"/>
          <p:bldP spid="494" grpId="0"/>
          <p:bldP spid="495" grpId="0"/>
          <p:bldP spid="496" grpId="0"/>
          <p:bldP spid="497" grpId="0"/>
          <p:bldP spid="49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4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4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4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4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4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4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4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750" fill="hold"/>
                                            <p:tgtEl>
                                              <p:spTgt spid="4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4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750" fill="hold"/>
                                            <p:tgtEl>
                                              <p:spTgt spid="48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7" dur="1000"/>
                                            <p:tgtEl>
                                              <p:spTgt spid="4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4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750" fill="hold"/>
                                            <p:tgtEl>
                                              <p:spTgt spid="47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4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750"/>
                                            <p:tgtEl>
                                              <p:spTgt spid="4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750" fill="hold"/>
                                            <p:tgtEl>
                                              <p:spTgt spid="47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500"/>
                                            <p:tgtEl>
                                              <p:spTgt spid="4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4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750" fill="hold"/>
                                            <p:tgtEl>
                                              <p:spTgt spid="47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4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5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5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3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5" dur="750"/>
                                            <p:tgtEl>
                                              <p:spTgt spid="4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27" dur="750" fill="hold"/>
                                            <p:tgtEl>
                                              <p:spTgt spid="48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4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5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8" dur="500"/>
                                            <p:tgtEl>
                                              <p:spTgt spid="4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9" dur="5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75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5" dur="750"/>
                                            <p:tgtEl>
                                              <p:spTgt spid="4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47" dur="750" fill="hold"/>
                                            <p:tgtEl>
                                              <p:spTgt spid="47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0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1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4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5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6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4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3" dur="750" fill="hold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4" dur="750" fill="hold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5" dur="750"/>
                                            <p:tgtEl>
                                              <p:spTgt spid="4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6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7" dur="750" fill="hold"/>
                                            <p:tgtEl>
                                              <p:spTgt spid="47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1000"/>
                                            <p:tgtEl>
                                              <p:spTgt spid="4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1" dur="1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1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5" dur="1000"/>
                                            <p:tgtEl>
                                              <p:spTgt spid="4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6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7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0" dur="1000"/>
                                            <p:tgtEl>
                                              <p:spTgt spid="4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1" dur="10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2" dur="10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5" dur="10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6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7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0" dur="10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1" dur="1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2" dur="1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5" dur="100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6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7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0" dur="1000"/>
                                            <p:tgtEl>
                                              <p:spTgt spid="4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1" dur="10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2" dur="10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5" dur="1000"/>
                                            <p:tgtEl>
                                              <p:spTgt spid="4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6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7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0" dur="1000"/>
                                            <p:tgtEl>
                                              <p:spTgt spid="4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1" dur="100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2" dur="100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5" dur="1000"/>
                                            <p:tgtEl>
                                              <p:spTgt spid="4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6" dur="10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7" dur="10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0" dur="1000"/>
                                            <p:tgtEl>
                                              <p:spTgt spid="4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1" dur="10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2" dur="10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5" dur="100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6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7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8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0" dur="500"/>
                                            <p:tgtEl>
                                              <p:spTgt spid="4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1" dur="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2" dur="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8" grpId="0" animBg="1"/>
          <p:bldP spid="334" grpId="0" animBg="1"/>
          <p:bldP spid="330" grpId="0" animBg="1"/>
          <p:bldP spid="187" grpId="0" animBg="1"/>
          <p:bldP spid="185" grpId="0" animBg="1"/>
          <p:bldP spid="177" grpId="0" animBg="1"/>
          <p:bldP spid="174" grpId="0" animBg="1"/>
          <p:bldP spid="173" grpId="0" animBg="1"/>
          <p:bldP spid="192" grpId="0" animBg="1"/>
          <p:bldP spid="193" grpId="0" animBg="1"/>
          <p:bldP spid="195" grpId="0" animBg="1"/>
          <p:bldP spid="196" grpId="0" animBg="1"/>
          <p:bldP spid="197" grpId="0" animBg="1"/>
          <p:bldP spid="364" grpId="0" animBg="1"/>
          <p:bldP spid="361" grpId="0" animBg="1"/>
          <p:bldP spid="360" grpId="0" animBg="1"/>
          <p:bldP spid="168" grpId="0" animBg="1"/>
          <p:bldP spid="166" grpId="0" animBg="1"/>
          <p:bldP spid="151" grpId="0" animBg="1"/>
          <p:bldP spid="147" grpId="0" animBg="1"/>
          <p:bldP spid="143" grpId="0" animBg="1"/>
          <p:bldP spid="198" grpId="0" animBg="1"/>
          <p:bldP spid="199" grpId="0" animBg="1"/>
          <p:bldP spid="201" grpId="0" animBg="1"/>
          <p:bldP spid="202" grpId="0" animBg="1"/>
          <p:bldP spid="203" grpId="0" animBg="1"/>
          <p:bldP spid="423" grpId="0"/>
          <p:bldP spid="424" grpId="0"/>
          <p:bldP spid="425" grpId="0"/>
          <p:bldP spid="453" grpId="0"/>
          <p:bldP spid="454" grpId="0"/>
          <p:bldP spid="455" grpId="0"/>
          <p:bldP spid="456" grpId="0"/>
          <p:bldP spid="457" grpId="0"/>
          <p:bldP spid="458" grpId="0"/>
          <p:bldP spid="459" grpId="0"/>
          <p:bldP spid="460" grpId="0"/>
          <p:bldP spid="461" grpId="0"/>
          <p:bldP spid="462" grpId="0"/>
          <p:bldP spid="463" grpId="0" animBg="1"/>
          <p:bldP spid="463" grpId="1" animBg="1"/>
          <p:bldP spid="464" grpId="0" animBg="1"/>
          <p:bldP spid="464" grpId="1" animBg="1"/>
          <p:bldP spid="465" grpId="0" animBg="1"/>
          <p:bldP spid="465" grpId="1" animBg="1"/>
          <p:bldP spid="466" grpId="0" animBg="1"/>
          <p:bldP spid="466" grpId="1" animBg="1"/>
          <p:bldP spid="467" grpId="0" animBg="1"/>
          <p:bldP spid="467" grpId="1" animBg="1"/>
          <p:bldP spid="468" grpId="0" animBg="1"/>
          <p:bldP spid="468" grpId="1" animBg="1"/>
          <p:bldP spid="475" grpId="0" animBg="1"/>
          <p:bldP spid="475" grpId="1" animBg="1"/>
          <p:bldP spid="476" grpId="0" animBg="1"/>
          <p:bldP spid="476" grpId="1" animBg="1"/>
          <p:bldP spid="477" grpId="0" animBg="1"/>
          <p:bldP spid="477" grpId="1" animBg="1"/>
          <p:bldP spid="478" grpId="0" animBg="1"/>
          <p:bldP spid="478" grpId="1" animBg="1"/>
          <p:bldP spid="479" grpId="0" animBg="1"/>
          <p:bldP spid="479" grpId="1" animBg="1"/>
          <p:bldP spid="480" grpId="0" animBg="1"/>
          <p:bldP spid="480" grpId="1" animBg="1"/>
          <p:bldP spid="481" grpId="0" animBg="1"/>
          <p:bldP spid="481" grpId="1" animBg="1"/>
          <p:bldP spid="482" grpId="0"/>
          <p:bldP spid="483" grpId="0"/>
          <p:bldP spid="484" grpId="0"/>
          <p:bldP spid="486" grpId="0"/>
          <p:bldP spid="487" grpId="0"/>
          <p:bldP spid="488" grpId="0"/>
          <p:bldP spid="490" grpId="0"/>
          <p:bldP spid="492" grpId="0"/>
          <p:bldP spid="494" grpId="0"/>
          <p:bldP spid="495" grpId="0"/>
          <p:bldP spid="496" grpId="0"/>
          <p:bldP spid="497" grpId="0"/>
          <p:bldP spid="49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roup 126">
            <a:extLst>
              <a:ext uri="{FF2B5EF4-FFF2-40B4-BE49-F238E27FC236}">
                <a16:creationId xmlns:a16="http://schemas.microsoft.com/office/drawing/2014/main" id="{91FBC41A-2767-18CD-9BBB-DD07BDC2BDAD}"/>
              </a:ext>
            </a:extLst>
          </p:cNvPr>
          <p:cNvGrpSpPr/>
          <p:nvPr/>
        </p:nvGrpSpPr>
        <p:grpSpPr>
          <a:xfrm>
            <a:off x="1043401" y="2953858"/>
            <a:ext cx="22297198" cy="10593620"/>
            <a:chOff x="-22297198" y="3124065"/>
            <a:chExt cx="22297198" cy="10593620"/>
          </a:xfrm>
          <a:solidFill>
            <a:schemeClr val="tx2">
              <a:lumMod val="25000"/>
              <a:lumOff val="75000"/>
            </a:schemeClr>
          </a:solidFill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019E14A6-505B-101F-BC58-CE532162DBBB}"/>
                </a:ext>
              </a:extLst>
            </p:cNvPr>
            <p:cNvSpPr/>
            <p:nvPr/>
          </p:nvSpPr>
          <p:spPr>
            <a:xfrm>
              <a:off x="-15045204" y="8590080"/>
              <a:ext cx="3087741" cy="3107242"/>
            </a:xfrm>
            <a:custGeom>
              <a:avLst/>
              <a:gdLst>
                <a:gd name="connsiteX0" fmla="*/ 0 w 3264116"/>
                <a:gd name="connsiteY0" fmla="*/ 0 h 3284732"/>
                <a:gd name="connsiteX1" fmla="*/ 2735174 w 3264116"/>
                <a:gd name="connsiteY1" fmla="*/ 0 h 3284732"/>
                <a:gd name="connsiteX2" fmla="*/ 2749448 w 3264116"/>
                <a:gd name="connsiteY2" fmla="*/ 93515 h 3284732"/>
                <a:gd name="connsiteX3" fmla="*/ 3229836 w 3264116"/>
                <a:gd name="connsiteY3" fmla="*/ 890614 h 3284732"/>
                <a:gd name="connsiteX4" fmla="*/ 3264116 w 3264116"/>
                <a:gd name="connsiteY4" fmla="*/ 916248 h 3284732"/>
                <a:gd name="connsiteX5" fmla="*/ 1896670 w 3264116"/>
                <a:gd name="connsiteY5" fmla="*/ 3284732 h 3284732"/>
                <a:gd name="connsiteX6" fmla="*/ 1813448 w 3264116"/>
                <a:gd name="connsiteY6" fmla="*/ 3231379 h 3284732"/>
                <a:gd name="connsiteX7" fmla="*/ 606 w 3264116"/>
                <a:gd name="connsiteY7" fmla="*/ 23958 h 3284732"/>
                <a:gd name="connsiteX8" fmla="*/ 0 w 3264116"/>
                <a:gd name="connsiteY8" fmla="*/ 0 h 328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6" h="3284732">
                  <a:moveTo>
                    <a:pt x="0" y="0"/>
                  </a:moveTo>
                  <a:lnTo>
                    <a:pt x="2735174" y="0"/>
                  </a:lnTo>
                  <a:lnTo>
                    <a:pt x="2749448" y="93515"/>
                  </a:lnTo>
                  <a:cubicBezTo>
                    <a:pt x="2814634" y="412070"/>
                    <a:pt x="2988154" y="691162"/>
                    <a:pt x="3229836" y="890614"/>
                  </a:cubicBezTo>
                  <a:lnTo>
                    <a:pt x="3264116" y="916248"/>
                  </a:lnTo>
                  <a:lnTo>
                    <a:pt x="1896670" y="3284732"/>
                  </a:lnTo>
                  <a:lnTo>
                    <a:pt x="1813448" y="3231379"/>
                  </a:lnTo>
                  <a:cubicBezTo>
                    <a:pt x="771320" y="2527332"/>
                    <a:pt x="68302" y="1359454"/>
                    <a:pt x="606" y="2395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A01CACEF-F45D-1287-7381-D30B4D5F257B}"/>
                </a:ext>
              </a:extLst>
            </p:cNvPr>
            <p:cNvSpPr/>
            <p:nvPr/>
          </p:nvSpPr>
          <p:spPr>
            <a:xfrm>
              <a:off x="-10339731" y="8590080"/>
              <a:ext cx="3087737" cy="3107240"/>
            </a:xfrm>
            <a:custGeom>
              <a:avLst/>
              <a:gdLst>
                <a:gd name="connsiteX0" fmla="*/ 528938 w 3264112"/>
                <a:gd name="connsiteY0" fmla="*/ 0 h 3284730"/>
                <a:gd name="connsiteX1" fmla="*/ 3264112 w 3264112"/>
                <a:gd name="connsiteY1" fmla="*/ 0 h 3284730"/>
                <a:gd name="connsiteX2" fmla="*/ 3263508 w 3264112"/>
                <a:gd name="connsiteY2" fmla="*/ 23958 h 3284730"/>
                <a:gd name="connsiteX3" fmla="*/ 1450664 w 3264112"/>
                <a:gd name="connsiteY3" fmla="*/ 3231379 h 3284730"/>
                <a:gd name="connsiteX4" fmla="*/ 1367444 w 3264112"/>
                <a:gd name="connsiteY4" fmla="*/ 3284730 h 3284730"/>
                <a:gd name="connsiteX5" fmla="*/ 0 w 3264112"/>
                <a:gd name="connsiteY5" fmla="*/ 916246 h 3284730"/>
                <a:gd name="connsiteX6" fmla="*/ 34276 w 3264112"/>
                <a:gd name="connsiteY6" fmla="*/ 890614 h 3284730"/>
                <a:gd name="connsiteX7" fmla="*/ 514664 w 3264112"/>
                <a:gd name="connsiteY7" fmla="*/ 93515 h 3284730"/>
                <a:gd name="connsiteX8" fmla="*/ 528938 w 3264112"/>
                <a:gd name="connsiteY8" fmla="*/ 0 h 328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2" h="3284730">
                  <a:moveTo>
                    <a:pt x="528938" y="0"/>
                  </a:moveTo>
                  <a:lnTo>
                    <a:pt x="3264112" y="0"/>
                  </a:lnTo>
                  <a:lnTo>
                    <a:pt x="3263508" y="23958"/>
                  </a:lnTo>
                  <a:cubicBezTo>
                    <a:pt x="3195808" y="1359454"/>
                    <a:pt x="2492792" y="2527332"/>
                    <a:pt x="1450664" y="3231379"/>
                  </a:cubicBezTo>
                  <a:lnTo>
                    <a:pt x="1367444" y="3284730"/>
                  </a:lnTo>
                  <a:lnTo>
                    <a:pt x="0" y="916246"/>
                  </a:lnTo>
                  <a:lnTo>
                    <a:pt x="34276" y="890614"/>
                  </a:lnTo>
                  <a:cubicBezTo>
                    <a:pt x="275958" y="691162"/>
                    <a:pt x="449478" y="412070"/>
                    <a:pt x="514664" y="93515"/>
                  </a:cubicBezTo>
                  <a:lnTo>
                    <a:pt x="52893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384EF6E-1B27-7B8E-9061-A7511E6D7D6F}"/>
                </a:ext>
              </a:extLst>
            </p:cNvPr>
            <p:cNvSpPr/>
            <p:nvPr/>
          </p:nvSpPr>
          <p:spPr>
            <a:xfrm>
              <a:off x="-12942749" y="9635744"/>
              <a:ext cx="3588302" cy="2677356"/>
            </a:xfrm>
            <a:custGeom>
              <a:avLst/>
              <a:gdLst>
                <a:gd name="connsiteX0" fmla="*/ 2426142 w 3793270"/>
                <a:gd name="connsiteY0" fmla="*/ 0 h 2830291"/>
                <a:gd name="connsiteX1" fmla="*/ 3793270 w 3793270"/>
                <a:gd name="connsiteY1" fmla="*/ 2367934 h 2830291"/>
                <a:gd name="connsiteX2" fmla="*/ 3684534 w 3793270"/>
                <a:gd name="connsiteY2" fmla="*/ 2423625 h 2830291"/>
                <a:gd name="connsiteX3" fmla="*/ 1896634 w 3793270"/>
                <a:gd name="connsiteY3" fmla="*/ 2830291 h 2830291"/>
                <a:gd name="connsiteX4" fmla="*/ 108734 w 3793270"/>
                <a:gd name="connsiteY4" fmla="*/ 2423625 h 2830291"/>
                <a:gd name="connsiteX5" fmla="*/ 0 w 3793270"/>
                <a:gd name="connsiteY5" fmla="*/ 2367935 h 2830291"/>
                <a:gd name="connsiteX6" fmla="*/ 1367128 w 3793270"/>
                <a:gd name="connsiteY6" fmla="*/ 1 h 2830291"/>
                <a:gd name="connsiteX7" fmla="*/ 1480870 w 3793270"/>
                <a:gd name="connsiteY7" fmla="*/ 41631 h 2830291"/>
                <a:gd name="connsiteX8" fmla="*/ 1896634 w 3793270"/>
                <a:gd name="connsiteY8" fmla="*/ 104489 h 2830291"/>
                <a:gd name="connsiteX9" fmla="*/ 2312398 w 3793270"/>
                <a:gd name="connsiteY9" fmla="*/ 41631 h 2830291"/>
                <a:gd name="connsiteX10" fmla="*/ 2426142 w 3793270"/>
                <a:gd name="connsiteY10" fmla="*/ 0 h 283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93270" h="2830291">
                  <a:moveTo>
                    <a:pt x="2426142" y="0"/>
                  </a:moveTo>
                  <a:lnTo>
                    <a:pt x="3793270" y="2367934"/>
                  </a:lnTo>
                  <a:lnTo>
                    <a:pt x="3684534" y="2423625"/>
                  </a:lnTo>
                  <a:cubicBezTo>
                    <a:pt x="3143668" y="2684242"/>
                    <a:pt x="2537206" y="2830291"/>
                    <a:pt x="1896634" y="2830291"/>
                  </a:cubicBezTo>
                  <a:cubicBezTo>
                    <a:pt x="1256062" y="2830291"/>
                    <a:pt x="649600" y="2684242"/>
                    <a:pt x="108734" y="2423625"/>
                  </a:cubicBezTo>
                  <a:lnTo>
                    <a:pt x="0" y="2367935"/>
                  </a:lnTo>
                  <a:lnTo>
                    <a:pt x="1367128" y="1"/>
                  </a:lnTo>
                  <a:lnTo>
                    <a:pt x="1480870" y="41631"/>
                  </a:lnTo>
                  <a:cubicBezTo>
                    <a:pt x="1612210" y="82482"/>
                    <a:pt x="1751852" y="104489"/>
                    <a:pt x="1896634" y="104489"/>
                  </a:cubicBezTo>
                  <a:cubicBezTo>
                    <a:pt x="2041416" y="104489"/>
                    <a:pt x="2181058" y="82482"/>
                    <a:pt x="2312398" y="41631"/>
                  </a:cubicBezTo>
                  <a:lnTo>
                    <a:pt x="2426142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7B8E4EBA-33CC-F1C1-DB1C-B3AC5A6AC57B}"/>
                </a:ext>
              </a:extLst>
            </p:cNvPr>
            <p:cNvSpPr/>
            <p:nvPr/>
          </p:nvSpPr>
          <p:spPr>
            <a:xfrm>
              <a:off x="-15803304" y="8590080"/>
              <a:ext cx="2552284" cy="3764376"/>
            </a:xfrm>
            <a:custGeom>
              <a:avLst/>
              <a:gdLst>
                <a:gd name="connsiteX0" fmla="*/ 0 w 2698074"/>
                <a:gd name="connsiteY0" fmla="*/ 0 h 3979402"/>
                <a:gd name="connsiteX1" fmla="*/ 801404 w 2698074"/>
                <a:gd name="connsiteY1" fmla="*/ 0 h 3979402"/>
                <a:gd name="connsiteX2" fmla="*/ 802010 w 2698074"/>
                <a:gd name="connsiteY2" fmla="*/ 23958 h 3979402"/>
                <a:gd name="connsiteX3" fmla="*/ 2614852 w 2698074"/>
                <a:gd name="connsiteY3" fmla="*/ 3231379 h 3979402"/>
                <a:gd name="connsiteX4" fmla="*/ 2698074 w 2698074"/>
                <a:gd name="connsiteY4" fmla="*/ 3284732 h 3979402"/>
                <a:gd name="connsiteX5" fmla="*/ 2297006 w 2698074"/>
                <a:gd name="connsiteY5" fmla="*/ 3979402 h 3979402"/>
                <a:gd name="connsiteX6" fmla="*/ 2166780 w 2698074"/>
                <a:gd name="connsiteY6" fmla="*/ 3895915 h 3979402"/>
                <a:gd name="connsiteX7" fmla="*/ 1648 w 2698074"/>
                <a:gd name="connsiteY7" fmla="*/ 65198 h 3979402"/>
                <a:gd name="connsiteX8" fmla="*/ 0 w 2698074"/>
                <a:gd name="connsiteY8" fmla="*/ 0 h 397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4" h="3979402">
                  <a:moveTo>
                    <a:pt x="0" y="0"/>
                  </a:moveTo>
                  <a:lnTo>
                    <a:pt x="801404" y="0"/>
                  </a:lnTo>
                  <a:lnTo>
                    <a:pt x="802010" y="23958"/>
                  </a:lnTo>
                  <a:cubicBezTo>
                    <a:pt x="869706" y="1359454"/>
                    <a:pt x="1572724" y="2527332"/>
                    <a:pt x="2614852" y="3231379"/>
                  </a:cubicBezTo>
                  <a:lnTo>
                    <a:pt x="2698074" y="3284732"/>
                  </a:lnTo>
                  <a:lnTo>
                    <a:pt x="2297006" y="3979402"/>
                  </a:lnTo>
                  <a:lnTo>
                    <a:pt x="2166780" y="3895915"/>
                  </a:lnTo>
                  <a:cubicBezTo>
                    <a:pt x="922136" y="3055051"/>
                    <a:pt x="82500" y="1660220"/>
                    <a:pt x="1648" y="6519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A66A8CBD-CDAC-5081-8257-B61AD783C179}"/>
                </a:ext>
              </a:extLst>
            </p:cNvPr>
            <p:cNvSpPr/>
            <p:nvPr/>
          </p:nvSpPr>
          <p:spPr>
            <a:xfrm>
              <a:off x="-9046176" y="8590081"/>
              <a:ext cx="2552282" cy="3764375"/>
            </a:xfrm>
            <a:custGeom>
              <a:avLst/>
              <a:gdLst>
                <a:gd name="connsiteX0" fmla="*/ 1896668 w 2698072"/>
                <a:gd name="connsiteY0" fmla="*/ 0 h 3979401"/>
                <a:gd name="connsiteX1" fmla="*/ 2698072 w 2698072"/>
                <a:gd name="connsiteY1" fmla="*/ 0 h 3979401"/>
                <a:gd name="connsiteX2" fmla="*/ 2696424 w 2698072"/>
                <a:gd name="connsiteY2" fmla="*/ 65198 h 3979401"/>
                <a:gd name="connsiteX3" fmla="*/ 531296 w 2698072"/>
                <a:gd name="connsiteY3" fmla="*/ 3895915 h 3979401"/>
                <a:gd name="connsiteX4" fmla="*/ 401068 w 2698072"/>
                <a:gd name="connsiteY4" fmla="*/ 3979401 h 3979401"/>
                <a:gd name="connsiteX5" fmla="*/ 0 w 2698072"/>
                <a:gd name="connsiteY5" fmla="*/ 3284730 h 3979401"/>
                <a:gd name="connsiteX6" fmla="*/ 83220 w 2698072"/>
                <a:gd name="connsiteY6" fmla="*/ 3231379 h 3979401"/>
                <a:gd name="connsiteX7" fmla="*/ 1896064 w 2698072"/>
                <a:gd name="connsiteY7" fmla="*/ 23958 h 3979401"/>
                <a:gd name="connsiteX8" fmla="*/ 1896668 w 2698072"/>
                <a:gd name="connsiteY8" fmla="*/ 0 h 3979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2" h="3979401">
                  <a:moveTo>
                    <a:pt x="1896668" y="0"/>
                  </a:moveTo>
                  <a:lnTo>
                    <a:pt x="2698072" y="0"/>
                  </a:lnTo>
                  <a:lnTo>
                    <a:pt x="2696424" y="65198"/>
                  </a:lnTo>
                  <a:cubicBezTo>
                    <a:pt x="2615572" y="1660220"/>
                    <a:pt x="1775936" y="3055051"/>
                    <a:pt x="531296" y="3895915"/>
                  </a:cubicBezTo>
                  <a:lnTo>
                    <a:pt x="401068" y="3979401"/>
                  </a:lnTo>
                  <a:lnTo>
                    <a:pt x="0" y="3284730"/>
                  </a:lnTo>
                  <a:lnTo>
                    <a:pt x="83220" y="3231379"/>
                  </a:lnTo>
                  <a:cubicBezTo>
                    <a:pt x="1125348" y="2527332"/>
                    <a:pt x="1828364" y="1359454"/>
                    <a:pt x="1896064" y="23958"/>
                  </a:cubicBezTo>
                  <a:lnTo>
                    <a:pt x="189666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DA996F98-575B-153A-5025-423FCACE05F5}"/>
                </a:ext>
              </a:extLst>
            </p:cNvPr>
            <p:cNvSpPr/>
            <p:nvPr/>
          </p:nvSpPr>
          <p:spPr>
            <a:xfrm>
              <a:off x="-13322248" y="11875726"/>
              <a:ext cx="4347298" cy="1195473"/>
            </a:xfrm>
            <a:custGeom>
              <a:avLst/>
              <a:gdLst>
                <a:gd name="connsiteX0" fmla="*/ 4194446 w 4595622"/>
                <a:gd name="connsiteY0" fmla="*/ 0 h 1263760"/>
                <a:gd name="connsiteX1" fmla="*/ 4595622 w 4595622"/>
                <a:gd name="connsiteY1" fmla="*/ 694856 h 1263760"/>
                <a:gd name="connsiteX2" fmla="*/ 4433154 w 4595622"/>
                <a:gd name="connsiteY2" fmla="*/ 778067 h 1263760"/>
                <a:gd name="connsiteX3" fmla="*/ 2297810 w 4595622"/>
                <a:gd name="connsiteY3" fmla="*/ 1263760 h 1263760"/>
                <a:gd name="connsiteX4" fmla="*/ 162468 w 4595622"/>
                <a:gd name="connsiteY4" fmla="*/ 778067 h 1263760"/>
                <a:gd name="connsiteX5" fmla="*/ 0 w 4595622"/>
                <a:gd name="connsiteY5" fmla="*/ 694856 h 1263760"/>
                <a:gd name="connsiteX6" fmla="*/ 401176 w 4595622"/>
                <a:gd name="connsiteY6" fmla="*/ 1 h 1263760"/>
                <a:gd name="connsiteX7" fmla="*/ 509910 w 4595622"/>
                <a:gd name="connsiteY7" fmla="*/ 55691 h 1263760"/>
                <a:gd name="connsiteX8" fmla="*/ 2297810 w 4595622"/>
                <a:gd name="connsiteY8" fmla="*/ 462357 h 1263760"/>
                <a:gd name="connsiteX9" fmla="*/ 4085710 w 4595622"/>
                <a:gd name="connsiteY9" fmla="*/ 55691 h 1263760"/>
                <a:gd name="connsiteX10" fmla="*/ 4194446 w 4595622"/>
                <a:gd name="connsiteY10" fmla="*/ 0 h 1263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95622" h="1263760">
                  <a:moveTo>
                    <a:pt x="4194446" y="0"/>
                  </a:moveTo>
                  <a:lnTo>
                    <a:pt x="4595622" y="694856"/>
                  </a:lnTo>
                  <a:lnTo>
                    <a:pt x="4433154" y="778067"/>
                  </a:lnTo>
                  <a:cubicBezTo>
                    <a:pt x="3787180" y="1089329"/>
                    <a:pt x="3062866" y="1263760"/>
                    <a:pt x="2297810" y="1263760"/>
                  </a:cubicBezTo>
                  <a:cubicBezTo>
                    <a:pt x="1532756" y="1263760"/>
                    <a:pt x="808442" y="1089329"/>
                    <a:pt x="162468" y="778067"/>
                  </a:cubicBezTo>
                  <a:lnTo>
                    <a:pt x="0" y="694856"/>
                  </a:lnTo>
                  <a:lnTo>
                    <a:pt x="401176" y="1"/>
                  </a:lnTo>
                  <a:lnTo>
                    <a:pt x="509910" y="55691"/>
                  </a:lnTo>
                  <a:cubicBezTo>
                    <a:pt x="1050776" y="316308"/>
                    <a:pt x="1657238" y="462357"/>
                    <a:pt x="2297810" y="462357"/>
                  </a:cubicBezTo>
                  <a:cubicBezTo>
                    <a:pt x="2938382" y="462357"/>
                    <a:pt x="3544844" y="316308"/>
                    <a:pt x="4085710" y="55691"/>
                  </a:cubicBezTo>
                  <a:lnTo>
                    <a:pt x="4194446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BE288046-0644-3C1C-EA68-3062AB89BBE6}"/>
                </a:ext>
              </a:extLst>
            </p:cNvPr>
            <p:cNvSpPr/>
            <p:nvPr/>
          </p:nvSpPr>
          <p:spPr>
            <a:xfrm rot="19800000">
              <a:off x="-18001619" y="9475571"/>
              <a:ext cx="1485304" cy="1268823"/>
            </a:xfrm>
            <a:custGeom>
              <a:avLst/>
              <a:gdLst>
                <a:gd name="connsiteX0" fmla="*/ 710073 w 1569444"/>
                <a:gd name="connsiteY0" fmla="*/ 1059974 h 1340699"/>
                <a:gd name="connsiteX1" fmla="*/ 55097 w 1569444"/>
                <a:gd name="connsiteY1" fmla="*/ 482250 h 1340699"/>
                <a:gd name="connsiteX2" fmla="*/ 0 w 1569444"/>
                <a:gd name="connsiteY2" fmla="*/ 401417 h 1340699"/>
                <a:gd name="connsiteX3" fmla="*/ 695273 w 1569444"/>
                <a:gd name="connsiteY3" fmla="*/ 0 h 1340699"/>
                <a:gd name="connsiteX4" fmla="*/ 782043 w 1569444"/>
                <a:gd name="connsiteY4" fmla="*/ 103786 h 1340699"/>
                <a:gd name="connsiteX5" fmla="*/ 1110678 w 1569444"/>
                <a:gd name="connsiteY5" fmla="*/ 366105 h 1340699"/>
                <a:gd name="connsiteX6" fmla="*/ 1502171 w 1569444"/>
                <a:gd name="connsiteY6" fmla="*/ 519552 h 1340699"/>
                <a:gd name="connsiteX7" fmla="*/ 1569443 w 1569444"/>
                <a:gd name="connsiteY7" fmla="*/ 531289 h 1340699"/>
                <a:gd name="connsiteX8" fmla="*/ 1569444 w 1569444"/>
                <a:gd name="connsiteY8" fmla="*/ 1340699 h 1340699"/>
                <a:gd name="connsiteX9" fmla="*/ 1537885 w 1569444"/>
                <a:gd name="connsiteY9" fmla="*/ 1338338 h 1340699"/>
                <a:gd name="connsiteX10" fmla="*/ 710073 w 1569444"/>
                <a:gd name="connsiteY10" fmla="*/ 1059974 h 134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69444" h="1340699">
                  <a:moveTo>
                    <a:pt x="710073" y="1059974"/>
                  </a:moveTo>
                  <a:cubicBezTo>
                    <a:pt x="447088" y="908140"/>
                    <a:pt x="227326" y="710197"/>
                    <a:pt x="55097" y="482250"/>
                  </a:cubicBezTo>
                  <a:lnTo>
                    <a:pt x="0" y="401417"/>
                  </a:lnTo>
                  <a:lnTo>
                    <a:pt x="695273" y="0"/>
                  </a:lnTo>
                  <a:lnTo>
                    <a:pt x="782043" y="103786"/>
                  </a:lnTo>
                  <a:cubicBezTo>
                    <a:pt x="875361" y="204834"/>
                    <a:pt x="985293" y="293714"/>
                    <a:pt x="1110678" y="366105"/>
                  </a:cubicBezTo>
                  <a:cubicBezTo>
                    <a:pt x="1236063" y="438496"/>
                    <a:pt x="1368002" y="489260"/>
                    <a:pt x="1502171" y="519552"/>
                  </a:cubicBezTo>
                  <a:lnTo>
                    <a:pt x="1569443" y="531289"/>
                  </a:lnTo>
                  <a:lnTo>
                    <a:pt x="1569444" y="1340699"/>
                  </a:lnTo>
                  <a:lnTo>
                    <a:pt x="1537885" y="1338338"/>
                  </a:lnTo>
                  <a:cubicBezTo>
                    <a:pt x="1254363" y="1303157"/>
                    <a:pt x="973057" y="1211808"/>
                    <a:pt x="710073" y="10599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E81BE626-0CB1-B344-6AE9-749F30958009}"/>
                </a:ext>
              </a:extLst>
            </p:cNvPr>
            <p:cNvSpPr/>
            <p:nvPr/>
          </p:nvSpPr>
          <p:spPr>
            <a:xfrm rot="19800000">
              <a:off x="-18990788" y="8359759"/>
              <a:ext cx="853092" cy="1719528"/>
            </a:xfrm>
            <a:custGeom>
              <a:avLst/>
              <a:gdLst>
                <a:gd name="connsiteX0" fmla="*/ 203413 w 901419"/>
                <a:gd name="connsiteY0" fmla="*/ 1816936 h 1816936"/>
                <a:gd name="connsiteX1" fmla="*/ 139592 w 901419"/>
                <a:gd name="connsiteY1" fmla="*/ 1668113 h 1816936"/>
                <a:gd name="connsiteX2" fmla="*/ 112098 w 901419"/>
                <a:gd name="connsiteY2" fmla="*/ 204381 h 1816936"/>
                <a:gd name="connsiteX3" fmla="*/ 191875 w 901419"/>
                <a:gd name="connsiteY3" fmla="*/ 0 h 1816936"/>
                <a:gd name="connsiteX4" fmla="*/ 892990 w 901419"/>
                <a:gd name="connsiteY4" fmla="*/ 404789 h 1816936"/>
                <a:gd name="connsiteX5" fmla="*/ 872605 w 901419"/>
                <a:gd name="connsiteY5" fmla="*/ 457009 h 1816936"/>
                <a:gd name="connsiteX6" fmla="*/ 890083 w 901419"/>
                <a:gd name="connsiteY6" fmla="*/ 1387511 h 1816936"/>
                <a:gd name="connsiteX7" fmla="*/ 901419 w 901419"/>
                <a:gd name="connsiteY7" fmla="*/ 1413942 h 1816936"/>
                <a:gd name="connsiteX8" fmla="*/ 203413 w 901419"/>
                <a:gd name="connsiteY8" fmla="*/ 1816936 h 181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1419" h="1816936">
                  <a:moveTo>
                    <a:pt x="203413" y="1816936"/>
                  </a:moveTo>
                  <a:lnTo>
                    <a:pt x="139592" y="1668113"/>
                  </a:lnTo>
                  <a:cubicBezTo>
                    <a:pt x="-32776" y="1206307"/>
                    <a:pt x="-49652" y="689620"/>
                    <a:pt x="112098" y="204381"/>
                  </a:cubicBezTo>
                  <a:lnTo>
                    <a:pt x="191875" y="0"/>
                  </a:lnTo>
                  <a:lnTo>
                    <a:pt x="892990" y="404789"/>
                  </a:lnTo>
                  <a:lnTo>
                    <a:pt x="872605" y="457009"/>
                  </a:lnTo>
                  <a:cubicBezTo>
                    <a:pt x="769780" y="765478"/>
                    <a:pt x="780509" y="1093940"/>
                    <a:pt x="890083" y="1387511"/>
                  </a:cubicBezTo>
                  <a:lnTo>
                    <a:pt x="901419" y="1413942"/>
                  </a:lnTo>
                  <a:lnTo>
                    <a:pt x="203413" y="181693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42A4D9F-23D8-E3BD-BD55-8C97CDDFCF2D}"/>
                </a:ext>
              </a:extLst>
            </p:cNvPr>
            <p:cNvSpPr/>
            <p:nvPr/>
          </p:nvSpPr>
          <p:spPr>
            <a:xfrm rot="19800000">
              <a:off x="-16141194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5BDEF1FE-C856-7103-295A-2E7061B020ED}"/>
                </a:ext>
              </a:extLst>
            </p:cNvPr>
            <p:cNvSpPr/>
            <p:nvPr/>
          </p:nvSpPr>
          <p:spPr>
            <a:xfrm rot="19800000">
              <a:off x="-19442164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11A325DD-0C32-ACF1-1E97-C4E4952C4A94}"/>
                </a:ext>
              </a:extLst>
            </p:cNvPr>
            <p:cNvSpPr/>
            <p:nvPr/>
          </p:nvSpPr>
          <p:spPr>
            <a:xfrm rot="19800000">
              <a:off x="-17853143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CA1BF638-CC0E-8403-607D-2B5BF3B15C32}"/>
                </a:ext>
              </a:extLst>
            </p:cNvPr>
            <p:cNvSpPr/>
            <p:nvPr/>
          </p:nvSpPr>
          <p:spPr>
            <a:xfrm rot="19800000">
              <a:off x="-19384387" y="10225980"/>
              <a:ext cx="3766557" cy="3491705"/>
            </a:xfrm>
            <a:custGeom>
              <a:avLst/>
              <a:gdLst>
                <a:gd name="connsiteX0" fmla="*/ 1705511 w 3979925"/>
                <a:gd name="connsiteY0" fmla="*/ 3033283 h 3689503"/>
                <a:gd name="connsiteX1" fmla="*/ 99097 w 3979925"/>
                <a:gd name="connsiteY1" fmla="*/ 1544990 h 3689503"/>
                <a:gd name="connsiteX2" fmla="*/ 0 w 3979925"/>
                <a:gd name="connsiteY2" fmla="*/ 1391691 h 3689503"/>
                <a:gd name="connsiteX3" fmla="*/ 2410481 w 3979925"/>
                <a:gd name="connsiteY3" fmla="*/ 0 h 3689503"/>
                <a:gd name="connsiteX4" fmla="*/ 2465578 w 3979925"/>
                <a:gd name="connsiteY4" fmla="*/ 80833 h 3689503"/>
                <a:gd name="connsiteX5" fmla="*/ 3120554 w 3979925"/>
                <a:gd name="connsiteY5" fmla="*/ 658557 h 3689503"/>
                <a:gd name="connsiteX6" fmla="*/ 3948366 w 3979925"/>
                <a:gd name="connsiteY6" fmla="*/ 936921 h 3689503"/>
                <a:gd name="connsiteX7" fmla="*/ 3979925 w 3979925"/>
                <a:gd name="connsiteY7" fmla="*/ 939282 h 3689503"/>
                <a:gd name="connsiteX8" fmla="*/ 3979925 w 3979925"/>
                <a:gd name="connsiteY8" fmla="*/ 3689503 h 3689503"/>
                <a:gd name="connsiteX9" fmla="*/ 3797618 w 3979925"/>
                <a:gd name="connsiteY9" fmla="*/ 3680332 h 3689503"/>
                <a:gd name="connsiteX10" fmla="*/ 1705511 w 3979925"/>
                <a:gd name="connsiteY10" fmla="*/ 3033283 h 3689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5" h="3689503">
                  <a:moveTo>
                    <a:pt x="1705511" y="3033283"/>
                  </a:moveTo>
                  <a:cubicBezTo>
                    <a:pt x="1042955" y="2650756"/>
                    <a:pt x="502896" y="2137537"/>
                    <a:pt x="99097" y="1544990"/>
                  </a:cubicBezTo>
                  <a:lnTo>
                    <a:pt x="0" y="1391691"/>
                  </a:lnTo>
                  <a:lnTo>
                    <a:pt x="2410481" y="0"/>
                  </a:lnTo>
                  <a:lnTo>
                    <a:pt x="2465578" y="80833"/>
                  </a:lnTo>
                  <a:cubicBezTo>
                    <a:pt x="2637807" y="308780"/>
                    <a:pt x="2857569" y="506723"/>
                    <a:pt x="3120554" y="658557"/>
                  </a:cubicBezTo>
                  <a:cubicBezTo>
                    <a:pt x="3383538" y="810391"/>
                    <a:pt x="3664844" y="901740"/>
                    <a:pt x="3948366" y="936921"/>
                  </a:cubicBezTo>
                  <a:lnTo>
                    <a:pt x="3979925" y="939282"/>
                  </a:lnTo>
                  <a:lnTo>
                    <a:pt x="3979925" y="3689503"/>
                  </a:lnTo>
                  <a:lnTo>
                    <a:pt x="3797618" y="3680332"/>
                  </a:lnTo>
                  <a:cubicBezTo>
                    <a:pt x="3082557" y="3626905"/>
                    <a:pt x="2368067" y="3415810"/>
                    <a:pt x="1705511" y="303328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BD92A033-4E8E-1AE2-B1B3-33469580AE0B}"/>
                </a:ext>
              </a:extLst>
            </p:cNvPr>
            <p:cNvSpPr/>
            <p:nvPr/>
          </p:nvSpPr>
          <p:spPr>
            <a:xfrm rot="19800000">
              <a:off x="-21398291" y="7870670"/>
              <a:ext cx="2822043" cy="4348433"/>
            </a:xfrm>
            <a:custGeom>
              <a:avLst/>
              <a:gdLst>
                <a:gd name="connsiteX0" fmla="*/ 570248 w 2981907"/>
                <a:gd name="connsiteY0" fmla="*/ 4594764 h 4594764"/>
                <a:gd name="connsiteX1" fmla="*/ 499213 w 2981907"/>
                <a:gd name="connsiteY1" fmla="*/ 4457352 h 4594764"/>
                <a:gd name="connsiteX2" fmla="*/ 539514 w 2981907"/>
                <a:gd name="connsiteY2" fmla="*/ 57288 h 4594764"/>
                <a:gd name="connsiteX3" fmla="*/ 570687 w 2981907"/>
                <a:gd name="connsiteY3" fmla="*/ 0 h 4594764"/>
                <a:gd name="connsiteX4" fmla="*/ 2970369 w 2981907"/>
                <a:gd name="connsiteY4" fmla="*/ 1385457 h 4594764"/>
                <a:gd name="connsiteX5" fmla="*/ 2890592 w 2981907"/>
                <a:gd name="connsiteY5" fmla="*/ 1589838 h 4594764"/>
                <a:gd name="connsiteX6" fmla="*/ 2918086 w 2981907"/>
                <a:gd name="connsiteY6" fmla="*/ 3053570 h 4594764"/>
                <a:gd name="connsiteX7" fmla="*/ 2981907 w 2981907"/>
                <a:gd name="connsiteY7" fmla="*/ 3202393 h 4594764"/>
                <a:gd name="connsiteX8" fmla="*/ 570248 w 2981907"/>
                <a:gd name="connsiteY8" fmla="*/ 4594764 h 459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81907" h="4594764">
                  <a:moveTo>
                    <a:pt x="570248" y="4594764"/>
                  </a:moveTo>
                  <a:lnTo>
                    <a:pt x="499213" y="4457352"/>
                  </a:lnTo>
                  <a:cubicBezTo>
                    <a:pt x="-158246" y="3106821"/>
                    <a:pt x="-187977" y="1479044"/>
                    <a:pt x="539514" y="57288"/>
                  </a:cubicBezTo>
                  <a:lnTo>
                    <a:pt x="570687" y="0"/>
                  </a:lnTo>
                  <a:lnTo>
                    <a:pt x="2970369" y="1385457"/>
                  </a:lnTo>
                  <a:lnTo>
                    <a:pt x="2890592" y="1589838"/>
                  </a:lnTo>
                  <a:cubicBezTo>
                    <a:pt x="2728842" y="2075077"/>
                    <a:pt x="2745718" y="2591764"/>
                    <a:pt x="2918086" y="3053570"/>
                  </a:cubicBezTo>
                  <a:lnTo>
                    <a:pt x="2981907" y="3202393"/>
                  </a:lnTo>
                  <a:lnTo>
                    <a:pt x="570248" y="459476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A4F035C-1A1E-AE89-92DC-5E471EBE8C3F}"/>
                </a:ext>
              </a:extLst>
            </p:cNvPr>
            <p:cNvSpPr/>
            <p:nvPr/>
          </p:nvSpPr>
          <p:spPr>
            <a:xfrm rot="19800000">
              <a:off x="-15695912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B59555A-2758-5E05-EA87-CEACF4154066}"/>
                </a:ext>
              </a:extLst>
            </p:cNvPr>
            <p:cNvSpPr/>
            <p:nvPr/>
          </p:nvSpPr>
          <p:spPr>
            <a:xfrm rot="19800000">
              <a:off x="-22297198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E3214CE-0773-695F-A55F-365943EBA927}"/>
                </a:ext>
              </a:extLst>
            </p:cNvPr>
            <p:cNvSpPr/>
            <p:nvPr/>
          </p:nvSpPr>
          <p:spPr>
            <a:xfrm rot="19800000">
              <a:off x="-18737912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FA57DADE-65F4-F3C6-93F7-C387E0024C0C}"/>
                </a:ext>
              </a:extLst>
            </p:cNvPr>
            <p:cNvSpPr/>
            <p:nvPr/>
          </p:nvSpPr>
          <p:spPr>
            <a:xfrm rot="19800000">
              <a:off x="-5963682" y="9475571"/>
              <a:ext cx="1485304" cy="1268823"/>
            </a:xfrm>
            <a:custGeom>
              <a:avLst/>
              <a:gdLst>
                <a:gd name="connsiteX0" fmla="*/ 710073 w 1569444"/>
                <a:gd name="connsiteY0" fmla="*/ 1059974 h 1340699"/>
                <a:gd name="connsiteX1" fmla="*/ 55097 w 1569444"/>
                <a:gd name="connsiteY1" fmla="*/ 482250 h 1340699"/>
                <a:gd name="connsiteX2" fmla="*/ 0 w 1569444"/>
                <a:gd name="connsiteY2" fmla="*/ 401417 h 1340699"/>
                <a:gd name="connsiteX3" fmla="*/ 695273 w 1569444"/>
                <a:gd name="connsiteY3" fmla="*/ 0 h 1340699"/>
                <a:gd name="connsiteX4" fmla="*/ 782043 w 1569444"/>
                <a:gd name="connsiteY4" fmla="*/ 103786 h 1340699"/>
                <a:gd name="connsiteX5" fmla="*/ 1110678 w 1569444"/>
                <a:gd name="connsiteY5" fmla="*/ 366105 h 1340699"/>
                <a:gd name="connsiteX6" fmla="*/ 1502171 w 1569444"/>
                <a:gd name="connsiteY6" fmla="*/ 519552 h 1340699"/>
                <a:gd name="connsiteX7" fmla="*/ 1569443 w 1569444"/>
                <a:gd name="connsiteY7" fmla="*/ 531289 h 1340699"/>
                <a:gd name="connsiteX8" fmla="*/ 1569444 w 1569444"/>
                <a:gd name="connsiteY8" fmla="*/ 1340699 h 1340699"/>
                <a:gd name="connsiteX9" fmla="*/ 1537885 w 1569444"/>
                <a:gd name="connsiteY9" fmla="*/ 1338338 h 1340699"/>
                <a:gd name="connsiteX10" fmla="*/ 710073 w 1569444"/>
                <a:gd name="connsiteY10" fmla="*/ 1059974 h 134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69444" h="1340699">
                  <a:moveTo>
                    <a:pt x="710073" y="1059974"/>
                  </a:moveTo>
                  <a:cubicBezTo>
                    <a:pt x="447088" y="908140"/>
                    <a:pt x="227326" y="710197"/>
                    <a:pt x="55097" y="482250"/>
                  </a:cubicBezTo>
                  <a:lnTo>
                    <a:pt x="0" y="401417"/>
                  </a:lnTo>
                  <a:lnTo>
                    <a:pt x="695273" y="0"/>
                  </a:lnTo>
                  <a:lnTo>
                    <a:pt x="782043" y="103786"/>
                  </a:lnTo>
                  <a:cubicBezTo>
                    <a:pt x="875361" y="204834"/>
                    <a:pt x="985293" y="293714"/>
                    <a:pt x="1110678" y="366105"/>
                  </a:cubicBezTo>
                  <a:cubicBezTo>
                    <a:pt x="1236063" y="438496"/>
                    <a:pt x="1368002" y="489260"/>
                    <a:pt x="1502171" y="519552"/>
                  </a:cubicBezTo>
                  <a:lnTo>
                    <a:pt x="1569443" y="531289"/>
                  </a:lnTo>
                  <a:lnTo>
                    <a:pt x="1569444" y="1340699"/>
                  </a:lnTo>
                  <a:lnTo>
                    <a:pt x="1537885" y="1338338"/>
                  </a:lnTo>
                  <a:cubicBezTo>
                    <a:pt x="1254363" y="1303157"/>
                    <a:pt x="973057" y="1211808"/>
                    <a:pt x="710073" y="10599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B663C5D5-6BBF-9EF5-D88E-A032514C8AA2}"/>
                </a:ext>
              </a:extLst>
            </p:cNvPr>
            <p:cNvSpPr/>
            <p:nvPr/>
          </p:nvSpPr>
          <p:spPr>
            <a:xfrm rot="19800000">
              <a:off x="-4361849" y="8571910"/>
              <a:ext cx="1557068" cy="1239287"/>
            </a:xfrm>
            <a:custGeom>
              <a:avLst/>
              <a:gdLst>
                <a:gd name="connsiteX0" fmla="*/ 1 w 1645274"/>
                <a:gd name="connsiteY0" fmla="*/ 1309491 h 1309491"/>
                <a:gd name="connsiteX1" fmla="*/ 0 w 1645274"/>
                <a:gd name="connsiteY1" fmla="*/ 505133 h 1309491"/>
                <a:gd name="connsiteX2" fmla="*/ 94551 w 1645274"/>
                <a:gd name="connsiteY2" fmla="*/ 493878 h 1309491"/>
                <a:gd name="connsiteX3" fmla="*/ 909129 w 1645274"/>
                <a:gd name="connsiteY3" fmla="*/ 43764 h 1309491"/>
                <a:gd name="connsiteX4" fmla="*/ 944160 w 1645274"/>
                <a:gd name="connsiteY4" fmla="*/ 0 h 1309491"/>
                <a:gd name="connsiteX5" fmla="*/ 1645274 w 1645274"/>
                <a:gd name="connsiteY5" fmla="*/ 404788 h 1309491"/>
                <a:gd name="connsiteX6" fmla="*/ 1508164 w 1645274"/>
                <a:gd name="connsiteY6" fmla="*/ 576068 h 1309491"/>
                <a:gd name="connsiteX7" fmla="*/ 16853 w 1645274"/>
                <a:gd name="connsiteY7" fmla="*/ 1309114 h 1309491"/>
                <a:gd name="connsiteX8" fmla="*/ 1 w 1645274"/>
                <a:gd name="connsiteY8" fmla="*/ 1309491 h 1309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45274" h="1309491">
                  <a:moveTo>
                    <a:pt x="1" y="1309491"/>
                  </a:moveTo>
                  <a:lnTo>
                    <a:pt x="0" y="505133"/>
                  </a:lnTo>
                  <a:lnTo>
                    <a:pt x="94551" y="493878"/>
                  </a:lnTo>
                  <a:cubicBezTo>
                    <a:pt x="403578" y="441987"/>
                    <a:pt x="693399" y="287047"/>
                    <a:pt x="909129" y="43764"/>
                  </a:cubicBezTo>
                  <a:lnTo>
                    <a:pt x="944160" y="0"/>
                  </a:lnTo>
                  <a:lnTo>
                    <a:pt x="1645274" y="404788"/>
                  </a:lnTo>
                  <a:lnTo>
                    <a:pt x="1508164" y="576068"/>
                  </a:lnTo>
                  <a:cubicBezTo>
                    <a:pt x="1120329" y="1013438"/>
                    <a:pt x="580270" y="1269296"/>
                    <a:pt x="16853" y="1309114"/>
                  </a:cubicBezTo>
                  <a:lnTo>
                    <a:pt x="1" y="130949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F0CA86DF-62EF-AD7F-1882-FF595CEFF3EF}"/>
                </a:ext>
              </a:extLst>
            </p:cNvPr>
            <p:cNvSpPr/>
            <p:nvPr/>
          </p:nvSpPr>
          <p:spPr>
            <a:xfrm rot="19800000">
              <a:off x="-4103258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3B49DB30-5CF6-9497-CA58-8051E010BEB0}"/>
                </a:ext>
              </a:extLst>
            </p:cNvPr>
            <p:cNvSpPr/>
            <p:nvPr/>
          </p:nvSpPr>
          <p:spPr>
            <a:xfrm rot="19800000">
              <a:off x="-7404229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ECCB14B5-E6C6-12D8-7BF2-287F91C66473}"/>
                </a:ext>
              </a:extLst>
            </p:cNvPr>
            <p:cNvSpPr/>
            <p:nvPr/>
          </p:nvSpPr>
          <p:spPr>
            <a:xfrm rot="19800000">
              <a:off x="-5815207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35831FD2-5DF6-D38A-8A1A-613792B6529B}"/>
                </a:ext>
              </a:extLst>
            </p:cNvPr>
            <p:cNvSpPr/>
            <p:nvPr/>
          </p:nvSpPr>
          <p:spPr>
            <a:xfrm rot="19800000">
              <a:off x="-7346452" y="10225980"/>
              <a:ext cx="3766557" cy="3491705"/>
            </a:xfrm>
            <a:custGeom>
              <a:avLst/>
              <a:gdLst>
                <a:gd name="connsiteX0" fmla="*/ 1705511 w 3979925"/>
                <a:gd name="connsiteY0" fmla="*/ 3033283 h 3689503"/>
                <a:gd name="connsiteX1" fmla="*/ 99097 w 3979925"/>
                <a:gd name="connsiteY1" fmla="*/ 1544990 h 3689503"/>
                <a:gd name="connsiteX2" fmla="*/ 0 w 3979925"/>
                <a:gd name="connsiteY2" fmla="*/ 1391691 h 3689503"/>
                <a:gd name="connsiteX3" fmla="*/ 2410481 w 3979925"/>
                <a:gd name="connsiteY3" fmla="*/ 0 h 3689503"/>
                <a:gd name="connsiteX4" fmla="*/ 2465578 w 3979925"/>
                <a:gd name="connsiteY4" fmla="*/ 80833 h 3689503"/>
                <a:gd name="connsiteX5" fmla="*/ 3120554 w 3979925"/>
                <a:gd name="connsiteY5" fmla="*/ 658557 h 3689503"/>
                <a:gd name="connsiteX6" fmla="*/ 3948366 w 3979925"/>
                <a:gd name="connsiteY6" fmla="*/ 936921 h 3689503"/>
                <a:gd name="connsiteX7" fmla="*/ 3979925 w 3979925"/>
                <a:gd name="connsiteY7" fmla="*/ 939282 h 3689503"/>
                <a:gd name="connsiteX8" fmla="*/ 3979925 w 3979925"/>
                <a:gd name="connsiteY8" fmla="*/ 3689503 h 3689503"/>
                <a:gd name="connsiteX9" fmla="*/ 3797618 w 3979925"/>
                <a:gd name="connsiteY9" fmla="*/ 3680332 h 3689503"/>
                <a:gd name="connsiteX10" fmla="*/ 1705511 w 3979925"/>
                <a:gd name="connsiteY10" fmla="*/ 3033283 h 3689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5" h="3689503">
                  <a:moveTo>
                    <a:pt x="1705511" y="3033283"/>
                  </a:moveTo>
                  <a:cubicBezTo>
                    <a:pt x="1042955" y="2650756"/>
                    <a:pt x="502896" y="2137537"/>
                    <a:pt x="99097" y="1544990"/>
                  </a:cubicBezTo>
                  <a:lnTo>
                    <a:pt x="0" y="1391691"/>
                  </a:lnTo>
                  <a:lnTo>
                    <a:pt x="2410481" y="0"/>
                  </a:lnTo>
                  <a:lnTo>
                    <a:pt x="2465578" y="80833"/>
                  </a:lnTo>
                  <a:cubicBezTo>
                    <a:pt x="2637807" y="308780"/>
                    <a:pt x="2857569" y="506723"/>
                    <a:pt x="3120554" y="658557"/>
                  </a:cubicBezTo>
                  <a:cubicBezTo>
                    <a:pt x="3383538" y="810391"/>
                    <a:pt x="3664844" y="901740"/>
                    <a:pt x="3948366" y="936921"/>
                  </a:cubicBezTo>
                  <a:lnTo>
                    <a:pt x="3979925" y="939282"/>
                  </a:lnTo>
                  <a:lnTo>
                    <a:pt x="3979925" y="3689503"/>
                  </a:lnTo>
                  <a:lnTo>
                    <a:pt x="3797618" y="3680332"/>
                  </a:lnTo>
                  <a:cubicBezTo>
                    <a:pt x="3082557" y="3626905"/>
                    <a:pt x="2368067" y="3415810"/>
                    <a:pt x="1705511" y="303328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A4D88796-3EBA-28DD-ACDD-4C4D28101D2B}"/>
                </a:ext>
              </a:extLst>
            </p:cNvPr>
            <p:cNvSpPr/>
            <p:nvPr/>
          </p:nvSpPr>
          <p:spPr>
            <a:xfrm rot="19800000">
              <a:off x="-3765649" y="8203459"/>
              <a:ext cx="3765649" cy="3449700"/>
            </a:xfrm>
            <a:custGeom>
              <a:avLst/>
              <a:gdLst>
                <a:gd name="connsiteX0" fmla="*/ 0 w 3978966"/>
                <a:gd name="connsiteY0" fmla="*/ 3645120 h 3645120"/>
                <a:gd name="connsiteX1" fmla="*/ 0 w 3978966"/>
                <a:gd name="connsiteY1" fmla="*/ 904703 h 3645120"/>
                <a:gd name="connsiteX2" fmla="*/ 16852 w 3978966"/>
                <a:gd name="connsiteY2" fmla="*/ 904326 h 3645120"/>
                <a:gd name="connsiteX3" fmla="*/ 1508163 w 3978966"/>
                <a:gd name="connsiteY3" fmla="*/ 171280 h 3645120"/>
                <a:gd name="connsiteX4" fmla="*/ 1645273 w 3978966"/>
                <a:gd name="connsiteY4" fmla="*/ 0 h 3645120"/>
                <a:gd name="connsiteX5" fmla="*/ 3978966 w 3978966"/>
                <a:gd name="connsiteY5" fmla="*/ 1347358 h 3645120"/>
                <a:gd name="connsiteX6" fmla="*/ 3944938 w 3978966"/>
                <a:gd name="connsiteY6" fmla="*/ 1402998 h 3645120"/>
                <a:gd name="connsiteX7" fmla="*/ 154522 w 3978966"/>
                <a:gd name="connsiteY7" fmla="*/ 3637932 h 3645120"/>
                <a:gd name="connsiteX8" fmla="*/ 0 w 3978966"/>
                <a:gd name="connsiteY8" fmla="*/ 3645120 h 364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6" h="3645120">
                  <a:moveTo>
                    <a:pt x="0" y="3645120"/>
                  </a:moveTo>
                  <a:lnTo>
                    <a:pt x="0" y="904703"/>
                  </a:lnTo>
                  <a:lnTo>
                    <a:pt x="16852" y="904326"/>
                  </a:lnTo>
                  <a:cubicBezTo>
                    <a:pt x="580269" y="864508"/>
                    <a:pt x="1120328" y="608650"/>
                    <a:pt x="1508163" y="171280"/>
                  </a:cubicBezTo>
                  <a:lnTo>
                    <a:pt x="1645273" y="0"/>
                  </a:lnTo>
                  <a:lnTo>
                    <a:pt x="3978966" y="1347358"/>
                  </a:lnTo>
                  <a:lnTo>
                    <a:pt x="3944938" y="1402998"/>
                  </a:lnTo>
                  <a:cubicBezTo>
                    <a:pt x="3077407" y="2743902"/>
                    <a:pt x="1652847" y="3532044"/>
                    <a:pt x="154522" y="3637932"/>
                  </a:cubicBezTo>
                  <a:lnTo>
                    <a:pt x="0" y="364512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1C8B1466-2C1E-A34D-E1DC-91F13031BD9E}"/>
                </a:ext>
              </a:extLst>
            </p:cNvPr>
            <p:cNvSpPr/>
            <p:nvPr/>
          </p:nvSpPr>
          <p:spPr>
            <a:xfrm rot="19800000">
              <a:off x="-3657975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DB4B19B9-29A6-0A14-8FC9-3AF69F5C6917}"/>
                </a:ext>
              </a:extLst>
            </p:cNvPr>
            <p:cNvSpPr/>
            <p:nvPr/>
          </p:nvSpPr>
          <p:spPr>
            <a:xfrm rot="19800000">
              <a:off x="-10259262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B96B3D03-EAC8-FEC3-BD42-F90546E6ADDB}"/>
                </a:ext>
              </a:extLst>
            </p:cNvPr>
            <p:cNvSpPr/>
            <p:nvPr/>
          </p:nvSpPr>
          <p:spPr>
            <a:xfrm rot="19800000">
              <a:off x="-6699977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67074116-F97F-611B-B348-49B95ECAC66C}"/>
              </a:ext>
            </a:extLst>
          </p:cNvPr>
          <p:cNvSpPr/>
          <p:nvPr/>
        </p:nvSpPr>
        <p:spPr>
          <a:xfrm>
            <a:off x="7537295" y="8419873"/>
            <a:ext cx="2552284" cy="3764376"/>
          </a:xfrm>
          <a:custGeom>
            <a:avLst/>
            <a:gdLst>
              <a:gd name="connsiteX0" fmla="*/ 0 w 2698074"/>
              <a:gd name="connsiteY0" fmla="*/ 0 h 3979402"/>
              <a:gd name="connsiteX1" fmla="*/ 801404 w 2698074"/>
              <a:gd name="connsiteY1" fmla="*/ 0 h 3979402"/>
              <a:gd name="connsiteX2" fmla="*/ 802010 w 2698074"/>
              <a:gd name="connsiteY2" fmla="*/ 23958 h 3979402"/>
              <a:gd name="connsiteX3" fmla="*/ 2614852 w 2698074"/>
              <a:gd name="connsiteY3" fmla="*/ 3231379 h 3979402"/>
              <a:gd name="connsiteX4" fmla="*/ 2698074 w 2698074"/>
              <a:gd name="connsiteY4" fmla="*/ 3284732 h 3979402"/>
              <a:gd name="connsiteX5" fmla="*/ 2297006 w 2698074"/>
              <a:gd name="connsiteY5" fmla="*/ 3979402 h 3979402"/>
              <a:gd name="connsiteX6" fmla="*/ 2166780 w 2698074"/>
              <a:gd name="connsiteY6" fmla="*/ 3895915 h 3979402"/>
              <a:gd name="connsiteX7" fmla="*/ 1648 w 2698074"/>
              <a:gd name="connsiteY7" fmla="*/ 65198 h 3979402"/>
              <a:gd name="connsiteX8" fmla="*/ 0 w 2698074"/>
              <a:gd name="connsiteY8" fmla="*/ 0 h 397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4" h="3979402">
                <a:moveTo>
                  <a:pt x="0" y="0"/>
                </a:moveTo>
                <a:lnTo>
                  <a:pt x="801404" y="0"/>
                </a:lnTo>
                <a:lnTo>
                  <a:pt x="802010" y="23958"/>
                </a:lnTo>
                <a:cubicBezTo>
                  <a:pt x="869706" y="1359454"/>
                  <a:pt x="1572724" y="2527332"/>
                  <a:pt x="2614852" y="3231379"/>
                </a:cubicBezTo>
                <a:lnTo>
                  <a:pt x="2698074" y="3284732"/>
                </a:lnTo>
                <a:lnTo>
                  <a:pt x="2297006" y="3979402"/>
                </a:lnTo>
                <a:lnTo>
                  <a:pt x="2166780" y="3895915"/>
                </a:lnTo>
                <a:cubicBezTo>
                  <a:pt x="922136" y="3055051"/>
                  <a:pt x="82500" y="1660220"/>
                  <a:pt x="1648" y="6519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DA31D2F6-D45B-5D73-13AB-9925968E65CC}"/>
              </a:ext>
            </a:extLst>
          </p:cNvPr>
          <p:cNvSpPr/>
          <p:nvPr/>
        </p:nvSpPr>
        <p:spPr>
          <a:xfrm>
            <a:off x="14294423" y="8419874"/>
            <a:ext cx="2552282" cy="3764375"/>
          </a:xfrm>
          <a:custGeom>
            <a:avLst/>
            <a:gdLst>
              <a:gd name="connsiteX0" fmla="*/ 1896668 w 2698072"/>
              <a:gd name="connsiteY0" fmla="*/ 0 h 3979401"/>
              <a:gd name="connsiteX1" fmla="*/ 2698072 w 2698072"/>
              <a:gd name="connsiteY1" fmla="*/ 0 h 3979401"/>
              <a:gd name="connsiteX2" fmla="*/ 2696424 w 2698072"/>
              <a:gd name="connsiteY2" fmla="*/ 65198 h 3979401"/>
              <a:gd name="connsiteX3" fmla="*/ 531296 w 2698072"/>
              <a:gd name="connsiteY3" fmla="*/ 3895915 h 3979401"/>
              <a:gd name="connsiteX4" fmla="*/ 401068 w 2698072"/>
              <a:gd name="connsiteY4" fmla="*/ 3979401 h 3979401"/>
              <a:gd name="connsiteX5" fmla="*/ 0 w 2698072"/>
              <a:gd name="connsiteY5" fmla="*/ 3284730 h 3979401"/>
              <a:gd name="connsiteX6" fmla="*/ 83220 w 2698072"/>
              <a:gd name="connsiteY6" fmla="*/ 3231379 h 3979401"/>
              <a:gd name="connsiteX7" fmla="*/ 1896064 w 2698072"/>
              <a:gd name="connsiteY7" fmla="*/ 23958 h 3979401"/>
              <a:gd name="connsiteX8" fmla="*/ 1896668 w 2698072"/>
              <a:gd name="connsiteY8" fmla="*/ 0 h 3979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2" h="3979401">
                <a:moveTo>
                  <a:pt x="1896668" y="0"/>
                </a:moveTo>
                <a:lnTo>
                  <a:pt x="2698072" y="0"/>
                </a:lnTo>
                <a:lnTo>
                  <a:pt x="2696424" y="65198"/>
                </a:lnTo>
                <a:cubicBezTo>
                  <a:pt x="2615572" y="1660220"/>
                  <a:pt x="1775936" y="3055051"/>
                  <a:pt x="531296" y="3895915"/>
                </a:cubicBezTo>
                <a:lnTo>
                  <a:pt x="401068" y="3979401"/>
                </a:lnTo>
                <a:lnTo>
                  <a:pt x="0" y="3284730"/>
                </a:lnTo>
                <a:lnTo>
                  <a:pt x="83220" y="3231379"/>
                </a:lnTo>
                <a:cubicBezTo>
                  <a:pt x="1125348" y="2527332"/>
                  <a:pt x="1828364" y="1359454"/>
                  <a:pt x="1896064" y="23958"/>
                </a:cubicBezTo>
                <a:lnTo>
                  <a:pt x="1896668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EBBB224A-CE40-DB77-22DE-413A168B5A42}"/>
              </a:ext>
            </a:extLst>
          </p:cNvPr>
          <p:cNvSpPr/>
          <p:nvPr/>
        </p:nvSpPr>
        <p:spPr>
          <a:xfrm>
            <a:off x="10018351" y="11705519"/>
            <a:ext cx="4347298" cy="1195473"/>
          </a:xfrm>
          <a:custGeom>
            <a:avLst/>
            <a:gdLst>
              <a:gd name="connsiteX0" fmla="*/ 4194446 w 4595622"/>
              <a:gd name="connsiteY0" fmla="*/ 0 h 1263760"/>
              <a:gd name="connsiteX1" fmla="*/ 4595622 w 4595622"/>
              <a:gd name="connsiteY1" fmla="*/ 694856 h 1263760"/>
              <a:gd name="connsiteX2" fmla="*/ 4433154 w 4595622"/>
              <a:gd name="connsiteY2" fmla="*/ 778067 h 1263760"/>
              <a:gd name="connsiteX3" fmla="*/ 2297810 w 4595622"/>
              <a:gd name="connsiteY3" fmla="*/ 1263760 h 1263760"/>
              <a:gd name="connsiteX4" fmla="*/ 162468 w 4595622"/>
              <a:gd name="connsiteY4" fmla="*/ 778067 h 1263760"/>
              <a:gd name="connsiteX5" fmla="*/ 0 w 4595622"/>
              <a:gd name="connsiteY5" fmla="*/ 694856 h 1263760"/>
              <a:gd name="connsiteX6" fmla="*/ 401176 w 4595622"/>
              <a:gd name="connsiteY6" fmla="*/ 1 h 1263760"/>
              <a:gd name="connsiteX7" fmla="*/ 509910 w 4595622"/>
              <a:gd name="connsiteY7" fmla="*/ 55691 h 1263760"/>
              <a:gd name="connsiteX8" fmla="*/ 2297810 w 4595622"/>
              <a:gd name="connsiteY8" fmla="*/ 462357 h 1263760"/>
              <a:gd name="connsiteX9" fmla="*/ 4085710 w 4595622"/>
              <a:gd name="connsiteY9" fmla="*/ 55691 h 1263760"/>
              <a:gd name="connsiteX10" fmla="*/ 4194446 w 4595622"/>
              <a:gd name="connsiteY10" fmla="*/ 0 h 126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595622" h="1263760">
                <a:moveTo>
                  <a:pt x="4194446" y="0"/>
                </a:moveTo>
                <a:lnTo>
                  <a:pt x="4595622" y="694856"/>
                </a:lnTo>
                <a:lnTo>
                  <a:pt x="4433154" y="778067"/>
                </a:lnTo>
                <a:cubicBezTo>
                  <a:pt x="3787180" y="1089329"/>
                  <a:pt x="3062866" y="1263760"/>
                  <a:pt x="2297810" y="1263760"/>
                </a:cubicBezTo>
                <a:cubicBezTo>
                  <a:pt x="1532756" y="1263760"/>
                  <a:pt x="808442" y="1089329"/>
                  <a:pt x="162468" y="778067"/>
                </a:cubicBezTo>
                <a:lnTo>
                  <a:pt x="0" y="694856"/>
                </a:lnTo>
                <a:lnTo>
                  <a:pt x="401176" y="1"/>
                </a:lnTo>
                <a:lnTo>
                  <a:pt x="509910" y="55691"/>
                </a:lnTo>
                <a:cubicBezTo>
                  <a:pt x="1050776" y="316308"/>
                  <a:pt x="1657238" y="462357"/>
                  <a:pt x="2297810" y="462357"/>
                </a:cubicBezTo>
                <a:cubicBezTo>
                  <a:pt x="2938382" y="462357"/>
                  <a:pt x="3544844" y="316308"/>
                  <a:pt x="4085710" y="55691"/>
                </a:cubicBezTo>
                <a:lnTo>
                  <a:pt x="419444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041424A1-6E22-C38F-C2BA-1A4957EC14A0}"/>
              </a:ext>
            </a:extLst>
          </p:cNvPr>
          <p:cNvSpPr/>
          <p:nvPr/>
        </p:nvSpPr>
        <p:spPr>
          <a:xfrm rot="19800000">
            <a:off x="5338980" y="9305364"/>
            <a:ext cx="1485304" cy="1268823"/>
          </a:xfrm>
          <a:custGeom>
            <a:avLst/>
            <a:gdLst>
              <a:gd name="connsiteX0" fmla="*/ 710073 w 1569444"/>
              <a:gd name="connsiteY0" fmla="*/ 1059974 h 1340699"/>
              <a:gd name="connsiteX1" fmla="*/ 55097 w 1569444"/>
              <a:gd name="connsiteY1" fmla="*/ 482250 h 1340699"/>
              <a:gd name="connsiteX2" fmla="*/ 0 w 1569444"/>
              <a:gd name="connsiteY2" fmla="*/ 401417 h 1340699"/>
              <a:gd name="connsiteX3" fmla="*/ 695273 w 1569444"/>
              <a:gd name="connsiteY3" fmla="*/ 0 h 1340699"/>
              <a:gd name="connsiteX4" fmla="*/ 782043 w 1569444"/>
              <a:gd name="connsiteY4" fmla="*/ 103786 h 1340699"/>
              <a:gd name="connsiteX5" fmla="*/ 1110678 w 1569444"/>
              <a:gd name="connsiteY5" fmla="*/ 366105 h 1340699"/>
              <a:gd name="connsiteX6" fmla="*/ 1502171 w 1569444"/>
              <a:gd name="connsiteY6" fmla="*/ 519552 h 1340699"/>
              <a:gd name="connsiteX7" fmla="*/ 1569443 w 1569444"/>
              <a:gd name="connsiteY7" fmla="*/ 531289 h 1340699"/>
              <a:gd name="connsiteX8" fmla="*/ 1569444 w 1569444"/>
              <a:gd name="connsiteY8" fmla="*/ 1340699 h 1340699"/>
              <a:gd name="connsiteX9" fmla="*/ 1537885 w 1569444"/>
              <a:gd name="connsiteY9" fmla="*/ 1338338 h 1340699"/>
              <a:gd name="connsiteX10" fmla="*/ 710073 w 1569444"/>
              <a:gd name="connsiteY10" fmla="*/ 1059974 h 134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69444" h="1340699">
                <a:moveTo>
                  <a:pt x="710073" y="1059974"/>
                </a:moveTo>
                <a:cubicBezTo>
                  <a:pt x="447088" y="908140"/>
                  <a:pt x="227326" y="710197"/>
                  <a:pt x="55097" y="482250"/>
                </a:cubicBezTo>
                <a:lnTo>
                  <a:pt x="0" y="401417"/>
                </a:lnTo>
                <a:lnTo>
                  <a:pt x="695273" y="0"/>
                </a:lnTo>
                <a:lnTo>
                  <a:pt x="782043" y="103786"/>
                </a:lnTo>
                <a:cubicBezTo>
                  <a:pt x="875361" y="204834"/>
                  <a:pt x="985293" y="293714"/>
                  <a:pt x="1110678" y="366105"/>
                </a:cubicBezTo>
                <a:cubicBezTo>
                  <a:pt x="1236063" y="438496"/>
                  <a:pt x="1368002" y="489260"/>
                  <a:pt x="1502171" y="519552"/>
                </a:cubicBezTo>
                <a:lnTo>
                  <a:pt x="1569443" y="531289"/>
                </a:lnTo>
                <a:lnTo>
                  <a:pt x="1569444" y="1340699"/>
                </a:lnTo>
                <a:lnTo>
                  <a:pt x="1537885" y="1338338"/>
                </a:lnTo>
                <a:cubicBezTo>
                  <a:pt x="1254363" y="1303157"/>
                  <a:pt x="973057" y="1211808"/>
                  <a:pt x="710073" y="10599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6A83957C-63E1-7CB4-09F9-DCCD3C929CA8}"/>
              </a:ext>
            </a:extLst>
          </p:cNvPr>
          <p:cNvSpPr/>
          <p:nvPr/>
        </p:nvSpPr>
        <p:spPr>
          <a:xfrm rot="19800000">
            <a:off x="4349811" y="8189552"/>
            <a:ext cx="853092" cy="1719528"/>
          </a:xfrm>
          <a:custGeom>
            <a:avLst/>
            <a:gdLst>
              <a:gd name="connsiteX0" fmla="*/ 203413 w 901419"/>
              <a:gd name="connsiteY0" fmla="*/ 1816936 h 1816936"/>
              <a:gd name="connsiteX1" fmla="*/ 139592 w 901419"/>
              <a:gd name="connsiteY1" fmla="*/ 1668113 h 1816936"/>
              <a:gd name="connsiteX2" fmla="*/ 112098 w 901419"/>
              <a:gd name="connsiteY2" fmla="*/ 204381 h 1816936"/>
              <a:gd name="connsiteX3" fmla="*/ 191875 w 901419"/>
              <a:gd name="connsiteY3" fmla="*/ 0 h 1816936"/>
              <a:gd name="connsiteX4" fmla="*/ 892990 w 901419"/>
              <a:gd name="connsiteY4" fmla="*/ 404789 h 1816936"/>
              <a:gd name="connsiteX5" fmla="*/ 872605 w 901419"/>
              <a:gd name="connsiteY5" fmla="*/ 457009 h 1816936"/>
              <a:gd name="connsiteX6" fmla="*/ 890083 w 901419"/>
              <a:gd name="connsiteY6" fmla="*/ 1387511 h 1816936"/>
              <a:gd name="connsiteX7" fmla="*/ 901419 w 901419"/>
              <a:gd name="connsiteY7" fmla="*/ 1413942 h 1816936"/>
              <a:gd name="connsiteX8" fmla="*/ 203413 w 901419"/>
              <a:gd name="connsiteY8" fmla="*/ 1816936 h 181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1419" h="1816936">
                <a:moveTo>
                  <a:pt x="203413" y="1816936"/>
                </a:moveTo>
                <a:lnTo>
                  <a:pt x="139592" y="1668113"/>
                </a:lnTo>
                <a:cubicBezTo>
                  <a:pt x="-32776" y="1206307"/>
                  <a:pt x="-49652" y="689620"/>
                  <a:pt x="112098" y="204381"/>
                </a:cubicBezTo>
                <a:lnTo>
                  <a:pt x="191875" y="0"/>
                </a:lnTo>
                <a:lnTo>
                  <a:pt x="892990" y="404789"/>
                </a:lnTo>
                <a:lnTo>
                  <a:pt x="872605" y="457009"/>
                </a:lnTo>
                <a:cubicBezTo>
                  <a:pt x="769780" y="765478"/>
                  <a:pt x="780509" y="1093940"/>
                  <a:pt x="890083" y="1387511"/>
                </a:cubicBezTo>
                <a:lnTo>
                  <a:pt x="901419" y="1413942"/>
                </a:lnTo>
                <a:lnTo>
                  <a:pt x="203413" y="181693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A83AD72C-4809-9408-54E0-E577AA4F8604}"/>
              </a:ext>
            </a:extLst>
          </p:cNvPr>
          <p:cNvSpPr/>
          <p:nvPr/>
        </p:nvSpPr>
        <p:spPr>
          <a:xfrm rot="19800000">
            <a:off x="7199405" y="6494439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B69DEFE0-37E5-0B35-0AC0-80C62BC75999}"/>
              </a:ext>
            </a:extLst>
          </p:cNvPr>
          <p:cNvSpPr/>
          <p:nvPr/>
        </p:nvSpPr>
        <p:spPr>
          <a:xfrm rot="19800000">
            <a:off x="3898435" y="6825145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83BE99E6-C019-4F17-5344-800582C5C87B}"/>
              </a:ext>
            </a:extLst>
          </p:cNvPr>
          <p:cNvSpPr/>
          <p:nvPr/>
        </p:nvSpPr>
        <p:spPr>
          <a:xfrm rot="19800000">
            <a:off x="5487456" y="5874654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FF07C74F-F9D1-9040-85CA-F7A6D0520AC0}"/>
              </a:ext>
            </a:extLst>
          </p:cNvPr>
          <p:cNvSpPr/>
          <p:nvPr/>
        </p:nvSpPr>
        <p:spPr>
          <a:xfrm rot="19800000">
            <a:off x="17376917" y="9305364"/>
            <a:ext cx="1485304" cy="1268823"/>
          </a:xfrm>
          <a:custGeom>
            <a:avLst/>
            <a:gdLst>
              <a:gd name="connsiteX0" fmla="*/ 710073 w 1569444"/>
              <a:gd name="connsiteY0" fmla="*/ 1059974 h 1340699"/>
              <a:gd name="connsiteX1" fmla="*/ 55097 w 1569444"/>
              <a:gd name="connsiteY1" fmla="*/ 482250 h 1340699"/>
              <a:gd name="connsiteX2" fmla="*/ 0 w 1569444"/>
              <a:gd name="connsiteY2" fmla="*/ 401417 h 1340699"/>
              <a:gd name="connsiteX3" fmla="*/ 695273 w 1569444"/>
              <a:gd name="connsiteY3" fmla="*/ 0 h 1340699"/>
              <a:gd name="connsiteX4" fmla="*/ 782043 w 1569444"/>
              <a:gd name="connsiteY4" fmla="*/ 103786 h 1340699"/>
              <a:gd name="connsiteX5" fmla="*/ 1110678 w 1569444"/>
              <a:gd name="connsiteY5" fmla="*/ 366105 h 1340699"/>
              <a:gd name="connsiteX6" fmla="*/ 1502171 w 1569444"/>
              <a:gd name="connsiteY6" fmla="*/ 519552 h 1340699"/>
              <a:gd name="connsiteX7" fmla="*/ 1569443 w 1569444"/>
              <a:gd name="connsiteY7" fmla="*/ 531289 h 1340699"/>
              <a:gd name="connsiteX8" fmla="*/ 1569444 w 1569444"/>
              <a:gd name="connsiteY8" fmla="*/ 1340699 h 1340699"/>
              <a:gd name="connsiteX9" fmla="*/ 1537885 w 1569444"/>
              <a:gd name="connsiteY9" fmla="*/ 1338338 h 1340699"/>
              <a:gd name="connsiteX10" fmla="*/ 710073 w 1569444"/>
              <a:gd name="connsiteY10" fmla="*/ 1059974 h 134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69444" h="1340699">
                <a:moveTo>
                  <a:pt x="710073" y="1059974"/>
                </a:moveTo>
                <a:cubicBezTo>
                  <a:pt x="447088" y="908140"/>
                  <a:pt x="227326" y="710197"/>
                  <a:pt x="55097" y="482250"/>
                </a:cubicBezTo>
                <a:lnTo>
                  <a:pt x="0" y="401417"/>
                </a:lnTo>
                <a:lnTo>
                  <a:pt x="695273" y="0"/>
                </a:lnTo>
                <a:lnTo>
                  <a:pt x="782043" y="103786"/>
                </a:lnTo>
                <a:cubicBezTo>
                  <a:pt x="875361" y="204834"/>
                  <a:pt x="985293" y="293714"/>
                  <a:pt x="1110678" y="366105"/>
                </a:cubicBezTo>
                <a:cubicBezTo>
                  <a:pt x="1236063" y="438496"/>
                  <a:pt x="1368002" y="489260"/>
                  <a:pt x="1502171" y="519552"/>
                </a:cubicBezTo>
                <a:lnTo>
                  <a:pt x="1569443" y="531289"/>
                </a:lnTo>
                <a:lnTo>
                  <a:pt x="1569444" y="1340699"/>
                </a:lnTo>
                <a:lnTo>
                  <a:pt x="1537885" y="1338338"/>
                </a:lnTo>
                <a:cubicBezTo>
                  <a:pt x="1254363" y="1303157"/>
                  <a:pt x="973057" y="1211808"/>
                  <a:pt x="710073" y="10599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DE203787-743B-B43D-C4A1-CCF9075571C5}"/>
              </a:ext>
            </a:extLst>
          </p:cNvPr>
          <p:cNvSpPr/>
          <p:nvPr/>
        </p:nvSpPr>
        <p:spPr>
          <a:xfrm rot="19800000">
            <a:off x="18978750" y="8401703"/>
            <a:ext cx="1557068" cy="1239287"/>
          </a:xfrm>
          <a:custGeom>
            <a:avLst/>
            <a:gdLst>
              <a:gd name="connsiteX0" fmla="*/ 1 w 1645274"/>
              <a:gd name="connsiteY0" fmla="*/ 1309491 h 1309491"/>
              <a:gd name="connsiteX1" fmla="*/ 0 w 1645274"/>
              <a:gd name="connsiteY1" fmla="*/ 505133 h 1309491"/>
              <a:gd name="connsiteX2" fmla="*/ 94551 w 1645274"/>
              <a:gd name="connsiteY2" fmla="*/ 493878 h 1309491"/>
              <a:gd name="connsiteX3" fmla="*/ 909129 w 1645274"/>
              <a:gd name="connsiteY3" fmla="*/ 43764 h 1309491"/>
              <a:gd name="connsiteX4" fmla="*/ 944160 w 1645274"/>
              <a:gd name="connsiteY4" fmla="*/ 0 h 1309491"/>
              <a:gd name="connsiteX5" fmla="*/ 1645274 w 1645274"/>
              <a:gd name="connsiteY5" fmla="*/ 404788 h 1309491"/>
              <a:gd name="connsiteX6" fmla="*/ 1508164 w 1645274"/>
              <a:gd name="connsiteY6" fmla="*/ 576068 h 1309491"/>
              <a:gd name="connsiteX7" fmla="*/ 16853 w 1645274"/>
              <a:gd name="connsiteY7" fmla="*/ 1309114 h 1309491"/>
              <a:gd name="connsiteX8" fmla="*/ 1 w 1645274"/>
              <a:gd name="connsiteY8" fmla="*/ 1309491 h 130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45274" h="1309491">
                <a:moveTo>
                  <a:pt x="1" y="1309491"/>
                </a:moveTo>
                <a:lnTo>
                  <a:pt x="0" y="505133"/>
                </a:lnTo>
                <a:lnTo>
                  <a:pt x="94551" y="493878"/>
                </a:lnTo>
                <a:cubicBezTo>
                  <a:pt x="403578" y="441987"/>
                  <a:pt x="693399" y="287047"/>
                  <a:pt x="909129" y="43764"/>
                </a:cubicBezTo>
                <a:lnTo>
                  <a:pt x="944160" y="0"/>
                </a:lnTo>
                <a:lnTo>
                  <a:pt x="1645274" y="404788"/>
                </a:lnTo>
                <a:lnTo>
                  <a:pt x="1508164" y="576068"/>
                </a:lnTo>
                <a:cubicBezTo>
                  <a:pt x="1120329" y="1013438"/>
                  <a:pt x="580270" y="1269296"/>
                  <a:pt x="16853" y="1309114"/>
                </a:cubicBezTo>
                <a:lnTo>
                  <a:pt x="1" y="130949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8C18EC47-7C06-7C8B-1BDE-644EDA089C9B}"/>
              </a:ext>
            </a:extLst>
          </p:cNvPr>
          <p:cNvSpPr/>
          <p:nvPr/>
        </p:nvSpPr>
        <p:spPr>
          <a:xfrm rot="19800000">
            <a:off x="19237341" y="6494439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B8417A09-1B9C-2585-7442-3FACBA0A40AC}"/>
              </a:ext>
            </a:extLst>
          </p:cNvPr>
          <p:cNvSpPr/>
          <p:nvPr/>
        </p:nvSpPr>
        <p:spPr>
          <a:xfrm rot="19800000">
            <a:off x="15936370" y="6825145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AD93894A-61F6-C5B6-BFF5-A33C9B0101E1}"/>
              </a:ext>
            </a:extLst>
          </p:cNvPr>
          <p:cNvSpPr/>
          <p:nvPr/>
        </p:nvSpPr>
        <p:spPr>
          <a:xfrm rot="19800000">
            <a:off x="17525392" y="5874654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4A2F6DC0-2D29-D54A-59D8-CC09FDF6B1A4}"/>
              </a:ext>
            </a:extLst>
          </p:cNvPr>
          <p:cNvSpPr/>
          <p:nvPr/>
        </p:nvSpPr>
        <p:spPr>
          <a:xfrm>
            <a:off x="8295395" y="8419873"/>
            <a:ext cx="3087741" cy="3107242"/>
          </a:xfrm>
          <a:custGeom>
            <a:avLst/>
            <a:gdLst>
              <a:gd name="connsiteX0" fmla="*/ 0 w 3264116"/>
              <a:gd name="connsiteY0" fmla="*/ 0 h 3284732"/>
              <a:gd name="connsiteX1" fmla="*/ 2735174 w 3264116"/>
              <a:gd name="connsiteY1" fmla="*/ 0 h 3284732"/>
              <a:gd name="connsiteX2" fmla="*/ 2749448 w 3264116"/>
              <a:gd name="connsiteY2" fmla="*/ 93515 h 3284732"/>
              <a:gd name="connsiteX3" fmla="*/ 3229836 w 3264116"/>
              <a:gd name="connsiteY3" fmla="*/ 890614 h 3284732"/>
              <a:gd name="connsiteX4" fmla="*/ 3264116 w 3264116"/>
              <a:gd name="connsiteY4" fmla="*/ 916248 h 3284732"/>
              <a:gd name="connsiteX5" fmla="*/ 1896670 w 3264116"/>
              <a:gd name="connsiteY5" fmla="*/ 3284732 h 3284732"/>
              <a:gd name="connsiteX6" fmla="*/ 1813448 w 3264116"/>
              <a:gd name="connsiteY6" fmla="*/ 3231379 h 3284732"/>
              <a:gd name="connsiteX7" fmla="*/ 606 w 3264116"/>
              <a:gd name="connsiteY7" fmla="*/ 23958 h 3284732"/>
              <a:gd name="connsiteX8" fmla="*/ 0 w 3264116"/>
              <a:gd name="connsiteY8" fmla="*/ 0 h 328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6" h="3284732">
                <a:moveTo>
                  <a:pt x="0" y="0"/>
                </a:moveTo>
                <a:lnTo>
                  <a:pt x="2735174" y="0"/>
                </a:lnTo>
                <a:lnTo>
                  <a:pt x="2749448" y="93515"/>
                </a:lnTo>
                <a:cubicBezTo>
                  <a:pt x="2814634" y="412070"/>
                  <a:pt x="2988154" y="691162"/>
                  <a:pt x="3229836" y="890614"/>
                </a:cubicBezTo>
                <a:lnTo>
                  <a:pt x="3264116" y="916248"/>
                </a:lnTo>
                <a:lnTo>
                  <a:pt x="1896670" y="3284732"/>
                </a:lnTo>
                <a:lnTo>
                  <a:pt x="1813448" y="3231379"/>
                </a:lnTo>
                <a:cubicBezTo>
                  <a:pt x="771320" y="2527332"/>
                  <a:pt x="68302" y="1359454"/>
                  <a:pt x="606" y="2395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3B1C2C54-4D7E-078B-8071-E0C0044BF726}"/>
              </a:ext>
            </a:extLst>
          </p:cNvPr>
          <p:cNvSpPr/>
          <p:nvPr/>
        </p:nvSpPr>
        <p:spPr>
          <a:xfrm>
            <a:off x="13000868" y="8419873"/>
            <a:ext cx="3087737" cy="3107240"/>
          </a:xfrm>
          <a:custGeom>
            <a:avLst/>
            <a:gdLst>
              <a:gd name="connsiteX0" fmla="*/ 528938 w 3264112"/>
              <a:gd name="connsiteY0" fmla="*/ 0 h 3284730"/>
              <a:gd name="connsiteX1" fmla="*/ 3264112 w 3264112"/>
              <a:gd name="connsiteY1" fmla="*/ 0 h 3284730"/>
              <a:gd name="connsiteX2" fmla="*/ 3263508 w 3264112"/>
              <a:gd name="connsiteY2" fmla="*/ 23958 h 3284730"/>
              <a:gd name="connsiteX3" fmla="*/ 1450664 w 3264112"/>
              <a:gd name="connsiteY3" fmla="*/ 3231379 h 3284730"/>
              <a:gd name="connsiteX4" fmla="*/ 1367444 w 3264112"/>
              <a:gd name="connsiteY4" fmla="*/ 3284730 h 3284730"/>
              <a:gd name="connsiteX5" fmla="*/ 0 w 3264112"/>
              <a:gd name="connsiteY5" fmla="*/ 916246 h 3284730"/>
              <a:gd name="connsiteX6" fmla="*/ 34276 w 3264112"/>
              <a:gd name="connsiteY6" fmla="*/ 890614 h 3284730"/>
              <a:gd name="connsiteX7" fmla="*/ 514664 w 3264112"/>
              <a:gd name="connsiteY7" fmla="*/ 93515 h 3284730"/>
              <a:gd name="connsiteX8" fmla="*/ 528938 w 3264112"/>
              <a:gd name="connsiteY8" fmla="*/ 0 h 328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2" h="3284730">
                <a:moveTo>
                  <a:pt x="528938" y="0"/>
                </a:moveTo>
                <a:lnTo>
                  <a:pt x="3264112" y="0"/>
                </a:lnTo>
                <a:lnTo>
                  <a:pt x="3263508" y="23958"/>
                </a:lnTo>
                <a:cubicBezTo>
                  <a:pt x="3195808" y="1359454"/>
                  <a:pt x="2492792" y="2527332"/>
                  <a:pt x="1450664" y="3231379"/>
                </a:cubicBezTo>
                <a:lnTo>
                  <a:pt x="1367444" y="3284730"/>
                </a:lnTo>
                <a:lnTo>
                  <a:pt x="0" y="916246"/>
                </a:lnTo>
                <a:lnTo>
                  <a:pt x="34276" y="890614"/>
                </a:lnTo>
                <a:cubicBezTo>
                  <a:pt x="275958" y="691162"/>
                  <a:pt x="449478" y="412070"/>
                  <a:pt x="514664" y="93515"/>
                </a:cubicBezTo>
                <a:lnTo>
                  <a:pt x="52893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FAB855F3-4021-3D42-0ECC-87821DDA4227}"/>
              </a:ext>
            </a:extLst>
          </p:cNvPr>
          <p:cNvSpPr/>
          <p:nvPr/>
        </p:nvSpPr>
        <p:spPr>
          <a:xfrm>
            <a:off x="10397850" y="9465537"/>
            <a:ext cx="3588302" cy="2677356"/>
          </a:xfrm>
          <a:custGeom>
            <a:avLst/>
            <a:gdLst>
              <a:gd name="connsiteX0" fmla="*/ 2426142 w 3793270"/>
              <a:gd name="connsiteY0" fmla="*/ 0 h 2830291"/>
              <a:gd name="connsiteX1" fmla="*/ 3793270 w 3793270"/>
              <a:gd name="connsiteY1" fmla="*/ 2367934 h 2830291"/>
              <a:gd name="connsiteX2" fmla="*/ 3684534 w 3793270"/>
              <a:gd name="connsiteY2" fmla="*/ 2423625 h 2830291"/>
              <a:gd name="connsiteX3" fmla="*/ 1896634 w 3793270"/>
              <a:gd name="connsiteY3" fmla="*/ 2830291 h 2830291"/>
              <a:gd name="connsiteX4" fmla="*/ 108734 w 3793270"/>
              <a:gd name="connsiteY4" fmla="*/ 2423625 h 2830291"/>
              <a:gd name="connsiteX5" fmla="*/ 0 w 3793270"/>
              <a:gd name="connsiteY5" fmla="*/ 2367935 h 2830291"/>
              <a:gd name="connsiteX6" fmla="*/ 1367128 w 3793270"/>
              <a:gd name="connsiteY6" fmla="*/ 1 h 2830291"/>
              <a:gd name="connsiteX7" fmla="*/ 1480870 w 3793270"/>
              <a:gd name="connsiteY7" fmla="*/ 41631 h 2830291"/>
              <a:gd name="connsiteX8" fmla="*/ 1896634 w 3793270"/>
              <a:gd name="connsiteY8" fmla="*/ 104489 h 2830291"/>
              <a:gd name="connsiteX9" fmla="*/ 2312398 w 3793270"/>
              <a:gd name="connsiteY9" fmla="*/ 41631 h 2830291"/>
              <a:gd name="connsiteX10" fmla="*/ 2426142 w 3793270"/>
              <a:gd name="connsiteY10" fmla="*/ 0 h 283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93270" h="2830291">
                <a:moveTo>
                  <a:pt x="2426142" y="0"/>
                </a:moveTo>
                <a:lnTo>
                  <a:pt x="3793270" y="2367934"/>
                </a:lnTo>
                <a:lnTo>
                  <a:pt x="3684534" y="2423625"/>
                </a:lnTo>
                <a:cubicBezTo>
                  <a:pt x="3143668" y="2684242"/>
                  <a:pt x="2537206" y="2830291"/>
                  <a:pt x="1896634" y="2830291"/>
                </a:cubicBezTo>
                <a:cubicBezTo>
                  <a:pt x="1256062" y="2830291"/>
                  <a:pt x="649600" y="2684242"/>
                  <a:pt x="108734" y="2423625"/>
                </a:cubicBezTo>
                <a:lnTo>
                  <a:pt x="0" y="2367935"/>
                </a:lnTo>
                <a:lnTo>
                  <a:pt x="1367128" y="1"/>
                </a:lnTo>
                <a:lnTo>
                  <a:pt x="1480870" y="41631"/>
                </a:lnTo>
                <a:cubicBezTo>
                  <a:pt x="1612210" y="82482"/>
                  <a:pt x="1751852" y="104489"/>
                  <a:pt x="1896634" y="104489"/>
                </a:cubicBezTo>
                <a:cubicBezTo>
                  <a:pt x="2041416" y="104489"/>
                  <a:pt x="2181058" y="82482"/>
                  <a:pt x="2312398" y="41631"/>
                </a:cubicBezTo>
                <a:lnTo>
                  <a:pt x="242614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87698841-7DDF-409B-DAC5-C514D9E780FB}"/>
              </a:ext>
            </a:extLst>
          </p:cNvPr>
          <p:cNvSpPr/>
          <p:nvPr/>
        </p:nvSpPr>
        <p:spPr>
          <a:xfrm rot="19800000">
            <a:off x="3956212" y="10055773"/>
            <a:ext cx="3766557" cy="3491705"/>
          </a:xfrm>
          <a:custGeom>
            <a:avLst/>
            <a:gdLst>
              <a:gd name="connsiteX0" fmla="*/ 1705511 w 3979925"/>
              <a:gd name="connsiteY0" fmla="*/ 3033283 h 3689503"/>
              <a:gd name="connsiteX1" fmla="*/ 99097 w 3979925"/>
              <a:gd name="connsiteY1" fmla="*/ 1544990 h 3689503"/>
              <a:gd name="connsiteX2" fmla="*/ 0 w 3979925"/>
              <a:gd name="connsiteY2" fmla="*/ 1391691 h 3689503"/>
              <a:gd name="connsiteX3" fmla="*/ 2410481 w 3979925"/>
              <a:gd name="connsiteY3" fmla="*/ 0 h 3689503"/>
              <a:gd name="connsiteX4" fmla="*/ 2465578 w 3979925"/>
              <a:gd name="connsiteY4" fmla="*/ 80833 h 3689503"/>
              <a:gd name="connsiteX5" fmla="*/ 3120554 w 3979925"/>
              <a:gd name="connsiteY5" fmla="*/ 658557 h 3689503"/>
              <a:gd name="connsiteX6" fmla="*/ 3948366 w 3979925"/>
              <a:gd name="connsiteY6" fmla="*/ 936921 h 3689503"/>
              <a:gd name="connsiteX7" fmla="*/ 3979925 w 3979925"/>
              <a:gd name="connsiteY7" fmla="*/ 939282 h 3689503"/>
              <a:gd name="connsiteX8" fmla="*/ 3979925 w 3979925"/>
              <a:gd name="connsiteY8" fmla="*/ 3689503 h 3689503"/>
              <a:gd name="connsiteX9" fmla="*/ 3797618 w 3979925"/>
              <a:gd name="connsiteY9" fmla="*/ 3680332 h 3689503"/>
              <a:gd name="connsiteX10" fmla="*/ 1705511 w 3979925"/>
              <a:gd name="connsiteY10" fmla="*/ 3033283 h 36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5" h="3689503">
                <a:moveTo>
                  <a:pt x="1705511" y="3033283"/>
                </a:moveTo>
                <a:cubicBezTo>
                  <a:pt x="1042955" y="2650756"/>
                  <a:pt x="502896" y="2137537"/>
                  <a:pt x="99097" y="1544990"/>
                </a:cubicBezTo>
                <a:lnTo>
                  <a:pt x="0" y="1391691"/>
                </a:lnTo>
                <a:lnTo>
                  <a:pt x="2410481" y="0"/>
                </a:lnTo>
                <a:lnTo>
                  <a:pt x="2465578" y="80833"/>
                </a:lnTo>
                <a:cubicBezTo>
                  <a:pt x="2637807" y="308780"/>
                  <a:pt x="2857569" y="506723"/>
                  <a:pt x="3120554" y="658557"/>
                </a:cubicBezTo>
                <a:cubicBezTo>
                  <a:pt x="3383538" y="810391"/>
                  <a:pt x="3664844" y="901740"/>
                  <a:pt x="3948366" y="936921"/>
                </a:cubicBezTo>
                <a:lnTo>
                  <a:pt x="3979925" y="939282"/>
                </a:lnTo>
                <a:lnTo>
                  <a:pt x="3979925" y="3689503"/>
                </a:lnTo>
                <a:lnTo>
                  <a:pt x="3797618" y="3680332"/>
                </a:lnTo>
                <a:cubicBezTo>
                  <a:pt x="3082557" y="3626905"/>
                  <a:pt x="2368067" y="3415810"/>
                  <a:pt x="1705511" y="3033283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EAF4D365-9ADF-B76A-B761-0491C9C85CA4}"/>
              </a:ext>
            </a:extLst>
          </p:cNvPr>
          <p:cNvSpPr/>
          <p:nvPr/>
        </p:nvSpPr>
        <p:spPr>
          <a:xfrm rot="19800000">
            <a:off x="1942308" y="7700463"/>
            <a:ext cx="2822043" cy="4348433"/>
          </a:xfrm>
          <a:custGeom>
            <a:avLst/>
            <a:gdLst>
              <a:gd name="connsiteX0" fmla="*/ 570248 w 2981907"/>
              <a:gd name="connsiteY0" fmla="*/ 4594764 h 4594764"/>
              <a:gd name="connsiteX1" fmla="*/ 499213 w 2981907"/>
              <a:gd name="connsiteY1" fmla="*/ 4457352 h 4594764"/>
              <a:gd name="connsiteX2" fmla="*/ 539514 w 2981907"/>
              <a:gd name="connsiteY2" fmla="*/ 57288 h 4594764"/>
              <a:gd name="connsiteX3" fmla="*/ 570687 w 2981907"/>
              <a:gd name="connsiteY3" fmla="*/ 0 h 4594764"/>
              <a:gd name="connsiteX4" fmla="*/ 2970369 w 2981907"/>
              <a:gd name="connsiteY4" fmla="*/ 1385457 h 4594764"/>
              <a:gd name="connsiteX5" fmla="*/ 2890592 w 2981907"/>
              <a:gd name="connsiteY5" fmla="*/ 1589838 h 4594764"/>
              <a:gd name="connsiteX6" fmla="*/ 2918086 w 2981907"/>
              <a:gd name="connsiteY6" fmla="*/ 3053570 h 4594764"/>
              <a:gd name="connsiteX7" fmla="*/ 2981907 w 2981907"/>
              <a:gd name="connsiteY7" fmla="*/ 3202393 h 4594764"/>
              <a:gd name="connsiteX8" fmla="*/ 570248 w 2981907"/>
              <a:gd name="connsiteY8" fmla="*/ 4594764 h 459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1907" h="4594764">
                <a:moveTo>
                  <a:pt x="570248" y="4594764"/>
                </a:moveTo>
                <a:lnTo>
                  <a:pt x="499213" y="4457352"/>
                </a:lnTo>
                <a:cubicBezTo>
                  <a:pt x="-158246" y="3106821"/>
                  <a:pt x="-187977" y="1479044"/>
                  <a:pt x="539514" y="57288"/>
                </a:cubicBezTo>
                <a:lnTo>
                  <a:pt x="570687" y="0"/>
                </a:lnTo>
                <a:lnTo>
                  <a:pt x="2970369" y="1385457"/>
                </a:lnTo>
                <a:lnTo>
                  <a:pt x="2890592" y="1589838"/>
                </a:lnTo>
                <a:cubicBezTo>
                  <a:pt x="2728842" y="2075077"/>
                  <a:pt x="2745718" y="2591764"/>
                  <a:pt x="2918086" y="3053570"/>
                </a:cubicBezTo>
                <a:lnTo>
                  <a:pt x="2981907" y="3202393"/>
                </a:lnTo>
                <a:lnTo>
                  <a:pt x="570248" y="4594764"/>
                </a:lnTo>
                <a:close/>
              </a:path>
            </a:pathLst>
          </a:custGeom>
          <a:solidFill>
            <a:schemeClr val="tx2">
              <a:lumMod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AFFB3009-7C32-69D9-9B5A-4ED9F046D806}"/>
              </a:ext>
            </a:extLst>
          </p:cNvPr>
          <p:cNvSpPr/>
          <p:nvPr/>
        </p:nvSpPr>
        <p:spPr>
          <a:xfrm rot="19800000">
            <a:off x="7644687" y="4430042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B2DED1FE-64B8-3D8E-F999-B7F89E95028C}"/>
              </a:ext>
            </a:extLst>
          </p:cNvPr>
          <p:cNvSpPr/>
          <p:nvPr/>
        </p:nvSpPr>
        <p:spPr>
          <a:xfrm rot="19800000">
            <a:off x="1043401" y="5012860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0D106BE6-FB5E-E122-72BF-6C2FF16A2533}"/>
              </a:ext>
            </a:extLst>
          </p:cNvPr>
          <p:cNvSpPr/>
          <p:nvPr/>
        </p:nvSpPr>
        <p:spPr>
          <a:xfrm rot="19800000">
            <a:off x="4602687" y="2953858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320FEC9F-D960-D191-2CA1-285469CAF1FA}"/>
              </a:ext>
            </a:extLst>
          </p:cNvPr>
          <p:cNvSpPr/>
          <p:nvPr/>
        </p:nvSpPr>
        <p:spPr>
          <a:xfrm rot="19800000">
            <a:off x="15994147" y="10055773"/>
            <a:ext cx="3766557" cy="3491705"/>
          </a:xfrm>
          <a:custGeom>
            <a:avLst/>
            <a:gdLst>
              <a:gd name="connsiteX0" fmla="*/ 1705511 w 3979925"/>
              <a:gd name="connsiteY0" fmla="*/ 3033283 h 3689503"/>
              <a:gd name="connsiteX1" fmla="*/ 99097 w 3979925"/>
              <a:gd name="connsiteY1" fmla="*/ 1544990 h 3689503"/>
              <a:gd name="connsiteX2" fmla="*/ 0 w 3979925"/>
              <a:gd name="connsiteY2" fmla="*/ 1391691 h 3689503"/>
              <a:gd name="connsiteX3" fmla="*/ 2410481 w 3979925"/>
              <a:gd name="connsiteY3" fmla="*/ 0 h 3689503"/>
              <a:gd name="connsiteX4" fmla="*/ 2465578 w 3979925"/>
              <a:gd name="connsiteY4" fmla="*/ 80833 h 3689503"/>
              <a:gd name="connsiteX5" fmla="*/ 3120554 w 3979925"/>
              <a:gd name="connsiteY5" fmla="*/ 658557 h 3689503"/>
              <a:gd name="connsiteX6" fmla="*/ 3948366 w 3979925"/>
              <a:gd name="connsiteY6" fmla="*/ 936921 h 3689503"/>
              <a:gd name="connsiteX7" fmla="*/ 3979925 w 3979925"/>
              <a:gd name="connsiteY7" fmla="*/ 939282 h 3689503"/>
              <a:gd name="connsiteX8" fmla="*/ 3979925 w 3979925"/>
              <a:gd name="connsiteY8" fmla="*/ 3689503 h 3689503"/>
              <a:gd name="connsiteX9" fmla="*/ 3797618 w 3979925"/>
              <a:gd name="connsiteY9" fmla="*/ 3680332 h 3689503"/>
              <a:gd name="connsiteX10" fmla="*/ 1705511 w 3979925"/>
              <a:gd name="connsiteY10" fmla="*/ 3033283 h 36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5" h="3689503">
                <a:moveTo>
                  <a:pt x="1705511" y="3033283"/>
                </a:moveTo>
                <a:cubicBezTo>
                  <a:pt x="1042955" y="2650756"/>
                  <a:pt x="502896" y="2137537"/>
                  <a:pt x="99097" y="1544990"/>
                </a:cubicBezTo>
                <a:lnTo>
                  <a:pt x="0" y="1391691"/>
                </a:lnTo>
                <a:lnTo>
                  <a:pt x="2410481" y="0"/>
                </a:lnTo>
                <a:lnTo>
                  <a:pt x="2465578" y="80833"/>
                </a:lnTo>
                <a:cubicBezTo>
                  <a:pt x="2637807" y="308780"/>
                  <a:pt x="2857569" y="506723"/>
                  <a:pt x="3120554" y="658557"/>
                </a:cubicBezTo>
                <a:cubicBezTo>
                  <a:pt x="3383538" y="810391"/>
                  <a:pt x="3664844" y="901740"/>
                  <a:pt x="3948366" y="936921"/>
                </a:cubicBezTo>
                <a:lnTo>
                  <a:pt x="3979925" y="939282"/>
                </a:lnTo>
                <a:lnTo>
                  <a:pt x="3979925" y="3689503"/>
                </a:lnTo>
                <a:lnTo>
                  <a:pt x="3797618" y="3680332"/>
                </a:lnTo>
                <a:cubicBezTo>
                  <a:pt x="3082557" y="3626905"/>
                  <a:pt x="2368067" y="3415810"/>
                  <a:pt x="1705511" y="3033283"/>
                </a:cubicBez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23ADFDC1-7196-AF13-1B45-820279A2310F}"/>
              </a:ext>
            </a:extLst>
          </p:cNvPr>
          <p:cNvSpPr/>
          <p:nvPr/>
        </p:nvSpPr>
        <p:spPr>
          <a:xfrm rot="19800000">
            <a:off x="19574950" y="8033252"/>
            <a:ext cx="3765649" cy="3449700"/>
          </a:xfrm>
          <a:custGeom>
            <a:avLst/>
            <a:gdLst>
              <a:gd name="connsiteX0" fmla="*/ 0 w 3978966"/>
              <a:gd name="connsiteY0" fmla="*/ 3645120 h 3645120"/>
              <a:gd name="connsiteX1" fmla="*/ 0 w 3978966"/>
              <a:gd name="connsiteY1" fmla="*/ 904703 h 3645120"/>
              <a:gd name="connsiteX2" fmla="*/ 16852 w 3978966"/>
              <a:gd name="connsiteY2" fmla="*/ 904326 h 3645120"/>
              <a:gd name="connsiteX3" fmla="*/ 1508163 w 3978966"/>
              <a:gd name="connsiteY3" fmla="*/ 171280 h 3645120"/>
              <a:gd name="connsiteX4" fmla="*/ 1645273 w 3978966"/>
              <a:gd name="connsiteY4" fmla="*/ 0 h 3645120"/>
              <a:gd name="connsiteX5" fmla="*/ 3978966 w 3978966"/>
              <a:gd name="connsiteY5" fmla="*/ 1347358 h 3645120"/>
              <a:gd name="connsiteX6" fmla="*/ 3944938 w 3978966"/>
              <a:gd name="connsiteY6" fmla="*/ 1402998 h 3645120"/>
              <a:gd name="connsiteX7" fmla="*/ 154522 w 3978966"/>
              <a:gd name="connsiteY7" fmla="*/ 3637932 h 3645120"/>
              <a:gd name="connsiteX8" fmla="*/ 0 w 3978966"/>
              <a:gd name="connsiteY8" fmla="*/ 3645120 h 3645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6" h="3645120">
                <a:moveTo>
                  <a:pt x="0" y="3645120"/>
                </a:moveTo>
                <a:lnTo>
                  <a:pt x="0" y="904703"/>
                </a:lnTo>
                <a:lnTo>
                  <a:pt x="16852" y="904326"/>
                </a:lnTo>
                <a:cubicBezTo>
                  <a:pt x="580269" y="864508"/>
                  <a:pt x="1120328" y="608650"/>
                  <a:pt x="1508163" y="171280"/>
                </a:cubicBezTo>
                <a:lnTo>
                  <a:pt x="1645273" y="0"/>
                </a:lnTo>
                <a:lnTo>
                  <a:pt x="3978966" y="1347358"/>
                </a:lnTo>
                <a:lnTo>
                  <a:pt x="3944938" y="1402998"/>
                </a:lnTo>
                <a:cubicBezTo>
                  <a:pt x="3077407" y="2743902"/>
                  <a:pt x="1652847" y="3532044"/>
                  <a:pt x="154522" y="3637932"/>
                </a:cubicBezTo>
                <a:lnTo>
                  <a:pt x="0" y="36451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73017842-7B28-24FB-19D5-1ED7F66C355B}"/>
              </a:ext>
            </a:extLst>
          </p:cNvPr>
          <p:cNvSpPr/>
          <p:nvPr/>
        </p:nvSpPr>
        <p:spPr>
          <a:xfrm rot="19800000">
            <a:off x="19682624" y="4430042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1AC2F645-9ECB-E6D6-4B4B-5E0A9DC4BF60}"/>
              </a:ext>
            </a:extLst>
          </p:cNvPr>
          <p:cNvSpPr/>
          <p:nvPr/>
        </p:nvSpPr>
        <p:spPr>
          <a:xfrm rot="19800000">
            <a:off x="13081337" y="5012860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C6D07C31-7463-7D4C-82CA-DA4964595E14}"/>
              </a:ext>
            </a:extLst>
          </p:cNvPr>
          <p:cNvSpPr/>
          <p:nvPr/>
        </p:nvSpPr>
        <p:spPr>
          <a:xfrm rot="19800000">
            <a:off x="16640622" y="2953858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80" name="TextBox 48">
            <a:extLst>
              <a:ext uri="{FF2B5EF4-FFF2-40B4-BE49-F238E27FC236}">
                <a16:creationId xmlns:a16="http://schemas.microsoft.com/office/drawing/2014/main" id="{C06CD5C5-97D7-677F-A6C4-320E5715808D}"/>
              </a:ext>
            </a:extLst>
          </p:cNvPr>
          <p:cNvSpPr txBox="1"/>
          <p:nvPr/>
        </p:nvSpPr>
        <p:spPr>
          <a:xfrm>
            <a:off x="5592928" y="1187917"/>
            <a:ext cx="13198165" cy="1323439"/>
          </a:xfrm>
          <a:prstGeom prst="rect">
            <a:avLst/>
          </a:prstGeom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13 STEPS – </a:t>
            </a: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99644A28-A0D9-0343-DBF9-2CE2000AB162}"/>
              </a:ext>
            </a:extLst>
          </p:cNvPr>
          <p:cNvSpPr txBox="1"/>
          <p:nvPr/>
        </p:nvSpPr>
        <p:spPr>
          <a:xfrm>
            <a:off x="11147484" y="807732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82" name="TextBox 48">
            <a:extLst>
              <a:ext uri="{FF2B5EF4-FFF2-40B4-BE49-F238E27FC236}">
                <a16:creationId xmlns:a16="http://schemas.microsoft.com/office/drawing/2014/main" id="{BAB57C1B-2863-F34B-1E55-4BABEBCE4158}"/>
              </a:ext>
            </a:extLst>
          </p:cNvPr>
          <p:cNvSpPr txBox="1"/>
          <p:nvPr/>
        </p:nvSpPr>
        <p:spPr>
          <a:xfrm>
            <a:off x="9272355" y="243063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we sell CONFIDENCE not templates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BB888A14-BD90-98C0-0D49-720D1793C89B}"/>
              </a:ext>
            </a:extLst>
          </p:cNvPr>
          <p:cNvSpPr txBox="1"/>
          <p:nvPr/>
        </p:nvSpPr>
        <p:spPr>
          <a:xfrm>
            <a:off x="5854185" y="9618812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4ACE8048-CCC2-CF63-DF18-3F18FEE0E316}"/>
              </a:ext>
            </a:extLst>
          </p:cNvPr>
          <p:cNvSpPr txBox="1"/>
          <p:nvPr/>
        </p:nvSpPr>
        <p:spPr>
          <a:xfrm>
            <a:off x="4418530" y="879448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3AF8B608-601F-EF63-F7CA-7126B0DB6826}"/>
              </a:ext>
            </a:extLst>
          </p:cNvPr>
          <p:cNvSpPr txBox="1"/>
          <p:nvPr/>
        </p:nvSpPr>
        <p:spPr>
          <a:xfrm>
            <a:off x="4388951" y="7110507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75C64EB-120D-FB2D-B10E-8FBF8A6F88D4}"/>
              </a:ext>
            </a:extLst>
          </p:cNvPr>
          <p:cNvSpPr txBox="1"/>
          <p:nvPr/>
        </p:nvSpPr>
        <p:spPr>
          <a:xfrm>
            <a:off x="5854185" y="623222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404A788D-CD68-C2F1-BCF8-9CE6C7933A4A}"/>
              </a:ext>
            </a:extLst>
          </p:cNvPr>
          <p:cNvSpPr txBox="1"/>
          <p:nvPr/>
        </p:nvSpPr>
        <p:spPr>
          <a:xfrm>
            <a:off x="7381336" y="7110507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D9A55FA0-869A-845F-AB84-7B2B02288484}"/>
              </a:ext>
            </a:extLst>
          </p:cNvPr>
          <p:cNvSpPr txBox="1"/>
          <p:nvPr/>
        </p:nvSpPr>
        <p:spPr>
          <a:xfrm>
            <a:off x="8186189" y="10110640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06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ED9C7978-847A-D1C0-4D09-648F3B568A92}"/>
              </a:ext>
            </a:extLst>
          </p:cNvPr>
          <p:cNvSpPr txBox="1"/>
          <p:nvPr/>
        </p:nvSpPr>
        <p:spPr>
          <a:xfrm>
            <a:off x="15569808" y="10110640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08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976E23E1-DCC4-51B6-3003-49F8EE9AEC87}"/>
              </a:ext>
            </a:extLst>
          </p:cNvPr>
          <p:cNvSpPr txBox="1"/>
          <p:nvPr/>
        </p:nvSpPr>
        <p:spPr>
          <a:xfrm>
            <a:off x="11872041" y="12229555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07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C2AA1A07-7909-A981-A5CB-3E92BE9C84D3}"/>
              </a:ext>
            </a:extLst>
          </p:cNvPr>
          <p:cNvSpPr txBox="1"/>
          <p:nvPr/>
        </p:nvSpPr>
        <p:spPr>
          <a:xfrm>
            <a:off x="17887362" y="9618812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13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28D3D54E-8027-2799-238D-E46F607F0760}"/>
              </a:ext>
            </a:extLst>
          </p:cNvPr>
          <p:cNvSpPr txBox="1"/>
          <p:nvPr/>
        </p:nvSpPr>
        <p:spPr>
          <a:xfrm>
            <a:off x="19359888" y="879448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12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FB07FF38-2AD7-85B6-3CD4-394A0A3DA9D9}"/>
              </a:ext>
            </a:extLst>
          </p:cNvPr>
          <p:cNvSpPr txBox="1"/>
          <p:nvPr/>
        </p:nvSpPr>
        <p:spPr>
          <a:xfrm>
            <a:off x="16422128" y="7110507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09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EF9D2CE4-97ED-1EF7-A514-20C147AC5ABA}"/>
              </a:ext>
            </a:extLst>
          </p:cNvPr>
          <p:cNvSpPr txBox="1"/>
          <p:nvPr/>
        </p:nvSpPr>
        <p:spPr>
          <a:xfrm>
            <a:off x="17887362" y="623222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10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CA2D3203-4D32-CCB4-BDC4-C5F6AA5125E2}"/>
              </a:ext>
            </a:extLst>
          </p:cNvPr>
          <p:cNvSpPr txBox="1"/>
          <p:nvPr/>
        </p:nvSpPr>
        <p:spPr>
          <a:xfrm>
            <a:off x="19414513" y="7110507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11</a:t>
            </a:r>
          </a:p>
        </p:txBody>
      </p:sp>
      <p:sp>
        <p:nvSpPr>
          <p:cNvPr id="196" name="Shape 2531">
            <a:extLst>
              <a:ext uri="{FF2B5EF4-FFF2-40B4-BE49-F238E27FC236}">
                <a16:creationId xmlns:a16="http://schemas.microsoft.com/office/drawing/2014/main" id="{B77781A7-FA33-2B5A-EA65-C6D201CACD49}"/>
              </a:ext>
            </a:extLst>
          </p:cNvPr>
          <p:cNvSpPr/>
          <p:nvPr/>
        </p:nvSpPr>
        <p:spPr>
          <a:xfrm>
            <a:off x="8848154" y="551563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7" name="Shape 2541">
            <a:extLst>
              <a:ext uri="{FF2B5EF4-FFF2-40B4-BE49-F238E27FC236}">
                <a16:creationId xmlns:a16="http://schemas.microsoft.com/office/drawing/2014/main" id="{4413BACE-18A6-CED8-C7F2-257978CEE6B7}"/>
              </a:ext>
            </a:extLst>
          </p:cNvPr>
          <p:cNvSpPr/>
          <p:nvPr/>
        </p:nvSpPr>
        <p:spPr>
          <a:xfrm>
            <a:off x="9654671" y="8801663"/>
            <a:ext cx="457082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8" name="Shape 2551">
            <a:extLst>
              <a:ext uri="{FF2B5EF4-FFF2-40B4-BE49-F238E27FC236}">
                <a16:creationId xmlns:a16="http://schemas.microsoft.com/office/drawing/2014/main" id="{D9AC2F23-969C-8689-26F5-08711502A391}"/>
              </a:ext>
            </a:extLst>
          </p:cNvPr>
          <p:cNvSpPr/>
          <p:nvPr/>
        </p:nvSpPr>
        <p:spPr>
          <a:xfrm>
            <a:off x="5894816" y="404934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9" name="Shape 2561">
            <a:extLst>
              <a:ext uri="{FF2B5EF4-FFF2-40B4-BE49-F238E27FC236}">
                <a16:creationId xmlns:a16="http://schemas.microsoft.com/office/drawing/2014/main" id="{CF3B1500-5421-4393-C164-2267A128A8AF}"/>
              </a:ext>
            </a:extLst>
          </p:cNvPr>
          <p:cNvSpPr/>
          <p:nvPr/>
        </p:nvSpPr>
        <p:spPr>
          <a:xfrm>
            <a:off x="3121140" y="562502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0" name="Shape 2571">
            <a:extLst>
              <a:ext uri="{FF2B5EF4-FFF2-40B4-BE49-F238E27FC236}">
                <a16:creationId xmlns:a16="http://schemas.microsoft.com/office/drawing/2014/main" id="{FCCF646A-431D-EE26-3F62-A492D2D1C073}"/>
              </a:ext>
            </a:extLst>
          </p:cNvPr>
          <p:cNvSpPr/>
          <p:nvPr/>
        </p:nvSpPr>
        <p:spPr>
          <a:xfrm>
            <a:off x="2834108" y="893771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1" name="Shape 2581">
            <a:extLst>
              <a:ext uri="{FF2B5EF4-FFF2-40B4-BE49-F238E27FC236}">
                <a16:creationId xmlns:a16="http://schemas.microsoft.com/office/drawing/2014/main" id="{B5482B29-38D1-89D3-12D9-15B1AB9E4A7B}"/>
              </a:ext>
            </a:extLst>
          </p:cNvPr>
          <p:cNvSpPr/>
          <p:nvPr/>
        </p:nvSpPr>
        <p:spPr>
          <a:xfrm>
            <a:off x="5894816" y="10695415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2" name="Shape 2587">
            <a:extLst>
              <a:ext uri="{FF2B5EF4-FFF2-40B4-BE49-F238E27FC236}">
                <a16:creationId xmlns:a16="http://schemas.microsoft.com/office/drawing/2014/main" id="{82E1DBA1-86D7-BA9E-DBC4-D59526085BCE}"/>
              </a:ext>
            </a:extLst>
          </p:cNvPr>
          <p:cNvSpPr/>
          <p:nvPr/>
        </p:nvSpPr>
        <p:spPr>
          <a:xfrm>
            <a:off x="15100715" y="5504265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3" name="Shape 2594">
            <a:extLst>
              <a:ext uri="{FF2B5EF4-FFF2-40B4-BE49-F238E27FC236}">
                <a16:creationId xmlns:a16="http://schemas.microsoft.com/office/drawing/2014/main" id="{1089C182-6D4C-E56E-7D23-C1BFB6544A2A}"/>
              </a:ext>
            </a:extLst>
          </p:cNvPr>
          <p:cNvSpPr/>
          <p:nvPr/>
        </p:nvSpPr>
        <p:spPr>
          <a:xfrm>
            <a:off x="17930530" y="4049348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4" name="Shape 2604">
            <a:extLst>
              <a:ext uri="{FF2B5EF4-FFF2-40B4-BE49-F238E27FC236}">
                <a16:creationId xmlns:a16="http://schemas.microsoft.com/office/drawing/2014/main" id="{D271C3EB-B94E-E1B2-1DB9-2F1A7B484BA1}"/>
              </a:ext>
            </a:extLst>
          </p:cNvPr>
          <p:cNvSpPr/>
          <p:nvPr/>
        </p:nvSpPr>
        <p:spPr>
          <a:xfrm>
            <a:off x="17930528" y="1069541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5" name="Shape 2614">
            <a:extLst>
              <a:ext uri="{FF2B5EF4-FFF2-40B4-BE49-F238E27FC236}">
                <a16:creationId xmlns:a16="http://schemas.microsoft.com/office/drawing/2014/main" id="{7B8D8B75-36A1-581D-1F83-FD521A43EE93}"/>
              </a:ext>
            </a:extLst>
          </p:cNvPr>
          <p:cNvSpPr/>
          <p:nvPr/>
        </p:nvSpPr>
        <p:spPr>
          <a:xfrm>
            <a:off x="14239332" y="8700089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6" name="Shape 2624">
            <a:extLst>
              <a:ext uri="{FF2B5EF4-FFF2-40B4-BE49-F238E27FC236}">
                <a16:creationId xmlns:a16="http://schemas.microsoft.com/office/drawing/2014/main" id="{DC49837A-E7E7-7744-D954-6FD56CC360F4}"/>
              </a:ext>
            </a:extLst>
          </p:cNvPr>
          <p:cNvSpPr/>
          <p:nvPr/>
        </p:nvSpPr>
        <p:spPr>
          <a:xfrm>
            <a:off x="20991236" y="893771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7" name="Shape 2630">
            <a:extLst>
              <a:ext uri="{FF2B5EF4-FFF2-40B4-BE49-F238E27FC236}">
                <a16:creationId xmlns:a16="http://schemas.microsoft.com/office/drawing/2014/main" id="{9719AA13-682F-E168-0E4F-5CED43ED9EE9}"/>
              </a:ext>
            </a:extLst>
          </p:cNvPr>
          <p:cNvSpPr/>
          <p:nvPr/>
        </p:nvSpPr>
        <p:spPr>
          <a:xfrm>
            <a:off x="21027368" y="5504265"/>
            <a:ext cx="30473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8" name="Shape 2634">
            <a:extLst>
              <a:ext uri="{FF2B5EF4-FFF2-40B4-BE49-F238E27FC236}">
                <a16:creationId xmlns:a16="http://schemas.microsoft.com/office/drawing/2014/main" id="{6201512D-BD4E-5493-F6FD-8B514D06CAD8}"/>
              </a:ext>
            </a:extLst>
          </p:cNvPr>
          <p:cNvSpPr/>
          <p:nvPr/>
        </p:nvSpPr>
        <p:spPr>
          <a:xfrm>
            <a:off x="11912672" y="1000439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A2D920F5-653A-4597-A8AB-024A434256CF}"/>
              </a:ext>
            </a:extLst>
          </p:cNvPr>
          <p:cNvSpPr txBox="1"/>
          <p:nvPr/>
        </p:nvSpPr>
        <p:spPr>
          <a:xfrm>
            <a:off x="5105659" y="11490891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3F640269-14EF-8834-2CB5-229CF1D224B6}"/>
              </a:ext>
            </a:extLst>
          </p:cNvPr>
          <p:cNvSpPr txBox="1"/>
          <p:nvPr/>
        </p:nvSpPr>
        <p:spPr>
          <a:xfrm>
            <a:off x="2324279" y="9875423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EDFC895D-6BDF-7F2C-6F7C-5139D6C158C9}"/>
              </a:ext>
            </a:extLst>
          </p:cNvPr>
          <p:cNvSpPr txBox="1"/>
          <p:nvPr/>
        </p:nvSpPr>
        <p:spPr>
          <a:xfrm>
            <a:off x="1995252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809181BE-7B2B-0EFF-BEFC-73D148DD96F0}"/>
              </a:ext>
            </a:extLst>
          </p:cNvPr>
          <p:cNvSpPr txBox="1"/>
          <p:nvPr/>
        </p:nvSpPr>
        <p:spPr>
          <a:xfrm>
            <a:off x="5105659" y="485391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42E4DE6D-1D10-ABF3-3243-D1D908689C12}"/>
              </a:ext>
            </a:extLst>
          </p:cNvPr>
          <p:cNvSpPr txBox="1"/>
          <p:nvPr/>
        </p:nvSpPr>
        <p:spPr>
          <a:xfrm>
            <a:off x="8236751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9433D41D-2099-0C57-4195-FF82296BBAC8}"/>
              </a:ext>
            </a:extLst>
          </p:cNvPr>
          <p:cNvSpPr txBox="1"/>
          <p:nvPr/>
        </p:nvSpPr>
        <p:spPr>
          <a:xfrm>
            <a:off x="8970243" y="9399464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7CDEA61B-4923-8350-2CB3-F80230CFAE4A}"/>
              </a:ext>
            </a:extLst>
          </p:cNvPr>
          <p:cNvSpPr txBox="1"/>
          <p:nvPr/>
        </p:nvSpPr>
        <p:spPr>
          <a:xfrm>
            <a:off x="11111599" y="10734584"/>
            <a:ext cx="21608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071305E4-6DAE-A868-94B1-1F6DA5BDD274}"/>
              </a:ext>
            </a:extLst>
          </p:cNvPr>
          <p:cNvSpPr txBox="1"/>
          <p:nvPr/>
        </p:nvSpPr>
        <p:spPr>
          <a:xfrm>
            <a:off x="13619710" y="9399464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40D6790A-61DE-4D95-8B45-EBC891716ED5}"/>
              </a:ext>
            </a:extLst>
          </p:cNvPr>
          <p:cNvSpPr txBox="1"/>
          <p:nvPr/>
        </p:nvSpPr>
        <p:spPr>
          <a:xfrm>
            <a:off x="17125492" y="11490891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BF460F27-3628-6B13-76B7-B5B1663675EF}"/>
              </a:ext>
            </a:extLst>
          </p:cNvPr>
          <p:cNvSpPr txBox="1"/>
          <p:nvPr/>
        </p:nvSpPr>
        <p:spPr>
          <a:xfrm>
            <a:off x="19958883" y="9875423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2D6571B2-DD91-22DC-F291-7162B41C9276}"/>
              </a:ext>
            </a:extLst>
          </p:cNvPr>
          <p:cNvSpPr txBox="1"/>
          <p:nvPr/>
        </p:nvSpPr>
        <p:spPr>
          <a:xfrm>
            <a:off x="14015085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8D7C65E-115B-2A98-E817-35DC65D91DC2}"/>
              </a:ext>
            </a:extLst>
          </p:cNvPr>
          <p:cNvSpPr txBox="1"/>
          <p:nvPr/>
        </p:nvSpPr>
        <p:spPr>
          <a:xfrm>
            <a:off x="17125492" y="485391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2B2E41E2-5D29-4E94-43B2-B2DED04114E0}"/>
              </a:ext>
            </a:extLst>
          </p:cNvPr>
          <p:cNvSpPr txBox="1"/>
          <p:nvPr/>
        </p:nvSpPr>
        <p:spPr>
          <a:xfrm>
            <a:off x="20256584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2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20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19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19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19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750" fill="hold"/>
                                            <p:tgtEl>
                                              <p:spTgt spid="19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750" fill="hold"/>
                                            <p:tgtEl>
                                              <p:spTgt spid="20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7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0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750" fill="hold"/>
                                            <p:tgtEl>
                                              <p:spTgt spid="2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75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750" fill="hold"/>
                                            <p:tgtEl>
                                              <p:spTgt spid="2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0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1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4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750" fill="hold"/>
                                            <p:tgtEl>
                                              <p:spTgt spid="2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3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0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1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3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3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5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27" dur="750" fill="hold"/>
                                            <p:tgtEl>
                                              <p:spTgt spid="2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0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1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4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5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8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9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5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47" dur="750" fill="hold"/>
                                            <p:tgtEl>
                                              <p:spTgt spid="2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4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5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6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3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4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5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6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7" dur="750" fill="hold"/>
                                            <p:tgtEl>
                                              <p:spTgt spid="2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1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5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0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1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2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5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6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7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0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1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5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7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0" dur="10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1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2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5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0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2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5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6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7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0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1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5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8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0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1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2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4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  <p:bldP spid="171" grpId="0" animBg="1"/>
          <p:bldP spid="172" grpId="0" animBg="1"/>
          <p:bldP spid="173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3" grpId="0"/>
          <p:bldP spid="184" grpId="0"/>
          <p:bldP spid="185" grpId="0"/>
          <p:bldP spid="186" grpId="0"/>
          <p:bldP spid="187" grpId="0"/>
          <p:bldP spid="188" grpId="0"/>
          <p:bldP spid="189" grpId="0"/>
          <p:bldP spid="190" grpId="0"/>
          <p:bldP spid="191" grpId="0"/>
          <p:bldP spid="192" grpId="0"/>
          <p:bldP spid="193" grpId="0"/>
          <p:bldP spid="194" grpId="0"/>
          <p:bldP spid="195" grpId="0"/>
          <p:bldP spid="196" grpId="0" animBg="1"/>
          <p:bldP spid="196" grpId="1" animBg="1"/>
          <p:bldP spid="197" grpId="0" animBg="1"/>
          <p:bldP spid="197" grpId="1" animBg="1"/>
          <p:bldP spid="198" grpId="0" animBg="1"/>
          <p:bldP spid="198" grpId="1" animBg="1"/>
          <p:bldP spid="199" grpId="0" animBg="1"/>
          <p:bldP spid="199" grpId="1" animBg="1"/>
          <p:bldP spid="200" grpId="0" animBg="1"/>
          <p:bldP spid="200" grpId="1" animBg="1"/>
          <p:bldP spid="201" grpId="0" animBg="1"/>
          <p:bldP spid="201" grpId="1" animBg="1"/>
          <p:bldP spid="202" grpId="0" animBg="1"/>
          <p:bldP spid="202" grpId="1" animBg="1"/>
          <p:bldP spid="203" grpId="0" animBg="1"/>
          <p:bldP spid="203" grpId="1" animBg="1"/>
          <p:bldP spid="204" grpId="0" animBg="1"/>
          <p:bldP spid="204" grpId="1" animBg="1"/>
          <p:bldP spid="205" grpId="0" animBg="1"/>
          <p:bldP spid="205" grpId="1" animBg="1"/>
          <p:bldP spid="206" grpId="0" animBg="1"/>
          <p:bldP spid="206" grpId="1" animBg="1"/>
          <p:bldP spid="207" grpId="0" animBg="1"/>
          <p:bldP spid="207" grpId="1" animBg="1"/>
          <p:bldP spid="208" grpId="0" animBg="1"/>
          <p:bldP spid="208" grpId="1" animBg="1"/>
          <p:bldP spid="209" grpId="0"/>
          <p:bldP spid="210" grpId="0"/>
          <p:bldP spid="211" grpId="0"/>
          <p:bldP spid="212" grpId="0"/>
          <p:bldP spid="213" grpId="0"/>
          <p:bldP spid="214" grpId="0"/>
          <p:bldP spid="215" grpId="0"/>
          <p:bldP spid="216" grpId="0"/>
          <p:bldP spid="217" grpId="0"/>
          <p:bldP spid="218" grpId="0"/>
          <p:bldP spid="219" grpId="0"/>
          <p:bldP spid="220" grpId="0"/>
          <p:bldP spid="2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2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20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19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19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19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750" fill="hold"/>
                                            <p:tgtEl>
                                              <p:spTgt spid="19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750" fill="hold"/>
                                            <p:tgtEl>
                                              <p:spTgt spid="20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7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750" fill="hold"/>
                                            <p:tgtEl>
                                              <p:spTgt spid="2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75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750" fill="hold"/>
                                            <p:tgtEl>
                                              <p:spTgt spid="2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750" fill="hold"/>
                                            <p:tgtEl>
                                              <p:spTgt spid="2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3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5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27" dur="750" fill="hold"/>
                                            <p:tgtEl>
                                              <p:spTgt spid="2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4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5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8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9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5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47" dur="750" fill="hold"/>
                                            <p:tgtEl>
                                              <p:spTgt spid="2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4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5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6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3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4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5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6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7" dur="750" fill="hold"/>
                                            <p:tgtEl>
                                              <p:spTgt spid="2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1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5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0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1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2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5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6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7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0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1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5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7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0" dur="10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1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2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5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0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2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5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6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7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0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1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2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5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8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0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1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2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4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  <p:bldP spid="171" grpId="0" animBg="1"/>
          <p:bldP spid="172" grpId="0" animBg="1"/>
          <p:bldP spid="173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3" grpId="0"/>
          <p:bldP spid="184" grpId="0"/>
          <p:bldP spid="185" grpId="0"/>
          <p:bldP spid="186" grpId="0"/>
          <p:bldP spid="187" grpId="0"/>
          <p:bldP spid="188" grpId="0"/>
          <p:bldP spid="189" grpId="0"/>
          <p:bldP spid="190" grpId="0"/>
          <p:bldP spid="191" grpId="0"/>
          <p:bldP spid="192" grpId="0"/>
          <p:bldP spid="193" grpId="0"/>
          <p:bldP spid="194" grpId="0"/>
          <p:bldP spid="195" grpId="0"/>
          <p:bldP spid="196" grpId="0" animBg="1"/>
          <p:bldP spid="196" grpId="1" animBg="1"/>
          <p:bldP spid="197" grpId="0" animBg="1"/>
          <p:bldP spid="197" grpId="1" animBg="1"/>
          <p:bldP spid="198" grpId="0" animBg="1"/>
          <p:bldP spid="198" grpId="1" animBg="1"/>
          <p:bldP spid="199" grpId="0" animBg="1"/>
          <p:bldP spid="199" grpId="1" animBg="1"/>
          <p:bldP spid="200" grpId="0" animBg="1"/>
          <p:bldP spid="200" grpId="1" animBg="1"/>
          <p:bldP spid="201" grpId="0" animBg="1"/>
          <p:bldP spid="201" grpId="1" animBg="1"/>
          <p:bldP spid="202" grpId="0" animBg="1"/>
          <p:bldP spid="202" grpId="1" animBg="1"/>
          <p:bldP spid="203" grpId="0" animBg="1"/>
          <p:bldP spid="203" grpId="1" animBg="1"/>
          <p:bldP spid="204" grpId="0" animBg="1"/>
          <p:bldP spid="204" grpId="1" animBg="1"/>
          <p:bldP spid="205" grpId="0" animBg="1"/>
          <p:bldP spid="205" grpId="1" animBg="1"/>
          <p:bldP spid="206" grpId="0" animBg="1"/>
          <p:bldP spid="206" grpId="1" animBg="1"/>
          <p:bldP spid="207" grpId="0" animBg="1"/>
          <p:bldP spid="207" grpId="1" animBg="1"/>
          <p:bldP spid="208" grpId="0" animBg="1"/>
          <p:bldP spid="208" grpId="1" animBg="1"/>
          <p:bldP spid="209" grpId="0"/>
          <p:bldP spid="210" grpId="0"/>
          <p:bldP spid="211" grpId="0"/>
          <p:bldP spid="212" grpId="0"/>
          <p:bldP spid="213" grpId="0"/>
          <p:bldP spid="214" grpId="0"/>
          <p:bldP spid="215" grpId="0"/>
          <p:bldP spid="216" grpId="0"/>
          <p:bldP spid="217" grpId="0"/>
          <p:bldP spid="218" grpId="0"/>
          <p:bldP spid="219" grpId="0"/>
          <p:bldP spid="220" grpId="0"/>
          <p:bldP spid="221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E98C618-97A8-7987-7FBC-BB79C84B341D}"/>
              </a:ext>
            </a:extLst>
          </p:cNvPr>
          <p:cNvGrpSpPr/>
          <p:nvPr/>
        </p:nvGrpSpPr>
        <p:grpSpPr>
          <a:xfrm>
            <a:off x="1043401" y="2953858"/>
            <a:ext cx="21384615" cy="9947134"/>
            <a:chOff x="-22297198" y="3124065"/>
            <a:chExt cx="21384615" cy="9947134"/>
          </a:xfrm>
          <a:solidFill>
            <a:schemeClr val="tx2">
              <a:lumMod val="25000"/>
              <a:lumOff val="75000"/>
            </a:schemeClr>
          </a:solidFill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57121333-3F47-9A18-D931-7FBE65BA2869}"/>
                </a:ext>
              </a:extLst>
            </p:cNvPr>
            <p:cNvSpPr/>
            <p:nvPr/>
          </p:nvSpPr>
          <p:spPr>
            <a:xfrm>
              <a:off x="-15045204" y="8590080"/>
              <a:ext cx="3087741" cy="3107242"/>
            </a:xfrm>
            <a:custGeom>
              <a:avLst/>
              <a:gdLst>
                <a:gd name="connsiteX0" fmla="*/ 0 w 3264116"/>
                <a:gd name="connsiteY0" fmla="*/ 0 h 3284732"/>
                <a:gd name="connsiteX1" fmla="*/ 2735174 w 3264116"/>
                <a:gd name="connsiteY1" fmla="*/ 0 h 3284732"/>
                <a:gd name="connsiteX2" fmla="*/ 2749448 w 3264116"/>
                <a:gd name="connsiteY2" fmla="*/ 93515 h 3284732"/>
                <a:gd name="connsiteX3" fmla="*/ 3229836 w 3264116"/>
                <a:gd name="connsiteY3" fmla="*/ 890614 h 3284732"/>
                <a:gd name="connsiteX4" fmla="*/ 3264116 w 3264116"/>
                <a:gd name="connsiteY4" fmla="*/ 916248 h 3284732"/>
                <a:gd name="connsiteX5" fmla="*/ 1896670 w 3264116"/>
                <a:gd name="connsiteY5" fmla="*/ 3284732 h 3284732"/>
                <a:gd name="connsiteX6" fmla="*/ 1813448 w 3264116"/>
                <a:gd name="connsiteY6" fmla="*/ 3231379 h 3284732"/>
                <a:gd name="connsiteX7" fmla="*/ 606 w 3264116"/>
                <a:gd name="connsiteY7" fmla="*/ 23958 h 3284732"/>
                <a:gd name="connsiteX8" fmla="*/ 0 w 3264116"/>
                <a:gd name="connsiteY8" fmla="*/ 0 h 328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6" h="3284732">
                  <a:moveTo>
                    <a:pt x="0" y="0"/>
                  </a:moveTo>
                  <a:lnTo>
                    <a:pt x="2735174" y="0"/>
                  </a:lnTo>
                  <a:lnTo>
                    <a:pt x="2749448" y="93515"/>
                  </a:lnTo>
                  <a:cubicBezTo>
                    <a:pt x="2814634" y="412070"/>
                    <a:pt x="2988154" y="691162"/>
                    <a:pt x="3229836" y="890614"/>
                  </a:cubicBezTo>
                  <a:lnTo>
                    <a:pt x="3264116" y="916248"/>
                  </a:lnTo>
                  <a:lnTo>
                    <a:pt x="1896670" y="3284732"/>
                  </a:lnTo>
                  <a:lnTo>
                    <a:pt x="1813448" y="3231379"/>
                  </a:lnTo>
                  <a:cubicBezTo>
                    <a:pt x="771320" y="2527332"/>
                    <a:pt x="68302" y="1359454"/>
                    <a:pt x="606" y="2395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3791C11-C874-1135-ED2B-0AAA3B3B6E73}"/>
                </a:ext>
              </a:extLst>
            </p:cNvPr>
            <p:cNvSpPr/>
            <p:nvPr/>
          </p:nvSpPr>
          <p:spPr>
            <a:xfrm>
              <a:off x="-10339731" y="8590080"/>
              <a:ext cx="3087737" cy="3107240"/>
            </a:xfrm>
            <a:custGeom>
              <a:avLst/>
              <a:gdLst>
                <a:gd name="connsiteX0" fmla="*/ 528938 w 3264112"/>
                <a:gd name="connsiteY0" fmla="*/ 0 h 3284730"/>
                <a:gd name="connsiteX1" fmla="*/ 3264112 w 3264112"/>
                <a:gd name="connsiteY1" fmla="*/ 0 h 3284730"/>
                <a:gd name="connsiteX2" fmla="*/ 3263508 w 3264112"/>
                <a:gd name="connsiteY2" fmla="*/ 23958 h 3284730"/>
                <a:gd name="connsiteX3" fmla="*/ 1450664 w 3264112"/>
                <a:gd name="connsiteY3" fmla="*/ 3231379 h 3284730"/>
                <a:gd name="connsiteX4" fmla="*/ 1367444 w 3264112"/>
                <a:gd name="connsiteY4" fmla="*/ 3284730 h 3284730"/>
                <a:gd name="connsiteX5" fmla="*/ 0 w 3264112"/>
                <a:gd name="connsiteY5" fmla="*/ 916246 h 3284730"/>
                <a:gd name="connsiteX6" fmla="*/ 34276 w 3264112"/>
                <a:gd name="connsiteY6" fmla="*/ 890614 h 3284730"/>
                <a:gd name="connsiteX7" fmla="*/ 514664 w 3264112"/>
                <a:gd name="connsiteY7" fmla="*/ 93515 h 3284730"/>
                <a:gd name="connsiteX8" fmla="*/ 528938 w 3264112"/>
                <a:gd name="connsiteY8" fmla="*/ 0 h 328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2" h="3284730">
                  <a:moveTo>
                    <a:pt x="528938" y="0"/>
                  </a:moveTo>
                  <a:lnTo>
                    <a:pt x="3264112" y="0"/>
                  </a:lnTo>
                  <a:lnTo>
                    <a:pt x="3263508" y="23958"/>
                  </a:lnTo>
                  <a:cubicBezTo>
                    <a:pt x="3195808" y="1359454"/>
                    <a:pt x="2492792" y="2527332"/>
                    <a:pt x="1450664" y="3231379"/>
                  </a:cubicBezTo>
                  <a:lnTo>
                    <a:pt x="1367444" y="3284730"/>
                  </a:lnTo>
                  <a:lnTo>
                    <a:pt x="0" y="916246"/>
                  </a:lnTo>
                  <a:lnTo>
                    <a:pt x="34276" y="890614"/>
                  </a:lnTo>
                  <a:cubicBezTo>
                    <a:pt x="275958" y="691162"/>
                    <a:pt x="449478" y="412070"/>
                    <a:pt x="514664" y="93515"/>
                  </a:cubicBezTo>
                  <a:lnTo>
                    <a:pt x="52893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CD8AB52-88D1-3232-73A3-DB71FDC9B7A6}"/>
                </a:ext>
              </a:extLst>
            </p:cNvPr>
            <p:cNvSpPr/>
            <p:nvPr/>
          </p:nvSpPr>
          <p:spPr>
            <a:xfrm>
              <a:off x="-12942749" y="9635744"/>
              <a:ext cx="3588302" cy="2677356"/>
            </a:xfrm>
            <a:custGeom>
              <a:avLst/>
              <a:gdLst>
                <a:gd name="connsiteX0" fmla="*/ 2426142 w 3793270"/>
                <a:gd name="connsiteY0" fmla="*/ 0 h 2830291"/>
                <a:gd name="connsiteX1" fmla="*/ 3793270 w 3793270"/>
                <a:gd name="connsiteY1" fmla="*/ 2367934 h 2830291"/>
                <a:gd name="connsiteX2" fmla="*/ 3684534 w 3793270"/>
                <a:gd name="connsiteY2" fmla="*/ 2423625 h 2830291"/>
                <a:gd name="connsiteX3" fmla="*/ 1896634 w 3793270"/>
                <a:gd name="connsiteY3" fmla="*/ 2830291 h 2830291"/>
                <a:gd name="connsiteX4" fmla="*/ 108734 w 3793270"/>
                <a:gd name="connsiteY4" fmla="*/ 2423625 h 2830291"/>
                <a:gd name="connsiteX5" fmla="*/ 0 w 3793270"/>
                <a:gd name="connsiteY5" fmla="*/ 2367935 h 2830291"/>
                <a:gd name="connsiteX6" fmla="*/ 1367128 w 3793270"/>
                <a:gd name="connsiteY6" fmla="*/ 1 h 2830291"/>
                <a:gd name="connsiteX7" fmla="*/ 1480870 w 3793270"/>
                <a:gd name="connsiteY7" fmla="*/ 41631 h 2830291"/>
                <a:gd name="connsiteX8" fmla="*/ 1896634 w 3793270"/>
                <a:gd name="connsiteY8" fmla="*/ 104489 h 2830291"/>
                <a:gd name="connsiteX9" fmla="*/ 2312398 w 3793270"/>
                <a:gd name="connsiteY9" fmla="*/ 41631 h 2830291"/>
                <a:gd name="connsiteX10" fmla="*/ 2426142 w 3793270"/>
                <a:gd name="connsiteY10" fmla="*/ 0 h 283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93270" h="2830291">
                  <a:moveTo>
                    <a:pt x="2426142" y="0"/>
                  </a:moveTo>
                  <a:lnTo>
                    <a:pt x="3793270" y="2367934"/>
                  </a:lnTo>
                  <a:lnTo>
                    <a:pt x="3684534" y="2423625"/>
                  </a:lnTo>
                  <a:cubicBezTo>
                    <a:pt x="3143668" y="2684242"/>
                    <a:pt x="2537206" y="2830291"/>
                    <a:pt x="1896634" y="2830291"/>
                  </a:cubicBezTo>
                  <a:cubicBezTo>
                    <a:pt x="1256062" y="2830291"/>
                    <a:pt x="649600" y="2684242"/>
                    <a:pt x="108734" y="2423625"/>
                  </a:cubicBezTo>
                  <a:lnTo>
                    <a:pt x="0" y="2367935"/>
                  </a:lnTo>
                  <a:lnTo>
                    <a:pt x="1367128" y="1"/>
                  </a:lnTo>
                  <a:lnTo>
                    <a:pt x="1480870" y="41631"/>
                  </a:lnTo>
                  <a:cubicBezTo>
                    <a:pt x="1612210" y="82482"/>
                    <a:pt x="1751852" y="104489"/>
                    <a:pt x="1896634" y="104489"/>
                  </a:cubicBezTo>
                  <a:cubicBezTo>
                    <a:pt x="2041416" y="104489"/>
                    <a:pt x="2181058" y="82482"/>
                    <a:pt x="2312398" y="41631"/>
                  </a:cubicBezTo>
                  <a:lnTo>
                    <a:pt x="2426142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7BF00F9-C936-52B3-11C4-D137181474A2}"/>
                </a:ext>
              </a:extLst>
            </p:cNvPr>
            <p:cNvSpPr/>
            <p:nvPr/>
          </p:nvSpPr>
          <p:spPr>
            <a:xfrm>
              <a:off x="-15803304" y="8590080"/>
              <a:ext cx="2552284" cy="3764376"/>
            </a:xfrm>
            <a:custGeom>
              <a:avLst/>
              <a:gdLst>
                <a:gd name="connsiteX0" fmla="*/ 0 w 2698074"/>
                <a:gd name="connsiteY0" fmla="*/ 0 h 3979402"/>
                <a:gd name="connsiteX1" fmla="*/ 801404 w 2698074"/>
                <a:gd name="connsiteY1" fmla="*/ 0 h 3979402"/>
                <a:gd name="connsiteX2" fmla="*/ 802010 w 2698074"/>
                <a:gd name="connsiteY2" fmla="*/ 23958 h 3979402"/>
                <a:gd name="connsiteX3" fmla="*/ 2614852 w 2698074"/>
                <a:gd name="connsiteY3" fmla="*/ 3231379 h 3979402"/>
                <a:gd name="connsiteX4" fmla="*/ 2698074 w 2698074"/>
                <a:gd name="connsiteY4" fmla="*/ 3284732 h 3979402"/>
                <a:gd name="connsiteX5" fmla="*/ 2297006 w 2698074"/>
                <a:gd name="connsiteY5" fmla="*/ 3979402 h 3979402"/>
                <a:gd name="connsiteX6" fmla="*/ 2166780 w 2698074"/>
                <a:gd name="connsiteY6" fmla="*/ 3895915 h 3979402"/>
                <a:gd name="connsiteX7" fmla="*/ 1648 w 2698074"/>
                <a:gd name="connsiteY7" fmla="*/ 65198 h 3979402"/>
                <a:gd name="connsiteX8" fmla="*/ 0 w 2698074"/>
                <a:gd name="connsiteY8" fmla="*/ 0 h 397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4" h="3979402">
                  <a:moveTo>
                    <a:pt x="0" y="0"/>
                  </a:moveTo>
                  <a:lnTo>
                    <a:pt x="801404" y="0"/>
                  </a:lnTo>
                  <a:lnTo>
                    <a:pt x="802010" y="23958"/>
                  </a:lnTo>
                  <a:cubicBezTo>
                    <a:pt x="869706" y="1359454"/>
                    <a:pt x="1572724" y="2527332"/>
                    <a:pt x="2614852" y="3231379"/>
                  </a:cubicBezTo>
                  <a:lnTo>
                    <a:pt x="2698074" y="3284732"/>
                  </a:lnTo>
                  <a:lnTo>
                    <a:pt x="2297006" y="3979402"/>
                  </a:lnTo>
                  <a:lnTo>
                    <a:pt x="2166780" y="3895915"/>
                  </a:lnTo>
                  <a:cubicBezTo>
                    <a:pt x="922136" y="3055051"/>
                    <a:pt x="82500" y="1660220"/>
                    <a:pt x="1648" y="6519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EA43004-7197-9BD9-D834-0DC3A770F84B}"/>
                </a:ext>
              </a:extLst>
            </p:cNvPr>
            <p:cNvSpPr/>
            <p:nvPr/>
          </p:nvSpPr>
          <p:spPr>
            <a:xfrm>
              <a:off x="-9046176" y="8590081"/>
              <a:ext cx="2552282" cy="3764375"/>
            </a:xfrm>
            <a:custGeom>
              <a:avLst/>
              <a:gdLst>
                <a:gd name="connsiteX0" fmla="*/ 1896668 w 2698072"/>
                <a:gd name="connsiteY0" fmla="*/ 0 h 3979401"/>
                <a:gd name="connsiteX1" fmla="*/ 2698072 w 2698072"/>
                <a:gd name="connsiteY1" fmla="*/ 0 h 3979401"/>
                <a:gd name="connsiteX2" fmla="*/ 2696424 w 2698072"/>
                <a:gd name="connsiteY2" fmla="*/ 65198 h 3979401"/>
                <a:gd name="connsiteX3" fmla="*/ 531296 w 2698072"/>
                <a:gd name="connsiteY3" fmla="*/ 3895915 h 3979401"/>
                <a:gd name="connsiteX4" fmla="*/ 401068 w 2698072"/>
                <a:gd name="connsiteY4" fmla="*/ 3979401 h 3979401"/>
                <a:gd name="connsiteX5" fmla="*/ 0 w 2698072"/>
                <a:gd name="connsiteY5" fmla="*/ 3284730 h 3979401"/>
                <a:gd name="connsiteX6" fmla="*/ 83220 w 2698072"/>
                <a:gd name="connsiteY6" fmla="*/ 3231379 h 3979401"/>
                <a:gd name="connsiteX7" fmla="*/ 1896064 w 2698072"/>
                <a:gd name="connsiteY7" fmla="*/ 23958 h 3979401"/>
                <a:gd name="connsiteX8" fmla="*/ 1896668 w 2698072"/>
                <a:gd name="connsiteY8" fmla="*/ 0 h 3979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2" h="3979401">
                  <a:moveTo>
                    <a:pt x="1896668" y="0"/>
                  </a:moveTo>
                  <a:lnTo>
                    <a:pt x="2698072" y="0"/>
                  </a:lnTo>
                  <a:lnTo>
                    <a:pt x="2696424" y="65198"/>
                  </a:lnTo>
                  <a:cubicBezTo>
                    <a:pt x="2615572" y="1660220"/>
                    <a:pt x="1775936" y="3055051"/>
                    <a:pt x="531296" y="3895915"/>
                  </a:cubicBezTo>
                  <a:lnTo>
                    <a:pt x="401068" y="3979401"/>
                  </a:lnTo>
                  <a:lnTo>
                    <a:pt x="0" y="3284730"/>
                  </a:lnTo>
                  <a:lnTo>
                    <a:pt x="83220" y="3231379"/>
                  </a:lnTo>
                  <a:cubicBezTo>
                    <a:pt x="1125348" y="2527332"/>
                    <a:pt x="1828364" y="1359454"/>
                    <a:pt x="1896064" y="23958"/>
                  </a:cubicBezTo>
                  <a:lnTo>
                    <a:pt x="189666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D3C5889-36CF-5815-42DE-65EB7E33B01E}"/>
                </a:ext>
              </a:extLst>
            </p:cNvPr>
            <p:cNvSpPr/>
            <p:nvPr/>
          </p:nvSpPr>
          <p:spPr>
            <a:xfrm>
              <a:off x="-13322248" y="11875726"/>
              <a:ext cx="4347298" cy="1195473"/>
            </a:xfrm>
            <a:custGeom>
              <a:avLst/>
              <a:gdLst>
                <a:gd name="connsiteX0" fmla="*/ 4194446 w 4595622"/>
                <a:gd name="connsiteY0" fmla="*/ 0 h 1263760"/>
                <a:gd name="connsiteX1" fmla="*/ 4595622 w 4595622"/>
                <a:gd name="connsiteY1" fmla="*/ 694856 h 1263760"/>
                <a:gd name="connsiteX2" fmla="*/ 4433154 w 4595622"/>
                <a:gd name="connsiteY2" fmla="*/ 778067 h 1263760"/>
                <a:gd name="connsiteX3" fmla="*/ 2297810 w 4595622"/>
                <a:gd name="connsiteY3" fmla="*/ 1263760 h 1263760"/>
                <a:gd name="connsiteX4" fmla="*/ 162468 w 4595622"/>
                <a:gd name="connsiteY4" fmla="*/ 778067 h 1263760"/>
                <a:gd name="connsiteX5" fmla="*/ 0 w 4595622"/>
                <a:gd name="connsiteY5" fmla="*/ 694856 h 1263760"/>
                <a:gd name="connsiteX6" fmla="*/ 401176 w 4595622"/>
                <a:gd name="connsiteY6" fmla="*/ 1 h 1263760"/>
                <a:gd name="connsiteX7" fmla="*/ 509910 w 4595622"/>
                <a:gd name="connsiteY7" fmla="*/ 55691 h 1263760"/>
                <a:gd name="connsiteX8" fmla="*/ 2297810 w 4595622"/>
                <a:gd name="connsiteY8" fmla="*/ 462357 h 1263760"/>
                <a:gd name="connsiteX9" fmla="*/ 4085710 w 4595622"/>
                <a:gd name="connsiteY9" fmla="*/ 55691 h 1263760"/>
                <a:gd name="connsiteX10" fmla="*/ 4194446 w 4595622"/>
                <a:gd name="connsiteY10" fmla="*/ 0 h 1263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95622" h="1263760">
                  <a:moveTo>
                    <a:pt x="4194446" y="0"/>
                  </a:moveTo>
                  <a:lnTo>
                    <a:pt x="4595622" y="694856"/>
                  </a:lnTo>
                  <a:lnTo>
                    <a:pt x="4433154" y="778067"/>
                  </a:lnTo>
                  <a:cubicBezTo>
                    <a:pt x="3787180" y="1089329"/>
                    <a:pt x="3062866" y="1263760"/>
                    <a:pt x="2297810" y="1263760"/>
                  </a:cubicBezTo>
                  <a:cubicBezTo>
                    <a:pt x="1532756" y="1263760"/>
                    <a:pt x="808442" y="1089329"/>
                    <a:pt x="162468" y="778067"/>
                  </a:cubicBezTo>
                  <a:lnTo>
                    <a:pt x="0" y="694856"/>
                  </a:lnTo>
                  <a:lnTo>
                    <a:pt x="401176" y="1"/>
                  </a:lnTo>
                  <a:lnTo>
                    <a:pt x="509910" y="55691"/>
                  </a:lnTo>
                  <a:cubicBezTo>
                    <a:pt x="1050776" y="316308"/>
                    <a:pt x="1657238" y="462357"/>
                    <a:pt x="2297810" y="462357"/>
                  </a:cubicBezTo>
                  <a:cubicBezTo>
                    <a:pt x="2938382" y="462357"/>
                    <a:pt x="3544844" y="316308"/>
                    <a:pt x="4085710" y="55691"/>
                  </a:cubicBezTo>
                  <a:lnTo>
                    <a:pt x="4194446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079AF58-A4DC-7044-6CF1-9E4405CEF2B4}"/>
                </a:ext>
              </a:extLst>
            </p:cNvPr>
            <p:cNvSpPr/>
            <p:nvPr/>
          </p:nvSpPr>
          <p:spPr>
            <a:xfrm rot="19800000">
              <a:off x="-16141194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60576B9-C346-D09F-81F9-E1A1695001AB}"/>
                </a:ext>
              </a:extLst>
            </p:cNvPr>
            <p:cNvSpPr/>
            <p:nvPr/>
          </p:nvSpPr>
          <p:spPr>
            <a:xfrm rot="19800000">
              <a:off x="-19442164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D880DE2-2D1A-3305-8877-52079A98A533}"/>
                </a:ext>
              </a:extLst>
            </p:cNvPr>
            <p:cNvSpPr/>
            <p:nvPr/>
          </p:nvSpPr>
          <p:spPr>
            <a:xfrm rot="19800000">
              <a:off x="-17853143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FB5D194-C4E5-412F-918A-C50562B1E6C4}"/>
                </a:ext>
              </a:extLst>
            </p:cNvPr>
            <p:cNvSpPr/>
            <p:nvPr/>
          </p:nvSpPr>
          <p:spPr>
            <a:xfrm rot="19800000">
              <a:off x="-15695912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33443D7-FD7A-5463-2FD1-468C2A28F885}"/>
                </a:ext>
              </a:extLst>
            </p:cNvPr>
            <p:cNvSpPr/>
            <p:nvPr/>
          </p:nvSpPr>
          <p:spPr>
            <a:xfrm rot="19800000">
              <a:off x="-22297198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9E569DB-DF7A-25CA-8EEC-90060001A77D}"/>
                </a:ext>
              </a:extLst>
            </p:cNvPr>
            <p:cNvSpPr/>
            <p:nvPr/>
          </p:nvSpPr>
          <p:spPr>
            <a:xfrm rot="19800000">
              <a:off x="-18737912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7B46DBA-8C2F-21C8-F1EB-0F1BD9F71CB1}"/>
                </a:ext>
              </a:extLst>
            </p:cNvPr>
            <p:cNvSpPr/>
            <p:nvPr/>
          </p:nvSpPr>
          <p:spPr>
            <a:xfrm rot="19800000">
              <a:off x="-4103258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9488E47-23F8-9E70-8780-27A3963FAE24}"/>
                </a:ext>
              </a:extLst>
            </p:cNvPr>
            <p:cNvSpPr/>
            <p:nvPr/>
          </p:nvSpPr>
          <p:spPr>
            <a:xfrm rot="19800000">
              <a:off x="-7404229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46636C0-58C2-CA67-0C3C-EC736B671322}"/>
                </a:ext>
              </a:extLst>
            </p:cNvPr>
            <p:cNvSpPr/>
            <p:nvPr/>
          </p:nvSpPr>
          <p:spPr>
            <a:xfrm rot="19800000">
              <a:off x="-5815207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3AFC345-12FF-CB4D-DD16-3983ADE6BAEB}"/>
                </a:ext>
              </a:extLst>
            </p:cNvPr>
            <p:cNvSpPr/>
            <p:nvPr/>
          </p:nvSpPr>
          <p:spPr>
            <a:xfrm rot="19800000">
              <a:off x="-3657975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059828B2-B9C0-08D0-F05C-9930A9DEF6D5}"/>
                </a:ext>
              </a:extLst>
            </p:cNvPr>
            <p:cNvSpPr/>
            <p:nvPr/>
          </p:nvSpPr>
          <p:spPr>
            <a:xfrm rot="19800000">
              <a:off x="-10259262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9A274FD2-C257-E231-E76F-915B5C1ECF07}"/>
                </a:ext>
              </a:extLst>
            </p:cNvPr>
            <p:cNvSpPr/>
            <p:nvPr/>
          </p:nvSpPr>
          <p:spPr>
            <a:xfrm rot="19800000">
              <a:off x="-6699977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165644C8-1C22-5CDE-4737-32B2CCD1C0B7}"/>
              </a:ext>
            </a:extLst>
          </p:cNvPr>
          <p:cNvSpPr/>
          <p:nvPr/>
        </p:nvSpPr>
        <p:spPr>
          <a:xfrm>
            <a:off x="7537295" y="8419873"/>
            <a:ext cx="2552284" cy="3764376"/>
          </a:xfrm>
          <a:custGeom>
            <a:avLst/>
            <a:gdLst>
              <a:gd name="connsiteX0" fmla="*/ 0 w 2698074"/>
              <a:gd name="connsiteY0" fmla="*/ 0 h 3979402"/>
              <a:gd name="connsiteX1" fmla="*/ 801404 w 2698074"/>
              <a:gd name="connsiteY1" fmla="*/ 0 h 3979402"/>
              <a:gd name="connsiteX2" fmla="*/ 802010 w 2698074"/>
              <a:gd name="connsiteY2" fmla="*/ 23958 h 3979402"/>
              <a:gd name="connsiteX3" fmla="*/ 2614852 w 2698074"/>
              <a:gd name="connsiteY3" fmla="*/ 3231379 h 3979402"/>
              <a:gd name="connsiteX4" fmla="*/ 2698074 w 2698074"/>
              <a:gd name="connsiteY4" fmla="*/ 3284732 h 3979402"/>
              <a:gd name="connsiteX5" fmla="*/ 2297006 w 2698074"/>
              <a:gd name="connsiteY5" fmla="*/ 3979402 h 3979402"/>
              <a:gd name="connsiteX6" fmla="*/ 2166780 w 2698074"/>
              <a:gd name="connsiteY6" fmla="*/ 3895915 h 3979402"/>
              <a:gd name="connsiteX7" fmla="*/ 1648 w 2698074"/>
              <a:gd name="connsiteY7" fmla="*/ 65198 h 3979402"/>
              <a:gd name="connsiteX8" fmla="*/ 0 w 2698074"/>
              <a:gd name="connsiteY8" fmla="*/ 0 h 397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4" h="3979402">
                <a:moveTo>
                  <a:pt x="0" y="0"/>
                </a:moveTo>
                <a:lnTo>
                  <a:pt x="801404" y="0"/>
                </a:lnTo>
                <a:lnTo>
                  <a:pt x="802010" y="23958"/>
                </a:lnTo>
                <a:cubicBezTo>
                  <a:pt x="869706" y="1359454"/>
                  <a:pt x="1572724" y="2527332"/>
                  <a:pt x="2614852" y="3231379"/>
                </a:cubicBezTo>
                <a:lnTo>
                  <a:pt x="2698074" y="3284732"/>
                </a:lnTo>
                <a:lnTo>
                  <a:pt x="2297006" y="3979402"/>
                </a:lnTo>
                <a:lnTo>
                  <a:pt x="2166780" y="3895915"/>
                </a:lnTo>
                <a:cubicBezTo>
                  <a:pt x="922136" y="3055051"/>
                  <a:pt x="82500" y="1660220"/>
                  <a:pt x="1648" y="6519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6185ED2-1568-E656-AD0E-95498AFCAA09}"/>
              </a:ext>
            </a:extLst>
          </p:cNvPr>
          <p:cNvSpPr/>
          <p:nvPr/>
        </p:nvSpPr>
        <p:spPr>
          <a:xfrm>
            <a:off x="14294423" y="8419874"/>
            <a:ext cx="2552282" cy="3764375"/>
          </a:xfrm>
          <a:custGeom>
            <a:avLst/>
            <a:gdLst>
              <a:gd name="connsiteX0" fmla="*/ 1896668 w 2698072"/>
              <a:gd name="connsiteY0" fmla="*/ 0 h 3979401"/>
              <a:gd name="connsiteX1" fmla="*/ 2698072 w 2698072"/>
              <a:gd name="connsiteY1" fmla="*/ 0 h 3979401"/>
              <a:gd name="connsiteX2" fmla="*/ 2696424 w 2698072"/>
              <a:gd name="connsiteY2" fmla="*/ 65198 h 3979401"/>
              <a:gd name="connsiteX3" fmla="*/ 531296 w 2698072"/>
              <a:gd name="connsiteY3" fmla="*/ 3895915 h 3979401"/>
              <a:gd name="connsiteX4" fmla="*/ 401068 w 2698072"/>
              <a:gd name="connsiteY4" fmla="*/ 3979401 h 3979401"/>
              <a:gd name="connsiteX5" fmla="*/ 0 w 2698072"/>
              <a:gd name="connsiteY5" fmla="*/ 3284730 h 3979401"/>
              <a:gd name="connsiteX6" fmla="*/ 83220 w 2698072"/>
              <a:gd name="connsiteY6" fmla="*/ 3231379 h 3979401"/>
              <a:gd name="connsiteX7" fmla="*/ 1896064 w 2698072"/>
              <a:gd name="connsiteY7" fmla="*/ 23958 h 3979401"/>
              <a:gd name="connsiteX8" fmla="*/ 1896668 w 2698072"/>
              <a:gd name="connsiteY8" fmla="*/ 0 h 3979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2" h="3979401">
                <a:moveTo>
                  <a:pt x="1896668" y="0"/>
                </a:moveTo>
                <a:lnTo>
                  <a:pt x="2698072" y="0"/>
                </a:lnTo>
                <a:lnTo>
                  <a:pt x="2696424" y="65198"/>
                </a:lnTo>
                <a:cubicBezTo>
                  <a:pt x="2615572" y="1660220"/>
                  <a:pt x="1775936" y="3055051"/>
                  <a:pt x="531296" y="3895915"/>
                </a:cubicBezTo>
                <a:lnTo>
                  <a:pt x="401068" y="3979401"/>
                </a:lnTo>
                <a:lnTo>
                  <a:pt x="0" y="3284730"/>
                </a:lnTo>
                <a:lnTo>
                  <a:pt x="83220" y="3231379"/>
                </a:lnTo>
                <a:cubicBezTo>
                  <a:pt x="1125348" y="2527332"/>
                  <a:pt x="1828364" y="1359454"/>
                  <a:pt x="1896064" y="23958"/>
                </a:cubicBezTo>
                <a:lnTo>
                  <a:pt x="189666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B10372D4-8DC5-9DC0-25A3-9460CDE895F5}"/>
              </a:ext>
            </a:extLst>
          </p:cNvPr>
          <p:cNvSpPr/>
          <p:nvPr/>
        </p:nvSpPr>
        <p:spPr>
          <a:xfrm>
            <a:off x="10018351" y="11705519"/>
            <a:ext cx="4347298" cy="1195473"/>
          </a:xfrm>
          <a:custGeom>
            <a:avLst/>
            <a:gdLst>
              <a:gd name="connsiteX0" fmla="*/ 4194446 w 4595622"/>
              <a:gd name="connsiteY0" fmla="*/ 0 h 1263760"/>
              <a:gd name="connsiteX1" fmla="*/ 4595622 w 4595622"/>
              <a:gd name="connsiteY1" fmla="*/ 694856 h 1263760"/>
              <a:gd name="connsiteX2" fmla="*/ 4433154 w 4595622"/>
              <a:gd name="connsiteY2" fmla="*/ 778067 h 1263760"/>
              <a:gd name="connsiteX3" fmla="*/ 2297810 w 4595622"/>
              <a:gd name="connsiteY3" fmla="*/ 1263760 h 1263760"/>
              <a:gd name="connsiteX4" fmla="*/ 162468 w 4595622"/>
              <a:gd name="connsiteY4" fmla="*/ 778067 h 1263760"/>
              <a:gd name="connsiteX5" fmla="*/ 0 w 4595622"/>
              <a:gd name="connsiteY5" fmla="*/ 694856 h 1263760"/>
              <a:gd name="connsiteX6" fmla="*/ 401176 w 4595622"/>
              <a:gd name="connsiteY6" fmla="*/ 1 h 1263760"/>
              <a:gd name="connsiteX7" fmla="*/ 509910 w 4595622"/>
              <a:gd name="connsiteY7" fmla="*/ 55691 h 1263760"/>
              <a:gd name="connsiteX8" fmla="*/ 2297810 w 4595622"/>
              <a:gd name="connsiteY8" fmla="*/ 462357 h 1263760"/>
              <a:gd name="connsiteX9" fmla="*/ 4085710 w 4595622"/>
              <a:gd name="connsiteY9" fmla="*/ 55691 h 1263760"/>
              <a:gd name="connsiteX10" fmla="*/ 4194446 w 4595622"/>
              <a:gd name="connsiteY10" fmla="*/ 0 h 126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595622" h="1263760">
                <a:moveTo>
                  <a:pt x="4194446" y="0"/>
                </a:moveTo>
                <a:lnTo>
                  <a:pt x="4595622" y="694856"/>
                </a:lnTo>
                <a:lnTo>
                  <a:pt x="4433154" y="778067"/>
                </a:lnTo>
                <a:cubicBezTo>
                  <a:pt x="3787180" y="1089329"/>
                  <a:pt x="3062866" y="1263760"/>
                  <a:pt x="2297810" y="1263760"/>
                </a:cubicBezTo>
                <a:cubicBezTo>
                  <a:pt x="1532756" y="1263760"/>
                  <a:pt x="808442" y="1089329"/>
                  <a:pt x="162468" y="778067"/>
                </a:cubicBezTo>
                <a:lnTo>
                  <a:pt x="0" y="694856"/>
                </a:lnTo>
                <a:lnTo>
                  <a:pt x="401176" y="1"/>
                </a:lnTo>
                <a:lnTo>
                  <a:pt x="509910" y="55691"/>
                </a:lnTo>
                <a:cubicBezTo>
                  <a:pt x="1050776" y="316308"/>
                  <a:pt x="1657238" y="462357"/>
                  <a:pt x="2297810" y="462357"/>
                </a:cubicBezTo>
                <a:cubicBezTo>
                  <a:pt x="2938382" y="462357"/>
                  <a:pt x="3544844" y="316308"/>
                  <a:pt x="4085710" y="55691"/>
                </a:cubicBezTo>
                <a:lnTo>
                  <a:pt x="41944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BEBE5779-DFA6-E595-E67C-486EC78E3F73}"/>
              </a:ext>
            </a:extLst>
          </p:cNvPr>
          <p:cNvSpPr/>
          <p:nvPr/>
        </p:nvSpPr>
        <p:spPr>
          <a:xfrm rot="19800000">
            <a:off x="7199405" y="6494439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A5C66803-19A1-6173-B73C-7C9E186F0294}"/>
              </a:ext>
            </a:extLst>
          </p:cNvPr>
          <p:cNvSpPr/>
          <p:nvPr/>
        </p:nvSpPr>
        <p:spPr>
          <a:xfrm rot="19800000">
            <a:off x="3898435" y="6825145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FDB8CA02-1E26-3603-0F1A-38A446A03A9C}"/>
              </a:ext>
            </a:extLst>
          </p:cNvPr>
          <p:cNvSpPr/>
          <p:nvPr/>
        </p:nvSpPr>
        <p:spPr>
          <a:xfrm rot="19800000">
            <a:off x="5487456" y="5874654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20F21B56-CEDD-3E47-3A37-DE7F974EC151}"/>
              </a:ext>
            </a:extLst>
          </p:cNvPr>
          <p:cNvSpPr/>
          <p:nvPr/>
        </p:nvSpPr>
        <p:spPr>
          <a:xfrm rot="19800000">
            <a:off x="19237341" y="6494439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B2176927-5639-B702-7EF0-3267100D7143}"/>
              </a:ext>
            </a:extLst>
          </p:cNvPr>
          <p:cNvSpPr/>
          <p:nvPr/>
        </p:nvSpPr>
        <p:spPr>
          <a:xfrm rot="19800000">
            <a:off x="15936370" y="6825145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C1E4C8D4-6F0E-4C6A-75D5-77F2E1CFEDA5}"/>
              </a:ext>
            </a:extLst>
          </p:cNvPr>
          <p:cNvSpPr/>
          <p:nvPr/>
        </p:nvSpPr>
        <p:spPr>
          <a:xfrm rot="19800000">
            <a:off x="17525392" y="5874654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BA24F9E0-222A-CF06-D3A9-F07ACF53EC13}"/>
              </a:ext>
            </a:extLst>
          </p:cNvPr>
          <p:cNvSpPr/>
          <p:nvPr/>
        </p:nvSpPr>
        <p:spPr>
          <a:xfrm>
            <a:off x="8295395" y="8419873"/>
            <a:ext cx="3087741" cy="3107242"/>
          </a:xfrm>
          <a:custGeom>
            <a:avLst/>
            <a:gdLst>
              <a:gd name="connsiteX0" fmla="*/ 0 w 3264116"/>
              <a:gd name="connsiteY0" fmla="*/ 0 h 3284732"/>
              <a:gd name="connsiteX1" fmla="*/ 2735174 w 3264116"/>
              <a:gd name="connsiteY1" fmla="*/ 0 h 3284732"/>
              <a:gd name="connsiteX2" fmla="*/ 2749448 w 3264116"/>
              <a:gd name="connsiteY2" fmla="*/ 93515 h 3284732"/>
              <a:gd name="connsiteX3" fmla="*/ 3229836 w 3264116"/>
              <a:gd name="connsiteY3" fmla="*/ 890614 h 3284732"/>
              <a:gd name="connsiteX4" fmla="*/ 3264116 w 3264116"/>
              <a:gd name="connsiteY4" fmla="*/ 916248 h 3284732"/>
              <a:gd name="connsiteX5" fmla="*/ 1896670 w 3264116"/>
              <a:gd name="connsiteY5" fmla="*/ 3284732 h 3284732"/>
              <a:gd name="connsiteX6" fmla="*/ 1813448 w 3264116"/>
              <a:gd name="connsiteY6" fmla="*/ 3231379 h 3284732"/>
              <a:gd name="connsiteX7" fmla="*/ 606 w 3264116"/>
              <a:gd name="connsiteY7" fmla="*/ 23958 h 3284732"/>
              <a:gd name="connsiteX8" fmla="*/ 0 w 3264116"/>
              <a:gd name="connsiteY8" fmla="*/ 0 h 328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6" h="3284732">
                <a:moveTo>
                  <a:pt x="0" y="0"/>
                </a:moveTo>
                <a:lnTo>
                  <a:pt x="2735174" y="0"/>
                </a:lnTo>
                <a:lnTo>
                  <a:pt x="2749448" y="93515"/>
                </a:lnTo>
                <a:cubicBezTo>
                  <a:pt x="2814634" y="412070"/>
                  <a:pt x="2988154" y="691162"/>
                  <a:pt x="3229836" y="890614"/>
                </a:cubicBezTo>
                <a:lnTo>
                  <a:pt x="3264116" y="916248"/>
                </a:lnTo>
                <a:lnTo>
                  <a:pt x="1896670" y="3284732"/>
                </a:lnTo>
                <a:lnTo>
                  <a:pt x="1813448" y="3231379"/>
                </a:lnTo>
                <a:cubicBezTo>
                  <a:pt x="771320" y="2527332"/>
                  <a:pt x="68302" y="1359454"/>
                  <a:pt x="606" y="2395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9C15736D-DD54-5406-DFA7-99C5B09845CE}"/>
              </a:ext>
            </a:extLst>
          </p:cNvPr>
          <p:cNvSpPr/>
          <p:nvPr/>
        </p:nvSpPr>
        <p:spPr>
          <a:xfrm>
            <a:off x="13000868" y="8419873"/>
            <a:ext cx="3087737" cy="3107240"/>
          </a:xfrm>
          <a:custGeom>
            <a:avLst/>
            <a:gdLst>
              <a:gd name="connsiteX0" fmla="*/ 528938 w 3264112"/>
              <a:gd name="connsiteY0" fmla="*/ 0 h 3284730"/>
              <a:gd name="connsiteX1" fmla="*/ 3264112 w 3264112"/>
              <a:gd name="connsiteY1" fmla="*/ 0 h 3284730"/>
              <a:gd name="connsiteX2" fmla="*/ 3263508 w 3264112"/>
              <a:gd name="connsiteY2" fmla="*/ 23958 h 3284730"/>
              <a:gd name="connsiteX3" fmla="*/ 1450664 w 3264112"/>
              <a:gd name="connsiteY3" fmla="*/ 3231379 h 3284730"/>
              <a:gd name="connsiteX4" fmla="*/ 1367444 w 3264112"/>
              <a:gd name="connsiteY4" fmla="*/ 3284730 h 3284730"/>
              <a:gd name="connsiteX5" fmla="*/ 0 w 3264112"/>
              <a:gd name="connsiteY5" fmla="*/ 916246 h 3284730"/>
              <a:gd name="connsiteX6" fmla="*/ 34276 w 3264112"/>
              <a:gd name="connsiteY6" fmla="*/ 890614 h 3284730"/>
              <a:gd name="connsiteX7" fmla="*/ 514664 w 3264112"/>
              <a:gd name="connsiteY7" fmla="*/ 93515 h 3284730"/>
              <a:gd name="connsiteX8" fmla="*/ 528938 w 3264112"/>
              <a:gd name="connsiteY8" fmla="*/ 0 h 328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2" h="3284730">
                <a:moveTo>
                  <a:pt x="528938" y="0"/>
                </a:moveTo>
                <a:lnTo>
                  <a:pt x="3264112" y="0"/>
                </a:lnTo>
                <a:lnTo>
                  <a:pt x="3263508" y="23958"/>
                </a:lnTo>
                <a:cubicBezTo>
                  <a:pt x="3195808" y="1359454"/>
                  <a:pt x="2492792" y="2527332"/>
                  <a:pt x="1450664" y="3231379"/>
                </a:cubicBezTo>
                <a:lnTo>
                  <a:pt x="1367444" y="3284730"/>
                </a:lnTo>
                <a:lnTo>
                  <a:pt x="0" y="916246"/>
                </a:lnTo>
                <a:lnTo>
                  <a:pt x="34276" y="890614"/>
                </a:lnTo>
                <a:cubicBezTo>
                  <a:pt x="275958" y="691162"/>
                  <a:pt x="449478" y="412070"/>
                  <a:pt x="514664" y="93515"/>
                </a:cubicBezTo>
                <a:lnTo>
                  <a:pt x="528938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E69AF907-B598-16BA-251A-BA8D4A850E09}"/>
              </a:ext>
            </a:extLst>
          </p:cNvPr>
          <p:cNvSpPr/>
          <p:nvPr/>
        </p:nvSpPr>
        <p:spPr>
          <a:xfrm>
            <a:off x="10397850" y="9465537"/>
            <a:ext cx="3588302" cy="2677356"/>
          </a:xfrm>
          <a:custGeom>
            <a:avLst/>
            <a:gdLst>
              <a:gd name="connsiteX0" fmla="*/ 2426142 w 3793270"/>
              <a:gd name="connsiteY0" fmla="*/ 0 h 2830291"/>
              <a:gd name="connsiteX1" fmla="*/ 3793270 w 3793270"/>
              <a:gd name="connsiteY1" fmla="*/ 2367934 h 2830291"/>
              <a:gd name="connsiteX2" fmla="*/ 3684534 w 3793270"/>
              <a:gd name="connsiteY2" fmla="*/ 2423625 h 2830291"/>
              <a:gd name="connsiteX3" fmla="*/ 1896634 w 3793270"/>
              <a:gd name="connsiteY3" fmla="*/ 2830291 h 2830291"/>
              <a:gd name="connsiteX4" fmla="*/ 108734 w 3793270"/>
              <a:gd name="connsiteY4" fmla="*/ 2423625 h 2830291"/>
              <a:gd name="connsiteX5" fmla="*/ 0 w 3793270"/>
              <a:gd name="connsiteY5" fmla="*/ 2367935 h 2830291"/>
              <a:gd name="connsiteX6" fmla="*/ 1367128 w 3793270"/>
              <a:gd name="connsiteY6" fmla="*/ 1 h 2830291"/>
              <a:gd name="connsiteX7" fmla="*/ 1480870 w 3793270"/>
              <a:gd name="connsiteY7" fmla="*/ 41631 h 2830291"/>
              <a:gd name="connsiteX8" fmla="*/ 1896634 w 3793270"/>
              <a:gd name="connsiteY8" fmla="*/ 104489 h 2830291"/>
              <a:gd name="connsiteX9" fmla="*/ 2312398 w 3793270"/>
              <a:gd name="connsiteY9" fmla="*/ 41631 h 2830291"/>
              <a:gd name="connsiteX10" fmla="*/ 2426142 w 3793270"/>
              <a:gd name="connsiteY10" fmla="*/ 0 h 283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93270" h="2830291">
                <a:moveTo>
                  <a:pt x="2426142" y="0"/>
                </a:moveTo>
                <a:lnTo>
                  <a:pt x="3793270" y="2367934"/>
                </a:lnTo>
                <a:lnTo>
                  <a:pt x="3684534" y="2423625"/>
                </a:lnTo>
                <a:cubicBezTo>
                  <a:pt x="3143668" y="2684242"/>
                  <a:pt x="2537206" y="2830291"/>
                  <a:pt x="1896634" y="2830291"/>
                </a:cubicBezTo>
                <a:cubicBezTo>
                  <a:pt x="1256062" y="2830291"/>
                  <a:pt x="649600" y="2684242"/>
                  <a:pt x="108734" y="2423625"/>
                </a:cubicBezTo>
                <a:lnTo>
                  <a:pt x="0" y="2367935"/>
                </a:lnTo>
                <a:lnTo>
                  <a:pt x="1367128" y="1"/>
                </a:lnTo>
                <a:lnTo>
                  <a:pt x="1480870" y="41631"/>
                </a:lnTo>
                <a:cubicBezTo>
                  <a:pt x="1612210" y="82482"/>
                  <a:pt x="1751852" y="104489"/>
                  <a:pt x="1896634" y="104489"/>
                </a:cubicBezTo>
                <a:cubicBezTo>
                  <a:pt x="2041416" y="104489"/>
                  <a:pt x="2181058" y="82482"/>
                  <a:pt x="2312398" y="41631"/>
                </a:cubicBezTo>
                <a:lnTo>
                  <a:pt x="2426142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99C8A3FC-9FFF-0E29-4B19-F80A5D623EE8}"/>
              </a:ext>
            </a:extLst>
          </p:cNvPr>
          <p:cNvSpPr/>
          <p:nvPr/>
        </p:nvSpPr>
        <p:spPr>
          <a:xfrm rot="19800000">
            <a:off x="7644687" y="4430042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4880440B-87EB-7400-1FDC-A6D4B8813A63}"/>
              </a:ext>
            </a:extLst>
          </p:cNvPr>
          <p:cNvSpPr/>
          <p:nvPr/>
        </p:nvSpPr>
        <p:spPr>
          <a:xfrm rot="19800000">
            <a:off x="1043401" y="5012860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0A136585-388C-7728-C2D6-7FCC7BA2E24B}"/>
              </a:ext>
            </a:extLst>
          </p:cNvPr>
          <p:cNvSpPr/>
          <p:nvPr/>
        </p:nvSpPr>
        <p:spPr>
          <a:xfrm rot="19800000">
            <a:off x="4602687" y="2953858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F492ADEA-3F59-87B3-9F3D-730A04A0700B}"/>
              </a:ext>
            </a:extLst>
          </p:cNvPr>
          <p:cNvSpPr/>
          <p:nvPr/>
        </p:nvSpPr>
        <p:spPr>
          <a:xfrm rot="19800000">
            <a:off x="19682624" y="4430042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F246CC05-CB68-3920-F041-D1888ADE6BAA}"/>
              </a:ext>
            </a:extLst>
          </p:cNvPr>
          <p:cNvSpPr/>
          <p:nvPr/>
        </p:nvSpPr>
        <p:spPr>
          <a:xfrm rot="19800000">
            <a:off x="13081337" y="5012860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AD356F8A-FAD7-016E-8BCB-93D6D51C5A9B}"/>
              </a:ext>
            </a:extLst>
          </p:cNvPr>
          <p:cNvSpPr/>
          <p:nvPr/>
        </p:nvSpPr>
        <p:spPr>
          <a:xfrm rot="19800000">
            <a:off x="16640622" y="2953858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85" name="TextBox 48">
            <a:extLst>
              <a:ext uri="{FF2B5EF4-FFF2-40B4-BE49-F238E27FC236}">
                <a16:creationId xmlns:a16="http://schemas.microsoft.com/office/drawing/2014/main" id="{A12D140C-3B27-22A5-C27F-C29EDD31EEC7}"/>
              </a:ext>
            </a:extLst>
          </p:cNvPr>
          <p:cNvSpPr txBox="1"/>
          <p:nvPr/>
        </p:nvSpPr>
        <p:spPr>
          <a:xfrm>
            <a:off x="5592928" y="1187917"/>
            <a:ext cx="13198165" cy="1323439"/>
          </a:xfrm>
          <a:prstGeom prst="rect">
            <a:avLst/>
          </a:prstGeom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09 STEPS – </a:t>
            </a:r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A9B82DA-F4F8-70D4-B983-E298383BB8CB}"/>
              </a:ext>
            </a:extLst>
          </p:cNvPr>
          <p:cNvSpPr txBox="1"/>
          <p:nvPr/>
        </p:nvSpPr>
        <p:spPr>
          <a:xfrm>
            <a:off x="11147484" y="807732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7" name="TextBox 48">
            <a:extLst>
              <a:ext uri="{FF2B5EF4-FFF2-40B4-BE49-F238E27FC236}">
                <a16:creationId xmlns:a16="http://schemas.microsoft.com/office/drawing/2014/main" id="{03BB2035-7B3F-8A4F-D21C-9AD176A2A52F}"/>
              </a:ext>
            </a:extLst>
          </p:cNvPr>
          <p:cNvSpPr txBox="1"/>
          <p:nvPr/>
        </p:nvSpPr>
        <p:spPr>
          <a:xfrm>
            <a:off x="9272355" y="243063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we sell CONFIDENCE not templates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8181369-9858-5493-7246-DCA877A4EC36}"/>
              </a:ext>
            </a:extLst>
          </p:cNvPr>
          <p:cNvSpPr txBox="1"/>
          <p:nvPr/>
        </p:nvSpPr>
        <p:spPr>
          <a:xfrm>
            <a:off x="4388951" y="7110507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CAE4B24-B0FD-108F-E574-7F5430B66D14}"/>
              </a:ext>
            </a:extLst>
          </p:cNvPr>
          <p:cNvSpPr txBox="1"/>
          <p:nvPr/>
        </p:nvSpPr>
        <p:spPr>
          <a:xfrm>
            <a:off x="5854185" y="623222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DC6C12-D295-9151-C7FC-E2A940342DFF}"/>
              </a:ext>
            </a:extLst>
          </p:cNvPr>
          <p:cNvSpPr txBox="1"/>
          <p:nvPr/>
        </p:nvSpPr>
        <p:spPr>
          <a:xfrm>
            <a:off x="7381336" y="7110507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1BBD76B-F007-86CA-F81E-5B03347B0BD1}"/>
              </a:ext>
            </a:extLst>
          </p:cNvPr>
          <p:cNvSpPr txBox="1"/>
          <p:nvPr/>
        </p:nvSpPr>
        <p:spPr>
          <a:xfrm>
            <a:off x="8186189" y="10110640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D616F25-DE3B-D63A-705F-ADDC23EFD072}"/>
              </a:ext>
            </a:extLst>
          </p:cNvPr>
          <p:cNvSpPr txBox="1"/>
          <p:nvPr/>
        </p:nvSpPr>
        <p:spPr>
          <a:xfrm>
            <a:off x="15569808" y="10110640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06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5512781-DC11-3878-D00C-56E828F24AA7}"/>
              </a:ext>
            </a:extLst>
          </p:cNvPr>
          <p:cNvSpPr txBox="1"/>
          <p:nvPr/>
        </p:nvSpPr>
        <p:spPr>
          <a:xfrm>
            <a:off x="11872041" y="12229555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D340D36-9615-C999-819D-F0133DF7E0DF}"/>
              </a:ext>
            </a:extLst>
          </p:cNvPr>
          <p:cNvSpPr txBox="1"/>
          <p:nvPr/>
        </p:nvSpPr>
        <p:spPr>
          <a:xfrm>
            <a:off x="16422128" y="7110507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07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CB31AD3-653E-E31E-5A6B-BD50B7F3D5B9}"/>
              </a:ext>
            </a:extLst>
          </p:cNvPr>
          <p:cNvSpPr txBox="1"/>
          <p:nvPr/>
        </p:nvSpPr>
        <p:spPr>
          <a:xfrm>
            <a:off x="17887362" y="623222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08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19EC911-2775-6D6D-7F36-D514E0D613EB}"/>
              </a:ext>
            </a:extLst>
          </p:cNvPr>
          <p:cNvSpPr txBox="1"/>
          <p:nvPr/>
        </p:nvSpPr>
        <p:spPr>
          <a:xfrm>
            <a:off x="19414513" y="7110507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09</a:t>
            </a:r>
          </a:p>
        </p:txBody>
      </p:sp>
      <p:sp>
        <p:nvSpPr>
          <p:cNvPr id="101" name="Shape 2531">
            <a:extLst>
              <a:ext uri="{FF2B5EF4-FFF2-40B4-BE49-F238E27FC236}">
                <a16:creationId xmlns:a16="http://schemas.microsoft.com/office/drawing/2014/main" id="{31D3FC9B-B935-BFEF-F180-EC219B4CF1C6}"/>
              </a:ext>
            </a:extLst>
          </p:cNvPr>
          <p:cNvSpPr/>
          <p:nvPr/>
        </p:nvSpPr>
        <p:spPr>
          <a:xfrm>
            <a:off x="8848154" y="551563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541">
            <a:extLst>
              <a:ext uri="{FF2B5EF4-FFF2-40B4-BE49-F238E27FC236}">
                <a16:creationId xmlns:a16="http://schemas.microsoft.com/office/drawing/2014/main" id="{FBA6C803-2450-18D4-27BC-78E89F9EA35E}"/>
              </a:ext>
            </a:extLst>
          </p:cNvPr>
          <p:cNvSpPr/>
          <p:nvPr/>
        </p:nvSpPr>
        <p:spPr>
          <a:xfrm>
            <a:off x="9654671" y="8801663"/>
            <a:ext cx="457082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551">
            <a:extLst>
              <a:ext uri="{FF2B5EF4-FFF2-40B4-BE49-F238E27FC236}">
                <a16:creationId xmlns:a16="http://schemas.microsoft.com/office/drawing/2014/main" id="{AB53E678-3690-419D-4481-59D7F4A74720}"/>
              </a:ext>
            </a:extLst>
          </p:cNvPr>
          <p:cNvSpPr/>
          <p:nvPr/>
        </p:nvSpPr>
        <p:spPr>
          <a:xfrm>
            <a:off x="5894816" y="404934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561">
            <a:extLst>
              <a:ext uri="{FF2B5EF4-FFF2-40B4-BE49-F238E27FC236}">
                <a16:creationId xmlns:a16="http://schemas.microsoft.com/office/drawing/2014/main" id="{5C73CA83-4312-A0D3-4344-9B7B2CBD894A}"/>
              </a:ext>
            </a:extLst>
          </p:cNvPr>
          <p:cNvSpPr/>
          <p:nvPr/>
        </p:nvSpPr>
        <p:spPr>
          <a:xfrm>
            <a:off x="3121140" y="562502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587">
            <a:extLst>
              <a:ext uri="{FF2B5EF4-FFF2-40B4-BE49-F238E27FC236}">
                <a16:creationId xmlns:a16="http://schemas.microsoft.com/office/drawing/2014/main" id="{400FD8F7-D7C1-E7B6-3286-55A913658560}"/>
              </a:ext>
            </a:extLst>
          </p:cNvPr>
          <p:cNvSpPr/>
          <p:nvPr/>
        </p:nvSpPr>
        <p:spPr>
          <a:xfrm>
            <a:off x="15100715" y="5504265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594">
            <a:extLst>
              <a:ext uri="{FF2B5EF4-FFF2-40B4-BE49-F238E27FC236}">
                <a16:creationId xmlns:a16="http://schemas.microsoft.com/office/drawing/2014/main" id="{021FB658-B1CF-5AF4-75F6-B0A01B8A2091}"/>
              </a:ext>
            </a:extLst>
          </p:cNvPr>
          <p:cNvSpPr/>
          <p:nvPr/>
        </p:nvSpPr>
        <p:spPr>
          <a:xfrm>
            <a:off x="17930530" y="4049348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614">
            <a:extLst>
              <a:ext uri="{FF2B5EF4-FFF2-40B4-BE49-F238E27FC236}">
                <a16:creationId xmlns:a16="http://schemas.microsoft.com/office/drawing/2014/main" id="{542D0426-E131-47EA-253C-62DCC88A9945}"/>
              </a:ext>
            </a:extLst>
          </p:cNvPr>
          <p:cNvSpPr/>
          <p:nvPr/>
        </p:nvSpPr>
        <p:spPr>
          <a:xfrm>
            <a:off x="14239332" y="8700089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630">
            <a:extLst>
              <a:ext uri="{FF2B5EF4-FFF2-40B4-BE49-F238E27FC236}">
                <a16:creationId xmlns:a16="http://schemas.microsoft.com/office/drawing/2014/main" id="{E3FBB841-6B90-C6CC-6E7A-4EF7FE5756D1}"/>
              </a:ext>
            </a:extLst>
          </p:cNvPr>
          <p:cNvSpPr/>
          <p:nvPr/>
        </p:nvSpPr>
        <p:spPr>
          <a:xfrm>
            <a:off x="21027368" y="5504265"/>
            <a:ext cx="30473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634">
            <a:extLst>
              <a:ext uri="{FF2B5EF4-FFF2-40B4-BE49-F238E27FC236}">
                <a16:creationId xmlns:a16="http://schemas.microsoft.com/office/drawing/2014/main" id="{D0C41A1F-BED6-C64E-AF10-6E3C29E44B78}"/>
              </a:ext>
            </a:extLst>
          </p:cNvPr>
          <p:cNvSpPr/>
          <p:nvPr/>
        </p:nvSpPr>
        <p:spPr>
          <a:xfrm>
            <a:off x="11912672" y="1000439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FF0F9EB-2383-1CE1-A11A-CB6EC27E57EF}"/>
              </a:ext>
            </a:extLst>
          </p:cNvPr>
          <p:cNvSpPr txBox="1"/>
          <p:nvPr/>
        </p:nvSpPr>
        <p:spPr>
          <a:xfrm>
            <a:off x="1995252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D036051-0FCA-6B3D-3F10-0D3B887F703A}"/>
              </a:ext>
            </a:extLst>
          </p:cNvPr>
          <p:cNvSpPr txBox="1"/>
          <p:nvPr/>
        </p:nvSpPr>
        <p:spPr>
          <a:xfrm>
            <a:off x="5105659" y="485391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664222F-EB47-CD4A-62B9-98C384932B29}"/>
              </a:ext>
            </a:extLst>
          </p:cNvPr>
          <p:cNvSpPr txBox="1"/>
          <p:nvPr/>
        </p:nvSpPr>
        <p:spPr>
          <a:xfrm>
            <a:off x="8236751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DC2E10A7-0AE5-50E1-83B5-CA6BD5AC1FA2}"/>
              </a:ext>
            </a:extLst>
          </p:cNvPr>
          <p:cNvSpPr txBox="1"/>
          <p:nvPr/>
        </p:nvSpPr>
        <p:spPr>
          <a:xfrm>
            <a:off x="8970243" y="9399464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FAF7BCA-EC87-A4E4-17D1-89992FBC41EB}"/>
              </a:ext>
            </a:extLst>
          </p:cNvPr>
          <p:cNvSpPr txBox="1"/>
          <p:nvPr/>
        </p:nvSpPr>
        <p:spPr>
          <a:xfrm>
            <a:off x="11111599" y="10734584"/>
            <a:ext cx="21608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434D965E-111A-80BD-AD02-CEC4BB277B22}"/>
              </a:ext>
            </a:extLst>
          </p:cNvPr>
          <p:cNvSpPr txBox="1"/>
          <p:nvPr/>
        </p:nvSpPr>
        <p:spPr>
          <a:xfrm>
            <a:off x="13619710" y="9399464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057EC02-0D6B-DE5B-E94D-F8AD066C1525}"/>
              </a:ext>
            </a:extLst>
          </p:cNvPr>
          <p:cNvSpPr txBox="1"/>
          <p:nvPr/>
        </p:nvSpPr>
        <p:spPr>
          <a:xfrm>
            <a:off x="14015085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7FAA6120-ECF4-8F68-418A-CD7C781F55E1}"/>
              </a:ext>
            </a:extLst>
          </p:cNvPr>
          <p:cNvSpPr txBox="1"/>
          <p:nvPr/>
        </p:nvSpPr>
        <p:spPr>
          <a:xfrm>
            <a:off x="17125492" y="485391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528A79AF-98E5-F29E-56E4-CE5CF4EC3039}"/>
              </a:ext>
            </a:extLst>
          </p:cNvPr>
          <p:cNvSpPr txBox="1"/>
          <p:nvPr/>
        </p:nvSpPr>
        <p:spPr>
          <a:xfrm>
            <a:off x="20256584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7264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75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75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75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3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3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7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0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1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5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0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5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0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5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0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1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 animBg="1"/>
          <p:bldP spid="60" grpId="0" animBg="1"/>
          <p:bldP spid="61" grpId="0" animBg="1"/>
          <p:bldP spid="64" grpId="0" animBg="1"/>
          <p:bldP spid="65" grpId="0" animBg="1"/>
          <p:bldP spid="66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7" grpId="0" animBg="1"/>
          <p:bldP spid="78" grpId="0" animBg="1"/>
          <p:bldP spid="79" grpId="0" animBg="1"/>
          <p:bldP spid="82" grpId="0" animBg="1"/>
          <p:bldP spid="83" grpId="0" animBg="1"/>
          <p:bldP spid="84" grpId="0" animBg="1"/>
          <p:bldP spid="90" grpId="0"/>
          <p:bldP spid="91" grpId="0"/>
          <p:bldP spid="92" grpId="0"/>
          <p:bldP spid="93" grpId="0"/>
          <p:bldP spid="94" grpId="0"/>
          <p:bldP spid="95" grpId="0"/>
          <p:bldP spid="98" grpId="0"/>
          <p:bldP spid="99" grpId="0"/>
          <p:bldP spid="100" grpId="0"/>
          <p:bldP spid="101" grpId="0" animBg="1"/>
          <p:bldP spid="101" grpId="1" animBg="1"/>
          <p:bldP spid="102" grpId="0" animBg="1"/>
          <p:bldP spid="102" grpId="1" animBg="1"/>
          <p:bldP spid="103" grpId="0" animBg="1"/>
          <p:bldP spid="103" grpId="1" animBg="1"/>
          <p:bldP spid="104" grpId="0" animBg="1"/>
          <p:bldP spid="104" grpId="1" animBg="1"/>
          <p:bldP spid="107" grpId="0" animBg="1"/>
          <p:bldP spid="107" grpId="1" animBg="1"/>
          <p:bldP spid="108" grpId="0" animBg="1"/>
          <p:bldP spid="108" grpId="1" animBg="1"/>
          <p:bldP spid="110" grpId="0" animBg="1"/>
          <p:bldP spid="110" grpId="1" animBg="1"/>
          <p:bldP spid="112" grpId="0" animBg="1"/>
          <p:bldP spid="112" grpId="1" animBg="1"/>
          <p:bldP spid="113" grpId="0" animBg="1"/>
          <p:bldP spid="113" grpId="1" animBg="1"/>
          <p:bldP spid="116" grpId="0"/>
          <p:bldP spid="117" grpId="0"/>
          <p:bldP spid="118" grpId="0"/>
          <p:bldP spid="119" grpId="0"/>
          <p:bldP spid="120" grpId="0"/>
          <p:bldP spid="121" grpId="0"/>
          <p:bldP spid="124" grpId="0"/>
          <p:bldP spid="125" grpId="0"/>
          <p:bldP spid="12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75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75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75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7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0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0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1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5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0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5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0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5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0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1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 animBg="1"/>
          <p:bldP spid="60" grpId="0" animBg="1"/>
          <p:bldP spid="61" grpId="0" animBg="1"/>
          <p:bldP spid="64" grpId="0" animBg="1"/>
          <p:bldP spid="65" grpId="0" animBg="1"/>
          <p:bldP spid="66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7" grpId="0" animBg="1"/>
          <p:bldP spid="78" grpId="0" animBg="1"/>
          <p:bldP spid="79" grpId="0" animBg="1"/>
          <p:bldP spid="82" grpId="0" animBg="1"/>
          <p:bldP spid="83" grpId="0" animBg="1"/>
          <p:bldP spid="84" grpId="0" animBg="1"/>
          <p:bldP spid="90" grpId="0"/>
          <p:bldP spid="91" grpId="0"/>
          <p:bldP spid="92" grpId="0"/>
          <p:bldP spid="93" grpId="0"/>
          <p:bldP spid="94" grpId="0"/>
          <p:bldP spid="95" grpId="0"/>
          <p:bldP spid="98" grpId="0"/>
          <p:bldP spid="99" grpId="0"/>
          <p:bldP spid="100" grpId="0"/>
          <p:bldP spid="101" grpId="0" animBg="1"/>
          <p:bldP spid="101" grpId="1" animBg="1"/>
          <p:bldP spid="102" grpId="0" animBg="1"/>
          <p:bldP spid="102" grpId="1" animBg="1"/>
          <p:bldP spid="103" grpId="0" animBg="1"/>
          <p:bldP spid="103" grpId="1" animBg="1"/>
          <p:bldP spid="104" grpId="0" animBg="1"/>
          <p:bldP spid="104" grpId="1" animBg="1"/>
          <p:bldP spid="107" grpId="0" animBg="1"/>
          <p:bldP spid="107" grpId="1" animBg="1"/>
          <p:bldP spid="108" grpId="0" animBg="1"/>
          <p:bldP spid="108" grpId="1" animBg="1"/>
          <p:bldP spid="110" grpId="0" animBg="1"/>
          <p:bldP spid="110" grpId="1" animBg="1"/>
          <p:bldP spid="112" grpId="0" animBg="1"/>
          <p:bldP spid="112" grpId="1" animBg="1"/>
          <p:bldP spid="113" grpId="0" animBg="1"/>
          <p:bldP spid="113" grpId="1" animBg="1"/>
          <p:bldP spid="116" grpId="0"/>
          <p:bldP spid="117" grpId="0"/>
          <p:bldP spid="118" grpId="0"/>
          <p:bldP spid="119" grpId="0"/>
          <p:bldP spid="120" grpId="0"/>
          <p:bldP spid="121" grpId="0"/>
          <p:bldP spid="124" grpId="0"/>
          <p:bldP spid="125" grpId="0"/>
          <p:bldP spid="126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0A0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1F3FE01D-545F-CA02-96A7-EC1E88962D2B}"/>
              </a:ext>
            </a:extLst>
          </p:cNvPr>
          <p:cNvGrpSpPr/>
          <p:nvPr/>
        </p:nvGrpSpPr>
        <p:grpSpPr>
          <a:xfrm>
            <a:off x="1043401" y="2953858"/>
            <a:ext cx="22297198" cy="10593620"/>
            <a:chOff x="-22297198" y="3124065"/>
            <a:chExt cx="22297198" cy="10593620"/>
          </a:xfrm>
          <a:solidFill>
            <a:schemeClr val="tx2">
              <a:lumMod val="25000"/>
              <a:lumOff val="75000"/>
            </a:schemeClr>
          </a:solidFill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6010A7E-27A6-4540-B0F4-8359C365E045}"/>
                </a:ext>
              </a:extLst>
            </p:cNvPr>
            <p:cNvSpPr/>
            <p:nvPr/>
          </p:nvSpPr>
          <p:spPr>
            <a:xfrm>
              <a:off x="-15045204" y="8590080"/>
              <a:ext cx="3087741" cy="3107242"/>
            </a:xfrm>
            <a:custGeom>
              <a:avLst/>
              <a:gdLst>
                <a:gd name="connsiteX0" fmla="*/ 0 w 3264116"/>
                <a:gd name="connsiteY0" fmla="*/ 0 h 3284732"/>
                <a:gd name="connsiteX1" fmla="*/ 2735174 w 3264116"/>
                <a:gd name="connsiteY1" fmla="*/ 0 h 3284732"/>
                <a:gd name="connsiteX2" fmla="*/ 2749448 w 3264116"/>
                <a:gd name="connsiteY2" fmla="*/ 93515 h 3284732"/>
                <a:gd name="connsiteX3" fmla="*/ 3229836 w 3264116"/>
                <a:gd name="connsiteY3" fmla="*/ 890614 h 3284732"/>
                <a:gd name="connsiteX4" fmla="*/ 3264116 w 3264116"/>
                <a:gd name="connsiteY4" fmla="*/ 916248 h 3284732"/>
                <a:gd name="connsiteX5" fmla="*/ 1896670 w 3264116"/>
                <a:gd name="connsiteY5" fmla="*/ 3284732 h 3284732"/>
                <a:gd name="connsiteX6" fmla="*/ 1813448 w 3264116"/>
                <a:gd name="connsiteY6" fmla="*/ 3231379 h 3284732"/>
                <a:gd name="connsiteX7" fmla="*/ 606 w 3264116"/>
                <a:gd name="connsiteY7" fmla="*/ 23958 h 3284732"/>
                <a:gd name="connsiteX8" fmla="*/ 0 w 3264116"/>
                <a:gd name="connsiteY8" fmla="*/ 0 h 328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6" h="3284732">
                  <a:moveTo>
                    <a:pt x="0" y="0"/>
                  </a:moveTo>
                  <a:lnTo>
                    <a:pt x="2735174" y="0"/>
                  </a:lnTo>
                  <a:lnTo>
                    <a:pt x="2749448" y="93515"/>
                  </a:lnTo>
                  <a:cubicBezTo>
                    <a:pt x="2814634" y="412070"/>
                    <a:pt x="2988154" y="691162"/>
                    <a:pt x="3229836" y="890614"/>
                  </a:cubicBezTo>
                  <a:lnTo>
                    <a:pt x="3264116" y="916248"/>
                  </a:lnTo>
                  <a:lnTo>
                    <a:pt x="1896670" y="3284732"/>
                  </a:lnTo>
                  <a:lnTo>
                    <a:pt x="1813448" y="3231379"/>
                  </a:lnTo>
                  <a:cubicBezTo>
                    <a:pt x="771320" y="2527332"/>
                    <a:pt x="68302" y="1359454"/>
                    <a:pt x="606" y="2395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E873B4E-1A4F-7229-3863-A168AABF5D21}"/>
                </a:ext>
              </a:extLst>
            </p:cNvPr>
            <p:cNvSpPr/>
            <p:nvPr/>
          </p:nvSpPr>
          <p:spPr>
            <a:xfrm>
              <a:off x="-10339731" y="8590080"/>
              <a:ext cx="3087737" cy="3107240"/>
            </a:xfrm>
            <a:custGeom>
              <a:avLst/>
              <a:gdLst>
                <a:gd name="connsiteX0" fmla="*/ 528938 w 3264112"/>
                <a:gd name="connsiteY0" fmla="*/ 0 h 3284730"/>
                <a:gd name="connsiteX1" fmla="*/ 3264112 w 3264112"/>
                <a:gd name="connsiteY1" fmla="*/ 0 h 3284730"/>
                <a:gd name="connsiteX2" fmla="*/ 3263508 w 3264112"/>
                <a:gd name="connsiteY2" fmla="*/ 23958 h 3284730"/>
                <a:gd name="connsiteX3" fmla="*/ 1450664 w 3264112"/>
                <a:gd name="connsiteY3" fmla="*/ 3231379 h 3284730"/>
                <a:gd name="connsiteX4" fmla="*/ 1367444 w 3264112"/>
                <a:gd name="connsiteY4" fmla="*/ 3284730 h 3284730"/>
                <a:gd name="connsiteX5" fmla="*/ 0 w 3264112"/>
                <a:gd name="connsiteY5" fmla="*/ 916246 h 3284730"/>
                <a:gd name="connsiteX6" fmla="*/ 34276 w 3264112"/>
                <a:gd name="connsiteY6" fmla="*/ 890614 h 3284730"/>
                <a:gd name="connsiteX7" fmla="*/ 514664 w 3264112"/>
                <a:gd name="connsiteY7" fmla="*/ 93515 h 3284730"/>
                <a:gd name="connsiteX8" fmla="*/ 528938 w 3264112"/>
                <a:gd name="connsiteY8" fmla="*/ 0 h 328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2" h="3284730">
                  <a:moveTo>
                    <a:pt x="528938" y="0"/>
                  </a:moveTo>
                  <a:lnTo>
                    <a:pt x="3264112" y="0"/>
                  </a:lnTo>
                  <a:lnTo>
                    <a:pt x="3263508" y="23958"/>
                  </a:lnTo>
                  <a:cubicBezTo>
                    <a:pt x="3195808" y="1359454"/>
                    <a:pt x="2492792" y="2527332"/>
                    <a:pt x="1450664" y="3231379"/>
                  </a:cubicBezTo>
                  <a:lnTo>
                    <a:pt x="1367444" y="3284730"/>
                  </a:lnTo>
                  <a:lnTo>
                    <a:pt x="0" y="916246"/>
                  </a:lnTo>
                  <a:lnTo>
                    <a:pt x="34276" y="890614"/>
                  </a:lnTo>
                  <a:cubicBezTo>
                    <a:pt x="275958" y="691162"/>
                    <a:pt x="449478" y="412070"/>
                    <a:pt x="514664" y="93515"/>
                  </a:cubicBezTo>
                  <a:lnTo>
                    <a:pt x="52893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36FF404-A5A7-47B0-6E65-B55D25A59A25}"/>
                </a:ext>
              </a:extLst>
            </p:cNvPr>
            <p:cNvSpPr/>
            <p:nvPr/>
          </p:nvSpPr>
          <p:spPr>
            <a:xfrm>
              <a:off x="-12942749" y="9635744"/>
              <a:ext cx="3588302" cy="2677356"/>
            </a:xfrm>
            <a:custGeom>
              <a:avLst/>
              <a:gdLst>
                <a:gd name="connsiteX0" fmla="*/ 2426142 w 3793270"/>
                <a:gd name="connsiteY0" fmla="*/ 0 h 2830291"/>
                <a:gd name="connsiteX1" fmla="*/ 3793270 w 3793270"/>
                <a:gd name="connsiteY1" fmla="*/ 2367934 h 2830291"/>
                <a:gd name="connsiteX2" fmla="*/ 3684534 w 3793270"/>
                <a:gd name="connsiteY2" fmla="*/ 2423625 h 2830291"/>
                <a:gd name="connsiteX3" fmla="*/ 1896634 w 3793270"/>
                <a:gd name="connsiteY3" fmla="*/ 2830291 h 2830291"/>
                <a:gd name="connsiteX4" fmla="*/ 108734 w 3793270"/>
                <a:gd name="connsiteY4" fmla="*/ 2423625 h 2830291"/>
                <a:gd name="connsiteX5" fmla="*/ 0 w 3793270"/>
                <a:gd name="connsiteY5" fmla="*/ 2367935 h 2830291"/>
                <a:gd name="connsiteX6" fmla="*/ 1367128 w 3793270"/>
                <a:gd name="connsiteY6" fmla="*/ 1 h 2830291"/>
                <a:gd name="connsiteX7" fmla="*/ 1480870 w 3793270"/>
                <a:gd name="connsiteY7" fmla="*/ 41631 h 2830291"/>
                <a:gd name="connsiteX8" fmla="*/ 1896634 w 3793270"/>
                <a:gd name="connsiteY8" fmla="*/ 104489 h 2830291"/>
                <a:gd name="connsiteX9" fmla="*/ 2312398 w 3793270"/>
                <a:gd name="connsiteY9" fmla="*/ 41631 h 2830291"/>
                <a:gd name="connsiteX10" fmla="*/ 2426142 w 3793270"/>
                <a:gd name="connsiteY10" fmla="*/ 0 h 283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93270" h="2830291">
                  <a:moveTo>
                    <a:pt x="2426142" y="0"/>
                  </a:moveTo>
                  <a:lnTo>
                    <a:pt x="3793270" y="2367934"/>
                  </a:lnTo>
                  <a:lnTo>
                    <a:pt x="3684534" y="2423625"/>
                  </a:lnTo>
                  <a:cubicBezTo>
                    <a:pt x="3143668" y="2684242"/>
                    <a:pt x="2537206" y="2830291"/>
                    <a:pt x="1896634" y="2830291"/>
                  </a:cubicBezTo>
                  <a:cubicBezTo>
                    <a:pt x="1256062" y="2830291"/>
                    <a:pt x="649600" y="2684242"/>
                    <a:pt x="108734" y="2423625"/>
                  </a:cubicBezTo>
                  <a:lnTo>
                    <a:pt x="0" y="2367935"/>
                  </a:lnTo>
                  <a:lnTo>
                    <a:pt x="1367128" y="1"/>
                  </a:lnTo>
                  <a:lnTo>
                    <a:pt x="1480870" y="41631"/>
                  </a:lnTo>
                  <a:cubicBezTo>
                    <a:pt x="1612210" y="82482"/>
                    <a:pt x="1751852" y="104489"/>
                    <a:pt x="1896634" y="104489"/>
                  </a:cubicBezTo>
                  <a:cubicBezTo>
                    <a:pt x="2041416" y="104489"/>
                    <a:pt x="2181058" y="82482"/>
                    <a:pt x="2312398" y="41631"/>
                  </a:cubicBezTo>
                  <a:lnTo>
                    <a:pt x="2426142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3C004F6-21DA-54A1-A713-6EC46639D4B2}"/>
                </a:ext>
              </a:extLst>
            </p:cNvPr>
            <p:cNvSpPr/>
            <p:nvPr/>
          </p:nvSpPr>
          <p:spPr>
            <a:xfrm>
              <a:off x="-15803304" y="8590080"/>
              <a:ext cx="2552284" cy="3764376"/>
            </a:xfrm>
            <a:custGeom>
              <a:avLst/>
              <a:gdLst>
                <a:gd name="connsiteX0" fmla="*/ 0 w 2698074"/>
                <a:gd name="connsiteY0" fmla="*/ 0 h 3979402"/>
                <a:gd name="connsiteX1" fmla="*/ 801404 w 2698074"/>
                <a:gd name="connsiteY1" fmla="*/ 0 h 3979402"/>
                <a:gd name="connsiteX2" fmla="*/ 802010 w 2698074"/>
                <a:gd name="connsiteY2" fmla="*/ 23958 h 3979402"/>
                <a:gd name="connsiteX3" fmla="*/ 2614852 w 2698074"/>
                <a:gd name="connsiteY3" fmla="*/ 3231379 h 3979402"/>
                <a:gd name="connsiteX4" fmla="*/ 2698074 w 2698074"/>
                <a:gd name="connsiteY4" fmla="*/ 3284732 h 3979402"/>
                <a:gd name="connsiteX5" fmla="*/ 2297006 w 2698074"/>
                <a:gd name="connsiteY5" fmla="*/ 3979402 h 3979402"/>
                <a:gd name="connsiteX6" fmla="*/ 2166780 w 2698074"/>
                <a:gd name="connsiteY6" fmla="*/ 3895915 h 3979402"/>
                <a:gd name="connsiteX7" fmla="*/ 1648 w 2698074"/>
                <a:gd name="connsiteY7" fmla="*/ 65198 h 3979402"/>
                <a:gd name="connsiteX8" fmla="*/ 0 w 2698074"/>
                <a:gd name="connsiteY8" fmla="*/ 0 h 397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4" h="3979402">
                  <a:moveTo>
                    <a:pt x="0" y="0"/>
                  </a:moveTo>
                  <a:lnTo>
                    <a:pt x="801404" y="0"/>
                  </a:lnTo>
                  <a:lnTo>
                    <a:pt x="802010" y="23958"/>
                  </a:lnTo>
                  <a:cubicBezTo>
                    <a:pt x="869706" y="1359454"/>
                    <a:pt x="1572724" y="2527332"/>
                    <a:pt x="2614852" y="3231379"/>
                  </a:cubicBezTo>
                  <a:lnTo>
                    <a:pt x="2698074" y="3284732"/>
                  </a:lnTo>
                  <a:lnTo>
                    <a:pt x="2297006" y="3979402"/>
                  </a:lnTo>
                  <a:lnTo>
                    <a:pt x="2166780" y="3895915"/>
                  </a:lnTo>
                  <a:cubicBezTo>
                    <a:pt x="922136" y="3055051"/>
                    <a:pt x="82500" y="1660220"/>
                    <a:pt x="1648" y="6519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C7168F2-0F49-AF4E-943A-3FBFA18BD16B}"/>
                </a:ext>
              </a:extLst>
            </p:cNvPr>
            <p:cNvSpPr/>
            <p:nvPr/>
          </p:nvSpPr>
          <p:spPr>
            <a:xfrm>
              <a:off x="-9046176" y="8590081"/>
              <a:ext cx="2552282" cy="3764375"/>
            </a:xfrm>
            <a:custGeom>
              <a:avLst/>
              <a:gdLst>
                <a:gd name="connsiteX0" fmla="*/ 1896668 w 2698072"/>
                <a:gd name="connsiteY0" fmla="*/ 0 h 3979401"/>
                <a:gd name="connsiteX1" fmla="*/ 2698072 w 2698072"/>
                <a:gd name="connsiteY1" fmla="*/ 0 h 3979401"/>
                <a:gd name="connsiteX2" fmla="*/ 2696424 w 2698072"/>
                <a:gd name="connsiteY2" fmla="*/ 65198 h 3979401"/>
                <a:gd name="connsiteX3" fmla="*/ 531296 w 2698072"/>
                <a:gd name="connsiteY3" fmla="*/ 3895915 h 3979401"/>
                <a:gd name="connsiteX4" fmla="*/ 401068 w 2698072"/>
                <a:gd name="connsiteY4" fmla="*/ 3979401 h 3979401"/>
                <a:gd name="connsiteX5" fmla="*/ 0 w 2698072"/>
                <a:gd name="connsiteY5" fmla="*/ 3284730 h 3979401"/>
                <a:gd name="connsiteX6" fmla="*/ 83220 w 2698072"/>
                <a:gd name="connsiteY6" fmla="*/ 3231379 h 3979401"/>
                <a:gd name="connsiteX7" fmla="*/ 1896064 w 2698072"/>
                <a:gd name="connsiteY7" fmla="*/ 23958 h 3979401"/>
                <a:gd name="connsiteX8" fmla="*/ 1896668 w 2698072"/>
                <a:gd name="connsiteY8" fmla="*/ 0 h 3979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2" h="3979401">
                  <a:moveTo>
                    <a:pt x="1896668" y="0"/>
                  </a:moveTo>
                  <a:lnTo>
                    <a:pt x="2698072" y="0"/>
                  </a:lnTo>
                  <a:lnTo>
                    <a:pt x="2696424" y="65198"/>
                  </a:lnTo>
                  <a:cubicBezTo>
                    <a:pt x="2615572" y="1660220"/>
                    <a:pt x="1775936" y="3055051"/>
                    <a:pt x="531296" y="3895915"/>
                  </a:cubicBezTo>
                  <a:lnTo>
                    <a:pt x="401068" y="3979401"/>
                  </a:lnTo>
                  <a:lnTo>
                    <a:pt x="0" y="3284730"/>
                  </a:lnTo>
                  <a:lnTo>
                    <a:pt x="83220" y="3231379"/>
                  </a:lnTo>
                  <a:cubicBezTo>
                    <a:pt x="1125348" y="2527332"/>
                    <a:pt x="1828364" y="1359454"/>
                    <a:pt x="1896064" y="23958"/>
                  </a:cubicBezTo>
                  <a:lnTo>
                    <a:pt x="189666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553325D-302A-0367-3883-82ED2D92217A}"/>
                </a:ext>
              </a:extLst>
            </p:cNvPr>
            <p:cNvSpPr/>
            <p:nvPr/>
          </p:nvSpPr>
          <p:spPr>
            <a:xfrm>
              <a:off x="-13322248" y="11875726"/>
              <a:ext cx="4347298" cy="1195473"/>
            </a:xfrm>
            <a:custGeom>
              <a:avLst/>
              <a:gdLst>
                <a:gd name="connsiteX0" fmla="*/ 4194446 w 4595622"/>
                <a:gd name="connsiteY0" fmla="*/ 0 h 1263760"/>
                <a:gd name="connsiteX1" fmla="*/ 4595622 w 4595622"/>
                <a:gd name="connsiteY1" fmla="*/ 694856 h 1263760"/>
                <a:gd name="connsiteX2" fmla="*/ 4433154 w 4595622"/>
                <a:gd name="connsiteY2" fmla="*/ 778067 h 1263760"/>
                <a:gd name="connsiteX3" fmla="*/ 2297810 w 4595622"/>
                <a:gd name="connsiteY3" fmla="*/ 1263760 h 1263760"/>
                <a:gd name="connsiteX4" fmla="*/ 162468 w 4595622"/>
                <a:gd name="connsiteY4" fmla="*/ 778067 h 1263760"/>
                <a:gd name="connsiteX5" fmla="*/ 0 w 4595622"/>
                <a:gd name="connsiteY5" fmla="*/ 694856 h 1263760"/>
                <a:gd name="connsiteX6" fmla="*/ 401176 w 4595622"/>
                <a:gd name="connsiteY6" fmla="*/ 1 h 1263760"/>
                <a:gd name="connsiteX7" fmla="*/ 509910 w 4595622"/>
                <a:gd name="connsiteY7" fmla="*/ 55691 h 1263760"/>
                <a:gd name="connsiteX8" fmla="*/ 2297810 w 4595622"/>
                <a:gd name="connsiteY8" fmla="*/ 462357 h 1263760"/>
                <a:gd name="connsiteX9" fmla="*/ 4085710 w 4595622"/>
                <a:gd name="connsiteY9" fmla="*/ 55691 h 1263760"/>
                <a:gd name="connsiteX10" fmla="*/ 4194446 w 4595622"/>
                <a:gd name="connsiteY10" fmla="*/ 0 h 1263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95622" h="1263760">
                  <a:moveTo>
                    <a:pt x="4194446" y="0"/>
                  </a:moveTo>
                  <a:lnTo>
                    <a:pt x="4595622" y="694856"/>
                  </a:lnTo>
                  <a:lnTo>
                    <a:pt x="4433154" y="778067"/>
                  </a:lnTo>
                  <a:cubicBezTo>
                    <a:pt x="3787180" y="1089329"/>
                    <a:pt x="3062866" y="1263760"/>
                    <a:pt x="2297810" y="1263760"/>
                  </a:cubicBezTo>
                  <a:cubicBezTo>
                    <a:pt x="1532756" y="1263760"/>
                    <a:pt x="808442" y="1089329"/>
                    <a:pt x="162468" y="778067"/>
                  </a:cubicBezTo>
                  <a:lnTo>
                    <a:pt x="0" y="694856"/>
                  </a:lnTo>
                  <a:lnTo>
                    <a:pt x="401176" y="1"/>
                  </a:lnTo>
                  <a:lnTo>
                    <a:pt x="509910" y="55691"/>
                  </a:lnTo>
                  <a:cubicBezTo>
                    <a:pt x="1050776" y="316308"/>
                    <a:pt x="1657238" y="462357"/>
                    <a:pt x="2297810" y="462357"/>
                  </a:cubicBezTo>
                  <a:cubicBezTo>
                    <a:pt x="2938382" y="462357"/>
                    <a:pt x="3544844" y="316308"/>
                    <a:pt x="4085710" y="55691"/>
                  </a:cubicBezTo>
                  <a:lnTo>
                    <a:pt x="4194446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30A7BF4-2E4C-41D0-E6C3-ED8D20777A03}"/>
                </a:ext>
              </a:extLst>
            </p:cNvPr>
            <p:cNvSpPr/>
            <p:nvPr/>
          </p:nvSpPr>
          <p:spPr>
            <a:xfrm rot="19800000">
              <a:off x="-18001619" y="9475571"/>
              <a:ext cx="1485304" cy="1268823"/>
            </a:xfrm>
            <a:custGeom>
              <a:avLst/>
              <a:gdLst>
                <a:gd name="connsiteX0" fmla="*/ 710073 w 1569444"/>
                <a:gd name="connsiteY0" fmla="*/ 1059974 h 1340699"/>
                <a:gd name="connsiteX1" fmla="*/ 55097 w 1569444"/>
                <a:gd name="connsiteY1" fmla="*/ 482250 h 1340699"/>
                <a:gd name="connsiteX2" fmla="*/ 0 w 1569444"/>
                <a:gd name="connsiteY2" fmla="*/ 401417 h 1340699"/>
                <a:gd name="connsiteX3" fmla="*/ 695273 w 1569444"/>
                <a:gd name="connsiteY3" fmla="*/ 0 h 1340699"/>
                <a:gd name="connsiteX4" fmla="*/ 782043 w 1569444"/>
                <a:gd name="connsiteY4" fmla="*/ 103786 h 1340699"/>
                <a:gd name="connsiteX5" fmla="*/ 1110678 w 1569444"/>
                <a:gd name="connsiteY5" fmla="*/ 366105 h 1340699"/>
                <a:gd name="connsiteX6" fmla="*/ 1502171 w 1569444"/>
                <a:gd name="connsiteY6" fmla="*/ 519552 h 1340699"/>
                <a:gd name="connsiteX7" fmla="*/ 1569443 w 1569444"/>
                <a:gd name="connsiteY7" fmla="*/ 531289 h 1340699"/>
                <a:gd name="connsiteX8" fmla="*/ 1569444 w 1569444"/>
                <a:gd name="connsiteY8" fmla="*/ 1340699 h 1340699"/>
                <a:gd name="connsiteX9" fmla="*/ 1537885 w 1569444"/>
                <a:gd name="connsiteY9" fmla="*/ 1338338 h 1340699"/>
                <a:gd name="connsiteX10" fmla="*/ 710073 w 1569444"/>
                <a:gd name="connsiteY10" fmla="*/ 1059974 h 134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69444" h="1340699">
                  <a:moveTo>
                    <a:pt x="710073" y="1059974"/>
                  </a:moveTo>
                  <a:cubicBezTo>
                    <a:pt x="447088" y="908140"/>
                    <a:pt x="227326" y="710197"/>
                    <a:pt x="55097" y="482250"/>
                  </a:cubicBezTo>
                  <a:lnTo>
                    <a:pt x="0" y="401417"/>
                  </a:lnTo>
                  <a:lnTo>
                    <a:pt x="695273" y="0"/>
                  </a:lnTo>
                  <a:lnTo>
                    <a:pt x="782043" y="103786"/>
                  </a:lnTo>
                  <a:cubicBezTo>
                    <a:pt x="875361" y="204834"/>
                    <a:pt x="985293" y="293714"/>
                    <a:pt x="1110678" y="366105"/>
                  </a:cubicBezTo>
                  <a:cubicBezTo>
                    <a:pt x="1236063" y="438496"/>
                    <a:pt x="1368002" y="489260"/>
                    <a:pt x="1502171" y="519552"/>
                  </a:cubicBezTo>
                  <a:lnTo>
                    <a:pt x="1569443" y="531289"/>
                  </a:lnTo>
                  <a:lnTo>
                    <a:pt x="1569444" y="1340699"/>
                  </a:lnTo>
                  <a:lnTo>
                    <a:pt x="1537885" y="1338338"/>
                  </a:lnTo>
                  <a:cubicBezTo>
                    <a:pt x="1254363" y="1303157"/>
                    <a:pt x="973057" y="1211808"/>
                    <a:pt x="710073" y="10599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8A0D184-A06E-0DDC-D3D4-46A3FCF895F3}"/>
                </a:ext>
              </a:extLst>
            </p:cNvPr>
            <p:cNvSpPr/>
            <p:nvPr/>
          </p:nvSpPr>
          <p:spPr>
            <a:xfrm rot="19800000">
              <a:off x="-18990788" y="8359759"/>
              <a:ext cx="853092" cy="1719528"/>
            </a:xfrm>
            <a:custGeom>
              <a:avLst/>
              <a:gdLst>
                <a:gd name="connsiteX0" fmla="*/ 203413 w 901419"/>
                <a:gd name="connsiteY0" fmla="*/ 1816936 h 1816936"/>
                <a:gd name="connsiteX1" fmla="*/ 139592 w 901419"/>
                <a:gd name="connsiteY1" fmla="*/ 1668113 h 1816936"/>
                <a:gd name="connsiteX2" fmla="*/ 112098 w 901419"/>
                <a:gd name="connsiteY2" fmla="*/ 204381 h 1816936"/>
                <a:gd name="connsiteX3" fmla="*/ 191875 w 901419"/>
                <a:gd name="connsiteY3" fmla="*/ 0 h 1816936"/>
                <a:gd name="connsiteX4" fmla="*/ 892990 w 901419"/>
                <a:gd name="connsiteY4" fmla="*/ 404789 h 1816936"/>
                <a:gd name="connsiteX5" fmla="*/ 872605 w 901419"/>
                <a:gd name="connsiteY5" fmla="*/ 457009 h 1816936"/>
                <a:gd name="connsiteX6" fmla="*/ 890083 w 901419"/>
                <a:gd name="connsiteY6" fmla="*/ 1387511 h 1816936"/>
                <a:gd name="connsiteX7" fmla="*/ 901419 w 901419"/>
                <a:gd name="connsiteY7" fmla="*/ 1413942 h 1816936"/>
                <a:gd name="connsiteX8" fmla="*/ 203413 w 901419"/>
                <a:gd name="connsiteY8" fmla="*/ 1816936 h 181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1419" h="1816936">
                  <a:moveTo>
                    <a:pt x="203413" y="1816936"/>
                  </a:moveTo>
                  <a:lnTo>
                    <a:pt x="139592" y="1668113"/>
                  </a:lnTo>
                  <a:cubicBezTo>
                    <a:pt x="-32776" y="1206307"/>
                    <a:pt x="-49652" y="689620"/>
                    <a:pt x="112098" y="204381"/>
                  </a:cubicBezTo>
                  <a:lnTo>
                    <a:pt x="191875" y="0"/>
                  </a:lnTo>
                  <a:lnTo>
                    <a:pt x="892990" y="404789"/>
                  </a:lnTo>
                  <a:lnTo>
                    <a:pt x="872605" y="457009"/>
                  </a:lnTo>
                  <a:cubicBezTo>
                    <a:pt x="769780" y="765478"/>
                    <a:pt x="780509" y="1093940"/>
                    <a:pt x="890083" y="1387511"/>
                  </a:cubicBezTo>
                  <a:lnTo>
                    <a:pt x="901419" y="1413942"/>
                  </a:lnTo>
                  <a:lnTo>
                    <a:pt x="203413" y="181693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C811858-FB31-2453-C923-37970F300B6D}"/>
                </a:ext>
              </a:extLst>
            </p:cNvPr>
            <p:cNvSpPr/>
            <p:nvPr/>
          </p:nvSpPr>
          <p:spPr>
            <a:xfrm rot="19800000">
              <a:off x="-16141194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A20FC9D-4111-4EF0-A4EF-4D5C3672136F}"/>
                </a:ext>
              </a:extLst>
            </p:cNvPr>
            <p:cNvSpPr/>
            <p:nvPr/>
          </p:nvSpPr>
          <p:spPr>
            <a:xfrm rot="19800000">
              <a:off x="-19442164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52E9D62-9383-4BE8-AE0A-34AF8BDDDD1A}"/>
                </a:ext>
              </a:extLst>
            </p:cNvPr>
            <p:cNvSpPr/>
            <p:nvPr/>
          </p:nvSpPr>
          <p:spPr>
            <a:xfrm rot="19800000">
              <a:off x="-17853143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2B259B6-DF38-6037-02D9-A97B934B0D89}"/>
                </a:ext>
              </a:extLst>
            </p:cNvPr>
            <p:cNvSpPr/>
            <p:nvPr/>
          </p:nvSpPr>
          <p:spPr>
            <a:xfrm rot="19800000">
              <a:off x="-19384387" y="10225980"/>
              <a:ext cx="3766557" cy="3491705"/>
            </a:xfrm>
            <a:custGeom>
              <a:avLst/>
              <a:gdLst>
                <a:gd name="connsiteX0" fmla="*/ 1705511 w 3979925"/>
                <a:gd name="connsiteY0" fmla="*/ 3033283 h 3689503"/>
                <a:gd name="connsiteX1" fmla="*/ 99097 w 3979925"/>
                <a:gd name="connsiteY1" fmla="*/ 1544990 h 3689503"/>
                <a:gd name="connsiteX2" fmla="*/ 0 w 3979925"/>
                <a:gd name="connsiteY2" fmla="*/ 1391691 h 3689503"/>
                <a:gd name="connsiteX3" fmla="*/ 2410481 w 3979925"/>
                <a:gd name="connsiteY3" fmla="*/ 0 h 3689503"/>
                <a:gd name="connsiteX4" fmla="*/ 2465578 w 3979925"/>
                <a:gd name="connsiteY4" fmla="*/ 80833 h 3689503"/>
                <a:gd name="connsiteX5" fmla="*/ 3120554 w 3979925"/>
                <a:gd name="connsiteY5" fmla="*/ 658557 h 3689503"/>
                <a:gd name="connsiteX6" fmla="*/ 3948366 w 3979925"/>
                <a:gd name="connsiteY6" fmla="*/ 936921 h 3689503"/>
                <a:gd name="connsiteX7" fmla="*/ 3979925 w 3979925"/>
                <a:gd name="connsiteY7" fmla="*/ 939282 h 3689503"/>
                <a:gd name="connsiteX8" fmla="*/ 3979925 w 3979925"/>
                <a:gd name="connsiteY8" fmla="*/ 3689503 h 3689503"/>
                <a:gd name="connsiteX9" fmla="*/ 3797618 w 3979925"/>
                <a:gd name="connsiteY9" fmla="*/ 3680332 h 3689503"/>
                <a:gd name="connsiteX10" fmla="*/ 1705511 w 3979925"/>
                <a:gd name="connsiteY10" fmla="*/ 3033283 h 3689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5" h="3689503">
                  <a:moveTo>
                    <a:pt x="1705511" y="3033283"/>
                  </a:moveTo>
                  <a:cubicBezTo>
                    <a:pt x="1042955" y="2650756"/>
                    <a:pt x="502896" y="2137537"/>
                    <a:pt x="99097" y="1544990"/>
                  </a:cubicBezTo>
                  <a:lnTo>
                    <a:pt x="0" y="1391691"/>
                  </a:lnTo>
                  <a:lnTo>
                    <a:pt x="2410481" y="0"/>
                  </a:lnTo>
                  <a:lnTo>
                    <a:pt x="2465578" y="80833"/>
                  </a:lnTo>
                  <a:cubicBezTo>
                    <a:pt x="2637807" y="308780"/>
                    <a:pt x="2857569" y="506723"/>
                    <a:pt x="3120554" y="658557"/>
                  </a:cubicBezTo>
                  <a:cubicBezTo>
                    <a:pt x="3383538" y="810391"/>
                    <a:pt x="3664844" y="901740"/>
                    <a:pt x="3948366" y="936921"/>
                  </a:cubicBezTo>
                  <a:lnTo>
                    <a:pt x="3979925" y="939282"/>
                  </a:lnTo>
                  <a:lnTo>
                    <a:pt x="3979925" y="3689503"/>
                  </a:lnTo>
                  <a:lnTo>
                    <a:pt x="3797618" y="3680332"/>
                  </a:lnTo>
                  <a:cubicBezTo>
                    <a:pt x="3082557" y="3626905"/>
                    <a:pt x="2368067" y="3415810"/>
                    <a:pt x="1705511" y="303328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44ED860-1FFF-835A-8C6A-9E61C643765C}"/>
                </a:ext>
              </a:extLst>
            </p:cNvPr>
            <p:cNvSpPr/>
            <p:nvPr/>
          </p:nvSpPr>
          <p:spPr>
            <a:xfrm rot="19800000">
              <a:off x="-21398291" y="7870670"/>
              <a:ext cx="2822043" cy="4348433"/>
            </a:xfrm>
            <a:custGeom>
              <a:avLst/>
              <a:gdLst>
                <a:gd name="connsiteX0" fmla="*/ 570248 w 2981907"/>
                <a:gd name="connsiteY0" fmla="*/ 4594764 h 4594764"/>
                <a:gd name="connsiteX1" fmla="*/ 499213 w 2981907"/>
                <a:gd name="connsiteY1" fmla="*/ 4457352 h 4594764"/>
                <a:gd name="connsiteX2" fmla="*/ 539514 w 2981907"/>
                <a:gd name="connsiteY2" fmla="*/ 57288 h 4594764"/>
                <a:gd name="connsiteX3" fmla="*/ 570687 w 2981907"/>
                <a:gd name="connsiteY3" fmla="*/ 0 h 4594764"/>
                <a:gd name="connsiteX4" fmla="*/ 2970369 w 2981907"/>
                <a:gd name="connsiteY4" fmla="*/ 1385457 h 4594764"/>
                <a:gd name="connsiteX5" fmla="*/ 2890592 w 2981907"/>
                <a:gd name="connsiteY5" fmla="*/ 1589838 h 4594764"/>
                <a:gd name="connsiteX6" fmla="*/ 2918086 w 2981907"/>
                <a:gd name="connsiteY6" fmla="*/ 3053570 h 4594764"/>
                <a:gd name="connsiteX7" fmla="*/ 2981907 w 2981907"/>
                <a:gd name="connsiteY7" fmla="*/ 3202393 h 4594764"/>
                <a:gd name="connsiteX8" fmla="*/ 570248 w 2981907"/>
                <a:gd name="connsiteY8" fmla="*/ 4594764 h 459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81907" h="4594764">
                  <a:moveTo>
                    <a:pt x="570248" y="4594764"/>
                  </a:moveTo>
                  <a:lnTo>
                    <a:pt x="499213" y="4457352"/>
                  </a:lnTo>
                  <a:cubicBezTo>
                    <a:pt x="-158246" y="3106821"/>
                    <a:pt x="-187977" y="1479044"/>
                    <a:pt x="539514" y="57288"/>
                  </a:cubicBezTo>
                  <a:lnTo>
                    <a:pt x="570687" y="0"/>
                  </a:lnTo>
                  <a:lnTo>
                    <a:pt x="2970369" y="1385457"/>
                  </a:lnTo>
                  <a:lnTo>
                    <a:pt x="2890592" y="1589838"/>
                  </a:lnTo>
                  <a:cubicBezTo>
                    <a:pt x="2728842" y="2075077"/>
                    <a:pt x="2745718" y="2591764"/>
                    <a:pt x="2918086" y="3053570"/>
                  </a:cubicBezTo>
                  <a:lnTo>
                    <a:pt x="2981907" y="3202393"/>
                  </a:lnTo>
                  <a:lnTo>
                    <a:pt x="570248" y="459476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940D055-EECB-3F29-D41D-89BD716D47CD}"/>
                </a:ext>
              </a:extLst>
            </p:cNvPr>
            <p:cNvSpPr/>
            <p:nvPr/>
          </p:nvSpPr>
          <p:spPr>
            <a:xfrm rot="19800000">
              <a:off x="-15695912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BC17FC4-E652-9A14-52E6-45D313097BBB}"/>
                </a:ext>
              </a:extLst>
            </p:cNvPr>
            <p:cNvSpPr/>
            <p:nvPr/>
          </p:nvSpPr>
          <p:spPr>
            <a:xfrm rot="19800000">
              <a:off x="-22297198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9983D90-18AB-6506-65C0-B4E9BF6B2F40}"/>
                </a:ext>
              </a:extLst>
            </p:cNvPr>
            <p:cNvSpPr/>
            <p:nvPr/>
          </p:nvSpPr>
          <p:spPr>
            <a:xfrm rot="19800000">
              <a:off x="-18737912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0AE0CC6-DC49-0EFD-A511-9110075C446C}"/>
                </a:ext>
              </a:extLst>
            </p:cNvPr>
            <p:cNvSpPr/>
            <p:nvPr/>
          </p:nvSpPr>
          <p:spPr>
            <a:xfrm rot="19800000">
              <a:off x="-5963682" y="9475571"/>
              <a:ext cx="1485304" cy="1268823"/>
            </a:xfrm>
            <a:custGeom>
              <a:avLst/>
              <a:gdLst>
                <a:gd name="connsiteX0" fmla="*/ 710073 w 1569444"/>
                <a:gd name="connsiteY0" fmla="*/ 1059974 h 1340699"/>
                <a:gd name="connsiteX1" fmla="*/ 55097 w 1569444"/>
                <a:gd name="connsiteY1" fmla="*/ 482250 h 1340699"/>
                <a:gd name="connsiteX2" fmla="*/ 0 w 1569444"/>
                <a:gd name="connsiteY2" fmla="*/ 401417 h 1340699"/>
                <a:gd name="connsiteX3" fmla="*/ 695273 w 1569444"/>
                <a:gd name="connsiteY3" fmla="*/ 0 h 1340699"/>
                <a:gd name="connsiteX4" fmla="*/ 782043 w 1569444"/>
                <a:gd name="connsiteY4" fmla="*/ 103786 h 1340699"/>
                <a:gd name="connsiteX5" fmla="*/ 1110678 w 1569444"/>
                <a:gd name="connsiteY5" fmla="*/ 366105 h 1340699"/>
                <a:gd name="connsiteX6" fmla="*/ 1502171 w 1569444"/>
                <a:gd name="connsiteY6" fmla="*/ 519552 h 1340699"/>
                <a:gd name="connsiteX7" fmla="*/ 1569443 w 1569444"/>
                <a:gd name="connsiteY7" fmla="*/ 531289 h 1340699"/>
                <a:gd name="connsiteX8" fmla="*/ 1569444 w 1569444"/>
                <a:gd name="connsiteY8" fmla="*/ 1340699 h 1340699"/>
                <a:gd name="connsiteX9" fmla="*/ 1537885 w 1569444"/>
                <a:gd name="connsiteY9" fmla="*/ 1338338 h 1340699"/>
                <a:gd name="connsiteX10" fmla="*/ 710073 w 1569444"/>
                <a:gd name="connsiteY10" fmla="*/ 1059974 h 134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69444" h="1340699">
                  <a:moveTo>
                    <a:pt x="710073" y="1059974"/>
                  </a:moveTo>
                  <a:cubicBezTo>
                    <a:pt x="447088" y="908140"/>
                    <a:pt x="227326" y="710197"/>
                    <a:pt x="55097" y="482250"/>
                  </a:cubicBezTo>
                  <a:lnTo>
                    <a:pt x="0" y="401417"/>
                  </a:lnTo>
                  <a:lnTo>
                    <a:pt x="695273" y="0"/>
                  </a:lnTo>
                  <a:lnTo>
                    <a:pt x="782043" y="103786"/>
                  </a:lnTo>
                  <a:cubicBezTo>
                    <a:pt x="875361" y="204834"/>
                    <a:pt x="985293" y="293714"/>
                    <a:pt x="1110678" y="366105"/>
                  </a:cubicBezTo>
                  <a:cubicBezTo>
                    <a:pt x="1236063" y="438496"/>
                    <a:pt x="1368002" y="489260"/>
                    <a:pt x="1502171" y="519552"/>
                  </a:cubicBezTo>
                  <a:lnTo>
                    <a:pt x="1569443" y="531289"/>
                  </a:lnTo>
                  <a:lnTo>
                    <a:pt x="1569444" y="1340699"/>
                  </a:lnTo>
                  <a:lnTo>
                    <a:pt x="1537885" y="1338338"/>
                  </a:lnTo>
                  <a:cubicBezTo>
                    <a:pt x="1254363" y="1303157"/>
                    <a:pt x="973057" y="1211808"/>
                    <a:pt x="710073" y="10599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F2FB45C-7AD3-3528-B1DD-43CB1AC7A953}"/>
                </a:ext>
              </a:extLst>
            </p:cNvPr>
            <p:cNvSpPr/>
            <p:nvPr/>
          </p:nvSpPr>
          <p:spPr>
            <a:xfrm rot="19800000">
              <a:off x="-4361849" y="8571910"/>
              <a:ext cx="1557068" cy="1239287"/>
            </a:xfrm>
            <a:custGeom>
              <a:avLst/>
              <a:gdLst>
                <a:gd name="connsiteX0" fmla="*/ 1 w 1645274"/>
                <a:gd name="connsiteY0" fmla="*/ 1309491 h 1309491"/>
                <a:gd name="connsiteX1" fmla="*/ 0 w 1645274"/>
                <a:gd name="connsiteY1" fmla="*/ 505133 h 1309491"/>
                <a:gd name="connsiteX2" fmla="*/ 94551 w 1645274"/>
                <a:gd name="connsiteY2" fmla="*/ 493878 h 1309491"/>
                <a:gd name="connsiteX3" fmla="*/ 909129 w 1645274"/>
                <a:gd name="connsiteY3" fmla="*/ 43764 h 1309491"/>
                <a:gd name="connsiteX4" fmla="*/ 944160 w 1645274"/>
                <a:gd name="connsiteY4" fmla="*/ 0 h 1309491"/>
                <a:gd name="connsiteX5" fmla="*/ 1645274 w 1645274"/>
                <a:gd name="connsiteY5" fmla="*/ 404788 h 1309491"/>
                <a:gd name="connsiteX6" fmla="*/ 1508164 w 1645274"/>
                <a:gd name="connsiteY6" fmla="*/ 576068 h 1309491"/>
                <a:gd name="connsiteX7" fmla="*/ 16853 w 1645274"/>
                <a:gd name="connsiteY7" fmla="*/ 1309114 h 1309491"/>
                <a:gd name="connsiteX8" fmla="*/ 1 w 1645274"/>
                <a:gd name="connsiteY8" fmla="*/ 1309491 h 1309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45274" h="1309491">
                  <a:moveTo>
                    <a:pt x="1" y="1309491"/>
                  </a:moveTo>
                  <a:lnTo>
                    <a:pt x="0" y="505133"/>
                  </a:lnTo>
                  <a:lnTo>
                    <a:pt x="94551" y="493878"/>
                  </a:lnTo>
                  <a:cubicBezTo>
                    <a:pt x="403578" y="441987"/>
                    <a:pt x="693399" y="287047"/>
                    <a:pt x="909129" y="43764"/>
                  </a:cubicBezTo>
                  <a:lnTo>
                    <a:pt x="944160" y="0"/>
                  </a:lnTo>
                  <a:lnTo>
                    <a:pt x="1645274" y="404788"/>
                  </a:lnTo>
                  <a:lnTo>
                    <a:pt x="1508164" y="576068"/>
                  </a:lnTo>
                  <a:cubicBezTo>
                    <a:pt x="1120329" y="1013438"/>
                    <a:pt x="580270" y="1269296"/>
                    <a:pt x="16853" y="1309114"/>
                  </a:cubicBezTo>
                  <a:lnTo>
                    <a:pt x="1" y="130949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FBC495F-C17C-91DB-8A08-10162882BDFA}"/>
                </a:ext>
              </a:extLst>
            </p:cNvPr>
            <p:cNvSpPr/>
            <p:nvPr/>
          </p:nvSpPr>
          <p:spPr>
            <a:xfrm rot="19800000">
              <a:off x="-4103258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7CB9F18-CAD3-7F0A-510E-6B5C2D665664}"/>
                </a:ext>
              </a:extLst>
            </p:cNvPr>
            <p:cNvSpPr/>
            <p:nvPr/>
          </p:nvSpPr>
          <p:spPr>
            <a:xfrm rot="19800000">
              <a:off x="-7404229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0F77E77-853A-B3BC-F1EB-2CB524FDEAF4}"/>
                </a:ext>
              </a:extLst>
            </p:cNvPr>
            <p:cNvSpPr/>
            <p:nvPr/>
          </p:nvSpPr>
          <p:spPr>
            <a:xfrm rot="19800000">
              <a:off x="-5815207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C8C02F5-7D5C-E295-97E0-1551F9E31D1D}"/>
                </a:ext>
              </a:extLst>
            </p:cNvPr>
            <p:cNvSpPr/>
            <p:nvPr/>
          </p:nvSpPr>
          <p:spPr>
            <a:xfrm rot="19800000">
              <a:off x="-7346452" y="10225980"/>
              <a:ext cx="3766557" cy="3491705"/>
            </a:xfrm>
            <a:custGeom>
              <a:avLst/>
              <a:gdLst>
                <a:gd name="connsiteX0" fmla="*/ 1705511 w 3979925"/>
                <a:gd name="connsiteY0" fmla="*/ 3033283 h 3689503"/>
                <a:gd name="connsiteX1" fmla="*/ 99097 w 3979925"/>
                <a:gd name="connsiteY1" fmla="*/ 1544990 h 3689503"/>
                <a:gd name="connsiteX2" fmla="*/ 0 w 3979925"/>
                <a:gd name="connsiteY2" fmla="*/ 1391691 h 3689503"/>
                <a:gd name="connsiteX3" fmla="*/ 2410481 w 3979925"/>
                <a:gd name="connsiteY3" fmla="*/ 0 h 3689503"/>
                <a:gd name="connsiteX4" fmla="*/ 2465578 w 3979925"/>
                <a:gd name="connsiteY4" fmla="*/ 80833 h 3689503"/>
                <a:gd name="connsiteX5" fmla="*/ 3120554 w 3979925"/>
                <a:gd name="connsiteY5" fmla="*/ 658557 h 3689503"/>
                <a:gd name="connsiteX6" fmla="*/ 3948366 w 3979925"/>
                <a:gd name="connsiteY6" fmla="*/ 936921 h 3689503"/>
                <a:gd name="connsiteX7" fmla="*/ 3979925 w 3979925"/>
                <a:gd name="connsiteY7" fmla="*/ 939282 h 3689503"/>
                <a:gd name="connsiteX8" fmla="*/ 3979925 w 3979925"/>
                <a:gd name="connsiteY8" fmla="*/ 3689503 h 3689503"/>
                <a:gd name="connsiteX9" fmla="*/ 3797618 w 3979925"/>
                <a:gd name="connsiteY9" fmla="*/ 3680332 h 3689503"/>
                <a:gd name="connsiteX10" fmla="*/ 1705511 w 3979925"/>
                <a:gd name="connsiteY10" fmla="*/ 3033283 h 3689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5" h="3689503">
                  <a:moveTo>
                    <a:pt x="1705511" y="3033283"/>
                  </a:moveTo>
                  <a:cubicBezTo>
                    <a:pt x="1042955" y="2650756"/>
                    <a:pt x="502896" y="2137537"/>
                    <a:pt x="99097" y="1544990"/>
                  </a:cubicBezTo>
                  <a:lnTo>
                    <a:pt x="0" y="1391691"/>
                  </a:lnTo>
                  <a:lnTo>
                    <a:pt x="2410481" y="0"/>
                  </a:lnTo>
                  <a:lnTo>
                    <a:pt x="2465578" y="80833"/>
                  </a:lnTo>
                  <a:cubicBezTo>
                    <a:pt x="2637807" y="308780"/>
                    <a:pt x="2857569" y="506723"/>
                    <a:pt x="3120554" y="658557"/>
                  </a:cubicBezTo>
                  <a:cubicBezTo>
                    <a:pt x="3383538" y="810391"/>
                    <a:pt x="3664844" y="901740"/>
                    <a:pt x="3948366" y="936921"/>
                  </a:cubicBezTo>
                  <a:lnTo>
                    <a:pt x="3979925" y="939282"/>
                  </a:lnTo>
                  <a:lnTo>
                    <a:pt x="3979925" y="3689503"/>
                  </a:lnTo>
                  <a:lnTo>
                    <a:pt x="3797618" y="3680332"/>
                  </a:lnTo>
                  <a:cubicBezTo>
                    <a:pt x="3082557" y="3626905"/>
                    <a:pt x="2368067" y="3415810"/>
                    <a:pt x="1705511" y="303328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753376-26AA-259C-29A8-C43F133E0F83}"/>
                </a:ext>
              </a:extLst>
            </p:cNvPr>
            <p:cNvSpPr/>
            <p:nvPr/>
          </p:nvSpPr>
          <p:spPr>
            <a:xfrm rot="19800000">
              <a:off x="-3765649" y="8203459"/>
              <a:ext cx="3765649" cy="3449700"/>
            </a:xfrm>
            <a:custGeom>
              <a:avLst/>
              <a:gdLst>
                <a:gd name="connsiteX0" fmla="*/ 0 w 3978966"/>
                <a:gd name="connsiteY0" fmla="*/ 3645120 h 3645120"/>
                <a:gd name="connsiteX1" fmla="*/ 0 w 3978966"/>
                <a:gd name="connsiteY1" fmla="*/ 904703 h 3645120"/>
                <a:gd name="connsiteX2" fmla="*/ 16852 w 3978966"/>
                <a:gd name="connsiteY2" fmla="*/ 904326 h 3645120"/>
                <a:gd name="connsiteX3" fmla="*/ 1508163 w 3978966"/>
                <a:gd name="connsiteY3" fmla="*/ 171280 h 3645120"/>
                <a:gd name="connsiteX4" fmla="*/ 1645273 w 3978966"/>
                <a:gd name="connsiteY4" fmla="*/ 0 h 3645120"/>
                <a:gd name="connsiteX5" fmla="*/ 3978966 w 3978966"/>
                <a:gd name="connsiteY5" fmla="*/ 1347358 h 3645120"/>
                <a:gd name="connsiteX6" fmla="*/ 3944938 w 3978966"/>
                <a:gd name="connsiteY6" fmla="*/ 1402998 h 3645120"/>
                <a:gd name="connsiteX7" fmla="*/ 154522 w 3978966"/>
                <a:gd name="connsiteY7" fmla="*/ 3637932 h 3645120"/>
                <a:gd name="connsiteX8" fmla="*/ 0 w 3978966"/>
                <a:gd name="connsiteY8" fmla="*/ 3645120 h 364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6" h="3645120">
                  <a:moveTo>
                    <a:pt x="0" y="3645120"/>
                  </a:moveTo>
                  <a:lnTo>
                    <a:pt x="0" y="904703"/>
                  </a:lnTo>
                  <a:lnTo>
                    <a:pt x="16852" y="904326"/>
                  </a:lnTo>
                  <a:cubicBezTo>
                    <a:pt x="580269" y="864508"/>
                    <a:pt x="1120328" y="608650"/>
                    <a:pt x="1508163" y="171280"/>
                  </a:cubicBezTo>
                  <a:lnTo>
                    <a:pt x="1645273" y="0"/>
                  </a:lnTo>
                  <a:lnTo>
                    <a:pt x="3978966" y="1347358"/>
                  </a:lnTo>
                  <a:lnTo>
                    <a:pt x="3944938" y="1402998"/>
                  </a:lnTo>
                  <a:cubicBezTo>
                    <a:pt x="3077407" y="2743902"/>
                    <a:pt x="1652847" y="3532044"/>
                    <a:pt x="154522" y="3637932"/>
                  </a:cubicBezTo>
                  <a:lnTo>
                    <a:pt x="0" y="364512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FAE075-AE50-2623-8A8F-1BF018FA97F9}"/>
                </a:ext>
              </a:extLst>
            </p:cNvPr>
            <p:cNvSpPr/>
            <p:nvPr/>
          </p:nvSpPr>
          <p:spPr>
            <a:xfrm rot="19800000">
              <a:off x="-3657975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69CBEE5-3F58-4EA2-5C83-76D2ED857694}"/>
                </a:ext>
              </a:extLst>
            </p:cNvPr>
            <p:cNvSpPr/>
            <p:nvPr/>
          </p:nvSpPr>
          <p:spPr>
            <a:xfrm rot="19800000">
              <a:off x="-10259262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0ED1F14-ED23-3FEE-F1DC-8127A990ABB3}"/>
                </a:ext>
              </a:extLst>
            </p:cNvPr>
            <p:cNvSpPr/>
            <p:nvPr/>
          </p:nvSpPr>
          <p:spPr>
            <a:xfrm rot="19800000">
              <a:off x="-6699977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B84A956-1DA1-8CDC-FEA7-EF0ADFAAFAAB}"/>
              </a:ext>
            </a:extLst>
          </p:cNvPr>
          <p:cNvSpPr/>
          <p:nvPr/>
        </p:nvSpPr>
        <p:spPr>
          <a:xfrm>
            <a:off x="7537295" y="8419873"/>
            <a:ext cx="2552284" cy="3764376"/>
          </a:xfrm>
          <a:custGeom>
            <a:avLst/>
            <a:gdLst>
              <a:gd name="connsiteX0" fmla="*/ 0 w 2698074"/>
              <a:gd name="connsiteY0" fmla="*/ 0 h 3979402"/>
              <a:gd name="connsiteX1" fmla="*/ 801404 w 2698074"/>
              <a:gd name="connsiteY1" fmla="*/ 0 h 3979402"/>
              <a:gd name="connsiteX2" fmla="*/ 802010 w 2698074"/>
              <a:gd name="connsiteY2" fmla="*/ 23958 h 3979402"/>
              <a:gd name="connsiteX3" fmla="*/ 2614852 w 2698074"/>
              <a:gd name="connsiteY3" fmla="*/ 3231379 h 3979402"/>
              <a:gd name="connsiteX4" fmla="*/ 2698074 w 2698074"/>
              <a:gd name="connsiteY4" fmla="*/ 3284732 h 3979402"/>
              <a:gd name="connsiteX5" fmla="*/ 2297006 w 2698074"/>
              <a:gd name="connsiteY5" fmla="*/ 3979402 h 3979402"/>
              <a:gd name="connsiteX6" fmla="*/ 2166780 w 2698074"/>
              <a:gd name="connsiteY6" fmla="*/ 3895915 h 3979402"/>
              <a:gd name="connsiteX7" fmla="*/ 1648 w 2698074"/>
              <a:gd name="connsiteY7" fmla="*/ 65198 h 3979402"/>
              <a:gd name="connsiteX8" fmla="*/ 0 w 2698074"/>
              <a:gd name="connsiteY8" fmla="*/ 0 h 397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4" h="3979402">
                <a:moveTo>
                  <a:pt x="0" y="0"/>
                </a:moveTo>
                <a:lnTo>
                  <a:pt x="801404" y="0"/>
                </a:lnTo>
                <a:lnTo>
                  <a:pt x="802010" y="23958"/>
                </a:lnTo>
                <a:cubicBezTo>
                  <a:pt x="869706" y="1359454"/>
                  <a:pt x="1572724" y="2527332"/>
                  <a:pt x="2614852" y="3231379"/>
                </a:cubicBezTo>
                <a:lnTo>
                  <a:pt x="2698074" y="3284732"/>
                </a:lnTo>
                <a:lnTo>
                  <a:pt x="2297006" y="3979402"/>
                </a:lnTo>
                <a:lnTo>
                  <a:pt x="2166780" y="3895915"/>
                </a:lnTo>
                <a:cubicBezTo>
                  <a:pt x="922136" y="3055051"/>
                  <a:pt x="82500" y="1660220"/>
                  <a:pt x="1648" y="6519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341DCB4-B43F-EE56-C831-CDC3FE4EDA9F}"/>
              </a:ext>
            </a:extLst>
          </p:cNvPr>
          <p:cNvSpPr/>
          <p:nvPr/>
        </p:nvSpPr>
        <p:spPr>
          <a:xfrm>
            <a:off x="14294423" y="8419874"/>
            <a:ext cx="2552282" cy="3764375"/>
          </a:xfrm>
          <a:custGeom>
            <a:avLst/>
            <a:gdLst>
              <a:gd name="connsiteX0" fmla="*/ 1896668 w 2698072"/>
              <a:gd name="connsiteY0" fmla="*/ 0 h 3979401"/>
              <a:gd name="connsiteX1" fmla="*/ 2698072 w 2698072"/>
              <a:gd name="connsiteY1" fmla="*/ 0 h 3979401"/>
              <a:gd name="connsiteX2" fmla="*/ 2696424 w 2698072"/>
              <a:gd name="connsiteY2" fmla="*/ 65198 h 3979401"/>
              <a:gd name="connsiteX3" fmla="*/ 531296 w 2698072"/>
              <a:gd name="connsiteY3" fmla="*/ 3895915 h 3979401"/>
              <a:gd name="connsiteX4" fmla="*/ 401068 w 2698072"/>
              <a:gd name="connsiteY4" fmla="*/ 3979401 h 3979401"/>
              <a:gd name="connsiteX5" fmla="*/ 0 w 2698072"/>
              <a:gd name="connsiteY5" fmla="*/ 3284730 h 3979401"/>
              <a:gd name="connsiteX6" fmla="*/ 83220 w 2698072"/>
              <a:gd name="connsiteY6" fmla="*/ 3231379 h 3979401"/>
              <a:gd name="connsiteX7" fmla="*/ 1896064 w 2698072"/>
              <a:gd name="connsiteY7" fmla="*/ 23958 h 3979401"/>
              <a:gd name="connsiteX8" fmla="*/ 1896668 w 2698072"/>
              <a:gd name="connsiteY8" fmla="*/ 0 h 3979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2" h="3979401">
                <a:moveTo>
                  <a:pt x="1896668" y="0"/>
                </a:moveTo>
                <a:lnTo>
                  <a:pt x="2698072" y="0"/>
                </a:lnTo>
                <a:lnTo>
                  <a:pt x="2696424" y="65198"/>
                </a:lnTo>
                <a:cubicBezTo>
                  <a:pt x="2615572" y="1660220"/>
                  <a:pt x="1775936" y="3055051"/>
                  <a:pt x="531296" y="3895915"/>
                </a:cubicBezTo>
                <a:lnTo>
                  <a:pt x="401068" y="3979401"/>
                </a:lnTo>
                <a:lnTo>
                  <a:pt x="0" y="3284730"/>
                </a:lnTo>
                <a:lnTo>
                  <a:pt x="83220" y="3231379"/>
                </a:lnTo>
                <a:cubicBezTo>
                  <a:pt x="1125348" y="2527332"/>
                  <a:pt x="1828364" y="1359454"/>
                  <a:pt x="1896064" y="23958"/>
                </a:cubicBezTo>
                <a:lnTo>
                  <a:pt x="1896668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CB6DB2A7-444A-3BD2-FBEB-50E2C869060C}"/>
              </a:ext>
            </a:extLst>
          </p:cNvPr>
          <p:cNvSpPr/>
          <p:nvPr/>
        </p:nvSpPr>
        <p:spPr>
          <a:xfrm>
            <a:off x="10018351" y="11705519"/>
            <a:ext cx="4347298" cy="1195473"/>
          </a:xfrm>
          <a:custGeom>
            <a:avLst/>
            <a:gdLst>
              <a:gd name="connsiteX0" fmla="*/ 4194446 w 4595622"/>
              <a:gd name="connsiteY0" fmla="*/ 0 h 1263760"/>
              <a:gd name="connsiteX1" fmla="*/ 4595622 w 4595622"/>
              <a:gd name="connsiteY1" fmla="*/ 694856 h 1263760"/>
              <a:gd name="connsiteX2" fmla="*/ 4433154 w 4595622"/>
              <a:gd name="connsiteY2" fmla="*/ 778067 h 1263760"/>
              <a:gd name="connsiteX3" fmla="*/ 2297810 w 4595622"/>
              <a:gd name="connsiteY3" fmla="*/ 1263760 h 1263760"/>
              <a:gd name="connsiteX4" fmla="*/ 162468 w 4595622"/>
              <a:gd name="connsiteY4" fmla="*/ 778067 h 1263760"/>
              <a:gd name="connsiteX5" fmla="*/ 0 w 4595622"/>
              <a:gd name="connsiteY5" fmla="*/ 694856 h 1263760"/>
              <a:gd name="connsiteX6" fmla="*/ 401176 w 4595622"/>
              <a:gd name="connsiteY6" fmla="*/ 1 h 1263760"/>
              <a:gd name="connsiteX7" fmla="*/ 509910 w 4595622"/>
              <a:gd name="connsiteY7" fmla="*/ 55691 h 1263760"/>
              <a:gd name="connsiteX8" fmla="*/ 2297810 w 4595622"/>
              <a:gd name="connsiteY8" fmla="*/ 462357 h 1263760"/>
              <a:gd name="connsiteX9" fmla="*/ 4085710 w 4595622"/>
              <a:gd name="connsiteY9" fmla="*/ 55691 h 1263760"/>
              <a:gd name="connsiteX10" fmla="*/ 4194446 w 4595622"/>
              <a:gd name="connsiteY10" fmla="*/ 0 h 126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595622" h="1263760">
                <a:moveTo>
                  <a:pt x="4194446" y="0"/>
                </a:moveTo>
                <a:lnTo>
                  <a:pt x="4595622" y="694856"/>
                </a:lnTo>
                <a:lnTo>
                  <a:pt x="4433154" y="778067"/>
                </a:lnTo>
                <a:cubicBezTo>
                  <a:pt x="3787180" y="1089329"/>
                  <a:pt x="3062866" y="1263760"/>
                  <a:pt x="2297810" y="1263760"/>
                </a:cubicBezTo>
                <a:cubicBezTo>
                  <a:pt x="1532756" y="1263760"/>
                  <a:pt x="808442" y="1089329"/>
                  <a:pt x="162468" y="778067"/>
                </a:cubicBezTo>
                <a:lnTo>
                  <a:pt x="0" y="694856"/>
                </a:lnTo>
                <a:lnTo>
                  <a:pt x="401176" y="1"/>
                </a:lnTo>
                <a:lnTo>
                  <a:pt x="509910" y="55691"/>
                </a:lnTo>
                <a:cubicBezTo>
                  <a:pt x="1050776" y="316308"/>
                  <a:pt x="1657238" y="462357"/>
                  <a:pt x="2297810" y="462357"/>
                </a:cubicBezTo>
                <a:cubicBezTo>
                  <a:pt x="2938382" y="462357"/>
                  <a:pt x="3544844" y="316308"/>
                  <a:pt x="4085710" y="55691"/>
                </a:cubicBezTo>
                <a:lnTo>
                  <a:pt x="419444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9D978FCA-B1D9-993C-4E20-C845B1E23507}"/>
              </a:ext>
            </a:extLst>
          </p:cNvPr>
          <p:cNvSpPr/>
          <p:nvPr/>
        </p:nvSpPr>
        <p:spPr>
          <a:xfrm rot="19800000">
            <a:off x="5338980" y="9305364"/>
            <a:ext cx="1485304" cy="1268823"/>
          </a:xfrm>
          <a:custGeom>
            <a:avLst/>
            <a:gdLst>
              <a:gd name="connsiteX0" fmla="*/ 710073 w 1569444"/>
              <a:gd name="connsiteY0" fmla="*/ 1059974 h 1340699"/>
              <a:gd name="connsiteX1" fmla="*/ 55097 w 1569444"/>
              <a:gd name="connsiteY1" fmla="*/ 482250 h 1340699"/>
              <a:gd name="connsiteX2" fmla="*/ 0 w 1569444"/>
              <a:gd name="connsiteY2" fmla="*/ 401417 h 1340699"/>
              <a:gd name="connsiteX3" fmla="*/ 695273 w 1569444"/>
              <a:gd name="connsiteY3" fmla="*/ 0 h 1340699"/>
              <a:gd name="connsiteX4" fmla="*/ 782043 w 1569444"/>
              <a:gd name="connsiteY4" fmla="*/ 103786 h 1340699"/>
              <a:gd name="connsiteX5" fmla="*/ 1110678 w 1569444"/>
              <a:gd name="connsiteY5" fmla="*/ 366105 h 1340699"/>
              <a:gd name="connsiteX6" fmla="*/ 1502171 w 1569444"/>
              <a:gd name="connsiteY6" fmla="*/ 519552 h 1340699"/>
              <a:gd name="connsiteX7" fmla="*/ 1569443 w 1569444"/>
              <a:gd name="connsiteY7" fmla="*/ 531289 h 1340699"/>
              <a:gd name="connsiteX8" fmla="*/ 1569444 w 1569444"/>
              <a:gd name="connsiteY8" fmla="*/ 1340699 h 1340699"/>
              <a:gd name="connsiteX9" fmla="*/ 1537885 w 1569444"/>
              <a:gd name="connsiteY9" fmla="*/ 1338338 h 1340699"/>
              <a:gd name="connsiteX10" fmla="*/ 710073 w 1569444"/>
              <a:gd name="connsiteY10" fmla="*/ 1059974 h 134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69444" h="1340699">
                <a:moveTo>
                  <a:pt x="710073" y="1059974"/>
                </a:moveTo>
                <a:cubicBezTo>
                  <a:pt x="447088" y="908140"/>
                  <a:pt x="227326" y="710197"/>
                  <a:pt x="55097" y="482250"/>
                </a:cubicBezTo>
                <a:lnTo>
                  <a:pt x="0" y="401417"/>
                </a:lnTo>
                <a:lnTo>
                  <a:pt x="695273" y="0"/>
                </a:lnTo>
                <a:lnTo>
                  <a:pt x="782043" y="103786"/>
                </a:lnTo>
                <a:cubicBezTo>
                  <a:pt x="875361" y="204834"/>
                  <a:pt x="985293" y="293714"/>
                  <a:pt x="1110678" y="366105"/>
                </a:cubicBezTo>
                <a:cubicBezTo>
                  <a:pt x="1236063" y="438496"/>
                  <a:pt x="1368002" y="489260"/>
                  <a:pt x="1502171" y="519552"/>
                </a:cubicBezTo>
                <a:lnTo>
                  <a:pt x="1569443" y="531289"/>
                </a:lnTo>
                <a:lnTo>
                  <a:pt x="1569444" y="1340699"/>
                </a:lnTo>
                <a:lnTo>
                  <a:pt x="1537885" y="1338338"/>
                </a:lnTo>
                <a:cubicBezTo>
                  <a:pt x="1254363" y="1303157"/>
                  <a:pt x="973057" y="1211808"/>
                  <a:pt x="710073" y="10599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F3966E16-600B-2965-CEE1-B888895EF1A1}"/>
              </a:ext>
            </a:extLst>
          </p:cNvPr>
          <p:cNvSpPr/>
          <p:nvPr/>
        </p:nvSpPr>
        <p:spPr>
          <a:xfrm rot="19800000">
            <a:off x="4349811" y="8189552"/>
            <a:ext cx="853092" cy="1719528"/>
          </a:xfrm>
          <a:custGeom>
            <a:avLst/>
            <a:gdLst>
              <a:gd name="connsiteX0" fmla="*/ 203413 w 901419"/>
              <a:gd name="connsiteY0" fmla="*/ 1816936 h 1816936"/>
              <a:gd name="connsiteX1" fmla="*/ 139592 w 901419"/>
              <a:gd name="connsiteY1" fmla="*/ 1668113 h 1816936"/>
              <a:gd name="connsiteX2" fmla="*/ 112098 w 901419"/>
              <a:gd name="connsiteY2" fmla="*/ 204381 h 1816936"/>
              <a:gd name="connsiteX3" fmla="*/ 191875 w 901419"/>
              <a:gd name="connsiteY3" fmla="*/ 0 h 1816936"/>
              <a:gd name="connsiteX4" fmla="*/ 892990 w 901419"/>
              <a:gd name="connsiteY4" fmla="*/ 404789 h 1816936"/>
              <a:gd name="connsiteX5" fmla="*/ 872605 w 901419"/>
              <a:gd name="connsiteY5" fmla="*/ 457009 h 1816936"/>
              <a:gd name="connsiteX6" fmla="*/ 890083 w 901419"/>
              <a:gd name="connsiteY6" fmla="*/ 1387511 h 1816936"/>
              <a:gd name="connsiteX7" fmla="*/ 901419 w 901419"/>
              <a:gd name="connsiteY7" fmla="*/ 1413942 h 1816936"/>
              <a:gd name="connsiteX8" fmla="*/ 203413 w 901419"/>
              <a:gd name="connsiteY8" fmla="*/ 1816936 h 181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1419" h="1816936">
                <a:moveTo>
                  <a:pt x="203413" y="1816936"/>
                </a:moveTo>
                <a:lnTo>
                  <a:pt x="139592" y="1668113"/>
                </a:lnTo>
                <a:cubicBezTo>
                  <a:pt x="-32776" y="1206307"/>
                  <a:pt x="-49652" y="689620"/>
                  <a:pt x="112098" y="204381"/>
                </a:cubicBezTo>
                <a:lnTo>
                  <a:pt x="191875" y="0"/>
                </a:lnTo>
                <a:lnTo>
                  <a:pt x="892990" y="404789"/>
                </a:lnTo>
                <a:lnTo>
                  <a:pt x="872605" y="457009"/>
                </a:lnTo>
                <a:cubicBezTo>
                  <a:pt x="769780" y="765478"/>
                  <a:pt x="780509" y="1093940"/>
                  <a:pt x="890083" y="1387511"/>
                </a:cubicBezTo>
                <a:lnTo>
                  <a:pt x="901419" y="1413942"/>
                </a:lnTo>
                <a:lnTo>
                  <a:pt x="203413" y="181693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748C7589-2901-3F1D-E93A-BA16550EA1B8}"/>
              </a:ext>
            </a:extLst>
          </p:cNvPr>
          <p:cNvSpPr/>
          <p:nvPr/>
        </p:nvSpPr>
        <p:spPr>
          <a:xfrm rot="19800000">
            <a:off x="7199405" y="6494439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C22F035D-9F7B-B6A3-3401-10848717A10F}"/>
              </a:ext>
            </a:extLst>
          </p:cNvPr>
          <p:cNvSpPr/>
          <p:nvPr/>
        </p:nvSpPr>
        <p:spPr>
          <a:xfrm rot="19800000">
            <a:off x="3898435" y="6825145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4E4DB066-5935-2CFF-A50E-D598B6185F3E}"/>
              </a:ext>
            </a:extLst>
          </p:cNvPr>
          <p:cNvSpPr/>
          <p:nvPr/>
        </p:nvSpPr>
        <p:spPr>
          <a:xfrm rot="19800000">
            <a:off x="5487456" y="5874654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FF24DA42-02EC-AA49-552A-7C82AF4A29A3}"/>
              </a:ext>
            </a:extLst>
          </p:cNvPr>
          <p:cNvSpPr/>
          <p:nvPr/>
        </p:nvSpPr>
        <p:spPr>
          <a:xfrm rot="19800000">
            <a:off x="17376917" y="9305364"/>
            <a:ext cx="1485304" cy="1268823"/>
          </a:xfrm>
          <a:custGeom>
            <a:avLst/>
            <a:gdLst>
              <a:gd name="connsiteX0" fmla="*/ 710073 w 1569444"/>
              <a:gd name="connsiteY0" fmla="*/ 1059974 h 1340699"/>
              <a:gd name="connsiteX1" fmla="*/ 55097 w 1569444"/>
              <a:gd name="connsiteY1" fmla="*/ 482250 h 1340699"/>
              <a:gd name="connsiteX2" fmla="*/ 0 w 1569444"/>
              <a:gd name="connsiteY2" fmla="*/ 401417 h 1340699"/>
              <a:gd name="connsiteX3" fmla="*/ 695273 w 1569444"/>
              <a:gd name="connsiteY3" fmla="*/ 0 h 1340699"/>
              <a:gd name="connsiteX4" fmla="*/ 782043 w 1569444"/>
              <a:gd name="connsiteY4" fmla="*/ 103786 h 1340699"/>
              <a:gd name="connsiteX5" fmla="*/ 1110678 w 1569444"/>
              <a:gd name="connsiteY5" fmla="*/ 366105 h 1340699"/>
              <a:gd name="connsiteX6" fmla="*/ 1502171 w 1569444"/>
              <a:gd name="connsiteY6" fmla="*/ 519552 h 1340699"/>
              <a:gd name="connsiteX7" fmla="*/ 1569443 w 1569444"/>
              <a:gd name="connsiteY7" fmla="*/ 531289 h 1340699"/>
              <a:gd name="connsiteX8" fmla="*/ 1569444 w 1569444"/>
              <a:gd name="connsiteY8" fmla="*/ 1340699 h 1340699"/>
              <a:gd name="connsiteX9" fmla="*/ 1537885 w 1569444"/>
              <a:gd name="connsiteY9" fmla="*/ 1338338 h 1340699"/>
              <a:gd name="connsiteX10" fmla="*/ 710073 w 1569444"/>
              <a:gd name="connsiteY10" fmla="*/ 1059974 h 134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69444" h="1340699">
                <a:moveTo>
                  <a:pt x="710073" y="1059974"/>
                </a:moveTo>
                <a:cubicBezTo>
                  <a:pt x="447088" y="908140"/>
                  <a:pt x="227326" y="710197"/>
                  <a:pt x="55097" y="482250"/>
                </a:cubicBezTo>
                <a:lnTo>
                  <a:pt x="0" y="401417"/>
                </a:lnTo>
                <a:lnTo>
                  <a:pt x="695273" y="0"/>
                </a:lnTo>
                <a:lnTo>
                  <a:pt x="782043" y="103786"/>
                </a:lnTo>
                <a:cubicBezTo>
                  <a:pt x="875361" y="204834"/>
                  <a:pt x="985293" y="293714"/>
                  <a:pt x="1110678" y="366105"/>
                </a:cubicBezTo>
                <a:cubicBezTo>
                  <a:pt x="1236063" y="438496"/>
                  <a:pt x="1368002" y="489260"/>
                  <a:pt x="1502171" y="519552"/>
                </a:cubicBezTo>
                <a:lnTo>
                  <a:pt x="1569443" y="531289"/>
                </a:lnTo>
                <a:lnTo>
                  <a:pt x="1569444" y="1340699"/>
                </a:lnTo>
                <a:lnTo>
                  <a:pt x="1537885" y="1338338"/>
                </a:lnTo>
                <a:cubicBezTo>
                  <a:pt x="1254363" y="1303157"/>
                  <a:pt x="973057" y="1211808"/>
                  <a:pt x="710073" y="10599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BB15480C-2BBD-357B-2C6E-300DC403A1CA}"/>
              </a:ext>
            </a:extLst>
          </p:cNvPr>
          <p:cNvSpPr/>
          <p:nvPr/>
        </p:nvSpPr>
        <p:spPr>
          <a:xfrm rot="19800000">
            <a:off x="18978750" y="8401703"/>
            <a:ext cx="1557068" cy="1239287"/>
          </a:xfrm>
          <a:custGeom>
            <a:avLst/>
            <a:gdLst>
              <a:gd name="connsiteX0" fmla="*/ 1 w 1645274"/>
              <a:gd name="connsiteY0" fmla="*/ 1309491 h 1309491"/>
              <a:gd name="connsiteX1" fmla="*/ 0 w 1645274"/>
              <a:gd name="connsiteY1" fmla="*/ 505133 h 1309491"/>
              <a:gd name="connsiteX2" fmla="*/ 94551 w 1645274"/>
              <a:gd name="connsiteY2" fmla="*/ 493878 h 1309491"/>
              <a:gd name="connsiteX3" fmla="*/ 909129 w 1645274"/>
              <a:gd name="connsiteY3" fmla="*/ 43764 h 1309491"/>
              <a:gd name="connsiteX4" fmla="*/ 944160 w 1645274"/>
              <a:gd name="connsiteY4" fmla="*/ 0 h 1309491"/>
              <a:gd name="connsiteX5" fmla="*/ 1645274 w 1645274"/>
              <a:gd name="connsiteY5" fmla="*/ 404788 h 1309491"/>
              <a:gd name="connsiteX6" fmla="*/ 1508164 w 1645274"/>
              <a:gd name="connsiteY6" fmla="*/ 576068 h 1309491"/>
              <a:gd name="connsiteX7" fmla="*/ 16853 w 1645274"/>
              <a:gd name="connsiteY7" fmla="*/ 1309114 h 1309491"/>
              <a:gd name="connsiteX8" fmla="*/ 1 w 1645274"/>
              <a:gd name="connsiteY8" fmla="*/ 1309491 h 130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45274" h="1309491">
                <a:moveTo>
                  <a:pt x="1" y="1309491"/>
                </a:moveTo>
                <a:lnTo>
                  <a:pt x="0" y="505133"/>
                </a:lnTo>
                <a:lnTo>
                  <a:pt x="94551" y="493878"/>
                </a:lnTo>
                <a:cubicBezTo>
                  <a:pt x="403578" y="441987"/>
                  <a:pt x="693399" y="287047"/>
                  <a:pt x="909129" y="43764"/>
                </a:cubicBezTo>
                <a:lnTo>
                  <a:pt x="944160" y="0"/>
                </a:lnTo>
                <a:lnTo>
                  <a:pt x="1645274" y="404788"/>
                </a:lnTo>
                <a:lnTo>
                  <a:pt x="1508164" y="576068"/>
                </a:lnTo>
                <a:cubicBezTo>
                  <a:pt x="1120329" y="1013438"/>
                  <a:pt x="580270" y="1269296"/>
                  <a:pt x="16853" y="1309114"/>
                </a:cubicBezTo>
                <a:lnTo>
                  <a:pt x="1" y="130949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30E03EE7-5544-A61A-FEF7-E48C7F0606FD}"/>
              </a:ext>
            </a:extLst>
          </p:cNvPr>
          <p:cNvSpPr/>
          <p:nvPr/>
        </p:nvSpPr>
        <p:spPr>
          <a:xfrm rot="19800000">
            <a:off x="19237341" y="6494439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1E398ECA-DF5A-C7AD-B220-B45641C03465}"/>
              </a:ext>
            </a:extLst>
          </p:cNvPr>
          <p:cNvSpPr/>
          <p:nvPr/>
        </p:nvSpPr>
        <p:spPr>
          <a:xfrm rot="19800000">
            <a:off x="15936370" y="6825145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3655F39D-49C1-FD5E-9B16-6AE83F9E2FFB}"/>
              </a:ext>
            </a:extLst>
          </p:cNvPr>
          <p:cNvSpPr/>
          <p:nvPr/>
        </p:nvSpPr>
        <p:spPr>
          <a:xfrm rot="19800000">
            <a:off x="17525392" y="5874654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84BCC2DA-F365-EE13-3F05-4B817027C9CB}"/>
              </a:ext>
            </a:extLst>
          </p:cNvPr>
          <p:cNvSpPr/>
          <p:nvPr/>
        </p:nvSpPr>
        <p:spPr>
          <a:xfrm>
            <a:off x="8295395" y="8419873"/>
            <a:ext cx="3087741" cy="3107242"/>
          </a:xfrm>
          <a:custGeom>
            <a:avLst/>
            <a:gdLst>
              <a:gd name="connsiteX0" fmla="*/ 0 w 3264116"/>
              <a:gd name="connsiteY0" fmla="*/ 0 h 3284732"/>
              <a:gd name="connsiteX1" fmla="*/ 2735174 w 3264116"/>
              <a:gd name="connsiteY1" fmla="*/ 0 h 3284732"/>
              <a:gd name="connsiteX2" fmla="*/ 2749448 w 3264116"/>
              <a:gd name="connsiteY2" fmla="*/ 93515 h 3284732"/>
              <a:gd name="connsiteX3" fmla="*/ 3229836 w 3264116"/>
              <a:gd name="connsiteY3" fmla="*/ 890614 h 3284732"/>
              <a:gd name="connsiteX4" fmla="*/ 3264116 w 3264116"/>
              <a:gd name="connsiteY4" fmla="*/ 916248 h 3284732"/>
              <a:gd name="connsiteX5" fmla="*/ 1896670 w 3264116"/>
              <a:gd name="connsiteY5" fmla="*/ 3284732 h 3284732"/>
              <a:gd name="connsiteX6" fmla="*/ 1813448 w 3264116"/>
              <a:gd name="connsiteY6" fmla="*/ 3231379 h 3284732"/>
              <a:gd name="connsiteX7" fmla="*/ 606 w 3264116"/>
              <a:gd name="connsiteY7" fmla="*/ 23958 h 3284732"/>
              <a:gd name="connsiteX8" fmla="*/ 0 w 3264116"/>
              <a:gd name="connsiteY8" fmla="*/ 0 h 328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6" h="3284732">
                <a:moveTo>
                  <a:pt x="0" y="0"/>
                </a:moveTo>
                <a:lnTo>
                  <a:pt x="2735174" y="0"/>
                </a:lnTo>
                <a:lnTo>
                  <a:pt x="2749448" y="93515"/>
                </a:lnTo>
                <a:cubicBezTo>
                  <a:pt x="2814634" y="412070"/>
                  <a:pt x="2988154" y="691162"/>
                  <a:pt x="3229836" y="890614"/>
                </a:cubicBezTo>
                <a:lnTo>
                  <a:pt x="3264116" y="916248"/>
                </a:lnTo>
                <a:lnTo>
                  <a:pt x="1896670" y="3284732"/>
                </a:lnTo>
                <a:lnTo>
                  <a:pt x="1813448" y="3231379"/>
                </a:lnTo>
                <a:cubicBezTo>
                  <a:pt x="771320" y="2527332"/>
                  <a:pt x="68302" y="1359454"/>
                  <a:pt x="606" y="2395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A1CEF975-CFA0-8FF3-3B7D-4EDB1BD8BDB6}"/>
              </a:ext>
            </a:extLst>
          </p:cNvPr>
          <p:cNvSpPr/>
          <p:nvPr/>
        </p:nvSpPr>
        <p:spPr>
          <a:xfrm>
            <a:off x="13000868" y="8419873"/>
            <a:ext cx="3087737" cy="3107240"/>
          </a:xfrm>
          <a:custGeom>
            <a:avLst/>
            <a:gdLst>
              <a:gd name="connsiteX0" fmla="*/ 528938 w 3264112"/>
              <a:gd name="connsiteY0" fmla="*/ 0 h 3284730"/>
              <a:gd name="connsiteX1" fmla="*/ 3264112 w 3264112"/>
              <a:gd name="connsiteY1" fmla="*/ 0 h 3284730"/>
              <a:gd name="connsiteX2" fmla="*/ 3263508 w 3264112"/>
              <a:gd name="connsiteY2" fmla="*/ 23958 h 3284730"/>
              <a:gd name="connsiteX3" fmla="*/ 1450664 w 3264112"/>
              <a:gd name="connsiteY3" fmla="*/ 3231379 h 3284730"/>
              <a:gd name="connsiteX4" fmla="*/ 1367444 w 3264112"/>
              <a:gd name="connsiteY4" fmla="*/ 3284730 h 3284730"/>
              <a:gd name="connsiteX5" fmla="*/ 0 w 3264112"/>
              <a:gd name="connsiteY5" fmla="*/ 916246 h 3284730"/>
              <a:gd name="connsiteX6" fmla="*/ 34276 w 3264112"/>
              <a:gd name="connsiteY6" fmla="*/ 890614 h 3284730"/>
              <a:gd name="connsiteX7" fmla="*/ 514664 w 3264112"/>
              <a:gd name="connsiteY7" fmla="*/ 93515 h 3284730"/>
              <a:gd name="connsiteX8" fmla="*/ 528938 w 3264112"/>
              <a:gd name="connsiteY8" fmla="*/ 0 h 328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2" h="3284730">
                <a:moveTo>
                  <a:pt x="528938" y="0"/>
                </a:moveTo>
                <a:lnTo>
                  <a:pt x="3264112" y="0"/>
                </a:lnTo>
                <a:lnTo>
                  <a:pt x="3263508" y="23958"/>
                </a:lnTo>
                <a:cubicBezTo>
                  <a:pt x="3195808" y="1359454"/>
                  <a:pt x="2492792" y="2527332"/>
                  <a:pt x="1450664" y="3231379"/>
                </a:cubicBezTo>
                <a:lnTo>
                  <a:pt x="1367444" y="3284730"/>
                </a:lnTo>
                <a:lnTo>
                  <a:pt x="0" y="916246"/>
                </a:lnTo>
                <a:lnTo>
                  <a:pt x="34276" y="890614"/>
                </a:lnTo>
                <a:cubicBezTo>
                  <a:pt x="275958" y="691162"/>
                  <a:pt x="449478" y="412070"/>
                  <a:pt x="514664" y="93515"/>
                </a:cubicBezTo>
                <a:lnTo>
                  <a:pt x="52893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65782A62-570B-3FCD-B91F-28838C097E06}"/>
              </a:ext>
            </a:extLst>
          </p:cNvPr>
          <p:cNvSpPr/>
          <p:nvPr/>
        </p:nvSpPr>
        <p:spPr>
          <a:xfrm>
            <a:off x="10397850" y="9465537"/>
            <a:ext cx="3588302" cy="2677356"/>
          </a:xfrm>
          <a:custGeom>
            <a:avLst/>
            <a:gdLst>
              <a:gd name="connsiteX0" fmla="*/ 2426142 w 3793270"/>
              <a:gd name="connsiteY0" fmla="*/ 0 h 2830291"/>
              <a:gd name="connsiteX1" fmla="*/ 3793270 w 3793270"/>
              <a:gd name="connsiteY1" fmla="*/ 2367934 h 2830291"/>
              <a:gd name="connsiteX2" fmla="*/ 3684534 w 3793270"/>
              <a:gd name="connsiteY2" fmla="*/ 2423625 h 2830291"/>
              <a:gd name="connsiteX3" fmla="*/ 1896634 w 3793270"/>
              <a:gd name="connsiteY3" fmla="*/ 2830291 h 2830291"/>
              <a:gd name="connsiteX4" fmla="*/ 108734 w 3793270"/>
              <a:gd name="connsiteY4" fmla="*/ 2423625 h 2830291"/>
              <a:gd name="connsiteX5" fmla="*/ 0 w 3793270"/>
              <a:gd name="connsiteY5" fmla="*/ 2367935 h 2830291"/>
              <a:gd name="connsiteX6" fmla="*/ 1367128 w 3793270"/>
              <a:gd name="connsiteY6" fmla="*/ 1 h 2830291"/>
              <a:gd name="connsiteX7" fmla="*/ 1480870 w 3793270"/>
              <a:gd name="connsiteY7" fmla="*/ 41631 h 2830291"/>
              <a:gd name="connsiteX8" fmla="*/ 1896634 w 3793270"/>
              <a:gd name="connsiteY8" fmla="*/ 104489 h 2830291"/>
              <a:gd name="connsiteX9" fmla="*/ 2312398 w 3793270"/>
              <a:gd name="connsiteY9" fmla="*/ 41631 h 2830291"/>
              <a:gd name="connsiteX10" fmla="*/ 2426142 w 3793270"/>
              <a:gd name="connsiteY10" fmla="*/ 0 h 283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93270" h="2830291">
                <a:moveTo>
                  <a:pt x="2426142" y="0"/>
                </a:moveTo>
                <a:lnTo>
                  <a:pt x="3793270" y="2367934"/>
                </a:lnTo>
                <a:lnTo>
                  <a:pt x="3684534" y="2423625"/>
                </a:lnTo>
                <a:cubicBezTo>
                  <a:pt x="3143668" y="2684242"/>
                  <a:pt x="2537206" y="2830291"/>
                  <a:pt x="1896634" y="2830291"/>
                </a:cubicBezTo>
                <a:cubicBezTo>
                  <a:pt x="1256062" y="2830291"/>
                  <a:pt x="649600" y="2684242"/>
                  <a:pt x="108734" y="2423625"/>
                </a:cubicBezTo>
                <a:lnTo>
                  <a:pt x="0" y="2367935"/>
                </a:lnTo>
                <a:lnTo>
                  <a:pt x="1367128" y="1"/>
                </a:lnTo>
                <a:lnTo>
                  <a:pt x="1480870" y="41631"/>
                </a:lnTo>
                <a:cubicBezTo>
                  <a:pt x="1612210" y="82482"/>
                  <a:pt x="1751852" y="104489"/>
                  <a:pt x="1896634" y="104489"/>
                </a:cubicBezTo>
                <a:cubicBezTo>
                  <a:pt x="2041416" y="104489"/>
                  <a:pt x="2181058" y="82482"/>
                  <a:pt x="2312398" y="41631"/>
                </a:cubicBezTo>
                <a:lnTo>
                  <a:pt x="242614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12C6BD8-F3A8-44BC-0EE1-64CAD1B5A352}"/>
              </a:ext>
            </a:extLst>
          </p:cNvPr>
          <p:cNvSpPr/>
          <p:nvPr/>
        </p:nvSpPr>
        <p:spPr>
          <a:xfrm rot="19800000">
            <a:off x="3956212" y="10055773"/>
            <a:ext cx="3766557" cy="3491705"/>
          </a:xfrm>
          <a:custGeom>
            <a:avLst/>
            <a:gdLst>
              <a:gd name="connsiteX0" fmla="*/ 1705511 w 3979925"/>
              <a:gd name="connsiteY0" fmla="*/ 3033283 h 3689503"/>
              <a:gd name="connsiteX1" fmla="*/ 99097 w 3979925"/>
              <a:gd name="connsiteY1" fmla="*/ 1544990 h 3689503"/>
              <a:gd name="connsiteX2" fmla="*/ 0 w 3979925"/>
              <a:gd name="connsiteY2" fmla="*/ 1391691 h 3689503"/>
              <a:gd name="connsiteX3" fmla="*/ 2410481 w 3979925"/>
              <a:gd name="connsiteY3" fmla="*/ 0 h 3689503"/>
              <a:gd name="connsiteX4" fmla="*/ 2465578 w 3979925"/>
              <a:gd name="connsiteY4" fmla="*/ 80833 h 3689503"/>
              <a:gd name="connsiteX5" fmla="*/ 3120554 w 3979925"/>
              <a:gd name="connsiteY5" fmla="*/ 658557 h 3689503"/>
              <a:gd name="connsiteX6" fmla="*/ 3948366 w 3979925"/>
              <a:gd name="connsiteY6" fmla="*/ 936921 h 3689503"/>
              <a:gd name="connsiteX7" fmla="*/ 3979925 w 3979925"/>
              <a:gd name="connsiteY7" fmla="*/ 939282 h 3689503"/>
              <a:gd name="connsiteX8" fmla="*/ 3979925 w 3979925"/>
              <a:gd name="connsiteY8" fmla="*/ 3689503 h 3689503"/>
              <a:gd name="connsiteX9" fmla="*/ 3797618 w 3979925"/>
              <a:gd name="connsiteY9" fmla="*/ 3680332 h 3689503"/>
              <a:gd name="connsiteX10" fmla="*/ 1705511 w 3979925"/>
              <a:gd name="connsiteY10" fmla="*/ 3033283 h 36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5" h="3689503">
                <a:moveTo>
                  <a:pt x="1705511" y="3033283"/>
                </a:moveTo>
                <a:cubicBezTo>
                  <a:pt x="1042955" y="2650756"/>
                  <a:pt x="502896" y="2137537"/>
                  <a:pt x="99097" y="1544990"/>
                </a:cubicBezTo>
                <a:lnTo>
                  <a:pt x="0" y="1391691"/>
                </a:lnTo>
                <a:lnTo>
                  <a:pt x="2410481" y="0"/>
                </a:lnTo>
                <a:lnTo>
                  <a:pt x="2465578" y="80833"/>
                </a:lnTo>
                <a:cubicBezTo>
                  <a:pt x="2637807" y="308780"/>
                  <a:pt x="2857569" y="506723"/>
                  <a:pt x="3120554" y="658557"/>
                </a:cubicBezTo>
                <a:cubicBezTo>
                  <a:pt x="3383538" y="810391"/>
                  <a:pt x="3664844" y="901740"/>
                  <a:pt x="3948366" y="936921"/>
                </a:cubicBezTo>
                <a:lnTo>
                  <a:pt x="3979925" y="939282"/>
                </a:lnTo>
                <a:lnTo>
                  <a:pt x="3979925" y="3689503"/>
                </a:lnTo>
                <a:lnTo>
                  <a:pt x="3797618" y="3680332"/>
                </a:lnTo>
                <a:cubicBezTo>
                  <a:pt x="3082557" y="3626905"/>
                  <a:pt x="2368067" y="3415810"/>
                  <a:pt x="1705511" y="3033283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9E56BB41-66B4-981D-6B86-3CA52397E74F}"/>
              </a:ext>
            </a:extLst>
          </p:cNvPr>
          <p:cNvSpPr/>
          <p:nvPr/>
        </p:nvSpPr>
        <p:spPr>
          <a:xfrm rot="19800000">
            <a:off x="1942308" y="7700463"/>
            <a:ext cx="2822043" cy="4348433"/>
          </a:xfrm>
          <a:custGeom>
            <a:avLst/>
            <a:gdLst>
              <a:gd name="connsiteX0" fmla="*/ 570248 w 2981907"/>
              <a:gd name="connsiteY0" fmla="*/ 4594764 h 4594764"/>
              <a:gd name="connsiteX1" fmla="*/ 499213 w 2981907"/>
              <a:gd name="connsiteY1" fmla="*/ 4457352 h 4594764"/>
              <a:gd name="connsiteX2" fmla="*/ 539514 w 2981907"/>
              <a:gd name="connsiteY2" fmla="*/ 57288 h 4594764"/>
              <a:gd name="connsiteX3" fmla="*/ 570687 w 2981907"/>
              <a:gd name="connsiteY3" fmla="*/ 0 h 4594764"/>
              <a:gd name="connsiteX4" fmla="*/ 2970369 w 2981907"/>
              <a:gd name="connsiteY4" fmla="*/ 1385457 h 4594764"/>
              <a:gd name="connsiteX5" fmla="*/ 2890592 w 2981907"/>
              <a:gd name="connsiteY5" fmla="*/ 1589838 h 4594764"/>
              <a:gd name="connsiteX6" fmla="*/ 2918086 w 2981907"/>
              <a:gd name="connsiteY6" fmla="*/ 3053570 h 4594764"/>
              <a:gd name="connsiteX7" fmla="*/ 2981907 w 2981907"/>
              <a:gd name="connsiteY7" fmla="*/ 3202393 h 4594764"/>
              <a:gd name="connsiteX8" fmla="*/ 570248 w 2981907"/>
              <a:gd name="connsiteY8" fmla="*/ 4594764 h 459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1907" h="4594764">
                <a:moveTo>
                  <a:pt x="570248" y="4594764"/>
                </a:moveTo>
                <a:lnTo>
                  <a:pt x="499213" y="4457352"/>
                </a:lnTo>
                <a:cubicBezTo>
                  <a:pt x="-158246" y="3106821"/>
                  <a:pt x="-187977" y="1479044"/>
                  <a:pt x="539514" y="57288"/>
                </a:cubicBezTo>
                <a:lnTo>
                  <a:pt x="570687" y="0"/>
                </a:lnTo>
                <a:lnTo>
                  <a:pt x="2970369" y="1385457"/>
                </a:lnTo>
                <a:lnTo>
                  <a:pt x="2890592" y="1589838"/>
                </a:lnTo>
                <a:cubicBezTo>
                  <a:pt x="2728842" y="2075077"/>
                  <a:pt x="2745718" y="2591764"/>
                  <a:pt x="2918086" y="3053570"/>
                </a:cubicBezTo>
                <a:lnTo>
                  <a:pt x="2981907" y="3202393"/>
                </a:lnTo>
                <a:lnTo>
                  <a:pt x="570248" y="4594764"/>
                </a:lnTo>
                <a:close/>
              </a:path>
            </a:pathLst>
          </a:custGeom>
          <a:solidFill>
            <a:schemeClr val="tx2">
              <a:lumMod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E5978929-E7E3-7045-8024-F6E2B0422E7C}"/>
              </a:ext>
            </a:extLst>
          </p:cNvPr>
          <p:cNvSpPr/>
          <p:nvPr/>
        </p:nvSpPr>
        <p:spPr>
          <a:xfrm rot="19800000">
            <a:off x="7644687" y="4430042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431A81BD-FA76-1BEF-862B-0246C78196CE}"/>
              </a:ext>
            </a:extLst>
          </p:cNvPr>
          <p:cNvSpPr/>
          <p:nvPr/>
        </p:nvSpPr>
        <p:spPr>
          <a:xfrm rot="19800000">
            <a:off x="1043401" y="5012860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C775C457-49CC-7A2E-E2AF-8BDBD82368F5}"/>
              </a:ext>
            </a:extLst>
          </p:cNvPr>
          <p:cNvSpPr/>
          <p:nvPr/>
        </p:nvSpPr>
        <p:spPr>
          <a:xfrm rot="19800000">
            <a:off x="4602687" y="2953858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D876B23D-B9DC-A196-4B79-C4A5D86C3114}"/>
              </a:ext>
            </a:extLst>
          </p:cNvPr>
          <p:cNvSpPr/>
          <p:nvPr/>
        </p:nvSpPr>
        <p:spPr>
          <a:xfrm rot="19800000">
            <a:off x="15994147" y="10055773"/>
            <a:ext cx="3766557" cy="3491705"/>
          </a:xfrm>
          <a:custGeom>
            <a:avLst/>
            <a:gdLst>
              <a:gd name="connsiteX0" fmla="*/ 1705511 w 3979925"/>
              <a:gd name="connsiteY0" fmla="*/ 3033283 h 3689503"/>
              <a:gd name="connsiteX1" fmla="*/ 99097 w 3979925"/>
              <a:gd name="connsiteY1" fmla="*/ 1544990 h 3689503"/>
              <a:gd name="connsiteX2" fmla="*/ 0 w 3979925"/>
              <a:gd name="connsiteY2" fmla="*/ 1391691 h 3689503"/>
              <a:gd name="connsiteX3" fmla="*/ 2410481 w 3979925"/>
              <a:gd name="connsiteY3" fmla="*/ 0 h 3689503"/>
              <a:gd name="connsiteX4" fmla="*/ 2465578 w 3979925"/>
              <a:gd name="connsiteY4" fmla="*/ 80833 h 3689503"/>
              <a:gd name="connsiteX5" fmla="*/ 3120554 w 3979925"/>
              <a:gd name="connsiteY5" fmla="*/ 658557 h 3689503"/>
              <a:gd name="connsiteX6" fmla="*/ 3948366 w 3979925"/>
              <a:gd name="connsiteY6" fmla="*/ 936921 h 3689503"/>
              <a:gd name="connsiteX7" fmla="*/ 3979925 w 3979925"/>
              <a:gd name="connsiteY7" fmla="*/ 939282 h 3689503"/>
              <a:gd name="connsiteX8" fmla="*/ 3979925 w 3979925"/>
              <a:gd name="connsiteY8" fmla="*/ 3689503 h 3689503"/>
              <a:gd name="connsiteX9" fmla="*/ 3797618 w 3979925"/>
              <a:gd name="connsiteY9" fmla="*/ 3680332 h 3689503"/>
              <a:gd name="connsiteX10" fmla="*/ 1705511 w 3979925"/>
              <a:gd name="connsiteY10" fmla="*/ 3033283 h 36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5" h="3689503">
                <a:moveTo>
                  <a:pt x="1705511" y="3033283"/>
                </a:moveTo>
                <a:cubicBezTo>
                  <a:pt x="1042955" y="2650756"/>
                  <a:pt x="502896" y="2137537"/>
                  <a:pt x="99097" y="1544990"/>
                </a:cubicBezTo>
                <a:lnTo>
                  <a:pt x="0" y="1391691"/>
                </a:lnTo>
                <a:lnTo>
                  <a:pt x="2410481" y="0"/>
                </a:lnTo>
                <a:lnTo>
                  <a:pt x="2465578" y="80833"/>
                </a:lnTo>
                <a:cubicBezTo>
                  <a:pt x="2637807" y="308780"/>
                  <a:pt x="2857569" y="506723"/>
                  <a:pt x="3120554" y="658557"/>
                </a:cubicBezTo>
                <a:cubicBezTo>
                  <a:pt x="3383538" y="810391"/>
                  <a:pt x="3664844" y="901740"/>
                  <a:pt x="3948366" y="936921"/>
                </a:cubicBezTo>
                <a:lnTo>
                  <a:pt x="3979925" y="939282"/>
                </a:lnTo>
                <a:lnTo>
                  <a:pt x="3979925" y="3689503"/>
                </a:lnTo>
                <a:lnTo>
                  <a:pt x="3797618" y="3680332"/>
                </a:lnTo>
                <a:cubicBezTo>
                  <a:pt x="3082557" y="3626905"/>
                  <a:pt x="2368067" y="3415810"/>
                  <a:pt x="1705511" y="3033283"/>
                </a:cubicBez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575557F3-4571-477C-F2BE-171CBA1BE96A}"/>
              </a:ext>
            </a:extLst>
          </p:cNvPr>
          <p:cNvSpPr/>
          <p:nvPr/>
        </p:nvSpPr>
        <p:spPr>
          <a:xfrm rot="19800000">
            <a:off x="19574950" y="8033252"/>
            <a:ext cx="3765649" cy="3449700"/>
          </a:xfrm>
          <a:custGeom>
            <a:avLst/>
            <a:gdLst>
              <a:gd name="connsiteX0" fmla="*/ 0 w 3978966"/>
              <a:gd name="connsiteY0" fmla="*/ 3645120 h 3645120"/>
              <a:gd name="connsiteX1" fmla="*/ 0 w 3978966"/>
              <a:gd name="connsiteY1" fmla="*/ 904703 h 3645120"/>
              <a:gd name="connsiteX2" fmla="*/ 16852 w 3978966"/>
              <a:gd name="connsiteY2" fmla="*/ 904326 h 3645120"/>
              <a:gd name="connsiteX3" fmla="*/ 1508163 w 3978966"/>
              <a:gd name="connsiteY3" fmla="*/ 171280 h 3645120"/>
              <a:gd name="connsiteX4" fmla="*/ 1645273 w 3978966"/>
              <a:gd name="connsiteY4" fmla="*/ 0 h 3645120"/>
              <a:gd name="connsiteX5" fmla="*/ 3978966 w 3978966"/>
              <a:gd name="connsiteY5" fmla="*/ 1347358 h 3645120"/>
              <a:gd name="connsiteX6" fmla="*/ 3944938 w 3978966"/>
              <a:gd name="connsiteY6" fmla="*/ 1402998 h 3645120"/>
              <a:gd name="connsiteX7" fmla="*/ 154522 w 3978966"/>
              <a:gd name="connsiteY7" fmla="*/ 3637932 h 3645120"/>
              <a:gd name="connsiteX8" fmla="*/ 0 w 3978966"/>
              <a:gd name="connsiteY8" fmla="*/ 3645120 h 3645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6" h="3645120">
                <a:moveTo>
                  <a:pt x="0" y="3645120"/>
                </a:moveTo>
                <a:lnTo>
                  <a:pt x="0" y="904703"/>
                </a:lnTo>
                <a:lnTo>
                  <a:pt x="16852" y="904326"/>
                </a:lnTo>
                <a:cubicBezTo>
                  <a:pt x="580269" y="864508"/>
                  <a:pt x="1120328" y="608650"/>
                  <a:pt x="1508163" y="171280"/>
                </a:cubicBezTo>
                <a:lnTo>
                  <a:pt x="1645273" y="0"/>
                </a:lnTo>
                <a:lnTo>
                  <a:pt x="3978966" y="1347358"/>
                </a:lnTo>
                <a:lnTo>
                  <a:pt x="3944938" y="1402998"/>
                </a:lnTo>
                <a:cubicBezTo>
                  <a:pt x="3077407" y="2743902"/>
                  <a:pt x="1652847" y="3532044"/>
                  <a:pt x="154522" y="3637932"/>
                </a:cubicBezTo>
                <a:lnTo>
                  <a:pt x="0" y="36451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125A7090-14CC-C6E3-FBEA-8C7409E43A34}"/>
              </a:ext>
            </a:extLst>
          </p:cNvPr>
          <p:cNvSpPr/>
          <p:nvPr/>
        </p:nvSpPr>
        <p:spPr>
          <a:xfrm rot="19800000">
            <a:off x="19682624" y="4430042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1E7467D8-94D4-4196-C84B-E55724EC9758}"/>
              </a:ext>
            </a:extLst>
          </p:cNvPr>
          <p:cNvSpPr/>
          <p:nvPr/>
        </p:nvSpPr>
        <p:spPr>
          <a:xfrm rot="19800000">
            <a:off x="13081337" y="5012860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AA651ABB-246D-027C-E8BC-F8B0320919C2}"/>
              </a:ext>
            </a:extLst>
          </p:cNvPr>
          <p:cNvSpPr/>
          <p:nvPr/>
        </p:nvSpPr>
        <p:spPr>
          <a:xfrm rot="19800000">
            <a:off x="16640622" y="2953858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85" name="TextBox 48">
            <a:extLst>
              <a:ext uri="{FF2B5EF4-FFF2-40B4-BE49-F238E27FC236}">
                <a16:creationId xmlns:a16="http://schemas.microsoft.com/office/drawing/2014/main" id="{5769BFB0-A7FF-D384-7A6A-559128FAE5F8}"/>
              </a:ext>
            </a:extLst>
          </p:cNvPr>
          <p:cNvSpPr txBox="1"/>
          <p:nvPr/>
        </p:nvSpPr>
        <p:spPr>
          <a:xfrm>
            <a:off x="5592928" y="1187917"/>
            <a:ext cx="13198165" cy="1323439"/>
          </a:xfrm>
          <a:prstGeom prst="rect">
            <a:avLst/>
          </a:prstGeom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13 STEPS – </a:t>
            </a:r>
            <a:r>
              <a:rPr lang="en-US" sz="80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20ABD34-90DA-C0E7-678E-D3FFC2C69892}"/>
              </a:ext>
            </a:extLst>
          </p:cNvPr>
          <p:cNvSpPr txBox="1"/>
          <p:nvPr/>
        </p:nvSpPr>
        <p:spPr>
          <a:xfrm>
            <a:off x="11147484" y="807732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7" name="TextBox 48">
            <a:extLst>
              <a:ext uri="{FF2B5EF4-FFF2-40B4-BE49-F238E27FC236}">
                <a16:creationId xmlns:a16="http://schemas.microsoft.com/office/drawing/2014/main" id="{BE9526DE-6F7F-DAF1-FB83-FBE7A7DA6F18}"/>
              </a:ext>
            </a:extLst>
          </p:cNvPr>
          <p:cNvSpPr txBox="1"/>
          <p:nvPr/>
        </p:nvSpPr>
        <p:spPr>
          <a:xfrm>
            <a:off x="9272355" y="243063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we sell CONFIDENCE not templates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E2631C2-BB7C-DD44-D6AD-BEEF77E0BD7E}"/>
              </a:ext>
            </a:extLst>
          </p:cNvPr>
          <p:cNvSpPr txBox="1"/>
          <p:nvPr/>
        </p:nvSpPr>
        <p:spPr>
          <a:xfrm>
            <a:off x="5854185" y="9618812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5AEF60C-4BA6-AA9E-3020-B2372262729A}"/>
              </a:ext>
            </a:extLst>
          </p:cNvPr>
          <p:cNvSpPr txBox="1"/>
          <p:nvPr/>
        </p:nvSpPr>
        <p:spPr>
          <a:xfrm>
            <a:off x="4418530" y="879448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AE7EE3E-89F9-8515-C6D3-2CEA7181D124}"/>
              </a:ext>
            </a:extLst>
          </p:cNvPr>
          <p:cNvSpPr txBox="1"/>
          <p:nvPr/>
        </p:nvSpPr>
        <p:spPr>
          <a:xfrm>
            <a:off x="4388951" y="7110507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5C85B86-F759-CA5C-9085-83ED2C57BDD6}"/>
              </a:ext>
            </a:extLst>
          </p:cNvPr>
          <p:cNvSpPr txBox="1"/>
          <p:nvPr/>
        </p:nvSpPr>
        <p:spPr>
          <a:xfrm>
            <a:off x="5854185" y="623222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F49C3D5-7387-C2AF-6748-D5651BE73AFF}"/>
              </a:ext>
            </a:extLst>
          </p:cNvPr>
          <p:cNvSpPr txBox="1"/>
          <p:nvPr/>
        </p:nvSpPr>
        <p:spPr>
          <a:xfrm>
            <a:off x="7381336" y="7110507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5CCEE63-C99C-05D9-B039-84BF66D16C6C}"/>
              </a:ext>
            </a:extLst>
          </p:cNvPr>
          <p:cNvSpPr txBox="1"/>
          <p:nvPr/>
        </p:nvSpPr>
        <p:spPr>
          <a:xfrm>
            <a:off x="8186189" y="10110640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06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96AAE29-9CEA-E50F-72C5-488A33D80842}"/>
              </a:ext>
            </a:extLst>
          </p:cNvPr>
          <p:cNvSpPr txBox="1"/>
          <p:nvPr/>
        </p:nvSpPr>
        <p:spPr>
          <a:xfrm>
            <a:off x="15569808" y="10110640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08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AE1C436-A1F0-9939-DA6C-71D550E8BE66}"/>
              </a:ext>
            </a:extLst>
          </p:cNvPr>
          <p:cNvSpPr txBox="1"/>
          <p:nvPr/>
        </p:nvSpPr>
        <p:spPr>
          <a:xfrm>
            <a:off x="11872041" y="12229555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07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28A9CFC-99F0-9AE9-C2AD-072A9034DDF5}"/>
              </a:ext>
            </a:extLst>
          </p:cNvPr>
          <p:cNvSpPr txBox="1"/>
          <p:nvPr/>
        </p:nvSpPr>
        <p:spPr>
          <a:xfrm>
            <a:off x="17887362" y="9618812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13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802E753-1C6A-721E-AA5E-02B337FB46F3}"/>
              </a:ext>
            </a:extLst>
          </p:cNvPr>
          <p:cNvSpPr txBox="1"/>
          <p:nvPr/>
        </p:nvSpPr>
        <p:spPr>
          <a:xfrm>
            <a:off x="19359888" y="879448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12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45FC301-02F5-BD55-1136-B2D784E5D689}"/>
              </a:ext>
            </a:extLst>
          </p:cNvPr>
          <p:cNvSpPr txBox="1"/>
          <p:nvPr/>
        </p:nvSpPr>
        <p:spPr>
          <a:xfrm>
            <a:off x="16422128" y="7110507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09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112A758-3F58-E5A1-5534-A8791B9E3414}"/>
              </a:ext>
            </a:extLst>
          </p:cNvPr>
          <p:cNvSpPr txBox="1"/>
          <p:nvPr/>
        </p:nvSpPr>
        <p:spPr>
          <a:xfrm>
            <a:off x="17887362" y="623222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C558B33-1043-A62A-F6DE-D74BD0F3E952}"/>
              </a:ext>
            </a:extLst>
          </p:cNvPr>
          <p:cNvSpPr txBox="1"/>
          <p:nvPr/>
        </p:nvSpPr>
        <p:spPr>
          <a:xfrm>
            <a:off x="19414513" y="7110507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11</a:t>
            </a:r>
          </a:p>
        </p:txBody>
      </p:sp>
      <p:sp>
        <p:nvSpPr>
          <p:cNvPr id="101" name="Shape 2531">
            <a:extLst>
              <a:ext uri="{FF2B5EF4-FFF2-40B4-BE49-F238E27FC236}">
                <a16:creationId xmlns:a16="http://schemas.microsoft.com/office/drawing/2014/main" id="{77242385-E53C-ED24-72AF-7765CC90268D}"/>
              </a:ext>
            </a:extLst>
          </p:cNvPr>
          <p:cNvSpPr/>
          <p:nvPr/>
        </p:nvSpPr>
        <p:spPr>
          <a:xfrm>
            <a:off x="8848154" y="551563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541">
            <a:extLst>
              <a:ext uri="{FF2B5EF4-FFF2-40B4-BE49-F238E27FC236}">
                <a16:creationId xmlns:a16="http://schemas.microsoft.com/office/drawing/2014/main" id="{04D95187-3E71-B150-889F-AD7DB9ABA18F}"/>
              </a:ext>
            </a:extLst>
          </p:cNvPr>
          <p:cNvSpPr/>
          <p:nvPr/>
        </p:nvSpPr>
        <p:spPr>
          <a:xfrm>
            <a:off x="9654671" y="8801663"/>
            <a:ext cx="457082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551">
            <a:extLst>
              <a:ext uri="{FF2B5EF4-FFF2-40B4-BE49-F238E27FC236}">
                <a16:creationId xmlns:a16="http://schemas.microsoft.com/office/drawing/2014/main" id="{B1A7E40D-EABF-0660-0550-9EDA6C390B5B}"/>
              </a:ext>
            </a:extLst>
          </p:cNvPr>
          <p:cNvSpPr/>
          <p:nvPr/>
        </p:nvSpPr>
        <p:spPr>
          <a:xfrm>
            <a:off x="5894816" y="404934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561">
            <a:extLst>
              <a:ext uri="{FF2B5EF4-FFF2-40B4-BE49-F238E27FC236}">
                <a16:creationId xmlns:a16="http://schemas.microsoft.com/office/drawing/2014/main" id="{E4072435-5284-02FA-5EEA-FC4C58C87B7F}"/>
              </a:ext>
            </a:extLst>
          </p:cNvPr>
          <p:cNvSpPr/>
          <p:nvPr/>
        </p:nvSpPr>
        <p:spPr>
          <a:xfrm>
            <a:off x="3121140" y="562502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571">
            <a:extLst>
              <a:ext uri="{FF2B5EF4-FFF2-40B4-BE49-F238E27FC236}">
                <a16:creationId xmlns:a16="http://schemas.microsoft.com/office/drawing/2014/main" id="{BDC68926-6391-C4E0-6C8B-5CB78D7AB072}"/>
              </a:ext>
            </a:extLst>
          </p:cNvPr>
          <p:cNvSpPr/>
          <p:nvPr/>
        </p:nvSpPr>
        <p:spPr>
          <a:xfrm>
            <a:off x="2834108" y="893771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581">
            <a:extLst>
              <a:ext uri="{FF2B5EF4-FFF2-40B4-BE49-F238E27FC236}">
                <a16:creationId xmlns:a16="http://schemas.microsoft.com/office/drawing/2014/main" id="{CD305FDD-8301-FCE2-8E58-32BBAEC13863}"/>
              </a:ext>
            </a:extLst>
          </p:cNvPr>
          <p:cNvSpPr/>
          <p:nvPr/>
        </p:nvSpPr>
        <p:spPr>
          <a:xfrm>
            <a:off x="5894816" y="10695415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587">
            <a:extLst>
              <a:ext uri="{FF2B5EF4-FFF2-40B4-BE49-F238E27FC236}">
                <a16:creationId xmlns:a16="http://schemas.microsoft.com/office/drawing/2014/main" id="{B0C35835-32F5-B0A7-C636-5C3BEE13EC19}"/>
              </a:ext>
            </a:extLst>
          </p:cNvPr>
          <p:cNvSpPr/>
          <p:nvPr/>
        </p:nvSpPr>
        <p:spPr>
          <a:xfrm>
            <a:off x="15100715" y="5504265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594">
            <a:extLst>
              <a:ext uri="{FF2B5EF4-FFF2-40B4-BE49-F238E27FC236}">
                <a16:creationId xmlns:a16="http://schemas.microsoft.com/office/drawing/2014/main" id="{FD3EB930-5E90-D18E-B60D-3894CCE8020C}"/>
              </a:ext>
            </a:extLst>
          </p:cNvPr>
          <p:cNvSpPr/>
          <p:nvPr/>
        </p:nvSpPr>
        <p:spPr>
          <a:xfrm>
            <a:off x="17930530" y="4049348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Shape 2604">
            <a:extLst>
              <a:ext uri="{FF2B5EF4-FFF2-40B4-BE49-F238E27FC236}">
                <a16:creationId xmlns:a16="http://schemas.microsoft.com/office/drawing/2014/main" id="{F241E8AF-9805-1900-20A5-D789D7C17B24}"/>
              </a:ext>
            </a:extLst>
          </p:cNvPr>
          <p:cNvSpPr/>
          <p:nvPr/>
        </p:nvSpPr>
        <p:spPr>
          <a:xfrm>
            <a:off x="17930528" y="1069541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614">
            <a:extLst>
              <a:ext uri="{FF2B5EF4-FFF2-40B4-BE49-F238E27FC236}">
                <a16:creationId xmlns:a16="http://schemas.microsoft.com/office/drawing/2014/main" id="{2D0FA125-3428-F2A2-464E-8245B840CB40}"/>
              </a:ext>
            </a:extLst>
          </p:cNvPr>
          <p:cNvSpPr/>
          <p:nvPr/>
        </p:nvSpPr>
        <p:spPr>
          <a:xfrm>
            <a:off x="14239332" y="8700089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624">
            <a:extLst>
              <a:ext uri="{FF2B5EF4-FFF2-40B4-BE49-F238E27FC236}">
                <a16:creationId xmlns:a16="http://schemas.microsoft.com/office/drawing/2014/main" id="{481C6C28-2B5C-5C14-8EB6-589039C15534}"/>
              </a:ext>
            </a:extLst>
          </p:cNvPr>
          <p:cNvSpPr/>
          <p:nvPr/>
        </p:nvSpPr>
        <p:spPr>
          <a:xfrm>
            <a:off x="20991236" y="893771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630">
            <a:extLst>
              <a:ext uri="{FF2B5EF4-FFF2-40B4-BE49-F238E27FC236}">
                <a16:creationId xmlns:a16="http://schemas.microsoft.com/office/drawing/2014/main" id="{C9C11187-28B9-5938-F03D-201470B5A9A8}"/>
              </a:ext>
            </a:extLst>
          </p:cNvPr>
          <p:cNvSpPr/>
          <p:nvPr/>
        </p:nvSpPr>
        <p:spPr>
          <a:xfrm>
            <a:off x="21027368" y="5504265"/>
            <a:ext cx="30473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634">
            <a:extLst>
              <a:ext uri="{FF2B5EF4-FFF2-40B4-BE49-F238E27FC236}">
                <a16:creationId xmlns:a16="http://schemas.microsoft.com/office/drawing/2014/main" id="{B0C867D8-8551-19DD-313B-C9815887629E}"/>
              </a:ext>
            </a:extLst>
          </p:cNvPr>
          <p:cNvSpPr/>
          <p:nvPr/>
        </p:nvSpPr>
        <p:spPr>
          <a:xfrm>
            <a:off x="11912672" y="1000439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45E7831A-7D23-ACF4-0A9F-83F815223F8A}"/>
              </a:ext>
            </a:extLst>
          </p:cNvPr>
          <p:cNvSpPr txBox="1"/>
          <p:nvPr/>
        </p:nvSpPr>
        <p:spPr>
          <a:xfrm>
            <a:off x="5105659" y="11490891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237C904C-59F3-7DC3-8D9A-BBF8789F3FA1}"/>
              </a:ext>
            </a:extLst>
          </p:cNvPr>
          <p:cNvSpPr txBox="1"/>
          <p:nvPr/>
        </p:nvSpPr>
        <p:spPr>
          <a:xfrm>
            <a:off x="2324279" y="9875423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E53F678-5E56-07B7-CF86-57D8A8C5A0BB}"/>
              </a:ext>
            </a:extLst>
          </p:cNvPr>
          <p:cNvSpPr txBox="1"/>
          <p:nvPr/>
        </p:nvSpPr>
        <p:spPr>
          <a:xfrm>
            <a:off x="1995252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F95B9100-C1B2-C138-247C-4E74A7268D48}"/>
              </a:ext>
            </a:extLst>
          </p:cNvPr>
          <p:cNvSpPr txBox="1"/>
          <p:nvPr/>
        </p:nvSpPr>
        <p:spPr>
          <a:xfrm>
            <a:off x="5105659" y="485391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159ED06-8108-D11E-3E8C-DAB6798D905D}"/>
              </a:ext>
            </a:extLst>
          </p:cNvPr>
          <p:cNvSpPr txBox="1"/>
          <p:nvPr/>
        </p:nvSpPr>
        <p:spPr>
          <a:xfrm>
            <a:off x="8236751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D4D6690-34A4-A730-BDA1-2584F978BFAB}"/>
              </a:ext>
            </a:extLst>
          </p:cNvPr>
          <p:cNvSpPr txBox="1"/>
          <p:nvPr/>
        </p:nvSpPr>
        <p:spPr>
          <a:xfrm>
            <a:off x="8970243" y="9399464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EFC6ECDC-7DE6-9C4A-DB17-CE716869CC75}"/>
              </a:ext>
            </a:extLst>
          </p:cNvPr>
          <p:cNvSpPr txBox="1"/>
          <p:nvPr/>
        </p:nvSpPr>
        <p:spPr>
          <a:xfrm>
            <a:off x="11111599" y="10734584"/>
            <a:ext cx="21608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B6E0AB2-C021-052D-3559-E1E20914660D}"/>
              </a:ext>
            </a:extLst>
          </p:cNvPr>
          <p:cNvSpPr txBox="1"/>
          <p:nvPr/>
        </p:nvSpPr>
        <p:spPr>
          <a:xfrm>
            <a:off x="13619710" y="9399464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1596D006-0BF2-6F1C-0884-6022FE7641F7}"/>
              </a:ext>
            </a:extLst>
          </p:cNvPr>
          <p:cNvSpPr txBox="1"/>
          <p:nvPr/>
        </p:nvSpPr>
        <p:spPr>
          <a:xfrm>
            <a:off x="17125492" y="11490891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7D29AD1-13F2-D4D7-14AE-FA49A279CE17}"/>
              </a:ext>
            </a:extLst>
          </p:cNvPr>
          <p:cNvSpPr txBox="1"/>
          <p:nvPr/>
        </p:nvSpPr>
        <p:spPr>
          <a:xfrm>
            <a:off x="19958883" y="9875423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894F75A8-23BF-ECBD-0B7B-8BA57296A43C}"/>
              </a:ext>
            </a:extLst>
          </p:cNvPr>
          <p:cNvSpPr txBox="1"/>
          <p:nvPr/>
        </p:nvSpPr>
        <p:spPr>
          <a:xfrm>
            <a:off x="14015085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47E71237-180A-D873-BEF4-0265B16AD067}"/>
              </a:ext>
            </a:extLst>
          </p:cNvPr>
          <p:cNvSpPr txBox="1"/>
          <p:nvPr/>
        </p:nvSpPr>
        <p:spPr>
          <a:xfrm>
            <a:off x="17125492" y="485391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11CAA65-1046-CE4A-12B6-29742ECAC09C}"/>
              </a:ext>
            </a:extLst>
          </p:cNvPr>
          <p:cNvSpPr txBox="1"/>
          <p:nvPr/>
        </p:nvSpPr>
        <p:spPr>
          <a:xfrm>
            <a:off x="20256584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75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75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75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75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75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3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3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27" dur="7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8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47" dur="75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6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4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6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7" dur="75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5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0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0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1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5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0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5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0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5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0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1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5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6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8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1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2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8" grpId="0"/>
          <p:bldP spid="89" grpId="0"/>
          <p:bldP spid="90" grpId="0"/>
          <p:bldP spid="91" grpId="0"/>
          <p:bldP spid="92" grpId="0"/>
          <p:bldP spid="93" grpId="0"/>
          <p:bldP spid="94" grpId="0"/>
          <p:bldP spid="95" grpId="0"/>
          <p:bldP spid="96" grpId="0"/>
          <p:bldP spid="97" grpId="0"/>
          <p:bldP spid="98" grpId="0"/>
          <p:bldP spid="99" grpId="0"/>
          <p:bldP spid="100" grpId="0"/>
          <p:bldP spid="101" grpId="0" animBg="1"/>
          <p:bldP spid="101" grpId="1" animBg="1"/>
          <p:bldP spid="102" grpId="0" animBg="1"/>
          <p:bldP spid="102" grpId="1" animBg="1"/>
          <p:bldP spid="103" grpId="0" animBg="1"/>
          <p:bldP spid="103" grpId="1" animBg="1"/>
          <p:bldP spid="104" grpId="0" animBg="1"/>
          <p:bldP spid="104" grpId="1" animBg="1"/>
          <p:bldP spid="105" grpId="0" animBg="1"/>
          <p:bldP spid="105" grpId="1" animBg="1"/>
          <p:bldP spid="106" grpId="0" animBg="1"/>
          <p:bldP spid="106" grpId="1" animBg="1"/>
          <p:bldP spid="107" grpId="0" animBg="1"/>
          <p:bldP spid="107" grpId="1" animBg="1"/>
          <p:bldP spid="108" grpId="0" animBg="1"/>
          <p:bldP spid="108" grpId="1" animBg="1"/>
          <p:bldP spid="109" grpId="0" animBg="1"/>
          <p:bldP spid="109" grpId="1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/>
          <p:bldP spid="122" grpId="0"/>
          <p:bldP spid="123" grpId="0"/>
          <p:bldP spid="124" grpId="0"/>
          <p:bldP spid="125" grpId="0"/>
          <p:bldP spid="12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75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75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75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75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75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27" dur="7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8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47" dur="75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6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4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6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7" dur="75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5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0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0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1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5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0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5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0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5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0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1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5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6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8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1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2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8" grpId="0"/>
          <p:bldP spid="89" grpId="0"/>
          <p:bldP spid="90" grpId="0"/>
          <p:bldP spid="91" grpId="0"/>
          <p:bldP spid="92" grpId="0"/>
          <p:bldP spid="93" grpId="0"/>
          <p:bldP spid="94" grpId="0"/>
          <p:bldP spid="95" grpId="0"/>
          <p:bldP spid="96" grpId="0"/>
          <p:bldP spid="97" grpId="0"/>
          <p:bldP spid="98" grpId="0"/>
          <p:bldP spid="99" grpId="0"/>
          <p:bldP spid="100" grpId="0"/>
          <p:bldP spid="101" grpId="0" animBg="1"/>
          <p:bldP spid="101" grpId="1" animBg="1"/>
          <p:bldP spid="102" grpId="0" animBg="1"/>
          <p:bldP spid="102" grpId="1" animBg="1"/>
          <p:bldP spid="103" grpId="0" animBg="1"/>
          <p:bldP spid="103" grpId="1" animBg="1"/>
          <p:bldP spid="104" grpId="0" animBg="1"/>
          <p:bldP spid="104" grpId="1" animBg="1"/>
          <p:bldP spid="105" grpId="0" animBg="1"/>
          <p:bldP spid="105" grpId="1" animBg="1"/>
          <p:bldP spid="106" grpId="0" animBg="1"/>
          <p:bldP spid="106" grpId="1" animBg="1"/>
          <p:bldP spid="107" grpId="0" animBg="1"/>
          <p:bldP spid="107" grpId="1" animBg="1"/>
          <p:bldP spid="108" grpId="0" animBg="1"/>
          <p:bldP spid="108" grpId="1" animBg="1"/>
          <p:bldP spid="109" grpId="0" animBg="1"/>
          <p:bldP spid="109" grpId="1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/>
          <p:bldP spid="122" grpId="0"/>
          <p:bldP spid="123" grpId="0"/>
          <p:bldP spid="124" grpId="0"/>
          <p:bldP spid="125" grpId="0"/>
          <p:bldP spid="126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9B24BBD-E004-CFEC-4E81-38CCF7FEAD90}"/>
              </a:ext>
            </a:extLst>
          </p:cNvPr>
          <p:cNvGrpSpPr/>
          <p:nvPr/>
        </p:nvGrpSpPr>
        <p:grpSpPr>
          <a:xfrm>
            <a:off x="1043401" y="2953858"/>
            <a:ext cx="22297198" cy="9947134"/>
            <a:chOff x="-22297198" y="3124065"/>
            <a:chExt cx="22297198" cy="9947134"/>
          </a:xfrm>
          <a:solidFill>
            <a:schemeClr val="tx2">
              <a:lumMod val="25000"/>
              <a:lumOff val="75000"/>
            </a:schemeClr>
          </a:solidFill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080A386-1A15-6990-3F17-5EA4E5A28635}"/>
                </a:ext>
              </a:extLst>
            </p:cNvPr>
            <p:cNvSpPr/>
            <p:nvPr/>
          </p:nvSpPr>
          <p:spPr>
            <a:xfrm>
              <a:off x="-15045204" y="8590080"/>
              <a:ext cx="3087741" cy="3107242"/>
            </a:xfrm>
            <a:custGeom>
              <a:avLst/>
              <a:gdLst>
                <a:gd name="connsiteX0" fmla="*/ 0 w 3264116"/>
                <a:gd name="connsiteY0" fmla="*/ 0 h 3284732"/>
                <a:gd name="connsiteX1" fmla="*/ 2735174 w 3264116"/>
                <a:gd name="connsiteY1" fmla="*/ 0 h 3284732"/>
                <a:gd name="connsiteX2" fmla="*/ 2749448 w 3264116"/>
                <a:gd name="connsiteY2" fmla="*/ 93515 h 3284732"/>
                <a:gd name="connsiteX3" fmla="*/ 3229836 w 3264116"/>
                <a:gd name="connsiteY3" fmla="*/ 890614 h 3284732"/>
                <a:gd name="connsiteX4" fmla="*/ 3264116 w 3264116"/>
                <a:gd name="connsiteY4" fmla="*/ 916248 h 3284732"/>
                <a:gd name="connsiteX5" fmla="*/ 1896670 w 3264116"/>
                <a:gd name="connsiteY5" fmla="*/ 3284732 h 3284732"/>
                <a:gd name="connsiteX6" fmla="*/ 1813448 w 3264116"/>
                <a:gd name="connsiteY6" fmla="*/ 3231379 h 3284732"/>
                <a:gd name="connsiteX7" fmla="*/ 606 w 3264116"/>
                <a:gd name="connsiteY7" fmla="*/ 23958 h 3284732"/>
                <a:gd name="connsiteX8" fmla="*/ 0 w 3264116"/>
                <a:gd name="connsiteY8" fmla="*/ 0 h 328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6" h="3284732">
                  <a:moveTo>
                    <a:pt x="0" y="0"/>
                  </a:moveTo>
                  <a:lnTo>
                    <a:pt x="2735174" y="0"/>
                  </a:lnTo>
                  <a:lnTo>
                    <a:pt x="2749448" y="93515"/>
                  </a:lnTo>
                  <a:cubicBezTo>
                    <a:pt x="2814634" y="412070"/>
                    <a:pt x="2988154" y="691162"/>
                    <a:pt x="3229836" y="890614"/>
                  </a:cubicBezTo>
                  <a:lnTo>
                    <a:pt x="3264116" y="916248"/>
                  </a:lnTo>
                  <a:lnTo>
                    <a:pt x="1896670" y="3284732"/>
                  </a:lnTo>
                  <a:lnTo>
                    <a:pt x="1813448" y="3231379"/>
                  </a:lnTo>
                  <a:cubicBezTo>
                    <a:pt x="771320" y="2527332"/>
                    <a:pt x="68302" y="1359454"/>
                    <a:pt x="606" y="2395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11F3426-B93F-CF17-3019-416C4F46E33D}"/>
                </a:ext>
              </a:extLst>
            </p:cNvPr>
            <p:cNvSpPr/>
            <p:nvPr/>
          </p:nvSpPr>
          <p:spPr>
            <a:xfrm>
              <a:off x="-10339731" y="8590080"/>
              <a:ext cx="3087737" cy="3107240"/>
            </a:xfrm>
            <a:custGeom>
              <a:avLst/>
              <a:gdLst>
                <a:gd name="connsiteX0" fmla="*/ 528938 w 3264112"/>
                <a:gd name="connsiteY0" fmla="*/ 0 h 3284730"/>
                <a:gd name="connsiteX1" fmla="*/ 3264112 w 3264112"/>
                <a:gd name="connsiteY1" fmla="*/ 0 h 3284730"/>
                <a:gd name="connsiteX2" fmla="*/ 3263508 w 3264112"/>
                <a:gd name="connsiteY2" fmla="*/ 23958 h 3284730"/>
                <a:gd name="connsiteX3" fmla="*/ 1450664 w 3264112"/>
                <a:gd name="connsiteY3" fmla="*/ 3231379 h 3284730"/>
                <a:gd name="connsiteX4" fmla="*/ 1367444 w 3264112"/>
                <a:gd name="connsiteY4" fmla="*/ 3284730 h 3284730"/>
                <a:gd name="connsiteX5" fmla="*/ 0 w 3264112"/>
                <a:gd name="connsiteY5" fmla="*/ 916246 h 3284730"/>
                <a:gd name="connsiteX6" fmla="*/ 34276 w 3264112"/>
                <a:gd name="connsiteY6" fmla="*/ 890614 h 3284730"/>
                <a:gd name="connsiteX7" fmla="*/ 514664 w 3264112"/>
                <a:gd name="connsiteY7" fmla="*/ 93515 h 3284730"/>
                <a:gd name="connsiteX8" fmla="*/ 528938 w 3264112"/>
                <a:gd name="connsiteY8" fmla="*/ 0 h 328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2" h="3284730">
                  <a:moveTo>
                    <a:pt x="528938" y="0"/>
                  </a:moveTo>
                  <a:lnTo>
                    <a:pt x="3264112" y="0"/>
                  </a:lnTo>
                  <a:lnTo>
                    <a:pt x="3263508" y="23958"/>
                  </a:lnTo>
                  <a:cubicBezTo>
                    <a:pt x="3195808" y="1359454"/>
                    <a:pt x="2492792" y="2527332"/>
                    <a:pt x="1450664" y="3231379"/>
                  </a:cubicBezTo>
                  <a:lnTo>
                    <a:pt x="1367444" y="3284730"/>
                  </a:lnTo>
                  <a:lnTo>
                    <a:pt x="0" y="916246"/>
                  </a:lnTo>
                  <a:lnTo>
                    <a:pt x="34276" y="890614"/>
                  </a:lnTo>
                  <a:cubicBezTo>
                    <a:pt x="275958" y="691162"/>
                    <a:pt x="449478" y="412070"/>
                    <a:pt x="514664" y="93515"/>
                  </a:cubicBezTo>
                  <a:lnTo>
                    <a:pt x="52893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43D771F-8358-2883-ACEA-B60B0E16B845}"/>
                </a:ext>
              </a:extLst>
            </p:cNvPr>
            <p:cNvSpPr/>
            <p:nvPr/>
          </p:nvSpPr>
          <p:spPr>
            <a:xfrm>
              <a:off x="-12942749" y="9635744"/>
              <a:ext cx="3588302" cy="2677356"/>
            </a:xfrm>
            <a:custGeom>
              <a:avLst/>
              <a:gdLst>
                <a:gd name="connsiteX0" fmla="*/ 2426142 w 3793270"/>
                <a:gd name="connsiteY0" fmla="*/ 0 h 2830291"/>
                <a:gd name="connsiteX1" fmla="*/ 3793270 w 3793270"/>
                <a:gd name="connsiteY1" fmla="*/ 2367934 h 2830291"/>
                <a:gd name="connsiteX2" fmla="*/ 3684534 w 3793270"/>
                <a:gd name="connsiteY2" fmla="*/ 2423625 h 2830291"/>
                <a:gd name="connsiteX3" fmla="*/ 1896634 w 3793270"/>
                <a:gd name="connsiteY3" fmla="*/ 2830291 h 2830291"/>
                <a:gd name="connsiteX4" fmla="*/ 108734 w 3793270"/>
                <a:gd name="connsiteY4" fmla="*/ 2423625 h 2830291"/>
                <a:gd name="connsiteX5" fmla="*/ 0 w 3793270"/>
                <a:gd name="connsiteY5" fmla="*/ 2367935 h 2830291"/>
                <a:gd name="connsiteX6" fmla="*/ 1367128 w 3793270"/>
                <a:gd name="connsiteY6" fmla="*/ 1 h 2830291"/>
                <a:gd name="connsiteX7" fmla="*/ 1480870 w 3793270"/>
                <a:gd name="connsiteY7" fmla="*/ 41631 h 2830291"/>
                <a:gd name="connsiteX8" fmla="*/ 1896634 w 3793270"/>
                <a:gd name="connsiteY8" fmla="*/ 104489 h 2830291"/>
                <a:gd name="connsiteX9" fmla="*/ 2312398 w 3793270"/>
                <a:gd name="connsiteY9" fmla="*/ 41631 h 2830291"/>
                <a:gd name="connsiteX10" fmla="*/ 2426142 w 3793270"/>
                <a:gd name="connsiteY10" fmla="*/ 0 h 283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93270" h="2830291">
                  <a:moveTo>
                    <a:pt x="2426142" y="0"/>
                  </a:moveTo>
                  <a:lnTo>
                    <a:pt x="3793270" y="2367934"/>
                  </a:lnTo>
                  <a:lnTo>
                    <a:pt x="3684534" y="2423625"/>
                  </a:lnTo>
                  <a:cubicBezTo>
                    <a:pt x="3143668" y="2684242"/>
                    <a:pt x="2537206" y="2830291"/>
                    <a:pt x="1896634" y="2830291"/>
                  </a:cubicBezTo>
                  <a:cubicBezTo>
                    <a:pt x="1256062" y="2830291"/>
                    <a:pt x="649600" y="2684242"/>
                    <a:pt x="108734" y="2423625"/>
                  </a:cubicBezTo>
                  <a:lnTo>
                    <a:pt x="0" y="2367935"/>
                  </a:lnTo>
                  <a:lnTo>
                    <a:pt x="1367128" y="1"/>
                  </a:lnTo>
                  <a:lnTo>
                    <a:pt x="1480870" y="41631"/>
                  </a:lnTo>
                  <a:cubicBezTo>
                    <a:pt x="1612210" y="82482"/>
                    <a:pt x="1751852" y="104489"/>
                    <a:pt x="1896634" y="104489"/>
                  </a:cubicBezTo>
                  <a:cubicBezTo>
                    <a:pt x="2041416" y="104489"/>
                    <a:pt x="2181058" y="82482"/>
                    <a:pt x="2312398" y="41631"/>
                  </a:cubicBezTo>
                  <a:lnTo>
                    <a:pt x="2426142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F171C57-D95D-C221-E711-449B361ACFBD}"/>
                </a:ext>
              </a:extLst>
            </p:cNvPr>
            <p:cNvSpPr/>
            <p:nvPr/>
          </p:nvSpPr>
          <p:spPr>
            <a:xfrm>
              <a:off x="-15803304" y="8590080"/>
              <a:ext cx="2552284" cy="3764376"/>
            </a:xfrm>
            <a:custGeom>
              <a:avLst/>
              <a:gdLst>
                <a:gd name="connsiteX0" fmla="*/ 0 w 2698074"/>
                <a:gd name="connsiteY0" fmla="*/ 0 h 3979402"/>
                <a:gd name="connsiteX1" fmla="*/ 801404 w 2698074"/>
                <a:gd name="connsiteY1" fmla="*/ 0 h 3979402"/>
                <a:gd name="connsiteX2" fmla="*/ 802010 w 2698074"/>
                <a:gd name="connsiteY2" fmla="*/ 23958 h 3979402"/>
                <a:gd name="connsiteX3" fmla="*/ 2614852 w 2698074"/>
                <a:gd name="connsiteY3" fmla="*/ 3231379 h 3979402"/>
                <a:gd name="connsiteX4" fmla="*/ 2698074 w 2698074"/>
                <a:gd name="connsiteY4" fmla="*/ 3284732 h 3979402"/>
                <a:gd name="connsiteX5" fmla="*/ 2297006 w 2698074"/>
                <a:gd name="connsiteY5" fmla="*/ 3979402 h 3979402"/>
                <a:gd name="connsiteX6" fmla="*/ 2166780 w 2698074"/>
                <a:gd name="connsiteY6" fmla="*/ 3895915 h 3979402"/>
                <a:gd name="connsiteX7" fmla="*/ 1648 w 2698074"/>
                <a:gd name="connsiteY7" fmla="*/ 65198 h 3979402"/>
                <a:gd name="connsiteX8" fmla="*/ 0 w 2698074"/>
                <a:gd name="connsiteY8" fmla="*/ 0 h 397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4" h="3979402">
                  <a:moveTo>
                    <a:pt x="0" y="0"/>
                  </a:moveTo>
                  <a:lnTo>
                    <a:pt x="801404" y="0"/>
                  </a:lnTo>
                  <a:lnTo>
                    <a:pt x="802010" y="23958"/>
                  </a:lnTo>
                  <a:cubicBezTo>
                    <a:pt x="869706" y="1359454"/>
                    <a:pt x="1572724" y="2527332"/>
                    <a:pt x="2614852" y="3231379"/>
                  </a:cubicBezTo>
                  <a:lnTo>
                    <a:pt x="2698074" y="3284732"/>
                  </a:lnTo>
                  <a:lnTo>
                    <a:pt x="2297006" y="3979402"/>
                  </a:lnTo>
                  <a:lnTo>
                    <a:pt x="2166780" y="3895915"/>
                  </a:lnTo>
                  <a:cubicBezTo>
                    <a:pt x="922136" y="3055051"/>
                    <a:pt x="82500" y="1660220"/>
                    <a:pt x="1648" y="6519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0CA8903-4A4A-4B56-BF59-C9B01B2886B9}"/>
                </a:ext>
              </a:extLst>
            </p:cNvPr>
            <p:cNvSpPr/>
            <p:nvPr/>
          </p:nvSpPr>
          <p:spPr>
            <a:xfrm>
              <a:off x="-9046176" y="8590081"/>
              <a:ext cx="2552282" cy="3764375"/>
            </a:xfrm>
            <a:custGeom>
              <a:avLst/>
              <a:gdLst>
                <a:gd name="connsiteX0" fmla="*/ 1896668 w 2698072"/>
                <a:gd name="connsiteY0" fmla="*/ 0 h 3979401"/>
                <a:gd name="connsiteX1" fmla="*/ 2698072 w 2698072"/>
                <a:gd name="connsiteY1" fmla="*/ 0 h 3979401"/>
                <a:gd name="connsiteX2" fmla="*/ 2696424 w 2698072"/>
                <a:gd name="connsiteY2" fmla="*/ 65198 h 3979401"/>
                <a:gd name="connsiteX3" fmla="*/ 531296 w 2698072"/>
                <a:gd name="connsiteY3" fmla="*/ 3895915 h 3979401"/>
                <a:gd name="connsiteX4" fmla="*/ 401068 w 2698072"/>
                <a:gd name="connsiteY4" fmla="*/ 3979401 h 3979401"/>
                <a:gd name="connsiteX5" fmla="*/ 0 w 2698072"/>
                <a:gd name="connsiteY5" fmla="*/ 3284730 h 3979401"/>
                <a:gd name="connsiteX6" fmla="*/ 83220 w 2698072"/>
                <a:gd name="connsiteY6" fmla="*/ 3231379 h 3979401"/>
                <a:gd name="connsiteX7" fmla="*/ 1896064 w 2698072"/>
                <a:gd name="connsiteY7" fmla="*/ 23958 h 3979401"/>
                <a:gd name="connsiteX8" fmla="*/ 1896668 w 2698072"/>
                <a:gd name="connsiteY8" fmla="*/ 0 h 3979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2" h="3979401">
                  <a:moveTo>
                    <a:pt x="1896668" y="0"/>
                  </a:moveTo>
                  <a:lnTo>
                    <a:pt x="2698072" y="0"/>
                  </a:lnTo>
                  <a:lnTo>
                    <a:pt x="2696424" y="65198"/>
                  </a:lnTo>
                  <a:cubicBezTo>
                    <a:pt x="2615572" y="1660220"/>
                    <a:pt x="1775936" y="3055051"/>
                    <a:pt x="531296" y="3895915"/>
                  </a:cubicBezTo>
                  <a:lnTo>
                    <a:pt x="401068" y="3979401"/>
                  </a:lnTo>
                  <a:lnTo>
                    <a:pt x="0" y="3284730"/>
                  </a:lnTo>
                  <a:lnTo>
                    <a:pt x="83220" y="3231379"/>
                  </a:lnTo>
                  <a:cubicBezTo>
                    <a:pt x="1125348" y="2527332"/>
                    <a:pt x="1828364" y="1359454"/>
                    <a:pt x="1896064" y="23958"/>
                  </a:cubicBezTo>
                  <a:lnTo>
                    <a:pt x="189666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37EE48E-7F85-63EE-B0FE-7251D732DED3}"/>
                </a:ext>
              </a:extLst>
            </p:cNvPr>
            <p:cNvSpPr/>
            <p:nvPr/>
          </p:nvSpPr>
          <p:spPr>
            <a:xfrm>
              <a:off x="-13322248" y="11875726"/>
              <a:ext cx="4347298" cy="1195473"/>
            </a:xfrm>
            <a:custGeom>
              <a:avLst/>
              <a:gdLst>
                <a:gd name="connsiteX0" fmla="*/ 4194446 w 4595622"/>
                <a:gd name="connsiteY0" fmla="*/ 0 h 1263760"/>
                <a:gd name="connsiteX1" fmla="*/ 4595622 w 4595622"/>
                <a:gd name="connsiteY1" fmla="*/ 694856 h 1263760"/>
                <a:gd name="connsiteX2" fmla="*/ 4433154 w 4595622"/>
                <a:gd name="connsiteY2" fmla="*/ 778067 h 1263760"/>
                <a:gd name="connsiteX3" fmla="*/ 2297810 w 4595622"/>
                <a:gd name="connsiteY3" fmla="*/ 1263760 h 1263760"/>
                <a:gd name="connsiteX4" fmla="*/ 162468 w 4595622"/>
                <a:gd name="connsiteY4" fmla="*/ 778067 h 1263760"/>
                <a:gd name="connsiteX5" fmla="*/ 0 w 4595622"/>
                <a:gd name="connsiteY5" fmla="*/ 694856 h 1263760"/>
                <a:gd name="connsiteX6" fmla="*/ 401176 w 4595622"/>
                <a:gd name="connsiteY6" fmla="*/ 1 h 1263760"/>
                <a:gd name="connsiteX7" fmla="*/ 509910 w 4595622"/>
                <a:gd name="connsiteY7" fmla="*/ 55691 h 1263760"/>
                <a:gd name="connsiteX8" fmla="*/ 2297810 w 4595622"/>
                <a:gd name="connsiteY8" fmla="*/ 462357 h 1263760"/>
                <a:gd name="connsiteX9" fmla="*/ 4085710 w 4595622"/>
                <a:gd name="connsiteY9" fmla="*/ 55691 h 1263760"/>
                <a:gd name="connsiteX10" fmla="*/ 4194446 w 4595622"/>
                <a:gd name="connsiteY10" fmla="*/ 0 h 1263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95622" h="1263760">
                  <a:moveTo>
                    <a:pt x="4194446" y="0"/>
                  </a:moveTo>
                  <a:lnTo>
                    <a:pt x="4595622" y="694856"/>
                  </a:lnTo>
                  <a:lnTo>
                    <a:pt x="4433154" y="778067"/>
                  </a:lnTo>
                  <a:cubicBezTo>
                    <a:pt x="3787180" y="1089329"/>
                    <a:pt x="3062866" y="1263760"/>
                    <a:pt x="2297810" y="1263760"/>
                  </a:cubicBezTo>
                  <a:cubicBezTo>
                    <a:pt x="1532756" y="1263760"/>
                    <a:pt x="808442" y="1089329"/>
                    <a:pt x="162468" y="778067"/>
                  </a:cubicBezTo>
                  <a:lnTo>
                    <a:pt x="0" y="694856"/>
                  </a:lnTo>
                  <a:lnTo>
                    <a:pt x="401176" y="1"/>
                  </a:lnTo>
                  <a:lnTo>
                    <a:pt x="509910" y="55691"/>
                  </a:lnTo>
                  <a:cubicBezTo>
                    <a:pt x="1050776" y="316308"/>
                    <a:pt x="1657238" y="462357"/>
                    <a:pt x="2297810" y="462357"/>
                  </a:cubicBezTo>
                  <a:cubicBezTo>
                    <a:pt x="2938382" y="462357"/>
                    <a:pt x="3544844" y="316308"/>
                    <a:pt x="4085710" y="55691"/>
                  </a:cubicBezTo>
                  <a:lnTo>
                    <a:pt x="4194446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D165701-C323-0DF5-2B6E-E417C71A2D7C}"/>
                </a:ext>
              </a:extLst>
            </p:cNvPr>
            <p:cNvSpPr/>
            <p:nvPr/>
          </p:nvSpPr>
          <p:spPr>
            <a:xfrm rot="19800000">
              <a:off x="-18990788" y="8359759"/>
              <a:ext cx="853092" cy="1719528"/>
            </a:xfrm>
            <a:custGeom>
              <a:avLst/>
              <a:gdLst>
                <a:gd name="connsiteX0" fmla="*/ 203413 w 901419"/>
                <a:gd name="connsiteY0" fmla="*/ 1816936 h 1816936"/>
                <a:gd name="connsiteX1" fmla="*/ 139592 w 901419"/>
                <a:gd name="connsiteY1" fmla="*/ 1668113 h 1816936"/>
                <a:gd name="connsiteX2" fmla="*/ 112098 w 901419"/>
                <a:gd name="connsiteY2" fmla="*/ 204381 h 1816936"/>
                <a:gd name="connsiteX3" fmla="*/ 191875 w 901419"/>
                <a:gd name="connsiteY3" fmla="*/ 0 h 1816936"/>
                <a:gd name="connsiteX4" fmla="*/ 892990 w 901419"/>
                <a:gd name="connsiteY4" fmla="*/ 404789 h 1816936"/>
                <a:gd name="connsiteX5" fmla="*/ 872605 w 901419"/>
                <a:gd name="connsiteY5" fmla="*/ 457009 h 1816936"/>
                <a:gd name="connsiteX6" fmla="*/ 890083 w 901419"/>
                <a:gd name="connsiteY6" fmla="*/ 1387511 h 1816936"/>
                <a:gd name="connsiteX7" fmla="*/ 901419 w 901419"/>
                <a:gd name="connsiteY7" fmla="*/ 1413942 h 1816936"/>
                <a:gd name="connsiteX8" fmla="*/ 203413 w 901419"/>
                <a:gd name="connsiteY8" fmla="*/ 1816936 h 181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1419" h="1816936">
                  <a:moveTo>
                    <a:pt x="203413" y="1816936"/>
                  </a:moveTo>
                  <a:lnTo>
                    <a:pt x="139592" y="1668113"/>
                  </a:lnTo>
                  <a:cubicBezTo>
                    <a:pt x="-32776" y="1206307"/>
                    <a:pt x="-49652" y="689620"/>
                    <a:pt x="112098" y="204381"/>
                  </a:cubicBezTo>
                  <a:lnTo>
                    <a:pt x="191875" y="0"/>
                  </a:lnTo>
                  <a:lnTo>
                    <a:pt x="892990" y="404789"/>
                  </a:lnTo>
                  <a:lnTo>
                    <a:pt x="872605" y="457009"/>
                  </a:lnTo>
                  <a:cubicBezTo>
                    <a:pt x="769780" y="765478"/>
                    <a:pt x="780509" y="1093940"/>
                    <a:pt x="890083" y="1387511"/>
                  </a:cubicBezTo>
                  <a:lnTo>
                    <a:pt x="901419" y="1413942"/>
                  </a:lnTo>
                  <a:lnTo>
                    <a:pt x="203413" y="181693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B381500-98D1-B5B0-86AD-28886E3AC5D4}"/>
                </a:ext>
              </a:extLst>
            </p:cNvPr>
            <p:cNvSpPr/>
            <p:nvPr/>
          </p:nvSpPr>
          <p:spPr>
            <a:xfrm rot="19800000">
              <a:off x="-16141194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570E0A3-B288-BD27-AA99-5DB0B31D5F83}"/>
                </a:ext>
              </a:extLst>
            </p:cNvPr>
            <p:cNvSpPr/>
            <p:nvPr/>
          </p:nvSpPr>
          <p:spPr>
            <a:xfrm rot="19800000">
              <a:off x="-19442164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7FC0FC6-F37D-0BF7-EF10-DC7D4BED6BBC}"/>
                </a:ext>
              </a:extLst>
            </p:cNvPr>
            <p:cNvSpPr/>
            <p:nvPr/>
          </p:nvSpPr>
          <p:spPr>
            <a:xfrm rot="19800000">
              <a:off x="-17853143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53DECE7-18C3-AA99-E500-804E52556BC2}"/>
                </a:ext>
              </a:extLst>
            </p:cNvPr>
            <p:cNvSpPr/>
            <p:nvPr/>
          </p:nvSpPr>
          <p:spPr>
            <a:xfrm rot="19800000">
              <a:off x="-21398291" y="7870670"/>
              <a:ext cx="2822043" cy="4348433"/>
            </a:xfrm>
            <a:custGeom>
              <a:avLst/>
              <a:gdLst>
                <a:gd name="connsiteX0" fmla="*/ 570248 w 2981907"/>
                <a:gd name="connsiteY0" fmla="*/ 4594764 h 4594764"/>
                <a:gd name="connsiteX1" fmla="*/ 499213 w 2981907"/>
                <a:gd name="connsiteY1" fmla="*/ 4457352 h 4594764"/>
                <a:gd name="connsiteX2" fmla="*/ 539514 w 2981907"/>
                <a:gd name="connsiteY2" fmla="*/ 57288 h 4594764"/>
                <a:gd name="connsiteX3" fmla="*/ 570687 w 2981907"/>
                <a:gd name="connsiteY3" fmla="*/ 0 h 4594764"/>
                <a:gd name="connsiteX4" fmla="*/ 2970369 w 2981907"/>
                <a:gd name="connsiteY4" fmla="*/ 1385457 h 4594764"/>
                <a:gd name="connsiteX5" fmla="*/ 2890592 w 2981907"/>
                <a:gd name="connsiteY5" fmla="*/ 1589838 h 4594764"/>
                <a:gd name="connsiteX6" fmla="*/ 2918086 w 2981907"/>
                <a:gd name="connsiteY6" fmla="*/ 3053570 h 4594764"/>
                <a:gd name="connsiteX7" fmla="*/ 2981907 w 2981907"/>
                <a:gd name="connsiteY7" fmla="*/ 3202393 h 4594764"/>
                <a:gd name="connsiteX8" fmla="*/ 570248 w 2981907"/>
                <a:gd name="connsiteY8" fmla="*/ 4594764 h 459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81907" h="4594764">
                  <a:moveTo>
                    <a:pt x="570248" y="4594764"/>
                  </a:moveTo>
                  <a:lnTo>
                    <a:pt x="499213" y="4457352"/>
                  </a:lnTo>
                  <a:cubicBezTo>
                    <a:pt x="-158246" y="3106821"/>
                    <a:pt x="-187977" y="1479044"/>
                    <a:pt x="539514" y="57288"/>
                  </a:cubicBezTo>
                  <a:lnTo>
                    <a:pt x="570687" y="0"/>
                  </a:lnTo>
                  <a:lnTo>
                    <a:pt x="2970369" y="1385457"/>
                  </a:lnTo>
                  <a:lnTo>
                    <a:pt x="2890592" y="1589838"/>
                  </a:lnTo>
                  <a:cubicBezTo>
                    <a:pt x="2728842" y="2075077"/>
                    <a:pt x="2745718" y="2591764"/>
                    <a:pt x="2918086" y="3053570"/>
                  </a:cubicBezTo>
                  <a:lnTo>
                    <a:pt x="2981907" y="3202393"/>
                  </a:lnTo>
                  <a:lnTo>
                    <a:pt x="570248" y="459476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9769FD0-6072-6049-6DB3-E0B99129E166}"/>
                </a:ext>
              </a:extLst>
            </p:cNvPr>
            <p:cNvSpPr/>
            <p:nvPr/>
          </p:nvSpPr>
          <p:spPr>
            <a:xfrm rot="19800000">
              <a:off x="-15695912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3D5009B-4163-C43A-81E6-10986E7C7168}"/>
                </a:ext>
              </a:extLst>
            </p:cNvPr>
            <p:cNvSpPr/>
            <p:nvPr/>
          </p:nvSpPr>
          <p:spPr>
            <a:xfrm rot="19800000">
              <a:off x="-22297198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DB6EA7F-7270-DB19-1576-6A29D0625915}"/>
                </a:ext>
              </a:extLst>
            </p:cNvPr>
            <p:cNvSpPr/>
            <p:nvPr/>
          </p:nvSpPr>
          <p:spPr>
            <a:xfrm rot="19800000">
              <a:off x="-18737912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55E5983-1E8D-E064-B39B-7425BAECE741}"/>
                </a:ext>
              </a:extLst>
            </p:cNvPr>
            <p:cNvSpPr/>
            <p:nvPr/>
          </p:nvSpPr>
          <p:spPr>
            <a:xfrm rot="19800000">
              <a:off x="-4361849" y="8571910"/>
              <a:ext cx="1557068" cy="1239287"/>
            </a:xfrm>
            <a:custGeom>
              <a:avLst/>
              <a:gdLst>
                <a:gd name="connsiteX0" fmla="*/ 1 w 1645274"/>
                <a:gd name="connsiteY0" fmla="*/ 1309491 h 1309491"/>
                <a:gd name="connsiteX1" fmla="*/ 0 w 1645274"/>
                <a:gd name="connsiteY1" fmla="*/ 505133 h 1309491"/>
                <a:gd name="connsiteX2" fmla="*/ 94551 w 1645274"/>
                <a:gd name="connsiteY2" fmla="*/ 493878 h 1309491"/>
                <a:gd name="connsiteX3" fmla="*/ 909129 w 1645274"/>
                <a:gd name="connsiteY3" fmla="*/ 43764 h 1309491"/>
                <a:gd name="connsiteX4" fmla="*/ 944160 w 1645274"/>
                <a:gd name="connsiteY4" fmla="*/ 0 h 1309491"/>
                <a:gd name="connsiteX5" fmla="*/ 1645274 w 1645274"/>
                <a:gd name="connsiteY5" fmla="*/ 404788 h 1309491"/>
                <a:gd name="connsiteX6" fmla="*/ 1508164 w 1645274"/>
                <a:gd name="connsiteY6" fmla="*/ 576068 h 1309491"/>
                <a:gd name="connsiteX7" fmla="*/ 16853 w 1645274"/>
                <a:gd name="connsiteY7" fmla="*/ 1309114 h 1309491"/>
                <a:gd name="connsiteX8" fmla="*/ 1 w 1645274"/>
                <a:gd name="connsiteY8" fmla="*/ 1309491 h 1309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45274" h="1309491">
                  <a:moveTo>
                    <a:pt x="1" y="1309491"/>
                  </a:moveTo>
                  <a:lnTo>
                    <a:pt x="0" y="505133"/>
                  </a:lnTo>
                  <a:lnTo>
                    <a:pt x="94551" y="493878"/>
                  </a:lnTo>
                  <a:cubicBezTo>
                    <a:pt x="403578" y="441987"/>
                    <a:pt x="693399" y="287047"/>
                    <a:pt x="909129" y="43764"/>
                  </a:cubicBezTo>
                  <a:lnTo>
                    <a:pt x="944160" y="0"/>
                  </a:lnTo>
                  <a:lnTo>
                    <a:pt x="1645274" y="404788"/>
                  </a:lnTo>
                  <a:lnTo>
                    <a:pt x="1508164" y="576068"/>
                  </a:lnTo>
                  <a:cubicBezTo>
                    <a:pt x="1120329" y="1013438"/>
                    <a:pt x="580270" y="1269296"/>
                    <a:pt x="16853" y="1309114"/>
                  </a:cubicBezTo>
                  <a:lnTo>
                    <a:pt x="1" y="130949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C44B2B4-05FF-38C3-53C8-72BCEE40E1A1}"/>
                </a:ext>
              </a:extLst>
            </p:cNvPr>
            <p:cNvSpPr/>
            <p:nvPr/>
          </p:nvSpPr>
          <p:spPr>
            <a:xfrm rot="19800000">
              <a:off x="-4103258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AC4979-C7CE-7754-A878-1DE5DA4941E3}"/>
                </a:ext>
              </a:extLst>
            </p:cNvPr>
            <p:cNvSpPr/>
            <p:nvPr/>
          </p:nvSpPr>
          <p:spPr>
            <a:xfrm rot="19800000">
              <a:off x="-7404229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EEB0A1C-612B-5A51-676E-A361E3125BCB}"/>
                </a:ext>
              </a:extLst>
            </p:cNvPr>
            <p:cNvSpPr/>
            <p:nvPr/>
          </p:nvSpPr>
          <p:spPr>
            <a:xfrm rot="19800000">
              <a:off x="-5815207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8A4EDFD-6C9C-9CD7-8142-C5C28675C0CA}"/>
                </a:ext>
              </a:extLst>
            </p:cNvPr>
            <p:cNvSpPr/>
            <p:nvPr/>
          </p:nvSpPr>
          <p:spPr>
            <a:xfrm rot="19800000">
              <a:off x="-3765649" y="8203459"/>
              <a:ext cx="3765649" cy="3449700"/>
            </a:xfrm>
            <a:custGeom>
              <a:avLst/>
              <a:gdLst>
                <a:gd name="connsiteX0" fmla="*/ 0 w 3978966"/>
                <a:gd name="connsiteY0" fmla="*/ 3645120 h 3645120"/>
                <a:gd name="connsiteX1" fmla="*/ 0 w 3978966"/>
                <a:gd name="connsiteY1" fmla="*/ 904703 h 3645120"/>
                <a:gd name="connsiteX2" fmla="*/ 16852 w 3978966"/>
                <a:gd name="connsiteY2" fmla="*/ 904326 h 3645120"/>
                <a:gd name="connsiteX3" fmla="*/ 1508163 w 3978966"/>
                <a:gd name="connsiteY3" fmla="*/ 171280 h 3645120"/>
                <a:gd name="connsiteX4" fmla="*/ 1645273 w 3978966"/>
                <a:gd name="connsiteY4" fmla="*/ 0 h 3645120"/>
                <a:gd name="connsiteX5" fmla="*/ 3978966 w 3978966"/>
                <a:gd name="connsiteY5" fmla="*/ 1347358 h 3645120"/>
                <a:gd name="connsiteX6" fmla="*/ 3944938 w 3978966"/>
                <a:gd name="connsiteY6" fmla="*/ 1402998 h 3645120"/>
                <a:gd name="connsiteX7" fmla="*/ 154522 w 3978966"/>
                <a:gd name="connsiteY7" fmla="*/ 3637932 h 3645120"/>
                <a:gd name="connsiteX8" fmla="*/ 0 w 3978966"/>
                <a:gd name="connsiteY8" fmla="*/ 3645120 h 364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6" h="3645120">
                  <a:moveTo>
                    <a:pt x="0" y="3645120"/>
                  </a:moveTo>
                  <a:lnTo>
                    <a:pt x="0" y="904703"/>
                  </a:lnTo>
                  <a:lnTo>
                    <a:pt x="16852" y="904326"/>
                  </a:lnTo>
                  <a:cubicBezTo>
                    <a:pt x="580269" y="864508"/>
                    <a:pt x="1120328" y="608650"/>
                    <a:pt x="1508163" y="171280"/>
                  </a:cubicBezTo>
                  <a:lnTo>
                    <a:pt x="1645273" y="0"/>
                  </a:lnTo>
                  <a:lnTo>
                    <a:pt x="3978966" y="1347358"/>
                  </a:lnTo>
                  <a:lnTo>
                    <a:pt x="3944938" y="1402998"/>
                  </a:lnTo>
                  <a:cubicBezTo>
                    <a:pt x="3077407" y="2743902"/>
                    <a:pt x="1652847" y="3532044"/>
                    <a:pt x="154522" y="3637932"/>
                  </a:cubicBezTo>
                  <a:lnTo>
                    <a:pt x="0" y="364512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51D2E28-1755-235C-6885-D0E3B87421C0}"/>
                </a:ext>
              </a:extLst>
            </p:cNvPr>
            <p:cNvSpPr/>
            <p:nvPr/>
          </p:nvSpPr>
          <p:spPr>
            <a:xfrm rot="19800000">
              <a:off x="-3657975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65147F0-B515-4A23-EF07-20B46D82DA21}"/>
                </a:ext>
              </a:extLst>
            </p:cNvPr>
            <p:cNvSpPr/>
            <p:nvPr/>
          </p:nvSpPr>
          <p:spPr>
            <a:xfrm rot="19800000">
              <a:off x="-10259262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F9235E-FB3D-CB8F-F3FE-949DC5B42BE6}"/>
                </a:ext>
              </a:extLst>
            </p:cNvPr>
            <p:cNvSpPr/>
            <p:nvPr/>
          </p:nvSpPr>
          <p:spPr>
            <a:xfrm rot="19800000">
              <a:off x="-6699977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2DCCC64-C579-3BD0-A0A5-9FBE81FFC96D}"/>
              </a:ext>
            </a:extLst>
          </p:cNvPr>
          <p:cNvSpPr/>
          <p:nvPr/>
        </p:nvSpPr>
        <p:spPr>
          <a:xfrm>
            <a:off x="7537295" y="8419873"/>
            <a:ext cx="2552284" cy="3764376"/>
          </a:xfrm>
          <a:custGeom>
            <a:avLst/>
            <a:gdLst>
              <a:gd name="connsiteX0" fmla="*/ 0 w 2698074"/>
              <a:gd name="connsiteY0" fmla="*/ 0 h 3979402"/>
              <a:gd name="connsiteX1" fmla="*/ 801404 w 2698074"/>
              <a:gd name="connsiteY1" fmla="*/ 0 h 3979402"/>
              <a:gd name="connsiteX2" fmla="*/ 802010 w 2698074"/>
              <a:gd name="connsiteY2" fmla="*/ 23958 h 3979402"/>
              <a:gd name="connsiteX3" fmla="*/ 2614852 w 2698074"/>
              <a:gd name="connsiteY3" fmla="*/ 3231379 h 3979402"/>
              <a:gd name="connsiteX4" fmla="*/ 2698074 w 2698074"/>
              <a:gd name="connsiteY4" fmla="*/ 3284732 h 3979402"/>
              <a:gd name="connsiteX5" fmla="*/ 2297006 w 2698074"/>
              <a:gd name="connsiteY5" fmla="*/ 3979402 h 3979402"/>
              <a:gd name="connsiteX6" fmla="*/ 2166780 w 2698074"/>
              <a:gd name="connsiteY6" fmla="*/ 3895915 h 3979402"/>
              <a:gd name="connsiteX7" fmla="*/ 1648 w 2698074"/>
              <a:gd name="connsiteY7" fmla="*/ 65198 h 3979402"/>
              <a:gd name="connsiteX8" fmla="*/ 0 w 2698074"/>
              <a:gd name="connsiteY8" fmla="*/ 0 h 397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4" h="3979402">
                <a:moveTo>
                  <a:pt x="0" y="0"/>
                </a:moveTo>
                <a:lnTo>
                  <a:pt x="801404" y="0"/>
                </a:lnTo>
                <a:lnTo>
                  <a:pt x="802010" y="23958"/>
                </a:lnTo>
                <a:cubicBezTo>
                  <a:pt x="869706" y="1359454"/>
                  <a:pt x="1572724" y="2527332"/>
                  <a:pt x="2614852" y="3231379"/>
                </a:cubicBezTo>
                <a:lnTo>
                  <a:pt x="2698074" y="3284732"/>
                </a:lnTo>
                <a:lnTo>
                  <a:pt x="2297006" y="3979402"/>
                </a:lnTo>
                <a:lnTo>
                  <a:pt x="2166780" y="3895915"/>
                </a:lnTo>
                <a:cubicBezTo>
                  <a:pt x="922136" y="3055051"/>
                  <a:pt x="82500" y="1660220"/>
                  <a:pt x="1648" y="6519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52D69FD-7353-E96C-65BA-E6926E609C0E}"/>
              </a:ext>
            </a:extLst>
          </p:cNvPr>
          <p:cNvSpPr/>
          <p:nvPr/>
        </p:nvSpPr>
        <p:spPr>
          <a:xfrm>
            <a:off x="14294423" y="8419874"/>
            <a:ext cx="2552282" cy="3764375"/>
          </a:xfrm>
          <a:custGeom>
            <a:avLst/>
            <a:gdLst>
              <a:gd name="connsiteX0" fmla="*/ 1896668 w 2698072"/>
              <a:gd name="connsiteY0" fmla="*/ 0 h 3979401"/>
              <a:gd name="connsiteX1" fmla="*/ 2698072 w 2698072"/>
              <a:gd name="connsiteY1" fmla="*/ 0 h 3979401"/>
              <a:gd name="connsiteX2" fmla="*/ 2696424 w 2698072"/>
              <a:gd name="connsiteY2" fmla="*/ 65198 h 3979401"/>
              <a:gd name="connsiteX3" fmla="*/ 531296 w 2698072"/>
              <a:gd name="connsiteY3" fmla="*/ 3895915 h 3979401"/>
              <a:gd name="connsiteX4" fmla="*/ 401068 w 2698072"/>
              <a:gd name="connsiteY4" fmla="*/ 3979401 h 3979401"/>
              <a:gd name="connsiteX5" fmla="*/ 0 w 2698072"/>
              <a:gd name="connsiteY5" fmla="*/ 3284730 h 3979401"/>
              <a:gd name="connsiteX6" fmla="*/ 83220 w 2698072"/>
              <a:gd name="connsiteY6" fmla="*/ 3231379 h 3979401"/>
              <a:gd name="connsiteX7" fmla="*/ 1896064 w 2698072"/>
              <a:gd name="connsiteY7" fmla="*/ 23958 h 3979401"/>
              <a:gd name="connsiteX8" fmla="*/ 1896668 w 2698072"/>
              <a:gd name="connsiteY8" fmla="*/ 0 h 3979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2" h="3979401">
                <a:moveTo>
                  <a:pt x="1896668" y="0"/>
                </a:moveTo>
                <a:lnTo>
                  <a:pt x="2698072" y="0"/>
                </a:lnTo>
                <a:lnTo>
                  <a:pt x="2696424" y="65198"/>
                </a:lnTo>
                <a:cubicBezTo>
                  <a:pt x="2615572" y="1660220"/>
                  <a:pt x="1775936" y="3055051"/>
                  <a:pt x="531296" y="3895915"/>
                </a:cubicBezTo>
                <a:lnTo>
                  <a:pt x="401068" y="3979401"/>
                </a:lnTo>
                <a:lnTo>
                  <a:pt x="0" y="3284730"/>
                </a:lnTo>
                <a:lnTo>
                  <a:pt x="83220" y="3231379"/>
                </a:lnTo>
                <a:cubicBezTo>
                  <a:pt x="1125348" y="2527332"/>
                  <a:pt x="1828364" y="1359454"/>
                  <a:pt x="1896064" y="23958"/>
                </a:cubicBezTo>
                <a:lnTo>
                  <a:pt x="189666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4CD2A15-7ECD-8BD3-8C7A-278E79A5D036}"/>
              </a:ext>
            </a:extLst>
          </p:cNvPr>
          <p:cNvSpPr/>
          <p:nvPr/>
        </p:nvSpPr>
        <p:spPr>
          <a:xfrm>
            <a:off x="10018351" y="11705519"/>
            <a:ext cx="4347298" cy="1195473"/>
          </a:xfrm>
          <a:custGeom>
            <a:avLst/>
            <a:gdLst>
              <a:gd name="connsiteX0" fmla="*/ 4194446 w 4595622"/>
              <a:gd name="connsiteY0" fmla="*/ 0 h 1263760"/>
              <a:gd name="connsiteX1" fmla="*/ 4595622 w 4595622"/>
              <a:gd name="connsiteY1" fmla="*/ 694856 h 1263760"/>
              <a:gd name="connsiteX2" fmla="*/ 4433154 w 4595622"/>
              <a:gd name="connsiteY2" fmla="*/ 778067 h 1263760"/>
              <a:gd name="connsiteX3" fmla="*/ 2297810 w 4595622"/>
              <a:gd name="connsiteY3" fmla="*/ 1263760 h 1263760"/>
              <a:gd name="connsiteX4" fmla="*/ 162468 w 4595622"/>
              <a:gd name="connsiteY4" fmla="*/ 778067 h 1263760"/>
              <a:gd name="connsiteX5" fmla="*/ 0 w 4595622"/>
              <a:gd name="connsiteY5" fmla="*/ 694856 h 1263760"/>
              <a:gd name="connsiteX6" fmla="*/ 401176 w 4595622"/>
              <a:gd name="connsiteY6" fmla="*/ 1 h 1263760"/>
              <a:gd name="connsiteX7" fmla="*/ 509910 w 4595622"/>
              <a:gd name="connsiteY7" fmla="*/ 55691 h 1263760"/>
              <a:gd name="connsiteX8" fmla="*/ 2297810 w 4595622"/>
              <a:gd name="connsiteY8" fmla="*/ 462357 h 1263760"/>
              <a:gd name="connsiteX9" fmla="*/ 4085710 w 4595622"/>
              <a:gd name="connsiteY9" fmla="*/ 55691 h 1263760"/>
              <a:gd name="connsiteX10" fmla="*/ 4194446 w 4595622"/>
              <a:gd name="connsiteY10" fmla="*/ 0 h 126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595622" h="1263760">
                <a:moveTo>
                  <a:pt x="4194446" y="0"/>
                </a:moveTo>
                <a:lnTo>
                  <a:pt x="4595622" y="694856"/>
                </a:lnTo>
                <a:lnTo>
                  <a:pt x="4433154" y="778067"/>
                </a:lnTo>
                <a:cubicBezTo>
                  <a:pt x="3787180" y="1089329"/>
                  <a:pt x="3062866" y="1263760"/>
                  <a:pt x="2297810" y="1263760"/>
                </a:cubicBezTo>
                <a:cubicBezTo>
                  <a:pt x="1532756" y="1263760"/>
                  <a:pt x="808442" y="1089329"/>
                  <a:pt x="162468" y="778067"/>
                </a:cubicBezTo>
                <a:lnTo>
                  <a:pt x="0" y="694856"/>
                </a:lnTo>
                <a:lnTo>
                  <a:pt x="401176" y="1"/>
                </a:lnTo>
                <a:lnTo>
                  <a:pt x="509910" y="55691"/>
                </a:lnTo>
                <a:cubicBezTo>
                  <a:pt x="1050776" y="316308"/>
                  <a:pt x="1657238" y="462357"/>
                  <a:pt x="2297810" y="462357"/>
                </a:cubicBezTo>
                <a:cubicBezTo>
                  <a:pt x="2938382" y="462357"/>
                  <a:pt x="3544844" y="316308"/>
                  <a:pt x="4085710" y="55691"/>
                </a:cubicBezTo>
                <a:lnTo>
                  <a:pt x="41944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2EB8DAF1-7524-E3F6-E2C1-1280266862C5}"/>
              </a:ext>
            </a:extLst>
          </p:cNvPr>
          <p:cNvSpPr/>
          <p:nvPr/>
        </p:nvSpPr>
        <p:spPr>
          <a:xfrm rot="19800000">
            <a:off x="4349811" y="8189552"/>
            <a:ext cx="853092" cy="1719528"/>
          </a:xfrm>
          <a:custGeom>
            <a:avLst/>
            <a:gdLst>
              <a:gd name="connsiteX0" fmla="*/ 203413 w 901419"/>
              <a:gd name="connsiteY0" fmla="*/ 1816936 h 1816936"/>
              <a:gd name="connsiteX1" fmla="*/ 139592 w 901419"/>
              <a:gd name="connsiteY1" fmla="*/ 1668113 h 1816936"/>
              <a:gd name="connsiteX2" fmla="*/ 112098 w 901419"/>
              <a:gd name="connsiteY2" fmla="*/ 204381 h 1816936"/>
              <a:gd name="connsiteX3" fmla="*/ 191875 w 901419"/>
              <a:gd name="connsiteY3" fmla="*/ 0 h 1816936"/>
              <a:gd name="connsiteX4" fmla="*/ 892990 w 901419"/>
              <a:gd name="connsiteY4" fmla="*/ 404789 h 1816936"/>
              <a:gd name="connsiteX5" fmla="*/ 872605 w 901419"/>
              <a:gd name="connsiteY5" fmla="*/ 457009 h 1816936"/>
              <a:gd name="connsiteX6" fmla="*/ 890083 w 901419"/>
              <a:gd name="connsiteY6" fmla="*/ 1387511 h 1816936"/>
              <a:gd name="connsiteX7" fmla="*/ 901419 w 901419"/>
              <a:gd name="connsiteY7" fmla="*/ 1413942 h 1816936"/>
              <a:gd name="connsiteX8" fmla="*/ 203413 w 901419"/>
              <a:gd name="connsiteY8" fmla="*/ 1816936 h 181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1419" h="1816936">
                <a:moveTo>
                  <a:pt x="203413" y="1816936"/>
                </a:moveTo>
                <a:lnTo>
                  <a:pt x="139592" y="1668113"/>
                </a:lnTo>
                <a:cubicBezTo>
                  <a:pt x="-32776" y="1206307"/>
                  <a:pt x="-49652" y="689620"/>
                  <a:pt x="112098" y="204381"/>
                </a:cubicBezTo>
                <a:lnTo>
                  <a:pt x="191875" y="0"/>
                </a:lnTo>
                <a:lnTo>
                  <a:pt x="892990" y="404789"/>
                </a:lnTo>
                <a:lnTo>
                  <a:pt x="872605" y="457009"/>
                </a:lnTo>
                <a:cubicBezTo>
                  <a:pt x="769780" y="765478"/>
                  <a:pt x="780509" y="1093940"/>
                  <a:pt x="890083" y="1387511"/>
                </a:cubicBezTo>
                <a:lnTo>
                  <a:pt x="901419" y="1413942"/>
                </a:lnTo>
                <a:lnTo>
                  <a:pt x="203413" y="1816936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CA8A2834-13B5-3C27-5E5D-4D514664E2F3}"/>
              </a:ext>
            </a:extLst>
          </p:cNvPr>
          <p:cNvSpPr/>
          <p:nvPr/>
        </p:nvSpPr>
        <p:spPr>
          <a:xfrm rot="19800000">
            <a:off x="7199405" y="6494439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C56ECD07-CA58-5CBC-143A-25342CC3A90A}"/>
              </a:ext>
            </a:extLst>
          </p:cNvPr>
          <p:cNvSpPr/>
          <p:nvPr/>
        </p:nvSpPr>
        <p:spPr>
          <a:xfrm rot="19800000">
            <a:off x="3898435" y="6825145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DB34D6D0-935E-2F45-B7BB-258963876721}"/>
              </a:ext>
            </a:extLst>
          </p:cNvPr>
          <p:cNvSpPr/>
          <p:nvPr/>
        </p:nvSpPr>
        <p:spPr>
          <a:xfrm rot="19800000">
            <a:off x="5487456" y="5874654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15CC9070-1410-AF80-5DC5-D7513D2F25BB}"/>
              </a:ext>
            </a:extLst>
          </p:cNvPr>
          <p:cNvSpPr/>
          <p:nvPr/>
        </p:nvSpPr>
        <p:spPr>
          <a:xfrm rot="19800000">
            <a:off x="18978750" y="8401703"/>
            <a:ext cx="1557068" cy="1239287"/>
          </a:xfrm>
          <a:custGeom>
            <a:avLst/>
            <a:gdLst>
              <a:gd name="connsiteX0" fmla="*/ 1 w 1645274"/>
              <a:gd name="connsiteY0" fmla="*/ 1309491 h 1309491"/>
              <a:gd name="connsiteX1" fmla="*/ 0 w 1645274"/>
              <a:gd name="connsiteY1" fmla="*/ 505133 h 1309491"/>
              <a:gd name="connsiteX2" fmla="*/ 94551 w 1645274"/>
              <a:gd name="connsiteY2" fmla="*/ 493878 h 1309491"/>
              <a:gd name="connsiteX3" fmla="*/ 909129 w 1645274"/>
              <a:gd name="connsiteY3" fmla="*/ 43764 h 1309491"/>
              <a:gd name="connsiteX4" fmla="*/ 944160 w 1645274"/>
              <a:gd name="connsiteY4" fmla="*/ 0 h 1309491"/>
              <a:gd name="connsiteX5" fmla="*/ 1645274 w 1645274"/>
              <a:gd name="connsiteY5" fmla="*/ 404788 h 1309491"/>
              <a:gd name="connsiteX6" fmla="*/ 1508164 w 1645274"/>
              <a:gd name="connsiteY6" fmla="*/ 576068 h 1309491"/>
              <a:gd name="connsiteX7" fmla="*/ 16853 w 1645274"/>
              <a:gd name="connsiteY7" fmla="*/ 1309114 h 1309491"/>
              <a:gd name="connsiteX8" fmla="*/ 1 w 1645274"/>
              <a:gd name="connsiteY8" fmla="*/ 1309491 h 130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45274" h="1309491">
                <a:moveTo>
                  <a:pt x="1" y="1309491"/>
                </a:moveTo>
                <a:lnTo>
                  <a:pt x="0" y="505133"/>
                </a:lnTo>
                <a:lnTo>
                  <a:pt x="94551" y="493878"/>
                </a:lnTo>
                <a:cubicBezTo>
                  <a:pt x="403578" y="441987"/>
                  <a:pt x="693399" y="287047"/>
                  <a:pt x="909129" y="43764"/>
                </a:cubicBezTo>
                <a:lnTo>
                  <a:pt x="944160" y="0"/>
                </a:lnTo>
                <a:lnTo>
                  <a:pt x="1645274" y="404788"/>
                </a:lnTo>
                <a:lnTo>
                  <a:pt x="1508164" y="576068"/>
                </a:lnTo>
                <a:cubicBezTo>
                  <a:pt x="1120329" y="1013438"/>
                  <a:pt x="580270" y="1269296"/>
                  <a:pt x="16853" y="1309114"/>
                </a:cubicBezTo>
                <a:lnTo>
                  <a:pt x="1" y="1309491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2634A843-8068-0835-E8E0-8473E0B3C5DC}"/>
              </a:ext>
            </a:extLst>
          </p:cNvPr>
          <p:cNvSpPr/>
          <p:nvPr/>
        </p:nvSpPr>
        <p:spPr>
          <a:xfrm rot="19800000">
            <a:off x="19237341" y="6494439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69A8D222-4882-E377-0615-F823131F3485}"/>
              </a:ext>
            </a:extLst>
          </p:cNvPr>
          <p:cNvSpPr/>
          <p:nvPr/>
        </p:nvSpPr>
        <p:spPr>
          <a:xfrm rot="19800000">
            <a:off x="15936370" y="6825145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6A6270C7-5319-6801-E158-3E0A97DFBE35}"/>
              </a:ext>
            </a:extLst>
          </p:cNvPr>
          <p:cNvSpPr/>
          <p:nvPr/>
        </p:nvSpPr>
        <p:spPr>
          <a:xfrm rot="19800000">
            <a:off x="17525392" y="5874654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0E55D760-91D6-C3F3-F8F2-9BFD3A482F56}"/>
              </a:ext>
            </a:extLst>
          </p:cNvPr>
          <p:cNvSpPr/>
          <p:nvPr/>
        </p:nvSpPr>
        <p:spPr>
          <a:xfrm>
            <a:off x="8295395" y="8419873"/>
            <a:ext cx="3087741" cy="3107242"/>
          </a:xfrm>
          <a:custGeom>
            <a:avLst/>
            <a:gdLst>
              <a:gd name="connsiteX0" fmla="*/ 0 w 3264116"/>
              <a:gd name="connsiteY0" fmla="*/ 0 h 3284732"/>
              <a:gd name="connsiteX1" fmla="*/ 2735174 w 3264116"/>
              <a:gd name="connsiteY1" fmla="*/ 0 h 3284732"/>
              <a:gd name="connsiteX2" fmla="*/ 2749448 w 3264116"/>
              <a:gd name="connsiteY2" fmla="*/ 93515 h 3284732"/>
              <a:gd name="connsiteX3" fmla="*/ 3229836 w 3264116"/>
              <a:gd name="connsiteY3" fmla="*/ 890614 h 3284732"/>
              <a:gd name="connsiteX4" fmla="*/ 3264116 w 3264116"/>
              <a:gd name="connsiteY4" fmla="*/ 916248 h 3284732"/>
              <a:gd name="connsiteX5" fmla="*/ 1896670 w 3264116"/>
              <a:gd name="connsiteY5" fmla="*/ 3284732 h 3284732"/>
              <a:gd name="connsiteX6" fmla="*/ 1813448 w 3264116"/>
              <a:gd name="connsiteY6" fmla="*/ 3231379 h 3284732"/>
              <a:gd name="connsiteX7" fmla="*/ 606 w 3264116"/>
              <a:gd name="connsiteY7" fmla="*/ 23958 h 3284732"/>
              <a:gd name="connsiteX8" fmla="*/ 0 w 3264116"/>
              <a:gd name="connsiteY8" fmla="*/ 0 h 328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6" h="3284732">
                <a:moveTo>
                  <a:pt x="0" y="0"/>
                </a:moveTo>
                <a:lnTo>
                  <a:pt x="2735174" y="0"/>
                </a:lnTo>
                <a:lnTo>
                  <a:pt x="2749448" y="93515"/>
                </a:lnTo>
                <a:cubicBezTo>
                  <a:pt x="2814634" y="412070"/>
                  <a:pt x="2988154" y="691162"/>
                  <a:pt x="3229836" y="890614"/>
                </a:cubicBezTo>
                <a:lnTo>
                  <a:pt x="3264116" y="916248"/>
                </a:lnTo>
                <a:lnTo>
                  <a:pt x="1896670" y="3284732"/>
                </a:lnTo>
                <a:lnTo>
                  <a:pt x="1813448" y="3231379"/>
                </a:lnTo>
                <a:cubicBezTo>
                  <a:pt x="771320" y="2527332"/>
                  <a:pt x="68302" y="1359454"/>
                  <a:pt x="606" y="2395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8B130C4-5902-E090-5765-501CAA6684D1}"/>
              </a:ext>
            </a:extLst>
          </p:cNvPr>
          <p:cNvSpPr/>
          <p:nvPr/>
        </p:nvSpPr>
        <p:spPr>
          <a:xfrm>
            <a:off x="13000868" y="8419873"/>
            <a:ext cx="3087737" cy="3107240"/>
          </a:xfrm>
          <a:custGeom>
            <a:avLst/>
            <a:gdLst>
              <a:gd name="connsiteX0" fmla="*/ 528938 w 3264112"/>
              <a:gd name="connsiteY0" fmla="*/ 0 h 3284730"/>
              <a:gd name="connsiteX1" fmla="*/ 3264112 w 3264112"/>
              <a:gd name="connsiteY1" fmla="*/ 0 h 3284730"/>
              <a:gd name="connsiteX2" fmla="*/ 3263508 w 3264112"/>
              <a:gd name="connsiteY2" fmla="*/ 23958 h 3284730"/>
              <a:gd name="connsiteX3" fmla="*/ 1450664 w 3264112"/>
              <a:gd name="connsiteY3" fmla="*/ 3231379 h 3284730"/>
              <a:gd name="connsiteX4" fmla="*/ 1367444 w 3264112"/>
              <a:gd name="connsiteY4" fmla="*/ 3284730 h 3284730"/>
              <a:gd name="connsiteX5" fmla="*/ 0 w 3264112"/>
              <a:gd name="connsiteY5" fmla="*/ 916246 h 3284730"/>
              <a:gd name="connsiteX6" fmla="*/ 34276 w 3264112"/>
              <a:gd name="connsiteY6" fmla="*/ 890614 h 3284730"/>
              <a:gd name="connsiteX7" fmla="*/ 514664 w 3264112"/>
              <a:gd name="connsiteY7" fmla="*/ 93515 h 3284730"/>
              <a:gd name="connsiteX8" fmla="*/ 528938 w 3264112"/>
              <a:gd name="connsiteY8" fmla="*/ 0 h 328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2" h="3284730">
                <a:moveTo>
                  <a:pt x="528938" y="0"/>
                </a:moveTo>
                <a:lnTo>
                  <a:pt x="3264112" y="0"/>
                </a:lnTo>
                <a:lnTo>
                  <a:pt x="3263508" y="23958"/>
                </a:lnTo>
                <a:cubicBezTo>
                  <a:pt x="3195808" y="1359454"/>
                  <a:pt x="2492792" y="2527332"/>
                  <a:pt x="1450664" y="3231379"/>
                </a:cubicBezTo>
                <a:lnTo>
                  <a:pt x="1367444" y="3284730"/>
                </a:lnTo>
                <a:lnTo>
                  <a:pt x="0" y="916246"/>
                </a:lnTo>
                <a:lnTo>
                  <a:pt x="34276" y="890614"/>
                </a:lnTo>
                <a:cubicBezTo>
                  <a:pt x="275958" y="691162"/>
                  <a:pt x="449478" y="412070"/>
                  <a:pt x="514664" y="93515"/>
                </a:cubicBezTo>
                <a:lnTo>
                  <a:pt x="528938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901C565-070B-8072-5680-F259CF68DDB4}"/>
              </a:ext>
            </a:extLst>
          </p:cNvPr>
          <p:cNvSpPr/>
          <p:nvPr/>
        </p:nvSpPr>
        <p:spPr>
          <a:xfrm>
            <a:off x="10397850" y="9465537"/>
            <a:ext cx="3588302" cy="2677356"/>
          </a:xfrm>
          <a:custGeom>
            <a:avLst/>
            <a:gdLst>
              <a:gd name="connsiteX0" fmla="*/ 2426142 w 3793270"/>
              <a:gd name="connsiteY0" fmla="*/ 0 h 2830291"/>
              <a:gd name="connsiteX1" fmla="*/ 3793270 w 3793270"/>
              <a:gd name="connsiteY1" fmla="*/ 2367934 h 2830291"/>
              <a:gd name="connsiteX2" fmla="*/ 3684534 w 3793270"/>
              <a:gd name="connsiteY2" fmla="*/ 2423625 h 2830291"/>
              <a:gd name="connsiteX3" fmla="*/ 1896634 w 3793270"/>
              <a:gd name="connsiteY3" fmla="*/ 2830291 h 2830291"/>
              <a:gd name="connsiteX4" fmla="*/ 108734 w 3793270"/>
              <a:gd name="connsiteY4" fmla="*/ 2423625 h 2830291"/>
              <a:gd name="connsiteX5" fmla="*/ 0 w 3793270"/>
              <a:gd name="connsiteY5" fmla="*/ 2367935 h 2830291"/>
              <a:gd name="connsiteX6" fmla="*/ 1367128 w 3793270"/>
              <a:gd name="connsiteY6" fmla="*/ 1 h 2830291"/>
              <a:gd name="connsiteX7" fmla="*/ 1480870 w 3793270"/>
              <a:gd name="connsiteY7" fmla="*/ 41631 h 2830291"/>
              <a:gd name="connsiteX8" fmla="*/ 1896634 w 3793270"/>
              <a:gd name="connsiteY8" fmla="*/ 104489 h 2830291"/>
              <a:gd name="connsiteX9" fmla="*/ 2312398 w 3793270"/>
              <a:gd name="connsiteY9" fmla="*/ 41631 h 2830291"/>
              <a:gd name="connsiteX10" fmla="*/ 2426142 w 3793270"/>
              <a:gd name="connsiteY10" fmla="*/ 0 h 283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93270" h="2830291">
                <a:moveTo>
                  <a:pt x="2426142" y="0"/>
                </a:moveTo>
                <a:lnTo>
                  <a:pt x="3793270" y="2367934"/>
                </a:lnTo>
                <a:lnTo>
                  <a:pt x="3684534" y="2423625"/>
                </a:lnTo>
                <a:cubicBezTo>
                  <a:pt x="3143668" y="2684242"/>
                  <a:pt x="2537206" y="2830291"/>
                  <a:pt x="1896634" y="2830291"/>
                </a:cubicBezTo>
                <a:cubicBezTo>
                  <a:pt x="1256062" y="2830291"/>
                  <a:pt x="649600" y="2684242"/>
                  <a:pt x="108734" y="2423625"/>
                </a:cubicBezTo>
                <a:lnTo>
                  <a:pt x="0" y="2367935"/>
                </a:lnTo>
                <a:lnTo>
                  <a:pt x="1367128" y="1"/>
                </a:lnTo>
                <a:lnTo>
                  <a:pt x="1480870" y="41631"/>
                </a:lnTo>
                <a:cubicBezTo>
                  <a:pt x="1612210" y="82482"/>
                  <a:pt x="1751852" y="104489"/>
                  <a:pt x="1896634" y="104489"/>
                </a:cubicBezTo>
                <a:cubicBezTo>
                  <a:pt x="2041416" y="104489"/>
                  <a:pt x="2181058" y="82482"/>
                  <a:pt x="2312398" y="41631"/>
                </a:cubicBezTo>
                <a:lnTo>
                  <a:pt x="2426142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1DF9084A-217F-2B78-C183-A221053BBEE3}"/>
              </a:ext>
            </a:extLst>
          </p:cNvPr>
          <p:cNvSpPr/>
          <p:nvPr/>
        </p:nvSpPr>
        <p:spPr>
          <a:xfrm rot="19800000">
            <a:off x="1942308" y="7700463"/>
            <a:ext cx="2822043" cy="4348433"/>
          </a:xfrm>
          <a:custGeom>
            <a:avLst/>
            <a:gdLst>
              <a:gd name="connsiteX0" fmla="*/ 570248 w 2981907"/>
              <a:gd name="connsiteY0" fmla="*/ 4594764 h 4594764"/>
              <a:gd name="connsiteX1" fmla="*/ 499213 w 2981907"/>
              <a:gd name="connsiteY1" fmla="*/ 4457352 h 4594764"/>
              <a:gd name="connsiteX2" fmla="*/ 539514 w 2981907"/>
              <a:gd name="connsiteY2" fmla="*/ 57288 h 4594764"/>
              <a:gd name="connsiteX3" fmla="*/ 570687 w 2981907"/>
              <a:gd name="connsiteY3" fmla="*/ 0 h 4594764"/>
              <a:gd name="connsiteX4" fmla="*/ 2970369 w 2981907"/>
              <a:gd name="connsiteY4" fmla="*/ 1385457 h 4594764"/>
              <a:gd name="connsiteX5" fmla="*/ 2890592 w 2981907"/>
              <a:gd name="connsiteY5" fmla="*/ 1589838 h 4594764"/>
              <a:gd name="connsiteX6" fmla="*/ 2918086 w 2981907"/>
              <a:gd name="connsiteY6" fmla="*/ 3053570 h 4594764"/>
              <a:gd name="connsiteX7" fmla="*/ 2981907 w 2981907"/>
              <a:gd name="connsiteY7" fmla="*/ 3202393 h 4594764"/>
              <a:gd name="connsiteX8" fmla="*/ 570248 w 2981907"/>
              <a:gd name="connsiteY8" fmla="*/ 4594764 h 459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1907" h="4594764">
                <a:moveTo>
                  <a:pt x="570248" y="4594764"/>
                </a:moveTo>
                <a:lnTo>
                  <a:pt x="499213" y="4457352"/>
                </a:lnTo>
                <a:cubicBezTo>
                  <a:pt x="-158246" y="3106821"/>
                  <a:pt x="-187977" y="1479044"/>
                  <a:pt x="539514" y="57288"/>
                </a:cubicBezTo>
                <a:lnTo>
                  <a:pt x="570687" y="0"/>
                </a:lnTo>
                <a:lnTo>
                  <a:pt x="2970369" y="1385457"/>
                </a:lnTo>
                <a:lnTo>
                  <a:pt x="2890592" y="1589838"/>
                </a:lnTo>
                <a:cubicBezTo>
                  <a:pt x="2728842" y="2075077"/>
                  <a:pt x="2745718" y="2591764"/>
                  <a:pt x="2918086" y="3053570"/>
                </a:cubicBezTo>
                <a:lnTo>
                  <a:pt x="2981907" y="3202393"/>
                </a:lnTo>
                <a:lnTo>
                  <a:pt x="570248" y="459476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E62D2F18-5D0B-5BDE-936D-C1DA84A441E2}"/>
              </a:ext>
            </a:extLst>
          </p:cNvPr>
          <p:cNvSpPr/>
          <p:nvPr/>
        </p:nvSpPr>
        <p:spPr>
          <a:xfrm rot="19800000">
            <a:off x="7644687" y="4430042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F18EA23E-3E8D-7371-D124-A84F64824A91}"/>
              </a:ext>
            </a:extLst>
          </p:cNvPr>
          <p:cNvSpPr/>
          <p:nvPr/>
        </p:nvSpPr>
        <p:spPr>
          <a:xfrm rot="19800000">
            <a:off x="1043401" y="5012860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FC524F77-CE92-5D4E-9D09-2F43B50BE6EB}"/>
              </a:ext>
            </a:extLst>
          </p:cNvPr>
          <p:cNvSpPr/>
          <p:nvPr/>
        </p:nvSpPr>
        <p:spPr>
          <a:xfrm rot="19800000">
            <a:off x="4602687" y="2953858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9389A7AD-69D4-43C6-46BC-C733807DED2D}"/>
              </a:ext>
            </a:extLst>
          </p:cNvPr>
          <p:cNvSpPr/>
          <p:nvPr/>
        </p:nvSpPr>
        <p:spPr>
          <a:xfrm rot="19800000">
            <a:off x="19574950" y="8033252"/>
            <a:ext cx="3765649" cy="3449700"/>
          </a:xfrm>
          <a:custGeom>
            <a:avLst/>
            <a:gdLst>
              <a:gd name="connsiteX0" fmla="*/ 0 w 3978966"/>
              <a:gd name="connsiteY0" fmla="*/ 3645120 h 3645120"/>
              <a:gd name="connsiteX1" fmla="*/ 0 w 3978966"/>
              <a:gd name="connsiteY1" fmla="*/ 904703 h 3645120"/>
              <a:gd name="connsiteX2" fmla="*/ 16852 w 3978966"/>
              <a:gd name="connsiteY2" fmla="*/ 904326 h 3645120"/>
              <a:gd name="connsiteX3" fmla="*/ 1508163 w 3978966"/>
              <a:gd name="connsiteY3" fmla="*/ 171280 h 3645120"/>
              <a:gd name="connsiteX4" fmla="*/ 1645273 w 3978966"/>
              <a:gd name="connsiteY4" fmla="*/ 0 h 3645120"/>
              <a:gd name="connsiteX5" fmla="*/ 3978966 w 3978966"/>
              <a:gd name="connsiteY5" fmla="*/ 1347358 h 3645120"/>
              <a:gd name="connsiteX6" fmla="*/ 3944938 w 3978966"/>
              <a:gd name="connsiteY6" fmla="*/ 1402998 h 3645120"/>
              <a:gd name="connsiteX7" fmla="*/ 154522 w 3978966"/>
              <a:gd name="connsiteY7" fmla="*/ 3637932 h 3645120"/>
              <a:gd name="connsiteX8" fmla="*/ 0 w 3978966"/>
              <a:gd name="connsiteY8" fmla="*/ 3645120 h 3645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6" h="3645120">
                <a:moveTo>
                  <a:pt x="0" y="3645120"/>
                </a:moveTo>
                <a:lnTo>
                  <a:pt x="0" y="904703"/>
                </a:lnTo>
                <a:lnTo>
                  <a:pt x="16852" y="904326"/>
                </a:lnTo>
                <a:cubicBezTo>
                  <a:pt x="580269" y="864508"/>
                  <a:pt x="1120328" y="608650"/>
                  <a:pt x="1508163" y="171280"/>
                </a:cubicBezTo>
                <a:lnTo>
                  <a:pt x="1645273" y="0"/>
                </a:lnTo>
                <a:lnTo>
                  <a:pt x="3978966" y="1347358"/>
                </a:lnTo>
                <a:lnTo>
                  <a:pt x="3944938" y="1402998"/>
                </a:lnTo>
                <a:cubicBezTo>
                  <a:pt x="3077407" y="2743902"/>
                  <a:pt x="1652847" y="3532044"/>
                  <a:pt x="154522" y="3637932"/>
                </a:cubicBezTo>
                <a:lnTo>
                  <a:pt x="0" y="364512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BB5F1211-C82C-62A7-FB70-F2F193081065}"/>
              </a:ext>
            </a:extLst>
          </p:cNvPr>
          <p:cNvSpPr/>
          <p:nvPr/>
        </p:nvSpPr>
        <p:spPr>
          <a:xfrm rot="19800000">
            <a:off x="19682624" y="4430042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6FE1A405-4E3F-E4FD-356C-E6354FC557D4}"/>
              </a:ext>
            </a:extLst>
          </p:cNvPr>
          <p:cNvSpPr/>
          <p:nvPr/>
        </p:nvSpPr>
        <p:spPr>
          <a:xfrm rot="19800000">
            <a:off x="13081337" y="5012860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D822101A-4C78-BC05-2B3D-8031055058FB}"/>
              </a:ext>
            </a:extLst>
          </p:cNvPr>
          <p:cNvSpPr/>
          <p:nvPr/>
        </p:nvSpPr>
        <p:spPr>
          <a:xfrm rot="19800000">
            <a:off x="16640622" y="2953858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83" name="TextBox 48">
            <a:extLst>
              <a:ext uri="{FF2B5EF4-FFF2-40B4-BE49-F238E27FC236}">
                <a16:creationId xmlns:a16="http://schemas.microsoft.com/office/drawing/2014/main" id="{DE047465-EAFA-2970-B2F0-2886A76DB9C9}"/>
              </a:ext>
            </a:extLst>
          </p:cNvPr>
          <p:cNvSpPr txBox="1"/>
          <p:nvPr/>
        </p:nvSpPr>
        <p:spPr>
          <a:xfrm>
            <a:off x="5592928" y="1187917"/>
            <a:ext cx="13198165" cy="1323439"/>
          </a:xfrm>
          <a:prstGeom prst="rect">
            <a:avLst/>
          </a:prstGeom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11 STEPS – 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0A87996-10D6-4357-91DB-A94EA77220C7}"/>
              </a:ext>
            </a:extLst>
          </p:cNvPr>
          <p:cNvSpPr txBox="1"/>
          <p:nvPr/>
        </p:nvSpPr>
        <p:spPr>
          <a:xfrm>
            <a:off x="11147484" y="807732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5" name="TextBox 48">
            <a:extLst>
              <a:ext uri="{FF2B5EF4-FFF2-40B4-BE49-F238E27FC236}">
                <a16:creationId xmlns:a16="http://schemas.microsoft.com/office/drawing/2014/main" id="{0AB79943-3E75-F3F3-FD6C-7A6E26B492A4}"/>
              </a:ext>
            </a:extLst>
          </p:cNvPr>
          <p:cNvSpPr txBox="1"/>
          <p:nvPr/>
        </p:nvSpPr>
        <p:spPr>
          <a:xfrm>
            <a:off x="9272355" y="243063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we sell CONFIDENCE not templates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2514B7-C76D-4CE9-1C75-38673FB06AB3}"/>
              </a:ext>
            </a:extLst>
          </p:cNvPr>
          <p:cNvSpPr txBox="1"/>
          <p:nvPr/>
        </p:nvSpPr>
        <p:spPr>
          <a:xfrm>
            <a:off x="4418530" y="879448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8F1E20D-127B-EB18-02EC-56DD0330DC8C}"/>
              </a:ext>
            </a:extLst>
          </p:cNvPr>
          <p:cNvSpPr txBox="1"/>
          <p:nvPr/>
        </p:nvSpPr>
        <p:spPr>
          <a:xfrm>
            <a:off x="4388951" y="7110507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0054F4A-5201-6B57-EBF0-D3A66A729595}"/>
              </a:ext>
            </a:extLst>
          </p:cNvPr>
          <p:cNvSpPr txBox="1"/>
          <p:nvPr/>
        </p:nvSpPr>
        <p:spPr>
          <a:xfrm>
            <a:off x="5854185" y="623222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C289D1A-8B6A-3B4F-0E85-6E7D4FED250F}"/>
              </a:ext>
            </a:extLst>
          </p:cNvPr>
          <p:cNvSpPr txBox="1"/>
          <p:nvPr/>
        </p:nvSpPr>
        <p:spPr>
          <a:xfrm>
            <a:off x="7381336" y="7110507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9A345E3-B067-0622-FB9F-704AFCAB35E2}"/>
              </a:ext>
            </a:extLst>
          </p:cNvPr>
          <p:cNvSpPr txBox="1"/>
          <p:nvPr/>
        </p:nvSpPr>
        <p:spPr>
          <a:xfrm>
            <a:off x="8186189" y="10110640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99AA7A7-6B3F-9DF8-154F-7DBE6A8531C3}"/>
              </a:ext>
            </a:extLst>
          </p:cNvPr>
          <p:cNvSpPr txBox="1"/>
          <p:nvPr/>
        </p:nvSpPr>
        <p:spPr>
          <a:xfrm>
            <a:off x="15569808" y="10110640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AC11F87B-205D-9CCB-20BA-BDDC62846F05}"/>
              </a:ext>
            </a:extLst>
          </p:cNvPr>
          <p:cNvSpPr txBox="1"/>
          <p:nvPr/>
        </p:nvSpPr>
        <p:spPr>
          <a:xfrm>
            <a:off x="11872041" y="12229555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06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C44E06B-2419-7081-ECA4-8F58F43C8F75}"/>
              </a:ext>
            </a:extLst>
          </p:cNvPr>
          <p:cNvSpPr txBox="1"/>
          <p:nvPr/>
        </p:nvSpPr>
        <p:spPr>
          <a:xfrm>
            <a:off x="19359888" y="879448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11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00EA77-93E0-2205-7CA2-DE01A9D3A931}"/>
              </a:ext>
            </a:extLst>
          </p:cNvPr>
          <p:cNvSpPr txBox="1"/>
          <p:nvPr/>
        </p:nvSpPr>
        <p:spPr>
          <a:xfrm>
            <a:off x="16422128" y="7110507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FE82974-BEAB-91B4-8C7B-5EE1A5BC5C86}"/>
              </a:ext>
            </a:extLst>
          </p:cNvPr>
          <p:cNvSpPr txBox="1"/>
          <p:nvPr/>
        </p:nvSpPr>
        <p:spPr>
          <a:xfrm>
            <a:off x="17887362" y="623222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09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1D1AC7C-9C52-FBDE-E738-943A81B40572}"/>
              </a:ext>
            </a:extLst>
          </p:cNvPr>
          <p:cNvSpPr txBox="1"/>
          <p:nvPr/>
        </p:nvSpPr>
        <p:spPr>
          <a:xfrm>
            <a:off x="19414513" y="7110507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10</a:t>
            </a:r>
          </a:p>
        </p:txBody>
      </p:sp>
      <p:sp>
        <p:nvSpPr>
          <p:cNvPr id="101" name="Shape 2531">
            <a:extLst>
              <a:ext uri="{FF2B5EF4-FFF2-40B4-BE49-F238E27FC236}">
                <a16:creationId xmlns:a16="http://schemas.microsoft.com/office/drawing/2014/main" id="{547585F9-E5B9-C8B7-4407-BD6FE0EAE5EF}"/>
              </a:ext>
            </a:extLst>
          </p:cNvPr>
          <p:cNvSpPr/>
          <p:nvPr/>
        </p:nvSpPr>
        <p:spPr>
          <a:xfrm>
            <a:off x="8848154" y="551563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541">
            <a:extLst>
              <a:ext uri="{FF2B5EF4-FFF2-40B4-BE49-F238E27FC236}">
                <a16:creationId xmlns:a16="http://schemas.microsoft.com/office/drawing/2014/main" id="{4DB10084-317F-5979-AF8F-0BF45CD677D1}"/>
              </a:ext>
            </a:extLst>
          </p:cNvPr>
          <p:cNvSpPr/>
          <p:nvPr/>
        </p:nvSpPr>
        <p:spPr>
          <a:xfrm>
            <a:off x="9654671" y="8801663"/>
            <a:ext cx="457082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551">
            <a:extLst>
              <a:ext uri="{FF2B5EF4-FFF2-40B4-BE49-F238E27FC236}">
                <a16:creationId xmlns:a16="http://schemas.microsoft.com/office/drawing/2014/main" id="{70A86AC1-0B6A-60CF-4205-ABB021F5F461}"/>
              </a:ext>
            </a:extLst>
          </p:cNvPr>
          <p:cNvSpPr/>
          <p:nvPr/>
        </p:nvSpPr>
        <p:spPr>
          <a:xfrm>
            <a:off x="5894816" y="404934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561">
            <a:extLst>
              <a:ext uri="{FF2B5EF4-FFF2-40B4-BE49-F238E27FC236}">
                <a16:creationId xmlns:a16="http://schemas.microsoft.com/office/drawing/2014/main" id="{4F987D35-0A72-47AE-4E00-F4515192A3BA}"/>
              </a:ext>
            </a:extLst>
          </p:cNvPr>
          <p:cNvSpPr/>
          <p:nvPr/>
        </p:nvSpPr>
        <p:spPr>
          <a:xfrm>
            <a:off x="3121140" y="562502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571">
            <a:extLst>
              <a:ext uri="{FF2B5EF4-FFF2-40B4-BE49-F238E27FC236}">
                <a16:creationId xmlns:a16="http://schemas.microsoft.com/office/drawing/2014/main" id="{DD64A850-50DF-FA26-A38E-43297EF4F4CE}"/>
              </a:ext>
            </a:extLst>
          </p:cNvPr>
          <p:cNvSpPr/>
          <p:nvPr/>
        </p:nvSpPr>
        <p:spPr>
          <a:xfrm>
            <a:off x="2834108" y="893771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587">
            <a:extLst>
              <a:ext uri="{FF2B5EF4-FFF2-40B4-BE49-F238E27FC236}">
                <a16:creationId xmlns:a16="http://schemas.microsoft.com/office/drawing/2014/main" id="{8B2D6B15-93E3-28FA-D523-D5ED39102EF7}"/>
              </a:ext>
            </a:extLst>
          </p:cNvPr>
          <p:cNvSpPr/>
          <p:nvPr/>
        </p:nvSpPr>
        <p:spPr>
          <a:xfrm>
            <a:off x="15100715" y="5504265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594">
            <a:extLst>
              <a:ext uri="{FF2B5EF4-FFF2-40B4-BE49-F238E27FC236}">
                <a16:creationId xmlns:a16="http://schemas.microsoft.com/office/drawing/2014/main" id="{D367CFB9-8C30-D184-1C62-F27EA53C98EB}"/>
              </a:ext>
            </a:extLst>
          </p:cNvPr>
          <p:cNvSpPr/>
          <p:nvPr/>
        </p:nvSpPr>
        <p:spPr>
          <a:xfrm>
            <a:off x="17930530" y="4049348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614">
            <a:extLst>
              <a:ext uri="{FF2B5EF4-FFF2-40B4-BE49-F238E27FC236}">
                <a16:creationId xmlns:a16="http://schemas.microsoft.com/office/drawing/2014/main" id="{D13B203D-60C1-A96C-318A-A2FAEDC8824D}"/>
              </a:ext>
            </a:extLst>
          </p:cNvPr>
          <p:cNvSpPr/>
          <p:nvPr/>
        </p:nvSpPr>
        <p:spPr>
          <a:xfrm>
            <a:off x="14239332" y="8700089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624">
            <a:extLst>
              <a:ext uri="{FF2B5EF4-FFF2-40B4-BE49-F238E27FC236}">
                <a16:creationId xmlns:a16="http://schemas.microsoft.com/office/drawing/2014/main" id="{A9FDFEAF-AFD5-D650-8776-47B75FDC3872}"/>
              </a:ext>
            </a:extLst>
          </p:cNvPr>
          <p:cNvSpPr/>
          <p:nvPr/>
        </p:nvSpPr>
        <p:spPr>
          <a:xfrm>
            <a:off x="20991236" y="893771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630">
            <a:extLst>
              <a:ext uri="{FF2B5EF4-FFF2-40B4-BE49-F238E27FC236}">
                <a16:creationId xmlns:a16="http://schemas.microsoft.com/office/drawing/2014/main" id="{38BD8F80-2062-0595-DE28-4258F07DFE0A}"/>
              </a:ext>
            </a:extLst>
          </p:cNvPr>
          <p:cNvSpPr/>
          <p:nvPr/>
        </p:nvSpPr>
        <p:spPr>
          <a:xfrm>
            <a:off x="21027368" y="5504265"/>
            <a:ext cx="30473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634">
            <a:extLst>
              <a:ext uri="{FF2B5EF4-FFF2-40B4-BE49-F238E27FC236}">
                <a16:creationId xmlns:a16="http://schemas.microsoft.com/office/drawing/2014/main" id="{2805160A-2F70-B8CA-6014-3959DE4ED11E}"/>
              </a:ext>
            </a:extLst>
          </p:cNvPr>
          <p:cNvSpPr/>
          <p:nvPr/>
        </p:nvSpPr>
        <p:spPr>
          <a:xfrm>
            <a:off x="11912672" y="1000439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94140EC-4AB3-8DC3-AAE6-649D4669C291}"/>
              </a:ext>
            </a:extLst>
          </p:cNvPr>
          <p:cNvSpPr txBox="1"/>
          <p:nvPr/>
        </p:nvSpPr>
        <p:spPr>
          <a:xfrm>
            <a:off x="2324279" y="9875423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9DB4D48A-467C-B4FE-F2C2-B5E57C9C9437}"/>
              </a:ext>
            </a:extLst>
          </p:cNvPr>
          <p:cNvSpPr txBox="1"/>
          <p:nvPr/>
        </p:nvSpPr>
        <p:spPr>
          <a:xfrm>
            <a:off x="1995252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67FD5AA-766A-4B1F-A4DC-5B9263C70D10}"/>
              </a:ext>
            </a:extLst>
          </p:cNvPr>
          <p:cNvSpPr txBox="1"/>
          <p:nvPr/>
        </p:nvSpPr>
        <p:spPr>
          <a:xfrm>
            <a:off x="5105659" y="485391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3F1D4C0-C0A9-7E73-B797-DA100A2C9538}"/>
              </a:ext>
            </a:extLst>
          </p:cNvPr>
          <p:cNvSpPr txBox="1"/>
          <p:nvPr/>
        </p:nvSpPr>
        <p:spPr>
          <a:xfrm>
            <a:off x="8236751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EB80949-0A6F-5A34-9175-06185EAEF7AC}"/>
              </a:ext>
            </a:extLst>
          </p:cNvPr>
          <p:cNvSpPr txBox="1"/>
          <p:nvPr/>
        </p:nvSpPr>
        <p:spPr>
          <a:xfrm>
            <a:off x="8970243" y="9399464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4A7B9DC-9D05-6111-C585-1281127F63A3}"/>
              </a:ext>
            </a:extLst>
          </p:cNvPr>
          <p:cNvSpPr txBox="1"/>
          <p:nvPr/>
        </p:nvSpPr>
        <p:spPr>
          <a:xfrm>
            <a:off x="11111599" y="10734584"/>
            <a:ext cx="21608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4EED5E23-4733-7EBE-DDFB-8C08BAE617A2}"/>
              </a:ext>
            </a:extLst>
          </p:cNvPr>
          <p:cNvSpPr txBox="1"/>
          <p:nvPr/>
        </p:nvSpPr>
        <p:spPr>
          <a:xfrm>
            <a:off x="13619710" y="9399464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AED7F06-74A6-ED25-D28C-D6882542B3CA}"/>
              </a:ext>
            </a:extLst>
          </p:cNvPr>
          <p:cNvSpPr txBox="1"/>
          <p:nvPr/>
        </p:nvSpPr>
        <p:spPr>
          <a:xfrm>
            <a:off x="19958883" y="9875423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CC15540-D288-DBA2-BBD0-C5BC57C30306}"/>
              </a:ext>
            </a:extLst>
          </p:cNvPr>
          <p:cNvSpPr txBox="1"/>
          <p:nvPr/>
        </p:nvSpPr>
        <p:spPr>
          <a:xfrm>
            <a:off x="14015085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D69CCC3-5ABB-E09A-EADB-6372B5DF49E3}"/>
              </a:ext>
            </a:extLst>
          </p:cNvPr>
          <p:cNvSpPr txBox="1"/>
          <p:nvPr/>
        </p:nvSpPr>
        <p:spPr>
          <a:xfrm>
            <a:off x="17125492" y="485391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1CD842B-7FF2-8476-1AE3-3A8B08FF4B60}"/>
              </a:ext>
            </a:extLst>
          </p:cNvPr>
          <p:cNvSpPr txBox="1"/>
          <p:nvPr/>
        </p:nvSpPr>
        <p:spPr>
          <a:xfrm>
            <a:off x="20256584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1183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75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75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75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75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3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3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7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4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27" dur="75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0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5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5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6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0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0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1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5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1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5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0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2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  <p:bldP spid="61" grpId="0" animBg="1"/>
          <p:bldP spid="62" grpId="0" animBg="1"/>
          <p:bldP spid="63" grpId="0" animBg="1"/>
          <p:bldP spid="64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4" grpId="0" animBg="1"/>
          <p:bldP spid="75" grpId="0" animBg="1"/>
          <p:bldP spid="76" grpId="0" animBg="1"/>
          <p:bldP spid="77" grpId="0" animBg="1"/>
          <p:bldP spid="79" grpId="0" animBg="1"/>
          <p:bldP spid="80" grpId="0" animBg="1"/>
          <p:bldP spid="81" grpId="0" animBg="1"/>
          <p:bldP spid="82" grpId="0" animBg="1"/>
          <p:bldP spid="87" grpId="0"/>
          <p:bldP spid="88" grpId="0"/>
          <p:bldP spid="89" grpId="0"/>
          <p:bldP spid="90" grpId="0"/>
          <p:bldP spid="91" grpId="0"/>
          <p:bldP spid="92" grpId="0"/>
          <p:bldP spid="95" grpId="0"/>
          <p:bldP spid="97" grpId="0"/>
          <p:bldP spid="98" grpId="0"/>
          <p:bldP spid="99" grpId="0"/>
          <p:bldP spid="100" grpId="0"/>
          <p:bldP spid="101" grpId="0" animBg="1"/>
          <p:bldP spid="101" grpId="1" animBg="1"/>
          <p:bldP spid="102" grpId="0" animBg="1"/>
          <p:bldP spid="102" grpId="1" animBg="1"/>
          <p:bldP spid="103" grpId="0" animBg="1"/>
          <p:bldP spid="103" grpId="1" animBg="1"/>
          <p:bldP spid="104" grpId="0" animBg="1"/>
          <p:bldP spid="104" grpId="1" animBg="1"/>
          <p:bldP spid="105" grpId="0" animBg="1"/>
          <p:bldP spid="105" grpId="1" animBg="1"/>
          <p:bldP spid="107" grpId="0" animBg="1"/>
          <p:bldP spid="107" grpId="1" animBg="1"/>
          <p:bldP spid="108" grpId="0" animBg="1"/>
          <p:bldP spid="108" grpId="1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/>
          <p:bldP spid="123" grpId="0"/>
          <p:bldP spid="124" grpId="0"/>
          <p:bldP spid="125" grpId="0"/>
          <p:bldP spid="12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75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75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75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75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7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27" dur="75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0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5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0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5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6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0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5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0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1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5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1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5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0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2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  <p:bldP spid="61" grpId="0" animBg="1"/>
          <p:bldP spid="62" grpId="0" animBg="1"/>
          <p:bldP spid="63" grpId="0" animBg="1"/>
          <p:bldP spid="64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4" grpId="0" animBg="1"/>
          <p:bldP spid="75" grpId="0" animBg="1"/>
          <p:bldP spid="76" grpId="0" animBg="1"/>
          <p:bldP spid="77" grpId="0" animBg="1"/>
          <p:bldP spid="79" grpId="0" animBg="1"/>
          <p:bldP spid="80" grpId="0" animBg="1"/>
          <p:bldP spid="81" grpId="0" animBg="1"/>
          <p:bldP spid="82" grpId="0" animBg="1"/>
          <p:bldP spid="87" grpId="0"/>
          <p:bldP spid="88" grpId="0"/>
          <p:bldP spid="89" grpId="0"/>
          <p:bldP spid="90" grpId="0"/>
          <p:bldP spid="91" grpId="0"/>
          <p:bldP spid="92" grpId="0"/>
          <p:bldP spid="95" grpId="0"/>
          <p:bldP spid="97" grpId="0"/>
          <p:bldP spid="98" grpId="0"/>
          <p:bldP spid="99" grpId="0"/>
          <p:bldP spid="100" grpId="0"/>
          <p:bldP spid="101" grpId="0" animBg="1"/>
          <p:bldP spid="101" grpId="1" animBg="1"/>
          <p:bldP spid="102" grpId="0" animBg="1"/>
          <p:bldP spid="102" grpId="1" animBg="1"/>
          <p:bldP spid="103" grpId="0" animBg="1"/>
          <p:bldP spid="103" grpId="1" animBg="1"/>
          <p:bldP spid="104" grpId="0" animBg="1"/>
          <p:bldP spid="104" grpId="1" animBg="1"/>
          <p:bldP spid="105" grpId="0" animBg="1"/>
          <p:bldP spid="105" grpId="1" animBg="1"/>
          <p:bldP spid="107" grpId="0" animBg="1"/>
          <p:bldP spid="107" grpId="1" animBg="1"/>
          <p:bldP spid="108" grpId="0" animBg="1"/>
          <p:bldP spid="108" grpId="1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/>
          <p:bldP spid="123" grpId="0"/>
          <p:bldP spid="124" grpId="0"/>
          <p:bldP spid="125" grpId="0"/>
          <p:bldP spid="126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B44CD96-DAFF-D695-3C17-7814FA94233E}"/>
              </a:ext>
            </a:extLst>
          </p:cNvPr>
          <p:cNvGrpSpPr/>
          <p:nvPr/>
        </p:nvGrpSpPr>
        <p:grpSpPr>
          <a:xfrm>
            <a:off x="1043401" y="2953858"/>
            <a:ext cx="22297198" cy="10593620"/>
            <a:chOff x="-22297198" y="3124065"/>
            <a:chExt cx="22297198" cy="10593620"/>
          </a:xfrm>
          <a:solidFill>
            <a:schemeClr val="tx2">
              <a:lumMod val="25000"/>
              <a:lumOff val="75000"/>
            </a:schemeClr>
          </a:solidFill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B50EEB8-841B-7460-8DEA-035693B16CB8}"/>
                </a:ext>
              </a:extLst>
            </p:cNvPr>
            <p:cNvSpPr/>
            <p:nvPr/>
          </p:nvSpPr>
          <p:spPr>
            <a:xfrm>
              <a:off x="-15045204" y="8590080"/>
              <a:ext cx="3087741" cy="3107242"/>
            </a:xfrm>
            <a:custGeom>
              <a:avLst/>
              <a:gdLst>
                <a:gd name="connsiteX0" fmla="*/ 0 w 3264116"/>
                <a:gd name="connsiteY0" fmla="*/ 0 h 3284732"/>
                <a:gd name="connsiteX1" fmla="*/ 2735174 w 3264116"/>
                <a:gd name="connsiteY1" fmla="*/ 0 h 3284732"/>
                <a:gd name="connsiteX2" fmla="*/ 2749448 w 3264116"/>
                <a:gd name="connsiteY2" fmla="*/ 93515 h 3284732"/>
                <a:gd name="connsiteX3" fmla="*/ 3229836 w 3264116"/>
                <a:gd name="connsiteY3" fmla="*/ 890614 h 3284732"/>
                <a:gd name="connsiteX4" fmla="*/ 3264116 w 3264116"/>
                <a:gd name="connsiteY4" fmla="*/ 916248 h 3284732"/>
                <a:gd name="connsiteX5" fmla="*/ 1896670 w 3264116"/>
                <a:gd name="connsiteY5" fmla="*/ 3284732 h 3284732"/>
                <a:gd name="connsiteX6" fmla="*/ 1813448 w 3264116"/>
                <a:gd name="connsiteY6" fmla="*/ 3231379 h 3284732"/>
                <a:gd name="connsiteX7" fmla="*/ 606 w 3264116"/>
                <a:gd name="connsiteY7" fmla="*/ 23958 h 3284732"/>
                <a:gd name="connsiteX8" fmla="*/ 0 w 3264116"/>
                <a:gd name="connsiteY8" fmla="*/ 0 h 328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6" h="3284732">
                  <a:moveTo>
                    <a:pt x="0" y="0"/>
                  </a:moveTo>
                  <a:lnTo>
                    <a:pt x="2735174" y="0"/>
                  </a:lnTo>
                  <a:lnTo>
                    <a:pt x="2749448" y="93515"/>
                  </a:lnTo>
                  <a:cubicBezTo>
                    <a:pt x="2814634" y="412070"/>
                    <a:pt x="2988154" y="691162"/>
                    <a:pt x="3229836" y="890614"/>
                  </a:cubicBezTo>
                  <a:lnTo>
                    <a:pt x="3264116" y="916248"/>
                  </a:lnTo>
                  <a:lnTo>
                    <a:pt x="1896670" y="3284732"/>
                  </a:lnTo>
                  <a:lnTo>
                    <a:pt x="1813448" y="3231379"/>
                  </a:lnTo>
                  <a:cubicBezTo>
                    <a:pt x="771320" y="2527332"/>
                    <a:pt x="68302" y="1359454"/>
                    <a:pt x="606" y="2395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072239A5-BC01-F83B-7775-8C354A0F0D82}"/>
                </a:ext>
              </a:extLst>
            </p:cNvPr>
            <p:cNvSpPr/>
            <p:nvPr/>
          </p:nvSpPr>
          <p:spPr>
            <a:xfrm>
              <a:off x="-10339731" y="8590080"/>
              <a:ext cx="3087737" cy="3107240"/>
            </a:xfrm>
            <a:custGeom>
              <a:avLst/>
              <a:gdLst>
                <a:gd name="connsiteX0" fmla="*/ 528938 w 3264112"/>
                <a:gd name="connsiteY0" fmla="*/ 0 h 3284730"/>
                <a:gd name="connsiteX1" fmla="*/ 3264112 w 3264112"/>
                <a:gd name="connsiteY1" fmla="*/ 0 h 3284730"/>
                <a:gd name="connsiteX2" fmla="*/ 3263508 w 3264112"/>
                <a:gd name="connsiteY2" fmla="*/ 23958 h 3284730"/>
                <a:gd name="connsiteX3" fmla="*/ 1450664 w 3264112"/>
                <a:gd name="connsiteY3" fmla="*/ 3231379 h 3284730"/>
                <a:gd name="connsiteX4" fmla="*/ 1367444 w 3264112"/>
                <a:gd name="connsiteY4" fmla="*/ 3284730 h 3284730"/>
                <a:gd name="connsiteX5" fmla="*/ 0 w 3264112"/>
                <a:gd name="connsiteY5" fmla="*/ 916246 h 3284730"/>
                <a:gd name="connsiteX6" fmla="*/ 34276 w 3264112"/>
                <a:gd name="connsiteY6" fmla="*/ 890614 h 3284730"/>
                <a:gd name="connsiteX7" fmla="*/ 514664 w 3264112"/>
                <a:gd name="connsiteY7" fmla="*/ 93515 h 3284730"/>
                <a:gd name="connsiteX8" fmla="*/ 528938 w 3264112"/>
                <a:gd name="connsiteY8" fmla="*/ 0 h 328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2" h="3284730">
                  <a:moveTo>
                    <a:pt x="528938" y="0"/>
                  </a:moveTo>
                  <a:lnTo>
                    <a:pt x="3264112" y="0"/>
                  </a:lnTo>
                  <a:lnTo>
                    <a:pt x="3263508" y="23958"/>
                  </a:lnTo>
                  <a:cubicBezTo>
                    <a:pt x="3195808" y="1359454"/>
                    <a:pt x="2492792" y="2527332"/>
                    <a:pt x="1450664" y="3231379"/>
                  </a:cubicBezTo>
                  <a:lnTo>
                    <a:pt x="1367444" y="3284730"/>
                  </a:lnTo>
                  <a:lnTo>
                    <a:pt x="0" y="916246"/>
                  </a:lnTo>
                  <a:lnTo>
                    <a:pt x="34276" y="890614"/>
                  </a:lnTo>
                  <a:cubicBezTo>
                    <a:pt x="275958" y="691162"/>
                    <a:pt x="449478" y="412070"/>
                    <a:pt x="514664" y="93515"/>
                  </a:cubicBezTo>
                  <a:lnTo>
                    <a:pt x="52893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D5EFAE5-5302-40FE-6F30-56033A49B9B0}"/>
                </a:ext>
              </a:extLst>
            </p:cNvPr>
            <p:cNvSpPr/>
            <p:nvPr/>
          </p:nvSpPr>
          <p:spPr>
            <a:xfrm>
              <a:off x="-12942749" y="9635744"/>
              <a:ext cx="3588302" cy="2677356"/>
            </a:xfrm>
            <a:custGeom>
              <a:avLst/>
              <a:gdLst>
                <a:gd name="connsiteX0" fmla="*/ 2426142 w 3793270"/>
                <a:gd name="connsiteY0" fmla="*/ 0 h 2830291"/>
                <a:gd name="connsiteX1" fmla="*/ 3793270 w 3793270"/>
                <a:gd name="connsiteY1" fmla="*/ 2367934 h 2830291"/>
                <a:gd name="connsiteX2" fmla="*/ 3684534 w 3793270"/>
                <a:gd name="connsiteY2" fmla="*/ 2423625 h 2830291"/>
                <a:gd name="connsiteX3" fmla="*/ 1896634 w 3793270"/>
                <a:gd name="connsiteY3" fmla="*/ 2830291 h 2830291"/>
                <a:gd name="connsiteX4" fmla="*/ 108734 w 3793270"/>
                <a:gd name="connsiteY4" fmla="*/ 2423625 h 2830291"/>
                <a:gd name="connsiteX5" fmla="*/ 0 w 3793270"/>
                <a:gd name="connsiteY5" fmla="*/ 2367935 h 2830291"/>
                <a:gd name="connsiteX6" fmla="*/ 1367128 w 3793270"/>
                <a:gd name="connsiteY6" fmla="*/ 1 h 2830291"/>
                <a:gd name="connsiteX7" fmla="*/ 1480870 w 3793270"/>
                <a:gd name="connsiteY7" fmla="*/ 41631 h 2830291"/>
                <a:gd name="connsiteX8" fmla="*/ 1896634 w 3793270"/>
                <a:gd name="connsiteY8" fmla="*/ 104489 h 2830291"/>
                <a:gd name="connsiteX9" fmla="*/ 2312398 w 3793270"/>
                <a:gd name="connsiteY9" fmla="*/ 41631 h 2830291"/>
                <a:gd name="connsiteX10" fmla="*/ 2426142 w 3793270"/>
                <a:gd name="connsiteY10" fmla="*/ 0 h 283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93270" h="2830291">
                  <a:moveTo>
                    <a:pt x="2426142" y="0"/>
                  </a:moveTo>
                  <a:lnTo>
                    <a:pt x="3793270" y="2367934"/>
                  </a:lnTo>
                  <a:lnTo>
                    <a:pt x="3684534" y="2423625"/>
                  </a:lnTo>
                  <a:cubicBezTo>
                    <a:pt x="3143668" y="2684242"/>
                    <a:pt x="2537206" y="2830291"/>
                    <a:pt x="1896634" y="2830291"/>
                  </a:cubicBezTo>
                  <a:cubicBezTo>
                    <a:pt x="1256062" y="2830291"/>
                    <a:pt x="649600" y="2684242"/>
                    <a:pt x="108734" y="2423625"/>
                  </a:cubicBezTo>
                  <a:lnTo>
                    <a:pt x="0" y="2367935"/>
                  </a:lnTo>
                  <a:lnTo>
                    <a:pt x="1367128" y="1"/>
                  </a:lnTo>
                  <a:lnTo>
                    <a:pt x="1480870" y="41631"/>
                  </a:lnTo>
                  <a:cubicBezTo>
                    <a:pt x="1612210" y="82482"/>
                    <a:pt x="1751852" y="104489"/>
                    <a:pt x="1896634" y="104489"/>
                  </a:cubicBezTo>
                  <a:cubicBezTo>
                    <a:pt x="2041416" y="104489"/>
                    <a:pt x="2181058" y="82482"/>
                    <a:pt x="2312398" y="41631"/>
                  </a:cubicBezTo>
                  <a:lnTo>
                    <a:pt x="2426142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77EC38B-6874-EE2C-3229-D907AF728650}"/>
                </a:ext>
              </a:extLst>
            </p:cNvPr>
            <p:cNvSpPr/>
            <p:nvPr/>
          </p:nvSpPr>
          <p:spPr>
            <a:xfrm>
              <a:off x="-15803304" y="8590080"/>
              <a:ext cx="2552284" cy="3764376"/>
            </a:xfrm>
            <a:custGeom>
              <a:avLst/>
              <a:gdLst>
                <a:gd name="connsiteX0" fmla="*/ 0 w 2698074"/>
                <a:gd name="connsiteY0" fmla="*/ 0 h 3979402"/>
                <a:gd name="connsiteX1" fmla="*/ 801404 w 2698074"/>
                <a:gd name="connsiteY1" fmla="*/ 0 h 3979402"/>
                <a:gd name="connsiteX2" fmla="*/ 802010 w 2698074"/>
                <a:gd name="connsiteY2" fmla="*/ 23958 h 3979402"/>
                <a:gd name="connsiteX3" fmla="*/ 2614852 w 2698074"/>
                <a:gd name="connsiteY3" fmla="*/ 3231379 h 3979402"/>
                <a:gd name="connsiteX4" fmla="*/ 2698074 w 2698074"/>
                <a:gd name="connsiteY4" fmla="*/ 3284732 h 3979402"/>
                <a:gd name="connsiteX5" fmla="*/ 2297006 w 2698074"/>
                <a:gd name="connsiteY5" fmla="*/ 3979402 h 3979402"/>
                <a:gd name="connsiteX6" fmla="*/ 2166780 w 2698074"/>
                <a:gd name="connsiteY6" fmla="*/ 3895915 h 3979402"/>
                <a:gd name="connsiteX7" fmla="*/ 1648 w 2698074"/>
                <a:gd name="connsiteY7" fmla="*/ 65198 h 3979402"/>
                <a:gd name="connsiteX8" fmla="*/ 0 w 2698074"/>
                <a:gd name="connsiteY8" fmla="*/ 0 h 397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4" h="3979402">
                  <a:moveTo>
                    <a:pt x="0" y="0"/>
                  </a:moveTo>
                  <a:lnTo>
                    <a:pt x="801404" y="0"/>
                  </a:lnTo>
                  <a:lnTo>
                    <a:pt x="802010" y="23958"/>
                  </a:lnTo>
                  <a:cubicBezTo>
                    <a:pt x="869706" y="1359454"/>
                    <a:pt x="1572724" y="2527332"/>
                    <a:pt x="2614852" y="3231379"/>
                  </a:cubicBezTo>
                  <a:lnTo>
                    <a:pt x="2698074" y="3284732"/>
                  </a:lnTo>
                  <a:lnTo>
                    <a:pt x="2297006" y="3979402"/>
                  </a:lnTo>
                  <a:lnTo>
                    <a:pt x="2166780" y="3895915"/>
                  </a:lnTo>
                  <a:cubicBezTo>
                    <a:pt x="922136" y="3055051"/>
                    <a:pt x="82500" y="1660220"/>
                    <a:pt x="1648" y="6519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BC578D9-60F6-463D-3E4D-7E8BB71597B8}"/>
                </a:ext>
              </a:extLst>
            </p:cNvPr>
            <p:cNvSpPr/>
            <p:nvPr/>
          </p:nvSpPr>
          <p:spPr>
            <a:xfrm>
              <a:off x="-9046176" y="8590081"/>
              <a:ext cx="2552282" cy="3764375"/>
            </a:xfrm>
            <a:custGeom>
              <a:avLst/>
              <a:gdLst>
                <a:gd name="connsiteX0" fmla="*/ 1896668 w 2698072"/>
                <a:gd name="connsiteY0" fmla="*/ 0 h 3979401"/>
                <a:gd name="connsiteX1" fmla="*/ 2698072 w 2698072"/>
                <a:gd name="connsiteY1" fmla="*/ 0 h 3979401"/>
                <a:gd name="connsiteX2" fmla="*/ 2696424 w 2698072"/>
                <a:gd name="connsiteY2" fmla="*/ 65198 h 3979401"/>
                <a:gd name="connsiteX3" fmla="*/ 531296 w 2698072"/>
                <a:gd name="connsiteY3" fmla="*/ 3895915 h 3979401"/>
                <a:gd name="connsiteX4" fmla="*/ 401068 w 2698072"/>
                <a:gd name="connsiteY4" fmla="*/ 3979401 h 3979401"/>
                <a:gd name="connsiteX5" fmla="*/ 0 w 2698072"/>
                <a:gd name="connsiteY5" fmla="*/ 3284730 h 3979401"/>
                <a:gd name="connsiteX6" fmla="*/ 83220 w 2698072"/>
                <a:gd name="connsiteY6" fmla="*/ 3231379 h 3979401"/>
                <a:gd name="connsiteX7" fmla="*/ 1896064 w 2698072"/>
                <a:gd name="connsiteY7" fmla="*/ 23958 h 3979401"/>
                <a:gd name="connsiteX8" fmla="*/ 1896668 w 2698072"/>
                <a:gd name="connsiteY8" fmla="*/ 0 h 3979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2" h="3979401">
                  <a:moveTo>
                    <a:pt x="1896668" y="0"/>
                  </a:moveTo>
                  <a:lnTo>
                    <a:pt x="2698072" y="0"/>
                  </a:lnTo>
                  <a:lnTo>
                    <a:pt x="2696424" y="65198"/>
                  </a:lnTo>
                  <a:cubicBezTo>
                    <a:pt x="2615572" y="1660220"/>
                    <a:pt x="1775936" y="3055051"/>
                    <a:pt x="531296" y="3895915"/>
                  </a:cubicBezTo>
                  <a:lnTo>
                    <a:pt x="401068" y="3979401"/>
                  </a:lnTo>
                  <a:lnTo>
                    <a:pt x="0" y="3284730"/>
                  </a:lnTo>
                  <a:lnTo>
                    <a:pt x="83220" y="3231379"/>
                  </a:lnTo>
                  <a:cubicBezTo>
                    <a:pt x="1125348" y="2527332"/>
                    <a:pt x="1828364" y="1359454"/>
                    <a:pt x="1896064" y="23958"/>
                  </a:cubicBezTo>
                  <a:lnTo>
                    <a:pt x="189666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78C8331-572E-1AAF-C0DA-D4B02BD44D5F}"/>
                </a:ext>
              </a:extLst>
            </p:cNvPr>
            <p:cNvSpPr/>
            <p:nvPr/>
          </p:nvSpPr>
          <p:spPr>
            <a:xfrm>
              <a:off x="-13322248" y="11875726"/>
              <a:ext cx="4347298" cy="1195473"/>
            </a:xfrm>
            <a:custGeom>
              <a:avLst/>
              <a:gdLst>
                <a:gd name="connsiteX0" fmla="*/ 4194446 w 4595622"/>
                <a:gd name="connsiteY0" fmla="*/ 0 h 1263760"/>
                <a:gd name="connsiteX1" fmla="*/ 4595622 w 4595622"/>
                <a:gd name="connsiteY1" fmla="*/ 694856 h 1263760"/>
                <a:gd name="connsiteX2" fmla="*/ 4433154 w 4595622"/>
                <a:gd name="connsiteY2" fmla="*/ 778067 h 1263760"/>
                <a:gd name="connsiteX3" fmla="*/ 2297810 w 4595622"/>
                <a:gd name="connsiteY3" fmla="*/ 1263760 h 1263760"/>
                <a:gd name="connsiteX4" fmla="*/ 162468 w 4595622"/>
                <a:gd name="connsiteY4" fmla="*/ 778067 h 1263760"/>
                <a:gd name="connsiteX5" fmla="*/ 0 w 4595622"/>
                <a:gd name="connsiteY5" fmla="*/ 694856 h 1263760"/>
                <a:gd name="connsiteX6" fmla="*/ 401176 w 4595622"/>
                <a:gd name="connsiteY6" fmla="*/ 1 h 1263760"/>
                <a:gd name="connsiteX7" fmla="*/ 509910 w 4595622"/>
                <a:gd name="connsiteY7" fmla="*/ 55691 h 1263760"/>
                <a:gd name="connsiteX8" fmla="*/ 2297810 w 4595622"/>
                <a:gd name="connsiteY8" fmla="*/ 462357 h 1263760"/>
                <a:gd name="connsiteX9" fmla="*/ 4085710 w 4595622"/>
                <a:gd name="connsiteY9" fmla="*/ 55691 h 1263760"/>
                <a:gd name="connsiteX10" fmla="*/ 4194446 w 4595622"/>
                <a:gd name="connsiteY10" fmla="*/ 0 h 1263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95622" h="1263760">
                  <a:moveTo>
                    <a:pt x="4194446" y="0"/>
                  </a:moveTo>
                  <a:lnTo>
                    <a:pt x="4595622" y="694856"/>
                  </a:lnTo>
                  <a:lnTo>
                    <a:pt x="4433154" y="778067"/>
                  </a:lnTo>
                  <a:cubicBezTo>
                    <a:pt x="3787180" y="1089329"/>
                    <a:pt x="3062866" y="1263760"/>
                    <a:pt x="2297810" y="1263760"/>
                  </a:cubicBezTo>
                  <a:cubicBezTo>
                    <a:pt x="1532756" y="1263760"/>
                    <a:pt x="808442" y="1089329"/>
                    <a:pt x="162468" y="778067"/>
                  </a:cubicBezTo>
                  <a:lnTo>
                    <a:pt x="0" y="694856"/>
                  </a:lnTo>
                  <a:lnTo>
                    <a:pt x="401176" y="1"/>
                  </a:lnTo>
                  <a:lnTo>
                    <a:pt x="509910" y="55691"/>
                  </a:lnTo>
                  <a:cubicBezTo>
                    <a:pt x="1050776" y="316308"/>
                    <a:pt x="1657238" y="462357"/>
                    <a:pt x="2297810" y="462357"/>
                  </a:cubicBezTo>
                  <a:cubicBezTo>
                    <a:pt x="2938382" y="462357"/>
                    <a:pt x="3544844" y="316308"/>
                    <a:pt x="4085710" y="55691"/>
                  </a:cubicBezTo>
                  <a:lnTo>
                    <a:pt x="4194446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DA474B7-704D-C924-8E6E-4B46D31F5C4C}"/>
                </a:ext>
              </a:extLst>
            </p:cNvPr>
            <p:cNvSpPr/>
            <p:nvPr/>
          </p:nvSpPr>
          <p:spPr>
            <a:xfrm rot="19800000">
              <a:off x="-18001619" y="9475571"/>
              <a:ext cx="1485304" cy="1268823"/>
            </a:xfrm>
            <a:custGeom>
              <a:avLst/>
              <a:gdLst>
                <a:gd name="connsiteX0" fmla="*/ 710073 w 1569444"/>
                <a:gd name="connsiteY0" fmla="*/ 1059974 h 1340699"/>
                <a:gd name="connsiteX1" fmla="*/ 55097 w 1569444"/>
                <a:gd name="connsiteY1" fmla="*/ 482250 h 1340699"/>
                <a:gd name="connsiteX2" fmla="*/ 0 w 1569444"/>
                <a:gd name="connsiteY2" fmla="*/ 401417 h 1340699"/>
                <a:gd name="connsiteX3" fmla="*/ 695273 w 1569444"/>
                <a:gd name="connsiteY3" fmla="*/ 0 h 1340699"/>
                <a:gd name="connsiteX4" fmla="*/ 782043 w 1569444"/>
                <a:gd name="connsiteY4" fmla="*/ 103786 h 1340699"/>
                <a:gd name="connsiteX5" fmla="*/ 1110678 w 1569444"/>
                <a:gd name="connsiteY5" fmla="*/ 366105 h 1340699"/>
                <a:gd name="connsiteX6" fmla="*/ 1502171 w 1569444"/>
                <a:gd name="connsiteY6" fmla="*/ 519552 h 1340699"/>
                <a:gd name="connsiteX7" fmla="*/ 1569443 w 1569444"/>
                <a:gd name="connsiteY7" fmla="*/ 531289 h 1340699"/>
                <a:gd name="connsiteX8" fmla="*/ 1569444 w 1569444"/>
                <a:gd name="connsiteY8" fmla="*/ 1340699 h 1340699"/>
                <a:gd name="connsiteX9" fmla="*/ 1537885 w 1569444"/>
                <a:gd name="connsiteY9" fmla="*/ 1338338 h 1340699"/>
                <a:gd name="connsiteX10" fmla="*/ 710073 w 1569444"/>
                <a:gd name="connsiteY10" fmla="*/ 1059974 h 134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69444" h="1340699">
                  <a:moveTo>
                    <a:pt x="710073" y="1059974"/>
                  </a:moveTo>
                  <a:cubicBezTo>
                    <a:pt x="447088" y="908140"/>
                    <a:pt x="227326" y="710197"/>
                    <a:pt x="55097" y="482250"/>
                  </a:cubicBezTo>
                  <a:lnTo>
                    <a:pt x="0" y="401417"/>
                  </a:lnTo>
                  <a:lnTo>
                    <a:pt x="695273" y="0"/>
                  </a:lnTo>
                  <a:lnTo>
                    <a:pt x="782043" y="103786"/>
                  </a:lnTo>
                  <a:cubicBezTo>
                    <a:pt x="875361" y="204834"/>
                    <a:pt x="985293" y="293714"/>
                    <a:pt x="1110678" y="366105"/>
                  </a:cubicBezTo>
                  <a:cubicBezTo>
                    <a:pt x="1236063" y="438496"/>
                    <a:pt x="1368002" y="489260"/>
                    <a:pt x="1502171" y="519552"/>
                  </a:cubicBezTo>
                  <a:lnTo>
                    <a:pt x="1569443" y="531289"/>
                  </a:lnTo>
                  <a:lnTo>
                    <a:pt x="1569444" y="1340699"/>
                  </a:lnTo>
                  <a:lnTo>
                    <a:pt x="1537885" y="1338338"/>
                  </a:lnTo>
                  <a:cubicBezTo>
                    <a:pt x="1254363" y="1303157"/>
                    <a:pt x="973057" y="1211808"/>
                    <a:pt x="710073" y="10599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D7F547E-C6E1-5D4A-B148-60AF6D8B3904}"/>
                </a:ext>
              </a:extLst>
            </p:cNvPr>
            <p:cNvSpPr/>
            <p:nvPr/>
          </p:nvSpPr>
          <p:spPr>
            <a:xfrm rot="19800000">
              <a:off x="-18990788" y="8359759"/>
              <a:ext cx="853092" cy="1719528"/>
            </a:xfrm>
            <a:custGeom>
              <a:avLst/>
              <a:gdLst>
                <a:gd name="connsiteX0" fmla="*/ 203413 w 901419"/>
                <a:gd name="connsiteY0" fmla="*/ 1816936 h 1816936"/>
                <a:gd name="connsiteX1" fmla="*/ 139592 w 901419"/>
                <a:gd name="connsiteY1" fmla="*/ 1668113 h 1816936"/>
                <a:gd name="connsiteX2" fmla="*/ 112098 w 901419"/>
                <a:gd name="connsiteY2" fmla="*/ 204381 h 1816936"/>
                <a:gd name="connsiteX3" fmla="*/ 191875 w 901419"/>
                <a:gd name="connsiteY3" fmla="*/ 0 h 1816936"/>
                <a:gd name="connsiteX4" fmla="*/ 892990 w 901419"/>
                <a:gd name="connsiteY4" fmla="*/ 404789 h 1816936"/>
                <a:gd name="connsiteX5" fmla="*/ 872605 w 901419"/>
                <a:gd name="connsiteY5" fmla="*/ 457009 h 1816936"/>
                <a:gd name="connsiteX6" fmla="*/ 890083 w 901419"/>
                <a:gd name="connsiteY6" fmla="*/ 1387511 h 1816936"/>
                <a:gd name="connsiteX7" fmla="*/ 901419 w 901419"/>
                <a:gd name="connsiteY7" fmla="*/ 1413942 h 1816936"/>
                <a:gd name="connsiteX8" fmla="*/ 203413 w 901419"/>
                <a:gd name="connsiteY8" fmla="*/ 1816936 h 181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1419" h="1816936">
                  <a:moveTo>
                    <a:pt x="203413" y="1816936"/>
                  </a:moveTo>
                  <a:lnTo>
                    <a:pt x="139592" y="1668113"/>
                  </a:lnTo>
                  <a:cubicBezTo>
                    <a:pt x="-32776" y="1206307"/>
                    <a:pt x="-49652" y="689620"/>
                    <a:pt x="112098" y="204381"/>
                  </a:cubicBezTo>
                  <a:lnTo>
                    <a:pt x="191875" y="0"/>
                  </a:lnTo>
                  <a:lnTo>
                    <a:pt x="892990" y="404789"/>
                  </a:lnTo>
                  <a:lnTo>
                    <a:pt x="872605" y="457009"/>
                  </a:lnTo>
                  <a:cubicBezTo>
                    <a:pt x="769780" y="765478"/>
                    <a:pt x="780509" y="1093940"/>
                    <a:pt x="890083" y="1387511"/>
                  </a:cubicBezTo>
                  <a:lnTo>
                    <a:pt x="901419" y="1413942"/>
                  </a:lnTo>
                  <a:lnTo>
                    <a:pt x="203413" y="181693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1A38D64-8F76-5841-87EE-9922D74FB467}"/>
                </a:ext>
              </a:extLst>
            </p:cNvPr>
            <p:cNvSpPr/>
            <p:nvPr/>
          </p:nvSpPr>
          <p:spPr>
            <a:xfrm rot="19800000">
              <a:off x="-16141194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DC61CA3-7C56-E27A-B006-1934CF087777}"/>
                </a:ext>
              </a:extLst>
            </p:cNvPr>
            <p:cNvSpPr/>
            <p:nvPr/>
          </p:nvSpPr>
          <p:spPr>
            <a:xfrm rot="19800000">
              <a:off x="-19442164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5434E60-497F-EE2A-AC49-18443C8C979F}"/>
                </a:ext>
              </a:extLst>
            </p:cNvPr>
            <p:cNvSpPr/>
            <p:nvPr/>
          </p:nvSpPr>
          <p:spPr>
            <a:xfrm rot="19800000">
              <a:off x="-17853143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11A83FC-23D5-5335-8BB0-AA6139AF5DF3}"/>
                </a:ext>
              </a:extLst>
            </p:cNvPr>
            <p:cNvSpPr/>
            <p:nvPr/>
          </p:nvSpPr>
          <p:spPr>
            <a:xfrm rot="19800000">
              <a:off x="-19384387" y="10225980"/>
              <a:ext cx="3766557" cy="3491705"/>
            </a:xfrm>
            <a:custGeom>
              <a:avLst/>
              <a:gdLst>
                <a:gd name="connsiteX0" fmla="*/ 1705511 w 3979925"/>
                <a:gd name="connsiteY0" fmla="*/ 3033283 h 3689503"/>
                <a:gd name="connsiteX1" fmla="*/ 99097 w 3979925"/>
                <a:gd name="connsiteY1" fmla="*/ 1544990 h 3689503"/>
                <a:gd name="connsiteX2" fmla="*/ 0 w 3979925"/>
                <a:gd name="connsiteY2" fmla="*/ 1391691 h 3689503"/>
                <a:gd name="connsiteX3" fmla="*/ 2410481 w 3979925"/>
                <a:gd name="connsiteY3" fmla="*/ 0 h 3689503"/>
                <a:gd name="connsiteX4" fmla="*/ 2465578 w 3979925"/>
                <a:gd name="connsiteY4" fmla="*/ 80833 h 3689503"/>
                <a:gd name="connsiteX5" fmla="*/ 3120554 w 3979925"/>
                <a:gd name="connsiteY5" fmla="*/ 658557 h 3689503"/>
                <a:gd name="connsiteX6" fmla="*/ 3948366 w 3979925"/>
                <a:gd name="connsiteY6" fmla="*/ 936921 h 3689503"/>
                <a:gd name="connsiteX7" fmla="*/ 3979925 w 3979925"/>
                <a:gd name="connsiteY7" fmla="*/ 939282 h 3689503"/>
                <a:gd name="connsiteX8" fmla="*/ 3979925 w 3979925"/>
                <a:gd name="connsiteY8" fmla="*/ 3689503 h 3689503"/>
                <a:gd name="connsiteX9" fmla="*/ 3797618 w 3979925"/>
                <a:gd name="connsiteY9" fmla="*/ 3680332 h 3689503"/>
                <a:gd name="connsiteX10" fmla="*/ 1705511 w 3979925"/>
                <a:gd name="connsiteY10" fmla="*/ 3033283 h 3689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5" h="3689503">
                  <a:moveTo>
                    <a:pt x="1705511" y="3033283"/>
                  </a:moveTo>
                  <a:cubicBezTo>
                    <a:pt x="1042955" y="2650756"/>
                    <a:pt x="502896" y="2137537"/>
                    <a:pt x="99097" y="1544990"/>
                  </a:cubicBezTo>
                  <a:lnTo>
                    <a:pt x="0" y="1391691"/>
                  </a:lnTo>
                  <a:lnTo>
                    <a:pt x="2410481" y="0"/>
                  </a:lnTo>
                  <a:lnTo>
                    <a:pt x="2465578" y="80833"/>
                  </a:lnTo>
                  <a:cubicBezTo>
                    <a:pt x="2637807" y="308780"/>
                    <a:pt x="2857569" y="506723"/>
                    <a:pt x="3120554" y="658557"/>
                  </a:cubicBezTo>
                  <a:cubicBezTo>
                    <a:pt x="3383538" y="810391"/>
                    <a:pt x="3664844" y="901740"/>
                    <a:pt x="3948366" y="936921"/>
                  </a:cubicBezTo>
                  <a:lnTo>
                    <a:pt x="3979925" y="939282"/>
                  </a:lnTo>
                  <a:lnTo>
                    <a:pt x="3979925" y="3689503"/>
                  </a:lnTo>
                  <a:lnTo>
                    <a:pt x="3797618" y="3680332"/>
                  </a:lnTo>
                  <a:cubicBezTo>
                    <a:pt x="3082557" y="3626905"/>
                    <a:pt x="2368067" y="3415810"/>
                    <a:pt x="1705511" y="303328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E387A10-E8F5-3B93-6689-0F58D44FA1DF}"/>
                </a:ext>
              </a:extLst>
            </p:cNvPr>
            <p:cNvSpPr/>
            <p:nvPr/>
          </p:nvSpPr>
          <p:spPr>
            <a:xfrm rot="19800000">
              <a:off x="-21398291" y="7870670"/>
              <a:ext cx="2822043" cy="4348433"/>
            </a:xfrm>
            <a:custGeom>
              <a:avLst/>
              <a:gdLst>
                <a:gd name="connsiteX0" fmla="*/ 570248 w 2981907"/>
                <a:gd name="connsiteY0" fmla="*/ 4594764 h 4594764"/>
                <a:gd name="connsiteX1" fmla="*/ 499213 w 2981907"/>
                <a:gd name="connsiteY1" fmla="*/ 4457352 h 4594764"/>
                <a:gd name="connsiteX2" fmla="*/ 539514 w 2981907"/>
                <a:gd name="connsiteY2" fmla="*/ 57288 h 4594764"/>
                <a:gd name="connsiteX3" fmla="*/ 570687 w 2981907"/>
                <a:gd name="connsiteY3" fmla="*/ 0 h 4594764"/>
                <a:gd name="connsiteX4" fmla="*/ 2970369 w 2981907"/>
                <a:gd name="connsiteY4" fmla="*/ 1385457 h 4594764"/>
                <a:gd name="connsiteX5" fmla="*/ 2890592 w 2981907"/>
                <a:gd name="connsiteY5" fmla="*/ 1589838 h 4594764"/>
                <a:gd name="connsiteX6" fmla="*/ 2918086 w 2981907"/>
                <a:gd name="connsiteY6" fmla="*/ 3053570 h 4594764"/>
                <a:gd name="connsiteX7" fmla="*/ 2981907 w 2981907"/>
                <a:gd name="connsiteY7" fmla="*/ 3202393 h 4594764"/>
                <a:gd name="connsiteX8" fmla="*/ 570248 w 2981907"/>
                <a:gd name="connsiteY8" fmla="*/ 4594764 h 459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81907" h="4594764">
                  <a:moveTo>
                    <a:pt x="570248" y="4594764"/>
                  </a:moveTo>
                  <a:lnTo>
                    <a:pt x="499213" y="4457352"/>
                  </a:lnTo>
                  <a:cubicBezTo>
                    <a:pt x="-158246" y="3106821"/>
                    <a:pt x="-187977" y="1479044"/>
                    <a:pt x="539514" y="57288"/>
                  </a:cubicBezTo>
                  <a:lnTo>
                    <a:pt x="570687" y="0"/>
                  </a:lnTo>
                  <a:lnTo>
                    <a:pt x="2970369" y="1385457"/>
                  </a:lnTo>
                  <a:lnTo>
                    <a:pt x="2890592" y="1589838"/>
                  </a:lnTo>
                  <a:cubicBezTo>
                    <a:pt x="2728842" y="2075077"/>
                    <a:pt x="2745718" y="2591764"/>
                    <a:pt x="2918086" y="3053570"/>
                  </a:cubicBezTo>
                  <a:lnTo>
                    <a:pt x="2981907" y="3202393"/>
                  </a:lnTo>
                  <a:lnTo>
                    <a:pt x="570248" y="459476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90A1D1E-E6AB-CB6F-1533-5DFB82425E5E}"/>
                </a:ext>
              </a:extLst>
            </p:cNvPr>
            <p:cNvSpPr/>
            <p:nvPr/>
          </p:nvSpPr>
          <p:spPr>
            <a:xfrm rot="19800000">
              <a:off x="-15695912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3274BC5-0AE0-4439-B2DD-BC2E252E3DBA}"/>
                </a:ext>
              </a:extLst>
            </p:cNvPr>
            <p:cNvSpPr/>
            <p:nvPr/>
          </p:nvSpPr>
          <p:spPr>
            <a:xfrm rot="19800000">
              <a:off x="-22297198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B6E807A-840B-E862-E457-84E3AA2215BE}"/>
                </a:ext>
              </a:extLst>
            </p:cNvPr>
            <p:cNvSpPr/>
            <p:nvPr/>
          </p:nvSpPr>
          <p:spPr>
            <a:xfrm rot="19800000">
              <a:off x="-18737912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CFC01C4-1454-9336-E36A-3A0CBE19DFF7}"/>
                </a:ext>
              </a:extLst>
            </p:cNvPr>
            <p:cNvSpPr/>
            <p:nvPr/>
          </p:nvSpPr>
          <p:spPr>
            <a:xfrm rot="19800000">
              <a:off x="-5963682" y="9475571"/>
              <a:ext cx="1485304" cy="1268823"/>
            </a:xfrm>
            <a:custGeom>
              <a:avLst/>
              <a:gdLst>
                <a:gd name="connsiteX0" fmla="*/ 710073 w 1569444"/>
                <a:gd name="connsiteY0" fmla="*/ 1059974 h 1340699"/>
                <a:gd name="connsiteX1" fmla="*/ 55097 w 1569444"/>
                <a:gd name="connsiteY1" fmla="*/ 482250 h 1340699"/>
                <a:gd name="connsiteX2" fmla="*/ 0 w 1569444"/>
                <a:gd name="connsiteY2" fmla="*/ 401417 h 1340699"/>
                <a:gd name="connsiteX3" fmla="*/ 695273 w 1569444"/>
                <a:gd name="connsiteY3" fmla="*/ 0 h 1340699"/>
                <a:gd name="connsiteX4" fmla="*/ 782043 w 1569444"/>
                <a:gd name="connsiteY4" fmla="*/ 103786 h 1340699"/>
                <a:gd name="connsiteX5" fmla="*/ 1110678 w 1569444"/>
                <a:gd name="connsiteY5" fmla="*/ 366105 h 1340699"/>
                <a:gd name="connsiteX6" fmla="*/ 1502171 w 1569444"/>
                <a:gd name="connsiteY6" fmla="*/ 519552 h 1340699"/>
                <a:gd name="connsiteX7" fmla="*/ 1569443 w 1569444"/>
                <a:gd name="connsiteY7" fmla="*/ 531289 h 1340699"/>
                <a:gd name="connsiteX8" fmla="*/ 1569444 w 1569444"/>
                <a:gd name="connsiteY8" fmla="*/ 1340699 h 1340699"/>
                <a:gd name="connsiteX9" fmla="*/ 1537885 w 1569444"/>
                <a:gd name="connsiteY9" fmla="*/ 1338338 h 1340699"/>
                <a:gd name="connsiteX10" fmla="*/ 710073 w 1569444"/>
                <a:gd name="connsiteY10" fmla="*/ 1059974 h 134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69444" h="1340699">
                  <a:moveTo>
                    <a:pt x="710073" y="1059974"/>
                  </a:moveTo>
                  <a:cubicBezTo>
                    <a:pt x="447088" y="908140"/>
                    <a:pt x="227326" y="710197"/>
                    <a:pt x="55097" y="482250"/>
                  </a:cubicBezTo>
                  <a:lnTo>
                    <a:pt x="0" y="401417"/>
                  </a:lnTo>
                  <a:lnTo>
                    <a:pt x="695273" y="0"/>
                  </a:lnTo>
                  <a:lnTo>
                    <a:pt x="782043" y="103786"/>
                  </a:lnTo>
                  <a:cubicBezTo>
                    <a:pt x="875361" y="204834"/>
                    <a:pt x="985293" y="293714"/>
                    <a:pt x="1110678" y="366105"/>
                  </a:cubicBezTo>
                  <a:cubicBezTo>
                    <a:pt x="1236063" y="438496"/>
                    <a:pt x="1368002" y="489260"/>
                    <a:pt x="1502171" y="519552"/>
                  </a:cubicBezTo>
                  <a:lnTo>
                    <a:pt x="1569443" y="531289"/>
                  </a:lnTo>
                  <a:lnTo>
                    <a:pt x="1569444" y="1340699"/>
                  </a:lnTo>
                  <a:lnTo>
                    <a:pt x="1537885" y="1338338"/>
                  </a:lnTo>
                  <a:cubicBezTo>
                    <a:pt x="1254363" y="1303157"/>
                    <a:pt x="973057" y="1211808"/>
                    <a:pt x="710073" y="10599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FC2DB6B-4D2F-41A2-62EE-CEF6B273006E}"/>
                </a:ext>
              </a:extLst>
            </p:cNvPr>
            <p:cNvSpPr/>
            <p:nvPr/>
          </p:nvSpPr>
          <p:spPr>
            <a:xfrm rot="19800000">
              <a:off x="-4361849" y="8571910"/>
              <a:ext cx="1557068" cy="1239287"/>
            </a:xfrm>
            <a:custGeom>
              <a:avLst/>
              <a:gdLst>
                <a:gd name="connsiteX0" fmla="*/ 1 w 1645274"/>
                <a:gd name="connsiteY0" fmla="*/ 1309491 h 1309491"/>
                <a:gd name="connsiteX1" fmla="*/ 0 w 1645274"/>
                <a:gd name="connsiteY1" fmla="*/ 505133 h 1309491"/>
                <a:gd name="connsiteX2" fmla="*/ 94551 w 1645274"/>
                <a:gd name="connsiteY2" fmla="*/ 493878 h 1309491"/>
                <a:gd name="connsiteX3" fmla="*/ 909129 w 1645274"/>
                <a:gd name="connsiteY3" fmla="*/ 43764 h 1309491"/>
                <a:gd name="connsiteX4" fmla="*/ 944160 w 1645274"/>
                <a:gd name="connsiteY4" fmla="*/ 0 h 1309491"/>
                <a:gd name="connsiteX5" fmla="*/ 1645274 w 1645274"/>
                <a:gd name="connsiteY5" fmla="*/ 404788 h 1309491"/>
                <a:gd name="connsiteX6" fmla="*/ 1508164 w 1645274"/>
                <a:gd name="connsiteY6" fmla="*/ 576068 h 1309491"/>
                <a:gd name="connsiteX7" fmla="*/ 16853 w 1645274"/>
                <a:gd name="connsiteY7" fmla="*/ 1309114 h 1309491"/>
                <a:gd name="connsiteX8" fmla="*/ 1 w 1645274"/>
                <a:gd name="connsiteY8" fmla="*/ 1309491 h 1309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45274" h="1309491">
                  <a:moveTo>
                    <a:pt x="1" y="1309491"/>
                  </a:moveTo>
                  <a:lnTo>
                    <a:pt x="0" y="505133"/>
                  </a:lnTo>
                  <a:lnTo>
                    <a:pt x="94551" y="493878"/>
                  </a:lnTo>
                  <a:cubicBezTo>
                    <a:pt x="403578" y="441987"/>
                    <a:pt x="693399" y="287047"/>
                    <a:pt x="909129" y="43764"/>
                  </a:cubicBezTo>
                  <a:lnTo>
                    <a:pt x="944160" y="0"/>
                  </a:lnTo>
                  <a:lnTo>
                    <a:pt x="1645274" y="404788"/>
                  </a:lnTo>
                  <a:lnTo>
                    <a:pt x="1508164" y="576068"/>
                  </a:lnTo>
                  <a:cubicBezTo>
                    <a:pt x="1120329" y="1013438"/>
                    <a:pt x="580270" y="1269296"/>
                    <a:pt x="16853" y="1309114"/>
                  </a:cubicBezTo>
                  <a:lnTo>
                    <a:pt x="1" y="130949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9CBDE0D-9363-7628-36BD-353A903694C8}"/>
                </a:ext>
              </a:extLst>
            </p:cNvPr>
            <p:cNvSpPr/>
            <p:nvPr/>
          </p:nvSpPr>
          <p:spPr>
            <a:xfrm rot="19800000">
              <a:off x="-4103258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78FD64C-B4C7-2948-2E52-F181D91CC541}"/>
                </a:ext>
              </a:extLst>
            </p:cNvPr>
            <p:cNvSpPr/>
            <p:nvPr/>
          </p:nvSpPr>
          <p:spPr>
            <a:xfrm rot="19800000">
              <a:off x="-7404229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26CE2DC-D926-0201-D89B-E4CE1817CD03}"/>
                </a:ext>
              </a:extLst>
            </p:cNvPr>
            <p:cNvSpPr/>
            <p:nvPr/>
          </p:nvSpPr>
          <p:spPr>
            <a:xfrm rot="19800000">
              <a:off x="-5815207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28F772F-87BE-05A1-F5B8-125BC1579BE2}"/>
                </a:ext>
              </a:extLst>
            </p:cNvPr>
            <p:cNvSpPr/>
            <p:nvPr/>
          </p:nvSpPr>
          <p:spPr>
            <a:xfrm rot="19800000">
              <a:off x="-7346452" y="10225980"/>
              <a:ext cx="3766557" cy="3491705"/>
            </a:xfrm>
            <a:custGeom>
              <a:avLst/>
              <a:gdLst>
                <a:gd name="connsiteX0" fmla="*/ 1705511 w 3979925"/>
                <a:gd name="connsiteY0" fmla="*/ 3033283 h 3689503"/>
                <a:gd name="connsiteX1" fmla="*/ 99097 w 3979925"/>
                <a:gd name="connsiteY1" fmla="*/ 1544990 h 3689503"/>
                <a:gd name="connsiteX2" fmla="*/ 0 w 3979925"/>
                <a:gd name="connsiteY2" fmla="*/ 1391691 h 3689503"/>
                <a:gd name="connsiteX3" fmla="*/ 2410481 w 3979925"/>
                <a:gd name="connsiteY3" fmla="*/ 0 h 3689503"/>
                <a:gd name="connsiteX4" fmla="*/ 2465578 w 3979925"/>
                <a:gd name="connsiteY4" fmla="*/ 80833 h 3689503"/>
                <a:gd name="connsiteX5" fmla="*/ 3120554 w 3979925"/>
                <a:gd name="connsiteY5" fmla="*/ 658557 h 3689503"/>
                <a:gd name="connsiteX6" fmla="*/ 3948366 w 3979925"/>
                <a:gd name="connsiteY6" fmla="*/ 936921 h 3689503"/>
                <a:gd name="connsiteX7" fmla="*/ 3979925 w 3979925"/>
                <a:gd name="connsiteY7" fmla="*/ 939282 h 3689503"/>
                <a:gd name="connsiteX8" fmla="*/ 3979925 w 3979925"/>
                <a:gd name="connsiteY8" fmla="*/ 3689503 h 3689503"/>
                <a:gd name="connsiteX9" fmla="*/ 3797618 w 3979925"/>
                <a:gd name="connsiteY9" fmla="*/ 3680332 h 3689503"/>
                <a:gd name="connsiteX10" fmla="*/ 1705511 w 3979925"/>
                <a:gd name="connsiteY10" fmla="*/ 3033283 h 3689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5" h="3689503">
                  <a:moveTo>
                    <a:pt x="1705511" y="3033283"/>
                  </a:moveTo>
                  <a:cubicBezTo>
                    <a:pt x="1042955" y="2650756"/>
                    <a:pt x="502896" y="2137537"/>
                    <a:pt x="99097" y="1544990"/>
                  </a:cubicBezTo>
                  <a:lnTo>
                    <a:pt x="0" y="1391691"/>
                  </a:lnTo>
                  <a:lnTo>
                    <a:pt x="2410481" y="0"/>
                  </a:lnTo>
                  <a:lnTo>
                    <a:pt x="2465578" y="80833"/>
                  </a:lnTo>
                  <a:cubicBezTo>
                    <a:pt x="2637807" y="308780"/>
                    <a:pt x="2857569" y="506723"/>
                    <a:pt x="3120554" y="658557"/>
                  </a:cubicBezTo>
                  <a:cubicBezTo>
                    <a:pt x="3383538" y="810391"/>
                    <a:pt x="3664844" y="901740"/>
                    <a:pt x="3948366" y="936921"/>
                  </a:cubicBezTo>
                  <a:lnTo>
                    <a:pt x="3979925" y="939282"/>
                  </a:lnTo>
                  <a:lnTo>
                    <a:pt x="3979925" y="3689503"/>
                  </a:lnTo>
                  <a:lnTo>
                    <a:pt x="3797618" y="3680332"/>
                  </a:lnTo>
                  <a:cubicBezTo>
                    <a:pt x="3082557" y="3626905"/>
                    <a:pt x="2368067" y="3415810"/>
                    <a:pt x="1705511" y="303328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50443D9-E0F8-E48F-AAB3-614BF6B18153}"/>
                </a:ext>
              </a:extLst>
            </p:cNvPr>
            <p:cNvSpPr/>
            <p:nvPr/>
          </p:nvSpPr>
          <p:spPr>
            <a:xfrm rot="19800000">
              <a:off x="-3765649" y="8203459"/>
              <a:ext cx="3765649" cy="3449700"/>
            </a:xfrm>
            <a:custGeom>
              <a:avLst/>
              <a:gdLst>
                <a:gd name="connsiteX0" fmla="*/ 0 w 3978966"/>
                <a:gd name="connsiteY0" fmla="*/ 3645120 h 3645120"/>
                <a:gd name="connsiteX1" fmla="*/ 0 w 3978966"/>
                <a:gd name="connsiteY1" fmla="*/ 904703 h 3645120"/>
                <a:gd name="connsiteX2" fmla="*/ 16852 w 3978966"/>
                <a:gd name="connsiteY2" fmla="*/ 904326 h 3645120"/>
                <a:gd name="connsiteX3" fmla="*/ 1508163 w 3978966"/>
                <a:gd name="connsiteY3" fmla="*/ 171280 h 3645120"/>
                <a:gd name="connsiteX4" fmla="*/ 1645273 w 3978966"/>
                <a:gd name="connsiteY4" fmla="*/ 0 h 3645120"/>
                <a:gd name="connsiteX5" fmla="*/ 3978966 w 3978966"/>
                <a:gd name="connsiteY5" fmla="*/ 1347358 h 3645120"/>
                <a:gd name="connsiteX6" fmla="*/ 3944938 w 3978966"/>
                <a:gd name="connsiteY6" fmla="*/ 1402998 h 3645120"/>
                <a:gd name="connsiteX7" fmla="*/ 154522 w 3978966"/>
                <a:gd name="connsiteY7" fmla="*/ 3637932 h 3645120"/>
                <a:gd name="connsiteX8" fmla="*/ 0 w 3978966"/>
                <a:gd name="connsiteY8" fmla="*/ 3645120 h 364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6" h="3645120">
                  <a:moveTo>
                    <a:pt x="0" y="3645120"/>
                  </a:moveTo>
                  <a:lnTo>
                    <a:pt x="0" y="904703"/>
                  </a:lnTo>
                  <a:lnTo>
                    <a:pt x="16852" y="904326"/>
                  </a:lnTo>
                  <a:cubicBezTo>
                    <a:pt x="580269" y="864508"/>
                    <a:pt x="1120328" y="608650"/>
                    <a:pt x="1508163" y="171280"/>
                  </a:cubicBezTo>
                  <a:lnTo>
                    <a:pt x="1645273" y="0"/>
                  </a:lnTo>
                  <a:lnTo>
                    <a:pt x="3978966" y="1347358"/>
                  </a:lnTo>
                  <a:lnTo>
                    <a:pt x="3944938" y="1402998"/>
                  </a:lnTo>
                  <a:cubicBezTo>
                    <a:pt x="3077407" y="2743902"/>
                    <a:pt x="1652847" y="3532044"/>
                    <a:pt x="154522" y="3637932"/>
                  </a:cubicBezTo>
                  <a:lnTo>
                    <a:pt x="0" y="364512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C0E0A4-EB7E-375E-EC71-346B7A263940}"/>
                </a:ext>
              </a:extLst>
            </p:cNvPr>
            <p:cNvSpPr/>
            <p:nvPr/>
          </p:nvSpPr>
          <p:spPr>
            <a:xfrm rot="19800000">
              <a:off x="-3657975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EC9AFA-3B52-B578-723B-C77303877AB3}"/>
                </a:ext>
              </a:extLst>
            </p:cNvPr>
            <p:cNvSpPr/>
            <p:nvPr/>
          </p:nvSpPr>
          <p:spPr>
            <a:xfrm rot="19800000">
              <a:off x="-10259262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8DC49-7223-2611-BEB2-60284E1E7193}"/>
                </a:ext>
              </a:extLst>
            </p:cNvPr>
            <p:cNvSpPr/>
            <p:nvPr/>
          </p:nvSpPr>
          <p:spPr>
            <a:xfrm rot="19800000">
              <a:off x="-6699977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D6387CF5-BF05-FF4B-A9F2-4BC56B21C4ED}"/>
              </a:ext>
            </a:extLst>
          </p:cNvPr>
          <p:cNvSpPr/>
          <p:nvPr/>
        </p:nvSpPr>
        <p:spPr>
          <a:xfrm>
            <a:off x="7537295" y="8419873"/>
            <a:ext cx="2552284" cy="3764376"/>
          </a:xfrm>
          <a:custGeom>
            <a:avLst/>
            <a:gdLst>
              <a:gd name="connsiteX0" fmla="*/ 0 w 2698074"/>
              <a:gd name="connsiteY0" fmla="*/ 0 h 3979402"/>
              <a:gd name="connsiteX1" fmla="*/ 801404 w 2698074"/>
              <a:gd name="connsiteY1" fmla="*/ 0 h 3979402"/>
              <a:gd name="connsiteX2" fmla="*/ 802010 w 2698074"/>
              <a:gd name="connsiteY2" fmla="*/ 23958 h 3979402"/>
              <a:gd name="connsiteX3" fmla="*/ 2614852 w 2698074"/>
              <a:gd name="connsiteY3" fmla="*/ 3231379 h 3979402"/>
              <a:gd name="connsiteX4" fmla="*/ 2698074 w 2698074"/>
              <a:gd name="connsiteY4" fmla="*/ 3284732 h 3979402"/>
              <a:gd name="connsiteX5" fmla="*/ 2297006 w 2698074"/>
              <a:gd name="connsiteY5" fmla="*/ 3979402 h 3979402"/>
              <a:gd name="connsiteX6" fmla="*/ 2166780 w 2698074"/>
              <a:gd name="connsiteY6" fmla="*/ 3895915 h 3979402"/>
              <a:gd name="connsiteX7" fmla="*/ 1648 w 2698074"/>
              <a:gd name="connsiteY7" fmla="*/ 65198 h 3979402"/>
              <a:gd name="connsiteX8" fmla="*/ 0 w 2698074"/>
              <a:gd name="connsiteY8" fmla="*/ 0 h 397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4" h="3979402">
                <a:moveTo>
                  <a:pt x="0" y="0"/>
                </a:moveTo>
                <a:lnTo>
                  <a:pt x="801404" y="0"/>
                </a:lnTo>
                <a:lnTo>
                  <a:pt x="802010" y="23958"/>
                </a:lnTo>
                <a:cubicBezTo>
                  <a:pt x="869706" y="1359454"/>
                  <a:pt x="1572724" y="2527332"/>
                  <a:pt x="2614852" y="3231379"/>
                </a:cubicBezTo>
                <a:lnTo>
                  <a:pt x="2698074" y="3284732"/>
                </a:lnTo>
                <a:lnTo>
                  <a:pt x="2297006" y="3979402"/>
                </a:lnTo>
                <a:lnTo>
                  <a:pt x="2166780" y="3895915"/>
                </a:lnTo>
                <a:cubicBezTo>
                  <a:pt x="922136" y="3055051"/>
                  <a:pt x="82500" y="1660220"/>
                  <a:pt x="1648" y="6519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21CBF55-E7F6-13E0-AA1E-CA277E4D7B79}"/>
              </a:ext>
            </a:extLst>
          </p:cNvPr>
          <p:cNvSpPr/>
          <p:nvPr/>
        </p:nvSpPr>
        <p:spPr>
          <a:xfrm>
            <a:off x="14294423" y="8419874"/>
            <a:ext cx="2552282" cy="3764375"/>
          </a:xfrm>
          <a:custGeom>
            <a:avLst/>
            <a:gdLst>
              <a:gd name="connsiteX0" fmla="*/ 1896668 w 2698072"/>
              <a:gd name="connsiteY0" fmla="*/ 0 h 3979401"/>
              <a:gd name="connsiteX1" fmla="*/ 2698072 w 2698072"/>
              <a:gd name="connsiteY1" fmla="*/ 0 h 3979401"/>
              <a:gd name="connsiteX2" fmla="*/ 2696424 w 2698072"/>
              <a:gd name="connsiteY2" fmla="*/ 65198 h 3979401"/>
              <a:gd name="connsiteX3" fmla="*/ 531296 w 2698072"/>
              <a:gd name="connsiteY3" fmla="*/ 3895915 h 3979401"/>
              <a:gd name="connsiteX4" fmla="*/ 401068 w 2698072"/>
              <a:gd name="connsiteY4" fmla="*/ 3979401 h 3979401"/>
              <a:gd name="connsiteX5" fmla="*/ 0 w 2698072"/>
              <a:gd name="connsiteY5" fmla="*/ 3284730 h 3979401"/>
              <a:gd name="connsiteX6" fmla="*/ 83220 w 2698072"/>
              <a:gd name="connsiteY6" fmla="*/ 3231379 h 3979401"/>
              <a:gd name="connsiteX7" fmla="*/ 1896064 w 2698072"/>
              <a:gd name="connsiteY7" fmla="*/ 23958 h 3979401"/>
              <a:gd name="connsiteX8" fmla="*/ 1896668 w 2698072"/>
              <a:gd name="connsiteY8" fmla="*/ 0 h 3979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2" h="3979401">
                <a:moveTo>
                  <a:pt x="1896668" y="0"/>
                </a:moveTo>
                <a:lnTo>
                  <a:pt x="2698072" y="0"/>
                </a:lnTo>
                <a:lnTo>
                  <a:pt x="2696424" y="65198"/>
                </a:lnTo>
                <a:cubicBezTo>
                  <a:pt x="2615572" y="1660220"/>
                  <a:pt x="1775936" y="3055051"/>
                  <a:pt x="531296" y="3895915"/>
                </a:cubicBezTo>
                <a:lnTo>
                  <a:pt x="401068" y="3979401"/>
                </a:lnTo>
                <a:lnTo>
                  <a:pt x="0" y="3284730"/>
                </a:lnTo>
                <a:lnTo>
                  <a:pt x="83220" y="3231379"/>
                </a:lnTo>
                <a:cubicBezTo>
                  <a:pt x="1125348" y="2527332"/>
                  <a:pt x="1828364" y="1359454"/>
                  <a:pt x="1896064" y="23958"/>
                </a:cubicBezTo>
                <a:lnTo>
                  <a:pt x="1896668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7215651-D5FE-2527-D37A-7DB167C7E2E7}"/>
              </a:ext>
            </a:extLst>
          </p:cNvPr>
          <p:cNvSpPr/>
          <p:nvPr/>
        </p:nvSpPr>
        <p:spPr>
          <a:xfrm>
            <a:off x="10018351" y="11705519"/>
            <a:ext cx="4347298" cy="1195473"/>
          </a:xfrm>
          <a:custGeom>
            <a:avLst/>
            <a:gdLst>
              <a:gd name="connsiteX0" fmla="*/ 4194446 w 4595622"/>
              <a:gd name="connsiteY0" fmla="*/ 0 h 1263760"/>
              <a:gd name="connsiteX1" fmla="*/ 4595622 w 4595622"/>
              <a:gd name="connsiteY1" fmla="*/ 694856 h 1263760"/>
              <a:gd name="connsiteX2" fmla="*/ 4433154 w 4595622"/>
              <a:gd name="connsiteY2" fmla="*/ 778067 h 1263760"/>
              <a:gd name="connsiteX3" fmla="*/ 2297810 w 4595622"/>
              <a:gd name="connsiteY3" fmla="*/ 1263760 h 1263760"/>
              <a:gd name="connsiteX4" fmla="*/ 162468 w 4595622"/>
              <a:gd name="connsiteY4" fmla="*/ 778067 h 1263760"/>
              <a:gd name="connsiteX5" fmla="*/ 0 w 4595622"/>
              <a:gd name="connsiteY5" fmla="*/ 694856 h 1263760"/>
              <a:gd name="connsiteX6" fmla="*/ 401176 w 4595622"/>
              <a:gd name="connsiteY6" fmla="*/ 1 h 1263760"/>
              <a:gd name="connsiteX7" fmla="*/ 509910 w 4595622"/>
              <a:gd name="connsiteY7" fmla="*/ 55691 h 1263760"/>
              <a:gd name="connsiteX8" fmla="*/ 2297810 w 4595622"/>
              <a:gd name="connsiteY8" fmla="*/ 462357 h 1263760"/>
              <a:gd name="connsiteX9" fmla="*/ 4085710 w 4595622"/>
              <a:gd name="connsiteY9" fmla="*/ 55691 h 1263760"/>
              <a:gd name="connsiteX10" fmla="*/ 4194446 w 4595622"/>
              <a:gd name="connsiteY10" fmla="*/ 0 h 126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595622" h="1263760">
                <a:moveTo>
                  <a:pt x="4194446" y="0"/>
                </a:moveTo>
                <a:lnTo>
                  <a:pt x="4595622" y="694856"/>
                </a:lnTo>
                <a:lnTo>
                  <a:pt x="4433154" y="778067"/>
                </a:lnTo>
                <a:cubicBezTo>
                  <a:pt x="3787180" y="1089329"/>
                  <a:pt x="3062866" y="1263760"/>
                  <a:pt x="2297810" y="1263760"/>
                </a:cubicBezTo>
                <a:cubicBezTo>
                  <a:pt x="1532756" y="1263760"/>
                  <a:pt x="808442" y="1089329"/>
                  <a:pt x="162468" y="778067"/>
                </a:cubicBezTo>
                <a:lnTo>
                  <a:pt x="0" y="694856"/>
                </a:lnTo>
                <a:lnTo>
                  <a:pt x="401176" y="1"/>
                </a:lnTo>
                <a:lnTo>
                  <a:pt x="509910" y="55691"/>
                </a:lnTo>
                <a:cubicBezTo>
                  <a:pt x="1050776" y="316308"/>
                  <a:pt x="1657238" y="462357"/>
                  <a:pt x="2297810" y="462357"/>
                </a:cubicBezTo>
                <a:cubicBezTo>
                  <a:pt x="2938382" y="462357"/>
                  <a:pt x="3544844" y="316308"/>
                  <a:pt x="4085710" y="55691"/>
                </a:cubicBezTo>
                <a:lnTo>
                  <a:pt x="419444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4823F615-EA01-FE7A-2764-1B17541637CC}"/>
              </a:ext>
            </a:extLst>
          </p:cNvPr>
          <p:cNvSpPr/>
          <p:nvPr/>
        </p:nvSpPr>
        <p:spPr>
          <a:xfrm rot="19800000">
            <a:off x="5338980" y="9305364"/>
            <a:ext cx="1485304" cy="1268823"/>
          </a:xfrm>
          <a:custGeom>
            <a:avLst/>
            <a:gdLst>
              <a:gd name="connsiteX0" fmla="*/ 710073 w 1569444"/>
              <a:gd name="connsiteY0" fmla="*/ 1059974 h 1340699"/>
              <a:gd name="connsiteX1" fmla="*/ 55097 w 1569444"/>
              <a:gd name="connsiteY1" fmla="*/ 482250 h 1340699"/>
              <a:gd name="connsiteX2" fmla="*/ 0 w 1569444"/>
              <a:gd name="connsiteY2" fmla="*/ 401417 h 1340699"/>
              <a:gd name="connsiteX3" fmla="*/ 695273 w 1569444"/>
              <a:gd name="connsiteY3" fmla="*/ 0 h 1340699"/>
              <a:gd name="connsiteX4" fmla="*/ 782043 w 1569444"/>
              <a:gd name="connsiteY4" fmla="*/ 103786 h 1340699"/>
              <a:gd name="connsiteX5" fmla="*/ 1110678 w 1569444"/>
              <a:gd name="connsiteY5" fmla="*/ 366105 h 1340699"/>
              <a:gd name="connsiteX6" fmla="*/ 1502171 w 1569444"/>
              <a:gd name="connsiteY6" fmla="*/ 519552 h 1340699"/>
              <a:gd name="connsiteX7" fmla="*/ 1569443 w 1569444"/>
              <a:gd name="connsiteY7" fmla="*/ 531289 h 1340699"/>
              <a:gd name="connsiteX8" fmla="*/ 1569444 w 1569444"/>
              <a:gd name="connsiteY8" fmla="*/ 1340699 h 1340699"/>
              <a:gd name="connsiteX9" fmla="*/ 1537885 w 1569444"/>
              <a:gd name="connsiteY9" fmla="*/ 1338338 h 1340699"/>
              <a:gd name="connsiteX10" fmla="*/ 710073 w 1569444"/>
              <a:gd name="connsiteY10" fmla="*/ 1059974 h 134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69444" h="1340699">
                <a:moveTo>
                  <a:pt x="710073" y="1059974"/>
                </a:moveTo>
                <a:cubicBezTo>
                  <a:pt x="447088" y="908140"/>
                  <a:pt x="227326" y="710197"/>
                  <a:pt x="55097" y="482250"/>
                </a:cubicBezTo>
                <a:lnTo>
                  <a:pt x="0" y="401417"/>
                </a:lnTo>
                <a:lnTo>
                  <a:pt x="695273" y="0"/>
                </a:lnTo>
                <a:lnTo>
                  <a:pt x="782043" y="103786"/>
                </a:lnTo>
                <a:cubicBezTo>
                  <a:pt x="875361" y="204834"/>
                  <a:pt x="985293" y="293714"/>
                  <a:pt x="1110678" y="366105"/>
                </a:cubicBezTo>
                <a:cubicBezTo>
                  <a:pt x="1236063" y="438496"/>
                  <a:pt x="1368002" y="489260"/>
                  <a:pt x="1502171" y="519552"/>
                </a:cubicBezTo>
                <a:lnTo>
                  <a:pt x="1569443" y="531289"/>
                </a:lnTo>
                <a:lnTo>
                  <a:pt x="1569444" y="1340699"/>
                </a:lnTo>
                <a:lnTo>
                  <a:pt x="1537885" y="1338338"/>
                </a:lnTo>
                <a:cubicBezTo>
                  <a:pt x="1254363" y="1303157"/>
                  <a:pt x="973057" y="1211808"/>
                  <a:pt x="710073" y="10599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56DB7B17-D708-11F9-A8B7-6184E7DDEFF0}"/>
              </a:ext>
            </a:extLst>
          </p:cNvPr>
          <p:cNvSpPr/>
          <p:nvPr/>
        </p:nvSpPr>
        <p:spPr>
          <a:xfrm rot="19800000">
            <a:off x="4349811" y="8189552"/>
            <a:ext cx="853092" cy="1719528"/>
          </a:xfrm>
          <a:custGeom>
            <a:avLst/>
            <a:gdLst>
              <a:gd name="connsiteX0" fmla="*/ 203413 w 901419"/>
              <a:gd name="connsiteY0" fmla="*/ 1816936 h 1816936"/>
              <a:gd name="connsiteX1" fmla="*/ 139592 w 901419"/>
              <a:gd name="connsiteY1" fmla="*/ 1668113 h 1816936"/>
              <a:gd name="connsiteX2" fmla="*/ 112098 w 901419"/>
              <a:gd name="connsiteY2" fmla="*/ 204381 h 1816936"/>
              <a:gd name="connsiteX3" fmla="*/ 191875 w 901419"/>
              <a:gd name="connsiteY3" fmla="*/ 0 h 1816936"/>
              <a:gd name="connsiteX4" fmla="*/ 892990 w 901419"/>
              <a:gd name="connsiteY4" fmla="*/ 404789 h 1816936"/>
              <a:gd name="connsiteX5" fmla="*/ 872605 w 901419"/>
              <a:gd name="connsiteY5" fmla="*/ 457009 h 1816936"/>
              <a:gd name="connsiteX6" fmla="*/ 890083 w 901419"/>
              <a:gd name="connsiteY6" fmla="*/ 1387511 h 1816936"/>
              <a:gd name="connsiteX7" fmla="*/ 901419 w 901419"/>
              <a:gd name="connsiteY7" fmla="*/ 1413942 h 1816936"/>
              <a:gd name="connsiteX8" fmla="*/ 203413 w 901419"/>
              <a:gd name="connsiteY8" fmla="*/ 1816936 h 181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1419" h="1816936">
                <a:moveTo>
                  <a:pt x="203413" y="1816936"/>
                </a:moveTo>
                <a:lnTo>
                  <a:pt x="139592" y="1668113"/>
                </a:lnTo>
                <a:cubicBezTo>
                  <a:pt x="-32776" y="1206307"/>
                  <a:pt x="-49652" y="689620"/>
                  <a:pt x="112098" y="204381"/>
                </a:cubicBezTo>
                <a:lnTo>
                  <a:pt x="191875" y="0"/>
                </a:lnTo>
                <a:lnTo>
                  <a:pt x="892990" y="404789"/>
                </a:lnTo>
                <a:lnTo>
                  <a:pt x="872605" y="457009"/>
                </a:lnTo>
                <a:cubicBezTo>
                  <a:pt x="769780" y="765478"/>
                  <a:pt x="780509" y="1093940"/>
                  <a:pt x="890083" y="1387511"/>
                </a:cubicBezTo>
                <a:lnTo>
                  <a:pt x="901419" y="1413942"/>
                </a:lnTo>
                <a:lnTo>
                  <a:pt x="203413" y="181693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F93E0E76-4FED-669D-8F85-48CA40F0DCEC}"/>
              </a:ext>
            </a:extLst>
          </p:cNvPr>
          <p:cNvSpPr/>
          <p:nvPr/>
        </p:nvSpPr>
        <p:spPr>
          <a:xfrm rot="19800000">
            <a:off x="7199405" y="6494439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BF3908D3-71A2-2813-9F4E-2BCB35425874}"/>
              </a:ext>
            </a:extLst>
          </p:cNvPr>
          <p:cNvSpPr/>
          <p:nvPr/>
        </p:nvSpPr>
        <p:spPr>
          <a:xfrm rot="19800000">
            <a:off x="3898435" y="6825145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2F754BDF-9B95-7F11-324E-8104B6BDE36A}"/>
              </a:ext>
            </a:extLst>
          </p:cNvPr>
          <p:cNvSpPr/>
          <p:nvPr/>
        </p:nvSpPr>
        <p:spPr>
          <a:xfrm rot="19800000">
            <a:off x="5487456" y="5874654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C71E9C86-F5B5-4FE8-EB0C-F487036A91B4}"/>
              </a:ext>
            </a:extLst>
          </p:cNvPr>
          <p:cNvSpPr/>
          <p:nvPr/>
        </p:nvSpPr>
        <p:spPr>
          <a:xfrm rot="19800000">
            <a:off x="17376917" y="9305364"/>
            <a:ext cx="1485304" cy="1268823"/>
          </a:xfrm>
          <a:custGeom>
            <a:avLst/>
            <a:gdLst>
              <a:gd name="connsiteX0" fmla="*/ 710073 w 1569444"/>
              <a:gd name="connsiteY0" fmla="*/ 1059974 h 1340699"/>
              <a:gd name="connsiteX1" fmla="*/ 55097 w 1569444"/>
              <a:gd name="connsiteY1" fmla="*/ 482250 h 1340699"/>
              <a:gd name="connsiteX2" fmla="*/ 0 w 1569444"/>
              <a:gd name="connsiteY2" fmla="*/ 401417 h 1340699"/>
              <a:gd name="connsiteX3" fmla="*/ 695273 w 1569444"/>
              <a:gd name="connsiteY3" fmla="*/ 0 h 1340699"/>
              <a:gd name="connsiteX4" fmla="*/ 782043 w 1569444"/>
              <a:gd name="connsiteY4" fmla="*/ 103786 h 1340699"/>
              <a:gd name="connsiteX5" fmla="*/ 1110678 w 1569444"/>
              <a:gd name="connsiteY5" fmla="*/ 366105 h 1340699"/>
              <a:gd name="connsiteX6" fmla="*/ 1502171 w 1569444"/>
              <a:gd name="connsiteY6" fmla="*/ 519552 h 1340699"/>
              <a:gd name="connsiteX7" fmla="*/ 1569443 w 1569444"/>
              <a:gd name="connsiteY7" fmla="*/ 531289 h 1340699"/>
              <a:gd name="connsiteX8" fmla="*/ 1569444 w 1569444"/>
              <a:gd name="connsiteY8" fmla="*/ 1340699 h 1340699"/>
              <a:gd name="connsiteX9" fmla="*/ 1537885 w 1569444"/>
              <a:gd name="connsiteY9" fmla="*/ 1338338 h 1340699"/>
              <a:gd name="connsiteX10" fmla="*/ 710073 w 1569444"/>
              <a:gd name="connsiteY10" fmla="*/ 1059974 h 134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69444" h="1340699">
                <a:moveTo>
                  <a:pt x="710073" y="1059974"/>
                </a:moveTo>
                <a:cubicBezTo>
                  <a:pt x="447088" y="908140"/>
                  <a:pt x="227326" y="710197"/>
                  <a:pt x="55097" y="482250"/>
                </a:cubicBezTo>
                <a:lnTo>
                  <a:pt x="0" y="401417"/>
                </a:lnTo>
                <a:lnTo>
                  <a:pt x="695273" y="0"/>
                </a:lnTo>
                <a:lnTo>
                  <a:pt x="782043" y="103786"/>
                </a:lnTo>
                <a:cubicBezTo>
                  <a:pt x="875361" y="204834"/>
                  <a:pt x="985293" y="293714"/>
                  <a:pt x="1110678" y="366105"/>
                </a:cubicBezTo>
                <a:cubicBezTo>
                  <a:pt x="1236063" y="438496"/>
                  <a:pt x="1368002" y="489260"/>
                  <a:pt x="1502171" y="519552"/>
                </a:cubicBezTo>
                <a:lnTo>
                  <a:pt x="1569443" y="531289"/>
                </a:lnTo>
                <a:lnTo>
                  <a:pt x="1569444" y="1340699"/>
                </a:lnTo>
                <a:lnTo>
                  <a:pt x="1537885" y="1338338"/>
                </a:lnTo>
                <a:cubicBezTo>
                  <a:pt x="1254363" y="1303157"/>
                  <a:pt x="973057" y="1211808"/>
                  <a:pt x="710073" y="10599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17DCCDF1-FC83-28B2-A0BA-A911EBEF721C}"/>
              </a:ext>
            </a:extLst>
          </p:cNvPr>
          <p:cNvSpPr/>
          <p:nvPr/>
        </p:nvSpPr>
        <p:spPr>
          <a:xfrm rot="19800000">
            <a:off x="18978750" y="8401703"/>
            <a:ext cx="1557068" cy="1239287"/>
          </a:xfrm>
          <a:custGeom>
            <a:avLst/>
            <a:gdLst>
              <a:gd name="connsiteX0" fmla="*/ 1 w 1645274"/>
              <a:gd name="connsiteY0" fmla="*/ 1309491 h 1309491"/>
              <a:gd name="connsiteX1" fmla="*/ 0 w 1645274"/>
              <a:gd name="connsiteY1" fmla="*/ 505133 h 1309491"/>
              <a:gd name="connsiteX2" fmla="*/ 94551 w 1645274"/>
              <a:gd name="connsiteY2" fmla="*/ 493878 h 1309491"/>
              <a:gd name="connsiteX3" fmla="*/ 909129 w 1645274"/>
              <a:gd name="connsiteY3" fmla="*/ 43764 h 1309491"/>
              <a:gd name="connsiteX4" fmla="*/ 944160 w 1645274"/>
              <a:gd name="connsiteY4" fmla="*/ 0 h 1309491"/>
              <a:gd name="connsiteX5" fmla="*/ 1645274 w 1645274"/>
              <a:gd name="connsiteY5" fmla="*/ 404788 h 1309491"/>
              <a:gd name="connsiteX6" fmla="*/ 1508164 w 1645274"/>
              <a:gd name="connsiteY6" fmla="*/ 576068 h 1309491"/>
              <a:gd name="connsiteX7" fmla="*/ 16853 w 1645274"/>
              <a:gd name="connsiteY7" fmla="*/ 1309114 h 1309491"/>
              <a:gd name="connsiteX8" fmla="*/ 1 w 1645274"/>
              <a:gd name="connsiteY8" fmla="*/ 1309491 h 130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45274" h="1309491">
                <a:moveTo>
                  <a:pt x="1" y="1309491"/>
                </a:moveTo>
                <a:lnTo>
                  <a:pt x="0" y="505133"/>
                </a:lnTo>
                <a:lnTo>
                  <a:pt x="94551" y="493878"/>
                </a:lnTo>
                <a:cubicBezTo>
                  <a:pt x="403578" y="441987"/>
                  <a:pt x="693399" y="287047"/>
                  <a:pt x="909129" y="43764"/>
                </a:cubicBezTo>
                <a:lnTo>
                  <a:pt x="944160" y="0"/>
                </a:lnTo>
                <a:lnTo>
                  <a:pt x="1645274" y="404788"/>
                </a:lnTo>
                <a:lnTo>
                  <a:pt x="1508164" y="576068"/>
                </a:lnTo>
                <a:cubicBezTo>
                  <a:pt x="1120329" y="1013438"/>
                  <a:pt x="580270" y="1269296"/>
                  <a:pt x="16853" y="1309114"/>
                </a:cubicBezTo>
                <a:lnTo>
                  <a:pt x="1" y="130949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211A036E-EC13-E6DF-5766-EA40629E0FC4}"/>
              </a:ext>
            </a:extLst>
          </p:cNvPr>
          <p:cNvSpPr/>
          <p:nvPr/>
        </p:nvSpPr>
        <p:spPr>
          <a:xfrm rot="19800000">
            <a:off x="19237341" y="6494439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2B81868F-E042-2482-C381-2D2513602DB4}"/>
              </a:ext>
            </a:extLst>
          </p:cNvPr>
          <p:cNvSpPr/>
          <p:nvPr/>
        </p:nvSpPr>
        <p:spPr>
          <a:xfrm rot="19800000">
            <a:off x="15936370" y="6825145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F5475BF5-CC98-52F5-D7F9-217F69F1D457}"/>
              </a:ext>
            </a:extLst>
          </p:cNvPr>
          <p:cNvSpPr/>
          <p:nvPr/>
        </p:nvSpPr>
        <p:spPr>
          <a:xfrm rot="19800000">
            <a:off x="17525392" y="5874654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A0F91492-A45A-504E-3F76-460E01106228}"/>
              </a:ext>
            </a:extLst>
          </p:cNvPr>
          <p:cNvSpPr/>
          <p:nvPr/>
        </p:nvSpPr>
        <p:spPr>
          <a:xfrm>
            <a:off x="8295395" y="8419873"/>
            <a:ext cx="3087741" cy="3107242"/>
          </a:xfrm>
          <a:custGeom>
            <a:avLst/>
            <a:gdLst>
              <a:gd name="connsiteX0" fmla="*/ 0 w 3264116"/>
              <a:gd name="connsiteY0" fmla="*/ 0 h 3284732"/>
              <a:gd name="connsiteX1" fmla="*/ 2735174 w 3264116"/>
              <a:gd name="connsiteY1" fmla="*/ 0 h 3284732"/>
              <a:gd name="connsiteX2" fmla="*/ 2749448 w 3264116"/>
              <a:gd name="connsiteY2" fmla="*/ 93515 h 3284732"/>
              <a:gd name="connsiteX3" fmla="*/ 3229836 w 3264116"/>
              <a:gd name="connsiteY3" fmla="*/ 890614 h 3284732"/>
              <a:gd name="connsiteX4" fmla="*/ 3264116 w 3264116"/>
              <a:gd name="connsiteY4" fmla="*/ 916248 h 3284732"/>
              <a:gd name="connsiteX5" fmla="*/ 1896670 w 3264116"/>
              <a:gd name="connsiteY5" fmla="*/ 3284732 h 3284732"/>
              <a:gd name="connsiteX6" fmla="*/ 1813448 w 3264116"/>
              <a:gd name="connsiteY6" fmla="*/ 3231379 h 3284732"/>
              <a:gd name="connsiteX7" fmla="*/ 606 w 3264116"/>
              <a:gd name="connsiteY7" fmla="*/ 23958 h 3284732"/>
              <a:gd name="connsiteX8" fmla="*/ 0 w 3264116"/>
              <a:gd name="connsiteY8" fmla="*/ 0 h 328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6" h="3284732">
                <a:moveTo>
                  <a:pt x="0" y="0"/>
                </a:moveTo>
                <a:lnTo>
                  <a:pt x="2735174" y="0"/>
                </a:lnTo>
                <a:lnTo>
                  <a:pt x="2749448" y="93515"/>
                </a:lnTo>
                <a:cubicBezTo>
                  <a:pt x="2814634" y="412070"/>
                  <a:pt x="2988154" y="691162"/>
                  <a:pt x="3229836" y="890614"/>
                </a:cubicBezTo>
                <a:lnTo>
                  <a:pt x="3264116" y="916248"/>
                </a:lnTo>
                <a:lnTo>
                  <a:pt x="1896670" y="3284732"/>
                </a:lnTo>
                <a:lnTo>
                  <a:pt x="1813448" y="3231379"/>
                </a:lnTo>
                <a:cubicBezTo>
                  <a:pt x="771320" y="2527332"/>
                  <a:pt x="68302" y="1359454"/>
                  <a:pt x="606" y="2395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8D1C232A-DC93-CABE-F91D-BFB0B3FC6619}"/>
              </a:ext>
            </a:extLst>
          </p:cNvPr>
          <p:cNvSpPr/>
          <p:nvPr/>
        </p:nvSpPr>
        <p:spPr>
          <a:xfrm>
            <a:off x="13000868" y="8419873"/>
            <a:ext cx="3087737" cy="3107240"/>
          </a:xfrm>
          <a:custGeom>
            <a:avLst/>
            <a:gdLst>
              <a:gd name="connsiteX0" fmla="*/ 528938 w 3264112"/>
              <a:gd name="connsiteY0" fmla="*/ 0 h 3284730"/>
              <a:gd name="connsiteX1" fmla="*/ 3264112 w 3264112"/>
              <a:gd name="connsiteY1" fmla="*/ 0 h 3284730"/>
              <a:gd name="connsiteX2" fmla="*/ 3263508 w 3264112"/>
              <a:gd name="connsiteY2" fmla="*/ 23958 h 3284730"/>
              <a:gd name="connsiteX3" fmla="*/ 1450664 w 3264112"/>
              <a:gd name="connsiteY3" fmla="*/ 3231379 h 3284730"/>
              <a:gd name="connsiteX4" fmla="*/ 1367444 w 3264112"/>
              <a:gd name="connsiteY4" fmla="*/ 3284730 h 3284730"/>
              <a:gd name="connsiteX5" fmla="*/ 0 w 3264112"/>
              <a:gd name="connsiteY5" fmla="*/ 916246 h 3284730"/>
              <a:gd name="connsiteX6" fmla="*/ 34276 w 3264112"/>
              <a:gd name="connsiteY6" fmla="*/ 890614 h 3284730"/>
              <a:gd name="connsiteX7" fmla="*/ 514664 w 3264112"/>
              <a:gd name="connsiteY7" fmla="*/ 93515 h 3284730"/>
              <a:gd name="connsiteX8" fmla="*/ 528938 w 3264112"/>
              <a:gd name="connsiteY8" fmla="*/ 0 h 328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2" h="3284730">
                <a:moveTo>
                  <a:pt x="528938" y="0"/>
                </a:moveTo>
                <a:lnTo>
                  <a:pt x="3264112" y="0"/>
                </a:lnTo>
                <a:lnTo>
                  <a:pt x="3263508" y="23958"/>
                </a:lnTo>
                <a:cubicBezTo>
                  <a:pt x="3195808" y="1359454"/>
                  <a:pt x="2492792" y="2527332"/>
                  <a:pt x="1450664" y="3231379"/>
                </a:cubicBezTo>
                <a:lnTo>
                  <a:pt x="1367444" y="3284730"/>
                </a:lnTo>
                <a:lnTo>
                  <a:pt x="0" y="916246"/>
                </a:lnTo>
                <a:lnTo>
                  <a:pt x="34276" y="890614"/>
                </a:lnTo>
                <a:cubicBezTo>
                  <a:pt x="275958" y="691162"/>
                  <a:pt x="449478" y="412070"/>
                  <a:pt x="514664" y="93515"/>
                </a:cubicBezTo>
                <a:lnTo>
                  <a:pt x="52893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3DE4D893-F494-7B41-28B3-81B7A4F559C3}"/>
              </a:ext>
            </a:extLst>
          </p:cNvPr>
          <p:cNvSpPr/>
          <p:nvPr/>
        </p:nvSpPr>
        <p:spPr>
          <a:xfrm>
            <a:off x="10397850" y="9465537"/>
            <a:ext cx="3588302" cy="2677356"/>
          </a:xfrm>
          <a:custGeom>
            <a:avLst/>
            <a:gdLst>
              <a:gd name="connsiteX0" fmla="*/ 2426142 w 3793270"/>
              <a:gd name="connsiteY0" fmla="*/ 0 h 2830291"/>
              <a:gd name="connsiteX1" fmla="*/ 3793270 w 3793270"/>
              <a:gd name="connsiteY1" fmla="*/ 2367934 h 2830291"/>
              <a:gd name="connsiteX2" fmla="*/ 3684534 w 3793270"/>
              <a:gd name="connsiteY2" fmla="*/ 2423625 h 2830291"/>
              <a:gd name="connsiteX3" fmla="*/ 1896634 w 3793270"/>
              <a:gd name="connsiteY3" fmla="*/ 2830291 h 2830291"/>
              <a:gd name="connsiteX4" fmla="*/ 108734 w 3793270"/>
              <a:gd name="connsiteY4" fmla="*/ 2423625 h 2830291"/>
              <a:gd name="connsiteX5" fmla="*/ 0 w 3793270"/>
              <a:gd name="connsiteY5" fmla="*/ 2367935 h 2830291"/>
              <a:gd name="connsiteX6" fmla="*/ 1367128 w 3793270"/>
              <a:gd name="connsiteY6" fmla="*/ 1 h 2830291"/>
              <a:gd name="connsiteX7" fmla="*/ 1480870 w 3793270"/>
              <a:gd name="connsiteY7" fmla="*/ 41631 h 2830291"/>
              <a:gd name="connsiteX8" fmla="*/ 1896634 w 3793270"/>
              <a:gd name="connsiteY8" fmla="*/ 104489 h 2830291"/>
              <a:gd name="connsiteX9" fmla="*/ 2312398 w 3793270"/>
              <a:gd name="connsiteY9" fmla="*/ 41631 h 2830291"/>
              <a:gd name="connsiteX10" fmla="*/ 2426142 w 3793270"/>
              <a:gd name="connsiteY10" fmla="*/ 0 h 283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93270" h="2830291">
                <a:moveTo>
                  <a:pt x="2426142" y="0"/>
                </a:moveTo>
                <a:lnTo>
                  <a:pt x="3793270" y="2367934"/>
                </a:lnTo>
                <a:lnTo>
                  <a:pt x="3684534" y="2423625"/>
                </a:lnTo>
                <a:cubicBezTo>
                  <a:pt x="3143668" y="2684242"/>
                  <a:pt x="2537206" y="2830291"/>
                  <a:pt x="1896634" y="2830291"/>
                </a:cubicBezTo>
                <a:cubicBezTo>
                  <a:pt x="1256062" y="2830291"/>
                  <a:pt x="649600" y="2684242"/>
                  <a:pt x="108734" y="2423625"/>
                </a:cubicBezTo>
                <a:lnTo>
                  <a:pt x="0" y="2367935"/>
                </a:lnTo>
                <a:lnTo>
                  <a:pt x="1367128" y="1"/>
                </a:lnTo>
                <a:lnTo>
                  <a:pt x="1480870" y="41631"/>
                </a:lnTo>
                <a:cubicBezTo>
                  <a:pt x="1612210" y="82482"/>
                  <a:pt x="1751852" y="104489"/>
                  <a:pt x="1896634" y="104489"/>
                </a:cubicBezTo>
                <a:cubicBezTo>
                  <a:pt x="2041416" y="104489"/>
                  <a:pt x="2181058" y="82482"/>
                  <a:pt x="2312398" y="41631"/>
                </a:cubicBezTo>
                <a:lnTo>
                  <a:pt x="242614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1EEC8BFA-B37F-6676-64E0-64E6A81A2B63}"/>
              </a:ext>
            </a:extLst>
          </p:cNvPr>
          <p:cNvSpPr/>
          <p:nvPr/>
        </p:nvSpPr>
        <p:spPr>
          <a:xfrm rot="19800000">
            <a:off x="3956212" y="10055773"/>
            <a:ext cx="3766557" cy="3491705"/>
          </a:xfrm>
          <a:custGeom>
            <a:avLst/>
            <a:gdLst>
              <a:gd name="connsiteX0" fmla="*/ 1705511 w 3979925"/>
              <a:gd name="connsiteY0" fmla="*/ 3033283 h 3689503"/>
              <a:gd name="connsiteX1" fmla="*/ 99097 w 3979925"/>
              <a:gd name="connsiteY1" fmla="*/ 1544990 h 3689503"/>
              <a:gd name="connsiteX2" fmla="*/ 0 w 3979925"/>
              <a:gd name="connsiteY2" fmla="*/ 1391691 h 3689503"/>
              <a:gd name="connsiteX3" fmla="*/ 2410481 w 3979925"/>
              <a:gd name="connsiteY3" fmla="*/ 0 h 3689503"/>
              <a:gd name="connsiteX4" fmla="*/ 2465578 w 3979925"/>
              <a:gd name="connsiteY4" fmla="*/ 80833 h 3689503"/>
              <a:gd name="connsiteX5" fmla="*/ 3120554 w 3979925"/>
              <a:gd name="connsiteY5" fmla="*/ 658557 h 3689503"/>
              <a:gd name="connsiteX6" fmla="*/ 3948366 w 3979925"/>
              <a:gd name="connsiteY6" fmla="*/ 936921 h 3689503"/>
              <a:gd name="connsiteX7" fmla="*/ 3979925 w 3979925"/>
              <a:gd name="connsiteY7" fmla="*/ 939282 h 3689503"/>
              <a:gd name="connsiteX8" fmla="*/ 3979925 w 3979925"/>
              <a:gd name="connsiteY8" fmla="*/ 3689503 h 3689503"/>
              <a:gd name="connsiteX9" fmla="*/ 3797618 w 3979925"/>
              <a:gd name="connsiteY9" fmla="*/ 3680332 h 3689503"/>
              <a:gd name="connsiteX10" fmla="*/ 1705511 w 3979925"/>
              <a:gd name="connsiteY10" fmla="*/ 3033283 h 36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5" h="3689503">
                <a:moveTo>
                  <a:pt x="1705511" y="3033283"/>
                </a:moveTo>
                <a:cubicBezTo>
                  <a:pt x="1042955" y="2650756"/>
                  <a:pt x="502896" y="2137537"/>
                  <a:pt x="99097" y="1544990"/>
                </a:cubicBezTo>
                <a:lnTo>
                  <a:pt x="0" y="1391691"/>
                </a:lnTo>
                <a:lnTo>
                  <a:pt x="2410481" y="0"/>
                </a:lnTo>
                <a:lnTo>
                  <a:pt x="2465578" y="80833"/>
                </a:lnTo>
                <a:cubicBezTo>
                  <a:pt x="2637807" y="308780"/>
                  <a:pt x="2857569" y="506723"/>
                  <a:pt x="3120554" y="658557"/>
                </a:cubicBezTo>
                <a:cubicBezTo>
                  <a:pt x="3383538" y="810391"/>
                  <a:pt x="3664844" y="901740"/>
                  <a:pt x="3948366" y="936921"/>
                </a:cubicBezTo>
                <a:lnTo>
                  <a:pt x="3979925" y="939282"/>
                </a:lnTo>
                <a:lnTo>
                  <a:pt x="3979925" y="3689503"/>
                </a:lnTo>
                <a:lnTo>
                  <a:pt x="3797618" y="3680332"/>
                </a:lnTo>
                <a:cubicBezTo>
                  <a:pt x="3082557" y="3626905"/>
                  <a:pt x="2368067" y="3415810"/>
                  <a:pt x="1705511" y="3033283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32894945-4D95-38FF-A53E-006403F28B27}"/>
              </a:ext>
            </a:extLst>
          </p:cNvPr>
          <p:cNvSpPr/>
          <p:nvPr/>
        </p:nvSpPr>
        <p:spPr>
          <a:xfrm rot="19800000">
            <a:off x="1942308" y="7700463"/>
            <a:ext cx="2822043" cy="4348433"/>
          </a:xfrm>
          <a:custGeom>
            <a:avLst/>
            <a:gdLst>
              <a:gd name="connsiteX0" fmla="*/ 570248 w 2981907"/>
              <a:gd name="connsiteY0" fmla="*/ 4594764 h 4594764"/>
              <a:gd name="connsiteX1" fmla="*/ 499213 w 2981907"/>
              <a:gd name="connsiteY1" fmla="*/ 4457352 h 4594764"/>
              <a:gd name="connsiteX2" fmla="*/ 539514 w 2981907"/>
              <a:gd name="connsiteY2" fmla="*/ 57288 h 4594764"/>
              <a:gd name="connsiteX3" fmla="*/ 570687 w 2981907"/>
              <a:gd name="connsiteY3" fmla="*/ 0 h 4594764"/>
              <a:gd name="connsiteX4" fmla="*/ 2970369 w 2981907"/>
              <a:gd name="connsiteY4" fmla="*/ 1385457 h 4594764"/>
              <a:gd name="connsiteX5" fmla="*/ 2890592 w 2981907"/>
              <a:gd name="connsiteY5" fmla="*/ 1589838 h 4594764"/>
              <a:gd name="connsiteX6" fmla="*/ 2918086 w 2981907"/>
              <a:gd name="connsiteY6" fmla="*/ 3053570 h 4594764"/>
              <a:gd name="connsiteX7" fmla="*/ 2981907 w 2981907"/>
              <a:gd name="connsiteY7" fmla="*/ 3202393 h 4594764"/>
              <a:gd name="connsiteX8" fmla="*/ 570248 w 2981907"/>
              <a:gd name="connsiteY8" fmla="*/ 4594764 h 459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1907" h="4594764">
                <a:moveTo>
                  <a:pt x="570248" y="4594764"/>
                </a:moveTo>
                <a:lnTo>
                  <a:pt x="499213" y="4457352"/>
                </a:lnTo>
                <a:cubicBezTo>
                  <a:pt x="-158246" y="3106821"/>
                  <a:pt x="-187977" y="1479044"/>
                  <a:pt x="539514" y="57288"/>
                </a:cubicBezTo>
                <a:lnTo>
                  <a:pt x="570687" y="0"/>
                </a:lnTo>
                <a:lnTo>
                  <a:pt x="2970369" y="1385457"/>
                </a:lnTo>
                <a:lnTo>
                  <a:pt x="2890592" y="1589838"/>
                </a:lnTo>
                <a:cubicBezTo>
                  <a:pt x="2728842" y="2075077"/>
                  <a:pt x="2745718" y="2591764"/>
                  <a:pt x="2918086" y="3053570"/>
                </a:cubicBezTo>
                <a:lnTo>
                  <a:pt x="2981907" y="3202393"/>
                </a:lnTo>
                <a:lnTo>
                  <a:pt x="570248" y="45947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33288C4-4073-C2BD-08CD-E1119B322080}"/>
              </a:ext>
            </a:extLst>
          </p:cNvPr>
          <p:cNvSpPr/>
          <p:nvPr/>
        </p:nvSpPr>
        <p:spPr>
          <a:xfrm rot="19800000">
            <a:off x="7644687" y="4430042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42DC5C2F-7DA0-B51F-D19D-73C29F2E2FEF}"/>
              </a:ext>
            </a:extLst>
          </p:cNvPr>
          <p:cNvSpPr/>
          <p:nvPr/>
        </p:nvSpPr>
        <p:spPr>
          <a:xfrm rot="19800000">
            <a:off x="1043401" y="5012860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D159A166-288C-C5BE-79E7-81F5E87C09FF}"/>
              </a:ext>
            </a:extLst>
          </p:cNvPr>
          <p:cNvSpPr/>
          <p:nvPr/>
        </p:nvSpPr>
        <p:spPr>
          <a:xfrm rot="19800000">
            <a:off x="4602687" y="2953858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B3D2B652-81B6-4ADA-542E-CC883BE770C1}"/>
              </a:ext>
            </a:extLst>
          </p:cNvPr>
          <p:cNvSpPr/>
          <p:nvPr/>
        </p:nvSpPr>
        <p:spPr>
          <a:xfrm rot="19800000">
            <a:off x="15994147" y="10055773"/>
            <a:ext cx="3766557" cy="3491705"/>
          </a:xfrm>
          <a:custGeom>
            <a:avLst/>
            <a:gdLst>
              <a:gd name="connsiteX0" fmla="*/ 1705511 w 3979925"/>
              <a:gd name="connsiteY0" fmla="*/ 3033283 h 3689503"/>
              <a:gd name="connsiteX1" fmla="*/ 99097 w 3979925"/>
              <a:gd name="connsiteY1" fmla="*/ 1544990 h 3689503"/>
              <a:gd name="connsiteX2" fmla="*/ 0 w 3979925"/>
              <a:gd name="connsiteY2" fmla="*/ 1391691 h 3689503"/>
              <a:gd name="connsiteX3" fmla="*/ 2410481 w 3979925"/>
              <a:gd name="connsiteY3" fmla="*/ 0 h 3689503"/>
              <a:gd name="connsiteX4" fmla="*/ 2465578 w 3979925"/>
              <a:gd name="connsiteY4" fmla="*/ 80833 h 3689503"/>
              <a:gd name="connsiteX5" fmla="*/ 3120554 w 3979925"/>
              <a:gd name="connsiteY5" fmla="*/ 658557 h 3689503"/>
              <a:gd name="connsiteX6" fmla="*/ 3948366 w 3979925"/>
              <a:gd name="connsiteY6" fmla="*/ 936921 h 3689503"/>
              <a:gd name="connsiteX7" fmla="*/ 3979925 w 3979925"/>
              <a:gd name="connsiteY7" fmla="*/ 939282 h 3689503"/>
              <a:gd name="connsiteX8" fmla="*/ 3979925 w 3979925"/>
              <a:gd name="connsiteY8" fmla="*/ 3689503 h 3689503"/>
              <a:gd name="connsiteX9" fmla="*/ 3797618 w 3979925"/>
              <a:gd name="connsiteY9" fmla="*/ 3680332 h 3689503"/>
              <a:gd name="connsiteX10" fmla="*/ 1705511 w 3979925"/>
              <a:gd name="connsiteY10" fmla="*/ 3033283 h 36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5" h="3689503">
                <a:moveTo>
                  <a:pt x="1705511" y="3033283"/>
                </a:moveTo>
                <a:cubicBezTo>
                  <a:pt x="1042955" y="2650756"/>
                  <a:pt x="502896" y="2137537"/>
                  <a:pt x="99097" y="1544990"/>
                </a:cubicBezTo>
                <a:lnTo>
                  <a:pt x="0" y="1391691"/>
                </a:lnTo>
                <a:lnTo>
                  <a:pt x="2410481" y="0"/>
                </a:lnTo>
                <a:lnTo>
                  <a:pt x="2465578" y="80833"/>
                </a:lnTo>
                <a:cubicBezTo>
                  <a:pt x="2637807" y="308780"/>
                  <a:pt x="2857569" y="506723"/>
                  <a:pt x="3120554" y="658557"/>
                </a:cubicBezTo>
                <a:cubicBezTo>
                  <a:pt x="3383538" y="810391"/>
                  <a:pt x="3664844" y="901740"/>
                  <a:pt x="3948366" y="936921"/>
                </a:cubicBezTo>
                <a:lnTo>
                  <a:pt x="3979925" y="939282"/>
                </a:lnTo>
                <a:lnTo>
                  <a:pt x="3979925" y="3689503"/>
                </a:lnTo>
                <a:lnTo>
                  <a:pt x="3797618" y="3680332"/>
                </a:lnTo>
                <a:cubicBezTo>
                  <a:pt x="3082557" y="3626905"/>
                  <a:pt x="2368067" y="3415810"/>
                  <a:pt x="1705511" y="3033283"/>
                </a:cubicBez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E56AC001-9079-E143-7D2C-50D0F26F0A8C}"/>
              </a:ext>
            </a:extLst>
          </p:cNvPr>
          <p:cNvSpPr/>
          <p:nvPr/>
        </p:nvSpPr>
        <p:spPr>
          <a:xfrm rot="19800000">
            <a:off x="19574950" y="8033252"/>
            <a:ext cx="3765649" cy="3449700"/>
          </a:xfrm>
          <a:custGeom>
            <a:avLst/>
            <a:gdLst>
              <a:gd name="connsiteX0" fmla="*/ 0 w 3978966"/>
              <a:gd name="connsiteY0" fmla="*/ 3645120 h 3645120"/>
              <a:gd name="connsiteX1" fmla="*/ 0 w 3978966"/>
              <a:gd name="connsiteY1" fmla="*/ 904703 h 3645120"/>
              <a:gd name="connsiteX2" fmla="*/ 16852 w 3978966"/>
              <a:gd name="connsiteY2" fmla="*/ 904326 h 3645120"/>
              <a:gd name="connsiteX3" fmla="*/ 1508163 w 3978966"/>
              <a:gd name="connsiteY3" fmla="*/ 171280 h 3645120"/>
              <a:gd name="connsiteX4" fmla="*/ 1645273 w 3978966"/>
              <a:gd name="connsiteY4" fmla="*/ 0 h 3645120"/>
              <a:gd name="connsiteX5" fmla="*/ 3978966 w 3978966"/>
              <a:gd name="connsiteY5" fmla="*/ 1347358 h 3645120"/>
              <a:gd name="connsiteX6" fmla="*/ 3944938 w 3978966"/>
              <a:gd name="connsiteY6" fmla="*/ 1402998 h 3645120"/>
              <a:gd name="connsiteX7" fmla="*/ 154522 w 3978966"/>
              <a:gd name="connsiteY7" fmla="*/ 3637932 h 3645120"/>
              <a:gd name="connsiteX8" fmla="*/ 0 w 3978966"/>
              <a:gd name="connsiteY8" fmla="*/ 3645120 h 3645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6" h="3645120">
                <a:moveTo>
                  <a:pt x="0" y="3645120"/>
                </a:moveTo>
                <a:lnTo>
                  <a:pt x="0" y="904703"/>
                </a:lnTo>
                <a:lnTo>
                  <a:pt x="16852" y="904326"/>
                </a:lnTo>
                <a:cubicBezTo>
                  <a:pt x="580269" y="864508"/>
                  <a:pt x="1120328" y="608650"/>
                  <a:pt x="1508163" y="171280"/>
                </a:cubicBezTo>
                <a:lnTo>
                  <a:pt x="1645273" y="0"/>
                </a:lnTo>
                <a:lnTo>
                  <a:pt x="3978966" y="1347358"/>
                </a:lnTo>
                <a:lnTo>
                  <a:pt x="3944938" y="1402998"/>
                </a:lnTo>
                <a:cubicBezTo>
                  <a:pt x="3077407" y="2743902"/>
                  <a:pt x="1652847" y="3532044"/>
                  <a:pt x="154522" y="3637932"/>
                </a:cubicBezTo>
                <a:lnTo>
                  <a:pt x="0" y="36451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E7E0A999-C6AD-B05E-DAFB-2AB22E79F23D}"/>
              </a:ext>
            </a:extLst>
          </p:cNvPr>
          <p:cNvSpPr/>
          <p:nvPr/>
        </p:nvSpPr>
        <p:spPr>
          <a:xfrm rot="19800000">
            <a:off x="19682624" y="4430042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E4F0B5BF-4C92-AEAB-8E25-62494D904E3E}"/>
              </a:ext>
            </a:extLst>
          </p:cNvPr>
          <p:cNvSpPr/>
          <p:nvPr/>
        </p:nvSpPr>
        <p:spPr>
          <a:xfrm rot="19800000">
            <a:off x="13081337" y="5012860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676416AD-C646-327E-7BB4-D88AD1C019FC}"/>
              </a:ext>
            </a:extLst>
          </p:cNvPr>
          <p:cNvSpPr/>
          <p:nvPr/>
        </p:nvSpPr>
        <p:spPr>
          <a:xfrm rot="19800000">
            <a:off x="16640622" y="2953858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85" name="TextBox 48">
            <a:extLst>
              <a:ext uri="{FF2B5EF4-FFF2-40B4-BE49-F238E27FC236}">
                <a16:creationId xmlns:a16="http://schemas.microsoft.com/office/drawing/2014/main" id="{C09EC623-327D-5EFF-A756-55F38A197061}"/>
              </a:ext>
            </a:extLst>
          </p:cNvPr>
          <p:cNvSpPr txBox="1"/>
          <p:nvPr/>
        </p:nvSpPr>
        <p:spPr>
          <a:xfrm>
            <a:off x="5592928" y="1187917"/>
            <a:ext cx="13198165" cy="1323439"/>
          </a:xfrm>
          <a:prstGeom prst="rect">
            <a:avLst/>
          </a:prstGeom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13 STEPS –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1DF766C-10CE-94F9-8234-0A9AC5A3B4EA}"/>
              </a:ext>
            </a:extLst>
          </p:cNvPr>
          <p:cNvSpPr txBox="1"/>
          <p:nvPr/>
        </p:nvSpPr>
        <p:spPr>
          <a:xfrm>
            <a:off x="11147484" y="807732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7" name="TextBox 48">
            <a:extLst>
              <a:ext uri="{FF2B5EF4-FFF2-40B4-BE49-F238E27FC236}">
                <a16:creationId xmlns:a16="http://schemas.microsoft.com/office/drawing/2014/main" id="{7B7EDB73-29B6-0393-48D4-A66A4D398EDB}"/>
              </a:ext>
            </a:extLst>
          </p:cNvPr>
          <p:cNvSpPr txBox="1"/>
          <p:nvPr/>
        </p:nvSpPr>
        <p:spPr>
          <a:xfrm>
            <a:off x="9272355" y="243063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we sell CONFIDENCE not templates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B19B569-E1B4-1CBB-F10F-B9323C211FE2}"/>
              </a:ext>
            </a:extLst>
          </p:cNvPr>
          <p:cNvSpPr txBox="1"/>
          <p:nvPr/>
        </p:nvSpPr>
        <p:spPr>
          <a:xfrm>
            <a:off x="5854185" y="9618812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F3A36BE-9535-16D8-BA62-4A355A7E0F71}"/>
              </a:ext>
            </a:extLst>
          </p:cNvPr>
          <p:cNvSpPr txBox="1"/>
          <p:nvPr/>
        </p:nvSpPr>
        <p:spPr>
          <a:xfrm>
            <a:off x="4418530" y="879448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F0444D0-C097-6404-2631-185A5FA8C344}"/>
              </a:ext>
            </a:extLst>
          </p:cNvPr>
          <p:cNvSpPr txBox="1"/>
          <p:nvPr/>
        </p:nvSpPr>
        <p:spPr>
          <a:xfrm>
            <a:off x="4388951" y="7110507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CE9267F-79F8-A7D9-2A68-317DBE2A63AB}"/>
              </a:ext>
            </a:extLst>
          </p:cNvPr>
          <p:cNvSpPr txBox="1"/>
          <p:nvPr/>
        </p:nvSpPr>
        <p:spPr>
          <a:xfrm>
            <a:off x="5854185" y="623222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922E63D-E352-E44D-FB4F-8225617BFD52}"/>
              </a:ext>
            </a:extLst>
          </p:cNvPr>
          <p:cNvSpPr txBox="1"/>
          <p:nvPr/>
        </p:nvSpPr>
        <p:spPr>
          <a:xfrm>
            <a:off x="7381336" y="7110507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E3A852F-388F-0032-0B30-8D53946782DE}"/>
              </a:ext>
            </a:extLst>
          </p:cNvPr>
          <p:cNvSpPr txBox="1"/>
          <p:nvPr/>
        </p:nvSpPr>
        <p:spPr>
          <a:xfrm>
            <a:off x="8186189" y="10110640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06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0D8C606-A852-B7AA-07A2-ED59283C8B14}"/>
              </a:ext>
            </a:extLst>
          </p:cNvPr>
          <p:cNvSpPr txBox="1"/>
          <p:nvPr/>
        </p:nvSpPr>
        <p:spPr>
          <a:xfrm>
            <a:off x="15569808" y="10110640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08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42CDF7C-0CF7-1EFD-313E-363329AD492E}"/>
              </a:ext>
            </a:extLst>
          </p:cNvPr>
          <p:cNvSpPr txBox="1"/>
          <p:nvPr/>
        </p:nvSpPr>
        <p:spPr>
          <a:xfrm>
            <a:off x="11872041" y="12229555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07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823A859-4575-9CC4-D030-B8309D12A63D}"/>
              </a:ext>
            </a:extLst>
          </p:cNvPr>
          <p:cNvSpPr txBox="1"/>
          <p:nvPr/>
        </p:nvSpPr>
        <p:spPr>
          <a:xfrm>
            <a:off x="17887362" y="9618812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13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6EA1F6A-251D-96FB-CB4C-3862E69D17F0}"/>
              </a:ext>
            </a:extLst>
          </p:cNvPr>
          <p:cNvSpPr txBox="1"/>
          <p:nvPr/>
        </p:nvSpPr>
        <p:spPr>
          <a:xfrm>
            <a:off x="19359888" y="879448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12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24B6BD9-8722-5725-F8F5-07B1DC6F116E}"/>
              </a:ext>
            </a:extLst>
          </p:cNvPr>
          <p:cNvSpPr txBox="1"/>
          <p:nvPr/>
        </p:nvSpPr>
        <p:spPr>
          <a:xfrm>
            <a:off x="16422128" y="7110507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09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CA9587-60DB-9503-8904-F66EC8DC5AEA}"/>
              </a:ext>
            </a:extLst>
          </p:cNvPr>
          <p:cNvSpPr txBox="1"/>
          <p:nvPr/>
        </p:nvSpPr>
        <p:spPr>
          <a:xfrm>
            <a:off x="17887362" y="623222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B2D822B-A265-9E75-E842-932E9A4939CB}"/>
              </a:ext>
            </a:extLst>
          </p:cNvPr>
          <p:cNvSpPr txBox="1"/>
          <p:nvPr/>
        </p:nvSpPr>
        <p:spPr>
          <a:xfrm>
            <a:off x="19414513" y="7110507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11</a:t>
            </a:r>
          </a:p>
        </p:txBody>
      </p:sp>
      <p:sp>
        <p:nvSpPr>
          <p:cNvPr id="101" name="Shape 2531">
            <a:extLst>
              <a:ext uri="{FF2B5EF4-FFF2-40B4-BE49-F238E27FC236}">
                <a16:creationId xmlns:a16="http://schemas.microsoft.com/office/drawing/2014/main" id="{4D1FCA45-8C7B-FC06-B59A-CE8E41DB2DCC}"/>
              </a:ext>
            </a:extLst>
          </p:cNvPr>
          <p:cNvSpPr/>
          <p:nvPr/>
        </p:nvSpPr>
        <p:spPr>
          <a:xfrm>
            <a:off x="8848154" y="551563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541">
            <a:extLst>
              <a:ext uri="{FF2B5EF4-FFF2-40B4-BE49-F238E27FC236}">
                <a16:creationId xmlns:a16="http://schemas.microsoft.com/office/drawing/2014/main" id="{8595BF0C-CF6A-F644-FC48-233B135537EA}"/>
              </a:ext>
            </a:extLst>
          </p:cNvPr>
          <p:cNvSpPr/>
          <p:nvPr/>
        </p:nvSpPr>
        <p:spPr>
          <a:xfrm>
            <a:off x="9654671" y="8801663"/>
            <a:ext cx="457082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551">
            <a:extLst>
              <a:ext uri="{FF2B5EF4-FFF2-40B4-BE49-F238E27FC236}">
                <a16:creationId xmlns:a16="http://schemas.microsoft.com/office/drawing/2014/main" id="{829225F3-E61B-54F6-824E-20B1CAE27E33}"/>
              </a:ext>
            </a:extLst>
          </p:cNvPr>
          <p:cNvSpPr/>
          <p:nvPr/>
        </p:nvSpPr>
        <p:spPr>
          <a:xfrm>
            <a:off x="5894816" y="404934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561">
            <a:extLst>
              <a:ext uri="{FF2B5EF4-FFF2-40B4-BE49-F238E27FC236}">
                <a16:creationId xmlns:a16="http://schemas.microsoft.com/office/drawing/2014/main" id="{D788E1B4-1C8A-DC3B-FAD8-4396A769FDB8}"/>
              </a:ext>
            </a:extLst>
          </p:cNvPr>
          <p:cNvSpPr/>
          <p:nvPr/>
        </p:nvSpPr>
        <p:spPr>
          <a:xfrm>
            <a:off x="3121140" y="562502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571">
            <a:extLst>
              <a:ext uri="{FF2B5EF4-FFF2-40B4-BE49-F238E27FC236}">
                <a16:creationId xmlns:a16="http://schemas.microsoft.com/office/drawing/2014/main" id="{09DEBB85-307C-0AC0-620C-10461774B58E}"/>
              </a:ext>
            </a:extLst>
          </p:cNvPr>
          <p:cNvSpPr/>
          <p:nvPr/>
        </p:nvSpPr>
        <p:spPr>
          <a:xfrm>
            <a:off x="2834108" y="893771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581">
            <a:extLst>
              <a:ext uri="{FF2B5EF4-FFF2-40B4-BE49-F238E27FC236}">
                <a16:creationId xmlns:a16="http://schemas.microsoft.com/office/drawing/2014/main" id="{1FF838FA-7BC3-EBAD-6267-DB75FC75BB8D}"/>
              </a:ext>
            </a:extLst>
          </p:cNvPr>
          <p:cNvSpPr/>
          <p:nvPr/>
        </p:nvSpPr>
        <p:spPr>
          <a:xfrm>
            <a:off x="5894816" y="10695415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587">
            <a:extLst>
              <a:ext uri="{FF2B5EF4-FFF2-40B4-BE49-F238E27FC236}">
                <a16:creationId xmlns:a16="http://schemas.microsoft.com/office/drawing/2014/main" id="{4692E8D2-BC7F-62A1-C228-F4F710AB2F4B}"/>
              </a:ext>
            </a:extLst>
          </p:cNvPr>
          <p:cNvSpPr/>
          <p:nvPr/>
        </p:nvSpPr>
        <p:spPr>
          <a:xfrm>
            <a:off x="15100715" y="5504265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594">
            <a:extLst>
              <a:ext uri="{FF2B5EF4-FFF2-40B4-BE49-F238E27FC236}">
                <a16:creationId xmlns:a16="http://schemas.microsoft.com/office/drawing/2014/main" id="{AEC96B34-B798-787A-0ABB-CAEDDD774582}"/>
              </a:ext>
            </a:extLst>
          </p:cNvPr>
          <p:cNvSpPr/>
          <p:nvPr/>
        </p:nvSpPr>
        <p:spPr>
          <a:xfrm>
            <a:off x="17930530" y="4049348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Shape 2604">
            <a:extLst>
              <a:ext uri="{FF2B5EF4-FFF2-40B4-BE49-F238E27FC236}">
                <a16:creationId xmlns:a16="http://schemas.microsoft.com/office/drawing/2014/main" id="{87AC9E12-D0F0-3E02-C95D-8BF85885F6AF}"/>
              </a:ext>
            </a:extLst>
          </p:cNvPr>
          <p:cNvSpPr/>
          <p:nvPr/>
        </p:nvSpPr>
        <p:spPr>
          <a:xfrm>
            <a:off x="17930528" y="1069541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614">
            <a:extLst>
              <a:ext uri="{FF2B5EF4-FFF2-40B4-BE49-F238E27FC236}">
                <a16:creationId xmlns:a16="http://schemas.microsoft.com/office/drawing/2014/main" id="{70B62C2D-D651-08F2-D085-82ED97DEFB32}"/>
              </a:ext>
            </a:extLst>
          </p:cNvPr>
          <p:cNvSpPr/>
          <p:nvPr/>
        </p:nvSpPr>
        <p:spPr>
          <a:xfrm>
            <a:off x="14239332" y="8700089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624">
            <a:extLst>
              <a:ext uri="{FF2B5EF4-FFF2-40B4-BE49-F238E27FC236}">
                <a16:creationId xmlns:a16="http://schemas.microsoft.com/office/drawing/2014/main" id="{32E758D9-37C7-4121-5935-40BC3977A14F}"/>
              </a:ext>
            </a:extLst>
          </p:cNvPr>
          <p:cNvSpPr/>
          <p:nvPr/>
        </p:nvSpPr>
        <p:spPr>
          <a:xfrm>
            <a:off x="20991236" y="893771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630">
            <a:extLst>
              <a:ext uri="{FF2B5EF4-FFF2-40B4-BE49-F238E27FC236}">
                <a16:creationId xmlns:a16="http://schemas.microsoft.com/office/drawing/2014/main" id="{8F1B5111-B352-9488-EEE9-AA94268AB8F0}"/>
              </a:ext>
            </a:extLst>
          </p:cNvPr>
          <p:cNvSpPr/>
          <p:nvPr/>
        </p:nvSpPr>
        <p:spPr>
          <a:xfrm>
            <a:off x="21027368" y="5504265"/>
            <a:ext cx="30473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634">
            <a:extLst>
              <a:ext uri="{FF2B5EF4-FFF2-40B4-BE49-F238E27FC236}">
                <a16:creationId xmlns:a16="http://schemas.microsoft.com/office/drawing/2014/main" id="{BB8D7C51-A8EB-1962-EF59-80B43DC1C053}"/>
              </a:ext>
            </a:extLst>
          </p:cNvPr>
          <p:cNvSpPr/>
          <p:nvPr/>
        </p:nvSpPr>
        <p:spPr>
          <a:xfrm>
            <a:off x="11912672" y="1000439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9610BED1-D630-EAFF-5AB0-6212559C9BB5}"/>
              </a:ext>
            </a:extLst>
          </p:cNvPr>
          <p:cNvSpPr txBox="1"/>
          <p:nvPr/>
        </p:nvSpPr>
        <p:spPr>
          <a:xfrm>
            <a:off x="5105659" y="11490891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918D033-62D9-53FE-06EC-01678CC39577}"/>
              </a:ext>
            </a:extLst>
          </p:cNvPr>
          <p:cNvSpPr txBox="1"/>
          <p:nvPr/>
        </p:nvSpPr>
        <p:spPr>
          <a:xfrm>
            <a:off x="2324279" y="9875423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AE02583-82BD-C5AD-0BCE-475DD2A7E1B8}"/>
              </a:ext>
            </a:extLst>
          </p:cNvPr>
          <p:cNvSpPr txBox="1"/>
          <p:nvPr/>
        </p:nvSpPr>
        <p:spPr>
          <a:xfrm>
            <a:off x="1995252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F642FAA2-2374-BE1F-F806-3FB8571A9719}"/>
              </a:ext>
            </a:extLst>
          </p:cNvPr>
          <p:cNvSpPr txBox="1"/>
          <p:nvPr/>
        </p:nvSpPr>
        <p:spPr>
          <a:xfrm>
            <a:off x="5105659" y="485391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FDE4F286-36F3-770A-B036-D105A79CA2AC}"/>
              </a:ext>
            </a:extLst>
          </p:cNvPr>
          <p:cNvSpPr txBox="1"/>
          <p:nvPr/>
        </p:nvSpPr>
        <p:spPr>
          <a:xfrm>
            <a:off x="8236751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BE2F783D-B79B-8E2B-4D2B-252461671719}"/>
              </a:ext>
            </a:extLst>
          </p:cNvPr>
          <p:cNvSpPr txBox="1"/>
          <p:nvPr/>
        </p:nvSpPr>
        <p:spPr>
          <a:xfrm>
            <a:off x="8970243" y="9399464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4333AC6-053D-3D09-165C-36E2A4875A5E}"/>
              </a:ext>
            </a:extLst>
          </p:cNvPr>
          <p:cNvSpPr txBox="1"/>
          <p:nvPr/>
        </p:nvSpPr>
        <p:spPr>
          <a:xfrm>
            <a:off x="11111599" y="10734584"/>
            <a:ext cx="21608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89BA70DA-6ACE-C37F-6DA5-D249A24D94C9}"/>
              </a:ext>
            </a:extLst>
          </p:cNvPr>
          <p:cNvSpPr txBox="1"/>
          <p:nvPr/>
        </p:nvSpPr>
        <p:spPr>
          <a:xfrm>
            <a:off x="13619710" y="9399464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F0095A9A-2DB7-8258-34A0-C1315BBD3DA5}"/>
              </a:ext>
            </a:extLst>
          </p:cNvPr>
          <p:cNvSpPr txBox="1"/>
          <p:nvPr/>
        </p:nvSpPr>
        <p:spPr>
          <a:xfrm>
            <a:off x="17125492" y="11490891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Fusce</a:t>
            </a:r>
            <a:r>
              <a:rPr lang="en-US" sz="1600" dirty="0">
                <a:solidFill>
                  <a:schemeClr val="tx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tx2"/>
                </a:solidFill>
              </a:rPr>
              <a:t>malesuada</a:t>
            </a:r>
            <a:r>
              <a:rPr lang="en-US" sz="1600" dirty="0">
                <a:solidFill>
                  <a:schemeClr val="tx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AD0069B9-8963-E3DE-2844-22915D83431E}"/>
              </a:ext>
            </a:extLst>
          </p:cNvPr>
          <p:cNvSpPr txBox="1"/>
          <p:nvPr/>
        </p:nvSpPr>
        <p:spPr>
          <a:xfrm>
            <a:off x="19958883" y="9875423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Fusce</a:t>
            </a:r>
            <a:r>
              <a:rPr lang="en-US" sz="1600" dirty="0">
                <a:solidFill>
                  <a:schemeClr val="tx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tx2"/>
                </a:solidFill>
              </a:rPr>
              <a:t>malesuada</a:t>
            </a:r>
            <a:r>
              <a:rPr lang="en-US" sz="1600" dirty="0">
                <a:solidFill>
                  <a:schemeClr val="tx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757AD16F-69F4-78E8-2FCB-2DF4ABC177DC}"/>
              </a:ext>
            </a:extLst>
          </p:cNvPr>
          <p:cNvSpPr txBox="1"/>
          <p:nvPr/>
        </p:nvSpPr>
        <p:spPr>
          <a:xfrm>
            <a:off x="14015085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Fusce</a:t>
            </a:r>
            <a:r>
              <a:rPr lang="en-US" sz="1600" dirty="0">
                <a:solidFill>
                  <a:schemeClr val="tx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tx2"/>
                </a:solidFill>
              </a:rPr>
              <a:t>malesuada</a:t>
            </a:r>
            <a:r>
              <a:rPr lang="en-US" sz="1600" dirty="0">
                <a:solidFill>
                  <a:schemeClr val="tx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470E05D-BCD4-67C5-BA96-9071E6852A04}"/>
              </a:ext>
            </a:extLst>
          </p:cNvPr>
          <p:cNvSpPr txBox="1"/>
          <p:nvPr/>
        </p:nvSpPr>
        <p:spPr>
          <a:xfrm>
            <a:off x="17125492" y="485391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Fusce</a:t>
            </a:r>
            <a:r>
              <a:rPr lang="en-US" sz="1600" dirty="0">
                <a:solidFill>
                  <a:schemeClr val="tx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tx2"/>
                </a:solidFill>
              </a:rPr>
              <a:t>malesuada</a:t>
            </a:r>
            <a:r>
              <a:rPr lang="en-US" sz="1600" dirty="0">
                <a:solidFill>
                  <a:schemeClr val="tx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BA3830B-71F8-F443-3B10-AA370930CE44}"/>
              </a:ext>
            </a:extLst>
          </p:cNvPr>
          <p:cNvSpPr txBox="1"/>
          <p:nvPr/>
        </p:nvSpPr>
        <p:spPr>
          <a:xfrm>
            <a:off x="20256584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Fusce</a:t>
            </a:r>
            <a:r>
              <a:rPr lang="en-US" sz="1600" dirty="0">
                <a:solidFill>
                  <a:schemeClr val="tx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tx2"/>
                </a:solidFill>
              </a:rPr>
              <a:t>malesuada</a:t>
            </a:r>
            <a:r>
              <a:rPr lang="en-US" sz="1600" dirty="0">
                <a:solidFill>
                  <a:schemeClr val="tx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75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75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75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75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75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3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3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27" dur="7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8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47" dur="75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6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4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6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7" dur="75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5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0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0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1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5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0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5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0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5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0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1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5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6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8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1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2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8" grpId="0"/>
          <p:bldP spid="89" grpId="0"/>
          <p:bldP spid="90" grpId="0"/>
          <p:bldP spid="91" grpId="0"/>
          <p:bldP spid="92" grpId="0"/>
          <p:bldP spid="93" grpId="0"/>
          <p:bldP spid="94" grpId="0"/>
          <p:bldP spid="95" grpId="0"/>
          <p:bldP spid="96" grpId="0"/>
          <p:bldP spid="97" grpId="0"/>
          <p:bldP spid="98" grpId="0"/>
          <p:bldP spid="99" grpId="0"/>
          <p:bldP spid="100" grpId="0"/>
          <p:bldP spid="101" grpId="0" animBg="1"/>
          <p:bldP spid="101" grpId="1" animBg="1"/>
          <p:bldP spid="102" grpId="0" animBg="1"/>
          <p:bldP spid="102" grpId="1" animBg="1"/>
          <p:bldP spid="103" grpId="0" animBg="1"/>
          <p:bldP spid="103" grpId="1" animBg="1"/>
          <p:bldP spid="104" grpId="0" animBg="1"/>
          <p:bldP spid="104" grpId="1" animBg="1"/>
          <p:bldP spid="105" grpId="0" animBg="1"/>
          <p:bldP spid="105" grpId="1" animBg="1"/>
          <p:bldP spid="106" grpId="0" animBg="1"/>
          <p:bldP spid="106" grpId="1" animBg="1"/>
          <p:bldP spid="107" grpId="0" animBg="1"/>
          <p:bldP spid="107" grpId="1" animBg="1"/>
          <p:bldP spid="108" grpId="0" animBg="1"/>
          <p:bldP spid="108" grpId="1" animBg="1"/>
          <p:bldP spid="109" grpId="0" animBg="1"/>
          <p:bldP spid="109" grpId="1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/>
          <p:bldP spid="122" grpId="0"/>
          <p:bldP spid="123" grpId="0"/>
          <p:bldP spid="124" grpId="0"/>
          <p:bldP spid="125" grpId="0"/>
          <p:bldP spid="12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75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75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75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75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75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27" dur="7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8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47" dur="75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6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4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6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7" dur="75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5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0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0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1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5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0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5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0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5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0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1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5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6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8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1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2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8" grpId="0"/>
          <p:bldP spid="89" grpId="0"/>
          <p:bldP spid="90" grpId="0"/>
          <p:bldP spid="91" grpId="0"/>
          <p:bldP spid="92" grpId="0"/>
          <p:bldP spid="93" grpId="0"/>
          <p:bldP spid="94" grpId="0"/>
          <p:bldP spid="95" grpId="0"/>
          <p:bldP spid="96" grpId="0"/>
          <p:bldP spid="97" grpId="0"/>
          <p:bldP spid="98" grpId="0"/>
          <p:bldP spid="99" grpId="0"/>
          <p:bldP spid="100" grpId="0"/>
          <p:bldP spid="101" grpId="0" animBg="1"/>
          <p:bldP spid="101" grpId="1" animBg="1"/>
          <p:bldP spid="102" grpId="0" animBg="1"/>
          <p:bldP spid="102" grpId="1" animBg="1"/>
          <p:bldP spid="103" grpId="0" animBg="1"/>
          <p:bldP spid="103" grpId="1" animBg="1"/>
          <p:bldP spid="104" grpId="0" animBg="1"/>
          <p:bldP spid="104" grpId="1" animBg="1"/>
          <p:bldP spid="105" grpId="0" animBg="1"/>
          <p:bldP spid="105" grpId="1" animBg="1"/>
          <p:bldP spid="106" grpId="0" animBg="1"/>
          <p:bldP spid="106" grpId="1" animBg="1"/>
          <p:bldP spid="107" grpId="0" animBg="1"/>
          <p:bldP spid="107" grpId="1" animBg="1"/>
          <p:bldP spid="108" grpId="0" animBg="1"/>
          <p:bldP spid="108" grpId="1" animBg="1"/>
          <p:bldP spid="109" grpId="0" animBg="1"/>
          <p:bldP spid="109" grpId="1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/>
          <p:bldP spid="122" grpId="0"/>
          <p:bldP spid="123" grpId="0"/>
          <p:bldP spid="124" grpId="0"/>
          <p:bldP spid="125" grpId="0"/>
          <p:bldP spid="126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28AD3CF-0C84-187D-8137-037454F631FE}"/>
              </a:ext>
            </a:extLst>
          </p:cNvPr>
          <p:cNvGrpSpPr/>
          <p:nvPr/>
        </p:nvGrpSpPr>
        <p:grpSpPr>
          <a:xfrm>
            <a:off x="1043401" y="1515429"/>
            <a:ext cx="13322248" cy="10593620"/>
            <a:chOff x="-22297198" y="3124065"/>
            <a:chExt cx="13322248" cy="10593620"/>
          </a:xfrm>
          <a:solidFill>
            <a:schemeClr val="tx2">
              <a:lumMod val="25000"/>
              <a:lumOff val="75000"/>
            </a:schemeClr>
          </a:solidFill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E48D93C-E1A6-E96E-F698-2BA63A432543}"/>
                </a:ext>
              </a:extLst>
            </p:cNvPr>
            <p:cNvSpPr/>
            <p:nvPr/>
          </p:nvSpPr>
          <p:spPr>
            <a:xfrm>
              <a:off x="-15045204" y="8590080"/>
              <a:ext cx="3087741" cy="3107242"/>
            </a:xfrm>
            <a:custGeom>
              <a:avLst/>
              <a:gdLst>
                <a:gd name="connsiteX0" fmla="*/ 0 w 3264116"/>
                <a:gd name="connsiteY0" fmla="*/ 0 h 3284732"/>
                <a:gd name="connsiteX1" fmla="*/ 2735174 w 3264116"/>
                <a:gd name="connsiteY1" fmla="*/ 0 h 3284732"/>
                <a:gd name="connsiteX2" fmla="*/ 2749448 w 3264116"/>
                <a:gd name="connsiteY2" fmla="*/ 93515 h 3284732"/>
                <a:gd name="connsiteX3" fmla="*/ 3229836 w 3264116"/>
                <a:gd name="connsiteY3" fmla="*/ 890614 h 3284732"/>
                <a:gd name="connsiteX4" fmla="*/ 3264116 w 3264116"/>
                <a:gd name="connsiteY4" fmla="*/ 916248 h 3284732"/>
                <a:gd name="connsiteX5" fmla="*/ 1896670 w 3264116"/>
                <a:gd name="connsiteY5" fmla="*/ 3284732 h 3284732"/>
                <a:gd name="connsiteX6" fmla="*/ 1813448 w 3264116"/>
                <a:gd name="connsiteY6" fmla="*/ 3231379 h 3284732"/>
                <a:gd name="connsiteX7" fmla="*/ 606 w 3264116"/>
                <a:gd name="connsiteY7" fmla="*/ 23958 h 3284732"/>
                <a:gd name="connsiteX8" fmla="*/ 0 w 3264116"/>
                <a:gd name="connsiteY8" fmla="*/ 0 h 328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6" h="3284732">
                  <a:moveTo>
                    <a:pt x="0" y="0"/>
                  </a:moveTo>
                  <a:lnTo>
                    <a:pt x="2735174" y="0"/>
                  </a:lnTo>
                  <a:lnTo>
                    <a:pt x="2749448" y="93515"/>
                  </a:lnTo>
                  <a:cubicBezTo>
                    <a:pt x="2814634" y="412070"/>
                    <a:pt x="2988154" y="691162"/>
                    <a:pt x="3229836" y="890614"/>
                  </a:cubicBezTo>
                  <a:lnTo>
                    <a:pt x="3264116" y="916248"/>
                  </a:lnTo>
                  <a:lnTo>
                    <a:pt x="1896670" y="3284732"/>
                  </a:lnTo>
                  <a:lnTo>
                    <a:pt x="1813448" y="3231379"/>
                  </a:lnTo>
                  <a:cubicBezTo>
                    <a:pt x="771320" y="2527332"/>
                    <a:pt x="68302" y="1359454"/>
                    <a:pt x="606" y="2395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E81668B-43C4-D4B1-40E6-4729D594D96F}"/>
                </a:ext>
              </a:extLst>
            </p:cNvPr>
            <p:cNvSpPr/>
            <p:nvPr/>
          </p:nvSpPr>
          <p:spPr>
            <a:xfrm>
              <a:off x="-12942749" y="9635744"/>
              <a:ext cx="3588302" cy="2677356"/>
            </a:xfrm>
            <a:custGeom>
              <a:avLst/>
              <a:gdLst>
                <a:gd name="connsiteX0" fmla="*/ 2426142 w 3793270"/>
                <a:gd name="connsiteY0" fmla="*/ 0 h 2830291"/>
                <a:gd name="connsiteX1" fmla="*/ 3793270 w 3793270"/>
                <a:gd name="connsiteY1" fmla="*/ 2367934 h 2830291"/>
                <a:gd name="connsiteX2" fmla="*/ 3684534 w 3793270"/>
                <a:gd name="connsiteY2" fmla="*/ 2423625 h 2830291"/>
                <a:gd name="connsiteX3" fmla="*/ 1896634 w 3793270"/>
                <a:gd name="connsiteY3" fmla="*/ 2830291 h 2830291"/>
                <a:gd name="connsiteX4" fmla="*/ 108734 w 3793270"/>
                <a:gd name="connsiteY4" fmla="*/ 2423625 h 2830291"/>
                <a:gd name="connsiteX5" fmla="*/ 0 w 3793270"/>
                <a:gd name="connsiteY5" fmla="*/ 2367935 h 2830291"/>
                <a:gd name="connsiteX6" fmla="*/ 1367128 w 3793270"/>
                <a:gd name="connsiteY6" fmla="*/ 1 h 2830291"/>
                <a:gd name="connsiteX7" fmla="*/ 1480870 w 3793270"/>
                <a:gd name="connsiteY7" fmla="*/ 41631 h 2830291"/>
                <a:gd name="connsiteX8" fmla="*/ 1896634 w 3793270"/>
                <a:gd name="connsiteY8" fmla="*/ 104489 h 2830291"/>
                <a:gd name="connsiteX9" fmla="*/ 2312398 w 3793270"/>
                <a:gd name="connsiteY9" fmla="*/ 41631 h 2830291"/>
                <a:gd name="connsiteX10" fmla="*/ 2426142 w 3793270"/>
                <a:gd name="connsiteY10" fmla="*/ 0 h 283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93270" h="2830291">
                  <a:moveTo>
                    <a:pt x="2426142" y="0"/>
                  </a:moveTo>
                  <a:lnTo>
                    <a:pt x="3793270" y="2367934"/>
                  </a:lnTo>
                  <a:lnTo>
                    <a:pt x="3684534" y="2423625"/>
                  </a:lnTo>
                  <a:cubicBezTo>
                    <a:pt x="3143668" y="2684242"/>
                    <a:pt x="2537206" y="2830291"/>
                    <a:pt x="1896634" y="2830291"/>
                  </a:cubicBezTo>
                  <a:cubicBezTo>
                    <a:pt x="1256062" y="2830291"/>
                    <a:pt x="649600" y="2684242"/>
                    <a:pt x="108734" y="2423625"/>
                  </a:cubicBezTo>
                  <a:lnTo>
                    <a:pt x="0" y="2367935"/>
                  </a:lnTo>
                  <a:lnTo>
                    <a:pt x="1367128" y="1"/>
                  </a:lnTo>
                  <a:lnTo>
                    <a:pt x="1480870" y="41631"/>
                  </a:lnTo>
                  <a:cubicBezTo>
                    <a:pt x="1612210" y="82482"/>
                    <a:pt x="1751852" y="104489"/>
                    <a:pt x="1896634" y="104489"/>
                  </a:cubicBezTo>
                  <a:cubicBezTo>
                    <a:pt x="2041416" y="104489"/>
                    <a:pt x="2181058" y="82482"/>
                    <a:pt x="2312398" y="41631"/>
                  </a:cubicBezTo>
                  <a:lnTo>
                    <a:pt x="2426142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819272B-3B65-7714-9BC1-902F4AE0D90A}"/>
                </a:ext>
              </a:extLst>
            </p:cNvPr>
            <p:cNvSpPr/>
            <p:nvPr/>
          </p:nvSpPr>
          <p:spPr>
            <a:xfrm>
              <a:off x="-15803304" y="8590080"/>
              <a:ext cx="2552284" cy="3764376"/>
            </a:xfrm>
            <a:custGeom>
              <a:avLst/>
              <a:gdLst>
                <a:gd name="connsiteX0" fmla="*/ 0 w 2698074"/>
                <a:gd name="connsiteY0" fmla="*/ 0 h 3979402"/>
                <a:gd name="connsiteX1" fmla="*/ 801404 w 2698074"/>
                <a:gd name="connsiteY1" fmla="*/ 0 h 3979402"/>
                <a:gd name="connsiteX2" fmla="*/ 802010 w 2698074"/>
                <a:gd name="connsiteY2" fmla="*/ 23958 h 3979402"/>
                <a:gd name="connsiteX3" fmla="*/ 2614852 w 2698074"/>
                <a:gd name="connsiteY3" fmla="*/ 3231379 h 3979402"/>
                <a:gd name="connsiteX4" fmla="*/ 2698074 w 2698074"/>
                <a:gd name="connsiteY4" fmla="*/ 3284732 h 3979402"/>
                <a:gd name="connsiteX5" fmla="*/ 2297006 w 2698074"/>
                <a:gd name="connsiteY5" fmla="*/ 3979402 h 3979402"/>
                <a:gd name="connsiteX6" fmla="*/ 2166780 w 2698074"/>
                <a:gd name="connsiteY6" fmla="*/ 3895915 h 3979402"/>
                <a:gd name="connsiteX7" fmla="*/ 1648 w 2698074"/>
                <a:gd name="connsiteY7" fmla="*/ 65198 h 3979402"/>
                <a:gd name="connsiteX8" fmla="*/ 0 w 2698074"/>
                <a:gd name="connsiteY8" fmla="*/ 0 h 397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4" h="3979402">
                  <a:moveTo>
                    <a:pt x="0" y="0"/>
                  </a:moveTo>
                  <a:lnTo>
                    <a:pt x="801404" y="0"/>
                  </a:lnTo>
                  <a:lnTo>
                    <a:pt x="802010" y="23958"/>
                  </a:lnTo>
                  <a:cubicBezTo>
                    <a:pt x="869706" y="1359454"/>
                    <a:pt x="1572724" y="2527332"/>
                    <a:pt x="2614852" y="3231379"/>
                  </a:cubicBezTo>
                  <a:lnTo>
                    <a:pt x="2698074" y="3284732"/>
                  </a:lnTo>
                  <a:lnTo>
                    <a:pt x="2297006" y="3979402"/>
                  </a:lnTo>
                  <a:lnTo>
                    <a:pt x="2166780" y="3895915"/>
                  </a:lnTo>
                  <a:cubicBezTo>
                    <a:pt x="922136" y="3055051"/>
                    <a:pt x="82500" y="1660220"/>
                    <a:pt x="1648" y="6519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294A888-5EBC-4B8D-DF98-63822CDED8FF}"/>
                </a:ext>
              </a:extLst>
            </p:cNvPr>
            <p:cNvSpPr/>
            <p:nvPr/>
          </p:nvSpPr>
          <p:spPr>
            <a:xfrm>
              <a:off x="-13322248" y="11875726"/>
              <a:ext cx="4347298" cy="1195473"/>
            </a:xfrm>
            <a:custGeom>
              <a:avLst/>
              <a:gdLst>
                <a:gd name="connsiteX0" fmla="*/ 4194446 w 4595622"/>
                <a:gd name="connsiteY0" fmla="*/ 0 h 1263760"/>
                <a:gd name="connsiteX1" fmla="*/ 4595622 w 4595622"/>
                <a:gd name="connsiteY1" fmla="*/ 694856 h 1263760"/>
                <a:gd name="connsiteX2" fmla="*/ 4433154 w 4595622"/>
                <a:gd name="connsiteY2" fmla="*/ 778067 h 1263760"/>
                <a:gd name="connsiteX3" fmla="*/ 2297810 w 4595622"/>
                <a:gd name="connsiteY3" fmla="*/ 1263760 h 1263760"/>
                <a:gd name="connsiteX4" fmla="*/ 162468 w 4595622"/>
                <a:gd name="connsiteY4" fmla="*/ 778067 h 1263760"/>
                <a:gd name="connsiteX5" fmla="*/ 0 w 4595622"/>
                <a:gd name="connsiteY5" fmla="*/ 694856 h 1263760"/>
                <a:gd name="connsiteX6" fmla="*/ 401176 w 4595622"/>
                <a:gd name="connsiteY6" fmla="*/ 1 h 1263760"/>
                <a:gd name="connsiteX7" fmla="*/ 509910 w 4595622"/>
                <a:gd name="connsiteY7" fmla="*/ 55691 h 1263760"/>
                <a:gd name="connsiteX8" fmla="*/ 2297810 w 4595622"/>
                <a:gd name="connsiteY8" fmla="*/ 462357 h 1263760"/>
                <a:gd name="connsiteX9" fmla="*/ 4085710 w 4595622"/>
                <a:gd name="connsiteY9" fmla="*/ 55691 h 1263760"/>
                <a:gd name="connsiteX10" fmla="*/ 4194446 w 4595622"/>
                <a:gd name="connsiteY10" fmla="*/ 0 h 1263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95622" h="1263760">
                  <a:moveTo>
                    <a:pt x="4194446" y="0"/>
                  </a:moveTo>
                  <a:lnTo>
                    <a:pt x="4595622" y="694856"/>
                  </a:lnTo>
                  <a:lnTo>
                    <a:pt x="4433154" y="778067"/>
                  </a:lnTo>
                  <a:cubicBezTo>
                    <a:pt x="3787180" y="1089329"/>
                    <a:pt x="3062866" y="1263760"/>
                    <a:pt x="2297810" y="1263760"/>
                  </a:cubicBezTo>
                  <a:cubicBezTo>
                    <a:pt x="1532756" y="1263760"/>
                    <a:pt x="808442" y="1089329"/>
                    <a:pt x="162468" y="778067"/>
                  </a:cubicBezTo>
                  <a:lnTo>
                    <a:pt x="0" y="694856"/>
                  </a:lnTo>
                  <a:lnTo>
                    <a:pt x="401176" y="1"/>
                  </a:lnTo>
                  <a:lnTo>
                    <a:pt x="509910" y="55691"/>
                  </a:lnTo>
                  <a:cubicBezTo>
                    <a:pt x="1050776" y="316308"/>
                    <a:pt x="1657238" y="462357"/>
                    <a:pt x="2297810" y="462357"/>
                  </a:cubicBezTo>
                  <a:cubicBezTo>
                    <a:pt x="2938382" y="462357"/>
                    <a:pt x="3544844" y="316308"/>
                    <a:pt x="4085710" y="55691"/>
                  </a:cubicBezTo>
                  <a:lnTo>
                    <a:pt x="4194446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18772A2-AEB5-E188-D56F-052ECC973F47}"/>
                </a:ext>
              </a:extLst>
            </p:cNvPr>
            <p:cNvSpPr/>
            <p:nvPr/>
          </p:nvSpPr>
          <p:spPr>
            <a:xfrm rot="19800000">
              <a:off x="-18001619" y="9475571"/>
              <a:ext cx="1485304" cy="1268823"/>
            </a:xfrm>
            <a:custGeom>
              <a:avLst/>
              <a:gdLst>
                <a:gd name="connsiteX0" fmla="*/ 710073 w 1569444"/>
                <a:gd name="connsiteY0" fmla="*/ 1059974 h 1340699"/>
                <a:gd name="connsiteX1" fmla="*/ 55097 w 1569444"/>
                <a:gd name="connsiteY1" fmla="*/ 482250 h 1340699"/>
                <a:gd name="connsiteX2" fmla="*/ 0 w 1569444"/>
                <a:gd name="connsiteY2" fmla="*/ 401417 h 1340699"/>
                <a:gd name="connsiteX3" fmla="*/ 695273 w 1569444"/>
                <a:gd name="connsiteY3" fmla="*/ 0 h 1340699"/>
                <a:gd name="connsiteX4" fmla="*/ 782043 w 1569444"/>
                <a:gd name="connsiteY4" fmla="*/ 103786 h 1340699"/>
                <a:gd name="connsiteX5" fmla="*/ 1110678 w 1569444"/>
                <a:gd name="connsiteY5" fmla="*/ 366105 h 1340699"/>
                <a:gd name="connsiteX6" fmla="*/ 1502171 w 1569444"/>
                <a:gd name="connsiteY6" fmla="*/ 519552 h 1340699"/>
                <a:gd name="connsiteX7" fmla="*/ 1569443 w 1569444"/>
                <a:gd name="connsiteY7" fmla="*/ 531289 h 1340699"/>
                <a:gd name="connsiteX8" fmla="*/ 1569444 w 1569444"/>
                <a:gd name="connsiteY8" fmla="*/ 1340699 h 1340699"/>
                <a:gd name="connsiteX9" fmla="*/ 1537885 w 1569444"/>
                <a:gd name="connsiteY9" fmla="*/ 1338338 h 1340699"/>
                <a:gd name="connsiteX10" fmla="*/ 710073 w 1569444"/>
                <a:gd name="connsiteY10" fmla="*/ 1059974 h 134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69444" h="1340699">
                  <a:moveTo>
                    <a:pt x="710073" y="1059974"/>
                  </a:moveTo>
                  <a:cubicBezTo>
                    <a:pt x="447088" y="908140"/>
                    <a:pt x="227326" y="710197"/>
                    <a:pt x="55097" y="482250"/>
                  </a:cubicBezTo>
                  <a:lnTo>
                    <a:pt x="0" y="401417"/>
                  </a:lnTo>
                  <a:lnTo>
                    <a:pt x="695273" y="0"/>
                  </a:lnTo>
                  <a:lnTo>
                    <a:pt x="782043" y="103786"/>
                  </a:lnTo>
                  <a:cubicBezTo>
                    <a:pt x="875361" y="204834"/>
                    <a:pt x="985293" y="293714"/>
                    <a:pt x="1110678" y="366105"/>
                  </a:cubicBezTo>
                  <a:cubicBezTo>
                    <a:pt x="1236063" y="438496"/>
                    <a:pt x="1368002" y="489260"/>
                    <a:pt x="1502171" y="519552"/>
                  </a:cubicBezTo>
                  <a:lnTo>
                    <a:pt x="1569443" y="531289"/>
                  </a:lnTo>
                  <a:lnTo>
                    <a:pt x="1569444" y="1340699"/>
                  </a:lnTo>
                  <a:lnTo>
                    <a:pt x="1537885" y="1338338"/>
                  </a:lnTo>
                  <a:cubicBezTo>
                    <a:pt x="1254363" y="1303157"/>
                    <a:pt x="973057" y="1211808"/>
                    <a:pt x="710073" y="10599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93B4ED9-7822-8778-7D41-C63562D4DD9B}"/>
                </a:ext>
              </a:extLst>
            </p:cNvPr>
            <p:cNvSpPr/>
            <p:nvPr/>
          </p:nvSpPr>
          <p:spPr>
            <a:xfrm rot="19800000">
              <a:off x="-18990788" y="8359759"/>
              <a:ext cx="853092" cy="1719528"/>
            </a:xfrm>
            <a:custGeom>
              <a:avLst/>
              <a:gdLst>
                <a:gd name="connsiteX0" fmla="*/ 203413 w 901419"/>
                <a:gd name="connsiteY0" fmla="*/ 1816936 h 1816936"/>
                <a:gd name="connsiteX1" fmla="*/ 139592 w 901419"/>
                <a:gd name="connsiteY1" fmla="*/ 1668113 h 1816936"/>
                <a:gd name="connsiteX2" fmla="*/ 112098 w 901419"/>
                <a:gd name="connsiteY2" fmla="*/ 204381 h 1816936"/>
                <a:gd name="connsiteX3" fmla="*/ 191875 w 901419"/>
                <a:gd name="connsiteY3" fmla="*/ 0 h 1816936"/>
                <a:gd name="connsiteX4" fmla="*/ 892990 w 901419"/>
                <a:gd name="connsiteY4" fmla="*/ 404789 h 1816936"/>
                <a:gd name="connsiteX5" fmla="*/ 872605 w 901419"/>
                <a:gd name="connsiteY5" fmla="*/ 457009 h 1816936"/>
                <a:gd name="connsiteX6" fmla="*/ 890083 w 901419"/>
                <a:gd name="connsiteY6" fmla="*/ 1387511 h 1816936"/>
                <a:gd name="connsiteX7" fmla="*/ 901419 w 901419"/>
                <a:gd name="connsiteY7" fmla="*/ 1413942 h 1816936"/>
                <a:gd name="connsiteX8" fmla="*/ 203413 w 901419"/>
                <a:gd name="connsiteY8" fmla="*/ 1816936 h 181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1419" h="1816936">
                  <a:moveTo>
                    <a:pt x="203413" y="1816936"/>
                  </a:moveTo>
                  <a:lnTo>
                    <a:pt x="139592" y="1668113"/>
                  </a:lnTo>
                  <a:cubicBezTo>
                    <a:pt x="-32776" y="1206307"/>
                    <a:pt x="-49652" y="689620"/>
                    <a:pt x="112098" y="204381"/>
                  </a:cubicBezTo>
                  <a:lnTo>
                    <a:pt x="191875" y="0"/>
                  </a:lnTo>
                  <a:lnTo>
                    <a:pt x="892990" y="404789"/>
                  </a:lnTo>
                  <a:lnTo>
                    <a:pt x="872605" y="457009"/>
                  </a:lnTo>
                  <a:cubicBezTo>
                    <a:pt x="769780" y="765478"/>
                    <a:pt x="780509" y="1093940"/>
                    <a:pt x="890083" y="1387511"/>
                  </a:cubicBezTo>
                  <a:lnTo>
                    <a:pt x="901419" y="1413942"/>
                  </a:lnTo>
                  <a:lnTo>
                    <a:pt x="203413" y="181693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685BF4C-540A-069A-F9C4-5F83ADCC1001}"/>
                </a:ext>
              </a:extLst>
            </p:cNvPr>
            <p:cNvSpPr/>
            <p:nvPr/>
          </p:nvSpPr>
          <p:spPr>
            <a:xfrm rot="19800000">
              <a:off x="-16141194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4112F68-940C-0C64-548A-BEDA9483AD32}"/>
                </a:ext>
              </a:extLst>
            </p:cNvPr>
            <p:cNvSpPr/>
            <p:nvPr/>
          </p:nvSpPr>
          <p:spPr>
            <a:xfrm rot="19800000">
              <a:off x="-19442164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4507653-A1DD-BB78-9959-B123DA405CD1}"/>
                </a:ext>
              </a:extLst>
            </p:cNvPr>
            <p:cNvSpPr/>
            <p:nvPr/>
          </p:nvSpPr>
          <p:spPr>
            <a:xfrm rot="19800000">
              <a:off x="-17853143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D8AA492-362A-1D6F-7AA7-F9C62AA186A9}"/>
                </a:ext>
              </a:extLst>
            </p:cNvPr>
            <p:cNvSpPr/>
            <p:nvPr/>
          </p:nvSpPr>
          <p:spPr>
            <a:xfrm rot="19800000">
              <a:off x="-19384387" y="10225980"/>
              <a:ext cx="3766557" cy="3491705"/>
            </a:xfrm>
            <a:custGeom>
              <a:avLst/>
              <a:gdLst>
                <a:gd name="connsiteX0" fmla="*/ 1705511 w 3979925"/>
                <a:gd name="connsiteY0" fmla="*/ 3033283 h 3689503"/>
                <a:gd name="connsiteX1" fmla="*/ 99097 w 3979925"/>
                <a:gd name="connsiteY1" fmla="*/ 1544990 h 3689503"/>
                <a:gd name="connsiteX2" fmla="*/ 0 w 3979925"/>
                <a:gd name="connsiteY2" fmla="*/ 1391691 h 3689503"/>
                <a:gd name="connsiteX3" fmla="*/ 2410481 w 3979925"/>
                <a:gd name="connsiteY3" fmla="*/ 0 h 3689503"/>
                <a:gd name="connsiteX4" fmla="*/ 2465578 w 3979925"/>
                <a:gd name="connsiteY4" fmla="*/ 80833 h 3689503"/>
                <a:gd name="connsiteX5" fmla="*/ 3120554 w 3979925"/>
                <a:gd name="connsiteY5" fmla="*/ 658557 h 3689503"/>
                <a:gd name="connsiteX6" fmla="*/ 3948366 w 3979925"/>
                <a:gd name="connsiteY6" fmla="*/ 936921 h 3689503"/>
                <a:gd name="connsiteX7" fmla="*/ 3979925 w 3979925"/>
                <a:gd name="connsiteY7" fmla="*/ 939282 h 3689503"/>
                <a:gd name="connsiteX8" fmla="*/ 3979925 w 3979925"/>
                <a:gd name="connsiteY8" fmla="*/ 3689503 h 3689503"/>
                <a:gd name="connsiteX9" fmla="*/ 3797618 w 3979925"/>
                <a:gd name="connsiteY9" fmla="*/ 3680332 h 3689503"/>
                <a:gd name="connsiteX10" fmla="*/ 1705511 w 3979925"/>
                <a:gd name="connsiteY10" fmla="*/ 3033283 h 3689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5" h="3689503">
                  <a:moveTo>
                    <a:pt x="1705511" y="3033283"/>
                  </a:moveTo>
                  <a:cubicBezTo>
                    <a:pt x="1042955" y="2650756"/>
                    <a:pt x="502896" y="2137537"/>
                    <a:pt x="99097" y="1544990"/>
                  </a:cubicBezTo>
                  <a:lnTo>
                    <a:pt x="0" y="1391691"/>
                  </a:lnTo>
                  <a:lnTo>
                    <a:pt x="2410481" y="0"/>
                  </a:lnTo>
                  <a:lnTo>
                    <a:pt x="2465578" y="80833"/>
                  </a:lnTo>
                  <a:cubicBezTo>
                    <a:pt x="2637807" y="308780"/>
                    <a:pt x="2857569" y="506723"/>
                    <a:pt x="3120554" y="658557"/>
                  </a:cubicBezTo>
                  <a:cubicBezTo>
                    <a:pt x="3383538" y="810391"/>
                    <a:pt x="3664844" y="901740"/>
                    <a:pt x="3948366" y="936921"/>
                  </a:cubicBezTo>
                  <a:lnTo>
                    <a:pt x="3979925" y="939282"/>
                  </a:lnTo>
                  <a:lnTo>
                    <a:pt x="3979925" y="3689503"/>
                  </a:lnTo>
                  <a:lnTo>
                    <a:pt x="3797618" y="3680332"/>
                  </a:lnTo>
                  <a:cubicBezTo>
                    <a:pt x="3082557" y="3626905"/>
                    <a:pt x="2368067" y="3415810"/>
                    <a:pt x="1705511" y="303328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D4F1114-6365-83C1-ECB8-E8952AD7157E}"/>
                </a:ext>
              </a:extLst>
            </p:cNvPr>
            <p:cNvSpPr/>
            <p:nvPr/>
          </p:nvSpPr>
          <p:spPr>
            <a:xfrm rot="19800000">
              <a:off x="-21398291" y="7870670"/>
              <a:ext cx="2822043" cy="4348433"/>
            </a:xfrm>
            <a:custGeom>
              <a:avLst/>
              <a:gdLst>
                <a:gd name="connsiteX0" fmla="*/ 570248 w 2981907"/>
                <a:gd name="connsiteY0" fmla="*/ 4594764 h 4594764"/>
                <a:gd name="connsiteX1" fmla="*/ 499213 w 2981907"/>
                <a:gd name="connsiteY1" fmla="*/ 4457352 h 4594764"/>
                <a:gd name="connsiteX2" fmla="*/ 539514 w 2981907"/>
                <a:gd name="connsiteY2" fmla="*/ 57288 h 4594764"/>
                <a:gd name="connsiteX3" fmla="*/ 570687 w 2981907"/>
                <a:gd name="connsiteY3" fmla="*/ 0 h 4594764"/>
                <a:gd name="connsiteX4" fmla="*/ 2970369 w 2981907"/>
                <a:gd name="connsiteY4" fmla="*/ 1385457 h 4594764"/>
                <a:gd name="connsiteX5" fmla="*/ 2890592 w 2981907"/>
                <a:gd name="connsiteY5" fmla="*/ 1589838 h 4594764"/>
                <a:gd name="connsiteX6" fmla="*/ 2918086 w 2981907"/>
                <a:gd name="connsiteY6" fmla="*/ 3053570 h 4594764"/>
                <a:gd name="connsiteX7" fmla="*/ 2981907 w 2981907"/>
                <a:gd name="connsiteY7" fmla="*/ 3202393 h 4594764"/>
                <a:gd name="connsiteX8" fmla="*/ 570248 w 2981907"/>
                <a:gd name="connsiteY8" fmla="*/ 4594764 h 459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81907" h="4594764">
                  <a:moveTo>
                    <a:pt x="570248" y="4594764"/>
                  </a:moveTo>
                  <a:lnTo>
                    <a:pt x="499213" y="4457352"/>
                  </a:lnTo>
                  <a:cubicBezTo>
                    <a:pt x="-158246" y="3106821"/>
                    <a:pt x="-187977" y="1479044"/>
                    <a:pt x="539514" y="57288"/>
                  </a:cubicBezTo>
                  <a:lnTo>
                    <a:pt x="570687" y="0"/>
                  </a:lnTo>
                  <a:lnTo>
                    <a:pt x="2970369" y="1385457"/>
                  </a:lnTo>
                  <a:lnTo>
                    <a:pt x="2890592" y="1589838"/>
                  </a:lnTo>
                  <a:cubicBezTo>
                    <a:pt x="2728842" y="2075077"/>
                    <a:pt x="2745718" y="2591764"/>
                    <a:pt x="2918086" y="3053570"/>
                  </a:cubicBezTo>
                  <a:lnTo>
                    <a:pt x="2981907" y="3202393"/>
                  </a:lnTo>
                  <a:lnTo>
                    <a:pt x="570248" y="459476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4D220A6-DB83-29EB-6817-3F447FC27AA3}"/>
                </a:ext>
              </a:extLst>
            </p:cNvPr>
            <p:cNvSpPr/>
            <p:nvPr/>
          </p:nvSpPr>
          <p:spPr>
            <a:xfrm rot="19800000">
              <a:off x="-15695912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EAFF965-BE09-D3CB-EA74-23FF9E872A07}"/>
                </a:ext>
              </a:extLst>
            </p:cNvPr>
            <p:cNvSpPr/>
            <p:nvPr/>
          </p:nvSpPr>
          <p:spPr>
            <a:xfrm rot="19800000">
              <a:off x="-22297198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6606F4A-796F-0711-A0F0-568B84938AF8}"/>
                </a:ext>
              </a:extLst>
            </p:cNvPr>
            <p:cNvSpPr/>
            <p:nvPr/>
          </p:nvSpPr>
          <p:spPr>
            <a:xfrm rot="19800000">
              <a:off x="-18737912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512E036-313D-7CF6-C2C3-F3C6BFCE6909}"/>
              </a:ext>
            </a:extLst>
          </p:cNvPr>
          <p:cNvSpPr/>
          <p:nvPr/>
        </p:nvSpPr>
        <p:spPr>
          <a:xfrm>
            <a:off x="7537295" y="6981444"/>
            <a:ext cx="2552284" cy="3764376"/>
          </a:xfrm>
          <a:custGeom>
            <a:avLst/>
            <a:gdLst>
              <a:gd name="connsiteX0" fmla="*/ 0 w 2698074"/>
              <a:gd name="connsiteY0" fmla="*/ 0 h 3979402"/>
              <a:gd name="connsiteX1" fmla="*/ 801404 w 2698074"/>
              <a:gd name="connsiteY1" fmla="*/ 0 h 3979402"/>
              <a:gd name="connsiteX2" fmla="*/ 802010 w 2698074"/>
              <a:gd name="connsiteY2" fmla="*/ 23958 h 3979402"/>
              <a:gd name="connsiteX3" fmla="*/ 2614852 w 2698074"/>
              <a:gd name="connsiteY3" fmla="*/ 3231379 h 3979402"/>
              <a:gd name="connsiteX4" fmla="*/ 2698074 w 2698074"/>
              <a:gd name="connsiteY4" fmla="*/ 3284732 h 3979402"/>
              <a:gd name="connsiteX5" fmla="*/ 2297006 w 2698074"/>
              <a:gd name="connsiteY5" fmla="*/ 3979402 h 3979402"/>
              <a:gd name="connsiteX6" fmla="*/ 2166780 w 2698074"/>
              <a:gd name="connsiteY6" fmla="*/ 3895915 h 3979402"/>
              <a:gd name="connsiteX7" fmla="*/ 1648 w 2698074"/>
              <a:gd name="connsiteY7" fmla="*/ 65198 h 3979402"/>
              <a:gd name="connsiteX8" fmla="*/ 0 w 2698074"/>
              <a:gd name="connsiteY8" fmla="*/ 0 h 397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4" h="3979402">
                <a:moveTo>
                  <a:pt x="0" y="0"/>
                </a:moveTo>
                <a:lnTo>
                  <a:pt x="801404" y="0"/>
                </a:lnTo>
                <a:lnTo>
                  <a:pt x="802010" y="23958"/>
                </a:lnTo>
                <a:cubicBezTo>
                  <a:pt x="869706" y="1359454"/>
                  <a:pt x="1572724" y="2527332"/>
                  <a:pt x="2614852" y="3231379"/>
                </a:cubicBezTo>
                <a:lnTo>
                  <a:pt x="2698074" y="3284732"/>
                </a:lnTo>
                <a:lnTo>
                  <a:pt x="2297006" y="3979402"/>
                </a:lnTo>
                <a:lnTo>
                  <a:pt x="2166780" y="3895915"/>
                </a:lnTo>
                <a:cubicBezTo>
                  <a:pt x="922136" y="3055051"/>
                  <a:pt x="82500" y="1660220"/>
                  <a:pt x="1648" y="6519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BA98FF1-97FC-8D6B-6C86-E101E05E7920}"/>
              </a:ext>
            </a:extLst>
          </p:cNvPr>
          <p:cNvSpPr/>
          <p:nvPr/>
        </p:nvSpPr>
        <p:spPr>
          <a:xfrm>
            <a:off x="10018351" y="10267090"/>
            <a:ext cx="4347298" cy="1195473"/>
          </a:xfrm>
          <a:custGeom>
            <a:avLst/>
            <a:gdLst>
              <a:gd name="connsiteX0" fmla="*/ 4194446 w 4595622"/>
              <a:gd name="connsiteY0" fmla="*/ 0 h 1263760"/>
              <a:gd name="connsiteX1" fmla="*/ 4595622 w 4595622"/>
              <a:gd name="connsiteY1" fmla="*/ 694856 h 1263760"/>
              <a:gd name="connsiteX2" fmla="*/ 4433154 w 4595622"/>
              <a:gd name="connsiteY2" fmla="*/ 778067 h 1263760"/>
              <a:gd name="connsiteX3" fmla="*/ 2297810 w 4595622"/>
              <a:gd name="connsiteY3" fmla="*/ 1263760 h 1263760"/>
              <a:gd name="connsiteX4" fmla="*/ 162468 w 4595622"/>
              <a:gd name="connsiteY4" fmla="*/ 778067 h 1263760"/>
              <a:gd name="connsiteX5" fmla="*/ 0 w 4595622"/>
              <a:gd name="connsiteY5" fmla="*/ 694856 h 1263760"/>
              <a:gd name="connsiteX6" fmla="*/ 401176 w 4595622"/>
              <a:gd name="connsiteY6" fmla="*/ 1 h 1263760"/>
              <a:gd name="connsiteX7" fmla="*/ 509910 w 4595622"/>
              <a:gd name="connsiteY7" fmla="*/ 55691 h 1263760"/>
              <a:gd name="connsiteX8" fmla="*/ 2297810 w 4595622"/>
              <a:gd name="connsiteY8" fmla="*/ 462357 h 1263760"/>
              <a:gd name="connsiteX9" fmla="*/ 4085710 w 4595622"/>
              <a:gd name="connsiteY9" fmla="*/ 55691 h 1263760"/>
              <a:gd name="connsiteX10" fmla="*/ 4194446 w 4595622"/>
              <a:gd name="connsiteY10" fmla="*/ 0 h 126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595622" h="1263760">
                <a:moveTo>
                  <a:pt x="4194446" y="0"/>
                </a:moveTo>
                <a:lnTo>
                  <a:pt x="4595622" y="694856"/>
                </a:lnTo>
                <a:lnTo>
                  <a:pt x="4433154" y="778067"/>
                </a:lnTo>
                <a:cubicBezTo>
                  <a:pt x="3787180" y="1089329"/>
                  <a:pt x="3062866" y="1263760"/>
                  <a:pt x="2297810" y="1263760"/>
                </a:cubicBezTo>
                <a:cubicBezTo>
                  <a:pt x="1532756" y="1263760"/>
                  <a:pt x="808442" y="1089329"/>
                  <a:pt x="162468" y="778067"/>
                </a:cubicBezTo>
                <a:lnTo>
                  <a:pt x="0" y="694856"/>
                </a:lnTo>
                <a:lnTo>
                  <a:pt x="401176" y="1"/>
                </a:lnTo>
                <a:lnTo>
                  <a:pt x="509910" y="55691"/>
                </a:lnTo>
                <a:cubicBezTo>
                  <a:pt x="1050776" y="316308"/>
                  <a:pt x="1657238" y="462357"/>
                  <a:pt x="2297810" y="462357"/>
                </a:cubicBezTo>
                <a:cubicBezTo>
                  <a:pt x="2938382" y="462357"/>
                  <a:pt x="3544844" y="316308"/>
                  <a:pt x="4085710" y="55691"/>
                </a:cubicBezTo>
                <a:lnTo>
                  <a:pt x="41944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2C5287F-6DD8-9861-7980-6A7FCFE3F779}"/>
              </a:ext>
            </a:extLst>
          </p:cNvPr>
          <p:cNvSpPr/>
          <p:nvPr/>
        </p:nvSpPr>
        <p:spPr>
          <a:xfrm rot="19800000">
            <a:off x="5338980" y="7866935"/>
            <a:ext cx="1485304" cy="1268823"/>
          </a:xfrm>
          <a:custGeom>
            <a:avLst/>
            <a:gdLst>
              <a:gd name="connsiteX0" fmla="*/ 710073 w 1569444"/>
              <a:gd name="connsiteY0" fmla="*/ 1059974 h 1340699"/>
              <a:gd name="connsiteX1" fmla="*/ 55097 w 1569444"/>
              <a:gd name="connsiteY1" fmla="*/ 482250 h 1340699"/>
              <a:gd name="connsiteX2" fmla="*/ 0 w 1569444"/>
              <a:gd name="connsiteY2" fmla="*/ 401417 h 1340699"/>
              <a:gd name="connsiteX3" fmla="*/ 695273 w 1569444"/>
              <a:gd name="connsiteY3" fmla="*/ 0 h 1340699"/>
              <a:gd name="connsiteX4" fmla="*/ 782043 w 1569444"/>
              <a:gd name="connsiteY4" fmla="*/ 103786 h 1340699"/>
              <a:gd name="connsiteX5" fmla="*/ 1110678 w 1569444"/>
              <a:gd name="connsiteY5" fmla="*/ 366105 h 1340699"/>
              <a:gd name="connsiteX6" fmla="*/ 1502171 w 1569444"/>
              <a:gd name="connsiteY6" fmla="*/ 519552 h 1340699"/>
              <a:gd name="connsiteX7" fmla="*/ 1569443 w 1569444"/>
              <a:gd name="connsiteY7" fmla="*/ 531289 h 1340699"/>
              <a:gd name="connsiteX8" fmla="*/ 1569444 w 1569444"/>
              <a:gd name="connsiteY8" fmla="*/ 1340699 h 1340699"/>
              <a:gd name="connsiteX9" fmla="*/ 1537885 w 1569444"/>
              <a:gd name="connsiteY9" fmla="*/ 1338338 h 1340699"/>
              <a:gd name="connsiteX10" fmla="*/ 710073 w 1569444"/>
              <a:gd name="connsiteY10" fmla="*/ 1059974 h 134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69444" h="1340699">
                <a:moveTo>
                  <a:pt x="710073" y="1059974"/>
                </a:moveTo>
                <a:cubicBezTo>
                  <a:pt x="447088" y="908140"/>
                  <a:pt x="227326" y="710197"/>
                  <a:pt x="55097" y="482250"/>
                </a:cubicBezTo>
                <a:lnTo>
                  <a:pt x="0" y="401417"/>
                </a:lnTo>
                <a:lnTo>
                  <a:pt x="695273" y="0"/>
                </a:lnTo>
                <a:lnTo>
                  <a:pt x="782043" y="103786"/>
                </a:lnTo>
                <a:cubicBezTo>
                  <a:pt x="875361" y="204834"/>
                  <a:pt x="985293" y="293714"/>
                  <a:pt x="1110678" y="366105"/>
                </a:cubicBezTo>
                <a:cubicBezTo>
                  <a:pt x="1236063" y="438496"/>
                  <a:pt x="1368002" y="489260"/>
                  <a:pt x="1502171" y="519552"/>
                </a:cubicBezTo>
                <a:lnTo>
                  <a:pt x="1569443" y="531289"/>
                </a:lnTo>
                <a:lnTo>
                  <a:pt x="1569444" y="1340699"/>
                </a:lnTo>
                <a:lnTo>
                  <a:pt x="1537885" y="1338338"/>
                </a:lnTo>
                <a:cubicBezTo>
                  <a:pt x="1254363" y="1303157"/>
                  <a:pt x="973057" y="1211808"/>
                  <a:pt x="710073" y="1059974"/>
                </a:cubicBez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10DC4FA0-A272-6907-83D3-651DC82F6A35}"/>
              </a:ext>
            </a:extLst>
          </p:cNvPr>
          <p:cNvSpPr/>
          <p:nvPr/>
        </p:nvSpPr>
        <p:spPr>
          <a:xfrm rot="19800000">
            <a:off x="4349811" y="6751123"/>
            <a:ext cx="853092" cy="1719528"/>
          </a:xfrm>
          <a:custGeom>
            <a:avLst/>
            <a:gdLst>
              <a:gd name="connsiteX0" fmla="*/ 203413 w 901419"/>
              <a:gd name="connsiteY0" fmla="*/ 1816936 h 1816936"/>
              <a:gd name="connsiteX1" fmla="*/ 139592 w 901419"/>
              <a:gd name="connsiteY1" fmla="*/ 1668113 h 1816936"/>
              <a:gd name="connsiteX2" fmla="*/ 112098 w 901419"/>
              <a:gd name="connsiteY2" fmla="*/ 204381 h 1816936"/>
              <a:gd name="connsiteX3" fmla="*/ 191875 w 901419"/>
              <a:gd name="connsiteY3" fmla="*/ 0 h 1816936"/>
              <a:gd name="connsiteX4" fmla="*/ 892990 w 901419"/>
              <a:gd name="connsiteY4" fmla="*/ 404789 h 1816936"/>
              <a:gd name="connsiteX5" fmla="*/ 872605 w 901419"/>
              <a:gd name="connsiteY5" fmla="*/ 457009 h 1816936"/>
              <a:gd name="connsiteX6" fmla="*/ 890083 w 901419"/>
              <a:gd name="connsiteY6" fmla="*/ 1387511 h 1816936"/>
              <a:gd name="connsiteX7" fmla="*/ 901419 w 901419"/>
              <a:gd name="connsiteY7" fmla="*/ 1413942 h 1816936"/>
              <a:gd name="connsiteX8" fmla="*/ 203413 w 901419"/>
              <a:gd name="connsiteY8" fmla="*/ 1816936 h 181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1419" h="1816936">
                <a:moveTo>
                  <a:pt x="203413" y="1816936"/>
                </a:moveTo>
                <a:lnTo>
                  <a:pt x="139592" y="1668113"/>
                </a:lnTo>
                <a:cubicBezTo>
                  <a:pt x="-32776" y="1206307"/>
                  <a:pt x="-49652" y="689620"/>
                  <a:pt x="112098" y="204381"/>
                </a:cubicBezTo>
                <a:lnTo>
                  <a:pt x="191875" y="0"/>
                </a:lnTo>
                <a:lnTo>
                  <a:pt x="892990" y="404789"/>
                </a:lnTo>
                <a:lnTo>
                  <a:pt x="872605" y="457009"/>
                </a:lnTo>
                <a:cubicBezTo>
                  <a:pt x="769780" y="765478"/>
                  <a:pt x="780509" y="1093940"/>
                  <a:pt x="890083" y="1387511"/>
                </a:cubicBezTo>
                <a:lnTo>
                  <a:pt x="901419" y="1413942"/>
                </a:lnTo>
                <a:lnTo>
                  <a:pt x="203413" y="1816936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BF19541B-3D59-385F-F4C5-2E3DAA409172}"/>
              </a:ext>
            </a:extLst>
          </p:cNvPr>
          <p:cNvSpPr/>
          <p:nvPr/>
        </p:nvSpPr>
        <p:spPr>
          <a:xfrm rot="19800000">
            <a:off x="7199405" y="5056010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017908DF-84B1-EDCB-19BE-26A1896E5441}"/>
              </a:ext>
            </a:extLst>
          </p:cNvPr>
          <p:cNvSpPr/>
          <p:nvPr/>
        </p:nvSpPr>
        <p:spPr>
          <a:xfrm rot="19800000">
            <a:off x="3898435" y="5386716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F38C5F79-4956-61B8-0C01-D5656A92E9E3}"/>
              </a:ext>
            </a:extLst>
          </p:cNvPr>
          <p:cNvSpPr/>
          <p:nvPr/>
        </p:nvSpPr>
        <p:spPr>
          <a:xfrm rot="19800000">
            <a:off x="5487456" y="4436225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2D38386A-F22A-D0BD-486D-51BE557A29A3}"/>
              </a:ext>
            </a:extLst>
          </p:cNvPr>
          <p:cNvSpPr/>
          <p:nvPr/>
        </p:nvSpPr>
        <p:spPr>
          <a:xfrm>
            <a:off x="8295395" y="6981444"/>
            <a:ext cx="3087741" cy="3107242"/>
          </a:xfrm>
          <a:custGeom>
            <a:avLst/>
            <a:gdLst>
              <a:gd name="connsiteX0" fmla="*/ 0 w 3264116"/>
              <a:gd name="connsiteY0" fmla="*/ 0 h 3284732"/>
              <a:gd name="connsiteX1" fmla="*/ 2735174 w 3264116"/>
              <a:gd name="connsiteY1" fmla="*/ 0 h 3284732"/>
              <a:gd name="connsiteX2" fmla="*/ 2749448 w 3264116"/>
              <a:gd name="connsiteY2" fmla="*/ 93515 h 3284732"/>
              <a:gd name="connsiteX3" fmla="*/ 3229836 w 3264116"/>
              <a:gd name="connsiteY3" fmla="*/ 890614 h 3284732"/>
              <a:gd name="connsiteX4" fmla="*/ 3264116 w 3264116"/>
              <a:gd name="connsiteY4" fmla="*/ 916248 h 3284732"/>
              <a:gd name="connsiteX5" fmla="*/ 1896670 w 3264116"/>
              <a:gd name="connsiteY5" fmla="*/ 3284732 h 3284732"/>
              <a:gd name="connsiteX6" fmla="*/ 1813448 w 3264116"/>
              <a:gd name="connsiteY6" fmla="*/ 3231379 h 3284732"/>
              <a:gd name="connsiteX7" fmla="*/ 606 w 3264116"/>
              <a:gd name="connsiteY7" fmla="*/ 23958 h 3284732"/>
              <a:gd name="connsiteX8" fmla="*/ 0 w 3264116"/>
              <a:gd name="connsiteY8" fmla="*/ 0 h 328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6" h="3284732">
                <a:moveTo>
                  <a:pt x="0" y="0"/>
                </a:moveTo>
                <a:lnTo>
                  <a:pt x="2735174" y="0"/>
                </a:lnTo>
                <a:lnTo>
                  <a:pt x="2749448" y="93515"/>
                </a:lnTo>
                <a:cubicBezTo>
                  <a:pt x="2814634" y="412070"/>
                  <a:pt x="2988154" y="691162"/>
                  <a:pt x="3229836" y="890614"/>
                </a:cubicBezTo>
                <a:lnTo>
                  <a:pt x="3264116" y="916248"/>
                </a:lnTo>
                <a:lnTo>
                  <a:pt x="1896670" y="3284732"/>
                </a:lnTo>
                <a:lnTo>
                  <a:pt x="1813448" y="3231379"/>
                </a:lnTo>
                <a:cubicBezTo>
                  <a:pt x="771320" y="2527332"/>
                  <a:pt x="68302" y="1359454"/>
                  <a:pt x="606" y="2395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0D821595-A221-08E6-93CA-812EDD81A100}"/>
              </a:ext>
            </a:extLst>
          </p:cNvPr>
          <p:cNvSpPr/>
          <p:nvPr/>
        </p:nvSpPr>
        <p:spPr>
          <a:xfrm>
            <a:off x="10397850" y="8027108"/>
            <a:ext cx="3588302" cy="2677356"/>
          </a:xfrm>
          <a:custGeom>
            <a:avLst/>
            <a:gdLst>
              <a:gd name="connsiteX0" fmla="*/ 2426142 w 3793270"/>
              <a:gd name="connsiteY0" fmla="*/ 0 h 2830291"/>
              <a:gd name="connsiteX1" fmla="*/ 3793270 w 3793270"/>
              <a:gd name="connsiteY1" fmla="*/ 2367934 h 2830291"/>
              <a:gd name="connsiteX2" fmla="*/ 3684534 w 3793270"/>
              <a:gd name="connsiteY2" fmla="*/ 2423625 h 2830291"/>
              <a:gd name="connsiteX3" fmla="*/ 1896634 w 3793270"/>
              <a:gd name="connsiteY3" fmla="*/ 2830291 h 2830291"/>
              <a:gd name="connsiteX4" fmla="*/ 108734 w 3793270"/>
              <a:gd name="connsiteY4" fmla="*/ 2423625 h 2830291"/>
              <a:gd name="connsiteX5" fmla="*/ 0 w 3793270"/>
              <a:gd name="connsiteY5" fmla="*/ 2367935 h 2830291"/>
              <a:gd name="connsiteX6" fmla="*/ 1367128 w 3793270"/>
              <a:gd name="connsiteY6" fmla="*/ 1 h 2830291"/>
              <a:gd name="connsiteX7" fmla="*/ 1480870 w 3793270"/>
              <a:gd name="connsiteY7" fmla="*/ 41631 h 2830291"/>
              <a:gd name="connsiteX8" fmla="*/ 1896634 w 3793270"/>
              <a:gd name="connsiteY8" fmla="*/ 104489 h 2830291"/>
              <a:gd name="connsiteX9" fmla="*/ 2312398 w 3793270"/>
              <a:gd name="connsiteY9" fmla="*/ 41631 h 2830291"/>
              <a:gd name="connsiteX10" fmla="*/ 2426142 w 3793270"/>
              <a:gd name="connsiteY10" fmla="*/ 0 h 283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93270" h="2830291">
                <a:moveTo>
                  <a:pt x="2426142" y="0"/>
                </a:moveTo>
                <a:lnTo>
                  <a:pt x="3793270" y="2367934"/>
                </a:lnTo>
                <a:lnTo>
                  <a:pt x="3684534" y="2423625"/>
                </a:lnTo>
                <a:cubicBezTo>
                  <a:pt x="3143668" y="2684242"/>
                  <a:pt x="2537206" y="2830291"/>
                  <a:pt x="1896634" y="2830291"/>
                </a:cubicBezTo>
                <a:cubicBezTo>
                  <a:pt x="1256062" y="2830291"/>
                  <a:pt x="649600" y="2684242"/>
                  <a:pt x="108734" y="2423625"/>
                </a:cubicBezTo>
                <a:lnTo>
                  <a:pt x="0" y="2367935"/>
                </a:lnTo>
                <a:lnTo>
                  <a:pt x="1367128" y="1"/>
                </a:lnTo>
                <a:lnTo>
                  <a:pt x="1480870" y="41631"/>
                </a:lnTo>
                <a:cubicBezTo>
                  <a:pt x="1612210" y="82482"/>
                  <a:pt x="1751852" y="104489"/>
                  <a:pt x="1896634" y="104489"/>
                </a:cubicBezTo>
                <a:cubicBezTo>
                  <a:pt x="2041416" y="104489"/>
                  <a:pt x="2181058" y="82482"/>
                  <a:pt x="2312398" y="41631"/>
                </a:cubicBezTo>
                <a:lnTo>
                  <a:pt x="242614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575C6D-9829-0A7C-2C13-2CDFAE437EB7}"/>
              </a:ext>
            </a:extLst>
          </p:cNvPr>
          <p:cNvSpPr/>
          <p:nvPr/>
        </p:nvSpPr>
        <p:spPr>
          <a:xfrm rot="19800000">
            <a:off x="3956212" y="8617344"/>
            <a:ext cx="3766557" cy="3491705"/>
          </a:xfrm>
          <a:custGeom>
            <a:avLst/>
            <a:gdLst>
              <a:gd name="connsiteX0" fmla="*/ 1705511 w 3979925"/>
              <a:gd name="connsiteY0" fmla="*/ 3033283 h 3689503"/>
              <a:gd name="connsiteX1" fmla="*/ 99097 w 3979925"/>
              <a:gd name="connsiteY1" fmla="*/ 1544990 h 3689503"/>
              <a:gd name="connsiteX2" fmla="*/ 0 w 3979925"/>
              <a:gd name="connsiteY2" fmla="*/ 1391691 h 3689503"/>
              <a:gd name="connsiteX3" fmla="*/ 2410481 w 3979925"/>
              <a:gd name="connsiteY3" fmla="*/ 0 h 3689503"/>
              <a:gd name="connsiteX4" fmla="*/ 2465578 w 3979925"/>
              <a:gd name="connsiteY4" fmla="*/ 80833 h 3689503"/>
              <a:gd name="connsiteX5" fmla="*/ 3120554 w 3979925"/>
              <a:gd name="connsiteY5" fmla="*/ 658557 h 3689503"/>
              <a:gd name="connsiteX6" fmla="*/ 3948366 w 3979925"/>
              <a:gd name="connsiteY6" fmla="*/ 936921 h 3689503"/>
              <a:gd name="connsiteX7" fmla="*/ 3979925 w 3979925"/>
              <a:gd name="connsiteY7" fmla="*/ 939282 h 3689503"/>
              <a:gd name="connsiteX8" fmla="*/ 3979925 w 3979925"/>
              <a:gd name="connsiteY8" fmla="*/ 3689503 h 3689503"/>
              <a:gd name="connsiteX9" fmla="*/ 3797618 w 3979925"/>
              <a:gd name="connsiteY9" fmla="*/ 3680332 h 3689503"/>
              <a:gd name="connsiteX10" fmla="*/ 1705511 w 3979925"/>
              <a:gd name="connsiteY10" fmla="*/ 3033283 h 36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5" h="3689503">
                <a:moveTo>
                  <a:pt x="1705511" y="3033283"/>
                </a:moveTo>
                <a:cubicBezTo>
                  <a:pt x="1042955" y="2650756"/>
                  <a:pt x="502896" y="2137537"/>
                  <a:pt x="99097" y="1544990"/>
                </a:cubicBezTo>
                <a:lnTo>
                  <a:pt x="0" y="1391691"/>
                </a:lnTo>
                <a:lnTo>
                  <a:pt x="2410481" y="0"/>
                </a:lnTo>
                <a:lnTo>
                  <a:pt x="2465578" y="80833"/>
                </a:lnTo>
                <a:cubicBezTo>
                  <a:pt x="2637807" y="308780"/>
                  <a:pt x="2857569" y="506723"/>
                  <a:pt x="3120554" y="658557"/>
                </a:cubicBezTo>
                <a:cubicBezTo>
                  <a:pt x="3383538" y="810391"/>
                  <a:pt x="3664844" y="901740"/>
                  <a:pt x="3948366" y="936921"/>
                </a:cubicBezTo>
                <a:lnTo>
                  <a:pt x="3979925" y="939282"/>
                </a:lnTo>
                <a:lnTo>
                  <a:pt x="3979925" y="3689503"/>
                </a:lnTo>
                <a:lnTo>
                  <a:pt x="3797618" y="3680332"/>
                </a:lnTo>
                <a:cubicBezTo>
                  <a:pt x="3082557" y="3626905"/>
                  <a:pt x="2368067" y="3415810"/>
                  <a:pt x="1705511" y="303328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53035765-AADC-B9A4-4D8E-D3FB0DA17010}"/>
              </a:ext>
            </a:extLst>
          </p:cNvPr>
          <p:cNvSpPr/>
          <p:nvPr/>
        </p:nvSpPr>
        <p:spPr>
          <a:xfrm rot="19800000">
            <a:off x="1942308" y="6262034"/>
            <a:ext cx="2822043" cy="4348433"/>
          </a:xfrm>
          <a:custGeom>
            <a:avLst/>
            <a:gdLst>
              <a:gd name="connsiteX0" fmla="*/ 570248 w 2981907"/>
              <a:gd name="connsiteY0" fmla="*/ 4594764 h 4594764"/>
              <a:gd name="connsiteX1" fmla="*/ 499213 w 2981907"/>
              <a:gd name="connsiteY1" fmla="*/ 4457352 h 4594764"/>
              <a:gd name="connsiteX2" fmla="*/ 539514 w 2981907"/>
              <a:gd name="connsiteY2" fmla="*/ 57288 h 4594764"/>
              <a:gd name="connsiteX3" fmla="*/ 570687 w 2981907"/>
              <a:gd name="connsiteY3" fmla="*/ 0 h 4594764"/>
              <a:gd name="connsiteX4" fmla="*/ 2970369 w 2981907"/>
              <a:gd name="connsiteY4" fmla="*/ 1385457 h 4594764"/>
              <a:gd name="connsiteX5" fmla="*/ 2890592 w 2981907"/>
              <a:gd name="connsiteY5" fmla="*/ 1589838 h 4594764"/>
              <a:gd name="connsiteX6" fmla="*/ 2918086 w 2981907"/>
              <a:gd name="connsiteY6" fmla="*/ 3053570 h 4594764"/>
              <a:gd name="connsiteX7" fmla="*/ 2981907 w 2981907"/>
              <a:gd name="connsiteY7" fmla="*/ 3202393 h 4594764"/>
              <a:gd name="connsiteX8" fmla="*/ 570248 w 2981907"/>
              <a:gd name="connsiteY8" fmla="*/ 4594764 h 459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1907" h="4594764">
                <a:moveTo>
                  <a:pt x="570248" y="4594764"/>
                </a:moveTo>
                <a:lnTo>
                  <a:pt x="499213" y="4457352"/>
                </a:lnTo>
                <a:cubicBezTo>
                  <a:pt x="-158246" y="3106821"/>
                  <a:pt x="-187977" y="1479044"/>
                  <a:pt x="539514" y="57288"/>
                </a:cubicBezTo>
                <a:lnTo>
                  <a:pt x="570687" y="0"/>
                </a:lnTo>
                <a:lnTo>
                  <a:pt x="2970369" y="1385457"/>
                </a:lnTo>
                <a:lnTo>
                  <a:pt x="2890592" y="1589838"/>
                </a:lnTo>
                <a:cubicBezTo>
                  <a:pt x="2728842" y="2075077"/>
                  <a:pt x="2745718" y="2591764"/>
                  <a:pt x="2918086" y="3053570"/>
                </a:cubicBezTo>
                <a:lnTo>
                  <a:pt x="2981907" y="3202393"/>
                </a:lnTo>
                <a:lnTo>
                  <a:pt x="570248" y="459476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21560151-91E7-B1AF-FB7D-C9EA70650341}"/>
              </a:ext>
            </a:extLst>
          </p:cNvPr>
          <p:cNvSpPr/>
          <p:nvPr/>
        </p:nvSpPr>
        <p:spPr>
          <a:xfrm rot="19800000">
            <a:off x="7644687" y="2991613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4E3AC558-4438-9F6B-D09F-DA46275541CF}"/>
              </a:ext>
            </a:extLst>
          </p:cNvPr>
          <p:cNvSpPr/>
          <p:nvPr/>
        </p:nvSpPr>
        <p:spPr>
          <a:xfrm rot="19800000">
            <a:off x="1043401" y="3574431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FC59CD61-FD56-AA33-A8C3-FE117257F7B0}"/>
              </a:ext>
            </a:extLst>
          </p:cNvPr>
          <p:cNvSpPr/>
          <p:nvPr/>
        </p:nvSpPr>
        <p:spPr>
          <a:xfrm rot="19800000">
            <a:off x="4602687" y="1515429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outerShdw blurRad="635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85" name="TextBox 48">
            <a:extLst>
              <a:ext uri="{FF2B5EF4-FFF2-40B4-BE49-F238E27FC236}">
                <a16:creationId xmlns:a16="http://schemas.microsoft.com/office/drawing/2014/main" id="{F8D763A2-7CDE-F220-C228-884ED921C0A3}"/>
              </a:ext>
            </a:extLst>
          </p:cNvPr>
          <p:cNvSpPr txBox="1"/>
          <p:nvPr/>
        </p:nvSpPr>
        <p:spPr>
          <a:xfrm>
            <a:off x="14311336" y="6653117"/>
            <a:ext cx="7584448" cy="2554545"/>
          </a:xfrm>
          <a:prstGeom prst="rect">
            <a:avLst/>
          </a:prstGeom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07 STEPS</a:t>
            </a:r>
          </a:p>
          <a:p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5E9B639-E70B-E084-2F5A-878CF5410774}"/>
              </a:ext>
            </a:extLst>
          </p:cNvPr>
          <p:cNvSpPr txBox="1"/>
          <p:nvPr/>
        </p:nvSpPr>
        <p:spPr>
          <a:xfrm>
            <a:off x="14311336" y="1025438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7" name="TextBox 48">
            <a:extLst>
              <a:ext uri="{FF2B5EF4-FFF2-40B4-BE49-F238E27FC236}">
                <a16:creationId xmlns:a16="http://schemas.microsoft.com/office/drawing/2014/main" id="{19904E96-FB53-D1CD-241E-F044D426EB37}"/>
              </a:ext>
            </a:extLst>
          </p:cNvPr>
          <p:cNvSpPr txBox="1"/>
          <p:nvPr/>
        </p:nvSpPr>
        <p:spPr>
          <a:xfrm>
            <a:off x="14311336" y="9226186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we sell CONFIDENCE not templates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D404DEC-2728-D645-3873-2F19A983E750}"/>
              </a:ext>
            </a:extLst>
          </p:cNvPr>
          <p:cNvSpPr txBox="1"/>
          <p:nvPr/>
        </p:nvSpPr>
        <p:spPr>
          <a:xfrm>
            <a:off x="5854185" y="818038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01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9AF4765-E754-DD61-746D-067974396482}"/>
              </a:ext>
            </a:extLst>
          </p:cNvPr>
          <p:cNvSpPr txBox="1"/>
          <p:nvPr/>
        </p:nvSpPr>
        <p:spPr>
          <a:xfrm>
            <a:off x="4418530" y="7356054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02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422C714-52A9-D34D-8C47-1A556FC0D826}"/>
              </a:ext>
            </a:extLst>
          </p:cNvPr>
          <p:cNvSpPr txBox="1"/>
          <p:nvPr/>
        </p:nvSpPr>
        <p:spPr>
          <a:xfrm>
            <a:off x="4388951" y="5672078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2E515E8-A664-7655-F07E-15A804F9EA0F}"/>
              </a:ext>
            </a:extLst>
          </p:cNvPr>
          <p:cNvSpPr txBox="1"/>
          <p:nvPr/>
        </p:nvSpPr>
        <p:spPr>
          <a:xfrm>
            <a:off x="5854185" y="4793794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6FFBC67-C63E-A1B8-8CAB-A606535ADAAF}"/>
              </a:ext>
            </a:extLst>
          </p:cNvPr>
          <p:cNvSpPr txBox="1"/>
          <p:nvPr/>
        </p:nvSpPr>
        <p:spPr>
          <a:xfrm>
            <a:off x="7381336" y="5672078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6BDB27E-60D5-B0A8-92F4-4B4D83817367}"/>
              </a:ext>
            </a:extLst>
          </p:cNvPr>
          <p:cNvSpPr txBox="1"/>
          <p:nvPr/>
        </p:nvSpPr>
        <p:spPr>
          <a:xfrm>
            <a:off x="8186189" y="8672211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06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F6BEE59-9EB9-88C8-803D-AB636D0761A7}"/>
              </a:ext>
            </a:extLst>
          </p:cNvPr>
          <p:cNvSpPr txBox="1"/>
          <p:nvPr/>
        </p:nvSpPr>
        <p:spPr>
          <a:xfrm>
            <a:off x="11872041" y="10791126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07</a:t>
            </a:r>
          </a:p>
        </p:txBody>
      </p:sp>
      <p:sp>
        <p:nvSpPr>
          <p:cNvPr id="101" name="Shape 2531">
            <a:extLst>
              <a:ext uri="{FF2B5EF4-FFF2-40B4-BE49-F238E27FC236}">
                <a16:creationId xmlns:a16="http://schemas.microsoft.com/office/drawing/2014/main" id="{0ABDF294-77F6-88B7-EF1B-EEDB88E83D15}"/>
              </a:ext>
            </a:extLst>
          </p:cNvPr>
          <p:cNvSpPr/>
          <p:nvPr/>
        </p:nvSpPr>
        <p:spPr>
          <a:xfrm>
            <a:off x="8848154" y="4077208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541">
            <a:extLst>
              <a:ext uri="{FF2B5EF4-FFF2-40B4-BE49-F238E27FC236}">
                <a16:creationId xmlns:a16="http://schemas.microsoft.com/office/drawing/2014/main" id="{143AF066-527C-12D9-4F0F-DD5D97F67843}"/>
              </a:ext>
            </a:extLst>
          </p:cNvPr>
          <p:cNvSpPr/>
          <p:nvPr/>
        </p:nvSpPr>
        <p:spPr>
          <a:xfrm>
            <a:off x="9654671" y="7363234"/>
            <a:ext cx="457082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551">
            <a:extLst>
              <a:ext uri="{FF2B5EF4-FFF2-40B4-BE49-F238E27FC236}">
                <a16:creationId xmlns:a16="http://schemas.microsoft.com/office/drawing/2014/main" id="{CE6EF381-8491-494E-0EBE-F05685C32EC5}"/>
              </a:ext>
            </a:extLst>
          </p:cNvPr>
          <p:cNvSpPr/>
          <p:nvPr/>
        </p:nvSpPr>
        <p:spPr>
          <a:xfrm>
            <a:off x="5894816" y="2610919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561">
            <a:extLst>
              <a:ext uri="{FF2B5EF4-FFF2-40B4-BE49-F238E27FC236}">
                <a16:creationId xmlns:a16="http://schemas.microsoft.com/office/drawing/2014/main" id="{F6FD66F3-DB40-2FF4-A202-6925A439EFDA}"/>
              </a:ext>
            </a:extLst>
          </p:cNvPr>
          <p:cNvSpPr/>
          <p:nvPr/>
        </p:nvSpPr>
        <p:spPr>
          <a:xfrm>
            <a:off x="3121140" y="4186596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571">
            <a:extLst>
              <a:ext uri="{FF2B5EF4-FFF2-40B4-BE49-F238E27FC236}">
                <a16:creationId xmlns:a16="http://schemas.microsoft.com/office/drawing/2014/main" id="{CAF4FB5A-503D-454E-7B0D-1DE619B2E202}"/>
              </a:ext>
            </a:extLst>
          </p:cNvPr>
          <p:cNvSpPr/>
          <p:nvPr/>
        </p:nvSpPr>
        <p:spPr>
          <a:xfrm>
            <a:off x="2834108" y="7499284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581">
            <a:extLst>
              <a:ext uri="{FF2B5EF4-FFF2-40B4-BE49-F238E27FC236}">
                <a16:creationId xmlns:a16="http://schemas.microsoft.com/office/drawing/2014/main" id="{839197C4-7C8B-8A50-4EBC-CA131B58ED61}"/>
              </a:ext>
            </a:extLst>
          </p:cNvPr>
          <p:cNvSpPr/>
          <p:nvPr/>
        </p:nvSpPr>
        <p:spPr>
          <a:xfrm>
            <a:off x="5894816" y="925698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634">
            <a:extLst>
              <a:ext uri="{FF2B5EF4-FFF2-40B4-BE49-F238E27FC236}">
                <a16:creationId xmlns:a16="http://schemas.microsoft.com/office/drawing/2014/main" id="{D7E9F766-8338-2BE6-50EF-5226819F1136}"/>
              </a:ext>
            </a:extLst>
          </p:cNvPr>
          <p:cNvSpPr/>
          <p:nvPr/>
        </p:nvSpPr>
        <p:spPr>
          <a:xfrm>
            <a:off x="11912672" y="8565967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82ED342-09E2-AAD8-72ED-FD629CECF7B0}"/>
              </a:ext>
            </a:extLst>
          </p:cNvPr>
          <p:cNvSpPr txBox="1"/>
          <p:nvPr/>
        </p:nvSpPr>
        <p:spPr>
          <a:xfrm>
            <a:off x="5105659" y="10052462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D5747C3-3E10-6435-20DA-E470B135FAD3}"/>
              </a:ext>
            </a:extLst>
          </p:cNvPr>
          <p:cNvSpPr txBox="1"/>
          <p:nvPr/>
        </p:nvSpPr>
        <p:spPr>
          <a:xfrm>
            <a:off x="2324279" y="8436994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04854FD-6408-BB8B-7ABB-83C5B0143270}"/>
              </a:ext>
            </a:extLst>
          </p:cNvPr>
          <p:cNvSpPr txBox="1"/>
          <p:nvPr/>
        </p:nvSpPr>
        <p:spPr>
          <a:xfrm>
            <a:off x="1995252" y="4974179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B15717CF-3251-577D-F7D7-32DF4DFC5B7E}"/>
              </a:ext>
            </a:extLst>
          </p:cNvPr>
          <p:cNvSpPr txBox="1"/>
          <p:nvPr/>
        </p:nvSpPr>
        <p:spPr>
          <a:xfrm>
            <a:off x="5105659" y="3415489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188BBFD-931C-6CEB-083C-0392644C3A56}"/>
              </a:ext>
            </a:extLst>
          </p:cNvPr>
          <p:cNvSpPr txBox="1"/>
          <p:nvPr/>
        </p:nvSpPr>
        <p:spPr>
          <a:xfrm>
            <a:off x="8236751" y="4974179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64F0B26-CF9D-F515-4FCD-8D586A384CA4}"/>
              </a:ext>
            </a:extLst>
          </p:cNvPr>
          <p:cNvSpPr txBox="1"/>
          <p:nvPr/>
        </p:nvSpPr>
        <p:spPr>
          <a:xfrm>
            <a:off x="8970243" y="7961035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320532A4-583C-FCDC-E62D-C2307DE40657}"/>
              </a:ext>
            </a:extLst>
          </p:cNvPr>
          <p:cNvSpPr txBox="1"/>
          <p:nvPr/>
        </p:nvSpPr>
        <p:spPr>
          <a:xfrm>
            <a:off x="11111599" y="9296155"/>
            <a:ext cx="21608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34765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75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75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0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72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8" grpId="0"/>
          <p:bldP spid="89" grpId="0"/>
          <p:bldP spid="90" grpId="0"/>
          <p:bldP spid="91" grpId="0"/>
          <p:bldP spid="92" grpId="0"/>
          <p:bldP spid="93" grpId="0"/>
          <p:bldP spid="95" grpId="0"/>
          <p:bldP spid="101" grpId="0" animBg="1"/>
          <p:bldP spid="101" grpId="1" animBg="1"/>
          <p:bldP spid="102" grpId="0" animBg="1"/>
          <p:bldP spid="102" grpId="1" animBg="1"/>
          <p:bldP spid="103" grpId="0" animBg="1"/>
          <p:bldP spid="103" grpId="1" animBg="1"/>
          <p:bldP spid="104" grpId="0" animBg="1"/>
          <p:bldP spid="104" grpId="1" animBg="1"/>
          <p:bldP spid="105" grpId="0" animBg="1"/>
          <p:bldP spid="105" grpId="1" animBg="1"/>
          <p:bldP spid="106" grpId="0" animBg="1"/>
          <p:bldP spid="106" grpId="1" animBg="1"/>
          <p:bldP spid="113" grpId="0" animBg="1"/>
          <p:bldP spid="113" grpId="1" animBg="1"/>
          <p:bldP spid="114" grpId="0"/>
          <p:bldP spid="115" grpId="0"/>
          <p:bldP spid="116" grpId="0"/>
          <p:bldP spid="117" grpId="0"/>
          <p:bldP spid="118" grpId="0"/>
          <p:bldP spid="119" grpId="0"/>
          <p:bldP spid="12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75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75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0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0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72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8" grpId="0"/>
          <p:bldP spid="89" grpId="0"/>
          <p:bldP spid="90" grpId="0"/>
          <p:bldP spid="91" grpId="0"/>
          <p:bldP spid="92" grpId="0"/>
          <p:bldP spid="93" grpId="0"/>
          <p:bldP spid="95" grpId="0"/>
          <p:bldP spid="101" grpId="0" animBg="1"/>
          <p:bldP spid="101" grpId="1" animBg="1"/>
          <p:bldP spid="102" grpId="0" animBg="1"/>
          <p:bldP spid="102" grpId="1" animBg="1"/>
          <p:bldP spid="103" grpId="0" animBg="1"/>
          <p:bldP spid="103" grpId="1" animBg="1"/>
          <p:bldP spid="104" grpId="0" animBg="1"/>
          <p:bldP spid="104" grpId="1" animBg="1"/>
          <p:bldP spid="105" grpId="0" animBg="1"/>
          <p:bldP spid="105" grpId="1" animBg="1"/>
          <p:bldP spid="106" grpId="0" animBg="1"/>
          <p:bldP spid="106" grpId="1" animBg="1"/>
          <p:bldP spid="113" grpId="0" animBg="1"/>
          <p:bldP spid="113" grpId="1" animBg="1"/>
          <p:bldP spid="114" grpId="0"/>
          <p:bldP spid="115" grpId="0"/>
          <p:bldP spid="116" grpId="0"/>
          <p:bldP spid="117" grpId="0"/>
          <p:bldP spid="118" grpId="0"/>
          <p:bldP spid="119" grpId="0"/>
          <p:bldP spid="12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>
            <a:extLst>
              <a:ext uri="{FF2B5EF4-FFF2-40B4-BE49-F238E27FC236}">
                <a16:creationId xmlns:a16="http://schemas.microsoft.com/office/drawing/2014/main" id="{49CFBDC6-32BE-57B7-A4A9-900B71FAA107}"/>
              </a:ext>
            </a:extLst>
          </p:cNvPr>
          <p:cNvGrpSpPr/>
          <p:nvPr/>
        </p:nvGrpSpPr>
        <p:grpSpPr>
          <a:xfrm>
            <a:off x="1043401" y="2953858"/>
            <a:ext cx="22297198" cy="10593620"/>
            <a:chOff x="-22297198" y="3124065"/>
            <a:chExt cx="22297198" cy="10593620"/>
          </a:xfrm>
          <a:solidFill>
            <a:schemeClr val="tx2">
              <a:lumMod val="25000"/>
              <a:lumOff val="75000"/>
            </a:schemeClr>
          </a:solidFill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5CCEF721-976F-A9A7-141D-401D5E018306}"/>
                </a:ext>
              </a:extLst>
            </p:cNvPr>
            <p:cNvSpPr/>
            <p:nvPr/>
          </p:nvSpPr>
          <p:spPr>
            <a:xfrm>
              <a:off x="-15045204" y="8590080"/>
              <a:ext cx="3087741" cy="3107242"/>
            </a:xfrm>
            <a:custGeom>
              <a:avLst/>
              <a:gdLst>
                <a:gd name="connsiteX0" fmla="*/ 0 w 3264116"/>
                <a:gd name="connsiteY0" fmla="*/ 0 h 3284732"/>
                <a:gd name="connsiteX1" fmla="*/ 2735174 w 3264116"/>
                <a:gd name="connsiteY1" fmla="*/ 0 h 3284732"/>
                <a:gd name="connsiteX2" fmla="*/ 2749448 w 3264116"/>
                <a:gd name="connsiteY2" fmla="*/ 93515 h 3284732"/>
                <a:gd name="connsiteX3" fmla="*/ 3229836 w 3264116"/>
                <a:gd name="connsiteY3" fmla="*/ 890614 h 3284732"/>
                <a:gd name="connsiteX4" fmla="*/ 3264116 w 3264116"/>
                <a:gd name="connsiteY4" fmla="*/ 916248 h 3284732"/>
                <a:gd name="connsiteX5" fmla="*/ 1896670 w 3264116"/>
                <a:gd name="connsiteY5" fmla="*/ 3284732 h 3284732"/>
                <a:gd name="connsiteX6" fmla="*/ 1813448 w 3264116"/>
                <a:gd name="connsiteY6" fmla="*/ 3231379 h 3284732"/>
                <a:gd name="connsiteX7" fmla="*/ 606 w 3264116"/>
                <a:gd name="connsiteY7" fmla="*/ 23958 h 3284732"/>
                <a:gd name="connsiteX8" fmla="*/ 0 w 3264116"/>
                <a:gd name="connsiteY8" fmla="*/ 0 h 328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6" h="3284732">
                  <a:moveTo>
                    <a:pt x="0" y="0"/>
                  </a:moveTo>
                  <a:lnTo>
                    <a:pt x="2735174" y="0"/>
                  </a:lnTo>
                  <a:lnTo>
                    <a:pt x="2749448" y="93515"/>
                  </a:lnTo>
                  <a:cubicBezTo>
                    <a:pt x="2814634" y="412070"/>
                    <a:pt x="2988154" y="691162"/>
                    <a:pt x="3229836" y="890614"/>
                  </a:cubicBezTo>
                  <a:lnTo>
                    <a:pt x="3264116" y="916248"/>
                  </a:lnTo>
                  <a:lnTo>
                    <a:pt x="1896670" y="3284732"/>
                  </a:lnTo>
                  <a:lnTo>
                    <a:pt x="1813448" y="3231379"/>
                  </a:lnTo>
                  <a:cubicBezTo>
                    <a:pt x="771320" y="2527332"/>
                    <a:pt x="68302" y="1359454"/>
                    <a:pt x="606" y="2395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7CB4761-1D5A-23F4-E849-1C568AA91705}"/>
                </a:ext>
              </a:extLst>
            </p:cNvPr>
            <p:cNvSpPr/>
            <p:nvPr/>
          </p:nvSpPr>
          <p:spPr>
            <a:xfrm>
              <a:off x="-10339731" y="8590080"/>
              <a:ext cx="3087737" cy="3107240"/>
            </a:xfrm>
            <a:custGeom>
              <a:avLst/>
              <a:gdLst>
                <a:gd name="connsiteX0" fmla="*/ 528938 w 3264112"/>
                <a:gd name="connsiteY0" fmla="*/ 0 h 3284730"/>
                <a:gd name="connsiteX1" fmla="*/ 3264112 w 3264112"/>
                <a:gd name="connsiteY1" fmla="*/ 0 h 3284730"/>
                <a:gd name="connsiteX2" fmla="*/ 3263508 w 3264112"/>
                <a:gd name="connsiteY2" fmla="*/ 23958 h 3284730"/>
                <a:gd name="connsiteX3" fmla="*/ 1450664 w 3264112"/>
                <a:gd name="connsiteY3" fmla="*/ 3231379 h 3284730"/>
                <a:gd name="connsiteX4" fmla="*/ 1367444 w 3264112"/>
                <a:gd name="connsiteY4" fmla="*/ 3284730 h 3284730"/>
                <a:gd name="connsiteX5" fmla="*/ 0 w 3264112"/>
                <a:gd name="connsiteY5" fmla="*/ 916246 h 3284730"/>
                <a:gd name="connsiteX6" fmla="*/ 34276 w 3264112"/>
                <a:gd name="connsiteY6" fmla="*/ 890614 h 3284730"/>
                <a:gd name="connsiteX7" fmla="*/ 514664 w 3264112"/>
                <a:gd name="connsiteY7" fmla="*/ 93515 h 3284730"/>
                <a:gd name="connsiteX8" fmla="*/ 528938 w 3264112"/>
                <a:gd name="connsiteY8" fmla="*/ 0 h 328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2" h="3284730">
                  <a:moveTo>
                    <a:pt x="528938" y="0"/>
                  </a:moveTo>
                  <a:lnTo>
                    <a:pt x="3264112" y="0"/>
                  </a:lnTo>
                  <a:lnTo>
                    <a:pt x="3263508" y="23958"/>
                  </a:lnTo>
                  <a:cubicBezTo>
                    <a:pt x="3195808" y="1359454"/>
                    <a:pt x="2492792" y="2527332"/>
                    <a:pt x="1450664" y="3231379"/>
                  </a:cubicBezTo>
                  <a:lnTo>
                    <a:pt x="1367444" y="3284730"/>
                  </a:lnTo>
                  <a:lnTo>
                    <a:pt x="0" y="916246"/>
                  </a:lnTo>
                  <a:lnTo>
                    <a:pt x="34276" y="890614"/>
                  </a:lnTo>
                  <a:cubicBezTo>
                    <a:pt x="275958" y="691162"/>
                    <a:pt x="449478" y="412070"/>
                    <a:pt x="514664" y="93515"/>
                  </a:cubicBezTo>
                  <a:lnTo>
                    <a:pt x="52893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BA542D4-E648-42C9-C8C6-E032A52DC317}"/>
                </a:ext>
              </a:extLst>
            </p:cNvPr>
            <p:cNvSpPr/>
            <p:nvPr/>
          </p:nvSpPr>
          <p:spPr>
            <a:xfrm>
              <a:off x="-12942749" y="9635744"/>
              <a:ext cx="3588302" cy="2677356"/>
            </a:xfrm>
            <a:custGeom>
              <a:avLst/>
              <a:gdLst>
                <a:gd name="connsiteX0" fmla="*/ 2426142 w 3793270"/>
                <a:gd name="connsiteY0" fmla="*/ 0 h 2830291"/>
                <a:gd name="connsiteX1" fmla="*/ 3793270 w 3793270"/>
                <a:gd name="connsiteY1" fmla="*/ 2367934 h 2830291"/>
                <a:gd name="connsiteX2" fmla="*/ 3684534 w 3793270"/>
                <a:gd name="connsiteY2" fmla="*/ 2423625 h 2830291"/>
                <a:gd name="connsiteX3" fmla="*/ 1896634 w 3793270"/>
                <a:gd name="connsiteY3" fmla="*/ 2830291 h 2830291"/>
                <a:gd name="connsiteX4" fmla="*/ 108734 w 3793270"/>
                <a:gd name="connsiteY4" fmla="*/ 2423625 h 2830291"/>
                <a:gd name="connsiteX5" fmla="*/ 0 w 3793270"/>
                <a:gd name="connsiteY5" fmla="*/ 2367935 h 2830291"/>
                <a:gd name="connsiteX6" fmla="*/ 1367128 w 3793270"/>
                <a:gd name="connsiteY6" fmla="*/ 1 h 2830291"/>
                <a:gd name="connsiteX7" fmla="*/ 1480870 w 3793270"/>
                <a:gd name="connsiteY7" fmla="*/ 41631 h 2830291"/>
                <a:gd name="connsiteX8" fmla="*/ 1896634 w 3793270"/>
                <a:gd name="connsiteY8" fmla="*/ 104489 h 2830291"/>
                <a:gd name="connsiteX9" fmla="*/ 2312398 w 3793270"/>
                <a:gd name="connsiteY9" fmla="*/ 41631 h 2830291"/>
                <a:gd name="connsiteX10" fmla="*/ 2426142 w 3793270"/>
                <a:gd name="connsiteY10" fmla="*/ 0 h 283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93270" h="2830291">
                  <a:moveTo>
                    <a:pt x="2426142" y="0"/>
                  </a:moveTo>
                  <a:lnTo>
                    <a:pt x="3793270" y="2367934"/>
                  </a:lnTo>
                  <a:lnTo>
                    <a:pt x="3684534" y="2423625"/>
                  </a:lnTo>
                  <a:cubicBezTo>
                    <a:pt x="3143668" y="2684242"/>
                    <a:pt x="2537206" y="2830291"/>
                    <a:pt x="1896634" y="2830291"/>
                  </a:cubicBezTo>
                  <a:cubicBezTo>
                    <a:pt x="1256062" y="2830291"/>
                    <a:pt x="649600" y="2684242"/>
                    <a:pt x="108734" y="2423625"/>
                  </a:cubicBezTo>
                  <a:lnTo>
                    <a:pt x="0" y="2367935"/>
                  </a:lnTo>
                  <a:lnTo>
                    <a:pt x="1367128" y="1"/>
                  </a:lnTo>
                  <a:lnTo>
                    <a:pt x="1480870" y="41631"/>
                  </a:lnTo>
                  <a:cubicBezTo>
                    <a:pt x="1612210" y="82482"/>
                    <a:pt x="1751852" y="104489"/>
                    <a:pt x="1896634" y="104489"/>
                  </a:cubicBezTo>
                  <a:cubicBezTo>
                    <a:pt x="2041416" y="104489"/>
                    <a:pt x="2181058" y="82482"/>
                    <a:pt x="2312398" y="41631"/>
                  </a:cubicBezTo>
                  <a:lnTo>
                    <a:pt x="2426142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457C710-869B-7EED-B768-F1BE36BB8043}"/>
                </a:ext>
              </a:extLst>
            </p:cNvPr>
            <p:cNvSpPr/>
            <p:nvPr/>
          </p:nvSpPr>
          <p:spPr>
            <a:xfrm>
              <a:off x="-15803304" y="8590080"/>
              <a:ext cx="2552284" cy="3764376"/>
            </a:xfrm>
            <a:custGeom>
              <a:avLst/>
              <a:gdLst>
                <a:gd name="connsiteX0" fmla="*/ 0 w 2698074"/>
                <a:gd name="connsiteY0" fmla="*/ 0 h 3979402"/>
                <a:gd name="connsiteX1" fmla="*/ 801404 w 2698074"/>
                <a:gd name="connsiteY1" fmla="*/ 0 h 3979402"/>
                <a:gd name="connsiteX2" fmla="*/ 802010 w 2698074"/>
                <a:gd name="connsiteY2" fmla="*/ 23958 h 3979402"/>
                <a:gd name="connsiteX3" fmla="*/ 2614852 w 2698074"/>
                <a:gd name="connsiteY3" fmla="*/ 3231379 h 3979402"/>
                <a:gd name="connsiteX4" fmla="*/ 2698074 w 2698074"/>
                <a:gd name="connsiteY4" fmla="*/ 3284732 h 3979402"/>
                <a:gd name="connsiteX5" fmla="*/ 2297006 w 2698074"/>
                <a:gd name="connsiteY5" fmla="*/ 3979402 h 3979402"/>
                <a:gd name="connsiteX6" fmla="*/ 2166780 w 2698074"/>
                <a:gd name="connsiteY6" fmla="*/ 3895915 h 3979402"/>
                <a:gd name="connsiteX7" fmla="*/ 1648 w 2698074"/>
                <a:gd name="connsiteY7" fmla="*/ 65198 h 3979402"/>
                <a:gd name="connsiteX8" fmla="*/ 0 w 2698074"/>
                <a:gd name="connsiteY8" fmla="*/ 0 h 397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4" h="3979402">
                  <a:moveTo>
                    <a:pt x="0" y="0"/>
                  </a:moveTo>
                  <a:lnTo>
                    <a:pt x="801404" y="0"/>
                  </a:lnTo>
                  <a:lnTo>
                    <a:pt x="802010" y="23958"/>
                  </a:lnTo>
                  <a:cubicBezTo>
                    <a:pt x="869706" y="1359454"/>
                    <a:pt x="1572724" y="2527332"/>
                    <a:pt x="2614852" y="3231379"/>
                  </a:cubicBezTo>
                  <a:lnTo>
                    <a:pt x="2698074" y="3284732"/>
                  </a:lnTo>
                  <a:lnTo>
                    <a:pt x="2297006" y="3979402"/>
                  </a:lnTo>
                  <a:lnTo>
                    <a:pt x="2166780" y="3895915"/>
                  </a:lnTo>
                  <a:cubicBezTo>
                    <a:pt x="922136" y="3055051"/>
                    <a:pt x="82500" y="1660220"/>
                    <a:pt x="1648" y="6519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F528A872-5AED-79E0-C914-28C0C52C5755}"/>
                </a:ext>
              </a:extLst>
            </p:cNvPr>
            <p:cNvSpPr/>
            <p:nvPr/>
          </p:nvSpPr>
          <p:spPr>
            <a:xfrm>
              <a:off x="-9046176" y="8590081"/>
              <a:ext cx="2552282" cy="3764375"/>
            </a:xfrm>
            <a:custGeom>
              <a:avLst/>
              <a:gdLst>
                <a:gd name="connsiteX0" fmla="*/ 1896668 w 2698072"/>
                <a:gd name="connsiteY0" fmla="*/ 0 h 3979401"/>
                <a:gd name="connsiteX1" fmla="*/ 2698072 w 2698072"/>
                <a:gd name="connsiteY1" fmla="*/ 0 h 3979401"/>
                <a:gd name="connsiteX2" fmla="*/ 2696424 w 2698072"/>
                <a:gd name="connsiteY2" fmla="*/ 65198 h 3979401"/>
                <a:gd name="connsiteX3" fmla="*/ 531296 w 2698072"/>
                <a:gd name="connsiteY3" fmla="*/ 3895915 h 3979401"/>
                <a:gd name="connsiteX4" fmla="*/ 401068 w 2698072"/>
                <a:gd name="connsiteY4" fmla="*/ 3979401 h 3979401"/>
                <a:gd name="connsiteX5" fmla="*/ 0 w 2698072"/>
                <a:gd name="connsiteY5" fmla="*/ 3284730 h 3979401"/>
                <a:gd name="connsiteX6" fmla="*/ 83220 w 2698072"/>
                <a:gd name="connsiteY6" fmla="*/ 3231379 h 3979401"/>
                <a:gd name="connsiteX7" fmla="*/ 1896064 w 2698072"/>
                <a:gd name="connsiteY7" fmla="*/ 23958 h 3979401"/>
                <a:gd name="connsiteX8" fmla="*/ 1896668 w 2698072"/>
                <a:gd name="connsiteY8" fmla="*/ 0 h 3979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2" h="3979401">
                  <a:moveTo>
                    <a:pt x="1896668" y="0"/>
                  </a:moveTo>
                  <a:lnTo>
                    <a:pt x="2698072" y="0"/>
                  </a:lnTo>
                  <a:lnTo>
                    <a:pt x="2696424" y="65198"/>
                  </a:lnTo>
                  <a:cubicBezTo>
                    <a:pt x="2615572" y="1660220"/>
                    <a:pt x="1775936" y="3055051"/>
                    <a:pt x="531296" y="3895915"/>
                  </a:cubicBezTo>
                  <a:lnTo>
                    <a:pt x="401068" y="3979401"/>
                  </a:lnTo>
                  <a:lnTo>
                    <a:pt x="0" y="3284730"/>
                  </a:lnTo>
                  <a:lnTo>
                    <a:pt x="83220" y="3231379"/>
                  </a:lnTo>
                  <a:cubicBezTo>
                    <a:pt x="1125348" y="2527332"/>
                    <a:pt x="1828364" y="1359454"/>
                    <a:pt x="1896064" y="23958"/>
                  </a:cubicBezTo>
                  <a:lnTo>
                    <a:pt x="189666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1EBD877-9417-7821-F3AC-65F4FAD8C4B2}"/>
                </a:ext>
              </a:extLst>
            </p:cNvPr>
            <p:cNvSpPr/>
            <p:nvPr/>
          </p:nvSpPr>
          <p:spPr>
            <a:xfrm>
              <a:off x="-13322248" y="11875726"/>
              <a:ext cx="4347298" cy="1195473"/>
            </a:xfrm>
            <a:custGeom>
              <a:avLst/>
              <a:gdLst>
                <a:gd name="connsiteX0" fmla="*/ 4194446 w 4595622"/>
                <a:gd name="connsiteY0" fmla="*/ 0 h 1263760"/>
                <a:gd name="connsiteX1" fmla="*/ 4595622 w 4595622"/>
                <a:gd name="connsiteY1" fmla="*/ 694856 h 1263760"/>
                <a:gd name="connsiteX2" fmla="*/ 4433154 w 4595622"/>
                <a:gd name="connsiteY2" fmla="*/ 778067 h 1263760"/>
                <a:gd name="connsiteX3" fmla="*/ 2297810 w 4595622"/>
                <a:gd name="connsiteY3" fmla="*/ 1263760 h 1263760"/>
                <a:gd name="connsiteX4" fmla="*/ 162468 w 4595622"/>
                <a:gd name="connsiteY4" fmla="*/ 778067 h 1263760"/>
                <a:gd name="connsiteX5" fmla="*/ 0 w 4595622"/>
                <a:gd name="connsiteY5" fmla="*/ 694856 h 1263760"/>
                <a:gd name="connsiteX6" fmla="*/ 401176 w 4595622"/>
                <a:gd name="connsiteY6" fmla="*/ 1 h 1263760"/>
                <a:gd name="connsiteX7" fmla="*/ 509910 w 4595622"/>
                <a:gd name="connsiteY7" fmla="*/ 55691 h 1263760"/>
                <a:gd name="connsiteX8" fmla="*/ 2297810 w 4595622"/>
                <a:gd name="connsiteY8" fmla="*/ 462357 h 1263760"/>
                <a:gd name="connsiteX9" fmla="*/ 4085710 w 4595622"/>
                <a:gd name="connsiteY9" fmla="*/ 55691 h 1263760"/>
                <a:gd name="connsiteX10" fmla="*/ 4194446 w 4595622"/>
                <a:gd name="connsiteY10" fmla="*/ 0 h 1263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95622" h="1263760">
                  <a:moveTo>
                    <a:pt x="4194446" y="0"/>
                  </a:moveTo>
                  <a:lnTo>
                    <a:pt x="4595622" y="694856"/>
                  </a:lnTo>
                  <a:lnTo>
                    <a:pt x="4433154" y="778067"/>
                  </a:lnTo>
                  <a:cubicBezTo>
                    <a:pt x="3787180" y="1089329"/>
                    <a:pt x="3062866" y="1263760"/>
                    <a:pt x="2297810" y="1263760"/>
                  </a:cubicBezTo>
                  <a:cubicBezTo>
                    <a:pt x="1532756" y="1263760"/>
                    <a:pt x="808442" y="1089329"/>
                    <a:pt x="162468" y="778067"/>
                  </a:cubicBezTo>
                  <a:lnTo>
                    <a:pt x="0" y="694856"/>
                  </a:lnTo>
                  <a:lnTo>
                    <a:pt x="401176" y="1"/>
                  </a:lnTo>
                  <a:lnTo>
                    <a:pt x="509910" y="55691"/>
                  </a:lnTo>
                  <a:cubicBezTo>
                    <a:pt x="1050776" y="316308"/>
                    <a:pt x="1657238" y="462357"/>
                    <a:pt x="2297810" y="462357"/>
                  </a:cubicBezTo>
                  <a:cubicBezTo>
                    <a:pt x="2938382" y="462357"/>
                    <a:pt x="3544844" y="316308"/>
                    <a:pt x="4085710" y="55691"/>
                  </a:cubicBezTo>
                  <a:lnTo>
                    <a:pt x="4194446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B57474D-197C-6AA4-8ED8-1C8F582EC73E}"/>
                </a:ext>
              </a:extLst>
            </p:cNvPr>
            <p:cNvSpPr/>
            <p:nvPr/>
          </p:nvSpPr>
          <p:spPr>
            <a:xfrm rot="19800000">
              <a:off x="-18001619" y="9475571"/>
              <a:ext cx="1485304" cy="1268823"/>
            </a:xfrm>
            <a:custGeom>
              <a:avLst/>
              <a:gdLst>
                <a:gd name="connsiteX0" fmla="*/ 710073 w 1569444"/>
                <a:gd name="connsiteY0" fmla="*/ 1059974 h 1340699"/>
                <a:gd name="connsiteX1" fmla="*/ 55097 w 1569444"/>
                <a:gd name="connsiteY1" fmla="*/ 482250 h 1340699"/>
                <a:gd name="connsiteX2" fmla="*/ 0 w 1569444"/>
                <a:gd name="connsiteY2" fmla="*/ 401417 h 1340699"/>
                <a:gd name="connsiteX3" fmla="*/ 695273 w 1569444"/>
                <a:gd name="connsiteY3" fmla="*/ 0 h 1340699"/>
                <a:gd name="connsiteX4" fmla="*/ 782043 w 1569444"/>
                <a:gd name="connsiteY4" fmla="*/ 103786 h 1340699"/>
                <a:gd name="connsiteX5" fmla="*/ 1110678 w 1569444"/>
                <a:gd name="connsiteY5" fmla="*/ 366105 h 1340699"/>
                <a:gd name="connsiteX6" fmla="*/ 1502171 w 1569444"/>
                <a:gd name="connsiteY6" fmla="*/ 519552 h 1340699"/>
                <a:gd name="connsiteX7" fmla="*/ 1569443 w 1569444"/>
                <a:gd name="connsiteY7" fmla="*/ 531289 h 1340699"/>
                <a:gd name="connsiteX8" fmla="*/ 1569444 w 1569444"/>
                <a:gd name="connsiteY8" fmla="*/ 1340699 h 1340699"/>
                <a:gd name="connsiteX9" fmla="*/ 1537885 w 1569444"/>
                <a:gd name="connsiteY9" fmla="*/ 1338338 h 1340699"/>
                <a:gd name="connsiteX10" fmla="*/ 710073 w 1569444"/>
                <a:gd name="connsiteY10" fmla="*/ 1059974 h 134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69444" h="1340699">
                  <a:moveTo>
                    <a:pt x="710073" y="1059974"/>
                  </a:moveTo>
                  <a:cubicBezTo>
                    <a:pt x="447088" y="908140"/>
                    <a:pt x="227326" y="710197"/>
                    <a:pt x="55097" y="482250"/>
                  </a:cubicBezTo>
                  <a:lnTo>
                    <a:pt x="0" y="401417"/>
                  </a:lnTo>
                  <a:lnTo>
                    <a:pt x="695273" y="0"/>
                  </a:lnTo>
                  <a:lnTo>
                    <a:pt x="782043" y="103786"/>
                  </a:lnTo>
                  <a:cubicBezTo>
                    <a:pt x="875361" y="204834"/>
                    <a:pt x="985293" y="293714"/>
                    <a:pt x="1110678" y="366105"/>
                  </a:cubicBezTo>
                  <a:cubicBezTo>
                    <a:pt x="1236063" y="438496"/>
                    <a:pt x="1368002" y="489260"/>
                    <a:pt x="1502171" y="519552"/>
                  </a:cubicBezTo>
                  <a:lnTo>
                    <a:pt x="1569443" y="531289"/>
                  </a:lnTo>
                  <a:lnTo>
                    <a:pt x="1569444" y="1340699"/>
                  </a:lnTo>
                  <a:lnTo>
                    <a:pt x="1537885" y="1338338"/>
                  </a:lnTo>
                  <a:cubicBezTo>
                    <a:pt x="1254363" y="1303157"/>
                    <a:pt x="973057" y="1211808"/>
                    <a:pt x="710073" y="10599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FDA1C0CE-8741-5C44-4DDD-F2B540D908CA}"/>
                </a:ext>
              </a:extLst>
            </p:cNvPr>
            <p:cNvSpPr/>
            <p:nvPr/>
          </p:nvSpPr>
          <p:spPr>
            <a:xfrm rot="19800000">
              <a:off x="-18990788" y="8359759"/>
              <a:ext cx="853092" cy="1719528"/>
            </a:xfrm>
            <a:custGeom>
              <a:avLst/>
              <a:gdLst>
                <a:gd name="connsiteX0" fmla="*/ 203413 w 901419"/>
                <a:gd name="connsiteY0" fmla="*/ 1816936 h 1816936"/>
                <a:gd name="connsiteX1" fmla="*/ 139592 w 901419"/>
                <a:gd name="connsiteY1" fmla="*/ 1668113 h 1816936"/>
                <a:gd name="connsiteX2" fmla="*/ 112098 w 901419"/>
                <a:gd name="connsiteY2" fmla="*/ 204381 h 1816936"/>
                <a:gd name="connsiteX3" fmla="*/ 191875 w 901419"/>
                <a:gd name="connsiteY3" fmla="*/ 0 h 1816936"/>
                <a:gd name="connsiteX4" fmla="*/ 892990 w 901419"/>
                <a:gd name="connsiteY4" fmla="*/ 404789 h 1816936"/>
                <a:gd name="connsiteX5" fmla="*/ 872605 w 901419"/>
                <a:gd name="connsiteY5" fmla="*/ 457009 h 1816936"/>
                <a:gd name="connsiteX6" fmla="*/ 890083 w 901419"/>
                <a:gd name="connsiteY6" fmla="*/ 1387511 h 1816936"/>
                <a:gd name="connsiteX7" fmla="*/ 901419 w 901419"/>
                <a:gd name="connsiteY7" fmla="*/ 1413942 h 1816936"/>
                <a:gd name="connsiteX8" fmla="*/ 203413 w 901419"/>
                <a:gd name="connsiteY8" fmla="*/ 1816936 h 181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1419" h="1816936">
                  <a:moveTo>
                    <a:pt x="203413" y="1816936"/>
                  </a:moveTo>
                  <a:lnTo>
                    <a:pt x="139592" y="1668113"/>
                  </a:lnTo>
                  <a:cubicBezTo>
                    <a:pt x="-32776" y="1206307"/>
                    <a:pt x="-49652" y="689620"/>
                    <a:pt x="112098" y="204381"/>
                  </a:cubicBezTo>
                  <a:lnTo>
                    <a:pt x="191875" y="0"/>
                  </a:lnTo>
                  <a:lnTo>
                    <a:pt x="892990" y="404789"/>
                  </a:lnTo>
                  <a:lnTo>
                    <a:pt x="872605" y="457009"/>
                  </a:lnTo>
                  <a:cubicBezTo>
                    <a:pt x="769780" y="765478"/>
                    <a:pt x="780509" y="1093940"/>
                    <a:pt x="890083" y="1387511"/>
                  </a:cubicBezTo>
                  <a:lnTo>
                    <a:pt x="901419" y="1413942"/>
                  </a:lnTo>
                  <a:lnTo>
                    <a:pt x="203413" y="181693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9021D563-9BF6-CC70-B512-C90B19CBC5E6}"/>
                </a:ext>
              </a:extLst>
            </p:cNvPr>
            <p:cNvSpPr/>
            <p:nvPr/>
          </p:nvSpPr>
          <p:spPr>
            <a:xfrm rot="19800000">
              <a:off x="-16141194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39C86C0D-7164-3C54-FF20-FBA079FF4583}"/>
                </a:ext>
              </a:extLst>
            </p:cNvPr>
            <p:cNvSpPr/>
            <p:nvPr/>
          </p:nvSpPr>
          <p:spPr>
            <a:xfrm rot="19800000">
              <a:off x="-19442164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D54D7953-A830-11AA-0B71-4046246687F3}"/>
                </a:ext>
              </a:extLst>
            </p:cNvPr>
            <p:cNvSpPr/>
            <p:nvPr/>
          </p:nvSpPr>
          <p:spPr>
            <a:xfrm rot="19800000">
              <a:off x="-17853143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B4950B54-896F-0127-F8CC-13D4372385C5}"/>
                </a:ext>
              </a:extLst>
            </p:cNvPr>
            <p:cNvSpPr/>
            <p:nvPr/>
          </p:nvSpPr>
          <p:spPr>
            <a:xfrm rot="19800000">
              <a:off x="-19384387" y="10225980"/>
              <a:ext cx="3766557" cy="3491705"/>
            </a:xfrm>
            <a:custGeom>
              <a:avLst/>
              <a:gdLst>
                <a:gd name="connsiteX0" fmla="*/ 1705511 w 3979925"/>
                <a:gd name="connsiteY0" fmla="*/ 3033283 h 3689503"/>
                <a:gd name="connsiteX1" fmla="*/ 99097 w 3979925"/>
                <a:gd name="connsiteY1" fmla="*/ 1544990 h 3689503"/>
                <a:gd name="connsiteX2" fmla="*/ 0 w 3979925"/>
                <a:gd name="connsiteY2" fmla="*/ 1391691 h 3689503"/>
                <a:gd name="connsiteX3" fmla="*/ 2410481 w 3979925"/>
                <a:gd name="connsiteY3" fmla="*/ 0 h 3689503"/>
                <a:gd name="connsiteX4" fmla="*/ 2465578 w 3979925"/>
                <a:gd name="connsiteY4" fmla="*/ 80833 h 3689503"/>
                <a:gd name="connsiteX5" fmla="*/ 3120554 w 3979925"/>
                <a:gd name="connsiteY5" fmla="*/ 658557 h 3689503"/>
                <a:gd name="connsiteX6" fmla="*/ 3948366 w 3979925"/>
                <a:gd name="connsiteY6" fmla="*/ 936921 h 3689503"/>
                <a:gd name="connsiteX7" fmla="*/ 3979925 w 3979925"/>
                <a:gd name="connsiteY7" fmla="*/ 939282 h 3689503"/>
                <a:gd name="connsiteX8" fmla="*/ 3979925 w 3979925"/>
                <a:gd name="connsiteY8" fmla="*/ 3689503 h 3689503"/>
                <a:gd name="connsiteX9" fmla="*/ 3797618 w 3979925"/>
                <a:gd name="connsiteY9" fmla="*/ 3680332 h 3689503"/>
                <a:gd name="connsiteX10" fmla="*/ 1705511 w 3979925"/>
                <a:gd name="connsiteY10" fmla="*/ 3033283 h 3689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5" h="3689503">
                  <a:moveTo>
                    <a:pt x="1705511" y="3033283"/>
                  </a:moveTo>
                  <a:cubicBezTo>
                    <a:pt x="1042955" y="2650756"/>
                    <a:pt x="502896" y="2137537"/>
                    <a:pt x="99097" y="1544990"/>
                  </a:cubicBezTo>
                  <a:lnTo>
                    <a:pt x="0" y="1391691"/>
                  </a:lnTo>
                  <a:lnTo>
                    <a:pt x="2410481" y="0"/>
                  </a:lnTo>
                  <a:lnTo>
                    <a:pt x="2465578" y="80833"/>
                  </a:lnTo>
                  <a:cubicBezTo>
                    <a:pt x="2637807" y="308780"/>
                    <a:pt x="2857569" y="506723"/>
                    <a:pt x="3120554" y="658557"/>
                  </a:cubicBezTo>
                  <a:cubicBezTo>
                    <a:pt x="3383538" y="810391"/>
                    <a:pt x="3664844" y="901740"/>
                    <a:pt x="3948366" y="936921"/>
                  </a:cubicBezTo>
                  <a:lnTo>
                    <a:pt x="3979925" y="939282"/>
                  </a:lnTo>
                  <a:lnTo>
                    <a:pt x="3979925" y="3689503"/>
                  </a:lnTo>
                  <a:lnTo>
                    <a:pt x="3797618" y="3680332"/>
                  </a:lnTo>
                  <a:cubicBezTo>
                    <a:pt x="3082557" y="3626905"/>
                    <a:pt x="2368067" y="3415810"/>
                    <a:pt x="1705511" y="303328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9C71D66-65E4-85E4-C693-5F02941DED8B}"/>
                </a:ext>
              </a:extLst>
            </p:cNvPr>
            <p:cNvSpPr/>
            <p:nvPr/>
          </p:nvSpPr>
          <p:spPr>
            <a:xfrm rot="19800000">
              <a:off x="-21398291" y="7870670"/>
              <a:ext cx="2822043" cy="4348433"/>
            </a:xfrm>
            <a:custGeom>
              <a:avLst/>
              <a:gdLst>
                <a:gd name="connsiteX0" fmla="*/ 570248 w 2981907"/>
                <a:gd name="connsiteY0" fmla="*/ 4594764 h 4594764"/>
                <a:gd name="connsiteX1" fmla="*/ 499213 w 2981907"/>
                <a:gd name="connsiteY1" fmla="*/ 4457352 h 4594764"/>
                <a:gd name="connsiteX2" fmla="*/ 539514 w 2981907"/>
                <a:gd name="connsiteY2" fmla="*/ 57288 h 4594764"/>
                <a:gd name="connsiteX3" fmla="*/ 570687 w 2981907"/>
                <a:gd name="connsiteY3" fmla="*/ 0 h 4594764"/>
                <a:gd name="connsiteX4" fmla="*/ 2970369 w 2981907"/>
                <a:gd name="connsiteY4" fmla="*/ 1385457 h 4594764"/>
                <a:gd name="connsiteX5" fmla="*/ 2890592 w 2981907"/>
                <a:gd name="connsiteY5" fmla="*/ 1589838 h 4594764"/>
                <a:gd name="connsiteX6" fmla="*/ 2918086 w 2981907"/>
                <a:gd name="connsiteY6" fmla="*/ 3053570 h 4594764"/>
                <a:gd name="connsiteX7" fmla="*/ 2981907 w 2981907"/>
                <a:gd name="connsiteY7" fmla="*/ 3202393 h 4594764"/>
                <a:gd name="connsiteX8" fmla="*/ 570248 w 2981907"/>
                <a:gd name="connsiteY8" fmla="*/ 4594764 h 459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81907" h="4594764">
                  <a:moveTo>
                    <a:pt x="570248" y="4594764"/>
                  </a:moveTo>
                  <a:lnTo>
                    <a:pt x="499213" y="4457352"/>
                  </a:lnTo>
                  <a:cubicBezTo>
                    <a:pt x="-158246" y="3106821"/>
                    <a:pt x="-187977" y="1479044"/>
                    <a:pt x="539514" y="57288"/>
                  </a:cubicBezTo>
                  <a:lnTo>
                    <a:pt x="570687" y="0"/>
                  </a:lnTo>
                  <a:lnTo>
                    <a:pt x="2970369" y="1385457"/>
                  </a:lnTo>
                  <a:lnTo>
                    <a:pt x="2890592" y="1589838"/>
                  </a:lnTo>
                  <a:cubicBezTo>
                    <a:pt x="2728842" y="2075077"/>
                    <a:pt x="2745718" y="2591764"/>
                    <a:pt x="2918086" y="3053570"/>
                  </a:cubicBezTo>
                  <a:lnTo>
                    <a:pt x="2981907" y="3202393"/>
                  </a:lnTo>
                  <a:lnTo>
                    <a:pt x="570248" y="459476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BC11660-A16F-F15E-F29F-D994A123DA45}"/>
                </a:ext>
              </a:extLst>
            </p:cNvPr>
            <p:cNvSpPr/>
            <p:nvPr/>
          </p:nvSpPr>
          <p:spPr>
            <a:xfrm rot="19800000">
              <a:off x="-15695912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28C869E-C6CC-94F9-C60B-2CE5AFC9327B}"/>
                </a:ext>
              </a:extLst>
            </p:cNvPr>
            <p:cNvSpPr/>
            <p:nvPr/>
          </p:nvSpPr>
          <p:spPr>
            <a:xfrm rot="19800000">
              <a:off x="-22297198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73E32FA-431A-7A3F-2976-64CA438BC708}"/>
                </a:ext>
              </a:extLst>
            </p:cNvPr>
            <p:cNvSpPr/>
            <p:nvPr/>
          </p:nvSpPr>
          <p:spPr>
            <a:xfrm rot="19800000">
              <a:off x="-18737912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B8FEB959-C282-1AEF-955D-CA6C76361DB5}"/>
                </a:ext>
              </a:extLst>
            </p:cNvPr>
            <p:cNvSpPr/>
            <p:nvPr/>
          </p:nvSpPr>
          <p:spPr>
            <a:xfrm rot="19800000">
              <a:off x="-5963682" y="9475571"/>
              <a:ext cx="1485304" cy="1268823"/>
            </a:xfrm>
            <a:custGeom>
              <a:avLst/>
              <a:gdLst>
                <a:gd name="connsiteX0" fmla="*/ 710073 w 1569444"/>
                <a:gd name="connsiteY0" fmla="*/ 1059974 h 1340699"/>
                <a:gd name="connsiteX1" fmla="*/ 55097 w 1569444"/>
                <a:gd name="connsiteY1" fmla="*/ 482250 h 1340699"/>
                <a:gd name="connsiteX2" fmla="*/ 0 w 1569444"/>
                <a:gd name="connsiteY2" fmla="*/ 401417 h 1340699"/>
                <a:gd name="connsiteX3" fmla="*/ 695273 w 1569444"/>
                <a:gd name="connsiteY3" fmla="*/ 0 h 1340699"/>
                <a:gd name="connsiteX4" fmla="*/ 782043 w 1569444"/>
                <a:gd name="connsiteY4" fmla="*/ 103786 h 1340699"/>
                <a:gd name="connsiteX5" fmla="*/ 1110678 w 1569444"/>
                <a:gd name="connsiteY5" fmla="*/ 366105 h 1340699"/>
                <a:gd name="connsiteX6" fmla="*/ 1502171 w 1569444"/>
                <a:gd name="connsiteY6" fmla="*/ 519552 h 1340699"/>
                <a:gd name="connsiteX7" fmla="*/ 1569443 w 1569444"/>
                <a:gd name="connsiteY7" fmla="*/ 531289 h 1340699"/>
                <a:gd name="connsiteX8" fmla="*/ 1569444 w 1569444"/>
                <a:gd name="connsiteY8" fmla="*/ 1340699 h 1340699"/>
                <a:gd name="connsiteX9" fmla="*/ 1537885 w 1569444"/>
                <a:gd name="connsiteY9" fmla="*/ 1338338 h 1340699"/>
                <a:gd name="connsiteX10" fmla="*/ 710073 w 1569444"/>
                <a:gd name="connsiteY10" fmla="*/ 1059974 h 134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69444" h="1340699">
                  <a:moveTo>
                    <a:pt x="710073" y="1059974"/>
                  </a:moveTo>
                  <a:cubicBezTo>
                    <a:pt x="447088" y="908140"/>
                    <a:pt x="227326" y="710197"/>
                    <a:pt x="55097" y="482250"/>
                  </a:cubicBezTo>
                  <a:lnTo>
                    <a:pt x="0" y="401417"/>
                  </a:lnTo>
                  <a:lnTo>
                    <a:pt x="695273" y="0"/>
                  </a:lnTo>
                  <a:lnTo>
                    <a:pt x="782043" y="103786"/>
                  </a:lnTo>
                  <a:cubicBezTo>
                    <a:pt x="875361" y="204834"/>
                    <a:pt x="985293" y="293714"/>
                    <a:pt x="1110678" y="366105"/>
                  </a:cubicBezTo>
                  <a:cubicBezTo>
                    <a:pt x="1236063" y="438496"/>
                    <a:pt x="1368002" y="489260"/>
                    <a:pt x="1502171" y="519552"/>
                  </a:cubicBezTo>
                  <a:lnTo>
                    <a:pt x="1569443" y="531289"/>
                  </a:lnTo>
                  <a:lnTo>
                    <a:pt x="1569444" y="1340699"/>
                  </a:lnTo>
                  <a:lnTo>
                    <a:pt x="1537885" y="1338338"/>
                  </a:lnTo>
                  <a:cubicBezTo>
                    <a:pt x="1254363" y="1303157"/>
                    <a:pt x="973057" y="1211808"/>
                    <a:pt x="710073" y="10599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7DA3B79-CC79-AEE8-F663-659D7842847B}"/>
                </a:ext>
              </a:extLst>
            </p:cNvPr>
            <p:cNvSpPr/>
            <p:nvPr/>
          </p:nvSpPr>
          <p:spPr>
            <a:xfrm rot="19800000">
              <a:off x="-4361849" y="8571910"/>
              <a:ext cx="1557068" cy="1239287"/>
            </a:xfrm>
            <a:custGeom>
              <a:avLst/>
              <a:gdLst>
                <a:gd name="connsiteX0" fmla="*/ 1 w 1645274"/>
                <a:gd name="connsiteY0" fmla="*/ 1309491 h 1309491"/>
                <a:gd name="connsiteX1" fmla="*/ 0 w 1645274"/>
                <a:gd name="connsiteY1" fmla="*/ 505133 h 1309491"/>
                <a:gd name="connsiteX2" fmla="*/ 94551 w 1645274"/>
                <a:gd name="connsiteY2" fmla="*/ 493878 h 1309491"/>
                <a:gd name="connsiteX3" fmla="*/ 909129 w 1645274"/>
                <a:gd name="connsiteY3" fmla="*/ 43764 h 1309491"/>
                <a:gd name="connsiteX4" fmla="*/ 944160 w 1645274"/>
                <a:gd name="connsiteY4" fmla="*/ 0 h 1309491"/>
                <a:gd name="connsiteX5" fmla="*/ 1645274 w 1645274"/>
                <a:gd name="connsiteY5" fmla="*/ 404788 h 1309491"/>
                <a:gd name="connsiteX6" fmla="*/ 1508164 w 1645274"/>
                <a:gd name="connsiteY6" fmla="*/ 576068 h 1309491"/>
                <a:gd name="connsiteX7" fmla="*/ 16853 w 1645274"/>
                <a:gd name="connsiteY7" fmla="*/ 1309114 h 1309491"/>
                <a:gd name="connsiteX8" fmla="*/ 1 w 1645274"/>
                <a:gd name="connsiteY8" fmla="*/ 1309491 h 1309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45274" h="1309491">
                  <a:moveTo>
                    <a:pt x="1" y="1309491"/>
                  </a:moveTo>
                  <a:lnTo>
                    <a:pt x="0" y="505133"/>
                  </a:lnTo>
                  <a:lnTo>
                    <a:pt x="94551" y="493878"/>
                  </a:lnTo>
                  <a:cubicBezTo>
                    <a:pt x="403578" y="441987"/>
                    <a:pt x="693399" y="287047"/>
                    <a:pt x="909129" y="43764"/>
                  </a:cubicBezTo>
                  <a:lnTo>
                    <a:pt x="944160" y="0"/>
                  </a:lnTo>
                  <a:lnTo>
                    <a:pt x="1645274" y="404788"/>
                  </a:lnTo>
                  <a:lnTo>
                    <a:pt x="1508164" y="576068"/>
                  </a:lnTo>
                  <a:cubicBezTo>
                    <a:pt x="1120329" y="1013438"/>
                    <a:pt x="580270" y="1269296"/>
                    <a:pt x="16853" y="1309114"/>
                  </a:cubicBezTo>
                  <a:lnTo>
                    <a:pt x="1" y="130949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2E95BF6-EC31-035D-A978-0530121B55BD}"/>
                </a:ext>
              </a:extLst>
            </p:cNvPr>
            <p:cNvSpPr/>
            <p:nvPr/>
          </p:nvSpPr>
          <p:spPr>
            <a:xfrm rot="19800000">
              <a:off x="-4103258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109AED2-54E8-FAA2-2201-88E8130B9FDF}"/>
                </a:ext>
              </a:extLst>
            </p:cNvPr>
            <p:cNvSpPr/>
            <p:nvPr/>
          </p:nvSpPr>
          <p:spPr>
            <a:xfrm rot="19800000">
              <a:off x="-7404229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BAFA3A0-DBFB-729F-908C-BB564961DDD1}"/>
                </a:ext>
              </a:extLst>
            </p:cNvPr>
            <p:cNvSpPr/>
            <p:nvPr/>
          </p:nvSpPr>
          <p:spPr>
            <a:xfrm rot="19800000">
              <a:off x="-5815207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26A11E39-EA64-B496-E42B-2CF003A6DDD3}"/>
                </a:ext>
              </a:extLst>
            </p:cNvPr>
            <p:cNvSpPr/>
            <p:nvPr/>
          </p:nvSpPr>
          <p:spPr>
            <a:xfrm rot="19800000">
              <a:off x="-7346452" y="10225980"/>
              <a:ext cx="3766557" cy="3491705"/>
            </a:xfrm>
            <a:custGeom>
              <a:avLst/>
              <a:gdLst>
                <a:gd name="connsiteX0" fmla="*/ 1705511 w 3979925"/>
                <a:gd name="connsiteY0" fmla="*/ 3033283 h 3689503"/>
                <a:gd name="connsiteX1" fmla="*/ 99097 w 3979925"/>
                <a:gd name="connsiteY1" fmla="*/ 1544990 h 3689503"/>
                <a:gd name="connsiteX2" fmla="*/ 0 w 3979925"/>
                <a:gd name="connsiteY2" fmla="*/ 1391691 h 3689503"/>
                <a:gd name="connsiteX3" fmla="*/ 2410481 w 3979925"/>
                <a:gd name="connsiteY3" fmla="*/ 0 h 3689503"/>
                <a:gd name="connsiteX4" fmla="*/ 2465578 w 3979925"/>
                <a:gd name="connsiteY4" fmla="*/ 80833 h 3689503"/>
                <a:gd name="connsiteX5" fmla="*/ 3120554 w 3979925"/>
                <a:gd name="connsiteY5" fmla="*/ 658557 h 3689503"/>
                <a:gd name="connsiteX6" fmla="*/ 3948366 w 3979925"/>
                <a:gd name="connsiteY6" fmla="*/ 936921 h 3689503"/>
                <a:gd name="connsiteX7" fmla="*/ 3979925 w 3979925"/>
                <a:gd name="connsiteY7" fmla="*/ 939282 h 3689503"/>
                <a:gd name="connsiteX8" fmla="*/ 3979925 w 3979925"/>
                <a:gd name="connsiteY8" fmla="*/ 3689503 h 3689503"/>
                <a:gd name="connsiteX9" fmla="*/ 3797618 w 3979925"/>
                <a:gd name="connsiteY9" fmla="*/ 3680332 h 3689503"/>
                <a:gd name="connsiteX10" fmla="*/ 1705511 w 3979925"/>
                <a:gd name="connsiteY10" fmla="*/ 3033283 h 3689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5" h="3689503">
                  <a:moveTo>
                    <a:pt x="1705511" y="3033283"/>
                  </a:moveTo>
                  <a:cubicBezTo>
                    <a:pt x="1042955" y="2650756"/>
                    <a:pt x="502896" y="2137537"/>
                    <a:pt x="99097" y="1544990"/>
                  </a:cubicBezTo>
                  <a:lnTo>
                    <a:pt x="0" y="1391691"/>
                  </a:lnTo>
                  <a:lnTo>
                    <a:pt x="2410481" y="0"/>
                  </a:lnTo>
                  <a:lnTo>
                    <a:pt x="2465578" y="80833"/>
                  </a:lnTo>
                  <a:cubicBezTo>
                    <a:pt x="2637807" y="308780"/>
                    <a:pt x="2857569" y="506723"/>
                    <a:pt x="3120554" y="658557"/>
                  </a:cubicBezTo>
                  <a:cubicBezTo>
                    <a:pt x="3383538" y="810391"/>
                    <a:pt x="3664844" y="901740"/>
                    <a:pt x="3948366" y="936921"/>
                  </a:cubicBezTo>
                  <a:lnTo>
                    <a:pt x="3979925" y="939282"/>
                  </a:lnTo>
                  <a:lnTo>
                    <a:pt x="3979925" y="3689503"/>
                  </a:lnTo>
                  <a:lnTo>
                    <a:pt x="3797618" y="3680332"/>
                  </a:lnTo>
                  <a:cubicBezTo>
                    <a:pt x="3082557" y="3626905"/>
                    <a:pt x="2368067" y="3415810"/>
                    <a:pt x="1705511" y="303328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C4E78A8-6FB1-A05E-2503-0FBB24AD733F}"/>
                </a:ext>
              </a:extLst>
            </p:cNvPr>
            <p:cNvSpPr/>
            <p:nvPr/>
          </p:nvSpPr>
          <p:spPr>
            <a:xfrm rot="19800000">
              <a:off x="-3765649" y="8203459"/>
              <a:ext cx="3765649" cy="3449700"/>
            </a:xfrm>
            <a:custGeom>
              <a:avLst/>
              <a:gdLst>
                <a:gd name="connsiteX0" fmla="*/ 0 w 3978966"/>
                <a:gd name="connsiteY0" fmla="*/ 3645120 h 3645120"/>
                <a:gd name="connsiteX1" fmla="*/ 0 w 3978966"/>
                <a:gd name="connsiteY1" fmla="*/ 904703 h 3645120"/>
                <a:gd name="connsiteX2" fmla="*/ 16852 w 3978966"/>
                <a:gd name="connsiteY2" fmla="*/ 904326 h 3645120"/>
                <a:gd name="connsiteX3" fmla="*/ 1508163 w 3978966"/>
                <a:gd name="connsiteY3" fmla="*/ 171280 h 3645120"/>
                <a:gd name="connsiteX4" fmla="*/ 1645273 w 3978966"/>
                <a:gd name="connsiteY4" fmla="*/ 0 h 3645120"/>
                <a:gd name="connsiteX5" fmla="*/ 3978966 w 3978966"/>
                <a:gd name="connsiteY5" fmla="*/ 1347358 h 3645120"/>
                <a:gd name="connsiteX6" fmla="*/ 3944938 w 3978966"/>
                <a:gd name="connsiteY6" fmla="*/ 1402998 h 3645120"/>
                <a:gd name="connsiteX7" fmla="*/ 154522 w 3978966"/>
                <a:gd name="connsiteY7" fmla="*/ 3637932 h 3645120"/>
                <a:gd name="connsiteX8" fmla="*/ 0 w 3978966"/>
                <a:gd name="connsiteY8" fmla="*/ 3645120 h 364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6" h="3645120">
                  <a:moveTo>
                    <a:pt x="0" y="3645120"/>
                  </a:moveTo>
                  <a:lnTo>
                    <a:pt x="0" y="904703"/>
                  </a:lnTo>
                  <a:lnTo>
                    <a:pt x="16852" y="904326"/>
                  </a:lnTo>
                  <a:cubicBezTo>
                    <a:pt x="580269" y="864508"/>
                    <a:pt x="1120328" y="608650"/>
                    <a:pt x="1508163" y="171280"/>
                  </a:cubicBezTo>
                  <a:lnTo>
                    <a:pt x="1645273" y="0"/>
                  </a:lnTo>
                  <a:lnTo>
                    <a:pt x="3978966" y="1347358"/>
                  </a:lnTo>
                  <a:lnTo>
                    <a:pt x="3944938" y="1402998"/>
                  </a:lnTo>
                  <a:cubicBezTo>
                    <a:pt x="3077407" y="2743902"/>
                    <a:pt x="1652847" y="3532044"/>
                    <a:pt x="154522" y="3637932"/>
                  </a:cubicBezTo>
                  <a:lnTo>
                    <a:pt x="0" y="364512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0DD3CB08-40E4-1765-2AF8-0D3D18640833}"/>
                </a:ext>
              </a:extLst>
            </p:cNvPr>
            <p:cNvSpPr/>
            <p:nvPr/>
          </p:nvSpPr>
          <p:spPr>
            <a:xfrm rot="19800000">
              <a:off x="-3657975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C65DD0F3-D741-6D5D-F849-8F0E8EC28614}"/>
                </a:ext>
              </a:extLst>
            </p:cNvPr>
            <p:cNvSpPr/>
            <p:nvPr/>
          </p:nvSpPr>
          <p:spPr>
            <a:xfrm rot="19800000">
              <a:off x="-10259262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FFA20962-B069-11E0-BBF5-33970816ABCC}"/>
                </a:ext>
              </a:extLst>
            </p:cNvPr>
            <p:cNvSpPr/>
            <p:nvPr/>
          </p:nvSpPr>
          <p:spPr>
            <a:xfrm rot="19800000">
              <a:off x="-6699977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7B81FCE0-D5D9-382A-9499-9C38F461C1FA}"/>
              </a:ext>
            </a:extLst>
          </p:cNvPr>
          <p:cNvSpPr/>
          <p:nvPr/>
        </p:nvSpPr>
        <p:spPr>
          <a:xfrm>
            <a:off x="7537295" y="8419873"/>
            <a:ext cx="2552284" cy="3764376"/>
          </a:xfrm>
          <a:custGeom>
            <a:avLst/>
            <a:gdLst>
              <a:gd name="connsiteX0" fmla="*/ 0 w 2698074"/>
              <a:gd name="connsiteY0" fmla="*/ 0 h 3979402"/>
              <a:gd name="connsiteX1" fmla="*/ 801404 w 2698074"/>
              <a:gd name="connsiteY1" fmla="*/ 0 h 3979402"/>
              <a:gd name="connsiteX2" fmla="*/ 802010 w 2698074"/>
              <a:gd name="connsiteY2" fmla="*/ 23958 h 3979402"/>
              <a:gd name="connsiteX3" fmla="*/ 2614852 w 2698074"/>
              <a:gd name="connsiteY3" fmla="*/ 3231379 h 3979402"/>
              <a:gd name="connsiteX4" fmla="*/ 2698074 w 2698074"/>
              <a:gd name="connsiteY4" fmla="*/ 3284732 h 3979402"/>
              <a:gd name="connsiteX5" fmla="*/ 2297006 w 2698074"/>
              <a:gd name="connsiteY5" fmla="*/ 3979402 h 3979402"/>
              <a:gd name="connsiteX6" fmla="*/ 2166780 w 2698074"/>
              <a:gd name="connsiteY6" fmla="*/ 3895915 h 3979402"/>
              <a:gd name="connsiteX7" fmla="*/ 1648 w 2698074"/>
              <a:gd name="connsiteY7" fmla="*/ 65198 h 3979402"/>
              <a:gd name="connsiteX8" fmla="*/ 0 w 2698074"/>
              <a:gd name="connsiteY8" fmla="*/ 0 h 397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4" h="3979402">
                <a:moveTo>
                  <a:pt x="0" y="0"/>
                </a:moveTo>
                <a:lnTo>
                  <a:pt x="801404" y="0"/>
                </a:lnTo>
                <a:lnTo>
                  <a:pt x="802010" y="23958"/>
                </a:lnTo>
                <a:cubicBezTo>
                  <a:pt x="869706" y="1359454"/>
                  <a:pt x="1572724" y="2527332"/>
                  <a:pt x="2614852" y="3231379"/>
                </a:cubicBezTo>
                <a:lnTo>
                  <a:pt x="2698074" y="3284732"/>
                </a:lnTo>
                <a:lnTo>
                  <a:pt x="2297006" y="3979402"/>
                </a:lnTo>
                <a:lnTo>
                  <a:pt x="2166780" y="3895915"/>
                </a:lnTo>
                <a:cubicBezTo>
                  <a:pt x="922136" y="3055051"/>
                  <a:pt x="82500" y="1660220"/>
                  <a:pt x="1648" y="6519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6CBEAFF3-ABAC-BDE7-EED7-C65846A521ED}"/>
              </a:ext>
            </a:extLst>
          </p:cNvPr>
          <p:cNvSpPr/>
          <p:nvPr/>
        </p:nvSpPr>
        <p:spPr>
          <a:xfrm>
            <a:off x="14294423" y="8419874"/>
            <a:ext cx="2552282" cy="3764375"/>
          </a:xfrm>
          <a:custGeom>
            <a:avLst/>
            <a:gdLst>
              <a:gd name="connsiteX0" fmla="*/ 1896668 w 2698072"/>
              <a:gd name="connsiteY0" fmla="*/ 0 h 3979401"/>
              <a:gd name="connsiteX1" fmla="*/ 2698072 w 2698072"/>
              <a:gd name="connsiteY1" fmla="*/ 0 h 3979401"/>
              <a:gd name="connsiteX2" fmla="*/ 2696424 w 2698072"/>
              <a:gd name="connsiteY2" fmla="*/ 65198 h 3979401"/>
              <a:gd name="connsiteX3" fmla="*/ 531296 w 2698072"/>
              <a:gd name="connsiteY3" fmla="*/ 3895915 h 3979401"/>
              <a:gd name="connsiteX4" fmla="*/ 401068 w 2698072"/>
              <a:gd name="connsiteY4" fmla="*/ 3979401 h 3979401"/>
              <a:gd name="connsiteX5" fmla="*/ 0 w 2698072"/>
              <a:gd name="connsiteY5" fmla="*/ 3284730 h 3979401"/>
              <a:gd name="connsiteX6" fmla="*/ 83220 w 2698072"/>
              <a:gd name="connsiteY6" fmla="*/ 3231379 h 3979401"/>
              <a:gd name="connsiteX7" fmla="*/ 1896064 w 2698072"/>
              <a:gd name="connsiteY7" fmla="*/ 23958 h 3979401"/>
              <a:gd name="connsiteX8" fmla="*/ 1896668 w 2698072"/>
              <a:gd name="connsiteY8" fmla="*/ 0 h 3979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2" h="3979401">
                <a:moveTo>
                  <a:pt x="1896668" y="0"/>
                </a:moveTo>
                <a:lnTo>
                  <a:pt x="2698072" y="0"/>
                </a:lnTo>
                <a:lnTo>
                  <a:pt x="2696424" y="65198"/>
                </a:lnTo>
                <a:cubicBezTo>
                  <a:pt x="2615572" y="1660220"/>
                  <a:pt x="1775936" y="3055051"/>
                  <a:pt x="531296" y="3895915"/>
                </a:cubicBezTo>
                <a:lnTo>
                  <a:pt x="401068" y="3979401"/>
                </a:lnTo>
                <a:lnTo>
                  <a:pt x="0" y="3284730"/>
                </a:lnTo>
                <a:lnTo>
                  <a:pt x="83220" y="3231379"/>
                </a:lnTo>
                <a:cubicBezTo>
                  <a:pt x="1125348" y="2527332"/>
                  <a:pt x="1828364" y="1359454"/>
                  <a:pt x="1896064" y="23958"/>
                </a:cubicBezTo>
                <a:lnTo>
                  <a:pt x="1896668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E43EF795-27CC-DA90-FF06-9060EDBF5EF7}"/>
              </a:ext>
            </a:extLst>
          </p:cNvPr>
          <p:cNvSpPr/>
          <p:nvPr/>
        </p:nvSpPr>
        <p:spPr>
          <a:xfrm>
            <a:off x="10018351" y="11705519"/>
            <a:ext cx="4347298" cy="1195473"/>
          </a:xfrm>
          <a:custGeom>
            <a:avLst/>
            <a:gdLst>
              <a:gd name="connsiteX0" fmla="*/ 4194446 w 4595622"/>
              <a:gd name="connsiteY0" fmla="*/ 0 h 1263760"/>
              <a:gd name="connsiteX1" fmla="*/ 4595622 w 4595622"/>
              <a:gd name="connsiteY1" fmla="*/ 694856 h 1263760"/>
              <a:gd name="connsiteX2" fmla="*/ 4433154 w 4595622"/>
              <a:gd name="connsiteY2" fmla="*/ 778067 h 1263760"/>
              <a:gd name="connsiteX3" fmla="*/ 2297810 w 4595622"/>
              <a:gd name="connsiteY3" fmla="*/ 1263760 h 1263760"/>
              <a:gd name="connsiteX4" fmla="*/ 162468 w 4595622"/>
              <a:gd name="connsiteY4" fmla="*/ 778067 h 1263760"/>
              <a:gd name="connsiteX5" fmla="*/ 0 w 4595622"/>
              <a:gd name="connsiteY5" fmla="*/ 694856 h 1263760"/>
              <a:gd name="connsiteX6" fmla="*/ 401176 w 4595622"/>
              <a:gd name="connsiteY6" fmla="*/ 1 h 1263760"/>
              <a:gd name="connsiteX7" fmla="*/ 509910 w 4595622"/>
              <a:gd name="connsiteY7" fmla="*/ 55691 h 1263760"/>
              <a:gd name="connsiteX8" fmla="*/ 2297810 w 4595622"/>
              <a:gd name="connsiteY8" fmla="*/ 462357 h 1263760"/>
              <a:gd name="connsiteX9" fmla="*/ 4085710 w 4595622"/>
              <a:gd name="connsiteY9" fmla="*/ 55691 h 1263760"/>
              <a:gd name="connsiteX10" fmla="*/ 4194446 w 4595622"/>
              <a:gd name="connsiteY10" fmla="*/ 0 h 126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595622" h="1263760">
                <a:moveTo>
                  <a:pt x="4194446" y="0"/>
                </a:moveTo>
                <a:lnTo>
                  <a:pt x="4595622" y="694856"/>
                </a:lnTo>
                <a:lnTo>
                  <a:pt x="4433154" y="778067"/>
                </a:lnTo>
                <a:cubicBezTo>
                  <a:pt x="3787180" y="1089329"/>
                  <a:pt x="3062866" y="1263760"/>
                  <a:pt x="2297810" y="1263760"/>
                </a:cubicBezTo>
                <a:cubicBezTo>
                  <a:pt x="1532756" y="1263760"/>
                  <a:pt x="808442" y="1089329"/>
                  <a:pt x="162468" y="778067"/>
                </a:cubicBezTo>
                <a:lnTo>
                  <a:pt x="0" y="694856"/>
                </a:lnTo>
                <a:lnTo>
                  <a:pt x="401176" y="1"/>
                </a:lnTo>
                <a:lnTo>
                  <a:pt x="509910" y="55691"/>
                </a:lnTo>
                <a:cubicBezTo>
                  <a:pt x="1050776" y="316308"/>
                  <a:pt x="1657238" y="462357"/>
                  <a:pt x="2297810" y="462357"/>
                </a:cubicBezTo>
                <a:cubicBezTo>
                  <a:pt x="2938382" y="462357"/>
                  <a:pt x="3544844" y="316308"/>
                  <a:pt x="4085710" y="55691"/>
                </a:cubicBezTo>
                <a:lnTo>
                  <a:pt x="419444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B33B40CC-356F-AE77-791D-F577763A427A}"/>
              </a:ext>
            </a:extLst>
          </p:cNvPr>
          <p:cNvSpPr/>
          <p:nvPr/>
        </p:nvSpPr>
        <p:spPr>
          <a:xfrm rot="19800000">
            <a:off x="5338980" y="9305364"/>
            <a:ext cx="1485304" cy="1268823"/>
          </a:xfrm>
          <a:custGeom>
            <a:avLst/>
            <a:gdLst>
              <a:gd name="connsiteX0" fmla="*/ 710073 w 1569444"/>
              <a:gd name="connsiteY0" fmla="*/ 1059974 h 1340699"/>
              <a:gd name="connsiteX1" fmla="*/ 55097 w 1569444"/>
              <a:gd name="connsiteY1" fmla="*/ 482250 h 1340699"/>
              <a:gd name="connsiteX2" fmla="*/ 0 w 1569444"/>
              <a:gd name="connsiteY2" fmla="*/ 401417 h 1340699"/>
              <a:gd name="connsiteX3" fmla="*/ 695273 w 1569444"/>
              <a:gd name="connsiteY3" fmla="*/ 0 h 1340699"/>
              <a:gd name="connsiteX4" fmla="*/ 782043 w 1569444"/>
              <a:gd name="connsiteY4" fmla="*/ 103786 h 1340699"/>
              <a:gd name="connsiteX5" fmla="*/ 1110678 w 1569444"/>
              <a:gd name="connsiteY5" fmla="*/ 366105 h 1340699"/>
              <a:gd name="connsiteX6" fmla="*/ 1502171 w 1569444"/>
              <a:gd name="connsiteY6" fmla="*/ 519552 h 1340699"/>
              <a:gd name="connsiteX7" fmla="*/ 1569443 w 1569444"/>
              <a:gd name="connsiteY7" fmla="*/ 531289 h 1340699"/>
              <a:gd name="connsiteX8" fmla="*/ 1569444 w 1569444"/>
              <a:gd name="connsiteY8" fmla="*/ 1340699 h 1340699"/>
              <a:gd name="connsiteX9" fmla="*/ 1537885 w 1569444"/>
              <a:gd name="connsiteY9" fmla="*/ 1338338 h 1340699"/>
              <a:gd name="connsiteX10" fmla="*/ 710073 w 1569444"/>
              <a:gd name="connsiteY10" fmla="*/ 1059974 h 134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69444" h="1340699">
                <a:moveTo>
                  <a:pt x="710073" y="1059974"/>
                </a:moveTo>
                <a:cubicBezTo>
                  <a:pt x="447088" y="908140"/>
                  <a:pt x="227326" y="710197"/>
                  <a:pt x="55097" y="482250"/>
                </a:cubicBezTo>
                <a:lnTo>
                  <a:pt x="0" y="401417"/>
                </a:lnTo>
                <a:lnTo>
                  <a:pt x="695273" y="0"/>
                </a:lnTo>
                <a:lnTo>
                  <a:pt x="782043" y="103786"/>
                </a:lnTo>
                <a:cubicBezTo>
                  <a:pt x="875361" y="204834"/>
                  <a:pt x="985293" y="293714"/>
                  <a:pt x="1110678" y="366105"/>
                </a:cubicBezTo>
                <a:cubicBezTo>
                  <a:pt x="1236063" y="438496"/>
                  <a:pt x="1368002" y="489260"/>
                  <a:pt x="1502171" y="519552"/>
                </a:cubicBezTo>
                <a:lnTo>
                  <a:pt x="1569443" y="531289"/>
                </a:lnTo>
                <a:lnTo>
                  <a:pt x="1569444" y="1340699"/>
                </a:lnTo>
                <a:lnTo>
                  <a:pt x="1537885" y="1338338"/>
                </a:lnTo>
                <a:cubicBezTo>
                  <a:pt x="1254363" y="1303157"/>
                  <a:pt x="973057" y="1211808"/>
                  <a:pt x="710073" y="10599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4A6F1D81-61E6-E25C-B4CD-D02133E3DA14}"/>
              </a:ext>
            </a:extLst>
          </p:cNvPr>
          <p:cNvSpPr/>
          <p:nvPr/>
        </p:nvSpPr>
        <p:spPr>
          <a:xfrm rot="19800000">
            <a:off x="4349811" y="8189552"/>
            <a:ext cx="853092" cy="1719528"/>
          </a:xfrm>
          <a:custGeom>
            <a:avLst/>
            <a:gdLst>
              <a:gd name="connsiteX0" fmla="*/ 203413 w 901419"/>
              <a:gd name="connsiteY0" fmla="*/ 1816936 h 1816936"/>
              <a:gd name="connsiteX1" fmla="*/ 139592 w 901419"/>
              <a:gd name="connsiteY1" fmla="*/ 1668113 h 1816936"/>
              <a:gd name="connsiteX2" fmla="*/ 112098 w 901419"/>
              <a:gd name="connsiteY2" fmla="*/ 204381 h 1816936"/>
              <a:gd name="connsiteX3" fmla="*/ 191875 w 901419"/>
              <a:gd name="connsiteY3" fmla="*/ 0 h 1816936"/>
              <a:gd name="connsiteX4" fmla="*/ 892990 w 901419"/>
              <a:gd name="connsiteY4" fmla="*/ 404789 h 1816936"/>
              <a:gd name="connsiteX5" fmla="*/ 872605 w 901419"/>
              <a:gd name="connsiteY5" fmla="*/ 457009 h 1816936"/>
              <a:gd name="connsiteX6" fmla="*/ 890083 w 901419"/>
              <a:gd name="connsiteY6" fmla="*/ 1387511 h 1816936"/>
              <a:gd name="connsiteX7" fmla="*/ 901419 w 901419"/>
              <a:gd name="connsiteY7" fmla="*/ 1413942 h 1816936"/>
              <a:gd name="connsiteX8" fmla="*/ 203413 w 901419"/>
              <a:gd name="connsiteY8" fmla="*/ 1816936 h 181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1419" h="1816936">
                <a:moveTo>
                  <a:pt x="203413" y="1816936"/>
                </a:moveTo>
                <a:lnTo>
                  <a:pt x="139592" y="1668113"/>
                </a:lnTo>
                <a:cubicBezTo>
                  <a:pt x="-32776" y="1206307"/>
                  <a:pt x="-49652" y="689620"/>
                  <a:pt x="112098" y="204381"/>
                </a:cubicBezTo>
                <a:lnTo>
                  <a:pt x="191875" y="0"/>
                </a:lnTo>
                <a:lnTo>
                  <a:pt x="892990" y="404789"/>
                </a:lnTo>
                <a:lnTo>
                  <a:pt x="872605" y="457009"/>
                </a:lnTo>
                <a:cubicBezTo>
                  <a:pt x="769780" y="765478"/>
                  <a:pt x="780509" y="1093940"/>
                  <a:pt x="890083" y="1387511"/>
                </a:cubicBezTo>
                <a:lnTo>
                  <a:pt x="901419" y="1413942"/>
                </a:lnTo>
                <a:lnTo>
                  <a:pt x="203413" y="181693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34BF02D1-CDAC-640E-EFD2-2DDDB70CE18F}"/>
              </a:ext>
            </a:extLst>
          </p:cNvPr>
          <p:cNvSpPr/>
          <p:nvPr/>
        </p:nvSpPr>
        <p:spPr>
          <a:xfrm rot="19800000">
            <a:off x="7199405" y="6494439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20B09911-CCBA-CD26-E493-E2D9B4503A2D}"/>
              </a:ext>
            </a:extLst>
          </p:cNvPr>
          <p:cNvSpPr/>
          <p:nvPr/>
        </p:nvSpPr>
        <p:spPr>
          <a:xfrm rot="19800000">
            <a:off x="3898435" y="6825145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B2D103A1-6B68-365F-77A0-F4F7A67D80F2}"/>
              </a:ext>
            </a:extLst>
          </p:cNvPr>
          <p:cNvSpPr/>
          <p:nvPr/>
        </p:nvSpPr>
        <p:spPr>
          <a:xfrm rot="19800000">
            <a:off x="5487456" y="5874654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84264110-BFB0-1301-8733-C78267F9EAA7}"/>
              </a:ext>
            </a:extLst>
          </p:cNvPr>
          <p:cNvSpPr/>
          <p:nvPr/>
        </p:nvSpPr>
        <p:spPr>
          <a:xfrm rot="19800000">
            <a:off x="17376917" y="9305364"/>
            <a:ext cx="1485304" cy="1268823"/>
          </a:xfrm>
          <a:custGeom>
            <a:avLst/>
            <a:gdLst>
              <a:gd name="connsiteX0" fmla="*/ 710073 w 1569444"/>
              <a:gd name="connsiteY0" fmla="*/ 1059974 h 1340699"/>
              <a:gd name="connsiteX1" fmla="*/ 55097 w 1569444"/>
              <a:gd name="connsiteY1" fmla="*/ 482250 h 1340699"/>
              <a:gd name="connsiteX2" fmla="*/ 0 w 1569444"/>
              <a:gd name="connsiteY2" fmla="*/ 401417 h 1340699"/>
              <a:gd name="connsiteX3" fmla="*/ 695273 w 1569444"/>
              <a:gd name="connsiteY3" fmla="*/ 0 h 1340699"/>
              <a:gd name="connsiteX4" fmla="*/ 782043 w 1569444"/>
              <a:gd name="connsiteY4" fmla="*/ 103786 h 1340699"/>
              <a:gd name="connsiteX5" fmla="*/ 1110678 w 1569444"/>
              <a:gd name="connsiteY5" fmla="*/ 366105 h 1340699"/>
              <a:gd name="connsiteX6" fmla="*/ 1502171 w 1569444"/>
              <a:gd name="connsiteY6" fmla="*/ 519552 h 1340699"/>
              <a:gd name="connsiteX7" fmla="*/ 1569443 w 1569444"/>
              <a:gd name="connsiteY7" fmla="*/ 531289 h 1340699"/>
              <a:gd name="connsiteX8" fmla="*/ 1569444 w 1569444"/>
              <a:gd name="connsiteY8" fmla="*/ 1340699 h 1340699"/>
              <a:gd name="connsiteX9" fmla="*/ 1537885 w 1569444"/>
              <a:gd name="connsiteY9" fmla="*/ 1338338 h 1340699"/>
              <a:gd name="connsiteX10" fmla="*/ 710073 w 1569444"/>
              <a:gd name="connsiteY10" fmla="*/ 1059974 h 134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69444" h="1340699">
                <a:moveTo>
                  <a:pt x="710073" y="1059974"/>
                </a:moveTo>
                <a:cubicBezTo>
                  <a:pt x="447088" y="908140"/>
                  <a:pt x="227326" y="710197"/>
                  <a:pt x="55097" y="482250"/>
                </a:cubicBezTo>
                <a:lnTo>
                  <a:pt x="0" y="401417"/>
                </a:lnTo>
                <a:lnTo>
                  <a:pt x="695273" y="0"/>
                </a:lnTo>
                <a:lnTo>
                  <a:pt x="782043" y="103786"/>
                </a:lnTo>
                <a:cubicBezTo>
                  <a:pt x="875361" y="204834"/>
                  <a:pt x="985293" y="293714"/>
                  <a:pt x="1110678" y="366105"/>
                </a:cubicBezTo>
                <a:cubicBezTo>
                  <a:pt x="1236063" y="438496"/>
                  <a:pt x="1368002" y="489260"/>
                  <a:pt x="1502171" y="519552"/>
                </a:cubicBezTo>
                <a:lnTo>
                  <a:pt x="1569443" y="531289"/>
                </a:lnTo>
                <a:lnTo>
                  <a:pt x="1569444" y="1340699"/>
                </a:lnTo>
                <a:lnTo>
                  <a:pt x="1537885" y="1338338"/>
                </a:lnTo>
                <a:cubicBezTo>
                  <a:pt x="1254363" y="1303157"/>
                  <a:pt x="973057" y="1211808"/>
                  <a:pt x="710073" y="10599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FB159592-E85E-60C5-5839-4455778B4E4B}"/>
              </a:ext>
            </a:extLst>
          </p:cNvPr>
          <p:cNvSpPr/>
          <p:nvPr/>
        </p:nvSpPr>
        <p:spPr>
          <a:xfrm rot="19800000">
            <a:off x="18978750" y="8401703"/>
            <a:ext cx="1557068" cy="1239287"/>
          </a:xfrm>
          <a:custGeom>
            <a:avLst/>
            <a:gdLst>
              <a:gd name="connsiteX0" fmla="*/ 1 w 1645274"/>
              <a:gd name="connsiteY0" fmla="*/ 1309491 h 1309491"/>
              <a:gd name="connsiteX1" fmla="*/ 0 w 1645274"/>
              <a:gd name="connsiteY1" fmla="*/ 505133 h 1309491"/>
              <a:gd name="connsiteX2" fmla="*/ 94551 w 1645274"/>
              <a:gd name="connsiteY2" fmla="*/ 493878 h 1309491"/>
              <a:gd name="connsiteX3" fmla="*/ 909129 w 1645274"/>
              <a:gd name="connsiteY3" fmla="*/ 43764 h 1309491"/>
              <a:gd name="connsiteX4" fmla="*/ 944160 w 1645274"/>
              <a:gd name="connsiteY4" fmla="*/ 0 h 1309491"/>
              <a:gd name="connsiteX5" fmla="*/ 1645274 w 1645274"/>
              <a:gd name="connsiteY5" fmla="*/ 404788 h 1309491"/>
              <a:gd name="connsiteX6" fmla="*/ 1508164 w 1645274"/>
              <a:gd name="connsiteY6" fmla="*/ 576068 h 1309491"/>
              <a:gd name="connsiteX7" fmla="*/ 16853 w 1645274"/>
              <a:gd name="connsiteY7" fmla="*/ 1309114 h 1309491"/>
              <a:gd name="connsiteX8" fmla="*/ 1 w 1645274"/>
              <a:gd name="connsiteY8" fmla="*/ 1309491 h 130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45274" h="1309491">
                <a:moveTo>
                  <a:pt x="1" y="1309491"/>
                </a:moveTo>
                <a:lnTo>
                  <a:pt x="0" y="505133"/>
                </a:lnTo>
                <a:lnTo>
                  <a:pt x="94551" y="493878"/>
                </a:lnTo>
                <a:cubicBezTo>
                  <a:pt x="403578" y="441987"/>
                  <a:pt x="693399" y="287047"/>
                  <a:pt x="909129" y="43764"/>
                </a:cubicBezTo>
                <a:lnTo>
                  <a:pt x="944160" y="0"/>
                </a:lnTo>
                <a:lnTo>
                  <a:pt x="1645274" y="404788"/>
                </a:lnTo>
                <a:lnTo>
                  <a:pt x="1508164" y="576068"/>
                </a:lnTo>
                <a:cubicBezTo>
                  <a:pt x="1120329" y="1013438"/>
                  <a:pt x="580270" y="1269296"/>
                  <a:pt x="16853" y="1309114"/>
                </a:cubicBezTo>
                <a:lnTo>
                  <a:pt x="1" y="130949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3E49AD57-5B94-E137-F3EE-CE62ACE8F7D6}"/>
              </a:ext>
            </a:extLst>
          </p:cNvPr>
          <p:cNvSpPr/>
          <p:nvPr/>
        </p:nvSpPr>
        <p:spPr>
          <a:xfrm rot="19800000">
            <a:off x="19237341" y="6494439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2DC3FA48-F327-7CB6-6AAF-1DBC574DAB3E}"/>
              </a:ext>
            </a:extLst>
          </p:cNvPr>
          <p:cNvSpPr/>
          <p:nvPr/>
        </p:nvSpPr>
        <p:spPr>
          <a:xfrm rot="19800000">
            <a:off x="15936370" y="6825145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1D965700-1254-6614-8BBF-229145B90324}"/>
              </a:ext>
            </a:extLst>
          </p:cNvPr>
          <p:cNvSpPr/>
          <p:nvPr/>
        </p:nvSpPr>
        <p:spPr>
          <a:xfrm rot="19800000">
            <a:off x="17525392" y="5874654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8D5FFE9D-76C8-BF6C-EAA3-92F78C40634C}"/>
              </a:ext>
            </a:extLst>
          </p:cNvPr>
          <p:cNvSpPr/>
          <p:nvPr/>
        </p:nvSpPr>
        <p:spPr>
          <a:xfrm>
            <a:off x="8295395" y="8419873"/>
            <a:ext cx="3087741" cy="3107242"/>
          </a:xfrm>
          <a:custGeom>
            <a:avLst/>
            <a:gdLst>
              <a:gd name="connsiteX0" fmla="*/ 0 w 3264116"/>
              <a:gd name="connsiteY0" fmla="*/ 0 h 3284732"/>
              <a:gd name="connsiteX1" fmla="*/ 2735174 w 3264116"/>
              <a:gd name="connsiteY1" fmla="*/ 0 h 3284732"/>
              <a:gd name="connsiteX2" fmla="*/ 2749448 w 3264116"/>
              <a:gd name="connsiteY2" fmla="*/ 93515 h 3284732"/>
              <a:gd name="connsiteX3" fmla="*/ 3229836 w 3264116"/>
              <a:gd name="connsiteY3" fmla="*/ 890614 h 3284732"/>
              <a:gd name="connsiteX4" fmla="*/ 3264116 w 3264116"/>
              <a:gd name="connsiteY4" fmla="*/ 916248 h 3284732"/>
              <a:gd name="connsiteX5" fmla="*/ 1896670 w 3264116"/>
              <a:gd name="connsiteY5" fmla="*/ 3284732 h 3284732"/>
              <a:gd name="connsiteX6" fmla="*/ 1813448 w 3264116"/>
              <a:gd name="connsiteY6" fmla="*/ 3231379 h 3284732"/>
              <a:gd name="connsiteX7" fmla="*/ 606 w 3264116"/>
              <a:gd name="connsiteY7" fmla="*/ 23958 h 3284732"/>
              <a:gd name="connsiteX8" fmla="*/ 0 w 3264116"/>
              <a:gd name="connsiteY8" fmla="*/ 0 h 328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6" h="3284732">
                <a:moveTo>
                  <a:pt x="0" y="0"/>
                </a:moveTo>
                <a:lnTo>
                  <a:pt x="2735174" y="0"/>
                </a:lnTo>
                <a:lnTo>
                  <a:pt x="2749448" y="93515"/>
                </a:lnTo>
                <a:cubicBezTo>
                  <a:pt x="2814634" y="412070"/>
                  <a:pt x="2988154" y="691162"/>
                  <a:pt x="3229836" y="890614"/>
                </a:cubicBezTo>
                <a:lnTo>
                  <a:pt x="3264116" y="916248"/>
                </a:lnTo>
                <a:lnTo>
                  <a:pt x="1896670" y="3284732"/>
                </a:lnTo>
                <a:lnTo>
                  <a:pt x="1813448" y="3231379"/>
                </a:lnTo>
                <a:cubicBezTo>
                  <a:pt x="771320" y="2527332"/>
                  <a:pt x="68302" y="1359454"/>
                  <a:pt x="606" y="2395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E5187140-5926-007E-C9A6-361804E2AAC1}"/>
              </a:ext>
            </a:extLst>
          </p:cNvPr>
          <p:cNvSpPr/>
          <p:nvPr/>
        </p:nvSpPr>
        <p:spPr>
          <a:xfrm>
            <a:off x="13000868" y="8419873"/>
            <a:ext cx="3087737" cy="3107240"/>
          </a:xfrm>
          <a:custGeom>
            <a:avLst/>
            <a:gdLst>
              <a:gd name="connsiteX0" fmla="*/ 528938 w 3264112"/>
              <a:gd name="connsiteY0" fmla="*/ 0 h 3284730"/>
              <a:gd name="connsiteX1" fmla="*/ 3264112 w 3264112"/>
              <a:gd name="connsiteY1" fmla="*/ 0 h 3284730"/>
              <a:gd name="connsiteX2" fmla="*/ 3263508 w 3264112"/>
              <a:gd name="connsiteY2" fmla="*/ 23958 h 3284730"/>
              <a:gd name="connsiteX3" fmla="*/ 1450664 w 3264112"/>
              <a:gd name="connsiteY3" fmla="*/ 3231379 h 3284730"/>
              <a:gd name="connsiteX4" fmla="*/ 1367444 w 3264112"/>
              <a:gd name="connsiteY4" fmla="*/ 3284730 h 3284730"/>
              <a:gd name="connsiteX5" fmla="*/ 0 w 3264112"/>
              <a:gd name="connsiteY5" fmla="*/ 916246 h 3284730"/>
              <a:gd name="connsiteX6" fmla="*/ 34276 w 3264112"/>
              <a:gd name="connsiteY6" fmla="*/ 890614 h 3284730"/>
              <a:gd name="connsiteX7" fmla="*/ 514664 w 3264112"/>
              <a:gd name="connsiteY7" fmla="*/ 93515 h 3284730"/>
              <a:gd name="connsiteX8" fmla="*/ 528938 w 3264112"/>
              <a:gd name="connsiteY8" fmla="*/ 0 h 328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2" h="3284730">
                <a:moveTo>
                  <a:pt x="528938" y="0"/>
                </a:moveTo>
                <a:lnTo>
                  <a:pt x="3264112" y="0"/>
                </a:lnTo>
                <a:lnTo>
                  <a:pt x="3263508" y="23958"/>
                </a:lnTo>
                <a:cubicBezTo>
                  <a:pt x="3195808" y="1359454"/>
                  <a:pt x="2492792" y="2527332"/>
                  <a:pt x="1450664" y="3231379"/>
                </a:cubicBezTo>
                <a:lnTo>
                  <a:pt x="1367444" y="3284730"/>
                </a:lnTo>
                <a:lnTo>
                  <a:pt x="0" y="916246"/>
                </a:lnTo>
                <a:lnTo>
                  <a:pt x="34276" y="890614"/>
                </a:lnTo>
                <a:cubicBezTo>
                  <a:pt x="275958" y="691162"/>
                  <a:pt x="449478" y="412070"/>
                  <a:pt x="514664" y="93515"/>
                </a:cubicBezTo>
                <a:lnTo>
                  <a:pt x="52893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0A1D4E98-9A0D-0260-7BA5-5C4B4138B843}"/>
              </a:ext>
            </a:extLst>
          </p:cNvPr>
          <p:cNvSpPr/>
          <p:nvPr/>
        </p:nvSpPr>
        <p:spPr>
          <a:xfrm>
            <a:off x="10397850" y="9465537"/>
            <a:ext cx="3588302" cy="2677356"/>
          </a:xfrm>
          <a:custGeom>
            <a:avLst/>
            <a:gdLst>
              <a:gd name="connsiteX0" fmla="*/ 2426142 w 3793270"/>
              <a:gd name="connsiteY0" fmla="*/ 0 h 2830291"/>
              <a:gd name="connsiteX1" fmla="*/ 3793270 w 3793270"/>
              <a:gd name="connsiteY1" fmla="*/ 2367934 h 2830291"/>
              <a:gd name="connsiteX2" fmla="*/ 3684534 w 3793270"/>
              <a:gd name="connsiteY2" fmla="*/ 2423625 h 2830291"/>
              <a:gd name="connsiteX3" fmla="*/ 1896634 w 3793270"/>
              <a:gd name="connsiteY3" fmla="*/ 2830291 h 2830291"/>
              <a:gd name="connsiteX4" fmla="*/ 108734 w 3793270"/>
              <a:gd name="connsiteY4" fmla="*/ 2423625 h 2830291"/>
              <a:gd name="connsiteX5" fmla="*/ 0 w 3793270"/>
              <a:gd name="connsiteY5" fmla="*/ 2367935 h 2830291"/>
              <a:gd name="connsiteX6" fmla="*/ 1367128 w 3793270"/>
              <a:gd name="connsiteY6" fmla="*/ 1 h 2830291"/>
              <a:gd name="connsiteX7" fmla="*/ 1480870 w 3793270"/>
              <a:gd name="connsiteY7" fmla="*/ 41631 h 2830291"/>
              <a:gd name="connsiteX8" fmla="*/ 1896634 w 3793270"/>
              <a:gd name="connsiteY8" fmla="*/ 104489 h 2830291"/>
              <a:gd name="connsiteX9" fmla="*/ 2312398 w 3793270"/>
              <a:gd name="connsiteY9" fmla="*/ 41631 h 2830291"/>
              <a:gd name="connsiteX10" fmla="*/ 2426142 w 3793270"/>
              <a:gd name="connsiteY10" fmla="*/ 0 h 283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93270" h="2830291">
                <a:moveTo>
                  <a:pt x="2426142" y="0"/>
                </a:moveTo>
                <a:lnTo>
                  <a:pt x="3793270" y="2367934"/>
                </a:lnTo>
                <a:lnTo>
                  <a:pt x="3684534" y="2423625"/>
                </a:lnTo>
                <a:cubicBezTo>
                  <a:pt x="3143668" y="2684242"/>
                  <a:pt x="2537206" y="2830291"/>
                  <a:pt x="1896634" y="2830291"/>
                </a:cubicBezTo>
                <a:cubicBezTo>
                  <a:pt x="1256062" y="2830291"/>
                  <a:pt x="649600" y="2684242"/>
                  <a:pt x="108734" y="2423625"/>
                </a:cubicBezTo>
                <a:lnTo>
                  <a:pt x="0" y="2367935"/>
                </a:lnTo>
                <a:lnTo>
                  <a:pt x="1367128" y="1"/>
                </a:lnTo>
                <a:lnTo>
                  <a:pt x="1480870" y="41631"/>
                </a:lnTo>
                <a:cubicBezTo>
                  <a:pt x="1612210" y="82482"/>
                  <a:pt x="1751852" y="104489"/>
                  <a:pt x="1896634" y="104489"/>
                </a:cubicBezTo>
                <a:cubicBezTo>
                  <a:pt x="2041416" y="104489"/>
                  <a:pt x="2181058" y="82482"/>
                  <a:pt x="2312398" y="41631"/>
                </a:cubicBezTo>
                <a:lnTo>
                  <a:pt x="242614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44D8C994-C4CC-A497-D015-032A9E7C2C19}"/>
              </a:ext>
            </a:extLst>
          </p:cNvPr>
          <p:cNvSpPr/>
          <p:nvPr/>
        </p:nvSpPr>
        <p:spPr>
          <a:xfrm rot="19800000">
            <a:off x="3956212" y="10055773"/>
            <a:ext cx="3766557" cy="3491705"/>
          </a:xfrm>
          <a:custGeom>
            <a:avLst/>
            <a:gdLst>
              <a:gd name="connsiteX0" fmla="*/ 1705511 w 3979925"/>
              <a:gd name="connsiteY0" fmla="*/ 3033283 h 3689503"/>
              <a:gd name="connsiteX1" fmla="*/ 99097 w 3979925"/>
              <a:gd name="connsiteY1" fmla="*/ 1544990 h 3689503"/>
              <a:gd name="connsiteX2" fmla="*/ 0 w 3979925"/>
              <a:gd name="connsiteY2" fmla="*/ 1391691 h 3689503"/>
              <a:gd name="connsiteX3" fmla="*/ 2410481 w 3979925"/>
              <a:gd name="connsiteY3" fmla="*/ 0 h 3689503"/>
              <a:gd name="connsiteX4" fmla="*/ 2465578 w 3979925"/>
              <a:gd name="connsiteY4" fmla="*/ 80833 h 3689503"/>
              <a:gd name="connsiteX5" fmla="*/ 3120554 w 3979925"/>
              <a:gd name="connsiteY5" fmla="*/ 658557 h 3689503"/>
              <a:gd name="connsiteX6" fmla="*/ 3948366 w 3979925"/>
              <a:gd name="connsiteY6" fmla="*/ 936921 h 3689503"/>
              <a:gd name="connsiteX7" fmla="*/ 3979925 w 3979925"/>
              <a:gd name="connsiteY7" fmla="*/ 939282 h 3689503"/>
              <a:gd name="connsiteX8" fmla="*/ 3979925 w 3979925"/>
              <a:gd name="connsiteY8" fmla="*/ 3689503 h 3689503"/>
              <a:gd name="connsiteX9" fmla="*/ 3797618 w 3979925"/>
              <a:gd name="connsiteY9" fmla="*/ 3680332 h 3689503"/>
              <a:gd name="connsiteX10" fmla="*/ 1705511 w 3979925"/>
              <a:gd name="connsiteY10" fmla="*/ 3033283 h 36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5" h="3689503">
                <a:moveTo>
                  <a:pt x="1705511" y="3033283"/>
                </a:moveTo>
                <a:cubicBezTo>
                  <a:pt x="1042955" y="2650756"/>
                  <a:pt x="502896" y="2137537"/>
                  <a:pt x="99097" y="1544990"/>
                </a:cubicBezTo>
                <a:lnTo>
                  <a:pt x="0" y="1391691"/>
                </a:lnTo>
                <a:lnTo>
                  <a:pt x="2410481" y="0"/>
                </a:lnTo>
                <a:lnTo>
                  <a:pt x="2465578" y="80833"/>
                </a:lnTo>
                <a:cubicBezTo>
                  <a:pt x="2637807" y="308780"/>
                  <a:pt x="2857569" y="506723"/>
                  <a:pt x="3120554" y="658557"/>
                </a:cubicBezTo>
                <a:cubicBezTo>
                  <a:pt x="3383538" y="810391"/>
                  <a:pt x="3664844" y="901740"/>
                  <a:pt x="3948366" y="936921"/>
                </a:cubicBezTo>
                <a:lnTo>
                  <a:pt x="3979925" y="939282"/>
                </a:lnTo>
                <a:lnTo>
                  <a:pt x="3979925" y="3689503"/>
                </a:lnTo>
                <a:lnTo>
                  <a:pt x="3797618" y="3680332"/>
                </a:lnTo>
                <a:cubicBezTo>
                  <a:pt x="3082557" y="3626905"/>
                  <a:pt x="2368067" y="3415810"/>
                  <a:pt x="1705511" y="3033283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C8D81021-295C-547C-9316-7C858019DC8C}"/>
              </a:ext>
            </a:extLst>
          </p:cNvPr>
          <p:cNvSpPr/>
          <p:nvPr/>
        </p:nvSpPr>
        <p:spPr>
          <a:xfrm rot="19800000">
            <a:off x="1942308" y="7700463"/>
            <a:ext cx="2822043" cy="4348433"/>
          </a:xfrm>
          <a:custGeom>
            <a:avLst/>
            <a:gdLst>
              <a:gd name="connsiteX0" fmla="*/ 570248 w 2981907"/>
              <a:gd name="connsiteY0" fmla="*/ 4594764 h 4594764"/>
              <a:gd name="connsiteX1" fmla="*/ 499213 w 2981907"/>
              <a:gd name="connsiteY1" fmla="*/ 4457352 h 4594764"/>
              <a:gd name="connsiteX2" fmla="*/ 539514 w 2981907"/>
              <a:gd name="connsiteY2" fmla="*/ 57288 h 4594764"/>
              <a:gd name="connsiteX3" fmla="*/ 570687 w 2981907"/>
              <a:gd name="connsiteY3" fmla="*/ 0 h 4594764"/>
              <a:gd name="connsiteX4" fmla="*/ 2970369 w 2981907"/>
              <a:gd name="connsiteY4" fmla="*/ 1385457 h 4594764"/>
              <a:gd name="connsiteX5" fmla="*/ 2890592 w 2981907"/>
              <a:gd name="connsiteY5" fmla="*/ 1589838 h 4594764"/>
              <a:gd name="connsiteX6" fmla="*/ 2918086 w 2981907"/>
              <a:gd name="connsiteY6" fmla="*/ 3053570 h 4594764"/>
              <a:gd name="connsiteX7" fmla="*/ 2981907 w 2981907"/>
              <a:gd name="connsiteY7" fmla="*/ 3202393 h 4594764"/>
              <a:gd name="connsiteX8" fmla="*/ 570248 w 2981907"/>
              <a:gd name="connsiteY8" fmla="*/ 4594764 h 459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1907" h="4594764">
                <a:moveTo>
                  <a:pt x="570248" y="4594764"/>
                </a:moveTo>
                <a:lnTo>
                  <a:pt x="499213" y="4457352"/>
                </a:lnTo>
                <a:cubicBezTo>
                  <a:pt x="-158246" y="3106821"/>
                  <a:pt x="-187977" y="1479044"/>
                  <a:pt x="539514" y="57288"/>
                </a:cubicBezTo>
                <a:lnTo>
                  <a:pt x="570687" y="0"/>
                </a:lnTo>
                <a:lnTo>
                  <a:pt x="2970369" y="1385457"/>
                </a:lnTo>
                <a:lnTo>
                  <a:pt x="2890592" y="1589838"/>
                </a:lnTo>
                <a:cubicBezTo>
                  <a:pt x="2728842" y="2075077"/>
                  <a:pt x="2745718" y="2591764"/>
                  <a:pt x="2918086" y="3053570"/>
                </a:cubicBezTo>
                <a:lnTo>
                  <a:pt x="2981907" y="3202393"/>
                </a:lnTo>
                <a:lnTo>
                  <a:pt x="570248" y="4594764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7630B02A-65F5-5E51-4FBE-78FA77FC9FE6}"/>
              </a:ext>
            </a:extLst>
          </p:cNvPr>
          <p:cNvSpPr/>
          <p:nvPr/>
        </p:nvSpPr>
        <p:spPr>
          <a:xfrm rot="19800000">
            <a:off x="7644687" y="4430042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E9084188-5BE4-E027-9CF8-902F97818378}"/>
              </a:ext>
            </a:extLst>
          </p:cNvPr>
          <p:cNvSpPr/>
          <p:nvPr/>
        </p:nvSpPr>
        <p:spPr>
          <a:xfrm rot="19800000">
            <a:off x="1043401" y="5012860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6FF568E0-75B1-328C-85C4-E0E863AFC0BA}"/>
              </a:ext>
            </a:extLst>
          </p:cNvPr>
          <p:cNvSpPr/>
          <p:nvPr/>
        </p:nvSpPr>
        <p:spPr>
          <a:xfrm rot="19800000">
            <a:off x="4602687" y="2953858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0BB290CC-6700-ED9D-63F6-98D6CD223D83}"/>
              </a:ext>
            </a:extLst>
          </p:cNvPr>
          <p:cNvSpPr/>
          <p:nvPr/>
        </p:nvSpPr>
        <p:spPr>
          <a:xfrm rot="19800000">
            <a:off x="15994147" y="10055773"/>
            <a:ext cx="3766557" cy="3491705"/>
          </a:xfrm>
          <a:custGeom>
            <a:avLst/>
            <a:gdLst>
              <a:gd name="connsiteX0" fmla="*/ 1705511 w 3979925"/>
              <a:gd name="connsiteY0" fmla="*/ 3033283 h 3689503"/>
              <a:gd name="connsiteX1" fmla="*/ 99097 w 3979925"/>
              <a:gd name="connsiteY1" fmla="*/ 1544990 h 3689503"/>
              <a:gd name="connsiteX2" fmla="*/ 0 w 3979925"/>
              <a:gd name="connsiteY2" fmla="*/ 1391691 h 3689503"/>
              <a:gd name="connsiteX3" fmla="*/ 2410481 w 3979925"/>
              <a:gd name="connsiteY3" fmla="*/ 0 h 3689503"/>
              <a:gd name="connsiteX4" fmla="*/ 2465578 w 3979925"/>
              <a:gd name="connsiteY4" fmla="*/ 80833 h 3689503"/>
              <a:gd name="connsiteX5" fmla="*/ 3120554 w 3979925"/>
              <a:gd name="connsiteY5" fmla="*/ 658557 h 3689503"/>
              <a:gd name="connsiteX6" fmla="*/ 3948366 w 3979925"/>
              <a:gd name="connsiteY6" fmla="*/ 936921 h 3689503"/>
              <a:gd name="connsiteX7" fmla="*/ 3979925 w 3979925"/>
              <a:gd name="connsiteY7" fmla="*/ 939282 h 3689503"/>
              <a:gd name="connsiteX8" fmla="*/ 3979925 w 3979925"/>
              <a:gd name="connsiteY8" fmla="*/ 3689503 h 3689503"/>
              <a:gd name="connsiteX9" fmla="*/ 3797618 w 3979925"/>
              <a:gd name="connsiteY9" fmla="*/ 3680332 h 3689503"/>
              <a:gd name="connsiteX10" fmla="*/ 1705511 w 3979925"/>
              <a:gd name="connsiteY10" fmla="*/ 3033283 h 36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5" h="3689503">
                <a:moveTo>
                  <a:pt x="1705511" y="3033283"/>
                </a:moveTo>
                <a:cubicBezTo>
                  <a:pt x="1042955" y="2650756"/>
                  <a:pt x="502896" y="2137537"/>
                  <a:pt x="99097" y="1544990"/>
                </a:cubicBezTo>
                <a:lnTo>
                  <a:pt x="0" y="1391691"/>
                </a:lnTo>
                <a:lnTo>
                  <a:pt x="2410481" y="0"/>
                </a:lnTo>
                <a:lnTo>
                  <a:pt x="2465578" y="80833"/>
                </a:lnTo>
                <a:cubicBezTo>
                  <a:pt x="2637807" y="308780"/>
                  <a:pt x="2857569" y="506723"/>
                  <a:pt x="3120554" y="658557"/>
                </a:cubicBezTo>
                <a:cubicBezTo>
                  <a:pt x="3383538" y="810391"/>
                  <a:pt x="3664844" y="901740"/>
                  <a:pt x="3948366" y="936921"/>
                </a:cubicBezTo>
                <a:lnTo>
                  <a:pt x="3979925" y="939282"/>
                </a:lnTo>
                <a:lnTo>
                  <a:pt x="3979925" y="3689503"/>
                </a:lnTo>
                <a:lnTo>
                  <a:pt x="3797618" y="3680332"/>
                </a:lnTo>
                <a:cubicBezTo>
                  <a:pt x="3082557" y="3626905"/>
                  <a:pt x="2368067" y="3415810"/>
                  <a:pt x="1705511" y="3033283"/>
                </a:cubicBez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205FB819-4780-EA07-BB45-67DCB9583673}"/>
              </a:ext>
            </a:extLst>
          </p:cNvPr>
          <p:cNvSpPr/>
          <p:nvPr/>
        </p:nvSpPr>
        <p:spPr>
          <a:xfrm rot="19800000">
            <a:off x="19574950" y="8033252"/>
            <a:ext cx="3765649" cy="3449700"/>
          </a:xfrm>
          <a:custGeom>
            <a:avLst/>
            <a:gdLst>
              <a:gd name="connsiteX0" fmla="*/ 0 w 3978966"/>
              <a:gd name="connsiteY0" fmla="*/ 3645120 h 3645120"/>
              <a:gd name="connsiteX1" fmla="*/ 0 w 3978966"/>
              <a:gd name="connsiteY1" fmla="*/ 904703 h 3645120"/>
              <a:gd name="connsiteX2" fmla="*/ 16852 w 3978966"/>
              <a:gd name="connsiteY2" fmla="*/ 904326 h 3645120"/>
              <a:gd name="connsiteX3" fmla="*/ 1508163 w 3978966"/>
              <a:gd name="connsiteY3" fmla="*/ 171280 h 3645120"/>
              <a:gd name="connsiteX4" fmla="*/ 1645273 w 3978966"/>
              <a:gd name="connsiteY4" fmla="*/ 0 h 3645120"/>
              <a:gd name="connsiteX5" fmla="*/ 3978966 w 3978966"/>
              <a:gd name="connsiteY5" fmla="*/ 1347358 h 3645120"/>
              <a:gd name="connsiteX6" fmla="*/ 3944938 w 3978966"/>
              <a:gd name="connsiteY6" fmla="*/ 1402998 h 3645120"/>
              <a:gd name="connsiteX7" fmla="*/ 154522 w 3978966"/>
              <a:gd name="connsiteY7" fmla="*/ 3637932 h 3645120"/>
              <a:gd name="connsiteX8" fmla="*/ 0 w 3978966"/>
              <a:gd name="connsiteY8" fmla="*/ 3645120 h 3645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6" h="3645120">
                <a:moveTo>
                  <a:pt x="0" y="3645120"/>
                </a:moveTo>
                <a:lnTo>
                  <a:pt x="0" y="904703"/>
                </a:lnTo>
                <a:lnTo>
                  <a:pt x="16852" y="904326"/>
                </a:lnTo>
                <a:cubicBezTo>
                  <a:pt x="580269" y="864508"/>
                  <a:pt x="1120328" y="608650"/>
                  <a:pt x="1508163" y="171280"/>
                </a:cubicBezTo>
                <a:lnTo>
                  <a:pt x="1645273" y="0"/>
                </a:lnTo>
                <a:lnTo>
                  <a:pt x="3978966" y="1347358"/>
                </a:lnTo>
                <a:lnTo>
                  <a:pt x="3944938" y="1402998"/>
                </a:lnTo>
                <a:cubicBezTo>
                  <a:pt x="3077407" y="2743902"/>
                  <a:pt x="1652847" y="3532044"/>
                  <a:pt x="154522" y="3637932"/>
                </a:cubicBezTo>
                <a:lnTo>
                  <a:pt x="0" y="36451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24303ED9-35C7-A671-2236-F32DB1F6219D}"/>
              </a:ext>
            </a:extLst>
          </p:cNvPr>
          <p:cNvSpPr/>
          <p:nvPr/>
        </p:nvSpPr>
        <p:spPr>
          <a:xfrm rot="19800000">
            <a:off x="19682624" y="4430042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C6BC7C09-9974-CEED-13F0-E80302777CCF}"/>
              </a:ext>
            </a:extLst>
          </p:cNvPr>
          <p:cNvSpPr/>
          <p:nvPr/>
        </p:nvSpPr>
        <p:spPr>
          <a:xfrm rot="19800000">
            <a:off x="13081337" y="5012860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4CA46299-A938-9449-C07C-6C894F4904DD}"/>
              </a:ext>
            </a:extLst>
          </p:cNvPr>
          <p:cNvSpPr/>
          <p:nvPr/>
        </p:nvSpPr>
        <p:spPr>
          <a:xfrm rot="19800000">
            <a:off x="16640622" y="2953858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38" name="TextBox 48">
            <a:extLst>
              <a:ext uri="{FF2B5EF4-FFF2-40B4-BE49-F238E27FC236}">
                <a16:creationId xmlns:a16="http://schemas.microsoft.com/office/drawing/2014/main" id="{1337D4F3-0D6C-5547-D9B7-FFCEE4980F10}"/>
              </a:ext>
            </a:extLst>
          </p:cNvPr>
          <p:cNvSpPr txBox="1"/>
          <p:nvPr/>
        </p:nvSpPr>
        <p:spPr>
          <a:xfrm>
            <a:off x="5592928" y="1187917"/>
            <a:ext cx="13198165" cy="1323439"/>
          </a:xfrm>
          <a:prstGeom prst="rect">
            <a:avLst/>
          </a:prstGeom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13 STEPS – </a:t>
            </a:r>
            <a:r>
              <a:rPr lang="en-US" sz="8000" b="1" dirty="0">
                <a:solidFill>
                  <a:schemeClr val="tx1">
                    <a:lumMod val="5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B2278F4-381A-9F34-D2A2-107236BA108C}"/>
              </a:ext>
            </a:extLst>
          </p:cNvPr>
          <p:cNvSpPr txBox="1"/>
          <p:nvPr/>
        </p:nvSpPr>
        <p:spPr>
          <a:xfrm>
            <a:off x="11147484" y="807732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0" name="TextBox 48">
            <a:extLst>
              <a:ext uri="{FF2B5EF4-FFF2-40B4-BE49-F238E27FC236}">
                <a16:creationId xmlns:a16="http://schemas.microsoft.com/office/drawing/2014/main" id="{400345AA-3811-711D-825E-D7955D27F139}"/>
              </a:ext>
            </a:extLst>
          </p:cNvPr>
          <p:cNvSpPr txBox="1"/>
          <p:nvPr/>
        </p:nvSpPr>
        <p:spPr>
          <a:xfrm>
            <a:off x="9272355" y="243063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we sell CONFIDENCE not templates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221BDF56-B98F-43E6-0CB3-BB39C4FD27E8}"/>
              </a:ext>
            </a:extLst>
          </p:cNvPr>
          <p:cNvSpPr txBox="1"/>
          <p:nvPr/>
        </p:nvSpPr>
        <p:spPr>
          <a:xfrm>
            <a:off x="5854185" y="9618812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34FE8BE9-EA83-3634-4EB4-F112E8538346}"/>
              </a:ext>
            </a:extLst>
          </p:cNvPr>
          <p:cNvSpPr txBox="1"/>
          <p:nvPr/>
        </p:nvSpPr>
        <p:spPr>
          <a:xfrm>
            <a:off x="4418530" y="879448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2A8EBE99-68FE-AAB0-E56C-A763D7F40C24}"/>
              </a:ext>
            </a:extLst>
          </p:cNvPr>
          <p:cNvSpPr txBox="1"/>
          <p:nvPr/>
        </p:nvSpPr>
        <p:spPr>
          <a:xfrm>
            <a:off x="4388951" y="7110507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911F54E1-74DF-546D-AA5B-E897A5BF3364}"/>
              </a:ext>
            </a:extLst>
          </p:cNvPr>
          <p:cNvSpPr txBox="1"/>
          <p:nvPr/>
        </p:nvSpPr>
        <p:spPr>
          <a:xfrm>
            <a:off x="5854185" y="623222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FB41B5A-0856-1DD0-81D6-D1075DD66461}"/>
              </a:ext>
            </a:extLst>
          </p:cNvPr>
          <p:cNvSpPr txBox="1"/>
          <p:nvPr/>
        </p:nvSpPr>
        <p:spPr>
          <a:xfrm>
            <a:off x="7381336" y="7110507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EA89780D-0468-B89A-AD46-1EA6A035C985}"/>
              </a:ext>
            </a:extLst>
          </p:cNvPr>
          <p:cNvSpPr txBox="1"/>
          <p:nvPr/>
        </p:nvSpPr>
        <p:spPr>
          <a:xfrm>
            <a:off x="8186189" y="10110640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06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53BE1E9F-3CA3-3841-6AB7-5783C4FC77DD}"/>
              </a:ext>
            </a:extLst>
          </p:cNvPr>
          <p:cNvSpPr txBox="1"/>
          <p:nvPr/>
        </p:nvSpPr>
        <p:spPr>
          <a:xfrm>
            <a:off x="15569808" y="10110640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08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053B44C2-0EB1-8E6C-679C-F8C9ACA5001B}"/>
              </a:ext>
            </a:extLst>
          </p:cNvPr>
          <p:cNvSpPr txBox="1"/>
          <p:nvPr/>
        </p:nvSpPr>
        <p:spPr>
          <a:xfrm>
            <a:off x="11872041" y="12229555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07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E82294A7-D8C1-BB75-6759-6189ED8834C2}"/>
              </a:ext>
            </a:extLst>
          </p:cNvPr>
          <p:cNvSpPr txBox="1"/>
          <p:nvPr/>
        </p:nvSpPr>
        <p:spPr>
          <a:xfrm>
            <a:off x="17887362" y="9618812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13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DD2C8F7-E23F-45E8-CFB8-8F41465AFEB0}"/>
              </a:ext>
            </a:extLst>
          </p:cNvPr>
          <p:cNvSpPr txBox="1"/>
          <p:nvPr/>
        </p:nvSpPr>
        <p:spPr>
          <a:xfrm>
            <a:off x="19359888" y="879448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12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3AD76079-213D-DEB3-759C-C7B27641D190}"/>
              </a:ext>
            </a:extLst>
          </p:cNvPr>
          <p:cNvSpPr txBox="1"/>
          <p:nvPr/>
        </p:nvSpPr>
        <p:spPr>
          <a:xfrm>
            <a:off x="16422128" y="7110507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09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3A885724-0406-2367-0631-44D1D9A9943E}"/>
              </a:ext>
            </a:extLst>
          </p:cNvPr>
          <p:cNvSpPr txBox="1"/>
          <p:nvPr/>
        </p:nvSpPr>
        <p:spPr>
          <a:xfrm>
            <a:off x="17887362" y="623222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10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EF1B6B7-A17B-36F4-286B-343597B07AB4}"/>
              </a:ext>
            </a:extLst>
          </p:cNvPr>
          <p:cNvSpPr txBox="1"/>
          <p:nvPr/>
        </p:nvSpPr>
        <p:spPr>
          <a:xfrm>
            <a:off x="19414513" y="7110507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11</a:t>
            </a:r>
          </a:p>
        </p:txBody>
      </p:sp>
      <p:sp>
        <p:nvSpPr>
          <p:cNvPr id="154" name="Shape 2531">
            <a:extLst>
              <a:ext uri="{FF2B5EF4-FFF2-40B4-BE49-F238E27FC236}">
                <a16:creationId xmlns:a16="http://schemas.microsoft.com/office/drawing/2014/main" id="{2A578CAF-3FDB-1C2C-20A3-796DD6B0F8E0}"/>
              </a:ext>
            </a:extLst>
          </p:cNvPr>
          <p:cNvSpPr/>
          <p:nvPr/>
        </p:nvSpPr>
        <p:spPr>
          <a:xfrm>
            <a:off x="8848154" y="551563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5" name="Shape 2541">
            <a:extLst>
              <a:ext uri="{FF2B5EF4-FFF2-40B4-BE49-F238E27FC236}">
                <a16:creationId xmlns:a16="http://schemas.microsoft.com/office/drawing/2014/main" id="{DA0839D2-57E7-2347-BD66-9434643CAAED}"/>
              </a:ext>
            </a:extLst>
          </p:cNvPr>
          <p:cNvSpPr/>
          <p:nvPr/>
        </p:nvSpPr>
        <p:spPr>
          <a:xfrm>
            <a:off x="9654671" y="8801663"/>
            <a:ext cx="457082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6" name="Shape 2551">
            <a:extLst>
              <a:ext uri="{FF2B5EF4-FFF2-40B4-BE49-F238E27FC236}">
                <a16:creationId xmlns:a16="http://schemas.microsoft.com/office/drawing/2014/main" id="{45EF119E-C3AB-0EED-534A-25A6D79C451D}"/>
              </a:ext>
            </a:extLst>
          </p:cNvPr>
          <p:cNvSpPr/>
          <p:nvPr/>
        </p:nvSpPr>
        <p:spPr>
          <a:xfrm>
            <a:off x="5894816" y="404934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7" name="Shape 2561">
            <a:extLst>
              <a:ext uri="{FF2B5EF4-FFF2-40B4-BE49-F238E27FC236}">
                <a16:creationId xmlns:a16="http://schemas.microsoft.com/office/drawing/2014/main" id="{55F4CCF6-66A8-AE4B-09F5-1AAD0F1D129D}"/>
              </a:ext>
            </a:extLst>
          </p:cNvPr>
          <p:cNvSpPr/>
          <p:nvPr/>
        </p:nvSpPr>
        <p:spPr>
          <a:xfrm>
            <a:off x="3121140" y="562502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8" name="Shape 2571">
            <a:extLst>
              <a:ext uri="{FF2B5EF4-FFF2-40B4-BE49-F238E27FC236}">
                <a16:creationId xmlns:a16="http://schemas.microsoft.com/office/drawing/2014/main" id="{B25A2B75-00CF-49ED-3D33-D22D64817B57}"/>
              </a:ext>
            </a:extLst>
          </p:cNvPr>
          <p:cNvSpPr/>
          <p:nvPr/>
        </p:nvSpPr>
        <p:spPr>
          <a:xfrm>
            <a:off x="2834108" y="893771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59" name="Shape 2581">
            <a:extLst>
              <a:ext uri="{FF2B5EF4-FFF2-40B4-BE49-F238E27FC236}">
                <a16:creationId xmlns:a16="http://schemas.microsoft.com/office/drawing/2014/main" id="{8E54E327-AA82-090D-C2A0-2F76A6371C57}"/>
              </a:ext>
            </a:extLst>
          </p:cNvPr>
          <p:cNvSpPr/>
          <p:nvPr/>
        </p:nvSpPr>
        <p:spPr>
          <a:xfrm>
            <a:off x="5894816" y="10695415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0" name="Shape 2587">
            <a:extLst>
              <a:ext uri="{FF2B5EF4-FFF2-40B4-BE49-F238E27FC236}">
                <a16:creationId xmlns:a16="http://schemas.microsoft.com/office/drawing/2014/main" id="{A06A6249-F68F-B58D-A438-3B438CA954A3}"/>
              </a:ext>
            </a:extLst>
          </p:cNvPr>
          <p:cNvSpPr/>
          <p:nvPr/>
        </p:nvSpPr>
        <p:spPr>
          <a:xfrm>
            <a:off x="15100715" y="5504265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1" name="Shape 2594">
            <a:extLst>
              <a:ext uri="{FF2B5EF4-FFF2-40B4-BE49-F238E27FC236}">
                <a16:creationId xmlns:a16="http://schemas.microsoft.com/office/drawing/2014/main" id="{0F5B2AAD-C4B8-2183-7549-555281F70FB1}"/>
              </a:ext>
            </a:extLst>
          </p:cNvPr>
          <p:cNvSpPr/>
          <p:nvPr/>
        </p:nvSpPr>
        <p:spPr>
          <a:xfrm>
            <a:off x="17930530" y="4049348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2" name="Shape 2604">
            <a:extLst>
              <a:ext uri="{FF2B5EF4-FFF2-40B4-BE49-F238E27FC236}">
                <a16:creationId xmlns:a16="http://schemas.microsoft.com/office/drawing/2014/main" id="{F9316718-5216-8A4F-B79F-AE53754DD9FC}"/>
              </a:ext>
            </a:extLst>
          </p:cNvPr>
          <p:cNvSpPr/>
          <p:nvPr/>
        </p:nvSpPr>
        <p:spPr>
          <a:xfrm>
            <a:off x="17930528" y="1069541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3" name="Shape 2614">
            <a:extLst>
              <a:ext uri="{FF2B5EF4-FFF2-40B4-BE49-F238E27FC236}">
                <a16:creationId xmlns:a16="http://schemas.microsoft.com/office/drawing/2014/main" id="{A5574620-4F44-5A58-0119-1BAAC23C5683}"/>
              </a:ext>
            </a:extLst>
          </p:cNvPr>
          <p:cNvSpPr/>
          <p:nvPr/>
        </p:nvSpPr>
        <p:spPr>
          <a:xfrm>
            <a:off x="14239332" y="8700089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4" name="Shape 2624">
            <a:extLst>
              <a:ext uri="{FF2B5EF4-FFF2-40B4-BE49-F238E27FC236}">
                <a16:creationId xmlns:a16="http://schemas.microsoft.com/office/drawing/2014/main" id="{37C11707-1127-5762-68FD-79C9BA503EBA}"/>
              </a:ext>
            </a:extLst>
          </p:cNvPr>
          <p:cNvSpPr/>
          <p:nvPr/>
        </p:nvSpPr>
        <p:spPr>
          <a:xfrm>
            <a:off x="20991236" y="893771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5" name="Shape 2630">
            <a:extLst>
              <a:ext uri="{FF2B5EF4-FFF2-40B4-BE49-F238E27FC236}">
                <a16:creationId xmlns:a16="http://schemas.microsoft.com/office/drawing/2014/main" id="{E31853E3-F131-4F4A-7F19-1BF4ABEB7DFC}"/>
              </a:ext>
            </a:extLst>
          </p:cNvPr>
          <p:cNvSpPr/>
          <p:nvPr/>
        </p:nvSpPr>
        <p:spPr>
          <a:xfrm>
            <a:off x="21027368" y="5504265"/>
            <a:ext cx="30473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6" name="Shape 2634">
            <a:extLst>
              <a:ext uri="{FF2B5EF4-FFF2-40B4-BE49-F238E27FC236}">
                <a16:creationId xmlns:a16="http://schemas.microsoft.com/office/drawing/2014/main" id="{FEEEA842-EB4B-BC67-2FA2-0B5413680501}"/>
              </a:ext>
            </a:extLst>
          </p:cNvPr>
          <p:cNvSpPr/>
          <p:nvPr/>
        </p:nvSpPr>
        <p:spPr>
          <a:xfrm>
            <a:off x="11912672" y="1000439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FC92C4C-29CE-0CD9-38D0-228F574006F0}"/>
              </a:ext>
            </a:extLst>
          </p:cNvPr>
          <p:cNvSpPr txBox="1"/>
          <p:nvPr/>
        </p:nvSpPr>
        <p:spPr>
          <a:xfrm>
            <a:off x="5105659" y="11490891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DAA7036E-0CF5-4936-BE1F-747AFE4A3213}"/>
              </a:ext>
            </a:extLst>
          </p:cNvPr>
          <p:cNvSpPr txBox="1"/>
          <p:nvPr/>
        </p:nvSpPr>
        <p:spPr>
          <a:xfrm>
            <a:off x="2324279" y="9875423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2A9285-EA83-90DE-E9FA-A90543592EB7}"/>
              </a:ext>
            </a:extLst>
          </p:cNvPr>
          <p:cNvSpPr txBox="1"/>
          <p:nvPr/>
        </p:nvSpPr>
        <p:spPr>
          <a:xfrm>
            <a:off x="1995252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8BC8FEE1-319B-33A7-E1E1-6800A91B9618}"/>
              </a:ext>
            </a:extLst>
          </p:cNvPr>
          <p:cNvSpPr txBox="1"/>
          <p:nvPr/>
        </p:nvSpPr>
        <p:spPr>
          <a:xfrm>
            <a:off x="5105659" y="485391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58DF1F15-5A26-A75B-FAE1-9C7D708E691D}"/>
              </a:ext>
            </a:extLst>
          </p:cNvPr>
          <p:cNvSpPr txBox="1"/>
          <p:nvPr/>
        </p:nvSpPr>
        <p:spPr>
          <a:xfrm>
            <a:off x="8236751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1430FAB3-D186-31BF-E994-894800E5499F}"/>
              </a:ext>
            </a:extLst>
          </p:cNvPr>
          <p:cNvSpPr txBox="1"/>
          <p:nvPr/>
        </p:nvSpPr>
        <p:spPr>
          <a:xfrm>
            <a:off x="8970243" y="9399464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DCE29892-2DE9-A282-514E-3980DFABC907}"/>
              </a:ext>
            </a:extLst>
          </p:cNvPr>
          <p:cNvSpPr txBox="1"/>
          <p:nvPr/>
        </p:nvSpPr>
        <p:spPr>
          <a:xfrm>
            <a:off x="11111599" y="10734584"/>
            <a:ext cx="21608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Fusce</a:t>
            </a:r>
            <a:r>
              <a:rPr lang="en-US" sz="1600" dirty="0">
                <a:solidFill>
                  <a:schemeClr val="tx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tx2"/>
                </a:solidFill>
              </a:rPr>
              <a:t>malesuada</a:t>
            </a:r>
            <a:r>
              <a:rPr lang="en-US" sz="1600" dirty="0">
                <a:solidFill>
                  <a:schemeClr val="tx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FD23A0D2-5624-5157-3C10-B9F664FE47C4}"/>
              </a:ext>
            </a:extLst>
          </p:cNvPr>
          <p:cNvSpPr txBox="1"/>
          <p:nvPr/>
        </p:nvSpPr>
        <p:spPr>
          <a:xfrm>
            <a:off x="13619710" y="9399464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Fusce</a:t>
            </a:r>
            <a:r>
              <a:rPr lang="en-US" sz="1600" dirty="0">
                <a:solidFill>
                  <a:schemeClr val="tx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tx2"/>
                </a:solidFill>
              </a:rPr>
              <a:t>malesuada</a:t>
            </a:r>
            <a:r>
              <a:rPr lang="en-US" sz="1600" dirty="0">
                <a:solidFill>
                  <a:schemeClr val="tx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A6642C6D-8F71-B76D-3850-D52DD295A2E9}"/>
              </a:ext>
            </a:extLst>
          </p:cNvPr>
          <p:cNvSpPr txBox="1"/>
          <p:nvPr/>
        </p:nvSpPr>
        <p:spPr>
          <a:xfrm>
            <a:off x="17125492" y="11490891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Fusce</a:t>
            </a:r>
            <a:r>
              <a:rPr lang="en-US" sz="1600" dirty="0">
                <a:solidFill>
                  <a:schemeClr val="tx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tx2"/>
                </a:solidFill>
              </a:rPr>
              <a:t>malesuada</a:t>
            </a:r>
            <a:r>
              <a:rPr lang="en-US" sz="1600" dirty="0">
                <a:solidFill>
                  <a:schemeClr val="tx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9F0DFDA8-821F-F2B5-BBA1-2886D8C8FDAC}"/>
              </a:ext>
            </a:extLst>
          </p:cNvPr>
          <p:cNvSpPr txBox="1"/>
          <p:nvPr/>
        </p:nvSpPr>
        <p:spPr>
          <a:xfrm>
            <a:off x="19958883" y="9875423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Fusce</a:t>
            </a:r>
            <a:r>
              <a:rPr lang="en-US" sz="1600" dirty="0">
                <a:solidFill>
                  <a:schemeClr val="tx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tx2"/>
                </a:solidFill>
              </a:rPr>
              <a:t>malesuada</a:t>
            </a:r>
            <a:r>
              <a:rPr lang="en-US" sz="1600" dirty="0">
                <a:solidFill>
                  <a:schemeClr val="tx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D10427A8-A348-1261-382D-08C2B563F6B2}"/>
              </a:ext>
            </a:extLst>
          </p:cNvPr>
          <p:cNvSpPr txBox="1"/>
          <p:nvPr/>
        </p:nvSpPr>
        <p:spPr>
          <a:xfrm>
            <a:off x="14015085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Fusce</a:t>
            </a:r>
            <a:r>
              <a:rPr lang="en-US" sz="1600" dirty="0">
                <a:solidFill>
                  <a:schemeClr val="tx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tx2"/>
                </a:solidFill>
              </a:rPr>
              <a:t>malesuada</a:t>
            </a:r>
            <a:r>
              <a:rPr lang="en-US" sz="1600" dirty="0">
                <a:solidFill>
                  <a:schemeClr val="tx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5F9950FE-93F6-8996-A286-19BC4DDA04E4}"/>
              </a:ext>
            </a:extLst>
          </p:cNvPr>
          <p:cNvSpPr txBox="1"/>
          <p:nvPr/>
        </p:nvSpPr>
        <p:spPr>
          <a:xfrm>
            <a:off x="17125492" y="485391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Fusce</a:t>
            </a:r>
            <a:r>
              <a:rPr lang="en-US" sz="1600" dirty="0">
                <a:solidFill>
                  <a:schemeClr val="tx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tx2"/>
                </a:solidFill>
              </a:rPr>
              <a:t>malesuada</a:t>
            </a:r>
            <a:r>
              <a:rPr lang="en-US" sz="1600" dirty="0">
                <a:solidFill>
                  <a:schemeClr val="tx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97B20B3B-03C6-7888-A342-1FCEACC2FCD3}"/>
              </a:ext>
            </a:extLst>
          </p:cNvPr>
          <p:cNvSpPr txBox="1"/>
          <p:nvPr/>
        </p:nvSpPr>
        <p:spPr>
          <a:xfrm>
            <a:off x="20256584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Fusce</a:t>
            </a:r>
            <a:r>
              <a:rPr lang="en-US" sz="1600" dirty="0">
                <a:solidFill>
                  <a:schemeClr val="tx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tx2"/>
                </a:solidFill>
              </a:rPr>
              <a:t>malesuada</a:t>
            </a:r>
            <a:r>
              <a:rPr lang="en-US" sz="1600" dirty="0">
                <a:solidFill>
                  <a:schemeClr val="tx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904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1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1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1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1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750" fill="hold"/>
                                            <p:tgtEl>
                                              <p:spTgt spid="1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750" fill="hold"/>
                                            <p:tgtEl>
                                              <p:spTgt spid="1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7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0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750" fill="hold"/>
                                            <p:tgtEl>
                                              <p:spTgt spid="1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750" fill="hold"/>
                                            <p:tgtEl>
                                              <p:spTgt spid="16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0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1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750" fill="hold"/>
                                            <p:tgtEl>
                                              <p:spTgt spid="16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3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3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4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3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5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27" dur="750" fill="hold"/>
                                            <p:tgtEl>
                                              <p:spTgt spid="1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5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47" dur="750" fill="hold"/>
                                            <p:tgtEl>
                                              <p:spTgt spid="1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6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5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6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7" dur="750" fill="hold"/>
                                            <p:tgtEl>
                                              <p:spTgt spid="16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1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5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6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0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2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5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0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1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5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0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1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2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5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6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0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1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2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5" dur="10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6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7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0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1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2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5" dur="10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6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7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8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1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149" grpId="0"/>
          <p:bldP spid="150" grpId="0"/>
          <p:bldP spid="151" grpId="0"/>
          <p:bldP spid="152" grpId="0"/>
          <p:bldP spid="153" grpId="0"/>
          <p:bldP spid="154" grpId="0" animBg="1"/>
          <p:bldP spid="154" grpId="1" animBg="1"/>
          <p:bldP spid="155" grpId="0" animBg="1"/>
          <p:bldP spid="155" grpId="1" animBg="1"/>
          <p:bldP spid="156" grpId="0" animBg="1"/>
          <p:bldP spid="156" grpId="1" animBg="1"/>
          <p:bldP spid="157" grpId="0" animBg="1"/>
          <p:bldP spid="157" grpId="1" animBg="1"/>
          <p:bldP spid="158" grpId="0" animBg="1"/>
          <p:bldP spid="158" grpId="1" animBg="1"/>
          <p:bldP spid="159" grpId="0" animBg="1"/>
          <p:bldP spid="159" grpId="1" animBg="1"/>
          <p:bldP spid="160" grpId="0" animBg="1"/>
          <p:bldP spid="160" grpId="1" animBg="1"/>
          <p:bldP spid="161" grpId="0" animBg="1"/>
          <p:bldP spid="161" grpId="1" animBg="1"/>
          <p:bldP spid="162" grpId="0" animBg="1"/>
          <p:bldP spid="162" grpId="1" animBg="1"/>
          <p:bldP spid="163" grpId="0" animBg="1"/>
          <p:bldP spid="163" grpId="1" animBg="1"/>
          <p:bldP spid="164" grpId="0" animBg="1"/>
          <p:bldP spid="164" grpId="1" animBg="1"/>
          <p:bldP spid="165" grpId="0" animBg="1"/>
          <p:bldP spid="165" grpId="1" animBg="1"/>
          <p:bldP spid="166" grpId="0" animBg="1"/>
          <p:bldP spid="166" grpId="1" animBg="1"/>
          <p:bldP spid="167" grpId="0"/>
          <p:bldP spid="168" grpId="0"/>
          <p:bldP spid="169" grpId="0"/>
          <p:bldP spid="170" grpId="0"/>
          <p:bldP spid="171" grpId="0"/>
          <p:bldP spid="172" grpId="0"/>
          <p:bldP spid="173" grpId="0"/>
          <p:bldP spid="174" grpId="0"/>
          <p:bldP spid="175" grpId="0"/>
          <p:bldP spid="176" grpId="0"/>
          <p:bldP spid="177" grpId="0"/>
          <p:bldP spid="178" grpId="0"/>
          <p:bldP spid="17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1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1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1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1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1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750" fill="hold"/>
                                            <p:tgtEl>
                                              <p:spTgt spid="1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750" fill="hold"/>
                                            <p:tgtEl>
                                              <p:spTgt spid="1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7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750" fill="hold"/>
                                            <p:tgtEl>
                                              <p:spTgt spid="1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750" fill="hold"/>
                                            <p:tgtEl>
                                              <p:spTgt spid="16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750" fill="hold"/>
                                            <p:tgtEl>
                                              <p:spTgt spid="16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3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5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27" dur="750" fill="hold"/>
                                            <p:tgtEl>
                                              <p:spTgt spid="1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5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47" dur="750" fill="hold"/>
                                            <p:tgtEl>
                                              <p:spTgt spid="1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6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5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6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7" dur="750" fill="hold"/>
                                            <p:tgtEl>
                                              <p:spTgt spid="16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1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5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6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0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2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5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0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1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5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0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1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2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5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6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0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1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2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5" dur="10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6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7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0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1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2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5" dur="10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6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7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8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1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7" grpId="0" animBg="1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149" grpId="0"/>
          <p:bldP spid="150" grpId="0"/>
          <p:bldP spid="151" grpId="0"/>
          <p:bldP spid="152" grpId="0"/>
          <p:bldP spid="153" grpId="0"/>
          <p:bldP spid="154" grpId="0" animBg="1"/>
          <p:bldP spid="154" grpId="1" animBg="1"/>
          <p:bldP spid="155" grpId="0" animBg="1"/>
          <p:bldP spid="155" grpId="1" animBg="1"/>
          <p:bldP spid="156" grpId="0" animBg="1"/>
          <p:bldP spid="156" grpId="1" animBg="1"/>
          <p:bldP spid="157" grpId="0" animBg="1"/>
          <p:bldP spid="157" grpId="1" animBg="1"/>
          <p:bldP spid="158" grpId="0" animBg="1"/>
          <p:bldP spid="158" grpId="1" animBg="1"/>
          <p:bldP spid="159" grpId="0" animBg="1"/>
          <p:bldP spid="159" grpId="1" animBg="1"/>
          <p:bldP spid="160" grpId="0" animBg="1"/>
          <p:bldP spid="160" grpId="1" animBg="1"/>
          <p:bldP spid="161" grpId="0" animBg="1"/>
          <p:bldP spid="161" grpId="1" animBg="1"/>
          <p:bldP spid="162" grpId="0" animBg="1"/>
          <p:bldP spid="162" grpId="1" animBg="1"/>
          <p:bldP spid="163" grpId="0" animBg="1"/>
          <p:bldP spid="163" grpId="1" animBg="1"/>
          <p:bldP spid="164" grpId="0" animBg="1"/>
          <p:bldP spid="164" grpId="1" animBg="1"/>
          <p:bldP spid="165" grpId="0" animBg="1"/>
          <p:bldP spid="165" grpId="1" animBg="1"/>
          <p:bldP spid="166" grpId="0" animBg="1"/>
          <p:bldP spid="166" grpId="1" animBg="1"/>
          <p:bldP spid="167" grpId="0"/>
          <p:bldP spid="168" grpId="0"/>
          <p:bldP spid="169" grpId="0"/>
          <p:bldP spid="170" grpId="0"/>
          <p:bldP spid="171" grpId="0"/>
          <p:bldP spid="172" grpId="0"/>
          <p:bldP spid="173" grpId="0"/>
          <p:bldP spid="174" grpId="0"/>
          <p:bldP spid="175" grpId="0"/>
          <p:bldP spid="176" grpId="0"/>
          <p:bldP spid="177" grpId="0"/>
          <p:bldP spid="178" grpId="0"/>
          <p:bldP spid="179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9D031DE-3E42-16BC-3E61-9F372103D765}"/>
              </a:ext>
            </a:extLst>
          </p:cNvPr>
          <p:cNvGrpSpPr/>
          <p:nvPr/>
        </p:nvGrpSpPr>
        <p:grpSpPr>
          <a:xfrm>
            <a:off x="1043401" y="2953858"/>
            <a:ext cx="22297198" cy="10593620"/>
            <a:chOff x="-22297198" y="3124065"/>
            <a:chExt cx="22297198" cy="10593620"/>
          </a:xfrm>
          <a:solidFill>
            <a:schemeClr val="tx2">
              <a:lumMod val="25000"/>
              <a:lumOff val="75000"/>
            </a:schemeClr>
          </a:solidFill>
          <a:effectLst>
            <a:outerShdw blurRad="127000" dist="254000" dir="5400000" algn="t" rotWithShape="0">
              <a:prstClr val="black">
                <a:alpha val="15000"/>
              </a:prstClr>
            </a:outerShdw>
          </a:effectLst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363BDC1-09A5-07DE-DE34-4A6BA6DF8391}"/>
                </a:ext>
              </a:extLst>
            </p:cNvPr>
            <p:cNvSpPr/>
            <p:nvPr/>
          </p:nvSpPr>
          <p:spPr>
            <a:xfrm>
              <a:off x="-15045204" y="8590080"/>
              <a:ext cx="3087741" cy="3107242"/>
            </a:xfrm>
            <a:custGeom>
              <a:avLst/>
              <a:gdLst>
                <a:gd name="connsiteX0" fmla="*/ 0 w 3264116"/>
                <a:gd name="connsiteY0" fmla="*/ 0 h 3284732"/>
                <a:gd name="connsiteX1" fmla="*/ 2735174 w 3264116"/>
                <a:gd name="connsiteY1" fmla="*/ 0 h 3284732"/>
                <a:gd name="connsiteX2" fmla="*/ 2749448 w 3264116"/>
                <a:gd name="connsiteY2" fmla="*/ 93515 h 3284732"/>
                <a:gd name="connsiteX3" fmla="*/ 3229836 w 3264116"/>
                <a:gd name="connsiteY3" fmla="*/ 890614 h 3284732"/>
                <a:gd name="connsiteX4" fmla="*/ 3264116 w 3264116"/>
                <a:gd name="connsiteY4" fmla="*/ 916248 h 3284732"/>
                <a:gd name="connsiteX5" fmla="*/ 1896670 w 3264116"/>
                <a:gd name="connsiteY5" fmla="*/ 3284732 h 3284732"/>
                <a:gd name="connsiteX6" fmla="*/ 1813448 w 3264116"/>
                <a:gd name="connsiteY6" fmla="*/ 3231379 h 3284732"/>
                <a:gd name="connsiteX7" fmla="*/ 606 w 3264116"/>
                <a:gd name="connsiteY7" fmla="*/ 23958 h 3284732"/>
                <a:gd name="connsiteX8" fmla="*/ 0 w 3264116"/>
                <a:gd name="connsiteY8" fmla="*/ 0 h 328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6" h="3284732">
                  <a:moveTo>
                    <a:pt x="0" y="0"/>
                  </a:moveTo>
                  <a:lnTo>
                    <a:pt x="2735174" y="0"/>
                  </a:lnTo>
                  <a:lnTo>
                    <a:pt x="2749448" y="93515"/>
                  </a:lnTo>
                  <a:cubicBezTo>
                    <a:pt x="2814634" y="412070"/>
                    <a:pt x="2988154" y="691162"/>
                    <a:pt x="3229836" y="890614"/>
                  </a:cubicBezTo>
                  <a:lnTo>
                    <a:pt x="3264116" y="916248"/>
                  </a:lnTo>
                  <a:lnTo>
                    <a:pt x="1896670" y="3284732"/>
                  </a:lnTo>
                  <a:lnTo>
                    <a:pt x="1813448" y="3231379"/>
                  </a:lnTo>
                  <a:cubicBezTo>
                    <a:pt x="771320" y="2527332"/>
                    <a:pt x="68302" y="1359454"/>
                    <a:pt x="606" y="2395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31F9138-C3D8-AA3E-A067-B104C7383BAC}"/>
                </a:ext>
              </a:extLst>
            </p:cNvPr>
            <p:cNvSpPr/>
            <p:nvPr/>
          </p:nvSpPr>
          <p:spPr>
            <a:xfrm>
              <a:off x="-10339731" y="8590080"/>
              <a:ext cx="3087737" cy="3107240"/>
            </a:xfrm>
            <a:custGeom>
              <a:avLst/>
              <a:gdLst>
                <a:gd name="connsiteX0" fmla="*/ 528938 w 3264112"/>
                <a:gd name="connsiteY0" fmla="*/ 0 h 3284730"/>
                <a:gd name="connsiteX1" fmla="*/ 3264112 w 3264112"/>
                <a:gd name="connsiteY1" fmla="*/ 0 h 3284730"/>
                <a:gd name="connsiteX2" fmla="*/ 3263508 w 3264112"/>
                <a:gd name="connsiteY2" fmla="*/ 23958 h 3284730"/>
                <a:gd name="connsiteX3" fmla="*/ 1450664 w 3264112"/>
                <a:gd name="connsiteY3" fmla="*/ 3231379 h 3284730"/>
                <a:gd name="connsiteX4" fmla="*/ 1367444 w 3264112"/>
                <a:gd name="connsiteY4" fmla="*/ 3284730 h 3284730"/>
                <a:gd name="connsiteX5" fmla="*/ 0 w 3264112"/>
                <a:gd name="connsiteY5" fmla="*/ 916246 h 3284730"/>
                <a:gd name="connsiteX6" fmla="*/ 34276 w 3264112"/>
                <a:gd name="connsiteY6" fmla="*/ 890614 h 3284730"/>
                <a:gd name="connsiteX7" fmla="*/ 514664 w 3264112"/>
                <a:gd name="connsiteY7" fmla="*/ 93515 h 3284730"/>
                <a:gd name="connsiteX8" fmla="*/ 528938 w 3264112"/>
                <a:gd name="connsiteY8" fmla="*/ 0 h 328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12" h="3284730">
                  <a:moveTo>
                    <a:pt x="528938" y="0"/>
                  </a:moveTo>
                  <a:lnTo>
                    <a:pt x="3264112" y="0"/>
                  </a:lnTo>
                  <a:lnTo>
                    <a:pt x="3263508" y="23958"/>
                  </a:lnTo>
                  <a:cubicBezTo>
                    <a:pt x="3195808" y="1359454"/>
                    <a:pt x="2492792" y="2527332"/>
                    <a:pt x="1450664" y="3231379"/>
                  </a:cubicBezTo>
                  <a:lnTo>
                    <a:pt x="1367444" y="3284730"/>
                  </a:lnTo>
                  <a:lnTo>
                    <a:pt x="0" y="916246"/>
                  </a:lnTo>
                  <a:lnTo>
                    <a:pt x="34276" y="890614"/>
                  </a:lnTo>
                  <a:cubicBezTo>
                    <a:pt x="275958" y="691162"/>
                    <a:pt x="449478" y="412070"/>
                    <a:pt x="514664" y="93515"/>
                  </a:cubicBezTo>
                  <a:lnTo>
                    <a:pt x="52893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D5DEB2F-0B30-8DD9-79A8-7F66C2068AE3}"/>
                </a:ext>
              </a:extLst>
            </p:cNvPr>
            <p:cNvSpPr/>
            <p:nvPr/>
          </p:nvSpPr>
          <p:spPr>
            <a:xfrm>
              <a:off x="-12942749" y="9635744"/>
              <a:ext cx="3588302" cy="2677356"/>
            </a:xfrm>
            <a:custGeom>
              <a:avLst/>
              <a:gdLst>
                <a:gd name="connsiteX0" fmla="*/ 2426142 w 3793270"/>
                <a:gd name="connsiteY0" fmla="*/ 0 h 2830291"/>
                <a:gd name="connsiteX1" fmla="*/ 3793270 w 3793270"/>
                <a:gd name="connsiteY1" fmla="*/ 2367934 h 2830291"/>
                <a:gd name="connsiteX2" fmla="*/ 3684534 w 3793270"/>
                <a:gd name="connsiteY2" fmla="*/ 2423625 h 2830291"/>
                <a:gd name="connsiteX3" fmla="*/ 1896634 w 3793270"/>
                <a:gd name="connsiteY3" fmla="*/ 2830291 h 2830291"/>
                <a:gd name="connsiteX4" fmla="*/ 108734 w 3793270"/>
                <a:gd name="connsiteY4" fmla="*/ 2423625 h 2830291"/>
                <a:gd name="connsiteX5" fmla="*/ 0 w 3793270"/>
                <a:gd name="connsiteY5" fmla="*/ 2367935 h 2830291"/>
                <a:gd name="connsiteX6" fmla="*/ 1367128 w 3793270"/>
                <a:gd name="connsiteY6" fmla="*/ 1 h 2830291"/>
                <a:gd name="connsiteX7" fmla="*/ 1480870 w 3793270"/>
                <a:gd name="connsiteY7" fmla="*/ 41631 h 2830291"/>
                <a:gd name="connsiteX8" fmla="*/ 1896634 w 3793270"/>
                <a:gd name="connsiteY8" fmla="*/ 104489 h 2830291"/>
                <a:gd name="connsiteX9" fmla="*/ 2312398 w 3793270"/>
                <a:gd name="connsiteY9" fmla="*/ 41631 h 2830291"/>
                <a:gd name="connsiteX10" fmla="*/ 2426142 w 3793270"/>
                <a:gd name="connsiteY10" fmla="*/ 0 h 283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93270" h="2830291">
                  <a:moveTo>
                    <a:pt x="2426142" y="0"/>
                  </a:moveTo>
                  <a:lnTo>
                    <a:pt x="3793270" y="2367934"/>
                  </a:lnTo>
                  <a:lnTo>
                    <a:pt x="3684534" y="2423625"/>
                  </a:lnTo>
                  <a:cubicBezTo>
                    <a:pt x="3143668" y="2684242"/>
                    <a:pt x="2537206" y="2830291"/>
                    <a:pt x="1896634" y="2830291"/>
                  </a:cubicBezTo>
                  <a:cubicBezTo>
                    <a:pt x="1256062" y="2830291"/>
                    <a:pt x="649600" y="2684242"/>
                    <a:pt x="108734" y="2423625"/>
                  </a:cubicBezTo>
                  <a:lnTo>
                    <a:pt x="0" y="2367935"/>
                  </a:lnTo>
                  <a:lnTo>
                    <a:pt x="1367128" y="1"/>
                  </a:lnTo>
                  <a:lnTo>
                    <a:pt x="1480870" y="41631"/>
                  </a:lnTo>
                  <a:cubicBezTo>
                    <a:pt x="1612210" y="82482"/>
                    <a:pt x="1751852" y="104489"/>
                    <a:pt x="1896634" y="104489"/>
                  </a:cubicBezTo>
                  <a:cubicBezTo>
                    <a:pt x="2041416" y="104489"/>
                    <a:pt x="2181058" y="82482"/>
                    <a:pt x="2312398" y="41631"/>
                  </a:cubicBezTo>
                  <a:lnTo>
                    <a:pt x="2426142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23B3246-1D9A-1E29-960F-08F9283E9264}"/>
                </a:ext>
              </a:extLst>
            </p:cNvPr>
            <p:cNvSpPr/>
            <p:nvPr/>
          </p:nvSpPr>
          <p:spPr>
            <a:xfrm>
              <a:off x="-15803304" y="8590080"/>
              <a:ext cx="2552284" cy="3764376"/>
            </a:xfrm>
            <a:custGeom>
              <a:avLst/>
              <a:gdLst>
                <a:gd name="connsiteX0" fmla="*/ 0 w 2698074"/>
                <a:gd name="connsiteY0" fmla="*/ 0 h 3979402"/>
                <a:gd name="connsiteX1" fmla="*/ 801404 w 2698074"/>
                <a:gd name="connsiteY1" fmla="*/ 0 h 3979402"/>
                <a:gd name="connsiteX2" fmla="*/ 802010 w 2698074"/>
                <a:gd name="connsiteY2" fmla="*/ 23958 h 3979402"/>
                <a:gd name="connsiteX3" fmla="*/ 2614852 w 2698074"/>
                <a:gd name="connsiteY3" fmla="*/ 3231379 h 3979402"/>
                <a:gd name="connsiteX4" fmla="*/ 2698074 w 2698074"/>
                <a:gd name="connsiteY4" fmla="*/ 3284732 h 3979402"/>
                <a:gd name="connsiteX5" fmla="*/ 2297006 w 2698074"/>
                <a:gd name="connsiteY5" fmla="*/ 3979402 h 3979402"/>
                <a:gd name="connsiteX6" fmla="*/ 2166780 w 2698074"/>
                <a:gd name="connsiteY6" fmla="*/ 3895915 h 3979402"/>
                <a:gd name="connsiteX7" fmla="*/ 1648 w 2698074"/>
                <a:gd name="connsiteY7" fmla="*/ 65198 h 3979402"/>
                <a:gd name="connsiteX8" fmla="*/ 0 w 2698074"/>
                <a:gd name="connsiteY8" fmla="*/ 0 h 397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4" h="3979402">
                  <a:moveTo>
                    <a:pt x="0" y="0"/>
                  </a:moveTo>
                  <a:lnTo>
                    <a:pt x="801404" y="0"/>
                  </a:lnTo>
                  <a:lnTo>
                    <a:pt x="802010" y="23958"/>
                  </a:lnTo>
                  <a:cubicBezTo>
                    <a:pt x="869706" y="1359454"/>
                    <a:pt x="1572724" y="2527332"/>
                    <a:pt x="2614852" y="3231379"/>
                  </a:cubicBezTo>
                  <a:lnTo>
                    <a:pt x="2698074" y="3284732"/>
                  </a:lnTo>
                  <a:lnTo>
                    <a:pt x="2297006" y="3979402"/>
                  </a:lnTo>
                  <a:lnTo>
                    <a:pt x="2166780" y="3895915"/>
                  </a:lnTo>
                  <a:cubicBezTo>
                    <a:pt x="922136" y="3055051"/>
                    <a:pt x="82500" y="1660220"/>
                    <a:pt x="1648" y="6519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8803C5-37DB-65FA-9FEA-F77CA6455A3F}"/>
                </a:ext>
              </a:extLst>
            </p:cNvPr>
            <p:cNvSpPr/>
            <p:nvPr/>
          </p:nvSpPr>
          <p:spPr>
            <a:xfrm>
              <a:off x="-9046176" y="8590081"/>
              <a:ext cx="2552282" cy="3764375"/>
            </a:xfrm>
            <a:custGeom>
              <a:avLst/>
              <a:gdLst>
                <a:gd name="connsiteX0" fmla="*/ 1896668 w 2698072"/>
                <a:gd name="connsiteY0" fmla="*/ 0 h 3979401"/>
                <a:gd name="connsiteX1" fmla="*/ 2698072 w 2698072"/>
                <a:gd name="connsiteY1" fmla="*/ 0 h 3979401"/>
                <a:gd name="connsiteX2" fmla="*/ 2696424 w 2698072"/>
                <a:gd name="connsiteY2" fmla="*/ 65198 h 3979401"/>
                <a:gd name="connsiteX3" fmla="*/ 531296 w 2698072"/>
                <a:gd name="connsiteY3" fmla="*/ 3895915 h 3979401"/>
                <a:gd name="connsiteX4" fmla="*/ 401068 w 2698072"/>
                <a:gd name="connsiteY4" fmla="*/ 3979401 h 3979401"/>
                <a:gd name="connsiteX5" fmla="*/ 0 w 2698072"/>
                <a:gd name="connsiteY5" fmla="*/ 3284730 h 3979401"/>
                <a:gd name="connsiteX6" fmla="*/ 83220 w 2698072"/>
                <a:gd name="connsiteY6" fmla="*/ 3231379 h 3979401"/>
                <a:gd name="connsiteX7" fmla="*/ 1896064 w 2698072"/>
                <a:gd name="connsiteY7" fmla="*/ 23958 h 3979401"/>
                <a:gd name="connsiteX8" fmla="*/ 1896668 w 2698072"/>
                <a:gd name="connsiteY8" fmla="*/ 0 h 3979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072" h="3979401">
                  <a:moveTo>
                    <a:pt x="1896668" y="0"/>
                  </a:moveTo>
                  <a:lnTo>
                    <a:pt x="2698072" y="0"/>
                  </a:lnTo>
                  <a:lnTo>
                    <a:pt x="2696424" y="65198"/>
                  </a:lnTo>
                  <a:cubicBezTo>
                    <a:pt x="2615572" y="1660220"/>
                    <a:pt x="1775936" y="3055051"/>
                    <a:pt x="531296" y="3895915"/>
                  </a:cubicBezTo>
                  <a:lnTo>
                    <a:pt x="401068" y="3979401"/>
                  </a:lnTo>
                  <a:lnTo>
                    <a:pt x="0" y="3284730"/>
                  </a:lnTo>
                  <a:lnTo>
                    <a:pt x="83220" y="3231379"/>
                  </a:lnTo>
                  <a:cubicBezTo>
                    <a:pt x="1125348" y="2527332"/>
                    <a:pt x="1828364" y="1359454"/>
                    <a:pt x="1896064" y="23958"/>
                  </a:cubicBezTo>
                  <a:lnTo>
                    <a:pt x="1896668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37489E7-2BBE-D843-A9C8-77424C697C6D}"/>
                </a:ext>
              </a:extLst>
            </p:cNvPr>
            <p:cNvSpPr/>
            <p:nvPr/>
          </p:nvSpPr>
          <p:spPr>
            <a:xfrm>
              <a:off x="-13322248" y="11875726"/>
              <a:ext cx="4347298" cy="1195473"/>
            </a:xfrm>
            <a:custGeom>
              <a:avLst/>
              <a:gdLst>
                <a:gd name="connsiteX0" fmla="*/ 4194446 w 4595622"/>
                <a:gd name="connsiteY0" fmla="*/ 0 h 1263760"/>
                <a:gd name="connsiteX1" fmla="*/ 4595622 w 4595622"/>
                <a:gd name="connsiteY1" fmla="*/ 694856 h 1263760"/>
                <a:gd name="connsiteX2" fmla="*/ 4433154 w 4595622"/>
                <a:gd name="connsiteY2" fmla="*/ 778067 h 1263760"/>
                <a:gd name="connsiteX3" fmla="*/ 2297810 w 4595622"/>
                <a:gd name="connsiteY3" fmla="*/ 1263760 h 1263760"/>
                <a:gd name="connsiteX4" fmla="*/ 162468 w 4595622"/>
                <a:gd name="connsiteY4" fmla="*/ 778067 h 1263760"/>
                <a:gd name="connsiteX5" fmla="*/ 0 w 4595622"/>
                <a:gd name="connsiteY5" fmla="*/ 694856 h 1263760"/>
                <a:gd name="connsiteX6" fmla="*/ 401176 w 4595622"/>
                <a:gd name="connsiteY6" fmla="*/ 1 h 1263760"/>
                <a:gd name="connsiteX7" fmla="*/ 509910 w 4595622"/>
                <a:gd name="connsiteY7" fmla="*/ 55691 h 1263760"/>
                <a:gd name="connsiteX8" fmla="*/ 2297810 w 4595622"/>
                <a:gd name="connsiteY8" fmla="*/ 462357 h 1263760"/>
                <a:gd name="connsiteX9" fmla="*/ 4085710 w 4595622"/>
                <a:gd name="connsiteY9" fmla="*/ 55691 h 1263760"/>
                <a:gd name="connsiteX10" fmla="*/ 4194446 w 4595622"/>
                <a:gd name="connsiteY10" fmla="*/ 0 h 1263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95622" h="1263760">
                  <a:moveTo>
                    <a:pt x="4194446" y="0"/>
                  </a:moveTo>
                  <a:lnTo>
                    <a:pt x="4595622" y="694856"/>
                  </a:lnTo>
                  <a:lnTo>
                    <a:pt x="4433154" y="778067"/>
                  </a:lnTo>
                  <a:cubicBezTo>
                    <a:pt x="3787180" y="1089329"/>
                    <a:pt x="3062866" y="1263760"/>
                    <a:pt x="2297810" y="1263760"/>
                  </a:cubicBezTo>
                  <a:cubicBezTo>
                    <a:pt x="1532756" y="1263760"/>
                    <a:pt x="808442" y="1089329"/>
                    <a:pt x="162468" y="778067"/>
                  </a:cubicBezTo>
                  <a:lnTo>
                    <a:pt x="0" y="694856"/>
                  </a:lnTo>
                  <a:lnTo>
                    <a:pt x="401176" y="1"/>
                  </a:lnTo>
                  <a:lnTo>
                    <a:pt x="509910" y="55691"/>
                  </a:lnTo>
                  <a:cubicBezTo>
                    <a:pt x="1050776" y="316308"/>
                    <a:pt x="1657238" y="462357"/>
                    <a:pt x="2297810" y="462357"/>
                  </a:cubicBezTo>
                  <a:cubicBezTo>
                    <a:pt x="2938382" y="462357"/>
                    <a:pt x="3544844" y="316308"/>
                    <a:pt x="4085710" y="55691"/>
                  </a:cubicBezTo>
                  <a:lnTo>
                    <a:pt x="4194446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B65B7DE-8AED-E1D1-0B7E-EE39390549FB}"/>
                </a:ext>
              </a:extLst>
            </p:cNvPr>
            <p:cNvSpPr/>
            <p:nvPr/>
          </p:nvSpPr>
          <p:spPr>
            <a:xfrm rot="19800000">
              <a:off x="-18001619" y="9475571"/>
              <a:ext cx="1485304" cy="1268823"/>
            </a:xfrm>
            <a:custGeom>
              <a:avLst/>
              <a:gdLst>
                <a:gd name="connsiteX0" fmla="*/ 710073 w 1569444"/>
                <a:gd name="connsiteY0" fmla="*/ 1059974 h 1340699"/>
                <a:gd name="connsiteX1" fmla="*/ 55097 w 1569444"/>
                <a:gd name="connsiteY1" fmla="*/ 482250 h 1340699"/>
                <a:gd name="connsiteX2" fmla="*/ 0 w 1569444"/>
                <a:gd name="connsiteY2" fmla="*/ 401417 h 1340699"/>
                <a:gd name="connsiteX3" fmla="*/ 695273 w 1569444"/>
                <a:gd name="connsiteY3" fmla="*/ 0 h 1340699"/>
                <a:gd name="connsiteX4" fmla="*/ 782043 w 1569444"/>
                <a:gd name="connsiteY4" fmla="*/ 103786 h 1340699"/>
                <a:gd name="connsiteX5" fmla="*/ 1110678 w 1569444"/>
                <a:gd name="connsiteY5" fmla="*/ 366105 h 1340699"/>
                <a:gd name="connsiteX6" fmla="*/ 1502171 w 1569444"/>
                <a:gd name="connsiteY6" fmla="*/ 519552 h 1340699"/>
                <a:gd name="connsiteX7" fmla="*/ 1569443 w 1569444"/>
                <a:gd name="connsiteY7" fmla="*/ 531289 h 1340699"/>
                <a:gd name="connsiteX8" fmla="*/ 1569444 w 1569444"/>
                <a:gd name="connsiteY8" fmla="*/ 1340699 h 1340699"/>
                <a:gd name="connsiteX9" fmla="*/ 1537885 w 1569444"/>
                <a:gd name="connsiteY9" fmla="*/ 1338338 h 1340699"/>
                <a:gd name="connsiteX10" fmla="*/ 710073 w 1569444"/>
                <a:gd name="connsiteY10" fmla="*/ 1059974 h 134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69444" h="1340699">
                  <a:moveTo>
                    <a:pt x="710073" y="1059974"/>
                  </a:moveTo>
                  <a:cubicBezTo>
                    <a:pt x="447088" y="908140"/>
                    <a:pt x="227326" y="710197"/>
                    <a:pt x="55097" y="482250"/>
                  </a:cubicBezTo>
                  <a:lnTo>
                    <a:pt x="0" y="401417"/>
                  </a:lnTo>
                  <a:lnTo>
                    <a:pt x="695273" y="0"/>
                  </a:lnTo>
                  <a:lnTo>
                    <a:pt x="782043" y="103786"/>
                  </a:lnTo>
                  <a:cubicBezTo>
                    <a:pt x="875361" y="204834"/>
                    <a:pt x="985293" y="293714"/>
                    <a:pt x="1110678" y="366105"/>
                  </a:cubicBezTo>
                  <a:cubicBezTo>
                    <a:pt x="1236063" y="438496"/>
                    <a:pt x="1368002" y="489260"/>
                    <a:pt x="1502171" y="519552"/>
                  </a:cubicBezTo>
                  <a:lnTo>
                    <a:pt x="1569443" y="531289"/>
                  </a:lnTo>
                  <a:lnTo>
                    <a:pt x="1569444" y="1340699"/>
                  </a:lnTo>
                  <a:lnTo>
                    <a:pt x="1537885" y="1338338"/>
                  </a:lnTo>
                  <a:cubicBezTo>
                    <a:pt x="1254363" y="1303157"/>
                    <a:pt x="973057" y="1211808"/>
                    <a:pt x="710073" y="10599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41A0D9B-FAAE-CE63-13A7-18C494A81D65}"/>
                </a:ext>
              </a:extLst>
            </p:cNvPr>
            <p:cNvSpPr/>
            <p:nvPr/>
          </p:nvSpPr>
          <p:spPr>
            <a:xfrm rot="19800000">
              <a:off x="-18990788" y="8359759"/>
              <a:ext cx="853092" cy="1719528"/>
            </a:xfrm>
            <a:custGeom>
              <a:avLst/>
              <a:gdLst>
                <a:gd name="connsiteX0" fmla="*/ 203413 w 901419"/>
                <a:gd name="connsiteY0" fmla="*/ 1816936 h 1816936"/>
                <a:gd name="connsiteX1" fmla="*/ 139592 w 901419"/>
                <a:gd name="connsiteY1" fmla="*/ 1668113 h 1816936"/>
                <a:gd name="connsiteX2" fmla="*/ 112098 w 901419"/>
                <a:gd name="connsiteY2" fmla="*/ 204381 h 1816936"/>
                <a:gd name="connsiteX3" fmla="*/ 191875 w 901419"/>
                <a:gd name="connsiteY3" fmla="*/ 0 h 1816936"/>
                <a:gd name="connsiteX4" fmla="*/ 892990 w 901419"/>
                <a:gd name="connsiteY4" fmla="*/ 404789 h 1816936"/>
                <a:gd name="connsiteX5" fmla="*/ 872605 w 901419"/>
                <a:gd name="connsiteY5" fmla="*/ 457009 h 1816936"/>
                <a:gd name="connsiteX6" fmla="*/ 890083 w 901419"/>
                <a:gd name="connsiteY6" fmla="*/ 1387511 h 1816936"/>
                <a:gd name="connsiteX7" fmla="*/ 901419 w 901419"/>
                <a:gd name="connsiteY7" fmla="*/ 1413942 h 1816936"/>
                <a:gd name="connsiteX8" fmla="*/ 203413 w 901419"/>
                <a:gd name="connsiteY8" fmla="*/ 1816936 h 181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1419" h="1816936">
                  <a:moveTo>
                    <a:pt x="203413" y="1816936"/>
                  </a:moveTo>
                  <a:lnTo>
                    <a:pt x="139592" y="1668113"/>
                  </a:lnTo>
                  <a:cubicBezTo>
                    <a:pt x="-32776" y="1206307"/>
                    <a:pt x="-49652" y="689620"/>
                    <a:pt x="112098" y="204381"/>
                  </a:cubicBezTo>
                  <a:lnTo>
                    <a:pt x="191875" y="0"/>
                  </a:lnTo>
                  <a:lnTo>
                    <a:pt x="892990" y="404789"/>
                  </a:lnTo>
                  <a:lnTo>
                    <a:pt x="872605" y="457009"/>
                  </a:lnTo>
                  <a:cubicBezTo>
                    <a:pt x="769780" y="765478"/>
                    <a:pt x="780509" y="1093940"/>
                    <a:pt x="890083" y="1387511"/>
                  </a:cubicBezTo>
                  <a:lnTo>
                    <a:pt x="901419" y="1413942"/>
                  </a:lnTo>
                  <a:lnTo>
                    <a:pt x="203413" y="181693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5C19683-CA36-D7F9-706C-CFA8FD1BC6B6}"/>
                </a:ext>
              </a:extLst>
            </p:cNvPr>
            <p:cNvSpPr/>
            <p:nvPr/>
          </p:nvSpPr>
          <p:spPr>
            <a:xfrm rot="19800000">
              <a:off x="-16141194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46E69D5-20ED-148D-D469-B4B633E5B2F9}"/>
                </a:ext>
              </a:extLst>
            </p:cNvPr>
            <p:cNvSpPr/>
            <p:nvPr/>
          </p:nvSpPr>
          <p:spPr>
            <a:xfrm rot="19800000">
              <a:off x="-19442164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BE39313-4D52-0F6C-749C-90691BCB4A6F}"/>
                </a:ext>
              </a:extLst>
            </p:cNvPr>
            <p:cNvSpPr/>
            <p:nvPr/>
          </p:nvSpPr>
          <p:spPr>
            <a:xfrm rot="19800000">
              <a:off x="-17853143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0E9BEC3-F14F-C068-0B60-7D224F115D0F}"/>
                </a:ext>
              </a:extLst>
            </p:cNvPr>
            <p:cNvSpPr/>
            <p:nvPr/>
          </p:nvSpPr>
          <p:spPr>
            <a:xfrm rot="19800000">
              <a:off x="-19384387" y="10225980"/>
              <a:ext cx="3766557" cy="3491705"/>
            </a:xfrm>
            <a:custGeom>
              <a:avLst/>
              <a:gdLst>
                <a:gd name="connsiteX0" fmla="*/ 1705511 w 3979925"/>
                <a:gd name="connsiteY0" fmla="*/ 3033283 h 3689503"/>
                <a:gd name="connsiteX1" fmla="*/ 99097 w 3979925"/>
                <a:gd name="connsiteY1" fmla="*/ 1544990 h 3689503"/>
                <a:gd name="connsiteX2" fmla="*/ 0 w 3979925"/>
                <a:gd name="connsiteY2" fmla="*/ 1391691 h 3689503"/>
                <a:gd name="connsiteX3" fmla="*/ 2410481 w 3979925"/>
                <a:gd name="connsiteY3" fmla="*/ 0 h 3689503"/>
                <a:gd name="connsiteX4" fmla="*/ 2465578 w 3979925"/>
                <a:gd name="connsiteY4" fmla="*/ 80833 h 3689503"/>
                <a:gd name="connsiteX5" fmla="*/ 3120554 w 3979925"/>
                <a:gd name="connsiteY5" fmla="*/ 658557 h 3689503"/>
                <a:gd name="connsiteX6" fmla="*/ 3948366 w 3979925"/>
                <a:gd name="connsiteY6" fmla="*/ 936921 h 3689503"/>
                <a:gd name="connsiteX7" fmla="*/ 3979925 w 3979925"/>
                <a:gd name="connsiteY7" fmla="*/ 939282 h 3689503"/>
                <a:gd name="connsiteX8" fmla="*/ 3979925 w 3979925"/>
                <a:gd name="connsiteY8" fmla="*/ 3689503 h 3689503"/>
                <a:gd name="connsiteX9" fmla="*/ 3797618 w 3979925"/>
                <a:gd name="connsiteY9" fmla="*/ 3680332 h 3689503"/>
                <a:gd name="connsiteX10" fmla="*/ 1705511 w 3979925"/>
                <a:gd name="connsiteY10" fmla="*/ 3033283 h 3689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5" h="3689503">
                  <a:moveTo>
                    <a:pt x="1705511" y="3033283"/>
                  </a:moveTo>
                  <a:cubicBezTo>
                    <a:pt x="1042955" y="2650756"/>
                    <a:pt x="502896" y="2137537"/>
                    <a:pt x="99097" y="1544990"/>
                  </a:cubicBezTo>
                  <a:lnTo>
                    <a:pt x="0" y="1391691"/>
                  </a:lnTo>
                  <a:lnTo>
                    <a:pt x="2410481" y="0"/>
                  </a:lnTo>
                  <a:lnTo>
                    <a:pt x="2465578" y="80833"/>
                  </a:lnTo>
                  <a:cubicBezTo>
                    <a:pt x="2637807" y="308780"/>
                    <a:pt x="2857569" y="506723"/>
                    <a:pt x="3120554" y="658557"/>
                  </a:cubicBezTo>
                  <a:cubicBezTo>
                    <a:pt x="3383538" y="810391"/>
                    <a:pt x="3664844" y="901740"/>
                    <a:pt x="3948366" y="936921"/>
                  </a:cubicBezTo>
                  <a:lnTo>
                    <a:pt x="3979925" y="939282"/>
                  </a:lnTo>
                  <a:lnTo>
                    <a:pt x="3979925" y="3689503"/>
                  </a:lnTo>
                  <a:lnTo>
                    <a:pt x="3797618" y="3680332"/>
                  </a:lnTo>
                  <a:cubicBezTo>
                    <a:pt x="3082557" y="3626905"/>
                    <a:pt x="2368067" y="3415810"/>
                    <a:pt x="1705511" y="303328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621BDDB-D72F-CD42-4541-F958679CE570}"/>
                </a:ext>
              </a:extLst>
            </p:cNvPr>
            <p:cNvSpPr/>
            <p:nvPr/>
          </p:nvSpPr>
          <p:spPr>
            <a:xfrm rot="19800000">
              <a:off x="-21398291" y="7870670"/>
              <a:ext cx="2822043" cy="4348433"/>
            </a:xfrm>
            <a:custGeom>
              <a:avLst/>
              <a:gdLst>
                <a:gd name="connsiteX0" fmla="*/ 570248 w 2981907"/>
                <a:gd name="connsiteY0" fmla="*/ 4594764 h 4594764"/>
                <a:gd name="connsiteX1" fmla="*/ 499213 w 2981907"/>
                <a:gd name="connsiteY1" fmla="*/ 4457352 h 4594764"/>
                <a:gd name="connsiteX2" fmla="*/ 539514 w 2981907"/>
                <a:gd name="connsiteY2" fmla="*/ 57288 h 4594764"/>
                <a:gd name="connsiteX3" fmla="*/ 570687 w 2981907"/>
                <a:gd name="connsiteY3" fmla="*/ 0 h 4594764"/>
                <a:gd name="connsiteX4" fmla="*/ 2970369 w 2981907"/>
                <a:gd name="connsiteY4" fmla="*/ 1385457 h 4594764"/>
                <a:gd name="connsiteX5" fmla="*/ 2890592 w 2981907"/>
                <a:gd name="connsiteY5" fmla="*/ 1589838 h 4594764"/>
                <a:gd name="connsiteX6" fmla="*/ 2918086 w 2981907"/>
                <a:gd name="connsiteY6" fmla="*/ 3053570 h 4594764"/>
                <a:gd name="connsiteX7" fmla="*/ 2981907 w 2981907"/>
                <a:gd name="connsiteY7" fmla="*/ 3202393 h 4594764"/>
                <a:gd name="connsiteX8" fmla="*/ 570248 w 2981907"/>
                <a:gd name="connsiteY8" fmla="*/ 4594764 h 459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81907" h="4594764">
                  <a:moveTo>
                    <a:pt x="570248" y="4594764"/>
                  </a:moveTo>
                  <a:lnTo>
                    <a:pt x="499213" y="4457352"/>
                  </a:lnTo>
                  <a:cubicBezTo>
                    <a:pt x="-158246" y="3106821"/>
                    <a:pt x="-187977" y="1479044"/>
                    <a:pt x="539514" y="57288"/>
                  </a:cubicBezTo>
                  <a:lnTo>
                    <a:pt x="570687" y="0"/>
                  </a:lnTo>
                  <a:lnTo>
                    <a:pt x="2970369" y="1385457"/>
                  </a:lnTo>
                  <a:lnTo>
                    <a:pt x="2890592" y="1589838"/>
                  </a:lnTo>
                  <a:cubicBezTo>
                    <a:pt x="2728842" y="2075077"/>
                    <a:pt x="2745718" y="2591764"/>
                    <a:pt x="2918086" y="3053570"/>
                  </a:cubicBezTo>
                  <a:lnTo>
                    <a:pt x="2981907" y="3202393"/>
                  </a:lnTo>
                  <a:lnTo>
                    <a:pt x="570248" y="459476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34086A1-8341-253D-8836-396C06B9FC1A}"/>
                </a:ext>
              </a:extLst>
            </p:cNvPr>
            <p:cNvSpPr/>
            <p:nvPr/>
          </p:nvSpPr>
          <p:spPr>
            <a:xfrm rot="19800000">
              <a:off x="-15695912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8DA1163-7C97-75DB-20E8-05323049FED7}"/>
                </a:ext>
              </a:extLst>
            </p:cNvPr>
            <p:cNvSpPr/>
            <p:nvPr/>
          </p:nvSpPr>
          <p:spPr>
            <a:xfrm rot="19800000">
              <a:off x="-22297198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D0DFF67-4A92-D354-4960-6F80FEE793AD}"/>
                </a:ext>
              </a:extLst>
            </p:cNvPr>
            <p:cNvSpPr/>
            <p:nvPr/>
          </p:nvSpPr>
          <p:spPr>
            <a:xfrm rot="19800000">
              <a:off x="-18737912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54C027F-E79F-07A0-5B26-78222F2334F6}"/>
                </a:ext>
              </a:extLst>
            </p:cNvPr>
            <p:cNvSpPr/>
            <p:nvPr/>
          </p:nvSpPr>
          <p:spPr>
            <a:xfrm rot="19800000">
              <a:off x="-5963682" y="9475571"/>
              <a:ext cx="1485304" cy="1268823"/>
            </a:xfrm>
            <a:custGeom>
              <a:avLst/>
              <a:gdLst>
                <a:gd name="connsiteX0" fmla="*/ 710073 w 1569444"/>
                <a:gd name="connsiteY0" fmla="*/ 1059974 h 1340699"/>
                <a:gd name="connsiteX1" fmla="*/ 55097 w 1569444"/>
                <a:gd name="connsiteY1" fmla="*/ 482250 h 1340699"/>
                <a:gd name="connsiteX2" fmla="*/ 0 w 1569444"/>
                <a:gd name="connsiteY2" fmla="*/ 401417 h 1340699"/>
                <a:gd name="connsiteX3" fmla="*/ 695273 w 1569444"/>
                <a:gd name="connsiteY3" fmla="*/ 0 h 1340699"/>
                <a:gd name="connsiteX4" fmla="*/ 782043 w 1569444"/>
                <a:gd name="connsiteY4" fmla="*/ 103786 h 1340699"/>
                <a:gd name="connsiteX5" fmla="*/ 1110678 w 1569444"/>
                <a:gd name="connsiteY5" fmla="*/ 366105 h 1340699"/>
                <a:gd name="connsiteX6" fmla="*/ 1502171 w 1569444"/>
                <a:gd name="connsiteY6" fmla="*/ 519552 h 1340699"/>
                <a:gd name="connsiteX7" fmla="*/ 1569443 w 1569444"/>
                <a:gd name="connsiteY7" fmla="*/ 531289 h 1340699"/>
                <a:gd name="connsiteX8" fmla="*/ 1569444 w 1569444"/>
                <a:gd name="connsiteY8" fmla="*/ 1340699 h 1340699"/>
                <a:gd name="connsiteX9" fmla="*/ 1537885 w 1569444"/>
                <a:gd name="connsiteY9" fmla="*/ 1338338 h 1340699"/>
                <a:gd name="connsiteX10" fmla="*/ 710073 w 1569444"/>
                <a:gd name="connsiteY10" fmla="*/ 1059974 h 134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69444" h="1340699">
                  <a:moveTo>
                    <a:pt x="710073" y="1059974"/>
                  </a:moveTo>
                  <a:cubicBezTo>
                    <a:pt x="447088" y="908140"/>
                    <a:pt x="227326" y="710197"/>
                    <a:pt x="55097" y="482250"/>
                  </a:cubicBezTo>
                  <a:lnTo>
                    <a:pt x="0" y="401417"/>
                  </a:lnTo>
                  <a:lnTo>
                    <a:pt x="695273" y="0"/>
                  </a:lnTo>
                  <a:lnTo>
                    <a:pt x="782043" y="103786"/>
                  </a:lnTo>
                  <a:cubicBezTo>
                    <a:pt x="875361" y="204834"/>
                    <a:pt x="985293" y="293714"/>
                    <a:pt x="1110678" y="366105"/>
                  </a:cubicBezTo>
                  <a:cubicBezTo>
                    <a:pt x="1236063" y="438496"/>
                    <a:pt x="1368002" y="489260"/>
                    <a:pt x="1502171" y="519552"/>
                  </a:cubicBezTo>
                  <a:lnTo>
                    <a:pt x="1569443" y="531289"/>
                  </a:lnTo>
                  <a:lnTo>
                    <a:pt x="1569444" y="1340699"/>
                  </a:lnTo>
                  <a:lnTo>
                    <a:pt x="1537885" y="1338338"/>
                  </a:lnTo>
                  <a:cubicBezTo>
                    <a:pt x="1254363" y="1303157"/>
                    <a:pt x="973057" y="1211808"/>
                    <a:pt x="710073" y="1059974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9DEEDC0-1FA5-E648-E10F-97AAE1718964}"/>
                </a:ext>
              </a:extLst>
            </p:cNvPr>
            <p:cNvSpPr/>
            <p:nvPr/>
          </p:nvSpPr>
          <p:spPr>
            <a:xfrm rot="19800000">
              <a:off x="-4361849" y="8571910"/>
              <a:ext cx="1557068" cy="1239287"/>
            </a:xfrm>
            <a:custGeom>
              <a:avLst/>
              <a:gdLst>
                <a:gd name="connsiteX0" fmla="*/ 1 w 1645274"/>
                <a:gd name="connsiteY0" fmla="*/ 1309491 h 1309491"/>
                <a:gd name="connsiteX1" fmla="*/ 0 w 1645274"/>
                <a:gd name="connsiteY1" fmla="*/ 505133 h 1309491"/>
                <a:gd name="connsiteX2" fmla="*/ 94551 w 1645274"/>
                <a:gd name="connsiteY2" fmla="*/ 493878 h 1309491"/>
                <a:gd name="connsiteX3" fmla="*/ 909129 w 1645274"/>
                <a:gd name="connsiteY3" fmla="*/ 43764 h 1309491"/>
                <a:gd name="connsiteX4" fmla="*/ 944160 w 1645274"/>
                <a:gd name="connsiteY4" fmla="*/ 0 h 1309491"/>
                <a:gd name="connsiteX5" fmla="*/ 1645274 w 1645274"/>
                <a:gd name="connsiteY5" fmla="*/ 404788 h 1309491"/>
                <a:gd name="connsiteX6" fmla="*/ 1508164 w 1645274"/>
                <a:gd name="connsiteY6" fmla="*/ 576068 h 1309491"/>
                <a:gd name="connsiteX7" fmla="*/ 16853 w 1645274"/>
                <a:gd name="connsiteY7" fmla="*/ 1309114 h 1309491"/>
                <a:gd name="connsiteX8" fmla="*/ 1 w 1645274"/>
                <a:gd name="connsiteY8" fmla="*/ 1309491 h 1309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45274" h="1309491">
                  <a:moveTo>
                    <a:pt x="1" y="1309491"/>
                  </a:moveTo>
                  <a:lnTo>
                    <a:pt x="0" y="505133"/>
                  </a:lnTo>
                  <a:lnTo>
                    <a:pt x="94551" y="493878"/>
                  </a:lnTo>
                  <a:cubicBezTo>
                    <a:pt x="403578" y="441987"/>
                    <a:pt x="693399" y="287047"/>
                    <a:pt x="909129" y="43764"/>
                  </a:cubicBezTo>
                  <a:lnTo>
                    <a:pt x="944160" y="0"/>
                  </a:lnTo>
                  <a:lnTo>
                    <a:pt x="1645274" y="404788"/>
                  </a:lnTo>
                  <a:lnTo>
                    <a:pt x="1508164" y="576068"/>
                  </a:lnTo>
                  <a:cubicBezTo>
                    <a:pt x="1120329" y="1013438"/>
                    <a:pt x="580270" y="1269296"/>
                    <a:pt x="16853" y="1309114"/>
                  </a:cubicBezTo>
                  <a:lnTo>
                    <a:pt x="1" y="130949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57F3128-6E88-AF89-5B44-7D8235837C72}"/>
                </a:ext>
              </a:extLst>
            </p:cNvPr>
            <p:cNvSpPr/>
            <p:nvPr/>
          </p:nvSpPr>
          <p:spPr>
            <a:xfrm rot="19800000">
              <a:off x="-4103258" y="6664646"/>
              <a:ext cx="871640" cy="1808304"/>
            </a:xfrm>
            <a:custGeom>
              <a:avLst/>
              <a:gdLst>
                <a:gd name="connsiteX0" fmla="*/ 694507 w 921017"/>
                <a:gd name="connsiteY0" fmla="*/ 1910741 h 1910741"/>
                <a:gd name="connsiteX1" fmla="*/ 0 w 921017"/>
                <a:gd name="connsiteY1" fmla="*/ 1509767 h 1910741"/>
                <a:gd name="connsiteX2" fmla="*/ 48413 w 921017"/>
                <a:gd name="connsiteY2" fmla="*/ 1385743 h 1910741"/>
                <a:gd name="connsiteX3" fmla="*/ 30934 w 921017"/>
                <a:gd name="connsiteY3" fmla="*/ 455241 h 1910741"/>
                <a:gd name="connsiteX4" fmla="*/ 8527 w 921017"/>
                <a:gd name="connsiteY4" fmla="*/ 402994 h 1910741"/>
                <a:gd name="connsiteX5" fmla="*/ 706534 w 921017"/>
                <a:gd name="connsiteY5" fmla="*/ 0 h 1910741"/>
                <a:gd name="connsiteX6" fmla="*/ 781426 w 921017"/>
                <a:gd name="connsiteY6" fmla="*/ 174639 h 1910741"/>
                <a:gd name="connsiteX7" fmla="*/ 728595 w 921017"/>
                <a:gd name="connsiteY7" fmla="*/ 1844153 h 1910741"/>
                <a:gd name="connsiteX8" fmla="*/ 694507 w 921017"/>
                <a:gd name="connsiteY8" fmla="*/ 1910741 h 191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17" h="1910741">
                  <a:moveTo>
                    <a:pt x="694507" y="1910741"/>
                  </a:moveTo>
                  <a:lnTo>
                    <a:pt x="0" y="1509767"/>
                  </a:lnTo>
                  <a:lnTo>
                    <a:pt x="48413" y="1385743"/>
                  </a:lnTo>
                  <a:cubicBezTo>
                    <a:pt x="151237" y="1077273"/>
                    <a:pt x="140508" y="748812"/>
                    <a:pt x="30934" y="455241"/>
                  </a:cubicBezTo>
                  <a:lnTo>
                    <a:pt x="8527" y="402994"/>
                  </a:lnTo>
                  <a:lnTo>
                    <a:pt x="706534" y="0"/>
                  </a:lnTo>
                  <a:lnTo>
                    <a:pt x="781426" y="174639"/>
                  </a:lnTo>
                  <a:cubicBezTo>
                    <a:pt x="978417" y="702416"/>
                    <a:pt x="972316" y="1301876"/>
                    <a:pt x="728595" y="1844153"/>
                  </a:cubicBezTo>
                  <a:lnTo>
                    <a:pt x="694507" y="19107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D2146E-77AF-4A34-3DF4-A4BCB8C7E191}"/>
                </a:ext>
              </a:extLst>
            </p:cNvPr>
            <p:cNvSpPr/>
            <p:nvPr/>
          </p:nvSpPr>
          <p:spPr>
            <a:xfrm rot="19800000">
              <a:off x="-7404229" y="6995352"/>
              <a:ext cx="1497891" cy="1286051"/>
            </a:xfrm>
            <a:custGeom>
              <a:avLst/>
              <a:gdLst>
                <a:gd name="connsiteX0" fmla="*/ 694507 w 1582745"/>
                <a:gd name="connsiteY0" fmla="*/ 1358904 h 1358904"/>
                <a:gd name="connsiteX1" fmla="*/ 0 w 1582745"/>
                <a:gd name="connsiteY1" fmla="*/ 957930 h 1358904"/>
                <a:gd name="connsiteX2" fmla="*/ 40624 w 1582745"/>
                <a:gd name="connsiteY2" fmla="*/ 895116 h 1358904"/>
                <a:gd name="connsiteX3" fmla="*/ 1460050 w 1582745"/>
                <a:gd name="connsiteY3" fmla="*/ 14606 h 1358904"/>
                <a:gd name="connsiteX4" fmla="*/ 1582745 w 1582745"/>
                <a:gd name="connsiteY4" fmla="*/ 0 h 1358904"/>
                <a:gd name="connsiteX5" fmla="*/ 1582745 w 1582745"/>
                <a:gd name="connsiteY5" fmla="*/ 806927 h 1358904"/>
                <a:gd name="connsiteX6" fmla="*/ 1461184 w 1582745"/>
                <a:gd name="connsiteY6" fmla="*/ 833357 h 1358904"/>
                <a:gd name="connsiteX7" fmla="*/ 777710 w 1582745"/>
                <a:gd name="connsiteY7" fmla="*/ 1254966 h 1358904"/>
                <a:gd name="connsiteX8" fmla="*/ 694507 w 1582745"/>
                <a:gd name="connsiteY8" fmla="*/ 1358904 h 135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2745" h="1358904">
                  <a:moveTo>
                    <a:pt x="694507" y="1358904"/>
                  </a:moveTo>
                  <a:lnTo>
                    <a:pt x="0" y="957930"/>
                  </a:lnTo>
                  <a:lnTo>
                    <a:pt x="40624" y="895116"/>
                  </a:lnTo>
                  <a:cubicBezTo>
                    <a:pt x="388387" y="412908"/>
                    <a:pt x="904486" y="107895"/>
                    <a:pt x="1460050" y="14606"/>
                  </a:cubicBezTo>
                  <a:lnTo>
                    <a:pt x="1582745" y="0"/>
                  </a:lnTo>
                  <a:lnTo>
                    <a:pt x="1582745" y="806927"/>
                  </a:lnTo>
                  <a:lnTo>
                    <a:pt x="1461184" y="833357"/>
                  </a:lnTo>
                  <a:cubicBezTo>
                    <a:pt x="1201967" y="902815"/>
                    <a:pt x="962621" y="1046437"/>
                    <a:pt x="777710" y="1254966"/>
                  </a:cubicBezTo>
                  <a:lnTo>
                    <a:pt x="694507" y="135890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6BBA81-74FC-F1C0-2E91-96ADD6FBFA92}"/>
                </a:ext>
              </a:extLst>
            </p:cNvPr>
            <p:cNvSpPr/>
            <p:nvPr/>
          </p:nvSpPr>
          <p:spPr>
            <a:xfrm rot="19800000">
              <a:off x="-5815207" y="6044861"/>
              <a:ext cx="1568907" cy="1255635"/>
            </a:xfrm>
            <a:custGeom>
              <a:avLst/>
              <a:gdLst>
                <a:gd name="connsiteX0" fmla="*/ 0 w 1657782"/>
                <a:gd name="connsiteY0" fmla="*/ 802684 h 1326764"/>
                <a:gd name="connsiteX1" fmla="*/ 0 w 1657782"/>
                <a:gd name="connsiteY1" fmla="*/ 0 h 1326764"/>
                <a:gd name="connsiteX2" fmla="*/ 135652 w 1657782"/>
                <a:gd name="connsiteY2" fmla="*/ 10149 h 1326764"/>
                <a:gd name="connsiteX3" fmla="*/ 963464 w 1657782"/>
                <a:gd name="connsiteY3" fmla="*/ 288512 h 1326764"/>
                <a:gd name="connsiteX4" fmla="*/ 1618440 w 1657782"/>
                <a:gd name="connsiteY4" fmla="*/ 866237 h 1326764"/>
                <a:gd name="connsiteX5" fmla="*/ 1657782 w 1657782"/>
                <a:gd name="connsiteY5" fmla="*/ 923957 h 1326764"/>
                <a:gd name="connsiteX6" fmla="*/ 960102 w 1657782"/>
                <a:gd name="connsiteY6" fmla="*/ 1326764 h 1326764"/>
                <a:gd name="connsiteX7" fmla="*/ 891493 w 1657782"/>
                <a:gd name="connsiteY7" fmla="*/ 1244701 h 1326764"/>
                <a:gd name="connsiteX8" fmla="*/ 562858 w 1657782"/>
                <a:gd name="connsiteY8" fmla="*/ 982381 h 1326764"/>
                <a:gd name="connsiteX9" fmla="*/ 36612 w 1657782"/>
                <a:gd name="connsiteY9" fmla="*/ 805423 h 1326764"/>
                <a:gd name="connsiteX10" fmla="*/ 0 w 1657782"/>
                <a:gd name="connsiteY10" fmla="*/ 802684 h 13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7782" h="1326764">
                  <a:moveTo>
                    <a:pt x="0" y="802684"/>
                  </a:moveTo>
                  <a:lnTo>
                    <a:pt x="0" y="0"/>
                  </a:lnTo>
                  <a:lnTo>
                    <a:pt x="135652" y="10149"/>
                  </a:lnTo>
                  <a:cubicBezTo>
                    <a:pt x="419174" y="45330"/>
                    <a:pt x="700479" y="136678"/>
                    <a:pt x="963464" y="288512"/>
                  </a:cubicBezTo>
                  <a:cubicBezTo>
                    <a:pt x="1226448" y="440346"/>
                    <a:pt x="1446211" y="638290"/>
                    <a:pt x="1618440" y="866237"/>
                  </a:cubicBezTo>
                  <a:lnTo>
                    <a:pt x="1657782" y="923957"/>
                  </a:lnTo>
                  <a:lnTo>
                    <a:pt x="960102" y="1326764"/>
                  </a:lnTo>
                  <a:lnTo>
                    <a:pt x="891493" y="1244701"/>
                  </a:lnTo>
                  <a:cubicBezTo>
                    <a:pt x="798175" y="1143653"/>
                    <a:pt x="688243" y="1054772"/>
                    <a:pt x="562858" y="982381"/>
                  </a:cubicBezTo>
                  <a:cubicBezTo>
                    <a:pt x="395677" y="885859"/>
                    <a:pt x="216848" y="827788"/>
                    <a:pt x="36612" y="805423"/>
                  </a:cubicBezTo>
                  <a:lnTo>
                    <a:pt x="0" y="8026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1194CB2-43DC-B1C5-2335-12B499B5A657}"/>
                </a:ext>
              </a:extLst>
            </p:cNvPr>
            <p:cNvSpPr/>
            <p:nvPr/>
          </p:nvSpPr>
          <p:spPr>
            <a:xfrm rot="19800000">
              <a:off x="-7346452" y="10225980"/>
              <a:ext cx="3766557" cy="3491705"/>
            </a:xfrm>
            <a:custGeom>
              <a:avLst/>
              <a:gdLst>
                <a:gd name="connsiteX0" fmla="*/ 1705511 w 3979925"/>
                <a:gd name="connsiteY0" fmla="*/ 3033283 h 3689503"/>
                <a:gd name="connsiteX1" fmla="*/ 99097 w 3979925"/>
                <a:gd name="connsiteY1" fmla="*/ 1544990 h 3689503"/>
                <a:gd name="connsiteX2" fmla="*/ 0 w 3979925"/>
                <a:gd name="connsiteY2" fmla="*/ 1391691 h 3689503"/>
                <a:gd name="connsiteX3" fmla="*/ 2410481 w 3979925"/>
                <a:gd name="connsiteY3" fmla="*/ 0 h 3689503"/>
                <a:gd name="connsiteX4" fmla="*/ 2465578 w 3979925"/>
                <a:gd name="connsiteY4" fmla="*/ 80833 h 3689503"/>
                <a:gd name="connsiteX5" fmla="*/ 3120554 w 3979925"/>
                <a:gd name="connsiteY5" fmla="*/ 658557 h 3689503"/>
                <a:gd name="connsiteX6" fmla="*/ 3948366 w 3979925"/>
                <a:gd name="connsiteY6" fmla="*/ 936921 h 3689503"/>
                <a:gd name="connsiteX7" fmla="*/ 3979925 w 3979925"/>
                <a:gd name="connsiteY7" fmla="*/ 939282 h 3689503"/>
                <a:gd name="connsiteX8" fmla="*/ 3979925 w 3979925"/>
                <a:gd name="connsiteY8" fmla="*/ 3689503 h 3689503"/>
                <a:gd name="connsiteX9" fmla="*/ 3797618 w 3979925"/>
                <a:gd name="connsiteY9" fmla="*/ 3680332 h 3689503"/>
                <a:gd name="connsiteX10" fmla="*/ 1705511 w 3979925"/>
                <a:gd name="connsiteY10" fmla="*/ 3033283 h 3689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5" h="3689503">
                  <a:moveTo>
                    <a:pt x="1705511" y="3033283"/>
                  </a:moveTo>
                  <a:cubicBezTo>
                    <a:pt x="1042955" y="2650756"/>
                    <a:pt x="502896" y="2137537"/>
                    <a:pt x="99097" y="1544990"/>
                  </a:cubicBezTo>
                  <a:lnTo>
                    <a:pt x="0" y="1391691"/>
                  </a:lnTo>
                  <a:lnTo>
                    <a:pt x="2410481" y="0"/>
                  </a:lnTo>
                  <a:lnTo>
                    <a:pt x="2465578" y="80833"/>
                  </a:lnTo>
                  <a:cubicBezTo>
                    <a:pt x="2637807" y="308780"/>
                    <a:pt x="2857569" y="506723"/>
                    <a:pt x="3120554" y="658557"/>
                  </a:cubicBezTo>
                  <a:cubicBezTo>
                    <a:pt x="3383538" y="810391"/>
                    <a:pt x="3664844" y="901740"/>
                    <a:pt x="3948366" y="936921"/>
                  </a:cubicBezTo>
                  <a:lnTo>
                    <a:pt x="3979925" y="939282"/>
                  </a:lnTo>
                  <a:lnTo>
                    <a:pt x="3979925" y="3689503"/>
                  </a:lnTo>
                  <a:lnTo>
                    <a:pt x="3797618" y="3680332"/>
                  </a:lnTo>
                  <a:cubicBezTo>
                    <a:pt x="3082557" y="3626905"/>
                    <a:pt x="2368067" y="3415810"/>
                    <a:pt x="1705511" y="303328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143B84-221B-6A3F-81C2-22B0543FC941}"/>
                </a:ext>
              </a:extLst>
            </p:cNvPr>
            <p:cNvSpPr/>
            <p:nvPr/>
          </p:nvSpPr>
          <p:spPr>
            <a:xfrm rot="19800000">
              <a:off x="-3765649" y="8203459"/>
              <a:ext cx="3765649" cy="3449700"/>
            </a:xfrm>
            <a:custGeom>
              <a:avLst/>
              <a:gdLst>
                <a:gd name="connsiteX0" fmla="*/ 0 w 3978966"/>
                <a:gd name="connsiteY0" fmla="*/ 3645120 h 3645120"/>
                <a:gd name="connsiteX1" fmla="*/ 0 w 3978966"/>
                <a:gd name="connsiteY1" fmla="*/ 904703 h 3645120"/>
                <a:gd name="connsiteX2" fmla="*/ 16852 w 3978966"/>
                <a:gd name="connsiteY2" fmla="*/ 904326 h 3645120"/>
                <a:gd name="connsiteX3" fmla="*/ 1508163 w 3978966"/>
                <a:gd name="connsiteY3" fmla="*/ 171280 h 3645120"/>
                <a:gd name="connsiteX4" fmla="*/ 1645273 w 3978966"/>
                <a:gd name="connsiteY4" fmla="*/ 0 h 3645120"/>
                <a:gd name="connsiteX5" fmla="*/ 3978966 w 3978966"/>
                <a:gd name="connsiteY5" fmla="*/ 1347358 h 3645120"/>
                <a:gd name="connsiteX6" fmla="*/ 3944938 w 3978966"/>
                <a:gd name="connsiteY6" fmla="*/ 1402998 h 3645120"/>
                <a:gd name="connsiteX7" fmla="*/ 154522 w 3978966"/>
                <a:gd name="connsiteY7" fmla="*/ 3637932 h 3645120"/>
                <a:gd name="connsiteX8" fmla="*/ 0 w 3978966"/>
                <a:gd name="connsiteY8" fmla="*/ 3645120 h 364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6" h="3645120">
                  <a:moveTo>
                    <a:pt x="0" y="3645120"/>
                  </a:moveTo>
                  <a:lnTo>
                    <a:pt x="0" y="904703"/>
                  </a:lnTo>
                  <a:lnTo>
                    <a:pt x="16852" y="904326"/>
                  </a:lnTo>
                  <a:cubicBezTo>
                    <a:pt x="580269" y="864508"/>
                    <a:pt x="1120328" y="608650"/>
                    <a:pt x="1508163" y="171280"/>
                  </a:cubicBezTo>
                  <a:lnTo>
                    <a:pt x="1645273" y="0"/>
                  </a:lnTo>
                  <a:lnTo>
                    <a:pt x="3978966" y="1347358"/>
                  </a:lnTo>
                  <a:lnTo>
                    <a:pt x="3944938" y="1402998"/>
                  </a:lnTo>
                  <a:cubicBezTo>
                    <a:pt x="3077407" y="2743902"/>
                    <a:pt x="1652847" y="3532044"/>
                    <a:pt x="154522" y="3637932"/>
                  </a:cubicBezTo>
                  <a:lnTo>
                    <a:pt x="0" y="364512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B392191-D2FD-D860-19CF-619A48D790D5}"/>
                </a:ext>
              </a:extLst>
            </p:cNvPr>
            <p:cNvSpPr/>
            <p:nvPr/>
          </p:nvSpPr>
          <p:spPr>
            <a:xfrm rot="19800000">
              <a:off x="-3657975" y="4600249"/>
              <a:ext cx="2745392" cy="4348435"/>
            </a:xfrm>
            <a:custGeom>
              <a:avLst/>
              <a:gdLst>
                <a:gd name="connsiteX0" fmla="*/ 2330228 w 2900914"/>
                <a:gd name="connsiteY0" fmla="*/ 4594766 h 4594766"/>
                <a:gd name="connsiteX1" fmla="*/ 0 w 2900914"/>
                <a:gd name="connsiteY1" fmla="*/ 3249408 h 4594766"/>
                <a:gd name="connsiteX2" fmla="*/ 34088 w 2900914"/>
                <a:gd name="connsiteY2" fmla="*/ 3182820 h 4594766"/>
                <a:gd name="connsiteX3" fmla="*/ 86919 w 2900914"/>
                <a:gd name="connsiteY3" fmla="*/ 1513306 h 4594766"/>
                <a:gd name="connsiteX4" fmla="*/ 12027 w 2900914"/>
                <a:gd name="connsiteY4" fmla="*/ 1338667 h 4594766"/>
                <a:gd name="connsiteX5" fmla="*/ 2330664 w 2900914"/>
                <a:gd name="connsiteY5" fmla="*/ 0 h 4594766"/>
                <a:gd name="connsiteX6" fmla="*/ 2401700 w 2900914"/>
                <a:gd name="connsiteY6" fmla="*/ 137415 h 4594766"/>
                <a:gd name="connsiteX7" fmla="*/ 2361399 w 2900914"/>
                <a:gd name="connsiteY7" fmla="*/ 4537478 h 4594766"/>
                <a:gd name="connsiteX8" fmla="*/ 2330228 w 2900914"/>
                <a:gd name="connsiteY8" fmla="*/ 4594766 h 459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0914" h="4594766">
                  <a:moveTo>
                    <a:pt x="2330228" y="4594766"/>
                  </a:moveTo>
                  <a:lnTo>
                    <a:pt x="0" y="3249408"/>
                  </a:lnTo>
                  <a:lnTo>
                    <a:pt x="34088" y="3182820"/>
                  </a:lnTo>
                  <a:cubicBezTo>
                    <a:pt x="277809" y="2640543"/>
                    <a:pt x="283910" y="2041083"/>
                    <a:pt x="86919" y="1513306"/>
                  </a:cubicBezTo>
                  <a:lnTo>
                    <a:pt x="12027" y="1338667"/>
                  </a:lnTo>
                  <a:lnTo>
                    <a:pt x="2330664" y="0"/>
                  </a:lnTo>
                  <a:lnTo>
                    <a:pt x="2401700" y="137415"/>
                  </a:lnTo>
                  <a:cubicBezTo>
                    <a:pt x="3059161" y="1487947"/>
                    <a:pt x="3088890" y="3115723"/>
                    <a:pt x="2361399" y="4537478"/>
                  </a:cubicBezTo>
                  <a:lnTo>
                    <a:pt x="2330228" y="45947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977916E-2846-B8A0-2346-821E7E902214}"/>
                </a:ext>
              </a:extLst>
            </p:cNvPr>
            <p:cNvSpPr/>
            <p:nvPr/>
          </p:nvSpPr>
          <p:spPr>
            <a:xfrm rot="19800000">
              <a:off x="-10259262" y="5183067"/>
              <a:ext cx="3765646" cy="3483864"/>
            </a:xfrm>
            <a:custGeom>
              <a:avLst/>
              <a:gdLst>
                <a:gd name="connsiteX0" fmla="*/ 2396218 w 3978963"/>
                <a:gd name="connsiteY0" fmla="*/ 3681218 h 3681218"/>
                <a:gd name="connsiteX1" fmla="*/ 0 w 3978963"/>
                <a:gd name="connsiteY1" fmla="*/ 2297761 h 3681218"/>
                <a:gd name="connsiteX2" fmla="*/ 34026 w 3978963"/>
                <a:gd name="connsiteY2" fmla="*/ 2242122 h 3681218"/>
                <a:gd name="connsiteX3" fmla="*/ 3824442 w 3978963"/>
                <a:gd name="connsiteY3" fmla="*/ 7189 h 3681218"/>
                <a:gd name="connsiteX4" fmla="*/ 3978963 w 3978963"/>
                <a:gd name="connsiteY4" fmla="*/ 0 h 3681218"/>
                <a:gd name="connsiteX5" fmla="*/ 3978963 w 3978963"/>
                <a:gd name="connsiteY5" fmla="*/ 2723288 h 3681218"/>
                <a:gd name="connsiteX6" fmla="*/ 3856268 w 3978963"/>
                <a:gd name="connsiteY6" fmla="*/ 2737894 h 3681218"/>
                <a:gd name="connsiteX7" fmla="*/ 2436842 w 3978963"/>
                <a:gd name="connsiteY7" fmla="*/ 3618404 h 3681218"/>
                <a:gd name="connsiteX8" fmla="*/ 2396218 w 3978963"/>
                <a:gd name="connsiteY8" fmla="*/ 3681218 h 3681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63" h="3681218">
                  <a:moveTo>
                    <a:pt x="2396218" y="3681218"/>
                  </a:moveTo>
                  <a:lnTo>
                    <a:pt x="0" y="2297761"/>
                  </a:lnTo>
                  <a:lnTo>
                    <a:pt x="34026" y="2242122"/>
                  </a:lnTo>
                  <a:cubicBezTo>
                    <a:pt x="901557" y="901219"/>
                    <a:pt x="2326119" y="113078"/>
                    <a:pt x="3824442" y="7189"/>
                  </a:cubicBezTo>
                  <a:lnTo>
                    <a:pt x="3978963" y="0"/>
                  </a:lnTo>
                  <a:lnTo>
                    <a:pt x="3978963" y="2723288"/>
                  </a:lnTo>
                  <a:lnTo>
                    <a:pt x="3856268" y="2737894"/>
                  </a:lnTo>
                  <a:cubicBezTo>
                    <a:pt x="3300704" y="2831183"/>
                    <a:pt x="2784605" y="3136196"/>
                    <a:pt x="2436842" y="3618404"/>
                  </a:cubicBezTo>
                  <a:lnTo>
                    <a:pt x="2396218" y="368121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02A8553-45AA-074D-F8CF-8BB3D355DB6B}"/>
                </a:ext>
              </a:extLst>
            </p:cNvPr>
            <p:cNvSpPr/>
            <p:nvPr/>
          </p:nvSpPr>
          <p:spPr>
            <a:xfrm rot="19800000">
              <a:off x="-6699977" y="3124065"/>
              <a:ext cx="3766556" cy="3443433"/>
            </a:xfrm>
            <a:custGeom>
              <a:avLst/>
              <a:gdLst>
                <a:gd name="connsiteX0" fmla="*/ 0 w 3979924"/>
                <a:gd name="connsiteY0" fmla="*/ 2714541 h 3638498"/>
                <a:gd name="connsiteX1" fmla="*/ 1 w 3979924"/>
                <a:gd name="connsiteY1" fmla="*/ 0 h 3638498"/>
                <a:gd name="connsiteX2" fmla="*/ 182308 w 3979924"/>
                <a:gd name="connsiteY2" fmla="*/ 9170 h 3638498"/>
                <a:gd name="connsiteX3" fmla="*/ 2274415 w 3979924"/>
                <a:gd name="connsiteY3" fmla="*/ 656219 h 3638498"/>
                <a:gd name="connsiteX4" fmla="*/ 3880829 w 3979924"/>
                <a:gd name="connsiteY4" fmla="*/ 2144512 h 3638498"/>
                <a:gd name="connsiteX5" fmla="*/ 3979924 w 3979924"/>
                <a:gd name="connsiteY5" fmla="*/ 2297809 h 3638498"/>
                <a:gd name="connsiteX6" fmla="*/ 1657782 w 3979924"/>
                <a:gd name="connsiteY6" fmla="*/ 3638498 h 3638498"/>
                <a:gd name="connsiteX7" fmla="*/ 1618440 w 3979924"/>
                <a:gd name="connsiteY7" fmla="*/ 3580778 h 3638498"/>
                <a:gd name="connsiteX8" fmla="*/ 963464 w 3979924"/>
                <a:gd name="connsiteY8" fmla="*/ 3003053 h 3638498"/>
                <a:gd name="connsiteX9" fmla="*/ 135652 w 3979924"/>
                <a:gd name="connsiteY9" fmla="*/ 2724690 h 3638498"/>
                <a:gd name="connsiteX10" fmla="*/ 0 w 3979924"/>
                <a:gd name="connsiteY10" fmla="*/ 2714541 h 363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9924" h="3638498">
                  <a:moveTo>
                    <a:pt x="0" y="2714541"/>
                  </a:moveTo>
                  <a:lnTo>
                    <a:pt x="1" y="0"/>
                  </a:lnTo>
                  <a:lnTo>
                    <a:pt x="182308" y="9170"/>
                  </a:lnTo>
                  <a:cubicBezTo>
                    <a:pt x="897369" y="62596"/>
                    <a:pt x="1611859" y="273692"/>
                    <a:pt x="2274415" y="656219"/>
                  </a:cubicBezTo>
                  <a:cubicBezTo>
                    <a:pt x="2936971" y="1038746"/>
                    <a:pt x="3477030" y="1551964"/>
                    <a:pt x="3880829" y="2144512"/>
                  </a:cubicBezTo>
                  <a:lnTo>
                    <a:pt x="3979924" y="2297809"/>
                  </a:lnTo>
                  <a:lnTo>
                    <a:pt x="1657782" y="3638498"/>
                  </a:lnTo>
                  <a:lnTo>
                    <a:pt x="1618440" y="3580778"/>
                  </a:lnTo>
                  <a:cubicBezTo>
                    <a:pt x="1446211" y="3352831"/>
                    <a:pt x="1226448" y="3154887"/>
                    <a:pt x="963464" y="3003053"/>
                  </a:cubicBezTo>
                  <a:cubicBezTo>
                    <a:pt x="700479" y="2851219"/>
                    <a:pt x="419174" y="2759871"/>
                    <a:pt x="135652" y="2724690"/>
                  </a:cubicBezTo>
                  <a:lnTo>
                    <a:pt x="0" y="27145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7B6EDDB-A721-2773-0856-559E5C77A101}"/>
              </a:ext>
            </a:extLst>
          </p:cNvPr>
          <p:cNvSpPr/>
          <p:nvPr/>
        </p:nvSpPr>
        <p:spPr>
          <a:xfrm>
            <a:off x="7537295" y="8419873"/>
            <a:ext cx="2552284" cy="3764376"/>
          </a:xfrm>
          <a:custGeom>
            <a:avLst/>
            <a:gdLst>
              <a:gd name="connsiteX0" fmla="*/ 0 w 2698074"/>
              <a:gd name="connsiteY0" fmla="*/ 0 h 3979402"/>
              <a:gd name="connsiteX1" fmla="*/ 801404 w 2698074"/>
              <a:gd name="connsiteY1" fmla="*/ 0 h 3979402"/>
              <a:gd name="connsiteX2" fmla="*/ 802010 w 2698074"/>
              <a:gd name="connsiteY2" fmla="*/ 23958 h 3979402"/>
              <a:gd name="connsiteX3" fmla="*/ 2614852 w 2698074"/>
              <a:gd name="connsiteY3" fmla="*/ 3231379 h 3979402"/>
              <a:gd name="connsiteX4" fmla="*/ 2698074 w 2698074"/>
              <a:gd name="connsiteY4" fmla="*/ 3284732 h 3979402"/>
              <a:gd name="connsiteX5" fmla="*/ 2297006 w 2698074"/>
              <a:gd name="connsiteY5" fmla="*/ 3979402 h 3979402"/>
              <a:gd name="connsiteX6" fmla="*/ 2166780 w 2698074"/>
              <a:gd name="connsiteY6" fmla="*/ 3895915 h 3979402"/>
              <a:gd name="connsiteX7" fmla="*/ 1648 w 2698074"/>
              <a:gd name="connsiteY7" fmla="*/ 65198 h 3979402"/>
              <a:gd name="connsiteX8" fmla="*/ 0 w 2698074"/>
              <a:gd name="connsiteY8" fmla="*/ 0 h 397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4" h="3979402">
                <a:moveTo>
                  <a:pt x="0" y="0"/>
                </a:moveTo>
                <a:lnTo>
                  <a:pt x="801404" y="0"/>
                </a:lnTo>
                <a:lnTo>
                  <a:pt x="802010" y="23958"/>
                </a:lnTo>
                <a:cubicBezTo>
                  <a:pt x="869706" y="1359454"/>
                  <a:pt x="1572724" y="2527332"/>
                  <a:pt x="2614852" y="3231379"/>
                </a:cubicBezTo>
                <a:lnTo>
                  <a:pt x="2698074" y="3284732"/>
                </a:lnTo>
                <a:lnTo>
                  <a:pt x="2297006" y="3979402"/>
                </a:lnTo>
                <a:lnTo>
                  <a:pt x="2166780" y="3895915"/>
                </a:lnTo>
                <a:cubicBezTo>
                  <a:pt x="922136" y="3055051"/>
                  <a:pt x="82500" y="1660220"/>
                  <a:pt x="1648" y="6519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1F118D9-B454-7183-3627-3499AD1B7C54}"/>
              </a:ext>
            </a:extLst>
          </p:cNvPr>
          <p:cNvSpPr/>
          <p:nvPr/>
        </p:nvSpPr>
        <p:spPr>
          <a:xfrm>
            <a:off x="14294423" y="8419874"/>
            <a:ext cx="2552282" cy="3764375"/>
          </a:xfrm>
          <a:custGeom>
            <a:avLst/>
            <a:gdLst>
              <a:gd name="connsiteX0" fmla="*/ 1896668 w 2698072"/>
              <a:gd name="connsiteY0" fmla="*/ 0 h 3979401"/>
              <a:gd name="connsiteX1" fmla="*/ 2698072 w 2698072"/>
              <a:gd name="connsiteY1" fmla="*/ 0 h 3979401"/>
              <a:gd name="connsiteX2" fmla="*/ 2696424 w 2698072"/>
              <a:gd name="connsiteY2" fmla="*/ 65198 h 3979401"/>
              <a:gd name="connsiteX3" fmla="*/ 531296 w 2698072"/>
              <a:gd name="connsiteY3" fmla="*/ 3895915 h 3979401"/>
              <a:gd name="connsiteX4" fmla="*/ 401068 w 2698072"/>
              <a:gd name="connsiteY4" fmla="*/ 3979401 h 3979401"/>
              <a:gd name="connsiteX5" fmla="*/ 0 w 2698072"/>
              <a:gd name="connsiteY5" fmla="*/ 3284730 h 3979401"/>
              <a:gd name="connsiteX6" fmla="*/ 83220 w 2698072"/>
              <a:gd name="connsiteY6" fmla="*/ 3231379 h 3979401"/>
              <a:gd name="connsiteX7" fmla="*/ 1896064 w 2698072"/>
              <a:gd name="connsiteY7" fmla="*/ 23958 h 3979401"/>
              <a:gd name="connsiteX8" fmla="*/ 1896668 w 2698072"/>
              <a:gd name="connsiteY8" fmla="*/ 0 h 3979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8072" h="3979401">
                <a:moveTo>
                  <a:pt x="1896668" y="0"/>
                </a:moveTo>
                <a:lnTo>
                  <a:pt x="2698072" y="0"/>
                </a:lnTo>
                <a:lnTo>
                  <a:pt x="2696424" y="65198"/>
                </a:lnTo>
                <a:cubicBezTo>
                  <a:pt x="2615572" y="1660220"/>
                  <a:pt x="1775936" y="3055051"/>
                  <a:pt x="531296" y="3895915"/>
                </a:cubicBezTo>
                <a:lnTo>
                  <a:pt x="401068" y="3979401"/>
                </a:lnTo>
                <a:lnTo>
                  <a:pt x="0" y="3284730"/>
                </a:lnTo>
                <a:lnTo>
                  <a:pt x="83220" y="3231379"/>
                </a:lnTo>
                <a:cubicBezTo>
                  <a:pt x="1125348" y="2527332"/>
                  <a:pt x="1828364" y="1359454"/>
                  <a:pt x="1896064" y="23958"/>
                </a:cubicBezTo>
                <a:lnTo>
                  <a:pt x="1896668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6D6D34B-BB85-2C18-B5BC-AB6924F12DF5}"/>
              </a:ext>
            </a:extLst>
          </p:cNvPr>
          <p:cNvSpPr/>
          <p:nvPr/>
        </p:nvSpPr>
        <p:spPr>
          <a:xfrm>
            <a:off x="10018351" y="11705519"/>
            <a:ext cx="4347298" cy="1195473"/>
          </a:xfrm>
          <a:custGeom>
            <a:avLst/>
            <a:gdLst>
              <a:gd name="connsiteX0" fmla="*/ 4194446 w 4595622"/>
              <a:gd name="connsiteY0" fmla="*/ 0 h 1263760"/>
              <a:gd name="connsiteX1" fmla="*/ 4595622 w 4595622"/>
              <a:gd name="connsiteY1" fmla="*/ 694856 h 1263760"/>
              <a:gd name="connsiteX2" fmla="*/ 4433154 w 4595622"/>
              <a:gd name="connsiteY2" fmla="*/ 778067 h 1263760"/>
              <a:gd name="connsiteX3" fmla="*/ 2297810 w 4595622"/>
              <a:gd name="connsiteY3" fmla="*/ 1263760 h 1263760"/>
              <a:gd name="connsiteX4" fmla="*/ 162468 w 4595622"/>
              <a:gd name="connsiteY4" fmla="*/ 778067 h 1263760"/>
              <a:gd name="connsiteX5" fmla="*/ 0 w 4595622"/>
              <a:gd name="connsiteY5" fmla="*/ 694856 h 1263760"/>
              <a:gd name="connsiteX6" fmla="*/ 401176 w 4595622"/>
              <a:gd name="connsiteY6" fmla="*/ 1 h 1263760"/>
              <a:gd name="connsiteX7" fmla="*/ 509910 w 4595622"/>
              <a:gd name="connsiteY7" fmla="*/ 55691 h 1263760"/>
              <a:gd name="connsiteX8" fmla="*/ 2297810 w 4595622"/>
              <a:gd name="connsiteY8" fmla="*/ 462357 h 1263760"/>
              <a:gd name="connsiteX9" fmla="*/ 4085710 w 4595622"/>
              <a:gd name="connsiteY9" fmla="*/ 55691 h 1263760"/>
              <a:gd name="connsiteX10" fmla="*/ 4194446 w 4595622"/>
              <a:gd name="connsiteY10" fmla="*/ 0 h 126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595622" h="1263760">
                <a:moveTo>
                  <a:pt x="4194446" y="0"/>
                </a:moveTo>
                <a:lnTo>
                  <a:pt x="4595622" y="694856"/>
                </a:lnTo>
                <a:lnTo>
                  <a:pt x="4433154" y="778067"/>
                </a:lnTo>
                <a:cubicBezTo>
                  <a:pt x="3787180" y="1089329"/>
                  <a:pt x="3062866" y="1263760"/>
                  <a:pt x="2297810" y="1263760"/>
                </a:cubicBezTo>
                <a:cubicBezTo>
                  <a:pt x="1532756" y="1263760"/>
                  <a:pt x="808442" y="1089329"/>
                  <a:pt x="162468" y="778067"/>
                </a:cubicBezTo>
                <a:lnTo>
                  <a:pt x="0" y="694856"/>
                </a:lnTo>
                <a:lnTo>
                  <a:pt x="401176" y="1"/>
                </a:lnTo>
                <a:lnTo>
                  <a:pt x="509910" y="55691"/>
                </a:lnTo>
                <a:cubicBezTo>
                  <a:pt x="1050776" y="316308"/>
                  <a:pt x="1657238" y="462357"/>
                  <a:pt x="2297810" y="462357"/>
                </a:cubicBezTo>
                <a:cubicBezTo>
                  <a:pt x="2938382" y="462357"/>
                  <a:pt x="3544844" y="316308"/>
                  <a:pt x="4085710" y="55691"/>
                </a:cubicBezTo>
                <a:lnTo>
                  <a:pt x="419444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0B7BF60-2A3B-5535-F675-F3398F4DD365}"/>
              </a:ext>
            </a:extLst>
          </p:cNvPr>
          <p:cNvSpPr/>
          <p:nvPr/>
        </p:nvSpPr>
        <p:spPr>
          <a:xfrm rot="19800000">
            <a:off x="5338980" y="9305364"/>
            <a:ext cx="1485304" cy="1268823"/>
          </a:xfrm>
          <a:custGeom>
            <a:avLst/>
            <a:gdLst>
              <a:gd name="connsiteX0" fmla="*/ 710073 w 1569444"/>
              <a:gd name="connsiteY0" fmla="*/ 1059974 h 1340699"/>
              <a:gd name="connsiteX1" fmla="*/ 55097 w 1569444"/>
              <a:gd name="connsiteY1" fmla="*/ 482250 h 1340699"/>
              <a:gd name="connsiteX2" fmla="*/ 0 w 1569444"/>
              <a:gd name="connsiteY2" fmla="*/ 401417 h 1340699"/>
              <a:gd name="connsiteX3" fmla="*/ 695273 w 1569444"/>
              <a:gd name="connsiteY3" fmla="*/ 0 h 1340699"/>
              <a:gd name="connsiteX4" fmla="*/ 782043 w 1569444"/>
              <a:gd name="connsiteY4" fmla="*/ 103786 h 1340699"/>
              <a:gd name="connsiteX5" fmla="*/ 1110678 w 1569444"/>
              <a:gd name="connsiteY5" fmla="*/ 366105 h 1340699"/>
              <a:gd name="connsiteX6" fmla="*/ 1502171 w 1569444"/>
              <a:gd name="connsiteY6" fmla="*/ 519552 h 1340699"/>
              <a:gd name="connsiteX7" fmla="*/ 1569443 w 1569444"/>
              <a:gd name="connsiteY7" fmla="*/ 531289 h 1340699"/>
              <a:gd name="connsiteX8" fmla="*/ 1569444 w 1569444"/>
              <a:gd name="connsiteY8" fmla="*/ 1340699 h 1340699"/>
              <a:gd name="connsiteX9" fmla="*/ 1537885 w 1569444"/>
              <a:gd name="connsiteY9" fmla="*/ 1338338 h 1340699"/>
              <a:gd name="connsiteX10" fmla="*/ 710073 w 1569444"/>
              <a:gd name="connsiteY10" fmla="*/ 1059974 h 134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69444" h="1340699">
                <a:moveTo>
                  <a:pt x="710073" y="1059974"/>
                </a:moveTo>
                <a:cubicBezTo>
                  <a:pt x="447088" y="908140"/>
                  <a:pt x="227326" y="710197"/>
                  <a:pt x="55097" y="482250"/>
                </a:cubicBezTo>
                <a:lnTo>
                  <a:pt x="0" y="401417"/>
                </a:lnTo>
                <a:lnTo>
                  <a:pt x="695273" y="0"/>
                </a:lnTo>
                <a:lnTo>
                  <a:pt x="782043" y="103786"/>
                </a:lnTo>
                <a:cubicBezTo>
                  <a:pt x="875361" y="204834"/>
                  <a:pt x="985293" y="293714"/>
                  <a:pt x="1110678" y="366105"/>
                </a:cubicBezTo>
                <a:cubicBezTo>
                  <a:pt x="1236063" y="438496"/>
                  <a:pt x="1368002" y="489260"/>
                  <a:pt x="1502171" y="519552"/>
                </a:cubicBezTo>
                <a:lnTo>
                  <a:pt x="1569443" y="531289"/>
                </a:lnTo>
                <a:lnTo>
                  <a:pt x="1569444" y="1340699"/>
                </a:lnTo>
                <a:lnTo>
                  <a:pt x="1537885" y="1338338"/>
                </a:lnTo>
                <a:cubicBezTo>
                  <a:pt x="1254363" y="1303157"/>
                  <a:pt x="973057" y="1211808"/>
                  <a:pt x="710073" y="10599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85C3139-FAF4-6362-DC6B-E7BA93DC0E37}"/>
              </a:ext>
            </a:extLst>
          </p:cNvPr>
          <p:cNvSpPr/>
          <p:nvPr/>
        </p:nvSpPr>
        <p:spPr>
          <a:xfrm rot="19800000">
            <a:off x="4349811" y="8189552"/>
            <a:ext cx="853092" cy="1719528"/>
          </a:xfrm>
          <a:custGeom>
            <a:avLst/>
            <a:gdLst>
              <a:gd name="connsiteX0" fmla="*/ 203413 w 901419"/>
              <a:gd name="connsiteY0" fmla="*/ 1816936 h 1816936"/>
              <a:gd name="connsiteX1" fmla="*/ 139592 w 901419"/>
              <a:gd name="connsiteY1" fmla="*/ 1668113 h 1816936"/>
              <a:gd name="connsiteX2" fmla="*/ 112098 w 901419"/>
              <a:gd name="connsiteY2" fmla="*/ 204381 h 1816936"/>
              <a:gd name="connsiteX3" fmla="*/ 191875 w 901419"/>
              <a:gd name="connsiteY3" fmla="*/ 0 h 1816936"/>
              <a:gd name="connsiteX4" fmla="*/ 892990 w 901419"/>
              <a:gd name="connsiteY4" fmla="*/ 404789 h 1816936"/>
              <a:gd name="connsiteX5" fmla="*/ 872605 w 901419"/>
              <a:gd name="connsiteY5" fmla="*/ 457009 h 1816936"/>
              <a:gd name="connsiteX6" fmla="*/ 890083 w 901419"/>
              <a:gd name="connsiteY6" fmla="*/ 1387511 h 1816936"/>
              <a:gd name="connsiteX7" fmla="*/ 901419 w 901419"/>
              <a:gd name="connsiteY7" fmla="*/ 1413942 h 1816936"/>
              <a:gd name="connsiteX8" fmla="*/ 203413 w 901419"/>
              <a:gd name="connsiteY8" fmla="*/ 1816936 h 181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1419" h="1816936">
                <a:moveTo>
                  <a:pt x="203413" y="1816936"/>
                </a:moveTo>
                <a:lnTo>
                  <a:pt x="139592" y="1668113"/>
                </a:lnTo>
                <a:cubicBezTo>
                  <a:pt x="-32776" y="1206307"/>
                  <a:pt x="-49652" y="689620"/>
                  <a:pt x="112098" y="204381"/>
                </a:cubicBezTo>
                <a:lnTo>
                  <a:pt x="191875" y="0"/>
                </a:lnTo>
                <a:lnTo>
                  <a:pt x="892990" y="404789"/>
                </a:lnTo>
                <a:lnTo>
                  <a:pt x="872605" y="457009"/>
                </a:lnTo>
                <a:cubicBezTo>
                  <a:pt x="769780" y="765478"/>
                  <a:pt x="780509" y="1093940"/>
                  <a:pt x="890083" y="1387511"/>
                </a:cubicBezTo>
                <a:lnTo>
                  <a:pt x="901419" y="1413942"/>
                </a:lnTo>
                <a:lnTo>
                  <a:pt x="203413" y="181693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49AA58E-256D-4C24-3B8D-B411D2877E6E}"/>
              </a:ext>
            </a:extLst>
          </p:cNvPr>
          <p:cNvSpPr/>
          <p:nvPr/>
        </p:nvSpPr>
        <p:spPr>
          <a:xfrm rot="19800000">
            <a:off x="7199405" y="6494439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C723463C-ABEA-8154-D32D-4FFF6B80AB73}"/>
              </a:ext>
            </a:extLst>
          </p:cNvPr>
          <p:cNvSpPr/>
          <p:nvPr/>
        </p:nvSpPr>
        <p:spPr>
          <a:xfrm rot="19800000">
            <a:off x="3898435" y="6825145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DACA1DB3-B027-4A43-D78C-CE5BC8741A44}"/>
              </a:ext>
            </a:extLst>
          </p:cNvPr>
          <p:cNvSpPr/>
          <p:nvPr/>
        </p:nvSpPr>
        <p:spPr>
          <a:xfrm rot="19800000">
            <a:off x="5487456" y="5874654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B0C2A619-0049-C199-245A-45067BE8F5B3}"/>
              </a:ext>
            </a:extLst>
          </p:cNvPr>
          <p:cNvSpPr/>
          <p:nvPr/>
        </p:nvSpPr>
        <p:spPr>
          <a:xfrm rot="19800000">
            <a:off x="17376917" y="9305364"/>
            <a:ext cx="1485304" cy="1268823"/>
          </a:xfrm>
          <a:custGeom>
            <a:avLst/>
            <a:gdLst>
              <a:gd name="connsiteX0" fmla="*/ 710073 w 1569444"/>
              <a:gd name="connsiteY0" fmla="*/ 1059974 h 1340699"/>
              <a:gd name="connsiteX1" fmla="*/ 55097 w 1569444"/>
              <a:gd name="connsiteY1" fmla="*/ 482250 h 1340699"/>
              <a:gd name="connsiteX2" fmla="*/ 0 w 1569444"/>
              <a:gd name="connsiteY2" fmla="*/ 401417 h 1340699"/>
              <a:gd name="connsiteX3" fmla="*/ 695273 w 1569444"/>
              <a:gd name="connsiteY3" fmla="*/ 0 h 1340699"/>
              <a:gd name="connsiteX4" fmla="*/ 782043 w 1569444"/>
              <a:gd name="connsiteY4" fmla="*/ 103786 h 1340699"/>
              <a:gd name="connsiteX5" fmla="*/ 1110678 w 1569444"/>
              <a:gd name="connsiteY5" fmla="*/ 366105 h 1340699"/>
              <a:gd name="connsiteX6" fmla="*/ 1502171 w 1569444"/>
              <a:gd name="connsiteY6" fmla="*/ 519552 h 1340699"/>
              <a:gd name="connsiteX7" fmla="*/ 1569443 w 1569444"/>
              <a:gd name="connsiteY7" fmla="*/ 531289 h 1340699"/>
              <a:gd name="connsiteX8" fmla="*/ 1569444 w 1569444"/>
              <a:gd name="connsiteY8" fmla="*/ 1340699 h 1340699"/>
              <a:gd name="connsiteX9" fmla="*/ 1537885 w 1569444"/>
              <a:gd name="connsiteY9" fmla="*/ 1338338 h 1340699"/>
              <a:gd name="connsiteX10" fmla="*/ 710073 w 1569444"/>
              <a:gd name="connsiteY10" fmla="*/ 1059974 h 134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69444" h="1340699">
                <a:moveTo>
                  <a:pt x="710073" y="1059974"/>
                </a:moveTo>
                <a:cubicBezTo>
                  <a:pt x="447088" y="908140"/>
                  <a:pt x="227326" y="710197"/>
                  <a:pt x="55097" y="482250"/>
                </a:cubicBezTo>
                <a:lnTo>
                  <a:pt x="0" y="401417"/>
                </a:lnTo>
                <a:lnTo>
                  <a:pt x="695273" y="0"/>
                </a:lnTo>
                <a:lnTo>
                  <a:pt x="782043" y="103786"/>
                </a:lnTo>
                <a:cubicBezTo>
                  <a:pt x="875361" y="204834"/>
                  <a:pt x="985293" y="293714"/>
                  <a:pt x="1110678" y="366105"/>
                </a:cubicBezTo>
                <a:cubicBezTo>
                  <a:pt x="1236063" y="438496"/>
                  <a:pt x="1368002" y="489260"/>
                  <a:pt x="1502171" y="519552"/>
                </a:cubicBezTo>
                <a:lnTo>
                  <a:pt x="1569443" y="531289"/>
                </a:lnTo>
                <a:lnTo>
                  <a:pt x="1569444" y="1340699"/>
                </a:lnTo>
                <a:lnTo>
                  <a:pt x="1537885" y="1338338"/>
                </a:lnTo>
                <a:cubicBezTo>
                  <a:pt x="1254363" y="1303157"/>
                  <a:pt x="973057" y="1211808"/>
                  <a:pt x="710073" y="10599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8DDC66EA-2440-F5B9-6117-3D902B1C9343}"/>
              </a:ext>
            </a:extLst>
          </p:cNvPr>
          <p:cNvSpPr/>
          <p:nvPr/>
        </p:nvSpPr>
        <p:spPr>
          <a:xfrm rot="19800000">
            <a:off x="18978750" y="8401703"/>
            <a:ext cx="1557068" cy="1239287"/>
          </a:xfrm>
          <a:custGeom>
            <a:avLst/>
            <a:gdLst>
              <a:gd name="connsiteX0" fmla="*/ 1 w 1645274"/>
              <a:gd name="connsiteY0" fmla="*/ 1309491 h 1309491"/>
              <a:gd name="connsiteX1" fmla="*/ 0 w 1645274"/>
              <a:gd name="connsiteY1" fmla="*/ 505133 h 1309491"/>
              <a:gd name="connsiteX2" fmla="*/ 94551 w 1645274"/>
              <a:gd name="connsiteY2" fmla="*/ 493878 h 1309491"/>
              <a:gd name="connsiteX3" fmla="*/ 909129 w 1645274"/>
              <a:gd name="connsiteY3" fmla="*/ 43764 h 1309491"/>
              <a:gd name="connsiteX4" fmla="*/ 944160 w 1645274"/>
              <a:gd name="connsiteY4" fmla="*/ 0 h 1309491"/>
              <a:gd name="connsiteX5" fmla="*/ 1645274 w 1645274"/>
              <a:gd name="connsiteY5" fmla="*/ 404788 h 1309491"/>
              <a:gd name="connsiteX6" fmla="*/ 1508164 w 1645274"/>
              <a:gd name="connsiteY6" fmla="*/ 576068 h 1309491"/>
              <a:gd name="connsiteX7" fmla="*/ 16853 w 1645274"/>
              <a:gd name="connsiteY7" fmla="*/ 1309114 h 1309491"/>
              <a:gd name="connsiteX8" fmla="*/ 1 w 1645274"/>
              <a:gd name="connsiteY8" fmla="*/ 1309491 h 130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45274" h="1309491">
                <a:moveTo>
                  <a:pt x="1" y="1309491"/>
                </a:moveTo>
                <a:lnTo>
                  <a:pt x="0" y="505133"/>
                </a:lnTo>
                <a:lnTo>
                  <a:pt x="94551" y="493878"/>
                </a:lnTo>
                <a:cubicBezTo>
                  <a:pt x="403578" y="441987"/>
                  <a:pt x="693399" y="287047"/>
                  <a:pt x="909129" y="43764"/>
                </a:cubicBezTo>
                <a:lnTo>
                  <a:pt x="944160" y="0"/>
                </a:lnTo>
                <a:lnTo>
                  <a:pt x="1645274" y="404788"/>
                </a:lnTo>
                <a:lnTo>
                  <a:pt x="1508164" y="576068"/>
                </a:lnTo>
                <a:cubicBezTo>
                  <a:pt x="1120329" y="1013438"/>
                  <a:pt x="580270" y="1269296"/>
                  <a:pt x="16853" y="1309114"/>
                </a:cubicBezTo>
                <a:lnTo>
                  <a:pt x="1" y="130949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B6F37C92-676D-6222-CD5F-5BC21DF188B7}"/>
              </a:ext>
            </a:extLst>
          </p:cNvPr>
          <p:cNvSpPr/>
          <p:nvPr/>
        </p:nvSpPr>
        <p:spPr>
          <a:xfrm rot="19800000">
            <a:off x="19237341" y="6494439"/>
            <a:ext cx="871640" cy="1808304"/>
          </a:xfrm>
          <a:custGeom>
            <a:avLst/>
            <a:gdLst>
              <a:gd name="connsiteX0" fmla="*/ 694507 w 921017"/>
              <a:gd name="connsiteY0" fmla="*/ 1910741 h 1910741"/>
              <a:gd name="connsiteX1" fmla="*/ 0 w 921017"/>
              <a:gd name="connsiteY1" fmla="*/ 1509767 h 1910741"/>
              <a:gd name="connsiteX2" fmla="*/ 48413 w 921017"/>
              <a:gd name="connsiteY2" fmla="*/ 1385743 h 1910741"/>
              <a:gd name="connsiteX3" fmla="*/ 30934 w 921017"/>
              <a:gd name="connsiteY3" fmla="*/ 455241 h 1910741"/>
              <a:gd name="connsiteX4" fmla="*/ 8527 w 921017"/>
              <a:gd name="connsiteY4" fmla="*/ 402994 h 1910741"/>
              <a:gd name="connsiteX5" fmla="*/ 706534 w 921017"/>
              <a:gd name="connsiteY5" fmla="*/ 0 h 1910741"/>
              <a:gd name="connsiteX6" fmla="*/ 781426 w 921017"/>
              <a:gd name="connsiteY6" fmla="*/ 174639 h 1910741"/>
              <a:gd name="connsiteX7" fmla="*/ 728595 w 921017"/>
              <a:gd name="connsiteY7" fmla="*/ 1844153 h 1910741"/>
              <a:gd name="connsiteX8" fmla="*/ 694507 w 921017"/>
              <a:gd name="connsiteY8" fmla="*/ 1910741 h 191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1017" h="1910741">
                <a:moveTo>
                  <a:pt x="694507" y="1910741"/>
                </a:moveTo>
                <a:lnTo>
                  <a:pt x="0" y="1509767"/>
                </a:lnTo>
                <a:lnTo>
                  <a:pt x="48413" y="1385743"/>
                </a:lnTo>
                <a:cubicBezTo>
                  <a:pt x="151237" y="1077273"/>
                  <a:pt x="140508" y="748812"/>
                  <a:pt x="30934" y="455241"/>
                </a:cubicBezTo>
                <a:lnTo>
                  <a:pt x="8527" y="402994"/>
                </a:lnTo>
                <a:lnTo>
                  <a:pt x="706534" y="0"/>
                </a:lnTo>
                <a:lnTo>
                  <a:pt x="781426" y="174639"/>
                </a:lnTo>
                <a:cubicBezTo>
                  <a:pt x="978417" y="702416"/>
                  <a:pt x="972316" y="1301876"/>
                  <a:pt x="728595" y="1844153"/>
                </a:cubicBezTo>
                <a:lnTo>
                  <a:pt x="694507" y="191074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79DFCB4F-830A-B2D2-8AB0-0DA8283F7FDF}"/>
              </a:ext>
            </a:extLst>
          </p:cNvPr>
          <p:cNvSpPr/>
          <p:nvPr/>
        </p:nvSpPr>
        <p:spPr>
          <a:xfrm rot="19800000">
            <a:off x="15936370" y="6825145"/>
            <a:ext cx="1497891" cy="1286051"/>
          </a:xfrm>
          <a:custGeom>
            <a:avLst/>
            <a:gdLst>
              <a:gd name="connsiteX0" fmla="*/ 694507 w 1582745"/>
              <a:gd name="connsiteY0" fmla="*/ 1358904 h 1358904"/>
              <a:gd name="connsiteX1" fmla="*/ 0 w 1582745"/>
              <a:gd name="connsiteY1" fmla="*/ 957930 h 1358904"/>
              <a:gd name="connsiteX2" fmla="*/ 40624 w 1582745"/>
              <a:gd name="connsiteY2" fmla="*/ 895116 h 1358904"/>
              <a:gd name="connsiteX3" fmla="*/ 1460050 w 1582745"/>
              <a:gd name="connsiteY3" fmla="*/ 14606 h 1358904"/>
              <a:gd name="connsiteX4" fmla="*/ 1582745 w 1582745"/>
              <a:gd name="connsiteY4" fmla="*/ 0 h 1358904"/>
              <a:gd name="connsiteX5" fmla="*/ 1582745 w 1582745"/>
              <a:gd name="connsiteY5" fmla="*/ 806927 h 1358904"/>
              <a:gd name="connsiteX6" fmla="*/ 1461184 w 1582745"/>
              <a:gd name="connsiteY6" fmla="*/ 833357 h 1358904"/>
              <a:gd name="connsiteX7" fmla="*/ 777710 w 1582745"/>
              <a:gd name="connsiteY7" fmla="*/ 1254966 h 1358904"/>
              <a:gd name="connsiteX8" fmla="*/ 694507 w 1582745"/>
              <a:gd name="connsiteY8" fmla="*/ 1358904 h 135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2745" h="1358904">
                <a:moveTo>
                  <a:pt x="694507" y="1358904"/>
                </a:moveTo>
                <a:lnTo>
                  <a:pt x="0" y="957930"/>
                </a:lnTo>
                <a:lnTo>
                  <a:pt x="40624" y="895116"/>
                </a:lnTo>
                <a:cubicBezTo>
                  <a:pt x="388387" y="412908"/>
                  <a:pt x="904486" y="107895"/>
                  <a:pt x="1460050" y="14606"/>
                </a:cubicBezTo>
                <a:lnTo>
                  <a:pt x="1582745" y="0"/>
                </a:lnTo>
                <a:lnTo>
                  <a:pt x="1582745" y="806927"/>
                </a:lnTo>
                <a:lnTo>
                  <a:pt x="1461184" y="833357"/>
                </a:lnTo>
                <a:cubicBezTo>
                  <a:pt x="1201967" y="902815"/>
                  <a:pt x="962621" y="1046437"/>
                  <a:pt x="777710" y="1254966"/>
                </a:cubicBezTo>
                <a:lnTo>
                  <a:pt x="694507" y="13589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7C5CCC4F-80E0-35FA-E112-D273AAA9F78F}"/>
              </a:ext>
            </a:extLst>
          </p:cNvPr>
          <p:cNvSpPr/>
          <p:nvPr/>
        </p:nvSpPr>
        <p:spPr>
          <a:xfrm rot="19800000">
            <a:off x="17525392" y="5874654"/>
            <a:ext cx="1568907" cy="1255635"/>
          </a:xfrm>
          <a:custGeom>
            <a:avLst/>
            <a:gdLst>
              <a:gd name="connsiteX0" fmla="*/ 0 w 1657782"/>
              <a:gd name="connsiteY0" fmla="*/ 802684 h 1326764"/>
              <a:gd name="connsiteX1" fmla="*/ 0 w 1657782"/>
              <a:gd name="connsiteY1" fmla="*/ 0 h 1326764"/>
              <a:gd name="connsiteX2" fmla="*/ 135652 w 1657782"/>
              <a:gd name="connsiteY2" fmla="*/ 10149 h 1326764"/>
              <a:gd name="connsiteX3" fmla="*/ 963464 w 1657782"/>
              <a:gd name="connsiteY3" fmla="*/ 288512 h 1326764"/>
              <a:gd name="connsiteX4" fmla="*/ 1618440 w 1657782"/>
              <a:gd name="connsiteY4" fmla="*/ 866237 h 1326764"/>
              <a:gd name="connsiteX5" fmla="*/ 1657782 w 1657782"/>
              <a:gd name="connsiteY5" fmla="*/ 923957 h 1326764"/>
              <a:gd name="connsiteX6" fmla="*/ 960102 w 1657782"/>
              <a:gd name="connsiteY6" fmla="*/ 1326764 h 1326764"/>
              <a:gd name="connsiteX7" fmla="*/ 891493 w 1657782"/>
              <a:gd name="connsiteY7" fmla="*/ 1244701 h 1326764"/>
              <a:gd name="connsiteX8" fmla="*/ 562858 w 1657782"/>
              <a:gd name="connsiteY8" fmla="*/ 982381 h 1326764"/>
              <a:gd name="connsiteX9" fmla="*/ 36612 w 1657782"/>
              <a:gd name="connsiteY9" fmla="*/ 805423 h 1326764"/>
              <a:gd name="connsiteX10" fmla="*/ 0 w 1657782"/>
              <a:gd name="connsiteY10" fmla="*/ 802684 h 132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7782" h="1326764">
                <a:moveTo>
                  <a:pt x="0" y="802684"/>
                </a:moveTo>
                <a:lnTo>
                  <a:pt x="0" y="0"/>
                </a:lnTo>
                <a:lnTo>
                  <a:pt x="135652" y="10149"/>
                </a:lnTo>
                <a:cubicBezTo>
                  <a:pt x="419174" y="45330"/>
                  <a:pt x="700479" y="136678"/>
                  <a:pt x="963464" y="288512"/>
                </a:cubicBezTo>
                <a:cubicBezTo>
                  <a:pt x="1226448" y="440346"/>
                  <a:pt x="1446211" y="638290"/>
                  <a:pt x="1618440" y="866237"/>
                </a:cubicBezTo>
                <a:lnTo>
                  <a:pt x="1657782" y="923957"/>
                </a:lnTo>
                <a:lnTo>
                  <a:pt x="960102" y="1326764"/>
                </a:lnTo>
                <a:lnTo>
                  <a:pt x="891493" y="1244701"/>
                </a:lnTo>
                <a:cubicBezTo>
                  <a:pt x="798175" y="1143653"/>
                  <a:pt x="688243" y="1054772"/>
                  <a:pt x="562858" y="982381"/>
                </a:cubicBezTo>
                <a:cubicBezTo>
                  <a:pt x="395677" y="885859"/>
                  <a:pt x="216848" y="827788"/>
                  <a:pt x="36612" y="805423"/>
                </a:cubicBezTo>
                <a:lnTo>
                  <a:pt x="0" y="8026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FE13A052-C134-B004-228B-65682ACE3AB6}"/>
              </a:ext>
            </a:extLst>
          </p:cNvPr>
          <p:cNvSpPr/>
          <p:nvPr/>
        </p:nvSpPr>
        <p:spPr>
          <a:xfrm>
            <a:off x="8295395" y="8419873"/>
            <a:ext cx="3087741" cy="3107242"/>
          </a:xfrm>
          <a:custGeom>
            <a:avLst/>
            <a:gdLst>
              <a:gd name="connsiteX0" fmla="*/ 0 w 3264116"/>
              <a:gd name="connsiteY0" fmla="*/ 0 h 3284732"/>
              <a:gd name="connsiteX1" fmla="*/ 2735174 w 3264116"/>
              <a:gd name="connsiteY1" fmla="*/ 0 h 3284732"/>
              <a:gd name="connsiteX2" fmla="*/ 2749448 w 3264116"/>
              <a:gd name="connsiteY2" fmla="*/ 93515 h 3284732"/>
              <a:gd name="connsiteX3" fmla="*/ 3229836 w 3264116"/>
              <a:gd name="connsiteY3" fmla="*/ 890614 h 3284732"/>
              <a:gd name="connsiteX4" fmla="*/ 3264116 w 3264116"/>
              <a:gd name="connsiteY4" fmla="*/ 916248 h 3284732"/>
              <a:gd name="connsiteX5" fmla="*/ 1896670 w 3264116"/>
              <a:gd name="connsiteY5" fmla="*/ 3284732 h 3284732"/>
              <a:gd name="connsiteX6" fmla="*/ 1813448 w 3264116"/>
              <a:gd name="connsiteY6" fmla="*/ 3231379 h 3284732"/>
              <a:gd name="connsiteX7" fmla="*/ 606 w 3264116"/>
              <a:gd name="connsiteY7" fmla="*/ 23958 h 3284732"/>
              <a:gd name="connsiteX8" fmla="*/ 0 w 3264116"/>
              <a:gd name="connsiteY8" fmla="*/ 0 h 328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6" h="3284732">
                <a:moveTo>
                  <a:pt x="0" y="0"/>
                </a:moveTo>
                <a:lnTo>
                  <a:pt x="2735174" y="0"/>
                </a:lnTo>
                <a:lnTo>
                  <a:pt x="2749448" y="93515"/>
                </a:lnTo>
                <a:cubicBezTo>
                  <a:pt x="2814634" y="412070"/>
                  <a:pt x="2988154" y="691162"/>
                  <a:pt x="3229836" y="890614"/>
                </a:cubicBezTo>
                <a:lnTo>
                  <a:pt x="3264116" y="916248"/>
                </a:lnTo>
                <a:lnTo>
                  <a:pt x="1896670" y="3284732"/>
                </a:lnTo>
                <a:lnTo>
                  <a:pt x="1813448" y="3231379"/>
                </a:lnTo>
                <a:cubicBezTo>
                  <a:pt x="771320" y="2527332"/>
                  <a:pt x="68302" y="1359454"/>
                  <a:pt x="606" y="2395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00BEE7DF-2405-055D-8099-BD57D8E78E6A}"/>
              </a:ext>
            </a:extLst>
          </p:cNvPr>
          <p:cNvSpPr/>
          <p:nvPr/>
        </p:nvSpPr>
        <p:spPr>
          <a:xfrm>
            <a:off x="13000868" y="8419873"/>
            <a:ext cx="3087737" cy="3107240"/>
          </a:xfrm>
          <a:custGeom>
            <a:avLst/>
            <a:gdLst>
              <a:gd name="connsiteX0" fmla="*/ 528938 w 3264112"/>
              <a:gd name="connsiteY0" fmla="*/ 0 h 3284730"/>
              <a:gd name="connsiteX1" fmla="*/ 3264112 w 3264112"/>
              <a:gd name="connsiteY1" fmla="*/ 0 h 3284730"/>
              <a:gd name="connsiteX2" fmla="*/ 3263508 w 3264112"/>
              <a:gd name="connsiteY2" fmla="*/ 23958 h 3284730"/>
              <a:gd name="connsiteX3" fmla="*/ 1450664 w 3264112"/>
              <a:gd name="connsiteY3" fmla="*/ 3231379 h 3284730"/>
              <a:gd name="connsiteX4" fmla="*/ 1367444 w 3264112"/>
              <a:gd name="connsiteY4" fmla="*/ 3284730 h 3284730"/>
              <a:gd name="connsiteX5" fmla="*/ 0 w 3264112"/>
              <a:gd name="connsiteY5" fmla="*/ 916246 h 3284730"/>
              <a:gd name="connsiteX6" fmla="*/ 34276 w 3264112"/>
              <a:gd name="connsiteY6" fmla="*/ 890614 h 3284730"/>
              <a:gd name="connsiteX7" fmla="*/ 514664 w 3264112"/>
              <a:gd name="connsiteY7" fmla="*/ 93515 h 3284730"/>
              <a:gd name="connsiteX8" fmla="*/ 528938 w 3264112"/>
              <a:gd name="connsiteY8" fmla="*/ 0 h 328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64112" h="3284730">
                <a:moveTo>
                  <a:pt x="528938" y="0"/>
                </a:moveTo>
                <a:lnTo>
                  <a:pt x="3264112" y="0"/>
                </a:lnTo>
                <a:lnTo>
                  <a:pt x="3263508" y="23958"/>
                </a:lnTo>
                <a:cubicBezTo>
                  <a:pt x="3195808" y="1359454"/>
                  <a:pt x="2492792" y="2527332"/>
                  <a:pt x="1450664" y="3231379"/>
                </a:cubicBezTo>
                <a:lnTo>
                  <a:pt x="1367444" y="3284730"/>
                </a:lnTo>
                <a:lnTo>
                  <a:pt x="0" y="916246"/>
                </a:lnTo>
                <a:lnTo>
                  <a:pt x="34276" y="890614"/>
                </a:lnTo>
                <a:cubicBezTo>
                  <a:pt x="275958" y="691162"/>
                  <a:pt x="449478" y="412070"/>
                  <a:pt x="514664" y="93515"/>
                </a:cubicBezTo>
                <a:lnTo>
                  <a:pt x="52893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5CDBE724-4B17-C4CB-B279-A21D34C2538F}"/>
              </a:ext>
            </a:extLst>
          </p:cNvPr>
          <p:cNvSpPr/>
          <p:nvPr/>
        </p:nvSpPr>
        <p:spPr>
          <a:xfrm>
            <a:off x="10397850" y="9465537"/>
            <a:ext cx="3588302" cy="2677356"/>
          </a:xfrm>
          <a:custGeom>
            <a:avLst/>
            <a:gdLst>
              <a:gd name="connsiteX0" fmla="*/ 2426142 w 3793270"/>
              <a:gd name="connsiteY0" fmla="*/ 0 h 2830291"/>
              <a:gd name="connsiteX1" fmla="*/ 3793270 w 3793270"/>
              <a:gd name="connsiteY1" fmla="*/ 2367934 h 2830291"/>
              <a:gd name="connsiteX2" fmla="*/ 3684534 w 3793270"/>
              <a:gd name="connsiteY2" fmla="*/ 2423625 h 2830291"/>
              <a:gd name="connsiteX3" fmla="*/ 1896634 w 3793270"/>
              <a:gd name="connsiteY3" fmla="*/ 2830291 h 2830291"/>
              <a:gd name="connsiteX4" fmla="*/ 108734 w 3793270"/>
              <a:gd name="connsiteY4" fmla="*/ 2423625 h 2830291"/>
              <a:gd name="connsiteX5" fmla="*/ 0 w 3793270"/>
              <a:gd name="connsiteY5" fmla="*/ 2367935 h 2830291"/>
              <a:gd name="connsiteX6" fmla="*/ 1367128 w 3793270"/>
              <a:gd name="connsiteY6" fmla="*/ 1 h 2830291"/>
              <a:gd name="connsiteX7" fmla="*/ 1480870 w 3793270"/>
              <a:gd name="connsiteY7" fmla="*/ 41631 h 2830291"/>
              <a:gd name="connsiteX8" fmla="*/ 1896634 w 3793270"/>
              <a:gd name="connsiteY8" fmla="*/ 104489 h 2830291"/>
              <a:gd name="connsiteX9" fmla="*/ 2312398 w 3793270"/>
              <a:gd name="connsiteY9" fmla="*/ 41631 h 2830291"/>
              <a:gd name="connsiteX10" fmla="*/ 2426142 w 3793270"/>
              <a:gd name="connsiteY10" fmla="*/ 0 h 283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93270" h="2830291">
                <a:moveTo>
                  <a:pt x="2426142" y="0"/>
                </a:moveTo>
                <a:lnTo>
                  <a:pt x="3793270" y="2367934"/>
                </a:lnTo>
                <a:lnTo>
                  <a:pt x="3684534" y="2423625"/>
                </a:lnTo>
                <a:cubicBezTo>
                  <a:pt x="3143668" y="2684242"/>
                  <a:pt x="2537206" y="2830291"/>
                  <a:pt x="1896634" y="2830291"/>
                </a:cubicBezTo>
                <a:cubicBezTo>
                  <a:pt x="1256062" y="2830291"/>
                  <a:pt x="649600" y="2684242"/>
                  <a:pt x="108734" y="2423625"/>
                </a:cubicBezTo>
                <a:lnTo>
                  <a:pt x="0" y="2367935"/>
                </a:lnTo>
                <a:lnTo>
                  <a:pt x="1367128" y="1"/>
                </a:lnTo>
                <a:lnTo>
                  <a:pt x="1480870" y="41631"/>
                </a:lnTo>
                <a:cubicBezTo>
                  <a:pt x="1612210" y="82482"/>
                  <a:pt x="1751852" y="104489"/>
                  <a:pt x="1896634" y="104489"/>
                </a:cubicBezTo>
                <a:cubicBezTo>
                  <a:pt x="2041416" y="104489"/>
                  <a:pt x="2181058" y="82482"/>
                  <a:pt x="2312398" y="41631"/>
                </a:cubicBezTo>
                <a:lnTo>
                  <a:pt x="242614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604B0A87-1E9E-DA61-D0E9-E4B40CE75EF5}"/>
              </a:ext>
            </a:extLst>
          </p:cNvPr>
          <p:cNvSpPr/>
          <p:nvPr/>
        </p:nvSpPr>
        <p:spPr>
          <a:xfrm rot="19800000">
            <a:off x="3956212" y="10055773"/>
            <a:ext cx="3766557" cy="3491705"/>
          </a:xfrm>
          <a:custGeom>
            <a:avLst/>
            <a:gdLst>
              <a:gd name="connsiteX0" fmla="*/ 1705511 w 3979925"/>
              <a:gd name="connsiteY0" fmla="*/ 3033283 h 3689503"/>
              <a:gd name="connsiteX1" fmla="*/ 99097 w 3979925"/>
              <a:gd name="connsiteY1" fmla="*/ 1544990 h 3689503"/>
              <a:gd name="connsiteX2" fmla="*/ 0 w 3979925"/>
              <a:gd name="connsiteY2" fmla="*/ 1391691 h 3689503"/>
              <a:gd name="connsiteX3" fmla="*/ 2410481 w 3979925"/>
              <a:gd name="connsiteY3" fmla="*/ 0 h 3689503"/>
              <a:gd name="connsiteX4" fmla="*/ 2465578 w 3979925"/>
              <a:gd name="connsiteY4" fmla="*/ 80833 h 3689503"/>
              <a:gd name="connsiteX5" fmla="*/ 3120554 w 3979925"/>
              <a:gd name="connsiteY5" fmla="*/ 658557 h 3689503"/>
              <a:gd name="connsiteX6" fmla="*/ 3948366 w 3979925"/>
              <a:gd name="connsiteY6" fmla="*/ 936921 h 3689503"/>
              <a:gd name="connsiteX7" fmla="*/ 3979925 w 3979925"/>
              <a:gd name="connsiteY7" fmla="*/ 939282 h 3689503"/>
              <a:gd name="connsiteX8" fmla="*/ 3979925 w 3979925"/>
              <a:gd name="connsiteY8" fmla="*/ 3689503 h 3689503"/>
              <a:gd name="connsiteX9" fmla="*/ 3797618 w 3979925"/>
              <a:gd name="connsiteY9" fmla="*/ 3680332 h 3689503"/>
              <a:gd name="connsiteX10" fmla="*/ 1705511 w 3979925"/>
              <a:gd name="connsiteY10" fmla="*/ 3033283 h 36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5" h="3689503">
                <a:moveTo>
                  <a:pt x="1705511" y="3033283"/>
                </a:moveTo>
                <a:cubicBezTo>
                  <a:pt x="1042955" y="2650756"/>
                  <a:pt x="502896" y="2137537"/>
                  <a:pt x="99097" y="1544990"/>
                </a:cubicBezTo>
                <a:lnTo>
                  <a:pt x="0" y="1391691"/>
                </a:lnTo>
                <a:lnTo>
                  <a:pt x="2410481" y="0"/>
                </a:lnTo>
                <a:lnTo>
                  <a:pt x="2465578" y="80833"/>
                </a:lnTo>
                <a:cubicBezTo>
                  <a:pt x="2637807" y="308780"/>
                  <a:pt x="2857569" y="506723"/>
                  <a:pt x="3120554" y="658557"/>
                </a:cubicBezTo>
                <a:cubicBezTo>
                  <a:pt x="3383538" y="810391"/>
                  <a:pt x="3664844" y="901740"/>
                  <a:pt x="3948366" y="936921"/>
                </a:cubicBezTo>
                <a:lnTo>
                  <a:pt x="3979925" y="939282"/>
                </a:lnTo>
                <a:lnTo>
                  <a:pt x="3979925" y="3689503"/>
                </a:lnTo>
                <a:lnTo>
                  <a:pt x="3797618" y="3680332"/>
                </a:lnTo>
                <a:cubicBezTo>
                  <a:pt x="3082557" y="3626905"/>
                  <a:pt x="2368067" y="3415810"/>
                  <a:pt x="1705511" y="3033283"/>
                </a:cubicBezTo>
                <a:close/>
              </a:path>
            </a:pathLst>
          </a:cu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CCE39BAE-6F70-52E5-AD1C-B7F06089F941}"/>
              </a:ext>
            </a:extLst>
          </p:cNvPr>
          <p:cNvSpPr/>
          <p:nvPr/>
        </p:nvSpPr>
        <p:spPr>
          <a:xfrm rot="19800000">
            <a:off x="1942308" y="7700463"/>
            <a:ext cx="2822043" cy="4348433"/>
          </a:xfrm>
          <a:custGeom>
            <a:avLst/>
            <a:gdLst>
              <a:gd name="connsiteX0" fmla="*/ 570248 w 2981907"/>
              <a:gd name="connsiteY0" fmla="*/ 4594764 h 4594764"/>
              <a:gd name="connsiteX1" fmla="*/ 499213 w 2981907"/>
              <a:gd name="connsiteY1" fmla="*/ 4457352 h 4594764"/>
              <a:gd name="connsiteX2" fmla="*/ 539514 w 2981907"/>
              <a:gd name="connsiteY2" fmla="*/ 57288 h 4594764"/>
              <a:gd name="connsiteX3" fmla="*/ 570687 w 2981907"/>
              <a:gd name="connsiteY3" fmla="*/ 0 h 4594764"/>
              <a:gd name="connsiteX4" fmla="*/ 2970369 w 2981907"/>
              <a:gd name="connsiteY4" fmla="*/ 1385457 h 4594764"/>
              <a:gd name="connsiteX5" fmla="*/ 2890592 w 2981907"/>
              <a:gd name="connsiteY5" fmla="*/ 1589838 h 4594764"/>
              <a:gd name="connsiteX6" fmla="*/ 2918086 w 2981907"/>
              <a:gd name="connsiteY6" fmla="*/ 3053570 h 4594764"/>
              <a:gd name="connsiteX7" fmla="*/ 2981907 w 2981907"/>
              <a:gd name="connsiteY7" fmla="*/ 3202393 h 4594764"/>
              <a:gd name="connsiteX8" fmla="*/ 570248 w 2981907"/>
              <a:gd name="connsiteY8" fmla="*/ 4594764 h 459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1907" h="4594764">
                <a:moveTo>
                  <a:pt x="570248" y="4594764"/>
                </a:moveTo>
                <a:lnTo>
                  <a:pt x="499213" y="4457352"/>
                </a:lnTo>
                <a:cubicBezTo>
                  <a:pt x="-158246" y="3106821"/>
                  <a:pt x="-187977" y="1479044"/>
                  <a:pt x="539514" y="57288"/>
                </a:cubicBezTo>
                <a:lnTo>
                  <a:pt x="570687" y="0"/>
                </a:lnTo>
                <a:lnTo>
                  <a:pt x="2970369" y="1385457"/>
                </a:lnTo>
                <a:lnTo>
                  <a:pt x="2890592" y="1589838"/>
                </a:lnTo>
                <a:cubicBezTo>
                  <a:pt x="2728842" y="2075077"/>
                  <a:pt x="2745718" y="2591764"/>
                  <a:pt x="2918086" y="3053570"/>
                </a:cubicBezTo>
                <a:lnTo>
                  <a:pt x="2981907" y="3202393"/>
                </a:lnTo>
                <a:lnTo>
                  <a:pt x="570248" y="4594764"/>
                </a:lnTo>
                <a:close/>
              </a:path>
            </a:pathLst>
          </a:custGeom>
          <a:solidFill>
            <a:schemeClr val="tx2">
              <a:lumMod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47E18319-2BC8-4F7C-D2FA-D31275155F81}"/>
              </a:ext>
            </a:extLst>
          </p:cNvPr>
          <p:cNvSpPr/>
          <p:nvPr/>
        </p:nvSpPr>
        <p:spPr>
          <a:xfrm rot="19800000">
            <a:off x="7644687" y="4430042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3"/>
              </a:solidFill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6B531449-3826-1FC5-44B7-F80DB8B4EBA4}"/>
              </a:ext>
            </a:extLst>
          </p:cNvPr>
          <p:cNvSpPr/>
          <p:nvPr/>
        </p:nvSpPr>
        <p:spPr>
          <a:xfrm rot="19800000">
            <a:off x="1043401" y="5012860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403D598-2ED7-2C8C-0382-D34520CCFBBE}"/>
              </a:ext>
            </a:extLst>
          </p:cNvPr>
          <p:cNvSpPr/>
          <p:nvPr/>
        </p:nvSpPr>
        <p:spPr>
          <a:xfrm rot="19800000">
            <a:off x="4602687" y="2953858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FE06B58E-D6E5-2165-F94E-45B73D295584}"/>
              </a:ext>
            </a:extLst>
          </p:cNvPr>
          <p:cNvSpPr/>
          <p:nvPr/>
        </p:nvSpPr>
        <p:spPr>
          <a:xfrm rot="19800000">
            <a:off x="15994147" y="10055773"/>
            <a:ext cx="3766557" cy="3491705"/>
          </a:xfrm>
          <a:custGeom>
            <a:avLst/>
            <a:gdLst>
              <a:gd name="connsiteX0" fmla="*/ 1705511 w 3979925"/>
              <a:gd name="connsiteY0" fmla="*/ 3033283 h 3689503"/>
              <a:gd name="connsiteX1" fmla="*/ 99097 w 3979925"/>
              <a:gd name="connsiteY1" fmla="*/ 1544990 h 3689503"/>
              <a:gd name="connsiteX2" fmla="*/ 0 w 3979925"/>
              <a:gd name="connsiteY2" fmla="*/ 1391691 h 3689503"/>
              <a:gd name="connsiteX3" fmla="*/ 2410481 w 3979925"/>
              <a:gd name="connsiteY3" fmla="*/ 0 h 3689503"/>
              <a:gd name="connsiteX4" fmla="*/ 2465578 w 3979925"/>
              <a:gd name="connsiteY4" fmla="*/ 80833 h 3689503"/>
              <a:gd name="connsiteX5" fmla="*/ 3120554 w 3979925"/>
              <a:gd name="connsiteY5" fmla="*/ 658557 h 3689503"/>
              <a:gd name="connsiteX6" fmla="*/ 3948366 w 3979925"/>
              <a:gd name="connsiteY6" fmla="*/ 936921 h 3689503"/>
              <a:gd name="connsiteX7" fmla="*/ 3979925 w 3979925"/>
              <a:gd name="connsiteY7" fmla="*/ 939282 h 3689503"/>
              <a:gd name="connsiteX8" fmla="*/ 3979925 w 3979925"/>
              <a:gd name="connsiteY8" fmla="*/ 3689503 h 3689503"/>
              <a:gd name="connsiteX9" fmla="*/ 3797618 w 3979925"/>
              <a:gd name="connsiteY9" fmla="*/ 3680332 h 3689503"/>
              <a:gd name="connsiteX10" fmla="*/ 1705511 w 3979925"/>
              <a:gd name="connsiteY10" fmla="*/ 3033283 h 368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5" h="3689503">
                <a:moveTo>
                  <a:pt x="1705511" y="3033283"/>
                </a:moveTo>
                <a:cubicBezTo>
                  <a:pt x="1042955" y="2650756"/>
                  <a:pt x="502896" y="2137537"/>
                  <a:pt x="99097" y="1544990"/>
                </a:cubicBezTo>
                <a:lnTo>
                  <a:pt x="0" y="1391691"/>
                </a:lnTo>
                <a:lnTo>
                  <a:pt x="2410481" y="0"/>
                </a:lnTo>
                <a:lnTo>
                  <a:pt x="2465578" y="80833"/>
                </a:lnTo>
                <a:cubicBezTo>
                  <a:pt x="2637807" y="308780"/>
                  <a:pt x="2857569" y="506723"/>
                  <a:pt x="3120554" y="658557"/>
                </a:cubicBezTo>
                <a:cubicBezTo>
                  <a:pt x="3383538" y="810391"/>
                  <a:pt x="3664844" y="901740"/>
                  <a:pt x="3948366" y="936921"/>
                </a:cubicBezTo>
                <a:lnTo>
                  <a:pt x="3979925" y="939282"/>
                </a:lnTo>
                <a:lnTo>
                  <a:pt x="3979925" y="3689503"/>
                </a:lnTo>
                <a:lnTo>
                  <a:pt x="3797618" y="3680332"/>
                </a:lnTo>
                <a:cubicBezTo>
                  <a:pt x="3082557" y="3626905"/>
                  <a:pt x="2368067" y="3415810"/>
                  <a:pt x="1705511" y="3033283"/>
                </a:cubicBez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A3A7B75-6FDE-D55F-5ED6-E855C962A0DC}"/>
              </a:ext>
            </a:extLst>
          </p:cNvPr>
          <p:cNvSpPr/>
          <p:nvPr/>
        </p:nvSpPr>
        <p:spPr>
          <a:xfrm rot="19800000">
            <a:off x="19574950" y="8033252"/>
            <a:ext cx="3765649" cy="3449700"/>
          </a:xfrm>
          <a:custGeom>
            <a:avLst/>
            <a:gdLst>
              <a:gd name="connsiteX0" fmla="*/ 0 w 3978966"/>
              <a:gd name="connsiteY0" fmla="*/ 3645120 h 3645120"/>
              <a:gd name="connsiteX1" fmla="*/ 0 w 3978966"/>
              <a:gd name="connsiteY1" fmla="*/ 904703 h 3645120"/>
              <a:gd name="connsiteX2" fmla="*/ 16852 w 3978966"/>
              <a:gd name="connsiteY2" fmla="*/ 904326 h 3645120"/>
              <a:gd name="connsiteX3" fmla="*/ 1508163 w 3978966"/>
              <a:gd name="connsiteY3" fmla="*/ 171280 h 3645120"/>
              <a:gd name="connsiteX4" fmla="*/ 1645273 w 3978966"/>
              <a:gd name="connsiteY4" fmla="*/ 0 h 3645120"/>
              <a:gd name="connsiteX5" fmla="*/ 3978966 w 3978966"/>
              <a:gd name="connsiteY5" fmla="*/ 1347358 h 3645120"/>
              <a:gd name="connsiteX6" fmla="*/ 3944938 w 3978966"/>
              <a:gd name="connsiteY6" fmla="*/ 1402998 h 3645120"/>
              <a:gd name="connsiteX7" fmla="*/ 154522 w 3978966"/>
              <a:gd name="connsiteY7" fmla="*/ 3637932 h 3645120"/>
              <a:gd name="connsiteX8" fmla="*/ 0 w 3978966"/>
              <a:gd name="connsiteY8" fmla="*/ 3645120 h 3645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6" h="3645120">
                <a:moveTo>
                  <a:pt x="0" y="3645120"/>
                </a:moveTo>
                <a:lnTo>
                  <a:pt x="0" y="904703"/>
                </a:lnTo>
                <a:lnTo>
                  <a:pt x="16852" y="904326"/>
                </a:lnTo>
                <a:cubicBezTo>
                  <a:pt x="580269" y="864508"/>
                  <a:pt x="1120328" y="608650"/>
                  <a:pt x="1508163" y="171280"/>
                </a:cubicBezTo>
                <a:lnTo>
                  <a:pt x="1645273" y="0"/>
                </a:lnTo>
                <a:lnTo>
                  <a:pt x="3978966" y="1347358"/>
                </a:lnTo>
                <a:lnTo>
                  <a:pt x="3944938" y="1402998"/>
                </a:lnTo>
                <a:cubicBezTo>
                  <a:pt x="3077407" y="2743902"/>
                  <a:pt x="1652847" y="3532044"/>
                  <a:pt x="154522" y="3637932"/>
                </a:cubicBezTo>
                <a:lnTo>
                  <a:pt x="0" y="364512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CBCE5361-E9B5-BFB1-248F-FB250C4A04D9}"/>
              </a:ext>
            </a:extLst>
          </p:cNvPr>
          <p:cNvSpPr/>
          <p:nvPr/>
        </p:nvSpPr>
        <p:spPr>
          <a:xfrm rot="19800000">
            <a:off x="19682624" y="4430042"/>
            <a:ext cx="2745392" cy="4348435"/>
          </a:xfrm>
          <a:custGeom>
            <a:avLst/>
            <a:gdLst>
              <a:gd name="connsiteX0" fmla="*/ 2330228 w 2900914"/>
              <a:gd name="connsiteY0" fmla="*/ 4594766 h 4594766"/>
              <a:gd name="connsiteX1" fmla="*/ 0 w 2900914"/>
              <a:gd name="connsiteY1" fmla="*/ 3249408 h 4594766"/>
              <a:gd name="connsiteX2" fmla="*/ 34088 w 2900914"/>
              <a:gd name="connsiteY2" fmla="*/ 3182820 h 4594766"/>
              <a:gd name="connsiteX3" fmla="*/ 86919 w 2900914"/>
              <a:gd name="connsiteY3" fmla="*/ 1513306 h 4594766"/>
              <a:gd name="connsiteX4" fmla="*/ 12027 w 2900914"/>
              <a:gd name="connsiteY4" fmla="*/ 1338667 h 4594766"/>
              <a:gd name="connsiteX5" fmla="*/ 2330664 w 2900914"/>
              <a:gd name="connsiteY5" fmla="*/ 0 h 4594766"/>
              <a:gd name="connsiteX6" fmla="*/ 2401700 w 2900914"/>
              <a:gd name="connsiteY6" fmla="*/ 137415 h 4594766"/>
              <a:gd name="connsiteX7" fmla="*/ 2361399 w 2900914"/>
              <a:gd name="connsiteY7" fmla="*/ 4537478 h 4594766"/>
              <a:gd name="connsiteX8" fmla="*/ 2330228 w 2900914"/>
              <a:gd name="connsiteY8" fmla="*/ 4594766 h 459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0914" h="4594766">
                <a:moveTo>
                  <a:pt x="2330228" y="4594766"/>
                </a:moveTo>
                <a:lnTo>
                  <a:pt x="0" y="3249408"/>
                </a:lnTo>
                <a:lnTo>
                  <a:pt x="34088" y="3182820"/>
                </a:lnTo>
                <a:cubicBezTo>
                  <a:pt x="277809" y="2640543"/>
                  <a:pt x="283910" y="2041083"/>
                  <a:pt x="86919" y="1513306"/>
                </a:cubicBezTo>
                <a:lnTo>
                  <a:pt x="12027" y="1338667"/>
                </a:lnTo>
                <a:lnTo>
                  <a:pt x="2330664" y="0"/>
                </a:lnTo>
                <a:lnTo>
                  <a:pt x="2401700" y="137415"/>
                </a:lnTo>
                <a:cubicBezTo>
                  <a:pt x="3059161" y="1487947"/>
                  <a:pt x="3088890" y="3115723"/>
                  <a:pt x="2361399" y="4537478"/>
                </a:cubicBezTo>
                <a:lnTo>
                  <a:pt x="2330228" y="4594766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FBC721CF-01E1-DC90-E46D-348ACE703524}"/>
              </a:ext>
            </a:extLst>
          </p:cNvPr>
          <p:cNvSpPr/>
          <p:nvPr/>
        </p:nvSpPr>
        <p:spPr>
          <a:xfrm rot="19800000">
            <a:off x="13081337" y="5012860"/>
            <a:ext cx="3765646" cy="3483864"/>
          </a:xfrm>
          <a:custGeom>
            <a:avLst/>
            <a:gdLst>
              <a:gd name="connsiteX0" fmla="*/ 2396218 w 3978963"/>
              <a:gd name="connsiteY0" fmla="*/ 3681218 h 3681218"/>
              <a:gd name="connsiteX1" fmla="*/ 0 w 3978963"/>
              <a:gd name="connsiteY1" fmla="*/ 2297761 h 3681218"/>
              <a:gd name="connsiteX2" fmla="*/ 34026 w 3978963"/>
              <a:gd name="connsiteY2" fmla="*/ 2242122 h 3681218"/>
              <a:gd name="connsiteX3" fmla="*/ 3824442 w 3978963"/>
              <a:gd name="connsiteY3" fmla="*/ 7189 h 3681218"/>
              <a:gd name="connsiteX4" fmla="*/ 3978963 w 3978963"/>
              <a:gd name="connsiteY4" fmla="*/ 0 h 3681218"/>
              <a:gd name="connsiteX5" fmla="*/ 3978963 w 3978963"/>
              <a:gd name="connsiteY5" fmla="*/ 2723288 h 3681218"/>
              <a:gd name="connsiteX6" fmla="*/ 3856268 w 3978963"/>
              <a:gd name="connsiteY6" fmla="*/ 2737894 h 3681218"/>
              <a:gd name="connsiteX7" fmla="*/ 2436842 w 3978963"/>
              <a:gd name="connsiteY7" fmla="*/ 3618404 h 3681218"/>
              <a:gd name="connsiteX8" fmla="*/ 2396218 w 3978963"/>
              <a:gd name="connsiteY8" fmla="*/ 3681218 h 3681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78963" h="3681218">
                <a:moveTo>
                  <a:pt x="2396218" y="3681218"/>
                </a:moveTo>
                <a:lnTo>
                  <a:pt x="0" y="2297761"/>
                </a:lnTo>
                <a:lnTo>
                  <a:pt x="34026" y="2242122"/>
                </a:lnTo>
                <a:cubicBezTo>
                  <a:pt x="901557" y="901219"/>
                  <a:pt x="2326119" y="113078"/>
                  <a:pt x="3824442" y="7189"/>
                </a:cubicBezTo>
                <a:lnTo>
                  <a:pt x="3978963" y="0"/>
                </a:lnTo>
                <a:lnTo>
                  <a:pt x="3978963" y="2723288"/>
                </a:lnTo>
                <a:lnTo>
                  <a:pt x="3856268" y="2737894"/>
                </a:lnTo>
                <a:cubicBezTo>
                  <a:pt x="3300704" y="2831183"/>
                  <a:pt x="2784605" y="3136196"/>
                  <a:pt x="2436842" y="3618404"/>
                </a:cubicBezTo>
                <a:lnTo>
                  <a:pt x="2396218" y="368121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4966FD99-57D9-A2E2-4365-5A99BFD46312}"/>
              </a:ext>
            </a:extLst>
          </p:cNvPr>
          <p:cNvSpPr/>
          <p:nvPr/>
        </p:nvSpPr>
        <p:spPr>
          <a:xfrm rot="19800000">
            <a:off x="16640622" y="2953858"/>
            <a:ext cx="3766556" cy="3443433"/>
          </a:xfrm>
          <a:custGeom>
            <a:avLst/>
            <a:gdLst>
              <a:gd name="connsiteX0" fmla="*/ 0 w 3979924"/>
              <a:gd name="connsiteY0" fmla="*/ 2714541 h 3638498"/>
              <a:gd name="connsiteX1" fmla="*/ 1 w 3979924"/>
              <a:gd name="connsiteY1" fmla="*/ 0 h 3638498"/>
              <a:gd name="connsiteX2" fmla="*/ 182308 w 3979924"/>
              <a:gd name="connsiteY2" fmla="*/ 9170 h 3638498"/>
              <a:gd name="connsiteX3" fmla="*/ 2274415 w 3979924"/>
              <a:gd name="connsiteY3" fmla="*/ 656219 h 3638498"/>
              <a:gd name="connsiteX4" fmla="*/ 3880829 w 3979924"/>
              <a:gd name="connsiteY4" fmla="*/ 2144512 h 3638498"/>
              <a:gd name="connsiteX5" fmla="*/ 3979924 w 3979924"/>
              <a:gd name="connsiteY5" fmla="*/ 2297809 h 3638498"/>
              <a:gd name="connsiteX6" fmla="*/ 1657782 w 3979924"/>
              <a:gd name="connsiteY6" fmla="*/ 3638498 h 3638498"/>
              <a:gd name="connsiteX7" fmla="*/ 1618440 w 3979924"/>
              <a:gd name="connsiteY7" fmla="*/ 3580778 h 3638498"/>
              <a:gd name="connsiteX8" fmla="*/ 963464 w 3979924"/>
              <a:gd name="connsiteY8" fmla="*/ 3003053 h 3638498"/>
              <a:gd name="connsiteX9" fmla="*/ 135652 w 3979924"/>
              <a:gd name="connsiteY9" fmla="*/ 2724690 h 3638498"/>
              <a:gd name="connsiteX10" fmla="*/ 0 w 3979924"/>
              <a:gd name="connsiteY10" fmla="*/ 2714541 h 363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924" h="3638498">
                <a:moveTo>
                  <a:pt x="0" y="2714541"/>
                </a:moveTo>
                <a:lnTo>
                  <a:pt x="1" y="0"/>
                </a:lnTo>
                <a:lnTo>
                  <a:pt x="182308" y="9170"/>
                </a:lnTo>
                <a:cubicBezTo>
                  <a:pt x="897369" y="62596"/>
                  <a:pt x="1611859" y="273692"/>
                  <a:pt x="2274415" y="656219"/>
                </a:cubicBezTo>
                <a:cubicBezTo>
                  <a:pt x="2936971" y="1038746"/>
                  <a:pt x="3477030" y="1551964"/>
                  <a:pt x="3880829" y="2144512"/>
                </a:cubicBezTo>
                <a:lnTo>
                  <a:pt x="3979924" y="2297809"/>
                </a:lnTo>
                <a:lnTo>
                  <a:pt x="1657782" y="3638498"/>
                </a:lnTo>
                <a:lnTo>
                  <a:pt x="1618440" y="3580778"/>
                </a:lnTo>
                <a:cubicBezTo>
                  <a:pt x="1446211" y="3352831"/>
                  <a:pt x="1226448" y="3154887"/>
                  <a:pt x="963464" y="3003053"/>
                </a:cubicBezTo>
                <a:cubicBezTo>
                  <a:pt x="700479" y="2851219"/>
                  <a:pt x="419174" y="2759871"/>
                  <a:pt x="135652" y="2724690"/>
                </a:cubicBezTo>
                <a:lnTo>
                  <a:pt x="0" y="271454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85" name="TextBox 48">
            <a:extLst>
              <a:ext uri="{FF2B5EF4-FFF2-40B4-BE49-F238E27FC236}">
                <a16:creationId xmlns:a16="http://schemas.microsoft.com/office/drawing/2014/main" id="{BA3F7E6C-7BBC-1E69-E744-BEB05F82BFD2}"/>
              </a:ext>
            </a:extLst>
          </p:cNvPr>
          <p:cNvSpPr txBox="1"/>
          <p:nvPr/>
        </p:nvSpPr>
        <p:spPr>
          <a:xfrm>
            <a:off x="5592928" y="1187917"/>
            <a:ext cx="13198165" cy="1323439"/>
          </a:xfrm>
          <a:prstGeom prst="rect">
            <a:avLst/>
          </a:prstGeom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13 STEPS – </a:t>
            </a:r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132DD8F-D34D-6CCC-0779-2D21FA2B1CDB}"/>
              </a:ext>
            </a:extLst>
          </p:cNvPr>
          <p:cNvSpPr txBox="1"/>
          <p:nvPr/>
        </p:nvSpPr>
        <p:spPr>
          <a:xfrm>
            <a:off x="11147484" y="8077329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7" name="TextBox 48">
            <a:extLst>
              <a:ext uri="{FF2B5EF4-FFF2-40B4-BE49-F238E27FC236}">
                <a16:creationId xmlns:a16="http://schemas.microsoft.com/office/drawing/2014/main" id="{821A6016-A5E4-87B3-D2CC-02A85B55CB6A}"/>
              </a:ext>
            </a:extLst>
          </p:cNvPr>
          <p:cNvSpPr txBox="1"/>
          <p:nvPr/>
        </p:nvSpPr>
        <p:spPr>
          <a:xfrm>
            <a:off x="9272355" y="2430638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75000"/>
                  </a:schemeClr>
                </a:solidFill>
              </a:rPr>
              <a:t>we sell CONFIDENCE not templates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B3F70E0-C460-B2CE-F0AC-902535007180}"/>
              </a:ext>
            </a:extLst>
          </p:cNvPr>
          <p:cNvSpPr txBox="1"/>
          <p:nvPr/>
        </p:nvSpPr>
        <p:spPr>
          <a:xfrm>
            <a:off x="5854185" y="9618812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50EEDC0-7096-4FC0-AB30-7D83565DB9D1}"/>
              </a:ext>
            </a:extLst>
          </p:cNvPr>
          <p:cNvSpPr txBox="1"/>
          <p:nvPr/>
        </p:nvSpPr>
        <p:spPr>
          <a:xfrm>
            <a:off x="4418530" y="879448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45DE0CD-277C-8BB8-A785-1863830CB0E5}"/>
              </a:ext>
            </a:extLst>
          </p:cNvPr>
          <p:cNvSpPr txBox="1"/>
          <p:nvPr/>
        </p:nvSpPr>
        <p:spPr>
          <a:xfrm>
            <a:off x="4388951" y="7110507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604217C-FB60-3EDA-4B8C-A292A532D1F4}"/>
              </a:ext>
            </a:extLst>
          </p:cNvPr>
          <p:cNvSpPr txBox="1"/>
          <p:nvPr/>
        </p:nvSpPr>
        <p:spPr>
          <a:xfrm>
            <a:off x="5854185" y="623222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280700B-8C83-A7E0-D143-707AD24C79FA}"/>
              </a:ext>
            </a:extLst>
          </p:cNvPr>
          <p:cNvSpPr txBox="1"/>
          <p:nvPr/>
        </p:nvSpPr>
        <p:spPr>
          <a:xfrm>
            <a:off x="7381336" y="7110507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9C39D5B-F682-BF08-E176-59774360B252}"/>
              </a:ext>
            </a:extLst>
          </p:cNvPr>
          <p:cNvSpPr txBox="1"/>
          <p:nvPr/>
        </p:nvSpPr>
        <p:spPr>
          <a:xfrm>
            <a:off x="8186189" y="10110640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06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66EF618-0C69-EA0C-FC24-52C4167FF12D}"/>
              </a:ext>
            </a:extLst>
          </p:cNvPr>
          <p:cNvSpPr txBox="1"/>
          <p:nvPr/>
        </p:nvSpPr>
        <p:spPr>
          <a:xfrm>
            <a:off x="15569808" y="10110640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08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7A40DA9-3FEE-BDBA-C847-7E1FAFDEB16E}"/>
              </a:ext>
            </a:extLst>
          </p:cNvPr>
          <p:cNvSpPr txBox="1"/>
          <p:nvPr/>
        </p:nvSpPr>
        <p:spPr>
          <a:xfrm>
            <a:off x="11872041" y="12229555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07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539BD6A-3C6D-E75B-FC71-0B728E05B968}"/>
              </a:ext>
            </a:extLst>
          </p:cNvPr>
          <p:cNvSpPr txBox="1"/>
          <p:nvPr/>
        </p:nvSpPr>
        <p:spPr>
          <a:xfrm>
            <a:off x="17887362" y="9618812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13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C8FD679-9AB9-F27C-FBEA-C68E8559B65C}"/>
              </a:ext>
            </a:extLst>
          </p:cNvPr>
          <p:cNvSpPr txBox="1"/>
          <p:nvPr/>
        </p:nvSpPr>
        <p:spPr>
          <a:xfrm>
            <a:off x="19359888" y="879448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12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4FD7DF3-FDFD-C07E-E2AD-A68FBD999448}"/>
              </a:ext>
            </a:extLst>
          </p:cNvPr>
          <p:cNvSpPr txBox="1"/>
          <p:nvPr/>
        </p:nvSpPr>
        <p:spPr>
          <a:xfrm>
            <a:off x="16422128" y="7110507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09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0241A1E-4A26-6AB6-3300-48939E1B6B1B}"/>
              </a:ext>
            </a:extLst>
          </p:cNvPr>
          <p:cNvSpPr txBox="1"/>
          <p:nvPr/>
        </p:nvSpPr>
        <p:spPr>
          <a:xfrm>
            <a:off x="17887362" y="6232223"/>
            <a:ext cx="639919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B8C5040-D0D3-F387-2F7D-D64DFF577F63}"/>
              </a:ext>
            </a:extLst>
          </p:cNvPr>
          <p:cNvSpPr txBox="1"/>
          <p:nvPr/>
        </p:nvSpPr>
        <p:spPr>
          <a:xfrm>
            <a:off x="19414513" y="7110507"/>
            <a:ext cx="63991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11</a:t>
            </a:r>
          </a:p>
        </p:txBody>
      </p:sp>
      <p:sp>
        <p:nvSpPr>
          <p:cNvPr id="101" name="Shape 2531">
            <a:extLst>
              <a:ext uri="{FF2B5EF4-FFF2-40B4-BE49-F238E27FC236}">
                <a16:creationId xmlns:a16="http://schemas.microsoft.com/office/drawing/2014/main" id="{6640B2BB-C89B-EFB9-44C0-8A69F0A17974}"/>
              </a:ext>
            </a:extLst>
          </p:cNvPr>
          <p:cNvSpPr/>
          <p:nvPr/>
        </p:nvSpPr>
        <p:spPr>
          <a:xfrm>
            <a:off x="8848154" y="551563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2" name="Shape 2541">
            <a:extLst>
              <a:ext uri="{FF2B5EF4-FFF2-40B4-BE49-F238E27FC236}">
                <a16:creationId xmlns:a16="http://schemas.microsoft.com/office/drawing/2014/main" id="{EB0530D7-D336-3203-FB55-9423E4248FA1}"/>
              </a:ext>
            </a:extLst>
          </p:cNvPr>
          <p:cNvSpPr/>
          <p:nvPr/>
        </p:nvSpPr>
        <p:spPr>
          <a:xfrm>
            <a:off x="9654671" y="8801663"/>
            <a:ext cx="457082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551">
            <a:extLst>
              <a:ext uri="{FF2B5EF4-FFF2-40B4-BE49-F238E27FC236}">
                <a16:creationId xmlns:a16="http://schemas.microsoft.com/office/drawing/2014/main" id="{E3B838B8-FEE0-4A9B-774C-DDA399EFB084}"/>
              </a:ext>
            </a:extLst>
          </p:cNvPr>
          <p:cNvSpPr/>
          <p:nvPr/>
        </p:nvSpPr>
        <p:spPr>
          <a:xfrm>
            <a:off x="5894816" y="4049348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561">
            <a:extLst>
              <a:ext uri="{FF2B5EF4-FFF2-40B4-BE49-F238E27FC236}">
                <a16:creationId xmlns:a16="http://schemas.microsoft.com/office/drawing/2014/main" id="{1ACD6F67-CBE7-6DF7-7322-26CA99C1031E}"/>
              </a:ext>
            </a:extLst>
          </p:cNvPr>
          <p:cNvSpPr/>
          <p:nvPr/>
        </p:nvSpPr>
        <p:spPr>
          <a:xfrm>
            <a:off x="3121140" y="562502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571">
            <a:extLst>
              <a:ext uri="{FF2B5EF4-FFF2-40B4-BE49-F238E27FC236}">
                <a16:creationId xmlns:a16="http://schemas.microsoft.com/office/drawing/2014/main" id="{A1B78E7B-4A14-E844-11C7-22488DF0E243}"/>
              </a:ext>
            </a:extLst>
          </p:cNvPr>
          <p:cNvSpPr/>
          <p:nvPr/>
        </p:nvSpPr>
        <p:spPr>
          <a:xfrm>
            <a:off x="2834108" y="893771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581">
            <a:extLst>
              <a:ext uri="{FF2B5EF4-FFF2-40B4-BE49-F238E27FC236}">
                <a16:creationId xmlns:a16="http://schemas.microsoft.com/office/drawing/2014/main" id="{C9272B64-DA65-E645-0653-8E730A70DD3B}"/>
              </a:ext>
            </a:extLst>
          </p:cNvPr>
          <p:cNvSpPr/>
          <p:nvPr/>
        </p:nvSpPr>
        <p:spPr>
          <a:xfrm>
            <a:off x="5894816" y="10695415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Shape 2587">
            <a:extLst>
              <a:ext uri="{FF2B5EF4-FFF2-40B4-BE49-F238E27FC236}">
                <a16:creationId xmlns:a16="http://schemas.microsoft.com/office/drawing/2014/main" id="{817340A5-BA1C-F8C6-FB7D-42E0DA9235E2}"/>
              </a:ext>
            </a:extLst>
          </p:cNvPr>
          <p:cNvSpPr/>
          <p:nvPr/>
        </p:nvSpPr>
        <p:spPr>
          <a:xfrm>
            <a:off x="15100715" y="5504265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8" name="Shape 2594">
            <a:extLst>
              <a:ext uri="{FF2B5EF4-FFF2-40B4-BE49-F238E27FC236}">
                <a16:creationId xmlns:a16="http://schemas.microsoft.com/office/drawing/2014/main" id="{FB8646FC-435A-7E36-7587-14B0F77F0585}"/>
              </a:ext>
            </a:extLst>
          </p:cNvPr>
          <p:cNvSpPr/>
          <p:nvPr/>
        </p:nvSpPr>
        <p:spPr>
          <a:xfrm>
            <a:off x="17930530" y="4049348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9" name="Shape 2604">
            <a:extLst>
              <a:ext uri="{FF2B5EF4-FFF2-40B4-BE49-F238E27FC236}">
                <a16:creationId xmlns:a16="http://schemas.microsoft.com/office/drawing/2014/main" id="{AD3910BA-DC16-16A7-1A49-E2000592451C}"/>
              </a:ext>
            </a:extLst>
          </p:cNvPr>
          <p:cNvSpPr/>
          <p:nvPr/>
        </p:nvSpPr>
        <p:spPr>
          <a:xfrm>
            <a:off x="17930528" y="10695415"/>
            <a:ext cx="558656" cy="457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0" name="Shape 2614">
            <a:extLst>
              <a:ext uri="{FF2B5EF4-FFF2-40B4-BE49-F238E27FC236}">
                <a16:creationId xmlns:a16="http://schemas.microsoft.com/office/drawing/2014/main" id="{FC830B10-437D-1ED4-0CE9-79091E1D7C89}"/>
              </a:ext>
            </a:extLst>
          </p:cNvPr>
          <p:cNvSpPr/>
          <p:nvPr/>
        </p:nvSpPr>
        <p:spPr>
          <a:xfrm>
            <a:off x="14239332" y="8700089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1" name="Shape 2624">
            <a:extLst>
              <a:ext uri="{FF2B5EF4-FFF2-40B4-BE49-F238E27FC236}">
                <a16:creationId xmlns:a16="http://schemas.microsoft.com/office/drawing/2014/main" id="{FBC239EC-28FD-4E61-3766-BCBBF4A64491}"/>
              </a:ext>
            </a:extLst>
          </p:cNvPr>
          <p:cNvSpPr/>
          <p:nvPr/>
        </p:nvSpPr>
        <p:spPr>
          <a:xfrm>
            <a:off x="20991236" y="893771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2" name="Shape 2630">
            <a:extLst>
              <a:ext uri="{FF2B5EF4-FFF2-40B4-BE49-F238E27FC236}">
                <a16:creationId xmlns:a16="http://schemas.microsoft.com/office/drawing/2014/main" id="{FB2B16B1-9926-A45F-8F48-028ED5FA58B9}"/>
              </a:ext>
            </a:extLst>
          </p:cNvPr>
          <p:cNvSpPr/>
          <p:nvPr/>
        </p:nvSpPr>
        <p:spPr>
          <a:xfrm>
            <a:off x="21027368" y="5504265"/>
            <a:ext cx="30473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3" name="Shape 2634">
            <a:extLst>
              <a:ext uri="{FF2B5EF4-FFF2-40B4-BE49-F238E27FC236}">
                <a16:creationId xmlns:a16="http://schemas.microsoft.com/office/drawing/2014/main" id="{94A5AECF-7706-1BB5-99F6-86BE00069BC8}"/>
              </a:ext>
            </a:extLst>
          </p:cNvPr>
          <p:cNvSpPr/>
          <p:nvPr/>
        </p:nvSpPr>
        <p:spPr>
          <a:xfrm>
            <a:off x="11912672" y="10004396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0EEB379-99CB-7131-E2E6-2ABA4E1B44FF}"/>
              </a:ext>
            </a:extLst>
          </p:cNvPr>
          <p:cNvSpPr txBox="1"/>
          <p:nvPr/>
        </p:nvSpPr>
        <p:spPr>
          <a:xfrm>
            <a:off x="5105659" y="11490891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BB404DD5-0F74-9D12-FCE0-469D56CA62A6}"/>
              </a:ext>
            </a:extLst>
          </p:cNvPr>
          <p:cNvSpPr txBox="1"/>
          <p:nvPr/>
        </p:nvSpPr>
        <p:spPr>
          <a:xfrm>
            <a:off x="2324279" y="9875423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0F476020-10AA-2BA6-56CC-E7B1AB085BF2}"/>
              </a:ext>
            </a:extLst>
          </p:cNvPr>
          <p:cNvSpPr txBox="1"/>
          <p:nvPr/>
        </p:nvSpPr>
        <p:spPr>
          <a:xfrm>
            <a:off x="1995252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Fusce</a:t>
            </a:r>
            <a:r>
              <a:rPr lang="en-US" sz="1600" dirty="0"/>
              <a:t> posuere, magna sed pulvinar ultricies, purus lectus </a:t>
            </a:r>
            <a:r>
              <a:rPr lang="en-US" sz="1600" dirty="0" err="1"/>
              <a:t>malesuada</a:t>
            </a:r>
            <a:r>
              <a:rPr lang="en-US" sz="1600" dirty="0"/>
              <a:t> libero.</a:t>
            </a:r>
          </a:p>
          <a:p>
            <a:pPr algn="ctr"/>
            <a:endParaRPr lang="en-US" sz="1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DC9246E-8C97-9B15-7814-DD1CBD687E91}"/>
              </a:ext>
            </a:extLst>
          </p:cNvPr>
          <p:cNvSpPr txBox="1"/>
          <p:nvPr/>
        </p:nvSpPr>
        <p:spPr>
          <a:xfrm>
            <a:off x="5105659" y="485391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9F5C38F3-40E3-61AF-02CD-42D170A43C7B}"/>
              </a:ext>
            </a:extLst>
          </p:cNvPr>
          <p:cNvSpPr txBox="1"/>
          <p:nvPr/>
        </p:nvSpPr>
        <p:spPr>
          <a:xfrm>
            <a:off x="8236751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23FCEB5-2C94-F6D9-4B39-A560944422F7}"/>
              </a:ext>
            </a:extLst>
          </p:cNvPr>
          <p:cNvSpPr txBox="1"/>
          <p:nvPr/>
        </p:nvSpPr>
        <p:spPr>
          <a:xfrm>
            <a:off x="8970243" y="9399464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DC7DE8B-0C67-0D1D-EFFC-BC6C42C1E292}"/>
              </a:ext>
            </a:extLst>
          </p:cNvPr>
          <p:cNvSpPr txBox="1"/>
          <p:nvPr/>
        </p:nvSpPr>
        <p:spPr>
          <a:xfrm>
            <a:off x="11111599" y="10734584"/>
            <a:ext cx="21608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30AF0CF7-E80E-8D52-A0DD-8D37A58E1F03}"/>
              </a:ext>
            </a:extLst>
          </p:cNvPr>
          <p:cNvSpPr txBox="1"/>
          <p:nvPr/>
        </p:nvSpPr>
        <p:spPr>
          <a:xfrm>
            <a:off x="13619710" y="9399464"/>
            <a:ext cx="1797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8C3ACC2C-C450-6DDC-F31E-A18ED5EA1EF1}"/>
              </a:ext>
            </a:extLst>
          </p:cNvPr>
          <p:cNvSpPr txBox="1"/>
          <p:nvPr/>
        </p:nvSpPr>
        <p:spPr>
          <a:xfrm>
            <a:off x="17125492" y="11490891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Fusce</a:t>
            </a:r>
            <a:r>
              <a:rPr lang="en-US" sz="1600" dirty="0">
                <a:solidFill>
                  <a:schemeClr val="tx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tx2"/>
                </a:solidFill>
              </a:rPr>
              <a:t>malesuada</a:t>
            </a:r>
            <a:r>
              <a:rPr lang="en-US" sz="1600" dirty="0">
                <a:solidFill>
                  <a:schemeClr val="tx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F2822DF-BE53-569C-CB39-B5E23A058C38}"/>
              </a:ext>
            </a:extLst>
          </p:cNvPr>
          <p:cNvSpPr txBox="1"/>
          <p:nvPr/>
        </p:nvSpPr>
        <p:spPr>
          <a:xfrm>
            <a:off x="19958883" y="9875423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Fusce</a:t>
            </a:r>
            <a:r>
              <a:rPr lang="en-US" sz="1600" dirty="0">
                <a:solidFill>
                  <a:schemeClr val="tx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tx2"/>
                </a:solidFill>
              </a:rPr>
              <a:t>malesuada</a:t>
            </a:r>
            <a:r>
              <a:rPr lang="en-US" sz="1600" dirty="0">
                <a:solidFill>
                  <a:schemeClr val="tx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54FAD5CC-CE6A-2C62-7001-9D3A141F09AA}"/>
              </a:ext>
            </a:extLst>
          </p:cNvPr>
          <p:cNvSpPr txBox="1"/>
          <p:nvPr/>
        </p:nvSpPr>
        <p:spPr>
          <a:xfrm>
            <a:off x="14015085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DF168C58-FD79-21BD-D3D1-A871C009F74B}"/>
              </a:ext>
            </a:extLst>
          </p:cNvPr>
          <p:cNvSpPr txBox="1"/>
          <p:nvPr/>
        </p:nvSpPr>
        <p:spPr>
          <a:xfrm>
            <a:off x="17125492" y="485391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2"/>
                </a:solidFill>
              </a:rPr>
              <a:t>Fusce</a:t>
            </a:r>
            <a:r>
              <a:rPr lang="en-US" sz="1600" dirty="0">
                <a:solidFill>
                  <a:schemeClr val="bg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bg2"/>
                </a:solidFill>
              </a:rPr>
              <a:t>malesuada</a:t>
            </a:r>
            <a:r>
              <a:rPr lang="en-US" sz="1600" dirty="0">
                <a:solidFill>
                  <a:schemeClr val="bg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2B8EF5B-36D2-323E-B407-0F87888BC00D}"/>
              </a:ext>
            </a:extLst>
          </p:cNvPr>
          <p:cNvSpPr txBox="1"/>
          <p:nvPr/>
        </p:nvSpPr>
        <p:spPr>
          <a:xfrm>
            <a:off x="20256584" y="6412608"/>
            <a:ext cx="2136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Fusce</a:t>
            </a:r>
            <a:r>
              <a:rPr lang="en-US" sz="1600" dirty="0">
                <a:solidFill>
                  <a:schemeClr val="tx2"/>
                </a:solidFill>
              </a:rPr>
              <a:t> posuere, magna sed pulvinar ultricies, purus lectus </a:t>
            </a:r>
            <a:r>
              <a:rPr lang="en-US" sz="1600" dirty="0" err="1">
                <a:solidFill>
                  <a:schemeClr val="tx2"/>
                </a:solidFill>
              </a:rPr>
              <a:t>malesuada</a:t>
            </a:r>
            <a:r>
              <a:rPr lang="en-US" sz="1600" dirty="0">
                <a:solidFill>
                  <a:schemeClr val="tx2"/>
                </a:solidFill>
              </a:rPr>
              <a:t> libero.</a:t>
            </a:r>
          </a:p>
          <a:p>
            <a:pPr algn="ctr"/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75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75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6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75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9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75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75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3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3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27" dur="7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8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47" dur="75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6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4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6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7" dur="75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5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0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0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1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5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0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5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0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5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0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1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5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6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8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1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2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8" grpId="0"/>
          <p:bldP spid="89" grpId="0"/>
          <p:bldP spid="90" grpId="0"/>
          <p:bldP spid="91" grpId="0"/>
          <p:bldP spid="92" grpId="0"/>
          <p:bldP spid="93" grpId="0"/>
          <p:bldP spid="94" grpId="0"/>
          <p:bldP spid="95" grpId="0"/>
          <p:bldP spid="96" grpId="0"/>
          <p:bldP spid="97" grpId="0"/>
          <p:bldP spid="98" grpId="0"/>
          <p:bldP spid="99" grpId="0"/>
          <p:bldP spid="100" grpId="0"/>
          <p:bldP spid="101" grpId="0" animBg="1"/>
          <p:bldP spid="101" grpId="1" animBg="1"/>
          <p:bldP spid="102" grpId="0" animBg="1"/>
          <p:bldP spid="102" grpId="1" animBg="1"/>
          <p:bldP spid="103" grpId="0" animBg="1"/>
          <p:bldP spid="103" grpId="1" animBg="1"/>
          <p:bldP spid="104" grpId="0" animBg="1"/>
          <p:bldP spid="104" grpId="1" animBg="1"/>
          <p:bldP spid="105" grpId="0" animBg="1"/>
          <p:bldP spid="105" grpId="1" animBg="1"/>
          <p:bldP spid="106" grpId="0" animBg="1"/>
          <p:bldP spid="106" grpId="1" animBg="1"/>
          <p:bldP spid="107" grpId="0" animBg="1"/>
          <p:bldP spid="107" grpId="1" animBg="1"/>
          <p:bldP spid="108" grpId="0" animBg="1"/>
          <p:bldP spid="108" grpId="1" animBg="1"/>
          <p:bldP spid="109" grpId="0" animBg="1"/>
          <p:bldP spid="109" grpId="1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/>
          <p:bldP spid="122" grpId="0"/>
          <p:bldP spid="123" grpId="0"/>
          <p:bldP spid="124" grpId="0"/>
          <p:bldP spid="125" grpId="0"/>
          <p:bldP spid="12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750" fill="hold"/>
                                            <p:tgtEl>
                                              <p:spTgt spid="1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75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10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75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75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75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750" fill="hold"/>
                                            <p:tgtEl>
                                              <p:spTgt spid="1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2" presetID="2" presetClass="entr" presetSubtype="9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6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5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87" dur="75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5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207" dur="75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27" dur="7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8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8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47" dur="750" fill="hold"/>
                                            <p:tgtEl>
                                              <p:spTgt spid="1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6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4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6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67" dur="75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0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5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0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0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1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5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0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5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0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5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0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1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5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6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8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1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2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8" grpId="0"/>
          <p:bldP spid="89" grpId="0"/>
          <p:bldP spid="90" grpId="0"/>
          <p:bldP spid="91" grpId="0"/>
          <p:bldP spid="92" grpId="0"/>
          <p:bldP spid="93" grpId="0"/>
          <p:bldP spid="94" grpId="0"/>
          <p:bldP spid="95" grpId="0"/>
          <p:bldP spid="96" grpId="0"/>
          <p:bldP spid="97" grpId="0"/>
          <p:bldP spid="98" grpId="0"/>
          <p:bldP spid="99" grpId="0"/>
          <p:bldP spid="100" grpId="0"/>
          <p:bldP spid="101" grpId="0" animBg="1"/>
          <p:bldP spid="101" grpId="1" animBg="1"/>
          <p:bldP spid="102" grpId="0" animBg="1"/>
          <p:bldP spid="102" grpId="1" animBg="1"/>
          <p:bldP spid="103" grpId="0" animBg="1"/>
          <p:bldP spid="103" grpId="1" animBg="1"/>
          <p:bldP spid="104" grpId="0" animBg="1"/>
          <p:bldP spid="104" grpId="1" animBg="1"/>
          <p:bldP spid="105" grpId="0" animBg="1"/>
          <p:bldP spid="105" grpId="1" animBg="1"/>
          <p:bldP spid="106" grpId="0" animBg="1"/>
          <p:bldP spid="106" grpId="1" animBg="1"/>
          <p:bldP spid="107" grpId="0" animBg="1"/>
          <p:bldP spid="107" grpId="1" animBg="1"/>
          <p:bldP spid="108" grpId="0" animBg="1"/>
          <p:bldP spid="108" grpId="1" animBg="1"/>
          <p:bldP spid="109" grpId="0" animBg="1"/>
          <p:bldP spid="109" grpId="1" animBg="1"/>
          <p:bldP spid="110" grpId="0" animBg="1"/>
          <p:bldP spid="110" grpId="1" animBg="1"/>
          <p:bldP spid="111" grpId="0" animBg="1"/>
          <p:bldP spid="111" grpId="1" animBg="1"/>
          <p:bldP spid="112" grpId="0" animBg="1"/>
          <p:bldP spid="112" grpId="1" animBg="1"/>
          <p:bldP spid="113" grpId="0" animBg="1"/>
          <p:bldP spid="113" grpId="1" animBg="1"/>
          <p:bldP spid="114" grpId="0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/>
          <p:bldP spid="122" grpId="0"/>
          <p:bldP spid="123" grpId="0"/>
          <p:bldP spid="124" grpId="0"/>
          <p:bldP spid="125" grpId="0"/>
          <p:bldP spid="126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1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8">
  <a:themeElements>
    <a:clrScheme name="CP2_L_03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39140F"/>
      </a:accent1>
      <a:accent2>
        <a:srgbClr val="5F1618"/>
      </a:accent2>
      <a:accent3>
        <a:srgbClr val="BC2639"/>
      </a:accent3>
      <a:accent4>
        <a:srgbClr val="FFC5DC"/>
      </a:accent4>
      <a:accent5>
        <a:srgbClr val="9F9AB4"/>
      </a:accent5>
      <a:accent6>
        <a:srgbClr val="404D68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3654</TotalTime>
  <Words>1577</Words>
  <Application>Microsoft Office PowerPoint</Application>
  <PresentationFormat>Custom</PresentationFormat>
  <Paragraphs>238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9</vt:i4>
      </vt:variant>
    </vt:vector>
  </HeadingPairs>
  <TitlesOfParts>
    <vt:vector size="23" baseType="lpstr">
      <vt:lpstr>Aptos</vt:lpstr>
      <vt:lpstr>Arial</vt:lpstr>
      <vt:lpstr>Calibri</vt:lpstr>
      <vt:lpstr>Open Sans Light</vt:lpstr>
      <vt:lpstr>Source Sans Pro Light</vt:lpstr>
      <vt:lpstr>UTM Avo</vt:lpstr>
      <vt:lpstr>SO 02</vt:lpstr>
      <vt:lpstr>SO 01</vt:lpstr>
      <vt:lpstr>SO 03</vt:lpstr>
      <vt:lpstr>SO 04</vt:lpstr>
      <vt:lpstr>SO 05</vt:lpstr>
      <vt:lpstr>SO 06</vt:lpstr>
      <vt:lpstr>SO 07</vt:lpstr>
      <vt:lpstr>SO 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14_13 Steps Infographic</dc:title>
  <dc:creator>Slide Ocean</dc:creator>
  <cp:lastModifiedBy>SO</cp:lastModifiedBy>
  <cp:revision>674</cp:revision>
  <dcterms:created xsi:type="dcterms:W3CDTF">2024-04-24T08:43:56Z</dcterms:created>
  <dcterms:modified xsi:type="dcterms:W3CDTF">2025-08-18T05:05:10Z</dcterms:modified>
</cp:coreProperties>
</file>