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  <p:sldMasterId id="2147483696" r:id="rId4"/>
    <p:sldMasterId id="2147483708" r:id="rId5"/>
    <p:sldMasterId id="2147483720" r:id="rId6"/>
    <p:sldMasterId id="2147483733" r:id="rId7"/>
    <p:sldMasterId id="2147483745" r:id="rId8"/>
  </p:sldMasterIdLst>
  <p:notesMasterIdLst>
    <p:notesMasterId r:id="rId19"/>
  </p:notesMasterIdLst>
  <p:handoutMasterIdLst>
    <p:handoutMasterId r:id="rId20"/>
  </p:handoutMasterIdLst>
  <p:sldIdLst>
    <p:sldId id="2147378089" r:id="rId9"/>
    <p:sldId id="2147378091" r:id="rId10"/>
    <p:sldId id="2147378092" r:id="rId11"/>
    <p:sldId id="2147378072" r:id="rId12"/>
    <p:sldId id="2147378073" r:id="rId13"/>
    <p:sldId id="2147378075" r:id="rId14"/>
    <p:sldId id="2147378074" r:id="rId15"/>
    <p:sldId id="2147378076" r:id="rId16"/>
    <p:sldId id="2147378088" r:id="rId17"/>
    <p:sldId id="2147378077" r:id="rId1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7" autoAdjust="0"/>
    <p:restoredTop sz="75666" autoAdjust="0"/>
  </p:normalViewPr>
  <p:slideViewPr>
    <p:cSldViewPr snapToGrid="0">
      <p:cViewPr>
        <p:scale>
          <a:sx n="33" d="100"/>
          <a:sy n="33" d="100"/>
        </p:scale>
        <p:origin x="1794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51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3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13" Type="http://schemas.openxmlformats.org/officeDocument/2006/relationships/image" Target="../media/image109.svg"/><Relationship Id="rId3" Type="http://schemas.openxmlformats.org/officeDocument/2006/relationships/image" Target="../media/image105.svg"/><Relationship Id="rId7" Type="http://schemas.openxmlformats.org/officeDocument/2006/relationships/image" Target="../media/image97.svg"/><Relationship Id="rId12" Type="http://schemas.openxmlformats.org/officeDocument/2006/relationships/image" Target="../media/image108.png"/><Relationship Id="rId17" Type="http://schemas.openxmlformats.org/officeDocument/2006/relationships/image" Target="../media/image113.svg"/><Relationship Id="rId2" Type="http://schemas.openxmlformats.org/officeDocument/2006/relationships/image" Target="../media/image104.png"/><Relationship Id="rId16" Type="http://schemas.openxmlformats.org/officeDocument/2006/relationships/image" Target="../media/image112.pn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96.png"/><Relationship Id="rId11" Type="http://schemas.openxmlformats.org/officeDocument/2006/relationships/image" Target="../media/image100.svg"/><Relationship Id="rId5" Type="http://schemas.openxmlformats.org/officeDocument/2006/relationships/image" Target="../media/image95.svg"/><Relationship Id="rId15" Type="http://schemas.openxmlformats.org/officeDocument/2006/relationships/image" Target="../media/image111.svg"/><Relationship Id="rId10" Type="http://schemas.openxmlformats.org/officeDocument/2006/relationships/image" Target="../media/image99.png"/><Relationship Id="rId4" Type="http://schemas.openxmlformats.org/officeDocument/2006/relationships/image" Target="../media/image94.png"/><Relationship Id="rId9" Type="http://schemas.openxmlformats.org/officeDocument/2006/relationships/image" Target="../media/image107.svg"/><Relationship Id="rId14" Type="http://schemas.openxmlformats.org/officeDocument/2006/relationships/image" Target="../media/image1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sv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12" Type="http://schemas.openxmlformats.org/officeDocument/2006/relationships/image" Target="../media/image27.png"/><Relationship Id="rId17" Type="http://schemas.openxmlformats.org/officeDocument/2006/relationships/image" Target="../media/image32.sv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5" Type="http://schemas.openxmlformats.org/officeDocument/2006/relationships/image" Target="../media/image20.svg"/><Relationship Id="rId15" Type="http://schemas.openxmlformats.org/officeDocument/2006/relationships/image" Target="../media/image30.sv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svg"/><Relationship Id="rId1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sv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12" Type="http://schemas.openxmlformats.org/officeDocument/2006/relationships/image" Target="../media/image27.png"/><Relationship Id="rId17" Type="http://schemas.openxmlformats.org/officeDocument/2006/relationships/image" Target="../media/image32.sv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5" Type="http://schemas.openxmlformats.org/officeDocument/2006/relationships/image" Target="../media/image20.svg"/><Relationship Id="rId15" Type="http://schemas.openxmlformats.org/officeDocument/2006/relationships/image" Target="../media/image30.sv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svg"/><Relationship Id="rId1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svg"/><Relationship Id="rId3" Type="http://schemas.openxmlformats.org/officeDocument/2006/relationships/image" Target="../media/image34.svg"/><Relationship Id="rId7" Type="http://schemas.openxmlformats.org/officeDocument/2006/relationships/image" Target="../media/image38.svg"/><Relationship Id="rId12" Type="http://schemas.openxmlformats.org/officeDocument/2006/relationships/image" Target="../media/image43.png"/><Relationship Id="rId17" Type="http://schemas.openxmlformats.org/officeDocument/2006/relationships/image" Target="../media/image48.svg"/><Relationship Id="rId2" Type="http://schemas.openxmlformats.org/officeDocument/2006/relationships/image" Target="../media/image33.pn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7.png"/><Relationship Id="rId11" Type="http://schemas.openxmlformats.org/officeDocument/2006/relationships/image" Target="../media/image42.svg"/><Relationship Id="rId5" Type="http://schemas.openxmlformats.org/officeDocument/2006/relationships/image" Target="../media/image36.svg"/><Relationship Id="rId15" Type="http://schemas.openxmlformats.org/officeDocument/2006/relationships/image" Target="../media/image46.sv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svg"/><Relationship Id="rId14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svg"/><Relationship Id="rId3" Type="http://schemas.openxmlformats.org/officeDocument/2006/relationships/image" Target="../media/image18.svg"/><Relationship Id="rId7" Type="http://schemas.openxmlformats.org/officeDocument/2006/relationships/image" Target="../media/image52.svg"/><Relationship Id="rId12" Type="http://schemas.openxmlformats.org/officeDocument/2006/relationships/image" Target="../media/image27.png"/><Relationship Id="rId17" Type="http://schemas.openxmlformats.org/officeDocument/2006/relationships/image" Target="../media/image32.sv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51.png"/><Relationship Id="rId11" Type="http://schemas.openxmlformats.org/officeDocument/2006/relationships/image" Target="../media/image54.svg"/><Relationship Id="rId5" Type="http://schemas.openxmlformats.org/officeDocument/2006/relationships/image" Target="../media/image50.svg"/><Relationship Id="rId15" Type="http://schemas.openxmlformats.org/officeDocument/2006/relationships/image" Target="../media/image30.svg"/><Relationship Id="rId10" Type="http://schemas.openxmlformats.org/officeDocument/2006/relationships/image" Target="../media/image53.png"/><Relationship Id="rId4" Type="http://schemas.openxmlformats.org/officeDocument/2006/relationships/image" Target="../media/image49.png"/><Relationship Id="rId9" Type="http://schemas.openxmlformats.org/officeDocument/2006/relationships/image" Target="../media/image24.svg"/><Relationship Id="rId1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svg"/><Relationship Id="rId3" Type="http://schemas.openxmlformats.org/officeDocument/2006/relationships/image" Target="../media/image56.svg"/><Relationship Id="rId7" Type="http://schemas.openxmlformats.org/officeDocument/2006/relationships/image" Target="../media/image60.svg"/><Relationship Id="rId12" Type="http://schemas.openxmlformats.org/officeDocument/2006/relationships/image" Target="../media/image65.png"/><Relationship Id="rId17" Type="http://schemas.openxmlformats.org/officeDocument/2006/relationships/image" Target="../media/image70.svg"/><Relationship Id="rId2" Type="http://schemas.openxmlformats.org/officeDocument/2006/relationships/image" Target="../media/image55.png"/><Relationship Id="rId16" Type="http://schemas.openxmlformats.org/officeDocument/2006/relationships/image" Target="../media/image69.pn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59.png"/><Relationship Id="rId11" Type="http://schemas.openxmlformats.org/officeDocument/2006/relationships/image" Target="../media/image64.svg"/><Relationship Id="rId5" Type="http://schemas.openxmlformats.org/officeDocument/2006/relationships/image" Target="../media/image58.svg"/><Relationship Id="rId15" Type="http://schemas.openxmlformats.org/officeDocument/2006/relationships/image" Target="../media/image68.sv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svg"/><Relationship Id="rId14" Type="http://schemas.openxmlformats.org/officeDocument/2006/relationships/image" Target="../media/image6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svg"/><Relationship Id="rId3" Type="http://schemas.openxmlformats.org/officeDocument/2006/relationships/image" Target="../media/image18.svg"/><Relationship Id="rId7" Type="http://schemas.openxmlformats.org/officeDocument/2006/relationships/image" Target="../media/image74.svg"/><Relationship Id="rId12" Type="http://schemas.openxmlformats.org/officeDocument/2006/relationships/image" Target="../media/image27.png"/><Relationship Id="rId17" Type="http://schemas.openxmlformats.org/officeDocument/2006/relationships/image" Target="../media/image32.sv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73.png"/><Relationship Id="rId11" Type="http://schemas.openxmlformats.org/officeDocument/2006/relationships/image" Target="../media/image76.svg"/><Relationship Id="rId5" Type="http://schemas.openxmlformats.org/officeDocument/2006/relationships/image" Target="../media/image72.svg"/><Relationship Id="rId15" Type="http://schemas.openxmlformats.org/officeDocument/2006/relationships/image" Target="../media/image30.svg"/><Relationship Id="rId10" Type="http://schemas.openxmlformats.org/officeDocument/2006/relationships/image" Target="../media/image75.png"/><Relationship Id="rId4" Type="http://schemas.openxmlformats.org/officeDocument/2006/relationships/image" Target="../media/image71.png"/><Relationship Id="rId9" Type="http://schemas.openxmlformats.org/officeDocument/2006/relationships/image" Target="../media/image24.svg"/><Relationship Id="rId1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88.svg"/><Relationship Id="rId3" Type="http://schemas.openxmlformats.org/officeDocument/2006/relationships/image" Target="../media/image78.svg"/><Relationship Id="rId7" Type="http://schemas.openxmlformats.org/officeDocument/2006/relationships/image" Target="../media/image82.svg"/><Relationship Id="rId12" Type="http://schemas.openxmlformats.org/officeDocument/2006/relationships/image" Target="../media/image87.png"/><Relationship Id="rId17" Type="http://schemas.openxmlformats.org/officeDocument/2006/relationships/image" Target="../media/image92.svg"/><Relationship Id="rId2" Type="http://schemas.openxmlformats.org/officeDocument/2006/relationships/image" Target="../media/image77.png"/><Relationship Id="rId16" Type="http://schemas.openxmlformats.org/officeDocument/2006/relationships/image" Target="../media/image91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81.png"/><Relationship Id="rId11" Type="http://schemas.openxmlformats.org/officeDocument/2006/relationships/image" Target="../media/image86.svg"/><Relationship Id="rId5" Type="http://schemas.openxmlformats.org/officeDocument/2006/relationships/image" Target="../media/image80.svg"/><Relationship Id="rId15" Type="http://schemas.openxmlformats.org/officeDocument/2006/relationships/image" Target="../media/image90.sv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svg"/><Relationship Id="rId14" Type="http://schemas.openxmlformats.org/officeDocument/2006/relationships/image" Target="../media/image8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101.svg"/><Relationship Id="rId3" Type="http://schemas.openxmlformats.org/officeDocument/2006/relationships/image" Target="../media/image93.svg"/><Relationship Id="rId7" Type="http://schemas.openxmlformats.org/officeDocument/2006/relationships/image" Target="../media/image97.svg"/><Relationship Id="rId12" Type="http://schemas.openxmlformats.org/officeDocument/2006/relationships/image" Target="../media/image27.png"/><Relationship Id="rId17" Type="http://schemas.openxmlformats.org/officeDocument/2006/relationships/image" Target="../media/image103.sv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96.png"/><Relationship Id="rId11" Type="http://schemas.openxmlformats.org/officeDocument/2006/relationships/image" Target="../media/image100.svg"/><Relationship Id="rId5" Type="http://schemas.openxmlformats.org/officeDocument/2006/relationships/image" Target="../media/image95.svg"/><Relationship Id="rId15" Type="http://schemas.openxmlformats.org/officeDocument/2006/relationships/image" Target="../media/image102.svg"/><Relationship Id="rId10" Type="http://schemas.openxmlformats.org/officeDocument/2006/relationships/image" Target="../media/image99.png"/><Relationship Id="rId4" Type="http://schemas.openxmlformats.org/officeDocument/2006/relationships/image" Target="../media/image94.png"/><Relationship Id="rId9" Type="http://schemas.openxmlformats.org/officeDocument/2006/relationships/image" Target="../media/image98.svg"/><Relationship Id="rId1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4C7D91-3897-9782-A525-D4F3862B0F3B}"/>
              </a:ext>
            </a:extLst>
          </p:cNvPr>
          <p:cNvGrpSpPr/>
          <p:nvPr/>
        </p:nvGrpSpPr>
        <p:grpSpPr>
          <a:xfrm>
            <a:off x="934169" y="3706870"/>
            <a:ext cx="5514637" cy="11357235"/>
            <a:chOff x="934169" y="3706870"/>
            <a:chExt cx="5514637" cy="11357235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B7CDAE0-8C4A-6497-AE71-1BDA85A88F75}"/>
                </a:ext>
              </a:extLst>
            </p:cNvPr>
            <p:cNvSpPr/>
            <p:nvPr/>
          </p:nvSpPr>
          <p:spPr>
            <a:xfrm rot="2340000">
              <a:off x="3103434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0FB3E294-4422-E32D-3217-F57DF6D564DF}"/>
                </a:ext>
              </a:extLst>
            </p:cNvPr>
            <p:cNvSpPr txBox="1"/>
            <p:nvPr/>
          </p:nvSpPr>
          <p:spPr>
            <a:xfrm>
              <a:off x="934169" y="3706870"/>
              <a:ext cx="3641027" cy="9878963"/>
            </a:xfrm>
            <a:custGeom>
              <a:avLst/>
              <a:gdLst/>
              <a:ahLst/>
              <a:cxnLst/>
              <a:rect l="l" t="t" r="r" b="b"/>
              <a:pathLst>
                <a:path w="3641027" h="9878963">
                  <a:moveTo>
                    <a:pt x="221152" y="0"/>
                  </a:moveTo>
                  <a:lnTo>
                    <a:pt x="3641027" y="0"/>
                  </a:lnTo>
                  <a:lnTo>
                    <a:pt x="3641027" y="9878963"/>
                  </a:lnTo>
                  <a:lnTo>
                    <a:pt x="0" y="2418985"/>
                  </a:lnTo>
                  <a:lnTo>
                    <a:pt x="221152" y="2418985"/>
                  </a:lnTo>
                  <a:lnTo>
                    <a:pt x="2211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/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6055CBB-EF5C-843F-A711-F71CFE77A481}"/>
                </a:ext>
              </a:extLst>
            </p:cNvPr>
            <p:cNvSpPr/>
            <p:nvPr/>
          </p:nvSpPr>
          <p:spPr>
            <a:xfrm rot="2340000">
              <a:off x="2643011" y="8812066"/>
              <a:ext cx="3805795" cy="62520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2AEA283-DF5B-1C50-07F6-49BEAF802364}"/>
              </a:ext>
            </a:extLst>
          </p:cNvPr>
          <p:cNvGrpSpPr/>
          <p:nvPr/>
        </p:nvGrpSpPr>
        <p:grpSpPr>
          <a:xfrm>
            <a:off x="3472126" y="3706870"/>
            <a:ext cx="5724179" cy="11357235"/>
            <a:chOff x="3472126" y="3706870"/>
            <a:chExt cx="5724179" cy="11357235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64709580-CA0D-3741-0F4F-B81E7AD8DCDC}"/>
                </a:ext>
              </a:extLst>
            </p:cNvPr>
            <p:cNvSpPr/>
            <p:nvPr/>
          </p:nvSpPr>
          <p:spPr>
            <a:xfrm rot="2340000">
              <a:off x="5850933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39CF2B58-A84A-2584-739F-E685A404F341}"/>
                </a:ext>
              </a:extLst>
            </p:cNvPr>
            <p:cNvSpPr txBox="1"/>
            <p:nvPr/>
          </p:nvSpPr>
          <p:spPr>
            <a:xfrm>
              <a:off x="3472126" y="3706870"/>
              <a:ext cx="3850568" cy="9878963"/>
            </a:xfrm>
            <a:custGeom>
              <a:avLst/>
              <a:gdLst/>
              <a:ahLst/>
              <a:cxnLst/>
              <a:rect l="l" t="t" r="r" b="b"/>
              <a:pathLst>
                <a:path w="3850568" h="9878963">
                  <a:moveTo>
                    <a:pt x="599758" y="0"/>
                  </a:moveTo>
                  <a:lnTo>
                    <a:pt x="3850568" y="0"/>
                  </a:lnTo>
                  <a:lnTo>
                    <a:pt x="3850568" y="9878963"/>
                  </a:lnTo>
                  <a:lnTo>
                    <a:pt x="209542" y="2418985"/>
                  </a:lnTo>
                  <a:lnTo>
                    <a:pt x="1005226" y="2418985"/>
                  </a:lnTo>
                  <a:lnTo>
                    <a:pt x="1005226" y="2197887"/>
                  </a:lnTo>
                  <a:lnTo>
                    <a:pt x="101629" y="2197887"/>
                  </a:lnTo>
                  <a:lnTo>
                    <a:pt x="0" y="1989663"/>
                  </a:lnTo>
                  <a:lnTo>
                    <a:pt x="567871" y="1447444"/>
                  </a:lnTo>
                  <a:cubicBezTo>
                    <a:pt x="638881" y="1380738"/>
                    <a:pt x="694290" y="1325867"/>
                    <a:pt x="734098" y="1282831"/>
                  </a:cubicBezTo>
                  <a:cubicBezTo>
                    <a:pt x="792197" y="1220429"/>
                    <a:pt x="840075" y="1161254"/>
                    <a:pt x="877731" y="1105307"/>
                  </a:cubicBezTo>
                  <a:cubicBezTo>
                    <a:pt x="971335" y="967592"/>
                    <a:pt x="1018137" y="823959"/>
                    <a:pt x="1018137" y="674408"/>
                  </a:cubicBezTo>
                  <a:cubicBezTo>
                    <a:pt x="1018137" y="582956"/>
                    <a:pt x="998232" y="490429"/>
                    <a:pt x="958424" y="396825"/>
                  </a:cubicBezTo>
                  <a:cubicBezTo>
                    <a:pt x="892794" y="241357"/>
                    <a:pt x="801611" y="124756"/>
                    <a:pt x="684876" y="47022"/>
                  </a:cubicBezTo>
                  <a:lnTo>
                    <a:pt x="5997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739018A6-007B-0798-A618-FB238DF47C33}"/>
                </a:ext>
              </a:extLst>
            </p:cNvPr>
            <p:cNvSpPr/>
            <p:nvPr/>
          </p:nvSpPr>
          <p:spPr>
            <a:xfrm rot="2340000">
              <a:off x="5390510" y="8812066"/>
              <a:ext cx="3805795" cy="62520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490BC32-4C4C-4DDB-67A1-E42805AE2B92}"/>
              </a:ext>
            </a:extLst>
          </p:cNvPr>
          <p:cNvGrpSpPr/>
          <p:nvPr/>
        </p:nvGrpSpPr>
        <p:grpSpPr>
          <a:xfrm>
            <a:off x="6450009" y="3706870"/>
            <a:ext cx="5493795" cy="11357235"/>
            <a:chOff x="6450009" y="3706870"/>
            <a:chExt cx="5493795" cy="11357235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3BEB01A-8907-169E-FDB9-E74B5C1209F4}"/>
                </a:ext>
              </a:extLst>
            </p:cNvPr>
            <p:cNvSpPr/>
            <p:nvPr/>
          </p:nvSpPr>
          <p:spPr>
            <a:xfrm rot="2340000">
              <a:off x="8598432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D4BBE15-8B34-F82E-8EC0-09939DD24221}"/>
                </a:ext>
              </a:extLst>
            </p:cNvPr>
            <p:cNvSpPr txBox="1"/>
            <p:nvPr/>
          </p:nvSpPr>
          <p:spPr>
            <a:xfrm>
              <a:off x="6450009" y="3706870"/>
              <a:ext cx="3620184" cy="9878963"/>
            </a:xfrm>
            <a:custGeom>
              <a:avLst/>
              <a:gdLst/>
              <a:ahLst/>
              <a:cxnLst/>
              <a:rect l="l" t="t" r="r" b="b"/>
              <a:pathLst>
                <a:path w="3620184" h="9878963">
                  <a:moveTo>
                    <a:pt x="270437" y="0"/>
                  </a:moveTo>
                  <a:lnTo>
                    <a:pt x="3620184" y="0"/>
                  </a:lnTo>
                  <a:lnTo>
                    <a:pt x="3620184" y="9878963"/>
                  </a:lnTo>
                  <a:lnTo>
                    <a:pt x="0" y="2461688"/>
                  </a:lnTo>
                  <a:lnTo>
                    <a:pt x="149775" y="2447933"/>
                  </a:lnTo>
                  <a:cubicBezTo>
                    <a:pt x="302083" y="2418683"/>
                    <a:pt x="433512" y="2345555"/>
                    <a:pt x="544061" y="2228550"/>
                  </a:cubicBezTo>
                  <a:cubicBezTo>
                    <a:pt x="689308" y="2075772"/>
                    <a:pt x="761931" y="1888027"/>
                    <a:pt x="761931" y="1665315"/>
                  </a:cubicBezTo>
                  <a:cubicBezTo>
                    <a:pt x="761931" y="1379125"/>
                    <a:pt x="624215" y="1163406"/>
                    <a:pt x="348784" y="1018159"/>
                  </a:cubicBezTo>
                  <a:cubicBezTo>
                    <a:pt x="432705" y="951453"/>
                    <a:pt x="494031" y="885285"/>
                    <a:pt x="532764" y="819655"/>
                  </a:cubicBezTo>
                  <a:cubicBezTo>
                    <a:pt x="576876" y="744342"/>
                    <a:pt x="598932" y="657194"/>
                    <a:pt x="598932" y="558210"/>
                  </a:cubicBezTo>
                  <a:cubicBezTo>
                    <a:pt x="598932" y="380686"/>
                    <a:pt x="540833" y="231674"/>
                    <a:pt x="424635" y="111173"/>
                  </a:cubicBezTo>
                  <a:cubicBezTo>
                    <a:pt x="395048" y="81048"/>
                    <a:pt x="363611" y="54688"/>
                    <a:pt x="330326" y="32094"/>
                  </a:cubicBezTo>
                  <a:lnTo>
                    <a:pt x="2704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9DC5460B-A40A-D307-B149-4F19CB7A0453}"/>
                </a:ext>
              </a:extLst>
            </p:cNvPr>
            <p:cNvSpPr/>
            <p:nvPr/>
          </p:nvSpPr>
          <p:spPr>
            <a:xfrm rot="2340000">
              <a:off x="8138009" y="8812066"/>
              <a:ext cx="3805795" cy="62520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D016F44-A8FD-051F-5632-40416B0F6D56}"/>
              </a:ext>
            </a:extLst>
          </p:cNvPr>
          <p:cNvGrpSpPr/>
          <p:nvPr/>
        </p:nvGrpSpPr>
        <p:grpSpPr>
          <a:xfrm>
            <a:off x="8959266" y="3706870"/>
            <a:ext cx="5732037" cy="11357235"/>
            <a:chOff x="8959266" y="3706870"/>
            <a:chExt cx="5732037" cy="11357235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E1BF0F96-49BC-6202-61C5-3E9498EE5483}"/>
                </a:ext>
              </a:extLst>
            </p:cNvPr>
            <p:cNvSpPr/>
            <p:nvPr/>
          </p:nvSpPr>
          <p:spPr>
            <a:xfrm rot="2340000">
              <a:off x="11345931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EC9F583B-8204-F389-CFB8-5C9E3F5A6490}"/>
                </a:ext>
              </a:extLst>
            </p:cNvPr>
            <p:cNvSpPr txBox="1"/>
            <p:nvPr/>
          </p:nvSpPr>
          <p:spPr>
            <a:xfrm>
              <a:off x="8959266" y="3706870"/>
              <a:ext cx="3858427" cy="9878963"/>
            </a:xfrm>
            <a:custGeom>
              <a:avLst/>
              <a:gdLst/>
              <a:ahLst/>
              <a:cxnLst/>
              <a:rect l="l" t="t" r="r" b="b"/>
              <a:pathLst>
                <a:path w="3858427" h="9878963">
                  <a:moveTo>
                    <a:pt x="850085" y="0"/>
                  </a:moveTo>
                  <a:lnTo>
                    <a:pt x="3858427" y="0"/>
                  </a:lnTo>
                  <a:lnTo>
                    <a:pt x="3858427" y="9878963"/>
                  </a:lnTo>
                  <a:lnTo>
                    <a:pt x="0" y="1973561"/>
                  </a:lnTo>
                  <a:lnTo>
                    <a:pt x="606393" y="1973561"/>
                  </a:lnTo>
                  <a:lnTo>
                    <a:pt x="606393" y="2418985"/>
                  </a:lnTo>
                  <a:lnTo>
                    <a:pt x="850085" y="2418985"/>
                  </a:lnTo>
                  <a:lnTo>
                    <a:pt x="850085" y="1973561"/>
                  </a:lnTo>
                  <a:lnTo>
                    <a:pt x="1072797" y="1973561"/>
                  </a:lnTo>
                  <a:lnTo>
                    <a:pt x="1072797" y="1750849"/>
                  </a:lnTo>
                  <a:lnTo>
                    <a:pt x="850085" y="1750849"/>
                  </a:lnTo>
                  <a:lnTo>
                    <a:pt x="8500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205E0280-76BD-AC91-D7BF-FCCEF6CC1EE7}"/>
                </a:ext>
              </a:extLst>
            </p:cNvPr>
            <p:cNvSpPr/>
            <p:nvPr/>
          </p:nvSpPr>
          <p:spPr>
            <a:xfrm rot="2340000">
              <a:off x="10885508" y="8812066"/>
              <a:ext cx="3805795" cy="62520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563FB3-2C26-02ED-8BB0-550A778B05A7}"/>
              </a:ext>
            </a:extLst>
          </p:cNvPr>
          <p:cNvGrpSpPr/>
          <p:nvPr/>
        </p:nvGrpSpPr>
        <p:grpSpPr>
          <a:xfrm>
            <a:off x="11553031" y="3706870"/>
            <a:ext cx="5885771" cy="11357235"/>
            <a:chOff x="11553031" y="3706870"/>
            <a:chExt cx="5885771" cy="11357235"/>
          </a:xfrm>
        </p:grpSpPr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70A4E414-D266-0296-CEB0-7677B2ED1A3B}"/>
                </a:ext>
              </a:extLst>
            </p:cNvPr>
            <p:cNvSpPr/>
            <p:nvPr/>
          </p:nvSpPr>
          <p:spPr>
            <a:xfrm rot="2340000">
              <a:off x="140934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0B37C84C-1526-890E-6F10-1341B7DAD2E0}"/>
                </a:ext>
              </a:extLst>
            </p:cNvPr>
            <p:cNvSpPr txBox="1"/>
            <p:nvPr/>
          </p:nvSpPr>
          <p:spPr>
            <a:xfrm>
              <a:off x="11553031" y="3706870"/>
              <a:ext cx="4012160" cy="9878963"/>
            </a:xfrm>
            <a:custGeom>
              <a:avLst/>
              <a:gdLst/>
              <a:ahLst/>
              <a:cxnLst/>
              <a:rect l="l" t="t" r="r" b="b"/>
              <a:pathLst>
                <a:path w="4012160" h="9878963">
                  <a:moveTo>
                    <a:pt x="1028026" y="0"/>
                  </a:moveTo>
                  <a:lnTo>
                    <a:pt x="4012160" y="0"/>
                  </a:lnTo>
                  <a:lnTo>
                    <a:pt x="4012160" y="9878963"/>
                  </a:lnTo>
                  <a:lnTo>
                    <a:pt x="391870" y="2461472"/>
                  </a:lnTo>
                  <a:lnTo>
                    <a:pt x="403464" y="2462559"/>
                  </a:lnTo>
                  <a:cubicBezTo>
                    <a:pt x="635859" y="2462559"/>
                    <a:pt x="832750" y="2378101"/>
                    <a:pt x="994135" y="2209184"/>
                  </a:cubicBezTo>
                  <a:cubicBezTo>
                    <a:pt x="1153369" y="2042419"/>
                    <a:pt x="1232986" y="1842301"/>
                    <a:pt x="1232986" y="1608830"/>
                  </a:cubicBezTo>
                  <a:cubicBezTo>
                    <a:pt x="1232986" y="1374283"/>
                    <a:pt x="1156059" y="1174165"/>
                    <a:pt x="1002204" y="1008476"/>
                  </a:cubicBezTo>
                  <a:cubicBezTo>
                    <a:pt x="845123" y="838483"/>
                    <a:pt x="649846" y="753487"/>
                    <a:pt x="416375" y="753487"/>
                  </a:cubicBezTo>
                  <a:cubicBezTo>
                    <a:pt x="279735" y="753487"/>
                    <a:pt x="140944" y="791681"/>
                    <a:pt x="0" y="868071"/>
                  </a:cubicBezTo>
                  <a:lnTo>
                    <a:pt x="122653" y="195093"/>
                  </a:lnTo>
                  <a:lnTo>
                    <a:pt x="1028026" y="195093"/>
                  </a:lnTo>
                  <a:lnTo>
                    <a:pt x="10280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15E27E83-083F-73D5-7640-D64B3ED96374}"/>
                </a:ext>
              </a:extLst>
            </p:cNvPr>
            <p:cNvSpPr/>
            <p:nvPr/>
          </p:nvSpPr>
          <p:spPr>
            <a:xfrm rot="2340000">
              <a:off x="13633007" y="8812066"/>
              <a:ext cx="3805795" cy="62520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BB91A-541D-9D0B-0EB9-AD399CC5FDA8}"/>
              </a:ext>
            </a:extLst>
          </p:cNvPr>
          <p:cNvGrpSpPr/>
          <p:nvPr/>
        </p:nvGrpSpPr>
        <p:grpSpPr>
          <a:xfrm>
            <a:off x="14476441" y="3706870"/>
            <a:ext cx="5709860" cy="11357235"/>
            <a:chOff x="14476441" y="3706870"/>
            <a:chExt cx="5709860" cy="11357235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A87D7868-AF8D-BD0C-80F7-6667DC165157}"/>
                </a:ext>
              </a:extLst>
            </p:cNvPr>
            <p:cNvSpPr/>
            <p:nvPr/>
          </p:nvSpPr>
          <p:spPr>
            <a:xfrm rot="2340000">
              <a:off x="16840929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9C6E87AD-AFB0-C680-116D-DF04269DDA18}"/>
                </a:ext>
              </a:extLst>
            </p:cNvPr>
            <p:cNvSpPr txBox="1"/>
            <p:nvPr/>
          </p:nvSpPr>
          <p:spPr>
            <a:xfrm>
              <a:off x="14476441" y="3706870"/>
              <a:ext cx="3836248" cy="9878963"/>
            </a:xfrm>
            <a:custGeom>
              <a:avLst/>
              <a:gdLst/>
              <a:ahLst/>
              <a:cxnLst/>
              <a:rect l="l" t="t" r="r" b="b"/>
              <a:pathLst>
                <a:path w="3836248" h="9878963">
                  <a:moveTo>
                    <a:pt x="549339" y="0"/>
                  </a:moveTo>
                  <a:lnTo>
                    <a:pt x="3836248" y="0"/>
                  </a:lnTo>
                  <a:lnTo>
                    <a:pt x="3836248" y="9878963"/>
                  </a:lnTo>
                  <a:lnTo>
                    <a:pt x="216389" y="2462354"/>
                  </a:lnTo>
                  <a:lnTo>
                    <a:pt x="221098" y="2462559"/>
                  </a:lnTo>
                  <a:cubicBezTo>
                    <a:pt x="461024" y="2462559"/>
                    <a:pt x="660604" y="2379177"/>
                    <a:pt x="819838" y="2212412"/>
                  </a:cubicBezTo>
                  <a:cubicBezTo>
                    <a:pt x="977996" y="2047798"/>
                    <a:pt x="1057075" y="1845529"/>
                    <a:pt x="1057075" y="1605602"/>
                  </a:cubicBezTo>
                  <a:cubicBezTo>
                    <a:pt x="1057075" y="1368903"/>
                    <a:pt x="979610" y="1168785"/>
                    <a:pt x="824680" y="1005248"/>
                  </a:cubicBezTo>
                  <a:cubicBezTo>
                    <a:pt x="666522" y="839559"/>
                    <a:pt x="469632" y="756715"/>
                    <a:pt x="234009" y="756715"/>
                  </a:cubicBezTo>
                  <a:cubicBezTo>
                    <a:pt x="156544" y="756715"/>
                    <a:pt x="80692" y="774467"/>
                    <a:pt x="6455" y="809972"/>
                  </a:cubicBezTo>
                  <a:lnTo>
                    <a:pt x="0" y="806744"/>
                  </a:lnTo>
                  <a:lnTo>
                    <a:pt x="54933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45348A73-CC6D-BEBF-CD0A-4F0D5A1336A7}"/>
                </a:ext>
              </a:extLst>
            </p:cNvPr>
            <p:cNvSpPr/>
            <p:nvPr/>
          </p:nvSpPr>
          <p:spPr>
            <a:xfrm rot="2340000">
              <a:off x="16380506" y="8812066"/>
              <a:ext cx="3805795" cy="62520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1728F1B-6650-EAA6-C0C2-899D4FF3C7A5}"/>
              </a:ext>
            </a:extLst>
          </p:cNvPr>
          <p:cNvGrpSpPr/>
          <p:nvPr/>
        </p:nvGrpSpPr>
        <p:grpSpPr>
          <a:xfrm>
            <a:off x="17279899" y="3706870"/>
            <a:ext cx="5653901" cy="11357235"/>
            <a:chOff x="17279899" y="3706870"/>
            <a:chExt cx="5653901" cy="11357235"/>
          </a:xfrm>
        </p:grpSpPr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5E94F2BA-A15E-65CE-5BB0-1BAF8FF0A904}"/>
                </a:ext>
              </a:extLst>
            </p:cNvPr>
            <p:cNvSpPr/>
            <p:nvPr/>
          </p:nvSpPr>
          <p:spPr>
            <a:xfrm rot="2340000">
              <a:off x="19588428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4849AD1D-5AFE-6F8A-A56C-F11C798E0662}"/>
                </a:ext>
              </a:extLst>
            </p:cNvPr>
            <p:cNvSpPr txBox="1"/>
            <p:nvPr/>
          </p:nvSpPr>
          <p:spPr>
            <a:xfrm>
              <a:off x="17279899" y="3706870"/>
              <a:ext cx="3780290" cy="9878963"/>
            </a:xfrm>
            <a:custGeom>
              <a:avLst/>
              <a:gdLst/>
              <a:ahLst/>
              <a:cxnLst/>
              <a:rect l="l" t="t" r="r" b="b"/>
              <a:pathLst>
                <a:path w="3780290" h="9878963">
                  <a:moveTo>
                    <a:pt x="873620" y="0"/>
                  </a:moveTo>
                  <a:lnTo>
                    <a:pt x="3780290" y="0"/>
                  </a:lnTo>
                  <a:lnTo>
                    <a:pt x="3780290" y="9878963"/>
                  </a:lnTo>
                  <a:lnTo>
                    <a:pt x="0" y="2133655"/>
                  </a:lnTo>
                  <a:lnTo>
                    <a:pt x="873620" y="195093"/>
                  </a:lnTo>
                  <a:lnTo>
                    <a:pt x="87362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243B5269-2A87-AA2B-F35E-80DA084D0273}"/>
                </a:ext>
              </a:extLst>
            </p:cNvPr>
            <p:cNvSpPr/>
            <p:nvPr/>
          </p:nvSpPr>
          <p:spPr>
            <a:xfrm rot="2340000">
              <a:off x="19128005" y="8812066"/>
              <a:ext cx="3805795" cy="62520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9C409F8-3737-550B-15D0-32F536094B9A}"/>
              </a:ext>
            </a:extLst>
          </p:cNvPr>
          <p:cNvGrpSpPr/>
          <p:nvPr/>
        </p:nvGrpSpPr>
        <p:grpSpPr>
          <a:xfrm>
            <a:off x="20187649" y="3706870"/>
            <a:ext cx="5493653" cy="11357235"/>
            <a:chOff x="20187649" y="3706870"/>
            <a:chExt cx="5493653" cy="11357235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E949046B-AC87-F86F-7ED1-9EB78EB91F2D}"/>
                </a:ext>
              </a:extLst>
            </p:cNvPr>
            <p:cNvSpPr/>
            <p:nvPr/>
          </p:nvSpPr>
          <p:spPr>
            <a:xfrm rot="2340000">
              <a:off x="223359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33D3D519-75E8-C9AB-FBC4-3C6083EB80AD}"/>
                </a:ext>
              </a:extLst>
            </p:cNvPr>
            <p:cNvSpPr txBox="1"/>
            <p:nvPr/>
          </p:nvSpPr>
          <p:spPr>
            <a:xfrm>
              <a:off x="20187649" y="3706870"/>
              <a:ext cx="3620042" cy="9878963"/>
            </a:xfrm>
            <a:custGeom>
              <a:avLst/>
              <a:gdLst/>
              <a:ahLst/>
              <a:cxnLst/>
              <a:rect l="l" t="t" r="r" b="b"/>
              <a:pathLst>
                <a:path w="3620042" h="9878963">
                  <a:moveTo>
                    <a:pt x="299064" y="0"/>
                  </a:moveTo>
                  <a:lnTo>
                    <a:pt x="3620042" y="0"/>
                  </a:lnTo>
                  <a:lnTo>
                    <a:pt x="3620042" y="9878963"/>
                  </a:lnTo>
                  <a:lnTo>
                    <a:pt x="0" y="2461979"/>
                  </a:lnTo>
                  <a:lnTo>
                    <a:pt x="6506" y="2462559"/>
                  </a:lnTo>
                  <a:cubicBezTo>
                    <a:pt x="217382" y="2462559"/>
                    <a:pt x="399210" y="2389398"/>
                    <a:pt x="551988" y="2243075"/>
                  </a:cubicBezTo>
                  <a:cubicBezTo>
                    <a:pt x="706918" y="2095676"/>
                    <a:pt x="784384" y="1917614"/>
                    <a:pt x="784384" y="1708889"/>
                  </a:cubicBezTo>
                  <a:cubicBezTo>
                    <a:pt x="784384" y="1406560"/>
                    <a:pt x="643440" y="1188152"/>
                    <a:pt x="361554" y="1053664"/>
                  </a:cubicBezTo>
                  <a:cubicBezTo>
                    <a:pt x="555216" y="947149"/>
                    <a:pt x="652048" y="787378"/>
                    <a:pt x="652048" y="574349"/>
                  </a:cubicBezTo>
                  <a:cubicBezTo>
                    <a:pt x="652048" y="392521"/>
                    <a:pt x="589646" y="239743"/>
                    <a:pt x="464840" y="116014"/>
                  </a:cubicBezTo>
                  <a:cubicBezTo>
                    <a:pt x="433370" y="85082"/>
                    <a:pt x="400152" y="58016"/>
                    <a:pt x="365184" y="34817"/>
                  </a:cubicBezTo>
                  <a:lnTo>
                    <a:pt x="2990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659D3FED-DD8E-250C-6FC2-C9FE0C1EE6F0}"/>
                </a:ext>
              </a:extLst>
            </p:cNvPr>
            <p:cNvSpPr/>
            <p:nvPr/>
          </p:nvSpPr>
          <p:spPr>
            <a:xfrm rot="2340000">
              <a:off x="21875507" y="8812066"/>
              <a:ext cx="3805795" cy="62520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sp>
        <p:nvSpPr>
          <p:cNvPr id="157" name="TextBox 156">
            <a:extLst>
              <a:ext uri="{FF2B5EF4-FFF2-40B4-BE49-F238E27FC236}">
                <a16:creationId xmlns:a16="http://schemas.microsoft.com/office/drawing/2014/main" id="{F7F50E7A-753F-EE0E-A856-2AED0B1BFF66}"/>
              </a:ext>
            </a:extLst>
          </p:cNvPr>
          <p:cNvSpPr txBox="1"/>
          <p:nvPr/>
        </p:nvSpPr>
        <p:spPr>
          <a:xfrm>
            <a:off x="490413" y="3706871"/>
            <a:ext cx="664908" cy="2418985"/>
          </a:xfrm>
          <a:custGeom>
            <a:avLst/>
            <a:gdLst/>
            <a:ahLst/>
            <a:cxnLst/>
            <a:rect l="l" t="t" r="r" b="b"/>
            <a:pathLst>
              <a:path w="664908" h="2418985">
                <a:moveTo>
                  <a:pt x="0" y="0"/>
                </a:moveTo>
                <a:lnTo>
                  <a:pt x="664908" y="0"/>
                </a:lnTo>
                <a:lnTo>
                  <a:pt x="664908" y="2418985"/>
                </a:lnTo>
                <a:lnTo>
                  <a:pt x="443756" y="2418985"/>
                </a:lnTo>
                <a:lnTo>
                  <a:pt x="419602" y="2369496"/>
                </a:lnTo>
                <a:lnTo>
                  <a:pt x="419602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60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5571E8-27BC-7770-302C-CDBAFF6D764D}"/>
              </a:ext>
            </a:extLst>
          </p:cNvPr>
          <p:cNvSpPr txBox="1"/>
          <p:nvPr/>
        </p:nvSpPr>
        <p:spPr>
          <a:xfrm>
            <a:off x="1776312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CONCEPT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1B7829-74EA-13CA-2130-806D15E42B0C}"/>
              </a:ext>
            </a:extLst>
          </p:cNvPr>
          <p:cNvSpPr txBox="1"/>
          <p:nvPr/>
        </p:nvSpPr>
        <p:spPr>
          <a:xfrm>
            <a:off x="1818150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mục tiêu ban đầu, phạm vi và tầm nhìn của dự án.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53D3FF3-2E33-7356-C229-693A18D6C655}"/>
              </a:ext>
            </a:extLst>
          </p:cNvPr>
          <p:cNvGrpSpPr/>
          <p:nvPr/>
        </p:nvGrpSpPr>
        <p:grpSpPr>
          <a:xfrm>
            <a:off x="2942577" y="3706871"/>
            <a:ext cx="1547687" cy="2418984"/>
            <a:chOff x="2942577" y="3706871"/>
            <a:chExt cx="1547687" cy="2418984"/>
          </a:xfrm>
        </p:grpSpPr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B2AC13B0-6C42-EAF3-D1E2-CFFE38890626}"/>
                </a:ext>
              </a:extLst>
            </p:cNvPr>
            <p:cNvSpPr txBox="1"/>
            <p:nvPr/>
          </p:nvSpPr>
          <p:spPr>
            <a:xfrm>
              <a:off x="2942577" y="3706871"/>
              <a:ext cx="1547687" cy="1989663"/>
            </a:xfrm>
            <a:custGeom>
              <a:avLst/>
              <a:gdLst/>
              <a:ahLst/>
              <a:cxnLst/>
              <a:rect l="l" t="t" r="r" b="b"/>
              <a:pathLst>
                <a:path w="1547687" h="1989663">
                  <a:moveTo>
                    <a:pt x="455215" y="0"/>
                  </a:moveTo>
                  <a:lnTo>
                    <a:pt x="1129308" y="0"/>
                  </a:lnTo>
                  <a:lnTo>
                    <a:pt x="1214426" y="47022"/>
                  </a:lnTo>
                  <a:cubicBezTo>
                    <a:pt x="1331161" y="124756"/>
                    <a:pt x="1422344" y="241357"/>
                    <a:pt x="1487974" y="396825"/>
                  </a:cubicBezTo>
                  <a:cubicBezTo>
                    <a:pt x="1527782" y="490429"/>
                    <a:pt x="1547687" y="582956"/>
                    <a:pt x="1547687" y="674408"/>
                  </a:cubicBezTo>
                  <a:cubicBezTo>
                    <a:pt x="1547687" y="823959"/>
                    <a:pt x="1500885" y="967592"/>
                    <a:pt x="1407281" y="1105307"/>
                  </a:cubicBezTo>
                  <a:cubicBezTo>
                    <a:pt x="1369625" y="1161254"/>
                    <a:pt x="1321747" y="1220429"/>
                    <a:pt x="1263648" y="1282831"/>
                  </a:cubicBezTo>
                  <a:cubicBezTo>
                    <a:pt x="1223840" y="1325867"/>
                    <a:pt x="1168431" y="1380738"/>
                    <a:pt x="1097421" y="1447444"/>
                  </a:cubicBezTo>
                  <a:lnTo>
                    <a:pt x="529550" y="1989663"/>
                  </a:lnTo>
                  <a:lnTo>
                    <a:pt x="423365" y="1772103"/>
                  </a:lnTo>
                  <a:lnTo>
                    <a:pt x="992521" y="1224732"/>
                  </a:lnTo>
                  <a:cubicBezTo>
                    <a:pt x="1053847" y="1164482"/>
                    <a:pt x="1103877" y="1109611"/>
                    <a:pt x="1142609" y="1060119"/>
                  </a:cubicBezTo>
                  <a:cubicBezTo>
                    <a:pt x="1249124" y="926707"/>
                    <a:pt x="1302381" y="797061"/>
                    <a:pt x="1302381" y="671180"/>
                  </a:cubicBezTo>
                  <a:cubicBezTo>
                    <a:pt x="1302381" y="528085"/>
                    <a:pt x="1249661" y="405432"/>
                    <a:pt x="1144223" y="303221"/>
                  </a:cubicBezTo>
                  <a:cubicBezTo>
                    <a:pt x="1040936" y="202087"/>
                    <a:pt x="917745" y="151519"/>
                    <a:pt x="774650" y="151519"/>
                  </a:cubicBezTo>
                  <a:cubicBezTo>
                    <a:pt x="604657" y="151519"/>
                    <a:pt x="472321" y="212307"/>
                    <a:pt x="377642" y="333885"/>
                  </a:cubicBezTo>
                  <a:cubicBezTo>
                    <a:pt x="289418" y="444703"/>
                    <a:pt x="245306" y="587798"/>
                    <a:pt x="245306" y="763170"/>
                  </a:cubicBezTo>
                  <a:lnTo>
                    <a:pt x="0" y="763170"/>
                  </a:lnTo>
                  <a:lnTo>
                    <a:pt x="0" y="756715"/>
                  </a:lnTo>
                  <a:cubicBezTo>
                    <a:pt x="0" y="574887"/>
                    <a:pt x="37656" y="419957"/>
                    <a:pt x="112970" y="291924"/>
                  </a:cubicBezTo>
                  <a:cubicBezTo>
                    <a:pt x="174296" y="187024"/>
                    <a:pt x="257712" y="104213"/>
                    <a:pt x="363218" y="43491"/>
                  </a:cubicBezTo>
                  <a:lnTo>
                    <a:pt x="45521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444500" dist="508000" dir="10800000" algn="r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>
                <a:defRPr sz="26000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A1965E7D-5AD1-EACE-5F31-D10516DC117A}"/>
                </a:ext>
              </a:extLst>
            </p:cNvPr>
            <p:cNvSpPr txBox="1"/>
            <p:nvPr/>
          </p:nvSpPr>
          <p:spPr>
            <a:xfrm>
              <a:off x="3573756" y="5904757"/>
              <a:ext cx="903597" cy="221098"/>
            </a:xfrm>
            <a:custGeom>
              <a:avLst/>
              <a:gdLst/>
              <a:ahLst/>
              <a:cxnLst/>
              <a:rect l="l" t="t" r="r" b="b"/>
              <a:pathLst>
                <a:path w="903597" h="221098">
                  <a:moveTo>
                    <a:pt x="0" y="0"/>
                  </a:moveTo>
                  <a:lnTo>
                    <a:pt x="903597" y="0"/>
                  </a:lnTo>
                  <a:lnTo>
                    <a:pt x="903597" y="221098"/>
                  </a:lnTo>
                  <a:lnTo>
                    <a:pt x="107913" y="2210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6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2ED92E94-64AC-08E2-AF5B-B642F7FE33C7}"/>
              </a:ext>
            </a:extLst>
          </p:cNvPr>
          <p:cNvSpPr txBox="1"/>
          <p:nvPr/>
        </p:nvSpPr>
        <p:spPr>
          <a:xfrm>
            <a:off x="4523811" y="4209123"/>
            <a:ext cx="145259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FEASIBILITY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6EB4B32-191C-0D04-E132-788D055EBDD2}"/>
              </a:ext>
            </a:extLst>
          </p:cNvPr>
          <p:cNvSpPr txBox="1"/>
          <p:nvPr/>
        </p:nvSpPr>
        <p:spPr>
          <a:xfrm>
            <a:off x="4565649" y="4728407"/>
            <a:ext cx="1280448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nguồn lực, chi phí, rủi ro để xem dự án có thực hiện được không.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A55CD8E6-9853-A002-3ED7-297A137477BA}"/>
              </a:ext>
            </a:extLst>
          </p:cNvPr>
          <p:cNvSpPr txBox="1"/>
          <p:nvPr/>
        </p:nvSpPr>
        <p:spPr>
          <a:xfrm>
            <a:off x="5812729" y="3706870"/>
            <a:ext cx="1399212" cy="2461688"/>
          </a:xfrm>
          <a:custGeom>
            <a:avLst/>
            <a:gdLst/>
            <a:ahLst/>
            <a:cxnLst/>
            <a:rect l="l" t="t" r="r" b="b"/>
            <a:pathLst>
              <a:path w="1399212" h="2461688">
                <a:moveTo>
                  <a:pt x="331876" y="0"/>
                </a:moveTo>
                <a:lnTo>
                  <a:pt x="907718" y="0"/>
                </a:lnTo>
                <a:lnTo>
                  <a:pt x="967607" y="32094"/>
                </a:lnTo>
                <a:cubicBezTo>
                  <a:pt x="1000892" y="54688"/>
                  <a:pt x="1032329" y="81048"/>
                  <a:pt x="1061916" y="111173"/>
                </a:cubicBezTo>
                <a:cubicBezTo>
                  <a:pt x="1178114" y="231674"/>
                  <a:pt x="1236213" y="380686"/>
                  <a:pt x="1236213" y="558210"/>
                </a:cubicBezTo>
                <a:cubicBezTo>
                  <a:pt x="1236213" y="657194"/>
                  <a:pt x="1214157" y="744342"/>
                  <a:pt x="1170045" y="819655"/>
                </a:cubicBezTo>
                <a:cubicBezTo>
                  <a:pt x="1131312" y="885285"/>
                  <a:pt x="1069986" y="951453"/>
                  <a:pt x="986065" y="1018159"/>
                </a:cubicBezTo>
                <a:cubicBezTo>
                  <a:pt x="1261496" y="1163406"/>
                  <a:pt x="1399212" y="1379125"/>
                  <a:pt x="1399212" y="1665315"/>
                </a:cubicBezTo>
                <a:cubicBezTo>
                  <a:pt x="1399212" y="1888027"/>
                  <a:pt x="1326589" y="2075772"/>
                  <a:pt x="1181342" y="2228550"/>
                </a:cubicBezTo>
                <a:cubicBezTo>
                  <a:pt x="1070793" y="2345555"/>
                  <a:pt x="939364" y="2418683"/>
                  <a:pt x="787056" y="2447933"/>
                </a:cubicBezTo>
                <a:lnTo>
                  <a:pt x="637281" y="2461688"/>
                </a:lnTo>
                <a:lnTo>
                  <a:pt x="524409" y="2230428"/>
                </a:lnTo>
                <a:lnTo>
                  <a:pt x="554611" y="2235787"/>
                </a:lnTo>
                <a:cubicBezTo>
                  <a:pt x="578247" y="2238494"/>
                  <a:pt x="602640" y="2239847"/>
                  <a:pt x="627789" y="2239847"/>
                </a:cubicBezTo>
                <a:cubicBezTo>
                  <a:pt x="787023" y="2239847"/>
                  <a:pt x="915593" y="2185514"/>
                  <a:pt x="1013501" y="2076848"/>
                </a:cubicBezTo>
                <a:cubicBezTo>
                  <a:pt x="1107104" y="1972485"/>
                  <a:pt x="1153906" y="1839611"/>
                  <a:pt x="1153906" y="1678226"/>
                </a:cubicBezTo>
                <a:cubicBezTo>
                  <a:pt x="1153906" y="1555573"/>
                  <a:pt x="1114098" y="1445293"/>
                  <a:pt x="1034481" y="1347385"/>
                </a:cubicBezTo>
                <a:cubicBezTo>
                  <a:pt x="957016" y="1250554"/>
                  <a:pt x="858033" y="1187076"/>
                  <a:pt x="737531" y="1156951"/>
                </a:cubicBezTo>
                <a:cubicBezTo>
                  <a:pt x="698799" y="1147267"/>
                  <a:pt x="651459" y="1140812"/>
                  <a:pt x="595512" y="1137584"/>
                </a:cubicBezTo>
                <a:lnTo>
                  <a:pt x="453493" y="1132743"/>
                </a:lnTo>
                <a:lnTo>
                  <a:pt x="453493" y="918100"/>
                </a:lnTo>
                <a:lnTo>
                  <a:pt x="535800" y="921328"/>
                </a:lnTo>
                <a:cubicBezTo>
                  <a:pt x="664908" y="921328"/>
                  <a:pt x="771422" y="890127"/>
                  <a:pt x="855343" y="827724"/>
                </a:cubicBezTo>
                <a:cubicBezTo>
                  <a:pt x="946795" y="758866"/>
                  <a:pt x="992521" y="662573"/>
                  <a:pt x="992521" y="538844"/>
                </a:cubicBezTo>
                <a:cubicBezTo>
                  <a:pt x="992521" y="426950"/>
                  <a:pt x="957016" y="334423"/>
                  <a:pt x="886006" y="261261"/>
                </a:cubicBezTo>
                <a:cubicBezTo>
                  <a:pt x="814996" y="188100"/>
                  <a:pt x="723545" y="151519"/>
                  <a:pt x="611651" y="151519"/>
                </a:cubicBezTo>
                <a:cubicBezTo>
                  <a:pt x="497605" y="151519"/>
                  <a:pt x="406691" y="196707"/>
                  <a:pt x="338909" y="287083"/>
                </a:cubicBezTo>
                <a:cubicBezTo>
                  <a:pt x="276507" y="367776"/>
                  <a:pt x="245306" y="466759"/>
                  <a:pt x="245306" y="584032"/>
                </a:cubicBezTo>
                <a:lnTo>
                  <a:pt x="0" y="584032"/>
                </a:lnTo>
                <a:cubicBezTo>
                  <a:pt x="5379" y="397901"/>
                  <a:pt x="62940" y="244047"/>
                  <a:pt x="172682" y="122470"/>
                </a:cubicBezTo>
                <a:cubicBezTo>
                  <a:pt x="201194" y="90462"/>
                  <a:pt x="231857" y="62455"/>
                  <a:pt x="264672" y="38448"/>
                </a:cubicBezTo>
                <a:lnTo>
                  <a:pt x="33187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42E3F48-99D0-67BF-5699-E6591ABF5384}"/>
              </a:ext>
            </a:extLst>
          </p:cNvPr>
          <p:cNvSpPr txBox="1"/>
          <p:nvPr/>
        </p:nvSpPr>
        <p:spPr>
          <a:xfrm>
            <a:off x="7271310" y="4209123"/>
            <a:ext cx="134366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PLANNING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B7352BF-B9EC-5F91-8E8D-089647520958}"/>
              </a:ext>
            </a:extLst>
          </p:cNvPr>
          <p:cNvSpPr txBox="1"/>
          <p:nvPr/>
        </p:nvSpPr>
        <p:spPr>
          <a:xfrm>
            <a:off x="7313148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hoạch</a:t>
            </a:r>
            <a:r>
              <a:rPr lang="en-US" dirty="0">
                <a:solidFill>
                  <a:schemeClr val="tx2"/>
                </a:solidFill>
              </a:rPr>
              <a:t> chi </a:t>
            </a:r>
            <a:r>
              <a:rPr lang="en-US" dirty="0" err="1">
                <a:solidFill>
                  <a:schemeClr val="tx2"/>
                </a:solidFill>
              </a:rPr>
              <a:t>tiết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về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việc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ngân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838887F8-CF6C-6575-D863-288F3ED01BDD}"/>
              </a:ext>
            </a:extLst>
          </p:cNvPr>
          <p:cNvSpPr txBox="1"/>
          <p:nvPr/>
        </p:nvSpPr>
        <p:spPr>
          <a:xfrm>
            <a:off x="8631726" y="3706871"/>
            <a:ext cx="1400337" cy="2418985"/>
          </a:xfrm>
          <a:custGeom>
            <a:avLst/>
            <a:gdLst/>
            <a:ahLst/>
            <a:cxnLst/>
            <a:rect l="l" t="t" r="r" b="b"/>
            <a:pathLst>
              <a:path w="1400337" h="2418985">
                <a:moveTo>
                  <a:pt x="868710" y="0"/>
                </a:moveTo>
                <a:lnTo>
                  <a:pt x="1177625" y="0"/>
                </a:lnTo>
                <a:lnTo>
                  <a:pt x="1177625" y="1750849"/>
                </a:lnTo>
                <a:lnTo>
                  <a:pt x="1400337" y="1750849"/>
                </a:lnTo>
                <a:lnTo>
                  <a:pt x="1400337" y="1973561"/>
                </a:lnTo>
                <a:lnTo>
                  <a:pt x="1177625" y="1973561"/>
                </a:lnTo>
                <a:lnTo>
                  <a:pt x="1177625" y="2418985"/>
                </a:lnTo>
                <a:lnTo>
                  <a:pt x="933933" y="2418985"/>
                </a:lnTo>
                <a:lnTo>
                  <a:pt x="933933" y="1973561"/>
                </a:lnTo>
                <a:lnTo>
                  <a:pt x="327540" y="1973561"/>
                </a:lnTo>
                <a:lnTo>
                  <a:pt x="218840" y="1750849"/>
                </a:lnTo>
                <a:lnTo>
                  <a:pt x="933933" y="1750849"/>
                </a:lnTo>
                <a:lnTo>
                  <a:pt x="933933" y="309677"/>
                </a:lnTo>
                <a:lnTo>
                  <a:pt x="927478" y="309677"/>
                </a:lnTo>
                <a:lnTo>
                  <a:pt x="117718" y="1543663"/>
                </a:lnTo>
                <a:lnTo>
                  <a:pt x="0" y="1302475"/>
                </a:lnTo>
                <a:lnTo>
                  <a:pt x="86871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3A18580-1912-77C3-34BF-BAA10E9D47D9}"/>
              </a:ext>
            </a:extLst>
          </p:cNvPr>
          <p:cNvSpPr txBox="1"/>
          <p:nvPr/>
        </p:nvSpPr>
        <p:spPr>
          <a:xfrm>
            <a:off x="10018809" y="4209123"/>
            <a:ext cx="145259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F314104-CADE-7CC0-3A21-C2DD773F85AC}"/>
              </a:ext>
            </a:extLst>
          </p:cNvPr>
          <p:cNvSpPr txBox="1"/>
          <p:nvPr/>
        </p:nvSpPr>
        <p:spPr>
          <a:xfrm>
            <a:off x="10060647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Triển khai các công việc theo kế hoạch, phân bổ nguồn lực hiệu quả.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2FB0EF24-DB2C-9FE1-4D77-2B9A5647E68B}"/>
              </a:ext>
            </a:extLst>
          </p:cNvPr>
          <p:cNvSpPr txBox="1"/>
          <p:nvPr/>
        </p:nvSpPr>
        <p:spPr>
          <a:xfrm>
            <a:off x="11275660" y="3706871"/>
            <a:ext cx="1510358" cy="2462559"/>
          </a:xfrm>
          <a:custGeom>
            <a:avLst/>
            <a:gdLst/>
            <a:ahLst/>
            <a:cxnLst/>
            <a:rect l="l" t="t" r="r" b="b"/>
            <a:pathLst>
              <a:path w="1510358" h="2462559">
                <a:moveTo>
                  <a:pt x="199690" y="0"/>
                </a:moveTo>
                <a:lnTo>
                  <a:pt x="1305398" y="0"/>
                </a:lnTo>
                <a:lnTo>
                  <a:pt x="1305398" y="195093"/>
                </a:lnTo>
                <a:lnTo>
                  <a:pt x="400025" y="195093"/>
                </a:lnTo>
                <a:lnTo>
                  <a:pt x="277372" y="868071"/>
                </a:lnTo>
                <a:cubicBezTo>
                  <a:pt x="418316" y="791681"/>
                  <a:pt x="557107" y="753487"/>
                  <a:pt x="693747" y="753487"/>
                </a:cubicBezTo>
                <a:cubicBezTo>
                  <a:pt x="927218" y="753487"/>
                  <a:pt x="1122495" y="838483"/>
                  <a:pt x="1279576" y="1008476"/>
                </a:cubicBezTo>
                <a:cubicBezTo>
                  <a:pt x="1433431" y="1174165"/>
                  <a:pt x="1510358" y="1374283"/>
                  <a:pt x="1510358" y="1608830"/>
                </a:cubicBezTo>
                <a:cubicBezTo>
                  <a:pt x="1510358" y="1842301"/>
                  <a:pt x="1430741" y="2042419"/>
                  <a:pt x="1271507" y="2209184"/>
                </a:cubicBezTo>
                <a:cubicBezTo>
                  <a:pt x="1110122" y="2378101"/>
                  <a:pt x="913231" y="2462559"/>
                  <a:pt x="680836" y="2462559"/>
                </a:cubicBezTo>
                <a:lnTo>
                  <a:pt x="669242" y="2461472"/>
                </a:lnTo>
                <a:lnTo>
                  <a:pt x="554346" y="2226065"/>
                </a:lnTo>
                <a:lnTo>
                  <a:pt x="563832" y="2228953"/>
                </a:lnTo>
                <a:cubicBezTo>
                  <a:pt x="601219" y="2236216"/>
                  <a:pt x="640221" y="2239847"/>
                  <a:pt x="680836" y="2239847"/>
                </a:cubicBezTo>
                <a:cubicBezTo>
                  <a:pt x="846525" y="2239847"/>
                  <a:pt x="986393" y="2175831"/>
                  <a:pt x="1100438" y="2047798"/>
                </a:cubicBezTo>
                <a:cubicBezTo>
                  <a:pt x="1211257" y="1924070"/>
                  <a:pt x="1266666" y="1777747"/>
                  <a:pt x="1266666" y="1608830"/>
                </a:cubicBezTo>
                <a:cubicBezTo>
                  <a:pt x="1266666" y="1437761"/>
                  <a:pt x="1213408" y="1290363"/>
                  <a:pt x="1106894" y="1166634"/>
                </a:cubicBezTo>
                <a:cubicBezTo>
                  <a:pt x="995000" y="1036449"/>
                  <a:pt x="854057" y="971357"/>
                  <a:pt x="684064" y="971357"/>
                </a:cubicBezTo>
                <a:cubicBezTo>
                  <a:pt x="487174" y="971357"/>
                  <a:pt x="317719" y="1063885"/>
                  <a:pt x="175700" y="1248940"/>
                </a:cubicBezTo>
                <a:lnTo>
                  <a:pt x="56395" y="1205831"/>
                </a:lnTo>
                <a:lnTo>
                  <a:pt x="0" y="1090284"/>
                </a:lnTo>
                <a:lnTo>
                  <a:pt x="19969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0B21C525-8607-AA68-414D-7599CFBCBDE7}"/>
              </a:ext>
            </a:extLst>
          </p:cNvPr>
          <p:cNvSpPr txBox="1"/>
          <p:nvPr/>
        </p:nvSpPr>
        <p:spPr>
          <a:xfrm>
            <a:off x="12766307" y="4209123"/>
            <a:ext cx="15798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MONITORING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F818FD66-5D89-40A1-E35A-147DE319C6F6}"/>
              </a:ext>
            </a:extLst>
          </p:cNvPr>
          <p:cNvSpPr txBox="1"/>
          <p:nvPr/>
        </p:nvSpPr>
        <p:spPr>
          <a:xfrm>
            <a:off x="128081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Theo dõi tiến độ, hiệu suất và phát hiện vấn đề kịp thời.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BD739B1A-EACD-F301-F591-C14371033FF6}"/>
              </a:ext>
            </a:extLst>
          </p:cNvPr>
          <p:cNvSpPr txBox="1"/>
          <p:nvPr/>
        </p:nvSpPr>
        <p:spPr>
          <a:xfrm>
            <a:off x="14020579" y="3706871"/>
            <a:ext cx="1512938" cy="2462559"/>
          </a:xfrm>
          <a:custGeom>
            <a:avLst/>
            <a:gdLst/>
            <a:ahLst/>
            <a:cxnLst/>
            <a:rect l="l" t="t" r="r" b="b"/>
            <a:pathLst>
              <a:path w="1512938" h="2462559">
                <a:moveTo>
                  <a:pt x="727713" y="0"/>
                </a:moveTo>
                <a:lnTo>
                  <a:pt x="1005202" y="0"/>
                </a:lnTo>
                <a:lnTo>
                  <a:pt x="455863" y="806744"/>
                </a:lnTo>
                <a:lnTo>
                  <a:pt x="462318" y="809972"/>
                </a:lnTo>
                <a:cubicBezTo>
                  <a:pt x="536555" y="774467"/>
                  <a:pt x="612407" y="756715"/>
                  <a:pt x="689872" y="756715"/>
                </a:cubicBezTo>
                <a:cubicBezTo>
                  <a:pt x="925495" y="756715"/>
                  <a:pt x="1122385" y="839559"/>
                  <a:pt x="1280543" y="1005248"/>
                </a:cubicBezTo>
                <a:cubicBezTo>
                  <a:pt x="1435473" y="1168785"/>
                  <a:pt x="1512938" y="1368903"/>
                  <a:pt x="1512938" y="1605602"/>
                </a:cubicBezTo>
                <a:cubicBezTo>
                  <a:pt x="1512938" y="1845529"/>
                  <a:pt x="1433859" y="2047798"/>
                  <a:pt x="1275701" y="2212412"/>
                </a:cubicBezTo>
                <a:cubicBezTo>
                  <a:pt x="1116467" y="2379177"/>
                  <a:pt x="916887" y="2462559"/>
                  <a:pt x="676961" y="2462559"/>
                </a:cubicBezTo>
                <a:lnTo>
                  <a:pt x="672252" y="2462354"/>
                </a:lnTo>
                <a:lnTo>
                  <a:pt x="558066" y="2228402"/>
                </a:lnTo>
                <a:lnTo>
                  <a:pt x="676961" y="2239847"/>
                </a:lnTo>
                <a:cubicBezTo>
                  <a:pt x="850181" y="2239847"/>
                  <a:pt x="993276" y="2177445"/>
                  <a:pt x="1106246" y="2052640"/>
                </a:cubicBezTo>
                <a:cubicBezTo>
                  <a:pt x="1214913" y="1932139"/>
                  <a:pt x="1269246" y="1784202"/>
                  <a:pt x="1269246" y="1608830"/>
                </a:cubicBezTo>
                <a:cubicBezTo>
                  <a:pt x="1269246" y="1436685"/>
                  <a:pt x="1214375" y="1289287"/>
                  <a:pt x="1104632" y="1166634"/>
                </a:cubicBezTo>
                <a:cubicBezTo>
                  <a:pt x="990587" y="1040753"/>
                  <a:pt x="848029" y="977813"/>
                  <a:pt x="676961" y="977813"/>
                </a:cubicBezTo>
                <a:cubicBezTo>
                  <a:pt x="504816" y="977813"/>
                  <a:pt x="362259" y="1041829"/>
                  <a:pt x="249289" y="1169861"/>
                </a:cubicBezTo>
                <a:cubicBezTo>
                  <a:pt x="222123" y="1200793"/>
                  <a:pt x="198352" y="1233272"/>
                  <a:pt x="177977" y="1267298"/>
                </a:cubicBezTo>
                <a:lnTo>
                  <a:pt x="133973" y="1359490"/>
                </a:lnTo>
                <a:lnTo>
                  <a:pt x="0" y="1084997"/>
                </a:lnTo>
                <a:lnTo>
                  <a:pt x="24963" y="1042367"/>
                </a:lnTo>
                <a:cubicBezTo>
                  <a:pt x="48633" y="1004710"/>
                  <a:pt x="85214" y="949301"/>
                  <a:pt x="134706" y="876140"/>
                </a:cubicBezTo>
                <a:lnTo>
                  <a:pt x="727713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8B09721-D187-D9F0-4A27-E3BD01A5C7FE}"/>
              </a:ext>
            </a:extLst>
          </p:cNvPr>
          <p:cNvSpPr txBox="1"/>
          <p:nvPr/>
        </p:nvSpPr>
        <p:spPr>
          <a:xfrm>
            <a:off x="15513807" y="4209123"/>
            <a:ext cx="1796292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CONTROLLING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0C1C9221-7DDC-4B3A-BFD7-2E65A294283F}"/>
              </a:ext>
            </a:extLst>
          </p:cNvPr>
          <p:cNvSpPr txBox="1"/>
          <p:nvPr/>
        </p:nvSpPr>
        <p:spPr>
          <a:xfrm>
            <a:off x="15555645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Đưa ra điều chỉnh cần thiết để giữ dự án đúng hướng.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ABA272F1-C516-B30B-7131-8FFE37B461C7}"/>
              </a:ext>
            </a:extLst>
          </p:cNvPr>
          <p:cNvSpPr txBox="1"/>
          <p:nvPr/>
        </p:nvSpPr>
        <p:spPr>
          <a:xfrm>
            <a:off x="16738170" y="3706871"/>
            <a:ext cx="1415350" cy="2133655"/>
          </a:xfrm>
          <a:custGeom>
            <a:avLst/>
            <a:gdLst/>
            <a:ahLst/>
            <a:cxnLst/>
            <a:rect l="l" t="t" r="r" b="b"/>
            <a:pathLst>
              <a:path w="1415350" h="2133655">
                <a:moveTo>
                  <a:pt x="0" y="0"/>
                </a:moveTo>
                <a:lnTo>
                  <a:pt x="1415350" y="0"/>
                </a:lnTo>
                <a:lnTo>
                  <a:pt x="1415350" y="195093"/>
                </a:lnTo>
                <a:lnTo>
                  <a:pt x="541730" y="2133655"/>
                </a:lnTo>
                <a:lnTo>
                  <a:pt x="408320" y="1860312"/>
                </a:lnTo>
                <a:lnTo>
                  <a:pt x="1163588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6C9105AF-50DF-9C6D-44F9-3152FB574C93}"/>
              </a:ext>
            </a:extLst>
          </p:cNvPr>
          <p:cNvSpPr txBox="1"/>
          <p:nvPr/>
        </p:nvSpPr>
        <p:spPr>
          <a:xfrm>
            <a:off x="18261306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CLOSING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92E62810-5CEF-A51C-4A05-FBCF2FDC34A2}"/>
              </a:ext>
            </a:extLst>
          </p:cNvPr>
          <p:cNvSpPr txBox="1"/>
          <p:nvPr/>
        </p:nvSpPr>
        <p:spPr>
          <a:xfrm>
            <a:off x="18303144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Hoàn tất công việc, bàn giao kết quả và giải phóng nguồn lực.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D75C3F3-3811-7D7C-27C7-C8894B951E87}"/>
              </a:ext>
            </a:extLst>
          </p:cNvPr>
          <p:cNvSpPr txBox="1"/>
          <p:nvPr/>
        </p:nvSpPr>
        <p:spPr>
          <a:xfrm>
            <a:off x="19543772" y="3706871"/>
            <a:ext cx="1428262" cy="2462559"/>
          </a:xfrm>
          <a:custGeom>
            <a:avLst/>
            <a:gdLst/>
            <a:ahLst/>
            <a:cxnLst/>
            <a:rect l="l" t="t" r="r" b="b"/>
            <a:pathLst>
              <a:path w="1428262" h="2462559">
                <a:moveTo>
                  <a:pt x="349794" y="0"/>
                </a:moveTo>
                <a:lnTo>
                  <a:pt x="942942" y="0"/>
                </a:lnTo>
                <a:lnTo>
                  <a:pt x="1009062" y="34817"/>
                </a:lnTo>
                <a:cubicBezTo>
                  <a:pt x="1044030" y="58016"/>
                  <a:pt x="1077248" y="85082"/>
                  <a:pt x="1108718" y="116014"/>
                </a:cubicBezTo>
                <a:cubicBezTo>
                  <a:pt x="1233524" y="239743"/>
                  <a:pt x="1295926" y="392521"/>
                  <a:pt x="1295926" y="574349"/>
                </a:cubicBezTo>
                <a:cubicBezTo>
                  <a:pt x="1295926" y="787378"/>
                  <a:pt x="1199094" y="947149"/>
                  <a:pt x="1005432" y="1053664"/>
                </a:cubicBezTo>
                <a:cubicBezTo>
                  <a:pt x="1287318" y="1188152"/>
                  <a:pt x="1428262" y="1406560"/>
                  <a:pt x="1428262" y="1708889"/>
                </a:cubicBezTo>
                <a:cubicBezTo>
                  <a:pt x="1428262" y="1917614"/>
                  <a:pt x="1350796" y="2095676"/>
                  <a:pt x="1195866" y="2243075"/>
                </a:cubicBezTo>
                <a:cubicBezTo>
                  <a:pt x="1043088" y="2389398"/>
                  <a:pt x="861260" y="2462559"/>
                  <a:pt x="650384" y="2462559"/>
                </a:cubicBezTo>
                <a:lnTo>
                  <a:pt x="643878" y="2461979"/>
                </a:lnTo>
                <a:lnTo>
                  <a:pt x="528948" y="2226502"/>
                </a:lnTo>
                <a:lnTo>
                  <a:pt x="542256" y="2230265"/>
                </a:lnTo>
                <a:cubicBezTo>
                  <a:pt x="577760" y="2236653"/>
                  <a:pt x="614880" y="2239847"/>
                  <a:pt x="653612" y="2239847"/>
                </a:cubicBezTo>
                <a:cubicBezTo>
                  <a:pt x="801010" y="2239847"/>
                  <a:pt x="926352" y="2187666"/>
                  <a:pt x="1029640" y="2083303"/>
                </a:cubicBezTo>
                <a:cubicBezTo>
                  <a:pt x="1131850" y="1978941"/>
                  <a:pt x="1182956" y="1854136"/>
                  <a:pt x="1182956" y="1708889"/>
                </a:cubicBezTo>
                <a:cubicBezTo>
                  <a:pt x="1182956" y="1560414"/>
                  <a:pt x="1130236" y="1435072"/>
                  <a:pt x="1024798" y="1332861"/>
                </a:cubicBezTo>
                <a:cubicBezTo>
                  <a:pt x="919360" y="1230650"/>
                  <a:pt x="792402" y="1179545"/>
                  <a:pt x="643928" y="1179545"/>
                </a:cubicBezTo>
                <a:cubicBezTo>
                  <a:pt x="502984" y="1179545"/>
                  <a:pt x="379256" y="1230650"/>
                  <a:pt x="272742" y="1332861"/>
                </a:cubicBezTo>
                <a:cubicBezTo>
                  <a:pt x="246114" y="1358683"/>
                  <a:pt x="222814" y="1385681"/>
                  <a:pt x="202842" y="1413856"/>
                </a:cubicBezTo>
                <a:lnTo>
                  <a:pt x="164940" y="1480701"/>
                </a:lnTo>
                <a:lnTo>
                  <a:pt x="43162" y="1231193"/>
                </a:lnTo>
                <a:lnTo>
                  <a:pt x="43978" y="1230078"/>
                </a:lnTo>
                <a:cubicBezTo>
                  <a:pt x="111760" y="1150394"/>
                  <a:pt x="192856" y="1091589"/>
                  <a:pt x="287266" y="1053664"/>
                </a:cubicBezTo>
                <a:cubicBezTo>
                  <a:pt x="95756" y="929935"/>
                  <a:pt x="0" y="766936"/>
                  <a:pt x="0" y="564666"/>
                </a:cubicBezTo>
                <a:cubicBezTo>
                  <a:pt x="0" y="383914"/>
                  <a:pt x="62940" y="232750"/>
                  <a:pt x="188822" y="111173"/>
                </a:cubicBezTo>
                <a:cubicBezTo>
                  <a:pt x="220022" y="81048"/>
                  <a:pt x="252972" y="54688"/>
                  <a:pt x="287670" y="32094"/>
                </a:cubicBezTo>
                <a:lnTo>
                  <a:pt x="349794" y="0"/>
                </a:lnTo>
                <a:close/>
                <a:moveTo>
                  <a:pt x="653612" y="151519"/>
                </a:moveTo>
                <a:cubicBezTo>
                  <a:pt x="539566" y="151519"/>
                  <a:pt x="442734" y="190251"/>
                  <a:pt x="363118" y="267717"/>
                </a:cubicBezTo>
                <a:cubicBezTo>
                  <a:pt x="283500" y="345182"/>
                  <a:pt x="243692" y="440937"/>
                  <a:pt x="243692" y="554983"/>
                </a:cubicBezTo>
                <a:cubicBezTo>
                  <a:pt x="243692" y="662573"/>
                  <a:pt x="285114" y="755639"/>
                  <a:pt x="367958" y="834180"/>
                </a:cubicBezTo>
                <a:cubicBezTo>
                  <a:pt x="448652" y="912721"/>
                  <a:pt x="542794" y="951991"/>
                  <a:pt x="650384" y="951991"/>
                </a:cubicBezTo>
                <a:cubicBezTo>
                  <a:pt x="760126" y="951991"/>
                  <a:pt x="854268" y="913259"/>
                  <a:pt x="932808" y="835793"/>
                </a:cubicBezTo>
                <a:cubicBezTo>
                  <a:pt x="1011350" y="758328"/>
                  <a:pt x="1050620" y="664725"/>
                  <a:pt x="1050620" y="554983"/>
                </a:cubicBezTo>
                <a:cubicBezTo>
                  <a:pt x="1050620" y="445241"/>
                  <a:pt x="1012426" y="350561"/>
                  <a:pt x="936036" y="270944"/>
                </a:cubicBezTo>
                <a:cubicBezTo>
                  <a:pt x="858570" y="191327"/>
                  <a:pt x="764430" y="151519"/>
                  <a:pt x="653612" y="1515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220B7CA0-4BF4-E9AA-1FC3-083B695E1F93}"/>
              </a:ext>
            </a:extLst>
          </p:cNvPr>
          <p:cNvSpPr txBox="1"/>
          <p:nvPr/>
        </p:nvSpPr>
        <p:spPr>
          <a:xfrm>
            <a:off x="21008808" y="4209123"/>
            <a:ext cx="181842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EVALUATION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87CE1044-3AA0-4336-6619-95E2893F87AE}"/>
              </a:ext>
            </a:extLst>
          </p:cNvPr>
          <p:cNvSpPr txBox="1"/>
          <p:nvPr/>
        </p:nvSpPr>
        <p:spPr>
          <a:xfrm>
            <a:off x="210506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Xem </a:t>
            </a:r>
            <a:r>
              <a:rPr lang="en-US" dirty="0" err="1">
                <a:solidFill>
                  <a:schemeClr val="tx2"/>
                </a:solidFill>
              </a:rPr>
              <a:t>xét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toàn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bộ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rút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bài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học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lần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sau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" name="TextBox 48">
            <a:extLst>
              <a:ext uri="{FF2B5EF4-FFF2-40B4-BE49-F238E27FC236}">
                <a16:creationId xmlns:a16="http://schemas.microsoft.com/office/drawing/2014/main" id="{322E5339-02E9-2EC3-58DD-E1210F69CDF7}"/>
              </a:ext>
            </a:extLst>
          </p:cNvPr>
          <p:cNvSpPr txBox="1"/>
          <p:nvPr/>
        </p:nvSpPr>
        <p:spPr>
          <a:xfrm>
            <a:off x="4488264" y="1006880"/>
            <a:ext cx="1540748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PROJECT MANAGEMENT </a:t>
            </a:r>
            <a:r>
              <a:rPr lang="en-US" sz="6600" b="1" dirty="0">
                <a:solidFill>
                  <a:schemeClr val="bg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PHASES</a:t>
            </a: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4A153574-D999-BCD5-3FF2-E8DF8E3C24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48730" y="7608704"/>
            <a:ext cx="932046" cy="932046"/>
          </a:xfrm>
          <a:prstGeom prst="rect">
            <a:avLst/>
          </a:prstGeom>
        </p:spPr>
      </p:pic>
      <p:pic>
        <p:nvPicPr>
          <p:cNvPr id="35" name="Graphic 34">
            <a:extLst>
              <a:ext uri="{FF2B5EF4-FFF2-40B4-BE49-F238E27FC236}">
                <a16:creationId xmlns:a16="http://schemas.microsoft.com/office/drawing/2014/main" id="{32D69B24-DF94-5E11-7B7E-8A1D2501EA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540274" y="7608704"/>
            <a:ext cx="932046" cy="932046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B092A654-8F01-013C-6C5D-02B55212D2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286046" y="7608704"/>
            <a:ext cx="932046" cy="932046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03DC8E1E-C252-3D8F-16F8-D7612E55A0D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94502" y="7608704"/>
            <a:ext cx="932046" cy="932046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BDD50726-90BF-57DC-255A-82E49C2510B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031817" y="7608704"/>
            <a:ext cx="932046" cy="9320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893E8D-A4F3-6AAD-C96B-6E62A131F709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/>
                </a:solidFill>
                <a:latin typeface="+mn-lt"/>
              </a:rPr>
              <a:t>.net</a:t>
            </a:r>
          </a:p>
        </p:txBody>
      </p:sp>
      <p:sp>
        <p:nvSpPr>
          <p:cNvPr id="6" name="TextBox 48">
            <a:extLst>
              <a:ext uri="{FF2B5EF4-FFF2-40B4-BE49-F238E27FC236}">
                <a16:creationId xmlns:a16="http://schemas.microsoft.com/office/drawing/2014/main" id="{196C7231-4777-9561-3AC2-FE75B8909287}"/>
              </a:ext>
            </a:extLst>
          </p:cNvPr>
          <p:cNvSpPr txBox="1"/>
          <p:nvPr/>
        </p:nvSpPr>
        <p:spPr>
          <a:xfrm>
            <a:off x="9111193" y="198328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C7874724-8C04-AD58-741C-0A71C28714A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811414" y="7608704"/>
            <a:ext cx="932046" cy="932046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A08899F3-71F3-EAC8-375E-273EE42F29F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557186" y="7608704"/>
            <a:ext cx="932046" cy="932046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9CDA2D68-1974-A6CE-6DF2-4941D38FD33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302958" y="7608704"/>
            <a:ext cx="932046" cy="93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703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7" grpId="0" animBg="1"/>
          <p:bldP spid="11" grpId="0"/>
          <p:bldP spid="12" grpId="0"/>
          <p:bldP spid="101" grpId="0"/>
          <p:bldP spid="102" grpId="0"/>
          <p:bldP spid="169" grpId="0" animBg="1"/>
          <p:bldP spid="109" grpId="0"/>
          <p:bldP spid="110" grpId="0"/>
          <p:bldP spid="183" grpId="0" animBg="1"/>
          <p:bldP spid="117" grpId="0"/>
          <p:bldP spid="118" grpId="0"/>
          <p:bldP spid="190" grpId="0" animBg="1"/>
          <p:bldP spid="125" grpId="0"/>
          <p:bldP spid="126" grpId="0"/>
          <p:bldP spid="197" grpId="0" animBg="1"/>
          <p:bldP spid="133" grpId="0"/>
          <p:bldP spid="134" grpId="0"/>
          <p:bldP spid="202" grpId="0" animBg="1"/>
          <p:bldP spid="141" grpId="0"/>
          <p:bldP spid="142" grpId="0"/>
          <p:bldP spid="210" grpId="0" animBg="1"/>
          <p:bldP spid="149" grpId="0"/>
          <p:bldP spid="15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7" grpId="0" animBg="1"/>
          <p:bldP spid="11" grpId="0"/>
          <p:bldP spid="12" grpId="0"/>
          <p:bldP spid="101" grpId="0"/>
          <p:bldP spid="102" grpId="0"/>
          <p:bldP spid="169" grpId="0" animBg="1"/>
          <p:bldP spid="109" grpId="0"/>
          <p:bldP spid="110" grpId="0"/>
          <p:bldP spid="183" grpId="0" animBg="1"/>
          <p:bldP spid="117" grpId="0"/>
          <p:bldP spid="118" grpId="0"/>
          <p:bldP spid="190" grpId="0" animBg="1"/>
          <p:bldP spid="125" grpId="0"/>
          <p:bldP spid="126" grpId="0"/>
          <p:bldP spid="197" grpId="0" animBg="1"/>
          <p:bldP spid="133" grpId="0"/>
          <p:bldP spid="134" grpId="0"/>
          <p:bldP spid="202" grpId="0" animBg="1"/>
          <p:bldP spid="141" grpId="0"/>
          <p:bldP spid="142" grpId="0"/>
          <p:bldP spid="210" grpId="0" animBg="1"/>
          <p:bldP spid="149" grpId="0"/>
          <p:bldP spid="15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0E7EDB3-7B3C-D3E0-66E8-77C1E56B33EB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5397903-B70F-4393-37FB-BC2864CC18A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0E1ECE56-6F5F-56E6-F985-5878A7978BD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94C412-C9A9-420E-7B17-874334FC4DDE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2BDDA42-56BC-1768-78C6-81D641882747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010415B-D837-06CE-2806-93B6C4C472A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0CB74F-DFEA-B5AB-50C0-6D60C36EDE3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62F34DC-0C7E-D5F7-D4CF-7AD0279E575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DB39E1E-C054-26E7-8778-E06A318EE44C}"/>
              </a:ext>
            </a:extLst>
          </p:cNvPr>
          <p:cNvGrpSpPr/>
          <p:nvPr/>
        </p:nvGrpSpPr>
        <p:grpSpPr>
          <a:xfrm>
            <a:off x="934169" y="3706870"/>
            <a:ext cx="5514637" cy="11357235"/>
            <a:chOff x="934169" y="3706870"/>
            <a:chExt cx="5514637" cy="1135723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1F82AA4-3FA0-C6A7-68C3-A9C0F6ECC718}"/>
                </a:ext>
              </a:extLst>
            </p:cNvPr>
            <p:cNvSpPr/>
            <p:nvPr/>
          </p:nvSpPr>
          <p:spPr>
            <a:xfrm rot="2340000">
              <a:off x="3103434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FB1790E-B568-135C-5369-11B35F5A039B}"/>
                </a:ext>
              </a:extLst>
            </p:cNvPr>
            <p:cNvSpPr txBox="1"/>
            <p:nvPr/>
          </p:nvSpPr>
          <p:spPr>
            <a:xfrm>
              <a:off x="934169" y="3706870"/>
              <a:ext cx="3641027" cy="9878963"/>
            </a:xfrm>
            <a:custGeom>
              <a:avLst/>
              <a:gdLst/>
              <a:ahLst/>
              <a:cxnLst/>
              <a:rect l="l" t="t" r="r" b="b"/>
              <a:pathLst>
                <a:path w="3641027" h="9878963">
                  <a:moveTo>
                    <a:pt x="221152" y="0"/>
                  </a:moveTo>
                  <a:lnTo>
                    <a:pt x="3641027" y="0"/>
                  </a:lnTo>
                  <a:lnTo>
                    <a:pt x="3641027" y="9878963"/>
                  </a:lnTo>
                  <a:lnTo>
                    <a:pt x="0" y="2418985"/>
                  </a:lnTo>
                  <a:lnTo>
                    <a:pt x="221152" y="2418985"/>
                  </a:lnTo>
                  <a:lnTo>
                    <a:pt x="221152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/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8AE5957-41EC-D9AC-8BD8-F75BFFC9FFC1}"/>
                </a:ext>
              </a:extLst>
            </p:cNvPr>
            <p:cNvSpPr/>
            <p:nvPr/>
          </p:nvSpPr>
          <p:spPr>
            <a:xfrm rot="2340000">
              <a:off x="2643011" y="8812066"/>
              <a:ext cx="3805795" cy="625203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8F6364B-E065-F67E-5227-376239FD3244}"/>
              </a:ext>
            </a:extLst>
          </p:cNvPr>
          <p:cNvGrpSpPr/>
          <p:nvPr/>
        </p:nvGrpSpPr>
        <p:grpSpPr>
          <a:xfrm>
            <a:off x="3472126" y="3706870"/>
            <a:ext cx="5724179" cy="11357235"/>
            <a:chOff x="3472126" y="3706870"/>
            <a:chExt cx="5724179" cy="1135723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9842A8E-2F37-0A66-8A95-14E4C4AB50C5}"/>
                </a:ext>
              </a:extLst>
            </p:cNvPr>
            <p:cNvSpPr/>
            <p:nvPr/>
          </p:nvSpPr>
          <p:spPr>
            <a:xfrm rot="2340000">
              <a:off x="5850933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3BC1459-4568-1A39-FBAC-803F16399AE5}"/>
                </a:ext>
              </a:extLst>
            </p:cNvPr>
            <p:cNvSpPr txBox="1"/>
            <p:nvPr/>
          </p:nvSpPr>
          <p:spPr>
            <a:xfrm>
              <a:off x="3472126" y="3706870"/>
              <a:ext cx="3850568" cy="9878963"/>
            </a:xfrm>
            <a:custGeom>
              <a:avLst/>
              <a:gdLst/>
              <a:ahLst/>
              <a:cxnLst/>
              <a:rect l="l" t="t" r="r" b="b"/>
              <a:pathLst>
                <a:path w="3850568" h="9878963">
                  <a:moveTo>
                    <a:pt x="599758" y="0"/>
                  </a:moveTo>
                  <a:lnTo>
                    <a:pt x="3850568" y="0"/>
                  </a:lnTo>
                  <a:lnTo>
                    <a:pt x="3850568" y="9878963"/>
                  </a:lnTo>
                  <a:lnTo>
                    <a:pt x="209542" y="2418985"/>
                  </a:lnTo>
                  <a:lnTo>
                    <a:pt x="1005226" y="2418985"/>
                  </a:lnTo>
                  <a:lnTo>
                    <a:pt x="1005226" y="2197887"/>
                  </a:lnTo>
                  <a:lnTo>
                    <a:pt x="101629" y="2197887"/>
                  </a:lnTo>
                  <a:lnTo>
                    <a:pt x="0" y="1989663"/>
                  </a:lnTo>
                  <a:lnTo>
                    <a:pt x="567871" y="1447444"/>
                  </a:lnTo>
                  <a:cubicBezTo>
                    <a:pt x="638881" y="1380738"/>
                    <a:pt x="694290" y="1325867"/>
                    <a:pt x="734098" y="1282831"/>
                  </a:cubicBezTo>
                  <a:cubicBezTo>
                    <a:pt x="792197" y="1220429"/>
                    <a:pt x="840075" y="1161254"/>
                    <a:pt x="877731" y="1105307"/>
                  </a:cubicBezTo>
                  <a:cubicBezTo>
                    <a:pt x="971335" y="967592"/>
                    <a:pt x="1018137" y="823959"/>
                    <a:pt x="1018137" y="674408"/>
                  </a:cubicBezTo>
                  <a:cubicBezTo>
                    <a:pt x="1018137" y="582956"/>
                    <a:pt x="998232" y="490429"/>
                    <a:pt x="958424" y="396825"/>
                  </a:cubicBezTo>
                  <a:cubicBezTo>
                    <a:pt x="892794" y="241357"/>
                    <a:pt x="801611" y="124756"/>
                    <a:pt x="684876" y="47022"/>
                  </a:cubicBezTo>
                  <a:lnTo>
                    <a:pt x="599758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94158DC-A7CC-D9A7-27C8-07D98FFD4203}"/>
                </a:ext>
              </a:extLst>
            </p:cNvPr>
            <p:cNvSpPr/>
            <p:nvPr/>
          </p:nvSpPr>
          <p:spPr>
            <a:xfrm rot="2340000">
              <a:off x="5390510" y="8812066"/>
              <a:ext cx="3805795" cy="625203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F7BF5F8-E674-AF07-05E6-497C501121AF}"/>
              </a:ext>
            </a:extLst>
          </p:cNvPr>
          <p:cNvGrpSpPr/>
          <p:nvPr/>
        </p:nvGrpSpPr>
        <p:grpSpPr>
          <a:xfrm>
            <a:off x="6450009" y="3706870"/>
            <a:ext cx="5493795" cy="11357235"/>
            <a:chOff x="6450009" y="3706870"/>
            <a:chExt cx="5493795" cy="1135723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550BD6-FEE0-2B3E-08BF-9F493E338EFF}"/>
                </a:ext>
              </a:extLst>
            </p:cNvPr>
            <p:cNvSpPr/>
            <p:nvPr/>
          </p:nvSpPr>
          <p:spPr>
            <a:xfrm rot="2340000">
              <a:off x="8598432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9078832-5572-05FC-44ED-F9301E521E08}"/>
                </a:ext>
              </a:extLst>
            </p:cNvPr>
            <p:cNvSpPr txBox="1"/>
            <p:nvPr/>
          </p:nvSpPr>
          <p:spPr>
            <a:xfrm>
              <a:off x="6450009" y="3706870"/>
              <a:ext cx="3620184" cy="9878963"/>
            </a:xfrm>
            <a:custGeom>
              <a:avLst/>
              <a:gdLst/>
              <a:ahLst/>
              <a:cxnLst/>
              <a:rect l="l" t="t" r="r" b="b"/>
              <a:pathLst>
                <a:path w="3620184" h="9878963">
                  <a:moveTo>
                    <a:pt x="270437" y="0"/>
                  </a:moveTo>
                  <a:lnTo>
                    <a:pt x="3620184" y="0"/>
                  </a:lnTo>
                  <a:lnTo>
                    <a:pt x="3620184" y="9878963"/>
                  </a:lnTo>
                  <a:lnTo>
                    <a:pt x="0" y="2461688"/>
                  </a:lnTo>
                  <a:lnTo>
                    <a:pt x="149775" y="2447933"/>
                  </a:lnTo>
                  <a:cubicBezTo>
                    <a:pt x="302083" y="2418683"/>
                    <a:pt x="433512" y="2345555"/>
                    <a:pt x="544061" y="2228550"/>
                  </a:cubicBezTo>
                  <a:cubicBezTo>
                    <a:pt x="689308" y="2075772"/>
                    <a:pt x="761931" y="1888027"/>
                    <a:pt x="761931" y="1665315"/>
                  </a:cubicBezTo>
                  <a:cubicBezTo>
                    <a:pt x="761931" y="1379125"/>
                    <a:pt x="624215" y="1163406"/>
                    <a:pt x="348784" y="1018159"/>
                  </a:cubicBezTo>
                  <a:cubicBezTo>
                    <a:pt x="432705" y="951453"/>
                    <a:pt x="494031" y="885285"/>
                    <a:pt x="532764" y="819655"/>
                  </a:cubicBezTo>
                  <a:cubicBezTo>
                    <a:pt x="576876" y="744342"/>
                    <a:pt x="598932" y="657194"/>
                    <a:pt x="598932" y="558210"/>
                  </a:cubicBezTo>
                  <a:cubicBezTo>
                    <a:pt x="598932" y="380686"/>
                    <a:pt x="540833" y="231674"/>
                    <a:pt x="424635" y="111173"/>
                  </a:cubicBezTo>
                  <a:cubicBezTo>
                    <a:pt x="395048" y="81048"/>
                    <a:pt x="363611" y="54688"/>
                    <a:pt x="330326" y="32094"/>
                  </a:cubicBezTo>
                  <a:lnTo>
                    <a:pt x="270437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09C9DA0-9651-B616-9E64-3800CA41F850}"/>
                </a:ext>
              </a:extLst>
            </p:cNvPr>
            <p:cNvSpPr/>
            <p:nvPr/>
          </p:nvSpPr>
          <p:spPr>
            <a:xfrm rot="2340000">
              <a:off x="8138009" y="8812066"/>
              <a:ext cx="3805795" cy="625203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A670CEF-F22B-50D5-B0B6-A5581B756FD6}"/>
              </a:ext>
            </a:extLst>
          </p:cNvPr>
          <p:cNvGrpSpPr/>
          <p:nvPr/>
        </p:nvGrpSpPr>
        <p:grpSpPr>
          <a:xfrm>
            <a:off x="8959266" y="3706870"/>
            <a:ext cx="5732037" cy="11357235"/>
            <a:chOff x="8959266" y="3706870"/>
            <a:chExt cx="5732037" cy="11357235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70C33D8-0A80-603A-C40A-EDF0B5A3C301}"/>
                </a:ext>
              </a:extLst>
            </p:cNvPr>
            <p:cNvSpPr/>
            <p:nvPr/>
          </p:nvSpPr>
          <p:spPr>
            <a:xfrm rot="2340000">
              <a:off x="11345931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84FA5F1-6BBA-67B0-F91C-2D3213EF0D01}"/>
                </a:ext>
              </a:extLst>
            </p:cNvPr>
            <p:cNvSpPr txBox="1"/>
            <p:nvPr/>
          </p:nvSpPr>
          <p:spPr>
            <a:xfrm>
              <a:off x="8959266" y="3706870"/>
              <a:ext cx="3858427" cy="9878963"/>
            </a:xfrm>
            <a:custGeom>
              <a:avLst/>
              <a:gdLst/>
              <a:ahLst/>
              <a:cxnLst/>
              <a:rect l="l" t="t" r="r" b="b"/>
              <a:pathLst>
                <a:path w="3858427" h="9878963">
                  <a:moveTo>
                    <a:pt x="850085" y="0"/>
                  </a:moveTo>
                  <a:lnTo>
                    <a:pt x="3858427" y="0"/>
                  </a:lnTo>
                  <a:lnTo>
                    <a:pt x="3858427" y="9878963"/>
                  </a:lnTo>
                  <a:lnTo>
                    <a:pt x="0" y="1973561"/>
                  </a:lnTo>
                  <a:lnTo>
                    <a:pt x="606393" y="1973561"/>
                  </a:lnTo>
                  <a:lnTo>
                    <a:pt x="606393" y="2418985"/>
                  </a:lnTo>
                  <a:lnTo>
                    <a:pt x="850085" y="2418985"/>
                  </a:lnTo>
                  <a:lnTo>
                    <a:pt x="850085" y="1973561"/>
                  </a:lnTo>
                  <a:lnTo>
                    <a:pt x="1072797" y="1973561"/>
                  </a:lnTo>
                  <a:lnTo>
                    <a:pt x="1072797" y="1750849"/>
                  </a:lnTo>
                  <a:lnTo>
                    <a:pt x="850085" y="1750849"/>
                  </a:lnTo>
                  <a:lnTo>
                    <a:pt x="850085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FFC6243-986A-9F0D-4D73-262234BEF5CF}"/>
                </a:ext>
              </a:extLst>
            </p:cNvPr>
            <p:cNvSpPr/>
            <p:nvPr/>
          </p:nvSpPr>
          <p:spPr>
            <a:xfrm rot="2340000">
              <a:off x="10885508" y="8812066"/>
              <a:ext cx="3805795" cy="625203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FAB0D69-4DA2-1C90-0A1B-4F25CA8431C6}"/>
              </a:ext>
            </a:extLst>
          </p:cNvPr>
          <p:cNvGrpSpPr/>
          <p:nvPr/>
        </p:nvGrpSpPr>
        <p:grpSpPr>
          <a:xfrm>
            <a:off x="11553031" y="3706870"/>
            <a:ext cx="5885771" cy="11357235"/>
            <a:chOff x="11553031" y="3706870"/>
            <a:chExt cx="5885771" cy="1135723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AB87C58-7D09-239F-30A0-DCAF51B8C88D}"/>
                </a:ext>
              </a:extLst>
            </p:cNvPr>
            <p:cNvSpPr/>
            <p:nvPr/>
          </p:nvSpPr>
          <p:spPr>
            <a:xfrm rot="2340000">
              <a:off x="140934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BF3EB3B-7495-B95B-0A13-C567CB37D195}"/>
                </a:ext>
              </a:extLst>
            </p:cNvPr>
            <p:cNvSpPr txBox="1"/>
            <p:nvPr/>
          </p:nvSpPr>
          <p:spPr>
            <a:xfrm>
              <a:off x="11553031" y="3706870"/>
              <a:ext cx="4012160" cy="9878963"/>
            </a:xfrm>
            <a:custGeom>
              <a:avLst/>
              <a:gdLst/>
              <a:ahLst/>
              <a:cxnLst/>
              <a:rect l="l" t="t" r="r" b="b"/>
              <a:pathLst>
                <a:path w="4012160" h="9878963">
                  <a:moveTo>
                    <a:pt x="1028026" y="0"/>
                  </a:moveTo>
                  <a:lnTo>
                    <a:pt x="4012160" y="0"/>
                  </a:lnTo>
                  <a:lnTo>
                    <a:pt x="4012160" y="9878963"/>
                  </a:lnTo>
                  <a:lnTo>
                    <a:pt x="391870" y="2461472"/>
                  </a:lnTo>
                  <a:lnTo>
                    <a:pt x="403464" y="2462559"/>
                  </a:lnTo>
                  <a:cubicBezTo>
                    <a:pt x="635859" y="2462559"/>
                    <a:pt x="832750" y="2378101"/>
                    <a:pt x="994135" y="2209184"/>
                  </a:cubicBezTo>
                  <a:cubicBezTo>
                    <a:pt x="1153369" y="2042419"/>
                    <a:pt x="1232986" y="1842301"/>
                    <a:pt x="1232986" y="1608830"/>
                  </a:cubicBezTo>
                  <a:cubicBezTo>
                    <a:pt x="1232986" y="1374283"/>
                    <a:pt x="1156059" y="1174165"/>
                    <a:pt x="1002204" y="1008476"/>
                  </a:cubicBezTo>
                  <a:cubicBezTo>
                    <a:pt x="845123" y="838483"/>
                    <a:pt x="649846" y="753487"/>
                    <a:pt x="416375" y="753487"/>
                  </a:cubicBezTo>
                  <a:cubicBezTo>
                    <a:pt x="279735" y="753487"/>
                    <a:pt x="140944" y="791681"/>
                    <a:pt x="0" y="868071"/>
                  </a:cubicBezTo>
                  <a:lnTo>
                    <a:pt x="122653" y="195093"/>
                  </a:lnTo>
                  <a:lnTo>
                    <a:pt x="1028026" y="195093"/>
                  </a:lnTo>
                  <a:lnTo>
                    <a:pt x="1028026" y="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CE55785-1336-1652-F515-C8C720B22F7B}"/>
                </a:ext>
              </a:extLst>
            </p:cNvPr>
            <p:cNvSpPr/>
            <p:nvPr/>
          </p:nvSpPr>
          <p:spPr>
            <a:xfrm rot="2340000">
              <a:off x="13633007" y="8812066"/>
              <a:ext cx="3805795" cy="625203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9E2B032-2D0F-482D-B677-C46644AD01B5}"/>
              </a:ext>
            </a:extLst>
          </p:cNvPr>
          <p:cNvGrpSpPr/>
          <p:nvPr/>
        </p:nvGrpSpPr>
        <p:grpSpPr>
          <a:xfrm>
            <a:off x="14476441" y="3706870"/>
            <a:ext cx="5709860" cy="11357235"/>
            <a:chOff x="14476441" y="3706870"/>
            <a:chExt cx="5709860" cy="1135723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7680B34-A788-D903-A539-44431847A812}"/>
                </a:ext>
              </a:extLst>
            </p:cNvPr>
            <p:cNvSpPr/>
            <p:nvPr/>
          </p:nvSpPr>
          <p:spPr>
            <a:xfrm rot="2340000">
              <a:off x="16840929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7185BE5-5BF8-F6E9-0A2B-2234EA42267C}"/>
                </a:ext>
              </a:extLst>
            </p:cNvPr>
            <p:cNvSpPr txBox="1"/>
            <p:nvPr/>
          </p:nvSpPr>
          <p:spPr>
            <a:xfrm>
              <a:off x="14476441" y="3706870"/>
              <a:ext cx="3836248" cy="9878963"/>
            </a:xfrm>
            <a:custGeom>
              <a:avLst/>
              <a:gdLst/>
              <a:ahLst/>
              <a:cxnLst/>
              <a:rect l="l" t="t" r="r" b="b"/>
              <a:pathLst>
                <a:path w="3836248" h="9878963">
                  <a:moveTo>
                    <a:pt x="549339" y="0"/>
                  </a:moveTo>
                  <a:lnTo>
                    <a:pt x="3836248" y="0"/>
                  </a:lnTo>
                  <a:lnTo>
                    <a:pt x="3836248" y="9878963"/>
                  </a:lnTo>
                  <a:lnTo>
                    <a:pt x="216389" y="2462354"/>
                  </a:lnTo>
                  <a:lnTo>
                    <a:pt x="221098" y="2462559"/>
                  </a:lnTo>
                  <a:cubicBezTo>
                    <a:pt x="461024" y="2462559"/>
                    <a:pt x="660604" y="2379177"/>
                    <a:pt x="819838" y="2212412"/>
                  </a:cubicBezTo>
                  <a:cubicBezTo>
                    <a:pt x="977996" y="2047798"/>
                    <a:pt x="1057075" y="1845529"/>
                    <a:pt x="1057075" y="1605602"/>
                  </a:cubicBezTo>
                  <a:cubicBezTo>
                    <a:pt x="1057075" y="1368903"/>
                    <a:pt x="979610" y="1168785"/>
                    <a:pt x="824680" y="1005248"/>
                  </a:cubicBezTo>
                  <a:cubicBezTo>
                    <a:pt x="666522" y="839559"/>
                    <a:pt x="469632" y="756715"/>
                    <a:pt x="234009" y="756715"/>
                  </a:cubicBezTo>
                  <a:cubicBezTo>
                    <a:pt x="156544" y="756715"/>
                    <a:pt x="80692" y="774467"/>
                    <a:pt x="6455" y="809972"/>
                  </a:cubicBezTo>
                  <a:lnTo>
                    <a:pt x="0" y="806744"/>
                  </a:lnTo>
                  <a:lnTo>
                    <a:pt x="549339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4007020-075E-48D9-F673-540E0B499FDC}"/>
                </a:ext>
              </a:extLst>
            </p:cNvPr>
            <p:cNvSpPr/>
            <p:nvPr/>
          </p:nvSpPr>
          <p:spPr>
            <a:xfrm rot="2340000">
              <a:off x="16380506" y="8812066"/>
              <a:ext cx="3805795" cy="625203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FFBB629-B80F-EC8F-A464-D42B484EB006}"/>
              </a:ext>
            </a:extLst>
          </p:cNvPr>
          <p:cNvGrpSpPr/>
          <p:nvPr/>
        </p:nvGrpSpPr>
        <p:grpSpPr>
          <a:xfrm>
            <a:off x="17279899" y="3706870"/>
            <a:ext cx="5653901" cy="11357235"/>
            <a:chOff x="17279899" y="3706870"/>
            <a:chExt cx="5653901" cy="1135723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AAF8724-CFAB-3BBA-910D-264829787075}"/>
                </a:ext>
              </a:extLst>
            </p:cNvPr>
            <p:cNvSpPr/>
            <p:nvPr/>
          </p:nvSpPr>
          <p:spPr>
            <a:xfrm rot="2340000">
              <a:off x="19588428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F5D9C52-E52F-4755-A067-EEB7BE63835A}"/>
                </a:ext>
              </a:extLst>
            </p:cNvPr>
            <p:cNvSpPr txBox="1"/>
            <p:nvPr/>
          </p:nvSpPr>
          <p:spPr>
            <a:xfrm>
              <a:off x="17279899" y="3706870"/>
              <a:ext cx="3780290" cy="9878963"/>
            </a:xfrm>
            <a:custGeom>
              <a:avLst/>
              <a:gdLst/>
              <a:ahLst/>
              <a:cxnLst/>
              <a:rect l="l" t="t" r="r" b="b"/>
              <a:pathLst>
                <a:path w="3780290" h="9878963">
                  <a:moveTo>
                    <a:pt x="873620" y="0"/>
                  </a:moveTo>
                  <a:lnTo>
                    <a:pt x="3780290" y="0"/>
                  </a:lnTo>
                  <a:lnTo>
                    <a:pt x="3780290" y="9878963"/>
                  </a:lnTo>
                  <a:lnTo>
                    <a:pt x="0" y="2133655"/>
                  </a:lnTo>
                  <a:lnTo>
                    <a:pt x="873620" y="195093"/>
                  </a:lnTo>
                  <a:lnTo>
                    <a:pt x="873620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B81255E-70BD-6F78-A69C-7BEA9BCC47CB}"/>
                </a:ext>
              </a:extLst>
            </p:cNvPr>
            <p:cNvSpPr/>
            <p:nvPr/>
          </p:nvSpPr>
          <p:spPr>
            <a:xfrm rot="2340000">
              <a:off x="19128005" y="8812066"/>
              <a:ext cx="3805795" cy="625203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CFCD378-1E8E-4EDA-0B11-755C733AC318}"/>
              </a:ext>
            </a:extLst>
          </p:cNvPr>
          <p:cNvGrpSpPr/>
          <p:nvPr/>
        </p:nvGrpSpPr>
        <p:grpSpPr>
          <a:xfrm>
            <a:off x="20187649" y="3706870"/>
            <a:ext cx="5493653" cy="11357235"/>
            <a:chOff x="20187649" y="3706870"/>
            <a:chExt cx="5493653" cy="11357235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33EBFB2-E7A4-D964-A916-7FDF5C11EBC9}"/>
                </a:ext>
              </a:extLst>
            </p:cNvPr>
            <p:cNvSpPr/>
            <p:nvPr/>
          </p:nvSpPr>
          <p:spPr>
            <a:xfrm rot="2340000">
              <a:off x="223359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93F7A20-4053-F340-5A3A-D949AAF58BF4}"/>
                </a:ext>
              </a:extLst>
            </p:cNvPr>
            <p:cNvSpPr txBox="1"/>
            <p:nvPr/>
          </p:nvSpPr>
          <p:spPr>
            <a:xfrm>
              <a:off x="20187649" y="3706870"/>
              <a:ext cx="3620042" cy="9878963"/>
            </a:xfrm>
            <a:custGeom>
              <a:avLst/>
              <a:gdLst/>
              <a:ahLst/>
              <a:cxnLst/>
              <a:rect l="l" t="t" r="r" b="b"/>
              <a:pathLst>
                <a:path w="3620042" h="9878963">
                  <a:moveTo>
                    <a:pt x="299064" y="0"/>
                  </a:moveTo>
                  <a:lnTo>
                    <a:pt x="3620042" y="0"/>
                  </a:lnTo>
                  <a:lnTo>
                    <a:pt x="3620042" y="9878963"/>
                  </a:lnTo>
                  <a:lnTo>
                    <a:pt x="0" y="2461979"/>
                  </a:lnTo>
                  <a:lnTo>
                    <a:pt x="6506" y="2462559"/>
                  </a:lnTo>
                  <a:cubicBezTo>
                    <a:pt x="217382" y="2462559"/>
                    <a:pt x="399210" y="2389398"/>
                    <a:pt x="551988" y="2243075"/>
                  </a:cubicBezTo>
                  <a:cubicBezTo>
                    <a:pt x="706918" y="2095676"/>
                    <a:pt x="784384" y="1917614"/>
                    <a:pt x="784384" y="1708889"/>
                  </a:cubicBezTo>
                  <a:cubicBezTo>
                    <a:pt x="784384" y="1406560"/>
                    <a:pt x="643440" y="1188152"/>
                    <a:pt x="361554" y="1053664"/>
                  </a:cubicBezTo>
                  <a:cubicBezTo>
                    <a:pt x="555216" y="947149"/>
                    <a:pt x="652048" y="787378"/>
                    <a:pt x="652048" y="574349"/>
                  </a:cubicBezTo>
                  <a:cubicBezTo>
                    <a:pt x="652048" y="392521"/>
                    <a:pt x="589646" y="239743"/>
                    <a:pt x="464840" y="116014"/>
                  </a:cubicBezTo>
                  <a:cubicBezTo>
                    <a:pt x="433370" y="85082"/>
                    <a:pt x="400152" y="58016"/>
                    <a:pt x="365184" y="34817"/>
                  </a:cubicBezTo>
                  <a:lnTo>
                    <a:pt x="299064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BD0FE40-1647-A6AC-6017-4376B87FA8A1}"/>
                </a:ext>
              </a:extLst>
            </p:cNvPr>
            <p:cNvSpPr/>
            <p:nvPr/>
          </p:nvSpPr>
          <p:spPr>
            <a:xfrm rot="2340000">
              <a:off x="21875507" y="8812066"/>
              <a:ext cx="3805795" cy="625203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C740420E-8A94-67EB-5628-912451C1A56D}"/>
              </a:ext>
            </a:extLst>
          </p:cNvPr>
          <p:cNvSpPr txBox="1"/>
          <p:nvPr/>
        </p:nvSpPr>
        <p:spPr>
          <a:xfrm>
            <a:off x="490413" y="3706871"/>
            <a:ext cx="664908" cy="2418985"/>
          </a:xfrm>
          <a:custGeom>
            <a:avLst/>
            <a:gdLst/>
            <a:ahLst/>
            <a:cxnLst/>
            <a:rect l="l" t="t" r="r" b="b"/>
            <a:pathLst>
              <a:path w="664908" h="2418985">
                <a:moveTo>
                  <a:pt x="0" y="0"/>
                </a:moveTo>
                <a:lnTo>
                  <a:pt x="664908" y="0"/>
                </a:lnTo>
                <a:lnTo>
                  <a:pt x="664908" y="2418985"/>
                </a:lnTo>
                <a:lnTo>
                  <a:pt x="443756" y="2418985"/>
                </a:lnTo>
                <a:lnTo>
                  <a:pt x="419602" y="2369496"/>
                </a:lnTo>
                <a:lnTo>
                  <a:pt x="419602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60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084CEB0-D9F7-4370-B584-93E5EA6359D6}"/>
              </a:ext>
            </a:extLst>
          </p:cNvPr>
          <p:cNvSpPr txBox="1"/>
          <p:nvPr/>
        </p:nvSpPr>
        <p:spPr>
          <a:xfrm>
            <a:off x="1776312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CONCEPT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058FCB7-C382-9E36-B512-9EFE9B6F5660}"/>
              </a:ext>
            </a:extLst>
          </p:cNvPr>
          <p:cNvSpPr txBox="1"/>
          <p:nvPr/>
        </p:nvSpPr>
        <p:spPr>
          <a:xfrm>
            <a:off x="1818150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mục tiêu ban đầu, phạm vi và tầm nhìn của dự án.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EEE3F6A-0796-0386-01DB-D940F3D40677}"/>
              </a:ext>
            </a:extLst>
          </p:cNvPr>
          <p:cNvGrpSpPr/>
          <p:nvPr/>
        </p:nvGrpSpPr>
        <p:grpSpPr>
          <a:xfrm>
            <a:off x="2942577" y="3706871"/>
            <a:ext cx="1547687" cy="2418984"/>
            <a:chOff x="2942577" y="3706871"/>
            <a:chExt cx="1547687" cy="2418984"/>
          </a:xfrm>
          <a:solidFill>
            <a:schemeClr val="tx1"/>
          </a:solidFill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8F0C0CD-64BB-BD40-0EDB-83DC6154EF1D}"/>
                </a:ext>
              </a:extLst>
            </p:cNvPr>
            <p:cNvSpPr txBox="1"/>
            <p:nvPr/>
          </p:nvSpPr>
          <p:spPr>
            <a:xfrm>
              <a:off x="2942577" y="3706871"/>
              <a:ext cx="1547687" cy="1989663"/>
            </a:xfrm>
            <a:custGeom>
              <a:avLst/>
              <a:gdLst/>
              <a:ahLst/>
              <a:cxnLst/>
              <a:rect l="l" t="t" r="r" b="b"/>
              <a:pathLst>
                <a:path w="1547687" h="1989663">
                  <a:moveTo>
                    <a:pt x="455215" y="0"/>
                  </a:moveTo>
                  <a:lnTo>
                    <a:pt x="1129308" y="0"/>
                  </a:lnTo>
                  <a:lnTo>
                    <a:pt x="1214426" y="47022"/>
                  </a:lnTo>
                  <a:cubicBezTo>
                    <a:pt x="1331161" y="124756"/>
                    <a:pt x="1422344" y="241357"/>
                    <a:pt x="1487974" y="396825"/>
                  </a:cubicBezTo>
                  <a:cubicBezTo>
                    <a:pt x="1527782" y="490429"/>
                    <a:pt x="1547687" y="582956"/>
                    <a:pt x="1547687" y="674408"/>
                  </a:cubicBezTo>
                  <a:cubicBezTo>
                    <a:pt x="1547687" y="823959"/>
                    <a:pt x="1500885" y="967592"/>
                    <a:pt x="1407281" y="1105307"/>
                  </a:cubicBezTo>
                  <a:cubicBezTo>
                    <a:pt x="1369625" y="1161254"/>
                    <a:pt x="1321747" y="1220429"/>
                    <a:pt x="1263648" y="1282831"/>
                  </a:cubicBezTo>
                  <a:cubicBezTo>
                    <a:pt x="1223840" y="1325867"/>
                    <a:pt x="1168431" y="1380738"/>
                    <a:pt x="1097421" y="1447444"/>
                  </a:cubicBezTo>
                  <a:lnTo>
                    <a:pt x="529550" y="1989663"/>
                  </a:lnTo>
                  <a:lnTo>
                    <a:pt x="423365" y="1772103"/>
                  </a:lnTo>
                  <a:lnTo>
                    <a:pt x="992521" y="1224732"/>
                  </a:lnTo>
                  <a:cubicBezTo>
                    <a:pt x="1053847" y="1164482"/>
                    <a:pt x="1103877" y="1109611"/>
                    <a:pt x="1142609" y="1060119"/>
                  </a:cubicBezTo>
                  <a:cubicBezTo>
                    <a:pt x="1249124" y="926707"/>
                    <a:pt x="1302381" y="797061"/>
                    <a:pt x="1302381" y="671180"/>
                  </a:cubicBezTo>
                  <a:cubicBezTo>
                    <a:pt x="1302381" y="528085"/>
                    <a:pt x="1249661" y="405432"/>
                    <a:pt x="1144223" y="303221"/>
                  </a:cubicBezTo>
                  <a:cubicBezTo>
                    <a:pt x="1040936" y="202087"/>
                    <a:pt x="917745" y="151519"/>
                    <a:pt x="774650" y="151519"/>
                  </a:cubicBezTo>
                  <a:cubicBezTo>
                    <a:pt x="604657" y="151519"/>
                    <a:pt x="472321" y="212307"/>
                    <a:pt x="377642" y="333885"/>
                  </a:cubicBezTo>
                  <a:cubicBezTo>
                    <a:pt x="289418" y="444703"/>
                    <a:pt x="245306" y="587798"/>
                    <a:pt x="245306" y="763170"/>
                  </a:cubicBezTo>
                  <a:lnTo>
                    <a:pt x="0" y="763170"/>
                  </a:lnTo>
                  <a:lnTo>
                    <a:pt x="0" y="756715"/>
                  </a:lnTo>
                  <a:cubicBezTo>
                    <a:pt x="0" y="574887"/>
                    <a:pt x="37656" y="419957"/>
                    <a:pt x="112970" y="291924"/>
                  </a:cubicBezTo>
                  <a:cubicBezTo>
                    <a:pt x="174296" y="187024"/>
                    <a:pt x="257712" y="104213"/>
                    <a:pt x="363218" y="43491"/>
                  </a:cubicBezTo>
                  <a:lnTo>
                    <a:pt x="455215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444500" dist="508000" dir="10800000" algn="r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>
                <a:defRPr sz="26000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F929624-1EEE-5F05-6D75-236D5CB3FE00}"/>
                </a:ext>
              </a:extLst>
            </p:cNvPr>
            <p:cNvSpPr txBox="1"/>
            <p:nvPr/>
          </p:nvSpPr>
          <p:spPr>
            <a:xfrm>
              <a:off x="3573756" y="5904757"/>
              <a:ext cx="903597" cy="221098"/>
            </a:xfrm>
            <a:custGeom>
              <a:avLst/>
              <a:gdLst/>
              <a:ahLst/>
              <a:cxnLst/>
              <a:rect l="l" t="t" r="r" b="b"/>
              <a:pathLst>
                <a:path w="903597" h="221098">
                  <a:moveTo>
                    <a:pt x="0" y="0"/>
                  </a:moveTo>
                  <a:lnTo>
                    <a:pt x="903597" y="0"/>
                  </a:lnTo>
                  <a:lnTo>
                    <a:pt x="903597" y="221098"/>
                  </a:lnTo>
                  <a:lnTo>
                    <a:pt x="107913" y="2210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6000" dirty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C96C3BC1-D4C7-34FE-E0A6-436AE9671417}"/>
              </a:ext>
            </a:extLst>
          </p:cNvPr>
          <p:cNvSpPr txBox="1"/>
          <p:nvPr/>
        </p:nvSpPr>
        <p:spPr>
          <a:xfrm>
            <a:off x="4523811" y="4209123"/>
            <a:ext cx="145259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FEASIBILITY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99CB7E0-E714-0137-6C4E-08F2EDB7EF86}"/>
              </a:ext>
            </a:extLst>
          </p:cNvPr>
          <p:cNvSpPr txBox="1"/>
          <p:nvPr/>
        </p:nvSpPr>
        <p:spPr>
          <a:xfrm>
            <a:off x="4565649" y="4728407"/>
            <a:ext cx="1280448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nguồn lực, chi phí, rủi ro để xem dự án có thực hiện được không.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9AD7C75-AF10-5D2D-B61D-32D923CA5F6E}"/>
              </a:ext>
            </a:extLst>
          </p:cNvPr>
          <p:cNvSpPr txBox="1"/>
          <p:nvPr/>
        </p:nvSpPr>
        <p:spPr>
          <a:xfrm>
            <a:off x="5812729" y="3706870"/>
            <a:ext cx="1399212" cy="2461688"/>
          </a:xfrm>
          <a:custGeom>
            <a:avLst/>
            <a:gdLst/>
            <a:ahLst/>
            <a:cxnLst/>
            <a:rect l="l" t="t" r="r" b="b"/>
            <a:pathLst>
              <a:path w="1399212" h="2461688">
                <a:moveTo>
                  <a:pt x="331876" y="0"/>
                </a:moveTo>
                <a:lnTo>
                  <a:pt x="907718" y="0"/>
                </a:lnTo>
                <a:lnTo>
                  <a:pt x="967607" y="32094"/>
                </a:lnTo>
                <a:cubicBezTo>
                  <a:pt x="1000892" y="54688"/>
                  <a:pt x="1032329" y="81048"/>
                  <a:pt x="1061916" y="111173"/>
                </a:cubicBezTo>
                <a:cubicBezTo>
                  <a:pt x="1178114" y="231674"/>
                  <a:pt x="1236213" y="380686"/>
                  <a:pt x="1236213" y="558210"/>
                </a:cubicBezTo>
                <a:cubicBezTo>
                  <a:pt x="1236213" y="657194"/>
                  <a:pt x="1214157" y="744342"/>
                  <a:pt x="1170045" y="819655"/>
                </a:cubicBezTo>
                <a:cubicBezTo>
                  <a:pt x="1131312" y="885285"/>
                  <a:pt x="1069986" y="951453"/>
                  <a:pt x="986065" y="1018159"/>
                </a:cubicBezTo>
                <a:cubicBezTo>
                  <a:pt x="1261496" y="1163406"/>
                  <a:pt x="1399212" y="1379125"/>
                  <a:pt x="1399212" y="1665315"/>
                </a:cubicBezTo>
                <a:cubicBezTo>
                  <a:pt x="1399212" y="1888027"/>
                  <a:pt x="1326589" y="2075772"/>
                  <a:pt x="1181342" y="2228550"/>
                </a:cubicBezTo>
                <a:cubicBezTo>
                  <a:pt x="1070793" y="2345555"/>
                  <a:pt x="939364" y="2418683"/>
                  <a:pt x="787056" y="2447933"/>
                </a:cubicBezTo>
                <a:lnTo>
                  <a:pt x="637281" y="2461688"/>
                </a:lnTo>
                <a:lnTo>
                  <a:pt x="524409" y="2230428"/>
                </a:lnTo>
                <a:lnTo>
                  <a:pt x="554611" y="2235787"/>
                </a:lnTo>
                <a:cubicBezTo>
                  <a:pt x="578247" y="2238494"/>
                  <a:pt x="602640" y="2239847"/>
                  <a:pt x="627789" y="2239847"/>
                </a:cubicBezTo>
                <a:cubicBezTo>
                  <a:pt x="787023" y="2239847"/>
                  <a:pt x="915593" y="2185514"/>
                  <a:pt x="1013501" y="2076848"/>
                </a:cubicBezTo>
                <a:cubicBezTo>
                  <a:pt x="1107104" y="1972485"/>
                  <a:pt x="1153906" y="1839611"/>
                  <a:pt x="1153906" y="1678226"/>
                </a:cubicBezTo>
                <a:cubicBezTo>
                  <a:pt x="1153906" y="1555573"/>
                  <a:pt x="1114098" y="1445293"/>
                  <a:pt x="1034481" y="1347385"/>
                </a:cubicBezTo>
                <a:cubicBezTo>
                  <a:pt x="957016" y="1250554"/>
                  <a:pt x="858033" y="1187076"/>
                  <a:pt x="737531" y="1156951"/>
                </a:cubicBezTo>
                <a:cubicBezTo>
                  <a:pt x="698799" y="1147267"/>
                  <a:pt x="651459" y="1140812"/>
                  <a:pt x="595512" y="1137584"/>
                </a:cubicBezTo>
                <a:lnTo>
                  <a:pt x="453493" y="1132743"/>
                </a:lnTo>
                <a:lnTo>
                  <a:pt x="453493" y="918100"/>
                </a:lnTo>
                <a:lnTo>
                  <a:pt x="535800" y="921328"/>
                </a:lnTo>
                <a:cubicBezTo>
                  <a:pt x="664908" y="921328"/>
                  <a:pt x="771422" y="890127"/>
                  <a:pt x="855343" y="827724"/>
                </a:cubicBezTo>
                <a:cubicBezTo>
                  <a:pt x="946795" y="758866"/>
                  <a:pt x="992521" y="662573"/>
                  <a:pt x="992521" y="538844"/>
                </a:cubicBezTo>
                <a:cubicBezTo>
                  <a:pt x="992521" y="426950"/>
                  <a:pt x="957016" y="334423"/>
                  <a:pt x="886006" y="261261"/>
                </a:cubicBezTo>
                <a:cubicBezTo>
                  <a:pt x="814996" y="188100"/>
                  <a:pt x="723545" y="151519"/>
                  <a:pt x="611651" y="151519"/>
                </a:cubicBezTo>
                <a:cubicBezTo>
                  <a:pt x="497605" y="151519"/>
                  <a:pt x="406691" y="196707"/>
                  <a:pt x="338909" y="287083"/>
                </a:cubicBezTo>
                <a:cubicBezTo>
                  <a:pt x="276507" y="367776"/>
                  <a:pt x="245306" y="466759"/>
                  <a:pt x="245306" y="584032"/>
                </a:cubicBezTo>
                <a:lnTo>
                  <a:pt x="0" y="584032"/>
                </a:lnTo>
                <a:cubicBezTo>
                  <a:pt x="5379" y="397901"/>
                  <a:pt x="62940" y="244047"/>
                  <a:pt x="172682" y="122470"/>
                </a:cubicBezTo>
                <a:cubicBezTo>
                  <a:pt x="201194" y="90462"/>
                  <a:pt x="231857" y="62455"/>
                  <a:pt x="264672" y="38448"/>
                </a:cubicBezTo>
                <a:lnTo>
                  <a:pt x="33187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B2EABBD-5D05-5432-E235-0B973CF51305}"/>
              </a:ext>
            </a:extLst>
          </p:cNvPr>
          <p:cNvSpPr txBox="1"/>
          <p:nvPr/>
        </p:nvSpPr>
        <p:spPr>
          <a:xfrm>
            <a:off x="7271310" y="4209123"/>
            <a:ext cx="134366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PLANNING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815B143-140A-383C-A643-1C84B2454E21}"/>
              </a:ext>
            </a:extLst>
          </p:cNvPr>
          <p:cNvSpPr txBox="1"/>
          <p:nvPr/>
        </p:nvSpPr>
        <p:spPr>
          <a:xfrm>
            <a:off x="7313148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hoạch</a:t>
            </a:r>
            <a:r>
              <a:rPr lang="en-US" dirty="0">
                <a:solidFill>
                  <a:schemeClr val="tx2"/>
                </a:solidFill>
              </a:rPr>
              <a:t> chi </a:t>
            </a:r>
            <a:r>
              <a:rPr lang="en-US" dirty="0" err="1">
                <a:solidFill>
                  <a:schemeClr val="tx2"/>
                </a:solidFill>
              </a:rPr>
              <a:t>tiết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về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việc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ngân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F8EB352-784E-3635-3523-F32B4E0E1ABC}"/>
              </a:ext>
            </a:extLst>
          </p:cNvPr>
          <p:cNvSpPr txBox="1"/>
          <p:nvPr/>
        </p:nvSpPr>
        <p:spPr>
          <a:xfrm>
            <a:off x="8631726" y="3706871"/>
            <a:ext cx="1400337" cy="2418985"/>
          </a:xfrm>
          <a:custGeom>
            <a:avLst/>
            <a:gdLst/>
            <a:ahLst/>
            <a:cxnLst/>
            <a:rect l="l" t="t" r="r" b="b"/>
            <a:pathLst>
              <a:path w="1400337" h="2418985">
                <a:moveTo>
                  <a:pt x="868710" y="0"/>
                </a:moveTo>
                <a:lnTo>
                  <a:pt x="1177625" y="0"/>
                </a:lnTo>
                <a:lnTo>
                  <a:pt x="1177625" y="1750849"/>
                </a:lnTo>
                <a:lnTo>
                  <a:pt x="1400337" y="1750849"/>
                </a:lnTo>
                <a:lnTo>
                  <a:pt x="1400337" y="1973561"/>
                </a:lnTo>
                <a:lnTo>
                  <a:pt x="1177625" y="1973561"/>
                </a:lnTo>
                <a:lnTo>
                  <a:pt x="1177625" y="2418985"/>
                </a:lnTo>
                <a:lnTo>
                  <a:pt x="933933" y="2418985"/>
                </a:lnTo>
                <a:lnTo>
                  <a:pt x="933933" y="1973561"/>
                </a:lnTo>
                <a:lnTo>
                  <a:pt x="327540" y="1973561"/>
                </a:lnTo>
                <a:lnTo>
                  <a:pt x="218840" y="1750849"/>
                </a:lnTo>
                <a:lnTo>
                  <a:pt x="933933" y="1750849"/>
                </a:lnTo>
                <a:lnTo>
                  <a:pt x="933933" y="309677"/>
                </a:lnTo>
                <a:lnTo>
                  <a:pt x="927478" y="309677"/>
                </a:lnTo>
                <a:lnTo>
                  <a:pt x="117718" y="1543663"/>
                </a:lnTo>
                <a:lnTo>
                  <a:pt x="0" y="1302475"/>
                </a:lnTo>
                <a:lnTo>
                  <a:pt x="86871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E6CF7E3-657E-289D-0D58-51D61642C7DB}"/>
              </a:ext>
            </a:extLst>
          </p:cNvPr>
          <p:cNvSpPr txBox="1"/>
          <p:nvPr/>
        </p:nvSpPr>
        <p:spPr>
          <a:xfrm>
            <a:off x="10018809" y="4209123"/>
            <a:ext cx="145259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504E25-9F71-17E7-31C8-0BCB2ED8A29E}"/>
              </a:ext>
            </a:extLst>
          </p:cNvPr>
          <p:cNvSpPr txBox="1"/>
          <p:nvPr/>
        </p:nvSpPr>
        <p:spPr>
          <a:xfrm>
            <a:off x="10060647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Triển khai các công việc theo kế hoạch, phân bổ nguồn lực hiệu quả.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C762EF-0A24-A555-2B1F-13502DFE5A56}"/>
              </a:ext>
            </a:extLst>
          </p:cNvPr>
          <p:cNvSpPr txBox="1"/>
          <p:nvPr/>
        </p:nvSpPr>
        <p:spPr>
          <a:xfrm>
            <a:off x="11275660" y="3706871"/>
            <a:ext cx="1510358" cy="2462559"/>
          </a:xfrm>
          <a:custGeom>
            <a:avLst/>
            <a:gdLst/>
            <a:ahLst/>
            <a:cxnLst/>
            <a:rect l="l" t="t" r="r" b="b"/>
            <a:pathLst>
              <a:path w="1510358" h="2462559">
                <a:moveTo>
                  <a:pt x="199690" y="0"/>
                </a:moveTo>
                <a:lnTo>
                  <a:pt x="1305398" y="0"/>
                </a:lnTo>
                <a:lnTo>
                  <a:pt x="1305398" y="195093"/>
                </a:lnTo>
                <a:lnTo>
                  <a:pt x="400025" y="195093"/>
                </a:lnTo>
                <a:lnTo>
                  <a:pt x="277372" y="868071"/>
                </a:lnTo>
                <a:cubicBezTo>
                  <a:pt x="418316" y="791681"/>
                  <a:pt x="557107" y="753487"/>
                  <a:pt x="693747" y="753487"/>
                </a:cubicBezTo>
                <a:cubicBezTo>
                  <a:pt x="927218" y="753487"/>
                  <a:pt x="1122495" y="838483"/>
                  <a:pt x="1279576" y="1008476"/>
                </a:cubicBezTo>
                <a:cubicBezTo>
                  <a:pt x="1433431" y="1174165"/>
                  <a:pt x="1510358" y="1374283"/>
                  <a:pt x="1510358" y="1608830"/>
                </a:cubicBezTo>
                <a:cubicBezTo>
                  <a:pt x="1510358" y="1842301"/>
                  <a:pt x="1430741" y="2042419"/>
                  <a:pt x="1271507" y="2209184"/>
                </a:cubicBezTo>
                <a:cubicBezTo>
                  <a:pt x="1110122" y="2378101"/>
                  <a:pt x="913231" y="2462559"/>
                  <a:pt x="680836" y="2462559"/>
                </a:cubicBezTo>
                <a:lnTo>
                  <a:pt x="669242" y="2461472"/>
                </a:lnTo>
                <a:lnTo>
                  <a:pt x="554346" y="2226065"/>
                </a:lnTo>
                <a:lnTo>
                  <a:pt x="563832" y="2228953"/>
                </a:lnTo>
                <a:cubicBezTo>
                  <a:pt x="601219" y="2236216"/>
                  <a:pt x="640221" y="2239847"/>
                  <a:pt x="680836" y="2239847"/>
                </a:cubicBezTo>
                <a:cubicBezTo>
                  <a:pt x="846525" y="2239847"/>
                  <a:pt x="986393" y="2175831"/>
                  <a:pt x="1100438" y="2047798"/>
                </a:cubicBezTo>
                <a:cubicBezTo>
                  <a:pt x="1211257" y="1924070"/>
                  <a:pt x="1266666" y="1777747"/>
                  <a:pt x="1266666" y="1608830"/>
                </a:cubicBezTo>
                <a:cubicBezTo>
                  <a:pt x="1266666" y="1437761"/>
                  <a:pt x="1213408" y="1290363"/>
                  <a:pt x="1106894" y="1166634"/>
                </a:cubicBezTo>
                <a:cubicBezTo>
                  <a:pt x="995000" y="1036449"/>
                  <a:pt x="854057" y="971357"/>
                  <a:pt x="684064" y="971357"/>
                </a:cubicBezTo>
                <a:cubicBezTo>
                  <a:pt x="487174" y="971357"/>
                  <a:pt x="317719" y="1063885"/>
                  <a:pt x="175700" y="1248940"/>
                </a:cubicBezTo>
                <a:lnTo>
                  <a:pt x="56395" y="1205831"/>
                </a:lnTo>
                <a:lnTo>
                  <a:pt x="0" y="1090284"/>
                </a:lnTo>
                <a:lnTo>
                  <a:pt x="19969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7D34266-7970-FD65-F7A4-90B6D22B17C5}"/>
              </a:ext>
            </a:extLst>
          </p:cNvPr>
          <p:cNvSpPr txBox="1"/>
          <p:nvPr/>
        </p:nvSpPr>
        <p:spPr>
          <a:xfrm>
            <a:off x="12766307" y="4209123"/>
            <a:ext cx="15798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MONITORING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3D3D278-5CB2-5E6B-015B-F569BCD19B17}"/>
              </a:ext>
            </a:extLst>
          </p:cNvPr>
          <p:cNvSpPr txBox="1"/>
          <p:nvPr/>
        </p:nvSpPr>
        <p:spPr>
          <a:xfrm>
            <a:off x="128081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Theo dõi tiến độ, hiệu suất và phát hiện vấn đề kịp thời.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3ED2C5-DD43-15AE-C01C-DDDF4B1A7198}"/>
              </a:ext>
            </a:extLst>
          </p:cNvPr>
          <p:cNvSpPr txBox="1"/>
          <p:nvPr/>
        </p:nvSpPr>
        <p:spPr>
          <a:xfrm>
            <a:off x="14020579" y="3706871"/>
            <a:ext cx="1512938" cy="2462559"/>
          </a:xfrm>
          <a:custGeom>
            <a:avLst/>
            <a:gdLst/>
            <a:ahLst/>
            <a:cxnLst/>
            <a:rect l="l" t="t" r="r" b="b"/>
            <a:pathLst>
              <a:path w="1512938" h="2462559">
                <a:moveTo>
                  <a:pt x="727713" y="0"/>
                </a:moveTo>
                <a:lnTo>
                  <a:pt x="1005202" y="0"/>
                </a:lnTo>
                <a:lnTo>
                  <a:pt x="455863" y="806744"/>
                </a:lnTo>
                <a:lnTo>
                  <a:pt x="462318" y="809972"/>
                </a:lnTo>
                <a:cubicBezTo>
                  <a:pt x="536555" y="774467"/>
                  <a:pt x="612407" y="756715"/>
                  <a:pt x="689872" y="756715"/>
                </a:cubicBezTo>
                <a:cubicBezTo>
                  <a:pt x="925495" y="756715"/>
                  <a:pt x="1122385" y="839559"/>
                  <a:pt x="1280543" y="1005248"/>
                </a:cubicBezTo>
                <a:cubicBezTo>
                  <a:pt x="1435473" y="1168785"/>
                  <a:pt x="1512938" y="1368903"/>
                  <a:pt x="1512938" y="1605602"/>
                </a:cubicBezTo>
                <a:cubicBezTo>
                  <a:pt x="1512938" y="1845529"/>
                  <a:pt x="1433859" y="2047798"/>
                  <a:pt x="1275701" y="2212412"/>
                </a:cubicBezTo>
                <a:cubicBezTo>
                  <a:pt x="1116467" y="2379177"/>
                  <a:pt x="916887" y="2462559"/>
                  <a:pt x="676961" y="2462559"/>
                </a:cubicBezTo>
                <a:lnTo>
                  <a:pt x="672252" y="2462354"/>
                </a:lnTo>
                <a:lnTo>
                  <a:pt x="558066" y="2228402"/>
                </a:lnTo>
                <a:lnTo>
                  <a:pt x="676961" y="2239847"/>
                </a:lnTo>
                <a:cubicBezTo>
                  <a:pt x="850181" y="2239847"/>
                  <a:pt x="993276" y="2177445"/>
                  <a:pt x="1106246" y="2052640"/>
                </a:cubicBezTo>
                <a:cubicBezTo>
                  <a:pt x="1214913" y="1932139"/>
                  <a:pt x="1269246" y="1784202"/>
                  <a:pt x="1269246" y="1608830"/>
                </a:cubicBezTo>
                <a:cubicBezTo>
                  <a:pt x="1269246" y="1436685"/>
                  <a:pt x="1214375" y="1289287"/>
                  <a:pt x="1104632" y="1166634"/>
                </a:cubicBezTo>
                <a:cubicBezTo>
                  <a:pt x="990587" y="1040753"/>
                  <a:pt x="848029" y="977813"/>
                  <a:pt x="676961" y="977813"/>
                </a:cubicBezTo>
                <a:cubicBezTo>
                  <a:pt x="504816" y="977813"/>
                  <a:pt x="362259" y="1041829"/>
                  <a:pt x="249289" y="1169861"/>
                </a:cubicBezTo>
                <a:cubicBezTo>
                  <a:pt x="222123" y="1200793"/>
                  <a:pt x="198352" y="1233272"/>
                  <a:pt x="177977" y="1267298"/>
                </a:cubicBezTo>
                <a:lnTo>
                  <a:pt x="133973" y="1359490"/>
                </a:lnTo>
                <a:lnTo>
                  <a:pt x="0" y="1084997"/>
                </a:lnTo>
                <a:lnTo>
                  <a:pt x="24963" y="1042367"/>
                </a:lnTo>
                <a:cubicBezTo>
                  <a:pt x="48633" y="1004710"/>
                  <a:pt x="85214" y="949301"/>
                  <a:pt x="134706" y="876140"/>
                </a:cubicBezTo>
                <a:lnTo>
                  <a:pt x="727713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3A4EBF6-792A-3BDD-6414-720CA549528F}"/>
              </a:ext>
            </a:extLst>
          </p:cNvPr>
          <p:cNvSpPr txBox="1"/>
          <p:nvPr/>
        </p:nvSpPr>
        <p:spPr>
          <a:xfrm>
            <a:off x="15513807" y="4209123"/>
            <a:ext cx="1796292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CONTROLLING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5110A5A-DA34-FD6A-4535-17FD36CC6399}"/>
              </a:ext>
            </a:extLst>
          </p:cNvPr>
          <p:cNvSpPr txBox="1"/>
          <p:nvPr/>
        </p:nvSpPr>
        <p:spPr>
          <a:xfrm>
            <a:off x="15555645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Đưa ra điều chỉnh cần thiết để giữ dự án đúng hướng.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5ED72A4-8427-83D7-9EA6-D0F03D5ABF6B}"/>
              </a:ext>
            </a:extLst>
          </p:cNvPr>
          <p:cNvSpPr txBox="1"/>
          <p:nvPr/>
        </p:nvSpPr>
        <p:spPr>
          <a:xfrm>
            <a:off x="16738170" y="3706871"/>
            <a:ext cx="1415350" cy="2133655"/>
          </a:xfrm>
          <a:custGeom>
            <a:avLst/>
            <a:gdLst/>
            <a:ahLst/>
            <a:cxnLst/>
            <a:rect l="l" t="t" r="r" b="b"/>
            <a:pathLst>
              <a:path w="1415350" h="2133655">
                <a:moveTo>
                  <a:pt x="0" y="0"/>
                </a:moveTo>
                <a:lnTo>
                  <a:pt x="1415350" y="0"/>
                </a:lnTo>
                <a:lnTo>
                  <a:pt x="1415350" y="195093"/>
                </a:lnTo>
                <a:lnTo>
                  <a:pt x="541730" y="2133655"/>
                </a:lnTo>
                <a:lnTo>
                  <a:pt x="408320" y="1860312"/>
                </a:lnTo>
                <a:lnTo>
                  <a:pt x="1163588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C038AC7-AB25-DD71-35ED-CE0E44917A6A}"/>
              </a:ext>
            </a:extLst>
          </p:cNvPr>
          <p:cNvSpPr txBox="1"/>
          <p:nvPr/>
        </p:nvSpPr>
        <p:spPr>
          <a:xfrm>
            <a:off x="18261306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CLOSING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0D1A64B-5915-DF26-8B63-B6B756E0267D}"/>
              </a:ext>
            </a:extLst>
          </p:cNvPr>
          <p:cNvSpPr txBox="1"/>
          <p:nvPr/>
        </p:nvSpPr>
        <p:spPr>
          <a:xfrm>
            <a:off x="18303144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Hoàn tất công việc, bàn giao kết quả và giải phóng nguồn lực.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58F3C75-C140-2471-494B-CC1F6BEA8A65}"/>
              </a:ext>
            </a:extLst>
          </p:cNvPr>
          <p:cNvSpPr txBox="1"/>
          <p:nvPr/>
        </p:nvSpPr>
        <p:spPr>
          <a:xfrm>
            <a:off x="19543772" y="3706871"/>
            <a:ext cx="1428262" cy="2462559"/>
          </a:xfrm>
          <a:custGeom>
            <a:avLst/>
            <a:gdLst/>
            <a:ahLst/>
            <a:cxnLst/>
            <a:rect l="l" t="t" r="r" b="b"/>
            <a:pathLst>
              <a:path w="1428262" h="2462559">
                <a:moveTo>
                  <a:pt x="349794" y="0"/>
                </a:moveTo>
                <a:lnTo>
                  <a:pt x="942942" y="0"/>
                </a:lnTo>
                <a:lnTo>
                  <a:pt x="1009062" y="34817"/>
                </a:lnTo>
                <a:cubicBezTo>
                  <a:pt x="1044030" y="58016"/>
                  <a:pt x="1077248" y="85082"/>
                  <a:pt x="1108718" y="116014"/>
                </a:cubicBezTo>
                <a:cubicBezTo>
                  <a:pt x="1233524" y="239743"/>
                  <a:pt x="1295926" y="392521"/>
                  <a:pt x="1295926" y="574349"/>
                </a:cubicBezTo>
                <a:cubicBezTo>
                  <a:pt x="1295926" y="787378"/>
                  <a:pt x="1199094" y="947149"/>
                  <a:pt x="1005432" y="1053664"/>
                </a:cubicBezTo>
                <a:cubicBezTo>
                  <a:pt x="1287318" y="1188152"/>
                  <a:pt x="1428262" y="1406560"/>
                  <a:pt x="1428262" y="1708889"/>
                </a:cubicBezTo>
                <a:cubicBezTo>
                  <a:pt x="1428262" y="1917614"/>
                  <a:pt x="1350796" y="2095676"/>
                  <a:pt x="1195866" y="2243075"/>
                </a:cubicBezTo>
                <a:cubicBezTo>
                  <a:pt x="1043088" y="2389398"/>
                  <a:pt x="861260" y="2462559"/>
                  <a:pt x="650384" y="2462559"/>
                </a:cubicBezTo>
                <a:lnTo>
                  <a:pt x="643878" y="2461979"/>
                </a:lnTo>
                <a:lnTo>
                  <a:pt x="528948" y="2226502"/>
                </a:lnTo>
                <a:lnTo>
                  <a:pt x="542256" y="2230265"/>
                </a:lnTo>
                <a:cubicBezTo>
                  <a:pt x="577760" y="2236653"/>
                  <a:pt x="614880" y="2239847"/>
                  <a:pt x="653612" y="2239847"/>
                </a:cubicBezTo>
                <a:cubicBezTo>
                  <a:pt x="801010" y="2239847"/>
                  <a:pt x="926352" y="2187666"/>
                  <a:pt x="1029640" y="2083303"/>
                </a:cubicBezTo>
                <a:cubicBezTo>
                  <a:pt x="1131850" y="1978941"/>
                  <a:pt x="1182956" y="1854136"/>
                  <a:pt x="1182956" y="1708889"/>
                </a:cubicBezTo>
                <a:cubicBezTo>
                  <a:pt x="1182956" y="1560414"/>
                  <a:pt x="1130236" y="1435072"/>
                  <a:pt x="1024798" y="1332861"/>
                </a:cubicBezTo>
                <a:cubicBezTo>
                  <a:pt x="919360" y="1230650"/>
                  <a:pt x="792402" y="1179545"/>
                  <a:pt x="643928" y="1179545"/>
                </a:cubicBezTo>
                <a:cubicBezTo>
                  <a:pt x="502984" y="1179545"/>
                  <a:pt x="379256" y="1230650"/>
                  <a:pt x="272742" y="1332861"/>
                </a:cubicBezTo>
                <a:cubicBezTo>
                  <a:pt x="246114" y="1358683"/>
                  <a:pt x="222814" y="1385681"/>
                  <a:pt x="202842" y="1413856"/>
                </a:cubicBezTo>
                <a:lnTo>
                  <a:pt x="164940" y="1480701"/>
                </a:lnTo>
                <a:lnTo>
                  <a:pt x="43162" y="1231193"/>
                </a:lnTo>
                <a:lnTo>
                  <a:pt x="43978" y="1230078"/>
                </a:lnTo>
                <a:cubicBezTo>
                  <a:pt x="111760" y="1150394"/>
                  <a:pt x="192856" y="1091589"/>
                  <a:pt x="287266" y="1053664"/>
                </a:cubicBezTo>
                <a:cubicBezTo>
                  <a:pt x="95756" y="929935"/>
                  <a:pt x="0" y="766936"/>
                  <a:pt x="0" y="564666"/>
                </a:cubicBezTo>
                <a:cubicBezTo>
                  <a:pt x="0" y="383914"/>
                  <a:pt x="62940" y="232750"/>
                  <a:pt x="188822" y="111173"/>
                </a:cubicBezTo>
                <a:cubicBezTo>
                  <a:pt x="220022" y="81048"/>
                  <a:pt x="252972" y="54688"/>
                  <a:pt x="287670" y="32094"/>
                </a:cubicBezTo>
                <a:lnTo>
                  <a:pt x="349794" y="0"/>
                </a:lnTo>
                <a:close/>
                <a:moveTo>
                  <a:pt x="653612" y="151519"/>
                </a:moveTo>
                <a:cubicBezTo>
                  <a:pt x="539566" y="151519"/>
                  <a:pt x="442734" y="190251"/>
                  <a:pt x="363118" y="267717"/>
                </a:cubicBezTo>
                <a:cubicBezTo>
                  <a:pt x="283500" y="345182"/>
                  <a:pt x="243692" y="440937"/>
                  <a:pt x="243692" y="554983"/>
                </a:cubicBezTo>
                <a:cubicBezTo>
                  <a:pt x="243692" y="662573"/>
                  <a:pt x="285114" y="755639"/>
                  <a:pt x="367958" y="834180"/>
                </a:cubicBezTo>
                <a:cubicBezTo>
                  <a:pt x="448652" y="912721"/>
                  <a:pt x="542794" y="951991"/>
                  <a:pt x="650384" y="951991"/>
                </a:cubicBezTo>
                <a:cubicBezTo>
                  <a:pt x="760126" y="951991"/>
                  <a:pt x="854268" y="913259"/>
                  <a:pt x="932808" y="835793"/>
                </a:cubicBezTo>
                <a:cubicBezTo>
                  <a:pt x="1011350" y="758328"/>
                  <a:pt x="1050620" y="664725"/>
                  <a:pt x="1050620" y="554983"/>
                </a:cubicBezTo>
                <a:cubicBezTo>
                  <a:pt x="1050620" y="445241"/>
                  <a:pt x="1012426" y="350561"/>
                  <a:pt x="936036" y="270944"/>
                </a:cubicBezTo>
                <a:cubicBezTo>
                  <a:pt x="858570" y="191327"/>
                  <a:pt x="764430" y="151519"/>
                  <a:pt x="653612" y="1515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solidFill>
                <a:schemeClr val="tx2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97352A7-2758-EA42-5DCB-207CD0E40145}"/>
              </a:ext>
            </a:extLst>
          </p:cNvPr>
          <p:cNvSpPr txBox="1"/>
          <p:nvPr/>
        </p:nvSpPr>
        <p:spPr>
          <a:xfrm>
            <a:off x="21008808" y="4209123"/>
            <a:ext cx="181842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EVALUATION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3BEF903-6011-519C-4192-0DFE23839E11}"/>
              </a:ext>
            </a:extLst>
          </p:cNvPr>
          <p:cNvSpPr txBox="1"/>
          <p:nvPr/>
        </p:nvSpPr>
        <p:spPr>
          <a:xfrm>
            <a:off x="210506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Xem </a:t>
            </a:r>
            <a:r>
              <a:rPr lang="en-US" dirty="0" err="1">
                <a:solidFill>
                  <a:schemeClr val="tx2"/>
                </a:solidFill>
              </a:rPr>
              <a:t>xét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toàn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bộ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rút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bài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học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lần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sau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01" name="TextBox 48">
            <a:extLst>
              <a:ext uri="{FF2B5EF4-FFF2-40B4-BE49-F238E27FC236}">
                <a16:creationId xmlns:a16="http://schemas.microsoft.com/office/drawing/2014/main" id="{C7AF0963-94F3-E997-4B92-48E337584687}"/>
              </a:ext>
            </a:extLst>
          </p:cNvPr>
          <p:cNvSpPr txBox="1"/>
          <p:nvPr/>
        </p:nvSpPr>
        <p:spPr>
          <a:xfrm>
            <a:off x="4488264" y="1006880"/>
            <a:ext cx="1540748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PROJECT MANAGEMENT </a:t>
            </a:r>
            <a:r>
              <a:rPr lang="en-US" sz="66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PHASES</a:t>
            </a:r>
          </a:p>
        </p:txBody>
      </p:sp>
      <p:pic>
        <p:nvPicPr>
          <p:cNvPr id="102" name="Graphic 101">
            <a:extLst>
              <a:ext uri="{FF2B5EF4-FFF2-40B4-BE49-F238E27FC236}">
                <a16:creationId xmlns:a16="http://schemas.microsoft.com/office/drawing/2014/main" id="{0BF6F28E-0176-8217-0F3D-3063C577B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48730" y="7608704"/>
            <a:ext cx="932046" cy="932046"/>
          </a:xfrm>
          <a:prstGeom prst="rect">
            <a:avLst/>
          </a:prstGeom>
        </p:spPr>
      </p:pic>
      <p:pic>
        <p:nvPicPr>
          <p:cNvPr id="103" name="Graphic 102">
            <a:extLst>
              <a:ext uri="{FF2B5EF4-FFF2-40B4-BE49-F238E27FC236}">
                <a16:creationId xmlns:a16="http://schemas.microsoft.com/office/drawing/2014/main" id="{655E5C1C-C4B9-CE15-FF96-D19AA5FD2A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540274" y="7608704"/>
            <a:ext cx="932046" cy="932046"/>
          </a:xfrm>
          <a:prstGeom prst="rect">
            <a:avLst/>
          </a:prstGeom>
        </p:spPr>
      </p:pic>
      <p:pic>
        <p:nvPicPr>
          <p:cNvPr id="104" name="Graphic 103">
            <a:extLst>
              <a:ext uri="{FF2B5EF4-FFF2-40B4-BE49-F238E27FC236}">
                <a16:creationId xmlns:a16="http://schemas.microsoft.com/office/drawing/2014/main" id="{2B7FB4E4-AC23-B96D-94D3-E39A15B3E0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286046" y="7608704"/>
            <a:ext cx="932046" cy="932046"/>
          </a:xfrm>
          <a:prstGeom prst="rect">
            <a:avLst/>
          </a:prstGeom>
        </p:spPr>
      </p:pic>
      <p:pic>
        <p:nvPicPr>
          <p:cNvPr id="105" name="Graphic 104">
            <a:extLst>
              <a:ext uri="{FF2B5EF4-FFF2-40B4-BE49-F238E27FC236}">
                <a16:creationId xmlns:a16="http://schemas.microsoft.com/office/drawing/2014/main" id="{DB9D3DA9-94FC-FB69-A8E3-070DE1F853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94502" y="7608704"/>
            <a:ext cx="932046" cy="932046"/>
          </a:xfrm>
          <a:prstGeom prst="rect">
            <a:avLst/>
          </a:prstGeom>
        </p:spPr>
      </p:pic>
      <p:pic>
        <p:nvPicPr>
          <p:cNvPr id="106" name="Graphic 105">
            <a:extLst>
              <a:ext uri="{FF2B5EF4-FFF2-40B4-BE49-F238E27FC236}">
                <a16:creationId xmlns:a16="http://schemas.microsoft.com/office/drawing/2014/main" id="{0194AFDB-D729-E307-BE2E-4E052BCF254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031817" y="7608704"/>
            <a:ext cx="932046" cy="932046"/>
          </a:xfrm>
          <a:prstGeom prst="rect">
            <a:avLst/>
          </a:prstGeom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86B79E1B-D6B3-14EB-D562-2FD7E7749692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8" name="TextBox 48">
            <a:extLst>
              <a:ext uri="{FF2B5EF4-FFF2-40B4-BE49-F238E27FC236}">
                <a16:creationId xmlns:a16="http://schemas.microsoft.com/office/drawing/2014/main" id="{41BD7E90-983C-8AD8-5779-A7F5B516423E}"/>
              </a:ext>
            </a:extLst>
          </p:cNvPr>
          <p:cNvSpPr txBox="1"/>
          <p:nvPr/>
        </p:nvSpPr>
        <p:spPr>
          <a:xfrm>
            <a:off x="9111193" y="198328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pic>
        <p:nvPicPr>
          <p:cNvPr id="109" name="Graphic 108">
            <a:extLst>
              <a:ext uri="{FF2B5EF4-FFF2-40B4-BE49-F238E27FC236}">
                <a16:creationId xmlns:a16="http://schemas.microsoft.com/office/drawing/2014/main" id="{77CA085B-4ED0-10AE-1C4B-6FAA497D486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811414" y="7608704"/>
            <a:ext cx="932046" cy="932046"/>
          </a:xfrm>
          <a:prstGeom prst="rect">
            <a:avLst/>
          </a:prstGeom>
        </p:spPr>
      </p:pic>
      <p:pic>
        <p:nvPicPr>
          <p:cNvPr id="110" name="Graphic 109">
            <a:extLst>
              <a:ext uri="{FF2B5EF4-FFF2-40B4-BE49-F238E27FC236}">
                <a16:creationId xmlns:a16="http://schemas.microsoft.com/office/drawing/2014/main" id="{1302CBD0-9AF6-7A4E-CCE2-F7388E6FE9E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557186" y="7608704"/>
            <a:ext cx="932046" cy="932046"/>
          </a:xfrm>
          <a:prstGeom prst="rect">
            <a:avLst/>
          </a:prstGeom>
        </p:spPr>
      </p:pic>
      <p:pic>
        <p:nvPicPr>
          <p:cNvPr id="111" name="Graphic 110">
            <a:extLst>
              <a:ext uri="{FF2B5EF4-FFF2-40B4-BE49-F238E27FC236}">
                <a16:creationId xmlns:a16="http://schemas.microsoft.com/office/drawing/2014/main" id="{FADDBE2D-E50F-309F-6E07-78B03555826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302958" y="7608704"/>
            <a:ext cx="932046" cy="93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83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3" grpId="0"/>
          <p:bldP spid="44" grpId="0"/>
          <p:bldP spid="48" grpId="0"/>
          <p:bldP spid="49" grpId="0"/>
          <p:bldP spid="50" grpId="0" animBg="1"/>
          <p:bldP spid="51" grpId="0"/>
          <p:bldP spid="52" grpId="0"/>
          <p:bldP spid="53" grpId="0" animBg="1"/>
          <p:bldP spid="54" grpId="0"/>
          <p:bldP spid="55" grpId="0"/>
          <p:bldP spid="56" grpId="0" animBg="1"/>
          <p:bldP spid="57" grpId="0"/>
          <p:bldP spid="58" grpId="0"/>
          <p:bldP spid="59" grpId="0" animBg="1"/>
          <p:bldP spid="93" grpId="0"/>
          <p:bldP spid="94" grpId="0"/>
          <p:bldP spid="95" grpId="0" animBg="1"/>
          <p:bldP spid="96" grpId="0"/>
          <p:bldP spid="97" grpId="0"/>
          <p:bldP spid="98" grpId="0" animBg="1"/>
          <p:bldP spid="99" grpId="0"/>
          <p:bldP spid="10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3" grpId="0"/>
          <p:bldP spid="44" grpId="0"/>
          <p:bldP spid="48" grpId="0"/>
          <p:bldP spid="49" grpId="0"/>
          <p:bldP spid="50" grpId="0" animBg="1"/>
          <p:bldP spid="51" grpId="0"/>
          <p:bldP spid="52" grpId="0"/>
          <p:bldP spid="53" grpId="0" animBg="1"/>
          <p:bldP spid="54" grpId="0"/>
          <p:bldP spid="55" grpId="0"/>
          <p:bldP spid="56" grpId="0" animBg="1"/>
          <p:bldP spid="57" grpId="0"/>
          <p:bldP spid="58" grpId="0"/>
          <p:bldP spid="59" grpId="0" animBg="1"/>
          <p:bldP spid="93" grpId="0"/>
          <p:bldP spid="94" grpId="0"/>
          <p:bldP spid="95" grpId="0" animBg="1"/>
          <p:bldP spid="96" grpId="0"/>
          <p:bldP spid="97" grpId="0"/>
          <p:bldP spid="98" grpId="0" animBg="1"/>
          <p:bldP spid="99" grpId="0"/>
          <p:bldP spid="10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C8C7B31-7619-4F07-CD76-4E25EE7F81AE}"/>
              </a:ext>
            </a:extLst>
          </p:cNvPr>
          <p:cNvGrpSpPr/>
          <p:nvPr/>
        </p:nvGrpSpPr>
        <p:grpSpPr>
          <a:xfrm>
            <a:off x="934169" y="3706870"/>
            <a:ext cx="5514637" cy="11357235"/>
            <a:chOff x="934169" y="3706870"/>
            <a:chExt cx="5514637" cy="11357235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95A1A72A-37FD-4A8A-E18D-642CF8F59E81}"/>
                </a:ext>
              </a:extLst>
            </p:cNvPr>
            <p:cNvSpPr/>
            <p:nvPr/>
          </p:nvSpPr>
          <p:spPr>
            <a:xfrm rot="2340000">
              <a:off x="3103434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300A1C72-36F6-BF41-2976-A1656DEC2A3D}"/>
                </a:ext>
              </a:extLst>
            </p:cNvPr>
            <p:cNvSpPr txBox="1"/>
            <p:nvPr/>
          </p:nvSpPr>
          <p:spPr>
            <a:xfrm>
              <a:off x="934169" y="3706870"/>
              <a:ext cx="3641027" cy="9878963"/>
            </a:xfrm>
            <a:custGeom>
              <a:avLst/>
              <a:gdLst/>
              <a:ahLst/>
              <a:cxnLst/>
              <a:rect l="l" t="t" r="r" b="b"/>
              <a:pathLst>
                <a:path w="3641027" h="9878963">
                  <a:moveTo>
                    <a:pt x="221152" y="0"/>
                  </a:moveTo>
                  <a:lnTo>
                    <a:pt x="3641027" y="0"/>
                  </a:lnTo>
                  <a:lnTo>
                    <a:pt x="3641027" y="9878963"/>
                  </a:lnTo>
                  <a:lnTo>
                    <a:pt x="0" y="2418985"/>
                  </a:lnTo>
                  <a:lnTo>
                    <a:pt x="221152" y="2418985"/>
                  </a:lnTo>
                  <a:lnTo>
                    <a:pt x="2211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/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1069286F-D794-0985-3CB5-FBB9B493F2A8}"/>
                </a:ext>
              </a:extLst>
            </p:cNvPr>
            <p:cNvSpPr/>
            <p:nvPr/>
          </p:nvSpPr>
          <p:spPr>
            <a:xfrm rot="2340000">
              <a:off x="2643011" y="8812066"/>
              <a:ext cx="3805795" cy="6252039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799DD0E2-3DC5-5A80-3BF7-C461CCDE183C}"/>
              </a:ext>
            </a:extLst>
          </p:cNvPr>
          <p:cNvGrpSpPr/>
          <p:nvPr/>
        </p:nvGrpSpPr>
        <p:grpSpPr>
          <a:xfrm>
            <a:off x="3472126" y="3706870"/>
            <a:ext cx="5724179" cy="11357235"/>
            <a:chOff x="3472126" y="3706870"/>
            <a:chExt cx="5724179" cy="11357235"/>
          </a:xfrm>
        </p:grpSpPr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08708FF9-F5F3-1CDF-8F4C-31B1C3FCC113}"/>
                </a:ext>
              </a:extLst>
            </p:cNvPr>
            <p:cNvSpPr/>
            <p:nvPr/>
          </p:nvSpPr>
          <p:spPr>
            <a:xfrm rot="2340000">
              <a:off x="5850933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DFD52C3D-DA72-6EE7-3321-C492606CE432}"/>
                </a:ext>
              </a:extLst>
            </p:cNvPr>
            <p:cNvSpPr txBox="1"/>
            <p:nvPr/>
          </p:nvSpPr>
          <p:spPr>
            <a:xfrm>
              <a:off x="3472126" y="3706870"/>
              <a:ext cx="3850568" cy="9878963"/>
            </a:xfrm>
            <a:custGeom>
              <a:avLst/>
              <a:gdLst/>
              <a:ahLst/>
              <a:cxnLst/>
              <a:rect l="l" t="t" r="r" b="b"/>
              <a:pathLst>
                <a:path w="3850568" h="9878963">
                  <a:moveTo>
                    <a:pt x="599758" y="0"/>
                  </a:moveTo>
                  <a:lnTo>
                    <a:pt x="3850568" y="0"/>
                  </a:lnTo>
                  <a:lnTo>
                    <a:pt x="3850568" y="9878963"/>
                  </a:lnTo>
                  <a:lnTo>
                    <a:pt x="209542" y="2418985"/>
                  </a:lnTo>
                  <a:lnTo>
                    <a:pt x="1005226" y="2418985"/>
                  </a:lnTo>
                  <a:lnTo>
                    <a:pt x="1005226" y="2197887"/>
                  </a:lnTo>
                  <a:lnTo>
                    <a:pt x="101629" y="2197887"/>
                  </a:lnTo>
                  <a:lnTo>
                    <a:pt x="0" y="1989663"/>
                  </a:lnTo>
                  <a:lnTo>
                    <a:pt x="567871" y="1447444"/>
                  </a:lnTo>
                  <a:cubicBezTo>
                    <a:pt x="638881" y="1380738"/>
                    <a:pt x="694290" y="1325867"/>
                    <a:pt x="734098" y="1282831"/>
                  </a:cubicBezTo>
                  <a:cubicBezTo>
                    <a:pt x="792197" y="1220429"/>
                    <a:pt x="840075" y="1161254"/>
                    <a:pt x="877731" y="1105307"/>
                  </a:cubicBezTo>
                  <a:cubicBezTo>
                    <a:pt x="971335" y="967592"/>
                    <a:pt x="1018137" y="823959"/>
                    <a:pt x="1018137" y="674408"/>
                  </a:cubicBezTo>
                  <a:cubicBezTo>
                    <a:pt x="1018137" y="582956"/>
                    <a:pt x="998232" y="490429"/>
                    <a:pt x="958424" y="396825"/>
                  </a:cubicBezTo>
                  <a:cubicBezTo>
                    <a:pt x="892794" y="241357"/>
                    <a:pt x="801611" y="124756"/>
                    <a:pt x="684876" y="47022"/>
                  </a:cubicBezTo>
                  <a:lnTo>
                    <a:pt x="5997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ED7BC73A-4CF5-2292-4025-ACD7ABBFFF12}"/>
                </a:ext>
              </a:extLst>
            </p:cNvPr>
            <p:cNvSpPr/>
            <p:nvPr/>
          </p:nvSpPr>
          <p:spPr>
            <a:xfrm rot="2340000">
              <a:off x="5390510" y="8812066"/>
              <a:ext cx="3805795" cy="6252039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C303EEBF-E62D-FC1B-8B1E-63C5C5B80A55}"/>
              </a:ext>
            </a:extLst>
          </p:cNvPr>
          <p:cNvGrpSpPr/>
          <p:nvPr/>
        </p:nvGrpSpPr>
        <p:grpSpPr>
          <a:xfrm>
            <a:off x="6450009" y="3706870"/>
            <a:ext cx="5493795" cy="11357235"/>
            <a:chOff x="6450009" y="3706870"/>
            <a:chExt cx="5493795" cy="11357235"/>
          </a:xfrm>
        </p:grpSpPr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00797E4A-A445-5718-BE4B-16CEE630A7E9}"/>
                </a:ext>
              </a:extLst>
            </p:cNvPr>
            <p:cNvSpPr/>
            <p:nvPr/>
          </p:nvSpPr>
          <p:spPr>
            <a:xfrm rot="2340000">
              <a:off x="8598432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42A0C589-C642-1D0F-32A2-7FEC8BBE68A2}"/>
                </a:ext>
              </a:extLst>
            </p:cNvPr>
            <p:cNvSpPr txBox="1"/>
            <p:nvPr/>
          </p:nvSpPr>
          <p:spPr>
            <a:xfrm>
              <a:off x="6450009" y="3706870"/>
              <a:ext cx="3620184" cy="9878963"/>
            </a:xfrm>
            <a:custGeom>
              <a:avLst/>
              <a:gdLst/>
              <a:ahLst/>
              <a:cxnLst/>
              <a:rect l="l" t="t" r="r" b="b"/>
              <a:pathLst>
                <a:path w="3620184" h="9878963">
                  <a:moveTo>
                    <a:pt x="270437" y="0"/>
                  </a:moveTo>
                  <a:lnTo>
                    <a:pt x="3620184" y="0"/>
                  </a:lnTo>
                  <a:lnTo>
                    <a:pt x="3620184" y="9878963"/>
                  </a:lnTo>
                  <a:lnTo>
                    <a:pt x="0" y="2461688"/>
                  </a:lnTo>
                  <a:lnTo>
                    <a:pt x="149775" y="2447933"/>
                  </a:lnTo>
                  <a:cubicBezTo>
                    <a:pt x="302083" y="2418683"/>
                    <a:pt x="433512" y="2345555"/>
                    <a:pt x="544061" y="2228550"/>
                  </a:cubicBezTo>
                  <a:cubicBezTo>
                    <a:pt x="689308" y="2075772"/>
                    <a:pt x="761931" y="1888027"/>
                    <a:pt x="761931" y="1665315"/>
                  </a:cubicBezTo>
                  <a:cubicBezTo>
                    <a:pt x="761931" y="1379125"/>
                    <a:pt x="624215" y="1163406"/>
                    <a:pt x="348784" y="1018159"/>
                  </a:cubicBezTo>
                  <a:cubicBezTo>
                    <a:pt x="432705" y="951453"/>
                    <a:pt x="494031" y="885285"/>
                    <a:pt x="532764" y="819655"/>
                  </a:cubicBezTo>
                  <a:cubicBezTo>
                    <a:pt x="576876" y="744342"/>
                    <a:pt x="598932" y="657194"/>
                    <a:pt x="598932" y="558210"/>
                  </a:cubicBezTo>
                  <a:cubicBezTo>
                    <a:pt x="598932" y="380686"/>
                    <a:pt x="540833" y="231674"/>
                    <a:pt x="424635" y="111173"/>
                  </a:cubicBezTo>
                  <a:cubicBezTo>
                    <a:pt x="395048" y="81048"/>
                    <a:pt x="363611" y="54688"/>
                    <a:pt x="330326" y="32094"/>
                  </a:cubicBezTo>
                  <a:lnTo>
                    <a:pt x="2704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07CB12DA-FF02-9959-ED2E-51AB501D264C}"/>
                </a:ext>
              </a:extLst>
            </p:cNvPr>
            <p:cNvSpPr/>
            <p:nvPr/>
          </p:nvSpPr>
          <p:spPr>
            <a:xfrm rot="2340000">
              <a:off x="8138009" y="8812066"/>
              <a:ext cx="3805795" cy="6252039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B3326E69-9908-D27E-6087-7718D3A74223}"/>
              </a:ext>
            </a:extLst>
          </p:cNvPr>
          <p:cNvGrpSpPr/>
          <p:nvPr/>
        </p:nvGrpSpPr>
        <p:grpSpPr>
          <a:xfrm>
            <a:off x="8959266" y="3706870"/>
            <a:ext cx="5732037" cy="11357235"/>
            <a:chOff x="8959266" y="3706870"/>
            <a:chExt cx="5732037" cy="11357235"/>
          </a:xfrm>
        </p:grpSpPr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84DBFE88-D496-F8B6-3454-E87FFA840C3A}"/>
                </a:ext>
              </a:extLst>
            </p:cNvPr>
            <p:cNvSpPr/>
            <p:nvPr/>
          </p:nvSpPr>
          <p:spPr>
            <a:xfrm rot="2340000">
              <a:off x="11345931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B262118D-282A-361A-5E7D-4DE53C33CA58}"/>
                </a:ext>
              </a:extLst>
            </p:cNvPr>
            <p:cNvSpPr txBox="1"/>
            <p:nvPr/>
          </p:nvSpPr>
          <p:spPr>
            <a:xfrm>
              <a:off x="8959266" y="3706870"/>
              <a:ext cx="3858427" cy="9878963"/>
            </a:xfrm>
            <a:custGeom>
              <a:avLst/>
              <a:gdLst/>
              <a:ahLst/>
              <a:cxnLst/>
              <a:rect l="l" t="t" r="r" b="b"/>
              <a:pathLst>
                <a:path w="3858427" h="9878963">
                  <a:moveTo>
                    <a:pt x="850085" y="0"/>
                  </a:moveTo>
                  <a:lnTo>
                    <a:pt x="3858427" y="0"/>
                  </a:lnTo>
                  <a:lnTo>
                    <a:pt x="3858427" y="9878963"/>
                  </a:lnTo>
                  <a:lnTo>
                    <a:pt x="0" y="1973561"/>
                  </a:lnTo>
                  <a:lnTo>
                    <a:pt x="606393" y="1973561"/>
                  </a:lnTo>
                  <a:lnTo>
                    <a:pt x="606393" y="2418985"/>
                  </a:lnTo>
                  <a:lnTo>
                    <a:pt x="850085" y="2418985"/>
                  </a:lnTo>
                  <a:lnTo>
                    <a:pt x="850085" y="1973561"/>
                  </a:lnTo>
                  <a:lnTo>
                    <a:pt x="1072797" y="1973561"/>
                  </a:lnTo>
                  <a:lnTo>
                    <a:pt x="1072797" y="1750849"/>
                  </a:lnTo>
                  <a:lnTo>
                    <a:pt x="850085" y="1750849"/>
                  </a:lnTo>
                  <a:lnTo>
                    <a:pt x="8500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E940E1E4-4695-74BD-409D-78B60640A780}"/>
                </a:ext>
              </a:extLst>
            </p:cNvPr>
            <p:cNvSpPr/>
            <p:nvPr/>
          </p:nvSpPr>
          <p:spPr>
            <a:xfrm rot="2340000">
              <a:off x="10885508" y="8812066"/>
              <a:ext cx="3805795" cy="6252039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C5FE4ECA-5743-AC0E-D4F5-69FDFDF3FEB7}"/>
              </a:ext>
            </a:extLst>
          </p:cNvPr>
          <p:cNvGrpSpPr/>
          <p:nvPr/>
        </p:nvGrpSpPr>
        <p:grpSpPr>
          <a:xfrm>
            <a:off x="11553031" y="3706870"/>
            <a:ext cx="5885771" cy="11357235"/>
            <a:chOff x="11553031" y="3706870"/>
            <a:chExt cx="5885771" cy="11357235"/>
          </a:xfrm>
        </p:grpSpPr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8D3023CB-CFEB-8BED-1F7C-378782044512}"/>
                </a:ext>
              </a:extLst>
            </p:cNvPr>
            <p:cNvSpPr/>
            <p:nvPr/>
          </p:nvSpPr>
          <p:spPr>
            <a:xfrm rot="2340000">
              <a:off x="140934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FA4A29E1-3841-570C-20FF-32373D34491B}"/>
                </a:ext>
              </a:extLst>
            </p:cNvPr>
            <p:cNvSpPr txBox="1"/>
            <p:nvPr/>
          </p:nvSpPr>
          <p:spPr>
            <a:xfrm>
              <a:off x="11553031" y="3706870"/>
              <a:ext cx="4012160" cy="9878963"/>
            </a:xfrm>
            <a:custGeom>
              <a:avLst/>
              <a:gdLst/>
              <a:ahLst/>
              <a:cxnLst/>
              <a:rect l="l" t="t" r="r" b="b"/>
              <a:pathLst>
                <a:path w="4012160" h="9878963">
                  <a:moveTo>
                    <a:pt x="1028026" y="0"/>
                  </a:moveTo>
                  <a:lnTo>
                    <a:pt x="4012160" y="0"/>
                  </a:lnTo>
                  <a:lnTo>
                    <a:pt x="4012160" y="9878963"/>
                  </a:lnTo>
                  <a:lnTo>
                    <a:pt x="391870" y="2461472"/>
                  </a:lnTo>
                  <a:lnTo>
                    <a:pt x="403464" y="2462559"/>
                  </a:lnTo>
                  <a:cubicBezTo>
                    <a:pt x="635859" y="2462559"/>
                    <a:pt x="832750" y="2378101"/>
                    <a:pt x="994135" y="2209184"/>
                  </a:cubicBezTo>
                  <a:cubicBezTo>
                    <a:pt x="1153369" y="2042419"/>
                    <a:pt x="1232986" y="1842301"/>
                    <a:pt x="1232986" y="1608830"/>
                  </a:cubicBezTo>
                  <a:cubicBezTo>
                    <a:pt x="1232986" y="1374283"/>
                    <a:pt x="1156059" y="1174165"/>
                    <a:pt x="1002204" y="1008476"/>
                  </a:cubicBezTo>
                  <a:cubicBezTo>
                    <a:pt x="845123" y="838483"/>
                    <a:pt x="649846" y="753487"/>
                    <a:pt x="416375" y="753487"/>
                  </a:cubicBezTo>
                  <a:cubicBezTo>
                    <a:pt x="279735" y="753487"/>
                    <a:pt x="140944" y="791681"/>
                    <a:pt x="0" y="868071"/>
                  </a:cubicBezTo>
                  <a:lnTo>
                    <a:pt x="122653" y="195093"/>
                  </a:lnTo>
                  <a:lnTo>
                    <a:pt x="1028026" y="195093"/>
                  </a:lnTo>
                  <a:lnTo>
                    <a:pt x="10280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299EDA4E-5279-1E7D-C69A-64230E949E03}"/>
                </a:ext>
              </a:extLst>
            </p:cNvPr>
            <p:cNvSpPr/>
            <p:nvPr/>
          </p:nvSpPr>
          <p:spPr>
            <a:xfrm rot="2340000">
              <a:off x="13633007" y="8812066"/>
              <a:ext cx="3805795" cy="6252039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2DD8F945-E16B-1C28-1C16-8F540A3864EF}"/>
              </a:ext>
            </a:extLst>
          </p:cNvPr>
          <p:cNvGrpSpPr/>
          <p:nvPr/>
        </p:nvGrpSpPr>
        <p:grpSpPr>
          <a:xfrm>
            <a:off x="14476441" y="3706870"/>
            <a:ext cx="5709860" cy="11357235"/>
            <a:chOff x="14476441" y="3706870"/>
            <a:chExt cx="5709860" cy="11357235"/>
          </a:xfrm>
        </p:grpSpPr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19353B16-F764-5F6E-65CB-0D8BE63E4959}"/>
                </a:ext>
              </a:extLst>
            </p:cNvPr>
            <p:cNvSpPr/>
            <p:nvPr/>
          </p:nvSpPr>
          <p:spPr>
            <a:xfrm rot="2340000">
              <a:off x="16840929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446781A4-1961-C846-AB52-ED8F5F9BCADE}"/>
                </a:ext>
              </a:extLst>
            </p:cNvPr>
            <p:cNvSpPr txBox="1"/>
            <p:nvPr/>
          </p:nvSpPr>
          <p:spPr>
            <a:xfrm>
              <a:off x="14476441" y="3706870"/>
              <a:ext cx="3836248" cy="9878963"/>
            </a:xfrm>
            <a:custGeom>
              <a:avLst/>
              <a:gdLst/>
              <a:ahLst/>
              <a:cxnLst/>
              <a:rect l="l" t="t" r="r" b="b"/>
              <a:pathLst>
                <a:path w="3836248" h="9878963">
                  <a:moveTo>
                    <a:pt x="549339" y="0"/>
                  </a:moveTo>
                  <a:lnTo>
                    <a:pt x="3836248" y="0"/>
                  </a:lnTo>
                  <a:lnTo>
                    <a:pt x="3836248" y="9878963"/>
                  </a:lnTo>
                  <a:lnTo>
                    <a:pt x="216389" y="2462354"/>
                  </a:lnTo>
                  <a:lnTo>
                    <a:pt x="221098" y="2462559"/>
                  </a:lnTo>
                  <a:cubicBezTo>
                    <a:pt x="461024" y="2462559"/>
                    <a:pt x="660604" y="2379177"/>
                    <a:pt x="819838" y="2212412"/>
                  </a:cubicBezTo>
                  <a:cubicBezTo>
                    <a:pt x="977996" y="2047798"/>
                    <a:pt x="1057075" y="1845529"/>
                    <a:pt x="1057075" y="1605602"/>
                  </a:cubicBezTo>
                  <a:cubicBezTo>
                    <a:pt x="1057075" y="1368903"/>
                    <a:pt x="979610" y="1168785"/>
                    <a:pt x="824680" y="1005248"/>
                  </a:cubicBezTo>
                  <a:cubicBezTo>
                    <a:pt x="666522" y="839559"/>
                    <a:pt x="469632" y="756715"/>
                    <a:pt x="234009" y="756715"/>
                  </a:cubicBezTo>
                  <a:cubicBezTo>
                    <a:pt x="156544" y="756715"/>
                    <a:pt x="80692" y="774467"/>
                    <a:pt x="6455" y="809972"/>
                  </a:cubicBezTo>
                  <a:lnTo>
                    <a:pt x="0" y="806744"/>
                  </a:lnTo>
                  <a:lnTo>
                    <a:pt x="54933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id="{91EFE20C-AA68-4F54-87C7-654557DD94FD}"/>
                </a:ext>
              </a:extLst>
            </p:cNvPr>
            <p:cNvSpPr/>
            <p:nvPr/>
          </p:nvSpPr>
          <p:spPr>
            <a:xfrm rot="2340000">
              <a:off x="16380506" y="8812066"/>
              <a:ext cx="3805795" cy="6252039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3360D173-2AB9-1CEC-D9A4-E88DC6F989DC}"/>
              </a:ext>
            </a:extLst>
          </p:cNvPr>
          <p:cNvGrpSpPr/>
          <p:nvPr/>
        </p:nvGrpSpPr>
        <p:grpSpPr>
          <a:xfrm>
            <a:off x="17279899" y="3706870"/>
            <a:ext cx="5653901" cy="11357235"/>
            <a:chOff x="17279899" y="3706870"/>
            <a:chExt cx="5653901" cy="11357235"/>
          </a:xfrm>
        </p:grpSpPr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985BA02D-6925-9A76-DC30-38E075A47143}"/>
                </a:ext>
              </a:extLst>
            </p:cNvPr>
            <p:cNvSpPr/>
            <p:nvPr/>
          </p:nvSpPr>
          <p:spPr>
            <a:xfrm rot="2340000">
              <a:off x="19588428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C6F1EF05-4536-C9BE-D23B-B4361A6F8CBD}"/>
                </a:ext>
              </a:extLst>
            </p:cNvPr>
            <p:cNvSpPr txBox="1"/>
            <p:nvPr/>
          </p:nvSpPr>
          <p:spPr>
            <a:xfrm>
              <a:off x="17279899" y="3706870"/>
              <a:ext cx="3780290" cy="9878963"/>
            </a:xfrm>
            <a:custGeom>
              <a:avLst/>
              <a:gdLst/>
              <a:ahLst/>
              <a:cxnLst/>
              <a:rect l="l" t="t" r="r" b="b"/>
              <a:pathLst>
                <a:path w="3780290" h="9878963">
                  <a:moveTo>
                    <a:pt x="873620" y="0"/>
                  </a:moveTo>
                  <a:lnTo>
                    <a:pt x="3780290" y="0"/>
                  </a:lnTo>
                  <a:lnTo>
                    <a:pt x="3780290" y="9878963"/>
                  </a:lnTo>
                  <a:lnTo>
                    <a:pt x="0" y="2133655"/>
                  </a:lnTo>
                  <a:lnTo>
                    <a:pt x="873620" y="195093"/>
                  </a:lnTo>
                  <a:lnTo>
                    <a:pt x="87362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0C00603F-E226-2C52-2AAF-AB7ECBBC2030}"/>
                </a:ext>
              </a:extLst>
            </p:cNvPr>
            <p:cNvSpPr/>
            <p:nvPr/>
          </p:nvSpPr>
          <p:spPr>
            <a:xfrm rot="2340000">
              <a:off x="19128005" y="8812066"/>
              <a:ext cx="3805795" cy="6252039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C41955EC-9850-1391-2437-79AC1EC7D771}"/>
              </a:ext>
            </a:extLst>
          </p:cNvPr>
          <p:cNvGrpSpPr/>
          <p:nvPr/>
        </p:nvGrpSpPr>
        <p:grpSpPr>
          <a:xfrm>
            <a:off x="20187649" y="3706870"/>
            <a:ext cx="5493653" cy="11357235"/>
            <a:chOff x="20187649" y="3706870"/>
            <a:chExt cx="5493653" cy="11357235"/>
          </a:xfrm>
        </p:grpSpPr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8787D437-7D41-7401-1BAA-836A68955130}"/>
                </a:ext>
              </a:extLst>
            </p:cNvPr>
            <p:cNvSpPr/>
            <p:nvPr/>
          </p:nvSpPr>
          <p:spPr>
            <a:xfrm rot="2340000">
              <a:off x="223359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0BCE3615-670E-0DFF-FC7F-1D7065971D6A}"/>
                </a:ext>
              </a:extLst>
            </p:cNvPr>
            <p:cNvSpPr txBox="1"/>
            <p:nvPr/>
          </p:nvSpPr>
          <p:spPr>
            <a:xfrm>
              <a:off x="20187649" y="3706870"/>
              <a:ext cx="3620042" cy="9878963"/>
            </a:xfrm>
            <a:custGeom>
              <a:avLst/>
              <a:gdLst/>
              <a:ahLst/>
              <a:cxnLst/>
              <a:rect l="l" t="t" r="r" b="b"/>
              <a:pathLst>
                <a:path w="3620042" h="9878963">
                  <a:moveTo>
                    <a:pt x="299064" y="0"/>
                  </a:moveTo>
                  <a:lnTo>
                    <a:pt x="3620042" y="0"/>
                  </a:lnTo>
                  <a:lnTo>
                    <a:pt x="3620042" y="9878963"/>
                  </a:lnTo>
                  <a:lnTo>
                    <a:pt x="0" y="2461979"/>
                  </a:lnTo>
                  <a:lnTo>
                    <a:pt x="6506" y="2462559"/>
                  </a:lnTo>
                  <a:cubicBezTo>
                    <a:pt x="217382" y="2462559"/>
                    <a:pt x="399210" y="2389398"/>
                    <a:pt x="551988" y="2243075"/>
                  </a:cubicBezTo>
                  <a:cubicBezTo>
                    <a:pt x="706918" y="2095676"/>
                    <a:pt x="784384" y="1917614"/>
                    <a:pt x="784384" y="1708889"/>
                  </a:cubicBezTo>
                  <a:cubicBezTo>
                    <a:pt x="784384" y="1406560"/>
                    <a:pt x="643440" y="1188152"/>
                    <a:pt x="361554" y="1053664"/>
                  </a:cubicBezTo>
                  <a:cubicBezTo>
                    <a:pt x="555216" y="947149"/>
                    <a:pt x="652048" y="787378"/>
                    <a:pt x="652048" y="574349"/>
                  </a:cubicBezTo>
                  <a:cubicBezTo>
                    <a:pt x="652048" y="392521"/>
                    <a:pt x="589646" y="239743"/>
                    <a:pt x="464840" y="116014"/>
                  </a:cubicBezTo>
                  <a:cubicBezTo>
                    <a:pt x="433370" y="85082"/>
                    <a:pt x="400152" y="58016"/>
                    <a:pt x="365184" y="34817"/>
                  </a:cubicBezTo>
                  <a:lnTo>
                    <a:pt x="2990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04" name="Rectangle 203">
              <a:extLst>
                <a:ext uri="{FF2B5EF4-FFF2-40B4-BE49-F238E27FC236}">
                  <a16:creationId xmlns:a16="http://schemas.microsoft.com/office/drawing/2014/main" id="{988FA6ED-0B6E-FD71-902A-62E77B56A8C2}"/>
                </a:ext>
              </a:extLst>
            </p:cNvPr>
            <p:cNvSpPr/>
            <p:nvPr/>
          </p:nvSpPr>
          <p:spPr>
            <a:xfrm rot="2340000">
              <a:off x="21875507" y="8812066"/>
              <a:ext cx="3805795" cy="6252039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sp>
        <p:nvSpPr>
          <p:cNvPr id="205" name="TextBox 204">
            <a:extLst>
              <a:ext uri="{FF2B5EF4-FFF2-40B4-BE49-F238E27FC236}">
                <a16:creationId xmlns:a16="http://schemas.microsoft.com/office/drawing/2014/main" id="{4ECBE0F8-95D9-638F-CEC1-FCA25D533CEC}"/>
              </a:ext>
            </a:extLst>
          </p:cNvPr>
          <p:cNvSpPr txBox="1"/>
          <p:nvPr/>
        </p:nvSpPr>
        <p:spPr>
          <a:xfrm>
            <a:off x="490413" y="3706871"/>
            <a:ext cx="664908" cy="2418985"/>
          </a:xfrm>
          <a:custGeom>
            <a:avLst/>
            <a:gdLst/>
            <a:ahLst/>
            <a:cxnLst/>
            <a:rect l="l" t="t" r="r" b="b"/>
            <a:pathLst>
              <a:path w="664908" h="2418985">
                <a:moveTo>
                  <a:pt x="0" y="0"/>
                </a:moveTo>
                <a:lnTo>
                  <a:pt x="664908" y="0"/>
                </a:lnTo>
                <a:lnTo>
                  <a:pt x="664908" y="2418985"/>
                </a:lnTo>
                <a:lnTo>
                  <a:pt x="443756" y="2418985"/>
                </a:lnTo>
                <a:lnTo>
                  <a:pt x="419602" y="2369496"/>
                </a:lnTo>
                <a:lnTo>
                  <a:pt x="419602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60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E5DB4A64-D440-68F2-332D-D7AE8A3EBD35}"/>
              </a:ext>
            </a:extLst>
          </p:cNvPr>
          <p:cNvSpPr txBox="1"/>
          <p:nvPr/>
        </p:nvSpPr>
        <p:spPr>
          <a:xfrm>
            <a:off x="1776312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CONCEPT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082BA6BC-E76C-25E6-B277-B719224643D6}"/>
              </a:ext>
            </a:extLst>
          </p:cNvPr>
          <p:cNvSpPr txBox="1"/>
          <p:nvPr/>
        </p:nvSpPr>
        <p:spPr>
          <a:xfrm>
            <a:off x="1818150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mục tiêu ban đầu, phạm vi và tầm nhìn của dự án.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7D0CC305-058A-DCAB-D50B-A464724AF6AB}"/>
              </a:ext>
            </a:extLst>
          </p:cNvPr>
          <p:cNvGrpSpPr/>
          <p:nvPr/>
        </p:nvGrpSpPr>
        <p:grpSpPr>
          <a:xfrm>
            <a:off x="2942577" y="3706871"/>
            <a:ext cx="1547687" cy="2418984"/>
            <a:chOff x="2942577" y="3706871"/>
            <a:chExt cx="1547687" cy="2418984"/>
          </a:xfrm>
        </p:grpSpPr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D211BCDA-4E69-D744-20DF-4AF5FA0B1058}"/>
                </a:ext>
              </a:extLst>
            </p:cNvPr>
            <p:cNvSpPr txBox="1"/>
            <p:nvPr/>
          </p:nvSpPr>
          <p:spPr>
            <a:xfrm>
              <a:off x="2942577" y="3706871"/>
              <a:ext cx="1547687" cy="1989663"/>
            </a:xfrm>
            <a:custGeom>
              <a:avLst/>
              <a:gdLst/>
              <a:ahLst/>
              <a:cxnLst/>
              <a:rect l="l" t="t" r="r" b="b"/>
              <a:pathLst>
                <a:path w="1547687" h="1989663">
                  <a:moveTo>
                    <a:pt x="455215" y="0"/>
                  </a:moveTo>
                  <a:lnTo>
                    <a:pt x="1129308" y="0"/>
                  </a:lnTo>
                  <a:lnTo>
                    <a:pt x="1214426" y="47022"/>
                  </a:lnTo>
                  <a:cubicBezTo>
                    <a:pt x="1331161" y="124756"/>
                    <a:pt x="1422344" y="241357"/>
                    <a:pt x="1487974" y="396825"/>
                  </a:cubicBezTo>
                  <a:cubicBezTo>
                    <a:pt x="1527782" y="490429"/>
                    <a:pt x="1547687" y="582956"/>
                    <a:pt x="1547687" y="674408"/>
                  </a:cubicBezTo>
                  <a:cubicBezTo>
                    <a:pt x="1547687" y="823959"/>
                    <a:pt x="1500885" y="967592"/>
                    <a:pt x="1407281" y="1105307"/>
                  </a:cubicBezTo>
                  <a:cubicBezTo>
                    <a:pt x="1369625" y="1161254"/>
                    <a:pt x="1321747" y="1220429"/>
                    <a:pt x="1263648" y="1282831"/>
                  </a:cubicBezTo>
                  <a:cubicBezTo>
                    <a:pt x="1223840" y="1325867"/>
                    <a:pt x="1168431" y="1380738"/>
                    <a:pt x="1097421" y="1447444"/>
                  </a:cubicBezTo>
                  <a:lnTo>
                    <a:pt x="529550" y="1989663"/>
                  </a:lnTo>
                  <a:lnTo>
                    <a:pt x="423365" y="1772103"/>
                  </a:lnTo>
                  <a:lnTo>
                    <a:pt x="992521" y="1224732"/>
                  </a:lnTo>
                  <a:cubicBezTo>
                    <a:pt x="1053847" y="1164482"/>
                    <a:pt x="1103877" y="1109611"/>
                    <a:pt x="1142609" y="1060119"/>
                  </a:cubicBezTo>
                  <a:cubicBezTo>
                    <a:pt x="1249124" y="926707"/>
                    <a:pt x="1302381" y="797061"/>
                    <a:pt x="1302381" y="671180"/>
                  </a:cubicBezTo>
                  <a:cubicBezTo>
                    <a:pt x="1302381" y="528085"/>
                    <a:pt x="1249661" y="405432"/>
                    <a:pt x="1144223" y="303221"/>
                  </a:cubicBezTo>
                  <a:cubicBezTo>
                    <a:pt x="1040936" y="202087"/>
                    <a:pt x="917745" y="151519"/>
                    <a:pt x="774650" y="151519"/>
                  </a:cubicBezTo>
                  <a:cubicBezTo>
                    <a:pt x="604657" y="151519"/>
                    <a:pt x="472321" y="212307"/>
                    <a:pt x="377642" y="333885"/>
                  </a:cubicBezTo>
                  <a:cubicBezTo>
                    <a:pt x="289418" y="444703"/>
                    <a:pt x="245306" y="587798"/>
                    <a:pt x="245306" y="763170"/>
                  </a:cubicBezTo>
                  <a:lnTo>
                    <a:pt x="0" y="763170"/>
                  </a:lnTo>
                  <a:lnTo>
                    <a:pt x="0" y="756715"/>
                  </a:lnTo>
                  <a:cubicBezTo>
                    <a:pt x="0" y="574887"/>
                    <a:pt x="37656" y="419957"/>
                    <a:pt x="112970" y="291924"/>
                  </a:cubicBezTo>
                  <a:cubicBezTo>
                    <a:pt x="174296" y="187024"/>
                    <a:pt x="257712" y="104213"/>
                    <a:pt x="363218" y="43491"/>
                  </a:cubicBezTo>
                  <a:lnTo>
                    <a:pt x="45521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444500" dist="508000" dir="10800000" algn="r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>
                <a:defRPr sz="26000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51065B88-D752-19B5-88DA-6194BC14AB6E}"/>
                </a:ext>
              </a:extLst>
            </p:cNvPr>
            <p:cNvSpPr txBox="1"/>
            <p:nvPr/>
          </p:nvSpPr>
          <p:spPr>
            <a:xfrm>
              <a:off x="3573756" y="5904757"/>
              <a:ext cx="903597" cy="221098"/>
            </a:xfrm>
            <a:custGeom>
              <a:avLst/>
              <a:gdLst/>
              <a:ahLst/>
              <a:cxnLst/>
              <a:rect l="l" t="t" r="r" b="b"/>
              <a:pathLst>
                <a:path w="903597" h="221098">
                  <a:moveTo>
                    <a:pt x="0" y="0"/>
                  </a:moveTo>
                  <a:lnTo>
                    <a:pt x="903597" y="0"/>
                  </a:lnTo>
                  <a:lnTo>
                    <a:pt x="903597" y="221098"/>
                  </a:lnTo>
                  <a:lnTo>
                    <a:pt x="107913" y="2210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6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11" name="TextBox 210">
            <a:extLst>
              <a:ext uri="{FF2B5EF4-FFF2-40B4-BE49-F238E27FC236}">
                <a16:creationId xmlns:a16="http://schemas.microsoft.com/office/drawing/2014/main" id="{33BCA18E-5625-6B44-2516-285163A0EAAD}"/>
              </a:ext>
            </a:extLst>
          </p:cNvPr>
          <p:cNvSpPr txBox="1"/>
          <p:nvPr/>
        </p:nvSpPr>
        <p:spPr>
          <a:xfrm>
            <a:off x="4523811" y="4209123"/>
            <a:ext cx="145259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FEASIBILITY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45259AA7-5DCA-EB32-03B4-6996470BBED1}"/>
              </a:ext>
            </a:extLst>
          </p:cNvPr>
          <p:cNvSpPr txBox="1"/>
          <p:nvPr/>
        </p:nvSpPr>
        <p:spPr>
          <a:xfrm>
            <a:off x="4565649" y="4728407"/>
            <a:ext cx="1280448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nguồn lực, chi phí, rủi ro để xem dự án có thực hiện được không.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C9FCA223-2693-D0B9-2D7D-D9242E19A6C0}"/>
              </a:ext>
            </a:extLst>
          </p:cNvPr>
          <p:cNvSpPr txBox="1"/>
          <p:nvPr/>
        </p:nvSpPr>
        <p:spPr>
          <a:xfrm>
            <a:off x="5812729" y="3706870"/>
            <a:ext cx="1399212" cy="2461688"/>
          </a:xfrm>
          <a:custGeom>
            <a:avLst/>
            <a:gdLst/>
            <a:ahLst/>
            <a:cxnLst/>
            <a:rect l="l" t="t" r="r" b="b"/>
            <a:pathLst>
              <a:path w="1399212" h="2461688">
                <a:moveTo>
                  <a:pt x="331876" y="0"/>
                </a:moveTo>
                <a:lnTo>
                  <a:pt x="907718" y="0"/>
                </a:lnTo>
                <a:lnTo>
                  <a:pt x="967607" y="32094"/>
                </a:lnTo>
                <a:cubicBezTo>
                  <a:pt x="1000892" y="54688"/>
                  <a:pt x="1032329" y="81048"/>
                  <a:pt x="1061916" y="111173"/>
                </a:cubicBezTo>
                <a:cubicBezTo>
                  <a:pt x="1178114" y="231674"/>
                  <a:pt x="1236213" y="380686"/>
                  <a:pt x="1236213" y="558210"/>
                </a:cubicBezTo>
                <a:cubicBezTo>
                  <a:pt x="1236213" y="657194"/>
                  <a:pt x="1214157" y="744342"/>
                  <a:pt x="1170045" y="819655"/>
                </a:cubicBezTo>
                <a:cubicBezTo>
                  <a:pt x="1131312" y="885285"/>
                  <a:pt x="1069986" y="951453"/>
                  <a:pt x="986065" y="1018159"/>
                </a:cubicBezTo>
                <a:cubicBezTo>
                  <a:pt x="1261496" y="1163406"/>
                  <a:pt x="1399212" y="1379125"/>
                  <a:pt x="1399212" y="1665315"/>
                </a:cubicBezTo>
                <a:cubicBezTo>
                  <a:pt x="1399212" y="1888027"/>
                  <a:pt x="1326589" y="2075772"/>
                  <a:pt x="1181342" y="2228550"/>
                </a:cubicBezTo>
                <a:cubicBezTo>
                  <a:pt x="1070793" y="2345555"/>
                  <a:pt x="939364" y="2418683"/>
                  <a:pt x="787056" y="2447933"/>
                </a:cubicBezTo>
                <a:lnTo>
                  <a:pt x="637281" y="2461688"/>
                </a:lnTo>
                <a:lnTo>
                  <a:pt x="524409" y="2230428"/>
                </a:lnTo>
                <a:lnTo>
                  <a:pt x="554611" y="2235787"/>
                </a:lnTo>
                <a:cubicBezTo>
                  <a:pt x="578247" y="2238494"/>
                  <a:pt x="602640" y="2239847"/>
                  <a:pt x="627789" y="2239847"/>
                </a:cubicBezTo>
                <a:cubicBezTo>
                  <a:pt x="787023" y="2239847"/>
                  <a:pt x="915593" y="2185514"/>
                  <a:pt x="1013501" y="2076848"/>
                </a:cubicBezTo>
                <a:cubicBezTo>
                  <a:pt x="1107104" y="1972485"/>
                  <a:pt x="1153906" y="1839611"/>
                  <a:pt x="1153906" y="1678226"/>
                </a:cubicBezTo>
                <a:cubicBezTo>
                  <a:pt x="1153906" y="1555573"/>
                  <a:pt x="1114098" y="1445293"/>
                  <a:pt x="1034481" y="1347385"/>
                </a:cubicBezTo>
                <a:cubicBezTo>
                  <a:pt x="957016" y="1250554"/>
                  <a:pt x="858033" y="1187076"/>
                  <a:pt x="737531" y="1156951"/>
                </a:cubicBezTo>
                <a:cubicBezTo>
                  <a:pt x="698799" y="1147267"/>
                  <a:pt x="651459" y="1140812"/>
                  <a:pt x="595512" y="1137584"/>
                </a:cubicBezTo>
                <a:lnTo>
                  <a:pt x="453493" y="1132743"/>
                </a:lnTo>
                <a:lnTo>
                  <a:pt x="453493" y="918100"/>
                </a:lnTo>
                <a:lnTo>
                  <a:pt x="535800" y="921328"/>
                </a:lnTo>
                <a:cubicBezTo>
                  <a:pt x="664908" y="921328"/>
                  <a:pt x="771422" y="890127"/>
                  <a:pt x="855343" y="827724"/>
                </a:cubicBezTo>
                <a:cubicBezTo>
                  <a:pt x="946795" y="758866"/>
                  <a:pt x="992521" y="662573"/>
                  <a:pt x="992521" y="538844"/>
                </a:cubicBezTo>
                <a:cubicBezTo>
                  <a:pt x="992521" y="426950"/>
                  <a:pt x="957016" y="334423"/>
                  <a:pt x="886006" y="261261"/>
                </a:cubicBezTo>
                <a:cubicBezTo>
                  <a:pt x="814996" y="188100"/>
                  <a:pt x="723545" y="151519"/>
                  <a:pt x="611651" y="151519"/>
                </a:cubicBezTo>
                <a:cubicBezTo>
                  <a:pt x="497605" y="151519"/>
                  <a:pt x="406691" y="196707"/>
                  <a:pt x="338909" y="287083"/>
                </a:cubicBezTo>
                <a:cubicBezTo>
                  <a:pt x="276507" y="367776"/>
                  <a:pt x="245306" y="466759"/>
                  <a:pt x="245306" y="584032"/>
                </a:cubicBezTo>
                <a:lnTo>
                  <a:pt x="0" y="584032"/>
                </a:lnTo>
                <a:cubicBezTo>
                  <a:pt x="5379" y="397901"/>
                  <a:pt x="62940" y="244047"/>
                  <a:pt x="172682" y="122470"/>
                </a:cubicBezTo>
                <a:cubicBezTo>
                  <a:pt x="201194" y="90462"/>
                  <a:pt x="231857" y="62455"/>
                  <a:pt x="264672" y="38448"/>
                </a:cubicBezTo>
                <a:lnTo>
                  <a:pt x="33187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C62B5481-4C41-45F5-E005-F7E0DA61B219}"/>
              </a:ext>
            </a:extLst>
          </p:cNvPr>
          <p:cNvSpPr txBox="1"/>
          <p:nvPr/>
        </p:nvSpPr>
        <p:spPr>
          <a:xfrm>
            <a:off x="7271310" y="4209123"/>
            <a:ext cx="134366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PLANNING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6FF8F004-7AC5-846E-F729-3B7548D13227}"/>
              </a:ext>
            </a:extLst>
          </p:cNvPr>
          <p:cNvSpPr txBox="1"/>
          <p:nvPr/>
        </p:nvSpPr>
        <p:spPr>
          <a:xfrm>
            <a:off x="7313148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hoạch</a:t>
            </a:r>
            <a:r>
              <a:rPr lang="en-US" dirty="0">
                <a:solidFill>
                  <a:schemeClr val="tx2"/>
                </a:solidFill>
              </a:rPr>
              <a:t> chi </a:t>
            </a:r>
            <a:r>
              <a:rPr lang="en-US" dirty="0" err="1">
                <a:solidFill>
                  <a:schemeClr val="tx2"/>
                </a:solidFill>
              </a:rPr>
              <a:t>tiết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về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việc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ngân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BF20099-16C7-42C8-E99E-70214F778B31}"/>
              </a:ext>
            </a:extLst>
          </p:cNvPr>
          <p:cNvSpPr txBox="1"/>
          <p:nvPr/>
        </p:nvSpPr>
        <p:spPr>
          <a:xfrm>
            <a:off x="8631726" y="3706871"/>
            <a:ext cx="1400337" cy="2418985"/>
          </a:xfrm>
          <a:custGeom>
            <a:avLst/>
            <a:gdLst/>
            <a:ahLst/>
            <a:cxnLst/>
            <a:rect l="l" t="t" r="r" b="b"/>
            <a:pathLst>
              <a:path w="1400337" h="2418985">
                <a:moveTo>
                  <a:pt x="868710" y="0"/>
                </a:moveTo>
                <a:lnTo>
                  <a:pt x="1177625" y="0"/>
                </a:lnTo>
                <a:lnTo>
                  <a:pt x="1177625" y="1750849"/>
                </a:lnTo>
                <a:lnTo>
                  <a:pt x="1400337" y="1750849"/>
                </a:lnTo>
                <a:lnTo>
                  <a:pt x="1400337" y="1973561"/>
                </a:lnTo>
                <a:lnTo>
                  <a:pt x="1177625" y="1973561"/>
                </a:lnTo>
                <a:lnTo>
                  <a:pt x="1177625" y="2418985"/>
                </a:lnTo>
                <a:lnTo>
                  <a:pt x="933933" y="2418985"/>
                </a:lnTo>
                <a:lnTo>
                  <a:pt x="933933" y="1973561"/>
                </a:lnTo>
                <a:lnTo>
                  <a:pt x="327540" y="1973561"/>
                </a:lnTo>
                <a:lnTo>
                  <a:pt x="218840" y="1750849"/>
                </a:lnTo>
                <a:lnTo>
                  <a:pt x="933933" y="1750849"/>
                </a:lnTo>
                <a:lnTo>
                  <a:pt x="933933" y="309677"/>
                </a:lnTo>
                <a:lnTo>
                  <a:pt x="927478" y="309677"/>
                </a:lnTo>
                <a:lnTo>
                  <a:pt x="117718" y="1543663"/>
                </a:lnTo>
                <a:lnTo>
                  <a:pt x="0" y="1302475"/>
                </a:lnTo>
                <a:lnTo>
                  <a:pt x="86871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7B8AFAB-74F7-483A-853E-43F0DA3904B2}"/>
              </a:ext>
            </a:extLst>
          </p:cNvPr>
          <p:cNvSpPr txBox="1"/>
          <p:nvPr/>
        </p:nvSpPr>
        <p:spPr>
          <a:xfrm>
            <a:off x="10018809" y="4209123"/>
            <a:ext cx="145259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A6B93980-EFE4-BCB4-60D2-EA47971FF790}"/>
              </a:ext>
            </a:extLst>
          </p:cNvPr>
          <p:cNvSpPr txBox="1"/>
          <p:nvPr/>
        </p:nvSpPr>
        <p:spPr>
          <a:xfrm>
            <a:off x="10060647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Triển khai các công việc theo kế hoạch, phân bổ nguồn lực hiệu quả.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6CABFDA4-1FD4-C698-3CEA-3EFE273C7DAD}"/>
              </a:ext>
            </a:extLst>
          </p:cNvPr>
          <p:cNvSpPr txBox="1"/>
          <p:nvPr/>
        </p:nvSpPr>
        <p:spPr>
          <a:xfrm>
            <a:off x="11275660" y="3706871"/>
            <a:ext cx="1510358" cy="2462559"/>
          </a:xfrm>
          <a:custGeom>
            <a:avLst/>
            <a:gdLst/>
            <a:ahLst/>
            <a:cxnLst/>
            <a:rect l="l" t="t" r="r" b="b"/>
            <a:pathLst>
              <a:path w="1510358" h="2462559">
                <a:moveTo>
                  <a:pt x="199690" y="0"/>
                </a:moveTo>
                <a:lnTo>
                  <a:pt x="1305398" y="0"/>
                </a:lnTo>
                <a:lnTo>
                  <a:pt x="1305398" y="195093"/>
                </a:lnTo>
                <a:lnTo>
                  <a:pt x="400025" y="195093"/>
                </a:lnTo>
                <a:lnTo>
                  <a:pt x="277372" y="868071"/>
                </a:lnTo>
                <a:cubicBezTo>
                  <a:pt x="418316" y="791681"/>
                  <a:pt x="557107" y="753487"/>
                  <a:pt x="693747" y="753487"/>
                </a:cubicBezTo>
                <a:cubicBezTo>
                  <a:pt x="927218" y="753487"/>
                  <a:pt x="1122495" y="838483"/>
                  <a:pt x="1279576" y="1008476"/>
                </a:cubicBezTo>
                <a:cubicBezTo>
                  <a:pt x="1433431" y="1174165"/>
                  <a:pt x="1510358" y="1374283"/>
                  <a:pt x="1510358" y="1608830"/>
                </a:cubicBezTo>
                <a:cubicBezTo>
                  <a:pt x="1510358" y="1842301"/>
                  <a:pt x="1430741" y="2042419"/>
                  <a:pt x="1271507" y="2209184"/>
                </a:cubicBezTo>
                <a:cubicBezTo>
                  <a:pt x="1110122" y="2378101"/>
                  <a:pt x="913231" y="2462559"/>
                  <a:pt x="680836" y="2462559"/>
                </a:cubicBezTo>
                <a:lnTo>
                  <a:pt x="669242" y="2461472"/>
                </a:lnTo>
                <a:lnTo>
                  <a:pt x="554346" y="2226065"/>
                </a:lnTo>
                <a:lnTo>
                  <a:pt x="563832" y="2228953"/>
                </a:lnTo>
                <a:cubicBezTo>
                  <a:pt x="601219" y="2236216"/>
                  <a:pt x="640221" y="2239847"/>
                  <a:pt x="680836" y="2239847"/>
                </a:cubicBezTo>
                <a:cubicBezTo>
                  <a:pt x="846525" y="2239847"/>
                  <a:pt x="986393" y="2175831"/>
                  <a:pt x="1100438" y="2047798"/>
                </a:cubicBezTo>
                <a:cubicBezTo>
                  <a:pt x="1211257" y="1924070"/>
                  <a:pt x="1266666" y="1777747"/>
                  <a:pt x="1266666" y="1608830"/>
                </a:cubicBezTo>
                <a:cubicBezTo>
                  <a:pt x="1266666" y="1437761"/>
                  <a:pt x="1213408" y="1290363"/>
                  <a:pt x="1106894" y="1166634"/>
                </a:cubicBezTo>
                <a:cubicBezTo>
                  <a:pt x="995000" y="1036449"/>
                  <a:pt x="854057" y="971357"/>
                  <a:pt x="684064" y="971357"/>
                </a:cubicBezTo>
                <a:cubicBezTo>
                  <a:pt x="487174" y="971357"/>
                  <a:pt x="317719" y="1063885"/>
                  <a:pt x="175700" y="1248940"/>
                </a:cubicBezTo>
                <a:lnTo>
                  <a:pt x="56395" y="1205831"/>
                </a:lnTo>
                <a:lnTo>
                  <a:pt x="0" y="1090284"/>
                </a:lnTo>
                <a:lnTo>
                  <a:pt x="19969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BCB651A4-4767-F8B5-EB01-DB5CF42B1EDF}"/>
              </a:ext>
            </a:extLst>
          </p:cNvPr>
          <p:cNvSpPr txBox="1"/>
          <p:nvPr/>
        </p:nvSpPr>
        <p:spPr>
          <a:xfrm>
            <a:off x="12766307" y="4209123"/>
            <a:ext cx="15798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MONITORING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DC04610E-979D-A425-9957-160189407CA6}"/>
              </a:ext>
            </a:extLst>
          </p:cNvPr>
          <p:cNvSpPr txBox="1"/>
          <p:nvPr/>
        </p:nvSpPr>
        <p:spPr>
          <a:xfrm>
            <a:off x="128081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Theo dõi tiến độ, hiệu suất và phát hiện vấn đề kịp thời.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1504B7FC-A8C5-53D3-D46D-BB89943F27A8}"/>
              </a:ext>
            </a:extLst>
          </p:cNvPr>
          <p:cNvSpPr txBox="1"/>
          <p:nvPr/>
        </p:nvSpPr>
        <p:spPr>
          <a:xfrm>
            <a:off x="14020579" y="3706871"/>
            <a:ext cx="1512938" cy="2462559"/>
          </a:xfrm>
          <a:custGeom>
            <a:avLst/>
            <a:gdLst/>
            <a:ahLst/>
            <a:cxnLst/>
            <a:rect l="l" t="t" r="r" b="b"/>
            <a:pathLst>
              <a:path w="1512938" h="2462559">
                <a:moveTo>
                  <a:pt x="727713" y="0"/>
                </a:moveTo>
                <a:lnTo>
                  <a:pt x="1005202" y="0"/>
                </a:lnTo>
                <a:lnTo>
                  <a:pt x="455863" y="806744"/>
                </a:lnTo>
                <a:lnTo>
                  <a:pt x="462318" y="809972"/>
                </a:lnTo>
                <a:cubicBezTo>
                  <a:pt x="536555" y="774467"/>
                  <a:pt x="612407" y="756715"/>
                  <a:pt x="689872" y="756715"/>
                </a:cubicBezTo>
                <a:cubicBezTo>
                  <a:pt x="925495" y="756715"/>
                  <a:pt x="1122385" y="839559"/>
                  <a:pt x="1280543" y="1005248"/>
                </a:cubicBezTo>
                <a:cubicBezTo>
                  <a:pt x="1435473" y="1168785"/>
                  <a:pt x="1512938" y="1368903"/>
                  <a:pt x="1512938" y="1605602"/>
                </a:cubicBezTo>
                <a:cubicBezTo>
                  <a:pt x="1512938" y="1845529"/>
                  <a:pt x="1433859" y="2047798"/>
                  <a:pt x="1275701" y="2212412"/>
                </a:cubicBezTo>
                <a:cubicBezTo>
                  <a:pt x="1116467" y="2379177"/>
                  <a:pt x="916887" y="2462559"/>
                  <a:pt x="676961" y="2462559"/>
                </a:cubicBezTo>
                <a:lnTo>
                  <a:pt x="672252" y="2462354"/>
                </a:lnTo>
                <a:lnTo>
                  <a:pt x="558066" y="2228402"/>
                </a:lnTo>
                <a:lnTo>
                  <a:pt x="676961" y="2239847"/>
                </a:lnTo>
                <a:cubicBezTo>
                  <a:pt x="850181" y="2239847"/>
                  <a:pt x="993276" y="2177445"/>
                  <a:pt x="1106246" y="2052640"/>
                </a:cubicBezTo>
                <a:cubicBezTo>
                  <a:pt x="1214913" y="1932139"/>
                  <a:pt x="1269246" y="1784202"/>
                  <a:pt x="1269246" y="1608830"/>
                </a:cubicBezTo>
                <a:cubicBezTo>
                  <a:pt x="1269246" y="1436685"/>
                  <a:pt x="1214375" y="1289287"/>
                  <a:pt x="1104632" y="1166634"/>
                </a:cubicBezTo>
                <a:cubicBezTo>
                  <a:pt x="990587" y="1040753"/>
                  <a:pt x="848029" y="977813"/>
                  <a:pt x="676961" y="977813"/>
                </a:cubicBezTo>
                <a:cubicBezTo>
                  <a:pt x="504816" y="977813"/>
                  <a:pt x="362259" y="1041829"/>
                  <a:pt x="249289" y="1169861"/>
                </a:cubicBezTo>
                <a:cubicBezTo>
                  <a:pt x="222123" y="1200793"/>
                  <a:pt x="198352" y="1233272"/>
                  <a:pt x="177977" y="1267298"/>
                </a:cubicBezTo>
                <a:lnTo>
                  <a:pt x="133973" y="1359490"/>
                </a:lnTo>
                <a:lnTo>
                  <a:pt x="0" y="1084997"/>
                </a:lnTo>
                <a:lnTo>
                  <a:pt x="24963" y="1042367"/>
                </a:lnTo>
                <a:cubicBezTo>
                  <a:pt x="48633" y="1004710"/>
                  <a:pt x="85214" y="949301"/>
                  <a:pt x="134706" y="876140"/>
                </a:cubicBezTo>
                <a:lnTo>
                  <a:pt x="727713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0211F29D-2C79-D3B4-AB04-C9E7D515A60C}"/>
              </a:ext>
            </a:extLst>
          </p:cNvPr>
          <p:cNvSpPr txBox="1"/>
          <p:nvPr/>
        </p:nvSpPr>
        <p:spPr>
          <a:xfrm>
            <a:off x="15513807" y="4209123"/>
            <a:ext cx="1796292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CONTROLLING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D479CDBA-D57E-A604-F69B-0404ECC4D710}"/>
              </a:ext>
            </a:extLst>
          </p:cNvPr>
          <p:cNvSpPr txBox="1"/>
          <p:nvPr/>
        </p:nvSpPr>
        <p:spPr>
          <a:xfrm>
            <a:off x="15555645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Đưa ra điều chỉnh cần thiết để giữ dự án đúng hướng.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94BBB996-0999-6F88-F813-81C9D09E47C6}"/>
              </a:ext>
            </a:extLst>
          </p:cNvPr>
          <p:cNvSpPr txBox="1"/>
          <p:nvPr/>
        </p:nvSpPr>
        <p:spPr>
          <a:xfrm>
            <a:off x="16738170" y="3706871"/>
            <a:ext cx="1415350" cy="2133655"/>
          </a:xfrm>
          <a:custGeom>
            <a:avLst/>
            <a:gdLst/>
            <a:ahLst/>
            <a:cxnLst/>
            <a:rect l="l" t="t" r="r" b="b"/>
            <a:pathLst>
              <a:path w="1415350" h="2133655">
                <a:moveTo>
                  <a:pt x="0" y="0"/>
                </a:moveTo>
                <a:lnTo>
                  <a:pt x="1415350" y="0"/>
                </a:lnTo>
                <a:lnTo>
                  <a:pt x="1415350" y="195093"/>
                </a:lnTo>
                <a:lnTo>
                  <a:pt x="541730" y="2133655"/>
                </a:lnTo>
                <a:lnTo>
                  <a:pt x="408320" y="1860312"/>
                </a:lnTo>
                <a:lnTo>
                  <a:pt x="1163588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DC43B8D2-A7EE-F20C-FB64-EF636A690FF4}"/>
              </a:ext>
            </a:extLst>
          </p:cNvPr>
          <p:cNvSpPr txBox="1"/>
          <p:nvPr/>
        </p:nvSpPr>
        <p:spPr>
          <a:xfrm>
            <a:off x="18261306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CLOSING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FD00F7B5-C778-371E-7384-D49F5D82C1C6}"/>
              </a:ext>
            </a:extLst>
          </p:cNvPr>
          <p:cNvSpPr txBox="1"/>
          <p:nvPr/>
        </p:nvSpPr>
        <p:spPr>
          <a:xfrm>
            <a:off x="18303144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Hoàn tất công việc, bàn giao kết quả và giải phóng nguồn lực.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08AB932A-9EA9-2DB9-1910-400778C7344D}"/>
              </a:ext>
            </a:extLst>
          </p:cNvPr>
          <p:cNvSpPr txBox="1"/>
          <p:nvPr/>
        </p:nvSpPr>
        <p:spPr>
          <a:xfrm>
            <a:off x="19543772" y="3706871"/>
            <a:ext cx="1428262" cy="2462559"/>
          </a:xfrm>
          <a:custGeom>
            <a:avLst/>
            <a:gdLst/>
            <a:ahLst/>
            <a:cxnLst/>
            <a:rect l="l" t="t" r="r" b="b"/>
            <a:pathLst>
              <a:path w="1428262" h="2462559">
                <a:moveTo>
                  <a:pt x="349794" y="0"/>
                </a:moveTo>
                <a:lnTo>
                  <a:pt x="942942" y="0"/>
                </a:lnTo>
                <a:lnTo>
                  <a:pt x="1009062" y="34817"/>
                </a:lnTo>
                <a:cubicBezTo>
                  <a:pt x="1044030" y="58016"/>
                  <a:pt x="1077248" y="85082"/>
                  <a:pt x="1108718" y="116014"/>
                </a:cubicBezTo>
                <a:cubicBezTo>
                  <a:pt x="1233524" y="239743"/>
                  <a:pt x="1295926" y="392521"/>
                  <a:pt x="1295926" y="574349"/>
                </a:cubicBezTo>
                <a:cubicBezTo>
                  <a:pt x="1295926" y="787378"/>
                  <a:pt x="1199094" y="947149"/>
                  <a:pt x="1005432" y="1053664"/>
                </a:cubicBezTo>
                <a:cubicBezTo>
                  <a:pt x="1287318" y="1188152"/>
                  <a:pt x="1428262" y="1406560"/>
                  <a:pt x="1428262" y="1708889"/>
                </a:cubicBezTo>
                <a:cubicBezTo>
                  <a:pt x="1428262" y="1917614"/>
                  <a:pt x="1350796" y="2095676"/>
                  <a:pt x="1195866" y="2243075"/>
                </a:cubicBezTo>
                <a:cubicBezTo>
                  <a:pt x="1043088" y="2389398"/>
                  <a:pt x="861260" y="2462559"/>
                  <a:pt x="650384" y="2462559"/>
                </a:cubicBezTo>
                <a:lnTo>
                  <a:pt x="643878" y="2461979"/>
                </a:lnTo>
                <a:lnTo>
                  <a:pt x="528948" y="2226502"/>
                </a:lnTo>
                <a:lnTo>
                  <a:pt x="542256" y="2230265"/>
                </a:lnTo>
                <a:cubicBezTo>
                  <a:pt x="577760" y="2236653"/>
                  <a:pt x="614880" y="2239847"/>
                  <a:pt x="653612" y="2239847"/>
                </a:cubicBezTo>
                <a:cubicBezTo>
                  <a:pt x="801010" y="2239847"/>
                  <a:pt x="926352" y="2187666"/>
                  <a:pt x="1029640" y="2083303"/>
                </a:cubicBezTo>
                <a:cubicBezTo>
                  <a:pt x="1131850" y="1978941"/>
                  <a:pt x="1182956" y="1854136"/>
                  <a:pt x="1182956" y="1708889"/>
                </a:cubicBezTo>
                <a:cubicBezTo>
                  <a:pt x="1182956" y="1560414"/>
                  <a:pt x="1130236" y="1435072"/>
                  <a:pt x="1024798" y="1332861"/>
                </a:cubicBezTo>
                <a:cubicBezTo>
                  <a:pt x="919360" y="1230650"/>
                  <a:pt x="792402" y="1179545"/>
                  <a:pt x="643928" y="1179545"/>
                </a:cubicBezTo>
                <a:cubicBezTo>
                  <a:pt x="502984" y="1179545"/>
                  <a:pt x="379256" y="1230650"/>
                  <a:pt x="272742" y="1332861"/>
                </a:cubicBezTo>
                <a:cubicBezTo>
                  <a:pt x="246114" y="1358683"/>
                  <a:pt x="222814" y="1385681"/>
                  <a:pt x="202842" y="1413856"/>
                </a:cubicBezTo>
                <a:lnTo>
                  <a:pt x="164940" y="1480701"/>
                </a:lnTo>
                <a:lnTo>
                  <a:pt x="43162" y="1231193"/>
                </a:lnTo>
                <a:lnTo>
                  <a:pt x="43978" y="1230078"/>
                </a:lnTo>
                <a:cubicBezTo>
                  <a:pt x="111760" y="1150394"/>
                  <a:pt x="192856" y="1091589"/>
                  <a:pt x="287266" y="1053664"/>
                </a:cubicBezTo>
                <a:cubicBezTo>
                  <a:pt x="95756" y="929935"/>
                  <a:pt x="0" y="766936"/>
                  <a:pt x="0" y="564666"/>
                </a:cubicBezTo>
                <a:cubicBezTo>
                  <a:pt x="0" y="383914"/>
                  <a:pt x="62940" y="232750"/>
                  <a:pt x="188822" y="111173"/>
                </a:cubicBezTo>
                <a:cubicBezTo>
                  <a:pt x="220022" y="81048"/>
                  <a:pt x="252972" y="54688"/>
                  <a:pt x="287670" y="32094"/>
                </a:cubicBezTo>
                <a:lnTo>
                  <a:pt x="349794" y="0"/>
                </a:lnTo>
                <a:close/>
                <a:moveTo>
                  <a:pt x="653612" y="151519"/>
                </a:moveTo>
                <a:cubicBezTo>
                  <a:pt x="539566" y="151519"/>
                  <a:pt x="442734" y="190251"/>
                  <a:pt x="363118" y="267717"/>
                </a:cubicBezTo>
                <a:cubicBezTo>
                  <a:pt x="283500" y="345182"/>
                  <a:pt x="243692" y="440937"/>
                  <a:pt x="243692" y="554983"/>
                </a:cubicBezTo>
                <a:cubicBezTo>
                  <a:pt x="243692" y="662573"/>
                  <a:pt x="285114" y="755639"/>
                  <a:pt x="367958" y="834180"/>
                </a:cubicBezTo>
                <a:cubicBezTo>
                  <a:pt x="448652" y="912721"/>
                  <a:pt x="542794" y="951991"/>
                  <a:pt x="650384" y="951991"/>
                </a:cubicBezTo>
                <a:cubicBezTo>
                  <a:pt x="760126" y="951991"/>
                  <a:pt x="854268" y="913259"/>
                  <a:pt x="932808" y="835793"/>
                </a:cubicBezTo>
                <a:cubicBezTo>
                  <a:pt x="1011350" y="758328"/>
                  <a:pt x="1050620" y="664725"/>
                  <a:pt x="1050620" y="554983"/>
                </a:cubicBezTo>
                <a:cubicBezTo>
                  <a:pt x="1050620" y="445241"/>
                  <a:pt x="1012426" y="350561"/>
                  <a:pt x="936036" y="270944"/>
                </a:cubicBezTo>
                <a:cubicBezTo>
                  <a:pt x="858570" y="191327"/>
                  <a:pt x="764430" y="151519"/>
                  <a:pt x="653612" y="1515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18E90562-6C8F-1E7B-D352-91B733CDEE24}"/>
              </a:ext>
            </a:extLst>
          </p:cNvPr>
          <p:cNvSpPr txBox="1"/>
          <p:nvPr/>
        </p:nvSpPr>
        <p:spPr>
          <a:xfrm>
            <a:off x="21008808" y="4209123"/>
            <a:ext cx="181842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EVALUATION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E5CA55A0-541C-C699-3FAA-3B2980A22246}"/>
              </a:ext>
            </a:extLst>
          </p:cNvPr>
          <p:cNvSpPr txBox="1"/>
          <p:nvPr/>
        </p:nvSpPr>
        <p:spPr>
          <a:xfrm>
            <a:off x="210506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Xem </a:t>
            </a:r>
            <a:r>
              <a:rPr lang="en-US" dirty="0" err="1">
                <a:solidFill>
                  <a:schemeClr val="tx2"/>
                </a:solidFill>
              </a:rPr>
              <a:t>xét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toàn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bộ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rút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bài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học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lần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sau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31" name="TextBox 48">
            <a:extLst>
              <a:ext uri="{FF2B5EF4-FFF2-40B4-BE49-F238E27FC236}">
                <a16:creationId xmlns:a16="http://schemas.microsoft.com/office/drawing/2014/main" id="{4C0ED406-DE1D-B45A-B1C1-5DB73B4FB8C8}"/>
              </a:ext>
            </a:extLst>
          </p:cNvPr>
          <p:cNvSpPr txBox="1"/>
          <p:nvPr/>
        </p:nvSpPr>
        <p:spPr>
          <a:xfrm>
            <a:off x="4488264" y="1006880"/>
            <a:ext cx="1540748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PROJECT MANAGEMENT </a:t>
            </a:r>
            <a:r>
              <a:rPr lang="en-US" sz="6600" b="1" dirty="0">
                <a:solidFill>
                  <a:schemeClr val="bg1">
                    <a:lumMod val="5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PHASES</a:t>
            </a:r>
          </a:p>
        </p:txBody>
      </p:sp>
      <p:pic>
        <p:nvPicPr>
          <p:cNvPr id="232" name="Graphic 231">
            <a:extLst>
              <a:ext uri="{FF2B5EF4-FFF2-40B4-BE49-F238E27FC236}">
                <a16:creationId xmlns:a16="http://schemas.microsoft.com/office/drawing/2014/main" id="{0E2F79B6-D67D-A760-64C0-F931F04B46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48730" y="7608704"/>
            <a:ext cx="932046" cy="932046"/>
          </a:xfrm>
          <a:prstGeom prst="rect">
            <a:avLst/>
          </a:prstGeom>
        </p:spPr>
      </p:pic>
      <p:pic>
        <p:nvPicPr>
          <p:cNvPr id="233" name="Graphic 232">
            <a:extLst>
              <a:ext uri="{FF2B5EF4-FFF2-40B4-BE49-F238E27FC236}">
                <a16:creationId xmlns:a16="http://schemas.microsoft.com/office/drawing/2014/main" id="{6AD3FC94-42D6-A550-CAA1-9411E711DB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540274" y="7608704"/>
            <a:ext cx="932046" cy="932046"/>
          </a:xfrm>
          <a:prstGeom prst="rect">
            <a:avLst/>
          </a:prstGeom>
        </p:spPr>
      </p:pic>
      <p:pic>
        <p:nvPicPr>
          <p:cNvPr id="234" name="Graphic 233">
            <a:extLst>
              <a:ext uri="{FF2B5EF4-FFF2-40B4-BE49-F238E27FC236}">
                <a16:creationId xmlns:a16="http://schemas.microsoft.com/office/drawing/2014/main" id="{A3503688-BC8F-67B6-BAA6-A8CBCE5207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286046" y="7608704"/>
            <a:ext cx="932046" cy="932046"/>
          </a:xfrm>
          <a:prstGeom prst="rect">
            <a:avLst/>
          </a:prstGeom>
        </p:spPr>
      </p:pic>
      <p:pic>
        <p:nvPicPr>
          <p:cNvPr id="235" name="Graphic 234">
            <a:extLst>
              <a:ext uri="{FF2B5EF4-FFF2-40B4-BE49-F238E27FC236}">
                <a16:creationId xmlns:a16="http://schemas.microsoft.com/office/drawing/2014/main" id="{179F0A5A-AA39-ABCE-5D0B-6FCF8181D3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94502" y="7608704"/>
            <a:ext cx="932046" cy="932046"/>
          </a:xfrm>
          <a:prstGeom prst="rect">
            <a:avLst/>
          </a:prstGeom>
        </p:spPr>
      </p:pic>
      <p:pic>
        <p:nvPicPr>
          <p:cNvPr id="236" name="Graphic 235">
            <a:extLst>
              <a:ext uri="{FF2B5EF4-FFF2-40B4-BE49-F238E27FC236}">
                <a16:creationId xmlns:a16="http://schemas.microsoft.com/office/drawing/2014/main" id="{C7E4A38C-0B51-2042-2713-93A536657C6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031817" y="7608704"/>
            <a:ext cx="932046" cy="932046"/>
          </a:xfrm>
          <a:prstGeom prst="rect">
            <a:avLst/>
          </a:prstGeom>
        </p:spPr>
      </p:pic>
      <p:sp>
        <p:nvSpPr>
          <p:cNvPr id="237" name="TextBox 236">
            <a:extLst>
              <a:ext uri="{FF2B5EF4-FFF2-40B4-BE49-F238E27FC236}">
                <a16:creationId xmlns:a16="http://schemas.microsoft.com/office/drawing/2014/main" id="{85CAC663-83F1-7AC9-03EF-0A711C07498D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/>
                </a:solidFill>
                <a:latin typeface="+mn-lt"/>
              </a:rPr>
              <a:t>.net</a:t>
            </a:r>
          </a:p>
        </p:txBody>
      </p:sp>
      <p:sp>
        <p:nvSpPr>
          <p:cNvPr id="238" name="TextBox 48">
            <a:extLst>
              <a:ext uri="{FF2B5EF4-FFF2-40B4-BE49-F238E27FC236}">
                <a16:creationId xmlns:a16="http://schemas.microsoft.com/office/drawing/2014/main" id="{3117B6F6-779A-C405-970C-B3E58E5497EE}"/>
              </a:ext>
            </a:extLst>
          </p:cNvPr>
          <p:cNvSpPr txBox="1"/>
          <p:nvPr/>
        </p:nvSpPr>
        <p:spPr>
          <a:xfrm>
            <a:off x="9111193" y="198328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pic>
        <p:nvPicPr>
          <p:cNvPr id="239" name="Graphic 238">
            <a:extLst>
              <a:ext uri="{FF2B5EF4-FFF2-40B4-BE49-F238E27FC236}">
                <a16:creationId xmlns:a16="http://schemas.microsoft.com/office/drawing/2014/main" id="{E033F422-1D15-7D17-C8E8-017F8EE4903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811414" y="7608704"/>
            <a:ext cx="932046" cy="932046"/>
          </a:xfrm>
          <a:prstGeom prst="rect">
            <a:avLst/>
          </a:prstGeom>
        </p:spPr>
      </p:pic>
      <p:pic>
        <p:nvPicPr>
          <p:cNvPr id="240" name="Graphic 239">
            <a:extLst>
              <a:ext uri="{FF2B5EF4-FFF2-40B4-BE49-F238E27FC236}">
                <a16:creationId xmlns:a16="http://schemas.microsoft.com/office/drawing/2014/main" id="{BDB2EC88-D8C4-91E2-BAEC-CDFEC889BCD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557186" y="7608704"/>
            <a:ext cx="932046" cy="932046"/>
          </a:xfrm>
          <a:prstGeom prst="rect">
            <a:avLst/>
          </a:prstGeom>
        </p:spPr>
      </p:pic>
      <p:pic>
        <p:nvPicPr>
          <p:cNvPr id="241" name="Graphic 240">
            <a:extLst>
              <a:ext uri="{FF2B5EF4-FFF2-40B4-BE49-F238E27FC236}">
                <a16:creationId xmlns:a16="http://schemas.microsoft.com/office/drawing/2014/main" id="{D9A9183C-62A7-3DB1-6099-FCC406F0670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302958" y="7608704"/>
            <a:ext cx="932046" cy="93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825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2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2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23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2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2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2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2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23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23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23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5" grpId="0" animBg="1"/>
          <p:bldP spid="206" grpId="0"/>
          <p:bldP spid="207" grpId="0"/>
          <p:bldP spid="211" grpId="0"/>
          <p:bldP spid="212" grpId="0"/>
          <p:bldP spid="213" grpId="0" animBg="1"/>
          <p:bldP spid="214" grpId="0"/>
          <p:bldP spid="215" grpId="0"/>
          <p:bldP spid="216" grpId="0" animBg="1"/>
          <p:bldP spid="217" grpId="0"/>
          <p:bldP spid="218" grpId="0"/>
          <p:bldP spid="219" grpId="0" animBg="1"/>
          <p:bldP spid="220" grpId="0"/>
          <p:bldP spid="221" grpId="0"/>
          <p:bldP spid="222" grpId="0" animBg="1"/>
          <p:bldP spid="223" grpId="0"/>
          <p:bldP spid="224" grpId="0"/>
          <p:bldP spid="225" grpId="0" animBg="1"/>
          <p:bldP spid="226" grpId="0"/>
          <p:bldP spid="227" grpId="0"/>
          <p:bldP spid="228" grpId="0" animBg="1"/>
          <p:bldP spid="229" grpId="0"/>
          <p:bldP spid="23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23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2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2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2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2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23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23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23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5" grpId="0" animBg="1"/>
          <p:bldP spid="206" grpId="0"/>
          <p:bldP spid="207" grpId="0"/>
          <p:bldP spid="211" grpId="0"/>
          <p:bldP spid="212" grpId="0"/>
          <p:bldP spid="213" grpId="0" animBg="1"/>
          <p:bldP spid="214" grpId="0"/>
          <p:bldP spid="215" grpId="0"/>
          <p:bldP spid="216" grpId="0" animBg="1"/>
          <p:bldP spid="217" grpId="0"/>
          <p:bldP spid="218" grpId="0"/>
          <p:bldP spid="219" grpId="0" animBg="1"/>
          <p:bldP spid="220" grpId="0"/>
          <p:bldP spid="221" grpId="0"/>
          <p:bldP spid="222" grpId="0" animBg="1"/>
          <p:bldP spid="223" grpId="0"/>
          <p:bldP spid="224" grpId="0"/>
          <p:bldP spid="225" grpId="0" animBg="1"/>
          <p:bldP spid="226" grpId="0"/>
          <p:bldP spid="227" grpId="0"/>
          <p:bldP spid="228" grpId="0" animBg="1"/>
          <p:bldP spid="229" grpId="0"/>
          <p:bldP spid="230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C8C7B31-7619-4F07-CD76-4E25EE7F81AE}"/>
              </a:ext>
            </a:extLst>
          </p:cNvPr>
          <p:cNvGrpSpPr/>
          <p:nvPr/>
        </p:nvGrpSpPr>
        <p:grpSpPr>
          <a:xfrm>
            <a:off x="934169" y="3706870"/>
            <a:ext cx="5514637" cy="11357235"/>
            <a:chOff x="934169" y="3706870"/>
            <a:chExt cx="5514637" cy="11357235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95A1A72A-37FD-4A8A-E18D-642CF8F59E81}"/>
                </a:ext>
              </a:extLst>
            </p:cNvPr>
            <p:cNvSpPr/>
            <p:nvPr/>
          </p:nvSpPr>
          <p:spPr>
            <a:xfrm rot="2340000">
              <a:off x="3103434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300A1C72-36F6-BF41-2976-A1656DEC2A3D}"/>
                </a:ext>
              </a:extLst>
            </p:cNvPr>
            <p:cNvSpPr txBox="1"/>
            <p:nvPr/>
          </p:nvSpPr>
          <p:spPr>
            <a:xfrm>
              <a:off x="934169" y="3706870"/>
              <a:ext cx="3641027" cy="9878963"/>
            </a:xfrm>
            <a:custGeom>
              <a:avLst/>
              <a:gdLst/>
              <a:ahLst/>
              <a:cxnLst/>
              <a:rect l="l" t="t" r="r" b="b"/>
              <a:pathLst>
                <a:path w="3641027" h="9878963">
                  <a:moveTo>
                    <a:pt x="221152" y="0"/>
                  </a:moveTo>
                  <a:lnTo>
                    <a:pt x="3641027" y="0"/>
                  </a:lnTo>
                  <a:lnTo>
                    <a:pt x="3641027" y="9878963"/>
                  </a:lnTo>
                  <a:lnTo>
                    <a:pt x="0" y="2418985"/>
                  </a:lnTo>
                  <a:lnTo>
                    <a:pt x="221152" y="2418985"/>
                  </a:lnTo>
                  <a:lnTo>
                    <a:pt x="2211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/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1069286F-D794-0985-3CB5-FBB9B493F2A8}"/>
                </a:ext>
              </a:extLst>
            </p:cNvPr>
            <p:cNvSpPr/>
            <p:nvPr/>
          </p:nvSpPr>
          <p:spPr>
            <a:xfrm rot="2340000">
              <a:off x="2643011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/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799DD0E2-3DC5-5A80-3BF7-C461CCDE183C}"/>
              </a:ext>
            </a:extLst>
          </p:cNvPr>
          <p:cNvGrpSpPr/>
          <p:nvPr/>
        </p:nvGrpSpPr>
        <p:grpSpPr>
          <a:xfrm>
            <a:off x="3472126" y="3706870"/>
            <a:ext cx="5724179" cy="11357235"/>
            <a:chOff x="3472126" y="3706870"/>
            <a:chExt cx="5724179" cy="11357235"/>
          </a:xfrm>
        </p:grpSpPr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08708FF9-F5F3-1CDF-8F4C-31B1C3FCC113}"/>
                </a:ext>
              </a:extLst>
            </p:cNvPr>
            <p:cNvSpPr/>
            <p:nvPr/>
          </p:nvSpPr>
          <p:spPr>
            <a:xfrm rot="2340000">
              <a:off x="5850933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DFD52C3D-DA72-6EE7-3321-C492606CE432}"/>
                </a:ext>
              </a:extLst>
            </p:cNvPr>
            <p:cNvSpPr txBox="1"/>
            <p:nvPr/>
          </p:nvSpPr>
          <p:spPr>
            <a:xfrm>
              <a:off x="3472126" y="3706870"/>
              <a:ext cx="3850568" cy="9878963"/>
            </a:xfrm>
            <a:custGeom>
              <a:avLst/>
              <a:gdLst/>
              <a:ahLst/>
              <a:cxnLst/>
              <a:rect l="l" t="t" r="r" b="b"/>
              <a:pathLst>
                <a:path w="3850568" h="9878963">
                  <a:moveTo>
                    <a:pt x="599758" y="0"/>
                  </a:moveTo>
                  <a:lnTo>
                    <a:pt x="3850568" y="0"/>
                  </a:lnTo>
                  <a:lnTo>
                    <a:pt x="3850568" y="9878963"/>
                  </a:lnTo>
                  <a:lnTo>
                    <a:pt x="209542" y="2418985"/>
                  </a:lnTo>
                  <a:lnTo>
                    <a:pt x="1005226" y="2418985"/>
                  </a:lnTo>
                  <a:lnTo>
                    <a:pt x="1005226" y="2197887"/>
                  </a:lnTo>
                  <a:lnTo>
                    <a:pt x="101629" y="2197887"/>
                  </a:lnTo>
                  <a:lnTo>
                    <a:pt x="0" y="1989663"/>
                  </a:lnTo>
                  <a:lnTo>
                    <a:pt x="567871" y="1447444"/>
                  </a:lnTo>
                  <a:cubicBezTo>
                    <a:pt x="638881" y="1380738"/>
                    <a:pt x="694290" y="1325867"/>
                    <a:pt x="734098" y="1282831"/>
                  </a:cubicBezTo>
                  <a:cubicBezTo>
                    <a:pt x="792197" y="1220429"/>
                    <a:pt x="840075" y="1161254"/>
                    <a:pt x="877731" y="1105307"/>
                  </a:cubicBezTo>
                  <a:cubicBezTo>
                    <a:pt x="971335" y="967592"/>
                    <a:pt x="1018137" y="823959"/>
                    <a:pt x="1018137" y="674408"/>
                  </a:cubicBezTo>
                  <a:cubicBezTo>
                    <a:pt x="1018137" y="582956"/>
                    <a:pt x="998232" y="490429"/>
                    <a:pt x="958424" y="396825"/>
                  </a:cubicBezTo>
                  <a:cubicBezTo>
                    <a:pt x="892794" y="241357"/>
                    <a:pt x="801611" y="124756"/>
                    <a:pt x="684876" y="47022"/>
                  </a:cubicBezTo>
                  <a:lnTo>
                    <a:pt x="5997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ED7BC73A-4CF5-2292-4025-ACD7ABBFFF12}"/>
                </a:ext>
              </a:extLst>
            </p:cNvPr>
            <p:cNvSpPr/>
            <p:nvPr/>
          </p:nvSpPr>
          <p:spPr>
            <a:xfrm rot="2340000">
              <a:off x="5390510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C303EEBF-E62D-FC1B-8B1E-63C5C5B80A55}"/>
              </a:ext>
            </a:extLst>
          </p:cNvPr>
          <p:cNvGrpSpPr/>
          <p:nvPr/>
        </p:nvGrpSpPr>
        <p:grpSpPr>
          <a:xfrm>
            <a:off x="6450009" y="3706870"/>
            <a:ext cx="5493795" cy="11357235"/>
            <a:chOff x="6450009" y="3706870"/>
            <a:chExt cx="5493795" cy="11357235"/>
          </a:xfrm>
        </p:grpSpPr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00797E4A-A445-5718-BE4B-16CEE630A7E9}"/>
                </a:ext>
              </a:extLst>
            </p:cNvPr>
            <p:cNvSpPr/>
            <p:nvPr/>
          </p:nvSpPr>
          <p:spPr>
            <a:xfrm rot="2340000">
              <a:off x="8598432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42A0C589-C642-1D0F-32A2-7FEC8BBE68A2}"/>
                </a:ext>
              </a:extLst>
            </p:cNvPr>
            <p:cNvSpPr txBox="1"/>
            <p:nvPr/>
          </p:nvSpPr>
          <p:spPr>
            <a:xfrm>
              <a:off x="6450009" y="3706870"/>
              <a:ext cx="3620184" cy="9878963"/>
            </a:xfrm>
            <a:custGeom>
              <a:avLst/>
              <a:gdLst/>
              <a:ahLst/>
              <a:cxnLst/>
              <a:rect l="l" t="t" r="r" b="b"/>
              <a:pathLst>
                <a:path w="3620184" h="9878963">
                  <a:moveTo>
                    <a:pt x="270437" y="0"/>
                  </a:moveTo>
                  <a:lnTo>
                    <a:pt x="3620184" y="0"/>
                  </a:lnTo>
                  <a:lnTo>
                    <a:pt x="3620184" y="9878963"/>
                  </a:lnTo>
                  <a:lnTo>
                    <a:pt x="0" y="2461688"/>
                  </a:lnTo>
                  <a:lnTo>
                    <a:pt x="149775" y="2447933"/>
                  </a:lnTo>
                  <a:cubicBezTo>
                    <a:pt x="302083" y="2418683"/>
                    <a:pt x="433512" y="2345555"/>
                    <a:pt x="544061" y="2228550"/>
                  </a:cubicBezTo>
                  <a:cubicBezTo>
                    <a:pt x="689308" y="2075772"/>
                    <a:pt x="761931" y="1888027"/>
                    <a:pt x="761931" y="1665315"/>
                  </a:cubicBezTo>
                  <a:cubicBezTo>
                    <a:pt x="761931" y="1379125"/>
                    <a:pt x="624215" y="1163406"/>
                    <a:pt x="348784" y="1018159"/>
                  </a:cubicBezTo>
                  <a:cubicBezTo>
                    <a:pt x="432705" y="951453"/>
                    <a:pt x="494031" y="885285"/>
                    <a:pt x="532764" y="819655"/>
                  </a:cubicBezTo>
                  <a:cubicBezTo>
                    <a:pt x="576876" y="744342"/>
                    <a:pt x="598932" y="657194"/>
                    <a:pt x="598932" y="558210"/>
                  </a:cubicBezTo>
                  <a:cubicBezTo>
                    <a:pt x="598932" y="380686"/>
                    <a:pt x="540833" y="231674"/>
                    <a:pt x="424635" y="111173"/>
                  </a:cubicBezTo>
                  <a:cubicBezTo>
                    <a:pt x="395048" y="81048"/>
                    <a:pt x="363611" y="54688"/>
                    <a:pt x="330326" y="32094"/>
                  </a:cubicBezTo>
                  <a:lnTo>
                    <a:pt x="2704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07CB12DA-FF02-9959-ED2E-51AB501D264C}"/>
                </a:ext>
              </a:extLst>
            </p:cNvPr>
            <p:cNvSpPr/>
            <p:nvPr/>
          </p:nvSpPr>
          <p:spPr>
            <a:xfrm rot="2340000">
              <a:off x="8138009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B3326E69-9908-D27E-6087-7718D3A74223}"/>
              </a:ext>
            </a:extLst>
          </p:cNvPr>
          <p:cNvGrpSpPr/>
          <p:nvPr/>
        </p:nvGrpSpPr>
        <p:grpSpPr>
          <a:xfrm>
            <a:off x="8959266" y="3706870"/>
            <a:ext cx="5732037" cy="11357235"/>
            <a:chOff x="8959266" y="3706870"/>
            <a:chExt cx="5732037" cy="11357235"/>
          </a:xfrm>
        </p:grpSpPr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84DBFE88-D496-F8B6-3454-E87FFA840C3A}"/>
                </a:ext>
              </a:extLst>
            </p:cNvPr>
            <p:cNvSpPr/>
            <p:nvPr/>
          </p:nvSpPr>
          <p:spPr>
            <a:xfrm rot="2340000">
              <a:off x="11345931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B262118D-282A-361A-5E7D-4DE53C33CA58}"/>
                </a:ext>
              </a:extLst>
            </p:cNvPr>
            <p:cNvSpPr txBox="1"/>
            <p:nvPr/>
          </p:nvSpPr>
          <p:spPr>
            <a:xfrm>
              <a:off x="8959266" y="3706870"/>
              <a:ext cx="3858427" cy="9878963"/>
            </a:xfrm>
            <a:custGeom>
              <a:avLst/>
              <a:gdLst/>
              <a:ahLst/>
              <a:cxnLst/>
              <a:rect l="l" t="t" r="r" b="b"/>
              <a:pathLst>
                <a:path w="3858427" h="9878963">
                  <a:moveTo>
                    <a:pt x="850085" y="0"/>
                  </a:moveTo>
                  <a:lnTo>
                    <a:pt x="3858427" y="0"/>
                  </a:lnTo>
                  <a:lnTo>
                    <a:pt x="3858427" y="9878963"/>
                  </a:lnTo>
                  <a:lnTo>
                    <a:pt x="0" y="1973561"/>
                  </a:lnTo>
                  <a:lnTo>
                    <a:pt x="606393" y="1973561"/>
                  </a:lnTo>
                  <a:lnTo>
                    <a:pt x="606393" y="2418985"/>
                  </a:lnTo>
                  <a:lnTo>
                    <a:pt x="850085" y="2418985"/>
                  </a:lnTo>
                  <a:lnTo>
                    <a:pt x="850085" y="1973561"/>
                  </a:lnTo>
                  <a:lnTo>
                    <a:pt x="1072797" y="1973561"/>
                  </a:lnTo>
                  <a:lnTo>
                    <a:pt x="1072797" y="1750849"/>
                  </a:lnTo>
                  <a:lnTo>
                    <a:pt x="850085" y="1750849"/>
                  </a:lnTo>
                  <a:lnTo>
                    <a:pt x="8500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E940E1E4-4695-74BD-409D-78B60640A780}"/>
                </a:ext>
              </a:extLst>
            </p:cNvPr>
            <p:cNvSpPr/>
            <p:nvPr/>
          </p:nvSpPr>
          <p:spPr>
            <a:xfrm rot="2340000">
              <a:off x="10885508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C5FE4ECA-5743-AC0E-D4F5-69FDFDF3FEB7}"/>
              </a:ext>
            </a:extLst>
          </p:cNvPr>
          <p:cNvGrpSpPr/>
          <p:nvPr/>
        </p:nvGrpSpPr>
        <p:grpSpPr>
          <a:xfrm>
            <a:off x="11553031" y="3706870"/>
            <a:ext cx="5885771" cy="11357235"/>
            <a:chOff x="11553031" y="3706870"/>
            <a:chExt cx="5885771" cy="11357235"/>
          </a:xfrm>
        </p:grpSpPr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8D3023CB-CFEB-8BED-1F7C-378782044512}"/>
                </a:ext>
              </a:extLst>
            </p:cNvPr>
            <p:cNvSpPr/>
            <p:nvPr/>
          </p:nvSpPr>
          <p:spPr>
            <a:xfrm rot="2340000">
              <a:off x="140934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FA4A29E1-3841-570C-20FF-32373D34491B}"/>
                </a:ext>
              </a:extLst>
            </p:cNvPr>
            <p:cNvSpPr txBox="1"/>
            <p:nvPr/>
          </p:nvSpPr>
          <p:spPr>
            <a:xfrm>
              <a:off x="11553031" y="3706870"/>
              <a:ext cx="4012160" cy="9878963"/>
            </a:xfrm>
            <a:custGeom>
              <a:avLst/>
              <a:gdLst/>
              <a:ahLst/>
              <a:cxnLst/>
              <a:rect l="l" t="t" r="r" b="b"/>
              <a:pathLst>
                <a:path w="4012160" h="9878963">
                  <a:moveTo>
                    <a:pt x="1028026" y="0"/>
                  </a:moveTo>
                  <a:lnTo>
                    <a:pt x="4012160" y="0"/>
                  </a:lnTo>
                  <a:lnTo>
                    <a:pt x="4012160" y="9878963"/>
                  </a:lnTo>
                  <a:lnTo>
                    <a:pt x="391870" y="2461472"/>
                  </a:lnTo>
                  <a:lnTo>
                    <a:pt x="403464" y="2462559"/>
                  </a:lnTo>
                  <a:cubicBezTo>
                    <a:pt x="635859" y="2462559"/>
                    <a:pt x="832750" y="2378101"/>
                    <a:pt x="994135" y="2209184"/>
                  </a:cubicBezTo>
                  <a:cubicBezTo>
                    <a:pt x="1153369" y="2042419"/>
                    <a:pt x="1232986" y="1842301"/>
                    <a:pt x="1232986" y="1608830"/>
                  </a:cubicBezTo>
                  <a:cubicBezTo>
                    <a:pt x="1232986" y="1374283"/>
                    <a:pt x="1156059" y="1174165"/>
                    <a:pt x="1002204" y="1008476"/>
                  </a:cubicBezTo>
                  <a:cubicBezTo>
                    <a:pt x="845123" y="838483"/>
                    <a:pt x="649846" y="753487"/>
                    <a:pt x="416375" y="753487"/>
                  </a:cubicBezTo>
                  <a:cubicBezTo>
                    <a:pt x="279735" y="753487"/>
                    <a:pt x="140944" y="791681"/>
                    <a:pt x="0" y="868071"/>
                  </a:cubicBezTo>
                  <a:lnTo>
                    <a:pt x="122653" y="195093"/>
                  </a:lnTo>
                  <a:lnTo>
                    <a:pt x="1028026" y="195093"/>
                  </a:lnTo>
                  <a:lnTo>
                    <a:pt x="10280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299EDA4E-5279-1E7D-C69A-64230E949E03}"/>
                </a:ext>
              </a:extLst>
            </p:cNvPr>
            <p:cNvSpPr/>
            <p:nvPr/>
          </p:nvSpPr>
          <p:spPr>
            <a:xfrm rot="2340000">
              <a:off x="13633007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2DD8F945-E16B-1C28-1C16-8F540A3864EF}"/>
              </a:ext>
            </a:extLst>
          </p:cNvPr>
          <p:cNvGrpSpPr/>
          <p:nvPr/>
        </p:nvGrpSpPr>
        <p:grpSpPr>
          <a:xfrm>
            <a:off x="14476441" y="3706870"/>
            <a:ext cx="5709860" cy="11357235"/>
            <a:chOff x="14476441" y="3706870"/>
            <a:chExt cx="5709860" cy="11357235"/>
          </a:xfrm>
        </p:grpSpPr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19353B16-F764-5F6E-65CB-0D8BE63E4959}"/>
                </a:ext>
              </a:extLst>
            </p:cNvPr>
            <p:cNvSpPr/>
            <p:nvPr/>
          </p:nvSpPr>
          <p:spPr>
            <a:xfrm rot="2340000">
              <a:off x="16840929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446781A4-1961-C846-AB52-ED8F5F9BCADE}"/>
                </a:ext>
              </a:extLst>
            </p:cNvPr>
            <p:cNvSpPr txBox="1"/>
            <p:nvPr/>
          </p:nvSpPr>
          <p:spPr>
            <a:xfrm>
              <a:off x="14476441" y="3706870"/>
              <a:ext cx="3836248" cy="9878963"/>
            </a:xfrm>
            <a:custGeom>
              <a:avLst/>
              <a:gdLst/>
              <a:ahLst/>
              <a:cxnLst/>
              <a:rect l="l" t="t" r="r" b="b"/>
              <a:pathLst>
                <a:path w="3836248" h="9878963">
                  <a:moveTo>
                    <a:pt x="549339" y="0"/>
                  </a:moveTo>
                  <a:lnTo>
                    <a:pt x="3836248" y="0"/>
                  </a:lnTo>
                  <a:lnTo>
                    <a:pt x="3836248" y="9878963"/>
                  </a:lnTo>
                  <a:lnTo>
                    <a:pt x="216389" y="2462354"/>
                  </a:lnTo>
                  <a:lnTo>
                    <a:pt x="221098" y="2462559"/>
                  </a:lnTo>
                  <a:cubicBezTo>
                    <a:pt x="461024" y="2462559"/>
                    <a:pt x="660604" y="2379177"/>
                    <a:pt x="819838" y="2212412"/>
                  </a:cubicBezTo>
                  <a:cubicBezTo>
                    <a:pt x="977996" y="2047798"/>
                    <a:pt x="1057075" y="1845529"/>
                    <a:pt x="1057075" y="1605602"/>
                  </a:cubicBezTo>
                  <a:cubicBezTo>
                    <a:pt x="1057075" y="1368903"/>
                    <a:pt x="979610" y="1168785"/>
                    <a:pt x="824680" y="1005248"/>
                  </a:cubicBezTo>
                  <a:cubicBezTo>
                    <a:pt x="666522" y="839559"/>
                    <a:pt x="469632" y="756715"/>
                    <a:pt x="234009" y="756715"/>
                  </a:cubicBezTo>
                  <a:cubicBezTo>
                    <a:pt x="156544" y="756715"/>
                    <a:pt x="80692" y="774467"/>
                    <a:pt x="6455" y="809972"/>
                  </a:cubicBezTo>
                  <a:lnTo>
                    <a:pt x="0" y="806744"/>
                  </a:lnTo>
                  <a:lnTo>
                    <a:pt x="54933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id="{91EFE20C-AA68-4F54-87C7-654557DD94FD}"/>
                </a:ext>
              </a:extLst>
            </p:cNvPr>
            <p:cNvSpPr/>
            <p:nvPr/>
          </p:nvSpPr>
          <p:spPr>
            <a:xfrm rot="2340000">
              <a:off x="16380506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3360D173-2AB9-1CEC-D9A4-E88DC6F989DC}"/>
              </a:ext>
            </a:extLst>
          </p:cNvPr>
          <p:cNvGrpSpPr/>
          <p:nvPr/>
        </p:nvGrpSpPr>
        <p:grpSpPr>
          <a:xfrm>
            <a:off x="17279899" y="3706870"/>
            <a:ext cx="5653901" cy="11357235"/>
            <a:chOff x="17279899" y="3706870"/>
            <a:chExt cx="5653901" cy="11357235"/>
          </a:xfrm>
        </p:grpSpPr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985BA02D-6925-9A76-DC30-38E075A47143}"/>
                </a:ext>
              </a:extLst>
            </p:cNvPr>
            <p:cNvSpPr/>
            <p:nvPr/>
          </p:nvSpPr>
          <p:spPr>
            <a:xfrm rot="2340000">
              <a:off x="19588428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C6F1EF05-4536-C9BE-D23B-B4361A6F8CBD}"/>
                </a:ext>
              </a:extLst>
            </p:cNvPr>
            <p:cNvSpPr txBox="1"/>
            <p:nvPr/>
          </p:nvSpPr>
          <p:spPr>
            <a:xfrm>
              <a:off x="17279899" y="3706870"/>
              <a:ext cx="3780290" cy="9878963"/>
            </a:xfrm>
            <a:custGeom>
              <a:avLst/>
              <a:gdLst/>
              <a:ahLst/>
              <a:cxnLst/>
              <a:rect l="l" t="t" r="r" b="b"/>
              <a:pathLst>
                <a:path w="3780290" h="9878963">
                  <a:moveTo>
                    <a:pt x="873620" y="0"/>
                  </a:moveTo>
                  <a:lnTo>
                    <a:pt x="3780290" y="0"/>
                  </a:lnTo>
                  <a:lnTo>
                    <a:pt x="3780290" y="9878963"/>
                  </a:lnTo>
                  <a:lnTo>
                    <a:pt x="0" y="2133655"/>
                  </a:lnTo>
                  <a:lnTo>
                    <a:pt x="873620" y="195093"/>
                  </a:lnTo>
                  <a:lnTo>
                    <a:pt x="87362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0C00603F-E226-2C52-2AAF-AB7ECBBC2030}"/>
                </a:ext>
              </a:extLst>
            </p:cNvPr>
            <p:cNvSpPr/>
            <p:nvPr/>
          </p:nvSpPr>
          <p:spPr>
            <a:xfrm rot="2340000">
              <a:off x="19128005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C41955EC-9850-1391-2437-79AC1EC7D771}"/>
              </a:ext>
            </a:extLst>
          </p:cNvPr>
          <p:cNvGrpSpPr/>
          <p:nvPr/>
        </p:nvGrpSpPr>
        <p:grpSpPr>
          <a:xfrm>
            <a:off x="20187649" y="3706870"/>
            <a:ext cx="5493653" cy="11357235"/>
            <a:chOff x="20187649" y="3706870"/>
            <a:chExt cx="5493653" cy="11357235"/>
          </a:xfrm>
        </p:grpSpPr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8787D437-7D41-7401-1BAA-836A68955130}"/>
                </a:ext>
              </a:extLst>
            </p:cNvPr>
            <p:cNvSpPr/>
            <p:nvPr/>
          </p:nvSpPr>
          <p:spPr>
            <a:xfrm rot="2340000">
              <a:off x="223359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0BCE3615-670E-0DFF-FC7F-1D7065971D6A}"/>
                </a:ext>
              </a:extLst>
            </p:cNvPr>
            <p:cNvSpPr txBox="1"/>
            <p:nvPr/>
          </p:nvSpPr>
          <p:spPr>
            <a:xfrm>
              <a:off x="20187649" y="3706870"/>
              <a:ext cx="3620042" cy="9878963"/>
            </a:xfrm>
            <a:custGeom>
              <a:avLst/>
              <a:gdLst/>
              <a:ahLst/>
              <a:cxnLst/>
              <a:rect l="l" t="t" r="r" b="b"/>
              <a:pathLst>
                <a:path w="3620042" h="9878963">
                  <a:moveTo>
                    <a:pt x="299064" y="0"/>
                  </a:moveTo>
                  <a:lnTo>
                    <a:pt x="3620042" y="0"/>
                  </a:lnTo>
                  <a:lnTo>
                    <a:pt x="3620042" y="9878963"/>
                  </a:lnTo>
                  <a:lnTo>
                    <a:pt x="0" y="2461979"/>
                  </a:lnTo>
                  <a:lnTo>
                    <a:pt x="6506" y="2462559"/>
                  </a:lnTo>
                  <a:cubicBezTo>
                    <a:pt x="217382" y="2462559"/>
                    <a:pt x="399210" y="2389398"/>
                    <a:pt x="551988" y="2243075"/>
                  </a:cubicBezTo>
                  <a:cubicBezTo>
                    <a:pt x="706918" y="2095676"/>
                    <a:pt x="784384" y="1917614"/>
                    <a:pt x="784384" y="1708889"/>
                  </a:cubicBezTo>
                  <a:cubicBezTo>
                    <a:pt x="784384" y="1406560"/>
                    <a:pt x="643440" y="1188152"/>
                    <a:pt x="361554" y="1053664"/>
                  </a:cubicBezTo>
                  <a:cubicBezTo>
                    <a:pt x="555216" y="947149"/>
                    <a:pt x="652048" y="787378"/>
                    <a:pt x="652048" y="574349"/>
                  </a:cubicBezTo>
                  <a:cubicBezTo>
                    <a:pt x="652048" y="392521"/>
                    <a:pt x="589646" y="239743"/>
                    <a:pt x="464840" y="116014"/>
                  </a:cubicBezTo>
                  <a:cubicBezTo>
                    <a:pt x="433370" y="85082"/>
                    <a:pt x="400152" y="58016"/>
                    <a:pt x="365184" y="34817"/>
                  </a:cubicBezTo>
                  <a:lnTo>
                    <a:pt x="2990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04" name="Rectangle 203">
              <a:extLst>
                <a:ext uri="{FF2B5EF4-FFF2-40B4-BE49-F238E27FC236}">
                  <a16:creationId xmlns:a16="http://schemas.microsoft.com/office/drawing/2014/main" id="{988FA6ED-0B6E-FD71-902A-62E77B56A8C2}"/>
                </a:ext>
              </a:extLst>
            </p:cNvPr>
            <p:cNvSpPr/>
            <p:nvPr/>
          </p:nvSpPr>
          <p:spPr>
            <a:xfrm rot="2340000">
              <a:off x="21875507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sp>
        <p:nvSpPr>
          <p:cNvPr id="205" name="TextBox 204">
            <a:extLst>
              <a:ext uri="{FF2B5EF4-FFF2-40B4-BE49-F238E27FC236}">
                <a16:creationId xmlns:a16="http://schemas.microsoft.com/office/drawing/2014/main" id="{4ECBE0F8-95D9-638F-CEC1-FCA25D533CEC}"/>
              </a:ext>
            </a:extLst>
          </p:cNvPr>
          <p:cNvSpPr txBox="1"/>
          <p:nvPr/>
        </p:nvSpPr>
        <p:spPr>
          <a:xfrm>
            <a:off x="490413" y="3706871"/>
            <a:ext cx="664908" cy="2418985"/>
          </a:xfrm>
          <a:custGeom>
            <a:avLst/>
            <a:gdLst/>
            <a:ahLst/>
            <a:cxnLst/>
            <a:rect l="l" t="t" r="r" b="b"/>
            <a:pathLst>
              <a:path w="664908" h="2418985">
                <a:moveTo>
                  <a:pt x="0" y="0"/>
                </a:moveTo>
                <a:lnTo>
                  <a:pt x="664908" y="0"/>
                </a:lnTo>
                <a:lnTo>
                  <a:pt x="664908" y="2418985"/>
                </a:lnTo>
                <a:lnTo>
                  <a:pt x="443756" y="2418985"/>
                </a:lnTo>
                <a:lnTo>
                  <a:pt x="419602" y="2369496"/>
                </a:lnTo>
                <a:lnTo>
                  <a:pt x="419602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60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E5DB4A64-D440-68F2-332D-D7AE8A3EBD35}"/>
              </a:ext>
            </a:extLst>
          </p:cNvPr>
          <p:cNvSpPr txBox="1"/>
          <p:nvPr/>
        </p:nvSpPr>
        <p:spPr>
          <a:xfrm>
            <a:off x="1776312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CONCEPT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082BA6BC-E76C-25E6-B277-B719224643D6}"/>
              </a:ext>
            </a:extLst>
          </p:cNvPr>
          <p:cNvSpPr txBox="1"/>
          <p:nvPr/>
        </p:nvSpPr>
        <p:spPr>
          <a:xfrm>
            <a:off x="1818150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mục tiêu ban đầu, phạm vi và tầm nhìn của dự án.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7D0CC305-058A-DCAB-D50B-A464724AF6AB}"/>
              </a:ext>
            </a:extLst>
          </p:cNvPr>
          <p:cNvGrpSpPr/>
          <p:nvPr/>
        </p:nvGrpSpPr>
        <p:grpSpPr>
          <a:xfrm>
            <a:off x="2942577" y="3706871"/>
            <a:ext cx="1547687" cy="2418984"/>
            <a:chOff x="2942577" y="3706871"/>
            <a:chExt cx="1547687" cy="2418984"/>
          </a:xfrm>
        </p:grpSpPr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D211BCDA-4E69-D744-20DF-4AF5FA0B1058}"/>
                </a:ext>
              </a:extLst>
            </p:cNvPr>
            <p:cNvSpPr txBox="1"/>
            <p:nvPr/>
          </p:nvSpPr>
          <p:spPr>
            <a:xfrm>
              <a:off x="2942577" y="3706871"/>
              <a:ext cx="1547687" cy="1989663"/>
            </a:xfrm>
            <a:custGeom>
              <a:avLst/>
              <a:gdLst/>
              <a:ahLst/>
              <a:cxnLst/>
              <a:rect l="l" t="t" r="r" b="b"/>
              <a:pathLst>
                <a:path w="1547687" h="1989663">
                  <a:moveTo>
                    <a:pt x="455215" y="0"/>
                  </a:moveTo>
                  <a:lnTo>
                    <a:pt x="1129308" y="0"/>
                  </a:lnTo>
                  <a:lnTo>
                    <a:pt x="1214426" y="47022"/>
                  </a:lnTo>
                  <a:cubicBezTo>
                    <a:pt x="1331161" y="124756"/>
                    <a:pt x="1422344" y="241357"/>
                    <a:pt x="1487974" y="396825"/>
                  </a:cubicBezTo>
                  <a:cubicBezTo>
                    <a:pt x="1527782" y="490429"/>
                    <a:pt x="1547687" y="582956"/>
                    <a:pt x="1547687" y="674408"/>
                  </a:cubicBezTo>
                  <a:cubicBezTo>
                    <a:pt x="1547687" y="823959"/>
                    <a:pt x="1500885" y="967592"/>
                    <a:pt x="1407281" y="1105307"/>
                  </a:cubicBezTo>
                  <a:cubicBezTo>
                    <a:pt x="1369625" y="1161254"/>
                    <a:pt x="1321747" y="1220429"/>
                    <a:pt x="1263648" y="1282831"/>
                  </a:cubicBezTo>
                  <a:cubicBezTo>
                    <a:pt x="1223840" y="1325867"/>
                    <a:pt x="1168431" y="1380738"/>
                    <a:pt x="1097421" y="1447444"/>
                  </a:cubicBezTo>
                  <a:lnTo>
                    <a:pt x="529550" y="1989663"/>
                  </a:lnTo>
                  <a:lnTo>
                    <a:pt x="423365" y="1772103"/>
                  </a:lnTo>
                  <a:lnTo>
                    <a:pt x="992521" y="1224732"/>
                  </a:lnTo>
                  <a:cubicBezTo>
                    <a:pt x="1053847" y="1164482"/>
                    <a:pt x="1103877" y="1109611"/>
                    <a:pt x="1142609" y="1060119"/>
                  </a:cubicBezTo>
                  <a:cubicBezTo>
                    <a:pt x="1249124" y="926707"/>
                    <a:pt x="1302381" y="797061"/>
                    <a:pt x="1302381" y="671180"/>
                  </a:cubicBezTo>
                  <a:cubicBezTo>
                    <a:pt x="1302381" y="528085"/>
                    <a:pt x="1249661" y="405432"/>
                    <a:pt x="1144223" y="303221"/>
                  </a:cubicBezTo>
                  <a:cubicBezTo>
                    <a:pt x="1040936" y="202087"/>
                    <a:pt x="917745" y="151519"/>
                    <a:pt x="774650" y="151519"/>
                  </a:cubicBezTo>
                  <a:cubicBezTo>
                    <a:pt x="604657" y="151519"/>
                    <a:pt x="472321" y="212307"/>
                    <a:pt x="377642" y="333885"/>
                  </a:cubicBezTo>
                  <a:cubicBezTo>
                    <a:pt x="289418" y="444703"/>
                    <a:pt x="245306" y="587798"/>
                    <a:pt x="245306" y="763170"/>
                  </a:cubicBezTo>
                  <a:lnTo>
                    <a:pt x="0" y="763170"/>
                  </a:lnTo>
                  <a:lnTo>
                    <a:pt x="0" y="756715"/>
                  </a:lnTo>
                  <a:cubicBezTo>
                    <a:pt x="0" y="574887"/>
                    <a:pt x="37656" y="419957"/>
                    <a:pt x="112970" y="291924"/>
                  </a:cubicBezTo>
                  <a:cubicBezTo>
                    <a:pt x="174296" y="187024"/>
                    <a:pt x="257712" y="104213"/>
                    <a:pt x="363218" y="43491"/>
                  </a:cubicBezTo>
                  <a:lnTo>
                    <a:pt x="45521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44500" dist="508000" dir="10800000" algn="r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>
                <a:defRPr sz="26000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51065B88-D752-19B5-88DA-6194BC14AB6E}"/>
                </a:ext>
              </a:extLst>
            </p:cNvPr>
            <p:cNvSpPr txBox="1"/>
            <p:nvPr/>
          </p:nvSpPr>
          <p:spPr>
            <a:xfrm>
              <a:off x="3573756" y="5904757"/>
              <a:ext cx="903597" cy="221098"/>
            </a:xfrm>
            <a:custGeom>
              <a:avLst/>
              <a:gdLst/>
              <a:ahLst/>
              <a:cxnLst/>
              <a:rect l="l" t="t" r="r" b="b"/>
              <a:pathLst>
                <a:path w="903597" h="221098">
                  <a:moveTo>
                    <a:pt x="0" y="0"/>
                  </a:moveTo>
                  <a:lnTo>
                    <a:pt x="903597" y="0"/>
                  </a:lnTo>
                  <a:lnTo>
                    <a:pt x="903597" y="221098"/>
                  </a:lnTo>
                  <a:lnTo>
                    <a:pt x="107913" y="2210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6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11" name="TextBox 210">
            <a:extLst>
              <a:ext uri="{FF2B5EF4-FFF2-40B4-BE49-F238E27FC236}">
                <a16:creationId xmlns:a16="http://schemas.microsoft.com/office/drawing/2014/main" id="{33BCA18E-5625-6B44-2516-285163A0EAAD}"/>
              </a:ext>
            </a:extLst>
          </p:cNvPr>
          <p:cNvSpPr txBox="1"/>
          <p:nvPr/>
        </p:nvSpPr>
        <p:spPr>
          <a:xfrm>
            <a:off x="4523811" y="4209123"/>
            <a:ext cx="145259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FEASIBILITY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45259AA7-5DCA-EB32-03B4-6996470BBED1}"/>
              </a:ext>
            </a:extLst>
          </p:cNvPr>
          <p:cNvSpPr txBox="1"/>
          <p:nvPr/>
        </p:nvSpPr>
        <p:spPr>
          <a:xfrm>
            <a:off x="4565649" y="4728407"/>
            <a:ext cx="1280448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nguồn lực, chi phí, rủi ro để xem dự án có thực hiện được không.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C9FCA223-2693-D0B9-2D7D-D9242E19A6C0}"/>
              </a:ext>
            </a:extLst>
          </p:cNvPr>
          <p:cNvSpPr txBox="1"/>
          <p:nvPr/>
        </p:nvSpPr>
        <p:spPr>
          <a:xfrm>
            <a:off x="5812729" y="3706870"/>
            <a:ext cx="1399212" cy="2461688"/>
          </a:xfrm>
          <a:custGeom>
            <a:avLst/>
            <a:gdLst/>
            <a:ahLst/>
            <a:cxnLst/>
            <a:rect l="l" t="t" r="r" b="b"/>
            <a:pathLst>
              <a:path w="1399212" h="2461688">
                <a:moveTo>
                  <a:pt x="331876" y="0"/>
                </a:moveTo>
                <a:lnTo>
                  <a:pt x="907718" y="0"/>
                </a:lnTo>
                <a:lnTo>
                  <a:pt x="967607" y="32094"/>
                </a:lnTo>
                <a:cubicBezTo>
                  <a:pt x="1000892" y="54688"/>
                  <a:pt x="1032329" y="81048"/>
                  <a:pt x="1061916" y="111173"/>
                </a:cubicBezTo>
                <a:cubicBezTo>
                  <a:pt x="1178114" y="231674"/>
                  <a:pt x="1236213" y="380686"/>
                  <a:pt x="1236213" y="558210"/>
                </a:cubicBezTo>
                <a:cubicBezTo>
                  <a:pt x="1236213" y="657194"/>
                  <a:pt x="1214157" y="744342"/>
                  <a:pt x="1170045" y="819655"/>
                </a:cubicBezTo>
                <a:cubicBezTo>
                  <a:pt x="1131312" y="885285"/>
                  <a:pt x="1069986" y="951453"/>
                  <a:pt x="986065" y="1018159"/>
                </a:cubicBezTo>
                <a:cubicBezTo>
                  <a:pt x="1261496" y="1163406"/>
                  <a:pt x="1399212" y="1379125"/>
                  <a:pt x="1399212" y="1665315"/>
                </a:cubicBezTo>
                <a:cubicBezTo>
                  <a:pt x="1399212" y="1888027"/>
                  <a:pt x="1326589" y="2075772"/>
                  <a:pt x="1181342" y="2228550"/>
                </a:cubicBezTo>
                <a:cubicBezTo>
                  <a:pt x="1070793" y="2345555"/>
                  <a:pt x="939364" y="2418683"/>
                  <a:pt x="787056" y="2447933"/>
                </a:cubicBezTo>
                <a:lnTo>
                  <a:pt x="637281" y="2461688"/>
                </a:lnTo>
                <a:lnTo>
                  <a:pt x="524409" y="2230428"/>
                </a:lnTo>
                <a:lnTo>
                  <a:pt x="554611" y="2235787"/>
                </a:lnTo>
                <a:cubicBezTo>
                  <a:pt x="578247" y="2238494"/>
                  <a:pt x="602640" y="2239847"/>
                  <a:pt x="627789" y="2239847"/>
                </a:cubicBezTo>
                <a:cubicBezTo>
                  <a:pt x="787023" y="2239847"/>
                  <a:pt x="915593" y="2185514"/>
                  <a:pt x="1013501" y="2076848"/>
                </a:cubicBezTo>
                <a:cubicBezTo>
                  <a:pt x="1107104" y="1972485"/>
                  <a:pt x="1153906" y="1839611"/>
                  <a:pt x="1153906" y="1678226"/>
                </a:cubicBezTo>
                <a:cubicBezTo>
                  <a:pt x="1153906" y="1555573"/>
                  <a:pt x="1114098" y="1445293"/>
                  <a:pt x="1034481" y="1347385"/>
                </a:cubicBezTo>
                <a:cubicBezTo>
                  <a:pt x="957016" y="1250554"/>
                  <a:pt x="858033" y="1187076"/>
                  <a:pt x="737531" y="1156951"/>
                </a:cubicBezTo>
                <a:cubicBezTo>
                  <a:pt x="698799" y="1147267"/>
                  <a:pt x="651459" y="1140812"/>
                  <a:pt x="595512" y="1137584"/>
                </a:cubicBezTo>
                <a:lnTo>
                  <a:pt x="453493" y="1132743"/>
                </a:lnTo>
                <a:lnTo>
                  <a:pt x="453493" y="918100"/>
                </a:lnTo>
                <a:lnTo>
                  <a:pt x="535800" y="921328"/>
                </a:lnTo>
                <a:cubicBezTo>
                  <a:pt x="664908" y="921328"/>
                  <a:pt x="771422" y="890127"/>
                  <a:pt x="855343" y="827724"/>
                </a:cubicBezTo>
                <a:cubicBezTo>
                  <a:pt x="946795" y="758866"/>
                  <a:pt x="992521" y="662573"/>
                  <a:pt x="992521" y="538844"/>
                </a:cubicBezTo>
                <a:cubicBezTo>
                  <a:pt x="992521" y="426950"/>
                  <a:pt x="957016" y="334423"/>
                  <a:pt x="886006" y="261261"/>
                </a:cubicBezTo>
                <a:cubicBezTo>
                  <a:pt x="814996" y="188100"/>
                  <a:pt x="723545" y="151519"/>
                  <a:pt x="611651" y="151519"/>
                </a:cubicBezTo>
                <a:cubicBezTo>
                  <a:pt x="497605" y="151519"/>
                  <a:pt x="406691" y="196707"/>
                  <a:pt x="338909" y="287083"/>
                </a:cubicBezTo>
                <a:cubicBezTo>
                  <a:pt x="276507" y="367776"/>
                  <a:pt x="245306" y="466759"/>
                  <a:pt x="245306" y="584032"/>
                </a:cubicBezTo>
                <a:lnTo>
                  <a:pt x="0" y="584032"/>
                </a:lnTo>
                <a:cubicBezTo>
                  <a:pt x="5379" y="397901"/>
                  <a:pt x="62940" y="244047"/>
                  <a:pt x="172682" y="122470"/>
                </a:cubicBezTo>
                <a:cubicBezTo>
                  <a:pt x="201194" y="90462"/>
                  <a:pt x="231857" y="62455"/>
                  <a:pt x="264672" y="38448"/>
                </a:cubicBezTo>
                <a:lnTo>
                  <a:pt x="3318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C62B5481-4C41-45F5-E005-F7E0DA61B219}"/>
              </a:ext>
            </a:extLst>
          </p:cNvPr>
          <p:cNvSpPr txBox="1"/>
          <p:nvPr/>
        </p:nvSpPr>
        <p:spPr>
          <a:xfrm>
            <a:off x="7271310" y="4209123"/>
            <a:ext cx="134366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PLANNING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6FF8F004-7AC5-846E-F729-3B7548D13227}"/>
              </a:ext>
            </a:extLst>
          </p:cNvPr>
          <p:cNvSpPr txBox="1"/>
          <p:nvPr/>
        </p:nvSpPr>
        <p:spPr>
          <a:xfrm>
            <a:off x="7313148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hoạch</a:t>
            </a:r>
            <a:r>
              <a:rPr lang="en-US" dirty="0">
                <a:solidFill>
                  <a:schemeClr val="tx2"/>
                </a:solidFill>
              </a:rPr>
              <a:t> chi </a:t>
            </a:r>
            <a:r>
              <a:rPr lang="en-US" dirty="0" err="1">
                <a:solidFill>
                  <a:schemeClr val="tx2"/>
                </a:solidFill>
              </a:rPr>
              <a:t>tiết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về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việc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ngân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BF20099-16C7-42C8-E99E-70214F778B31}"/>
              </a:ext>
            </a:extLst>
          </p:cNvPr>
          <p:cNvSpPr txBox="1"/>
          <p:nvPr/>
        </p:nvSpPr>
        <p:spPr>
          <a:xfrm>
            <a:off x="8631726" y="3706871"/>
            <a:ext cx="1400337" cy="2418985"/>
          </a:xfrm>
          <a:custGeom>
            <a:avLst/>
            <a:gdLst/>
            <a:ahLst/>
            <a:cxnLst/>
            <a:rect l="l" t="t" r="r" b="b"/>
            <a:pathLst>
              <a:path w="1400337" h="2418985">
                <a:moveTo>
                  <a:pt x="868710" y="0"/>
                </a:moveTo>
                <a:lnTo>
                  <a:pt x="1177625" y="0"/>
                </a:lnTo>
                <a:lnTo>
                  <a:pt x="1177625" y="1750849"/>
                </a:lnTo>
                <a:lnTo>
                  <a:pt x="1400337" y="1750849"/>
                </a:lnTo>
                <a:lnTo>
                  <a:pt x="1400337" y="1973561"/>
                </a:lnTo>
                <a:lnTo>
                  <a:pt x="1177625" y="1973561"/>
                </a:lnTo>
                <a:lnTo>
                  <a:pt x="1177625" y="2418985"/>
                </a:lnTo>
                <a:lnTo>
                  <a:pt x="933933" y="2418985"/>
                </a:lnTo>
                <a:lnTo>
                  <a:pt x="933933" y="1973561"/>
                </a:lnTo>
                <a:lnTo>
                  <a:pt x="327540" y="1973561"/>
                </a:lnTo>
                <a:lnTo>
                  <a:pt x="218840" y="1750849"/>
                </a:lnTo>
                <a:lnTo>
                  <a:pt x="933933" y="1750849"/>
                </a:lnTo>
                <a:lnTo>
                  <a:pt x="933933" y="309677"/>
                </a:lnTo>
                <a:lnTo>
                  <a:pt x="927478" y="309677"/>
                </a:lnTo>
                <a:lnTo>
                  <a:pt x="117718" y="1543663"/>
                </a:lnTo>
                <a:lnTo>
                  <a:pt x="0" y="1302475"/>
                </a:lnTo>
                <a:lnTo>
                  <a:pt x="86871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7B8AFAB-74F7-483A-853E-43F0DA3904B2}"/>
              </a:ext>
            </a:extLst>
          </p:cNvPr>
          <p:cNvSpPr txBox="1"/>
          <p:nvPr/>
        </p:nvSpPr>
        <p:spPr>
          <a:xfrm>
            <a:off x="10018809" y="4209123"/>
            <a:ext cx="145259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A6B93980-EFE4-BCB4-60D2-EA47971FF790}"/>
              </a:ext>
            </a:extLst>
          </p:cNvPr>
          <p:cNvSpPr txBox="1"/>
          <p:nvPr/>
        </p:nvSpPr>
        <p:spPr>
          <a:xfrm>
            <a:off x="10060647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Triển khai các công việc theo kế hoạch, phân bổ nguồn lực hiệu quả.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6CABFDA4-1FD4-C698-3CEA-3EFE273C7DAD}"/>
              </a:ext>
            </a:extLst>
          </p:cNvPr>
          <p:cNvSpPr txBox="1"/>
          <p:nvPr/>
        </p:nvSpPr>
        <p:spPr>
          <a:xfrm>
            <a:off x="11275660" y="3706871"/>
            <a:ext cx="1510358" cy="2462559"/>
          </a:xfrm>
          <a:custGeom>
            <a:avLst/>
            <a:gdLst/>
            <a:ahLst/>
            <a:cxnLst/>
            <a:rect l="l" t="t" r="r" b="b"/>
            <a:pathLst>
              <a:path w="1510358" h="2462559">
                <a:moveTo>
                  <a:pt x="199690" y="0"/>
                </a:moveTo>
                <a:lnTo>
                  <a:pt x="1305398" y="0"/>
                </a:lnTo>
                <a:lnTo>
                  <a:pt x="1305398" y="195093"/>
                </a:lnTo>
                <a:lnTo>
                  <a:pt x="400025" y="195093"/>
                </a:lnTo>
                <a:lnTo>
                  <a:pt x="277372" y="868071"/>
                </a:lnTo>
                <a:cubicBezTo>
                  <a:pt x="418316" y="791681"/>
                  <a:pt x="557107" y="753487"/>
                  <a:pt x="693747" y="753487"/>
                </a:cubicBezTo>
                <a:cubicBezTo>
                  <a:pt x="927218" y="753487"/>
                  <a:pt x="1122495" y="838483"/>
                  <a:pt x="1279576" y="1008476"/>
                </a:cubicBezTo>
                <a:cubicBezTo>
                  <a:pt x="1433431" y="1174165"/>
                  <a:pt x="1510358" y="1374283"/>
                  <a:pt x="1510358" y="1608830"/>
                </a:cubicBezTo>
                <a:cubicBezTo>
                  <a:pt x="1510358" y="1842301"/>
                  <a:pt x="1430741" y="2042419"/>
                  <a:pt x="1271507" y="2209184"/>
                </a:cubicBezTo>
                <a:cubicBezTo>
                  <a:pt x="1110122" y="2378101"/>
                  <a:pt x="913231" y="2462559"/>
                  <a:pt x="680836" y="2462559"/>
                </a:cubicBezTo>
                <a:lnTo>
                  <a:pt x="669242" y="2461472"/>
                </a:lnTo>
                <a:lnTo>
                  <a:pt x="554346" y="2226065"/>
                </a:lnTo>
                <a:lnTo>
                  <a:pt x="563832" y="2228953"/>
                </a:lnTo>
                <a:cubicBezTo>
                  <a:pt x="601219" y="2236216"/>
                  <a:pt x="640221" y="2239847"/>
                  <a:pt x="680836" y="2239847"/>
                </a:cubicBezTo>
                <a:cubicBezTo>
                  <a:pt x="846525" y="2239847"/>
                  <a:pt x="986393" y="2175831"/>
                  <a:pt x="1100438" y="2047798"/>
                </a:cubicBezTo>
                <a:cubicBezTo>
                  <a:pt x="1211257" y="1924070"/>
                  <a:pt x="1266666" y="1777747"/>
                  <a:pt x="1266666" y="1608830"/>
                </a:cubicBezTo>
                <a:cubicBezTo>
                  <a:pt x="1266666" y="1437761"/>
                  <a:pt x="1213408" y="1290363"/>
                  <a:pt x="1106894" y="1166634"/>
                </a:cubicBezTo>
                <a:cubicBezTo>
                  <a:pt x="995000" y="1036449"/>
                  <a:pt x="854057" y="971357"/>
                  <a:pt x="684064" y="971357"/>
                </a:cubicBezTo>
                <a:cubicBezTo>
                  <a:pt x="487174" y="971357"/>
                  <a:pt x="317719" y="1063885"/>
                  <a:pt x="175700" y="1248940"/>
                </a:cubicBezTo>
                <a:lnTo>
                  <a:pt x="56395" y="1205831"/>
                </a:lnTo>
                <a:lnTo>
                  <a:pt x="0" y="1090284"/>
                </a:lnTo>
                <a:lnTo>
                  <a:pt x="19969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BCB651A4-4767-F8B5-EB01-DB5CF42B1EDF}"/>
              </a:ext>
            </a:extLst>
          </p:cNvPr>
          <p:cNvSpPr txBox="1"/>
          <p:nvPr/>
        </p:nvSpPr>
        <p:spPr>
          <a:xfrm>
            <a:off x="12766307" y="4209123"/>
            <a:ext cx="15798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MONITORING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DC04610E-979D-A425-9957-160189407CA6}"/>
              </a:ext>
            </a:extLst>
          </p:cNvPr>
          <p:cNvSpPr txBox="1"/>
          <p:nvPr/>
        </p:nvSpPr>
        <p:spPr>
          <a:xfrm>
            <a:off x="128081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Theo dõi tiến độ, hiệu suất và phát hiện vấn đề kịp thời.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1504B7FC-A8C5-53D3-D46D-BB89943F27A8}"/>
              </a:ext>
            </a:extLst>
          </p:cNvPr>
          <p:cNvSpPr txBox="1"/>
          <p:nvPr/>
        </p:nvSpPr>
        <p:spPr>
          <a:xfrm>
            <a:off x="14020579" y="3706871"/>
            <a:ext cx="1512938" cy="2462559"/>
          </a:xfrm>
          <a:custGeom>
            <a:avLst/>
            <a:gdLst/>
            <a:ahLst/>
            <a:cxnLst/>
            <a:rect l="l" t="t" r="r" b="b"/>
            <a:pathLst>
              <a:path w="1512938" h="2462559">
                <a:moveTo>
                  <a:pt x="727713" y="0"/>
                </a:moveTo>
                <a:lnTo>
                  <a:pt x="1005202" y="0"/>
                </a:lnTo>
                <a:lnTo>
                  <a:pt x="455863" y="806744"/>
                </a:lnTo>
                <a:lnTo>
                  <a:pt x="462318" y="809972"/>
                </a:lnTo>
                <a:cubicBezTo>
                  <a:pt x="536555" y="774467"/>
                  <a:pt x="612407" y="756715"/>
                  <a:pt x="689872" y="756715"/>
                </a:cubicBezTo>
                <a:cubicBezTo>
                  <a:pt x="925495" y="756715"/>
                  <a:pt x="1122385" y="839559"/>
                  <a:pt x="1280543" y="1005248"/>
                </a:cubicBezTo>
                <a:cubicBezTo>
                  <a:pt x="1435473" y="1168785"/>
                  <a:pt x="1512938" y="1368903"/>
                  <a:pt x="1512938" y="1605602"/>
                </a:cubicBezTo>
                <a:cubicBezTo>
                  <a:pt x="1512938" y="1845529"/>
                  <a:pt x="1433859" y="2047798"/>
                  <a:pt x="1275701" y="2212412"/>
                </a:cubicBezTo>
                <a:cubicBezTo>
                  <a:pt x="1116467" y="2379177"/>
                  <a:pt x="916887" y="2462559"/>
                  <a:pt x="676961" y="2462559"/>
                </a:cubicBezTo>
                <a:lnTo>
                  <a:pt x="672252" y="2462354"/>
                </a:lnTo>
                <a:lnTo>
                  <a:pt x="558066" y="2228402"/>
                </a:lnTo>
                <a:lnTo>
                  <a:pt x="676961" y="2239847"/>
                </a:lnTo>
                <a:cubicBezTo>
                  <a:pt x="850181" y="2239847"/>
                  <a:pt x="993276" y="2177445"/>
                  <a:pt x="1106246" y="2052640"/>
                </a:cubicBezTo>
                <a:cubicBezTo>
                  <a:pt x="1214913" y="1932139"/>
                  <a:pt x="1269246" y="1784202"/>
                  <a:pt x="1269246" y="1608830"/>
                </a:cubicBezTo>
                <a:cubicBezTo>
                  <a:pt x="1269246" y="1436685"/>
                  <a:pt x="1214375" y="1289287"/>
                  <a:pt x="1104632" y="1166634"/>
                </a:cubicBezTo>
                <a:cubicBezTo>
                  <a:pt x="990587" y="1040753"/>
                  <a:pt x="848029" y="977813"/>
                  <a:pt x="676961" y="977813"/>
                </a:cubicBezTo>
                <a:cubicBezTo>
                  <a:pt x="504816" y="977813"/>
                  <a:pt x="362259" y="1041829"/>
                  <a:pt x="249289" y="1169861"/>
                </a:cubicBezTo>
                <a:cubicBezTo>
                  <a:pt x="222123" y="1200793"/>
                  <a:pt x="198352" y="1233272"/>
                  <a:pt x="177977" y="1267298"/>
                </a:cubicBezTo>
                <a:lnTo>
                  <a:pt x="133973" y="1359490"/>
                </a:lnTo>
                <a:lnTo>
                  <a:pt x="0" y="1084997"/>
                </a:lnTo>
                <a:lnTo>
                  <a:pt x="24963" y="1042367"/>
                </a:lnTo>
                <a:cubicBezTo>
                  <a:pt x="48633" y="1004710"/>
                  <a:pt x="85214" y="949301"/>
                  <a:pt x="134706" y="876140"/>
                </a:cubicBezTo>
                <a:lnTo>
                  <a:pt x="72771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0211F29D-2C79-D3B4-AB04-C9E7D515A60C}"/>
              </a:ext>
            </a:extLst>
          </p:cNvPr>
          <p:cNvSpPr txBox="1"/>
          <p:nvPr/>
        </p:nvSpPr>
        <p:spPr>
          <a:xfrm>
            <a:off x="15513807" y="4209123"/>
            <a:ext cx="1796292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CONTROLLING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D479CDBA-D57E-A604-F69B-0404ECC4D710}"/>
              </a:ext>
            </a:extLst>
          </p:cNvPr>
          <p:cNvSpPr txBox="1"/>
          <p:nvPr/>
        </p:nvSpPr>
        <p:spPr>
          <a:xfrm>
            <a:off x="15555645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Đưa ra điều chỉnh cần thiết để giữ dự án đúng hướng.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94BBB996-0999-6F88-F813-81C9D09E47C6}"/>
              </a:ext>
            </a:extLst>
          </p:cNvPr>
          <p:cNvSpPr txBox="1"/>
          <p:nvPr/>
        </p:nvSpPr>
        <p:spPr>
          <a:xfrm>
            <a:off x="16738170" y="3706871"/>
            <a:ext cx="1415350" cy="2133655"/>
          </a:xfrm>
          <a:custGeom>
            <a:avLst/>
            <a:gdLst/>
            <a:ahLst/>
            <a:cxnLst/>
            <a:rect l="l" t="t" r="r" b="b"/>
            <a:pathLst>
              <a:path w="1415350" h="2133655">
                <a:moveTo>
                  <a:pt x="0" y="0"/>
                </a:moveTo>
                <a:lnTo>
                  <a:pt x="1415350" y="0"/>
                </a:lnTo>
                <a:lnTo>
                  <a:pt x="1415350" y="195093"/>
                </a:lnTo>
                <a:lnTo>
                  <a:pt x="541730" y="2133655"/>
                </a:lnTo>
                <a:lnTo>
                  <a:pt x="408320" y="1860312"/>
                </a:lnTo>
                <a:lnTo>
                  <a:pt x="1163588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DC43B8D2-A7EE-F20C-FB64-EF636A690FF4}"/>
              </a:ext>
            </a:extLst>
          </p:cNvPr>
          <p:cNvSpPr txBox="1"/>
          <p:nvPr/>
        </p:nvSpPr>
        <p:spPr>
          <a:xfrm>
            <a:off x="18261306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CLOSING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FD00F7B5-C778-371E-7384-D49F5D82C1C6}"/>
              </a:ext>
            </a:extLst>
          </p:cNvPr>
          <p:cNvSpPr txBox="1"/>
          <p:nvPr/>
        </p:nvSpPr>
        <p:spPr>
          <a:xfrm>
            <a:off x="18303144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Hoàn tất công việc, bàn giao kết quả và giải phóng nguồn lực.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08AB932A-9EA9-2DB9-1910-400778C7344D}"/>
              </a:ext>
            </a:extLst>
          </p:cNvPr>
          <p:cNvSpPr txBox="1"/>
          <p:nvPr/>
        </p:nvSpPr>
        <p:spPr>
          <a:xfrm>
            <a:off x="19543772" y="3706871"/>
            <a:ext cx="1428262" cy="2462559"/>
          </a:xfrm>
          <a:custGeom>
            <a:avLst/>
            <a:gdLst/>
            <a:ahLst/>
            <a:cxnLst/>
            <a:rect l="l" t="t" r="r" b="b"/>
            <a:pathLst>
              <a:path w="1428262" h="2462559">
                <a:moveTo>
                  <a:pt x="349794" y="0"/>
                </a:moveTo>
                <a:lnTo>
                  <a:pt x="942942" y="0"/>
                </a:lnTo>
                <a:lnTo>
                  <a:pt x="1009062" y="34817"/>
                </a:lnTo>
                <a:cubicBezTo>
                  <a:pt x="1044030" y="58016"/>
                  <a:pt x="1077248" y="85082"/>
                  <a:pt x="1108718" y="116014"/>
                </a:cubicBezTo>
                <a:cubicBezTo>
                  <a:pt x="1233524" y="239743"/>
                  <a:pt x="1295926" y="392521"/>
                  <a:pt x="1295926" y="574349"/>
                </a:cubicBezTo>
                <a:cubicBezTo>
                  <a:pt x="1295926" y="787378"/>
                  <a:pt x="1199094" y="947149"/>
                  <a:pt x="1005432" y="1053664"/>
                </a:cubicBezTo>
                <a:cubicBezTo>
                  <a:pt x="1287318" y="1188152"/>
                  <a:pt x="1428262" y="1406560"/>
                  <a:pt x="1428262" y="1708889"/>
                </a:cubicBezTo>
                <a:cubicBezTo>
                  <a:pt x="1428262" y="1917614"/>
                  <a:pt x="1350796" y="2095676"/>
                  <a:pt x="1195866" y="2243075"/>
                </a:cubicBezTo>
                <a:cubicBezTo>
                  <a:pt x="1043088" y="2389398"/>
                  <a:pt x="861260" y="2462559"/>
                  <a:pt x="650384" y="2462559"/>
                </a:cubicBezTo>
                <a:lnTo>
                  <a:pt x="643878" y="2461979"/>
                </a:lnTo>
                <a:lnTo>
                  <a:pt x="528948" y="2226502"/>
                </a:lnTo>
                <a:lnTo>
                  <a:pt x="542256" y="2230265"/>
                </a:lnTo>
                <a:cubicBezTo>
                  <a:pt x="577760" y="2236653"/>
                  <a:pt x="614880" y="2239847"/>
                  <a:pt x="653612" y="2239847"/>
                </a:cubicBezTo>
                <a:cubicBezTo>
                  <a:pt x="801010" y="2239847"/>
                  <a:pt x="926352" y="2187666"/>
                  <a:pt x="1029640" y="2083303"/>
                </a:cubicBezTo>
                <a:cubicBezTo>
                  <a:pt x="1131850" y="1978941"/>
                  <a:pt x="1182956" y="1854136"/>
                  <a:pt x="1182956" y="1708889"/>
                </a:cubicBezTo>
                <a:cubicBezTo>
                  <a:pt x="1182956" y="1560414"/>
                  <a:pt x="1130236" y="1435072"/>
                  <a:pt x="1024798" y="1332861"/>
                </a:cubicBezTo>
                <a:cubicBezTo>
                  <a:pt x="919360" y="1230650"/>
                  <a:pt x="792402" y="1179545"/>
                  <a:pt x="643928" y="1179545"/>
                </a:cubicBezTo>
                <a:cubicBezTo>
                  <a:pt x="502984" y="1179545"/>
                  <a:pt x="379256" y="1230650"/>
                  <a:pt x="272742" y="1332861"/>
                </a:cubicBezTo>
                <a:cubicBezTo>
                  <a:pt x="246114" y="1358683"/>
                  <a:pt x="222814" y="1385681"/>
                  <a:pt x="202842" y="1413856"/>
                </a:cubicBezTo>
                <a:lnTo>
                  <a:pt x="164940" y="1480701"/>
                </a:lnTo>
                <a:lnTo>
                  <a:pt x="43162" y="1231193"/>
                </a:lnTo>
                <a:lnTo>
                  <a:pt x="43978" y="1230078"/>
                </a:lnTo>
                <a:cubicBezTo>
                  <a:pt x="111760" y="1150394"/>
                  <a:pt x="192856" y="1091589"/>
                  <a:pt x="287266" y="1053664"/>
                </a:cubicBezTo>
                <a:cubicBezTo>
                  <a:pt x="95756" y="929935"/>
                  <a:pt x="0" y="766936"/>
                  <a:pt x="0" y="564666"/>
                </a:cubicBezTo>
                <a:cubicBezTo>
                  <a:pt x="0" y="383914"/>
                  <a:pt x="62940" y="232750"/>
                  <a:pt x="188822" y="111173"/>
                </a:cubicBezTo>
                <a:cubicBezTo>
                  <a:pt x="220022" y="81048"/>
                  <a:pt x="252972" y="54688"/>
                  <a:pt x="287670" y="32094"/>
                </a:cubicBezTo>
                <a:lnTo>
                  <a:pt x="349794" y="0"/>
                </a:lnTo>
                <a:close/>
                <a:moveTo>
                  <a:pt x="653612" y="151519"/>
                </a:moveTo>
                <a:cubicBezTo>
                  <a:pt x="539566" y="151519"/>
                  <a:pt x="442734" y="190251"/>
                  <a:pt x="363118" y="267717"/>
                </a:cubicBezTo>
                <a:cubicBezTo>
                  <a:pt x="283500" y="345182"/>
                  <a:pt x="243692" y="440937"/>
                  <a:pt x="243692" y="554983"/>
                </a:cubicBezTo>
                <a:cubicBezTo>
                  <a:pt x="243692" y="662573"/>
                  <a:pt x="285114" y="755639"/>
                  <a:pt x="367958" y="834180"/>
                </a:cubicBezTo>
                <a:cubicBezTo>
                  <a:pt x="448652" y="912721"/>
                  <a:pt x="542794" y="951991"/>
                  <a:pt x="650384" y="951991"/>
                </a:cubicBezTo>
                <a:cubicBezTo>
                  <a:pt x="760126" y="951991"/>
                  <a:pt x="854268" y="913259"/>
                  <a:pt x="932808" y="835793"/>
                </a:cubicBezTo>
                <a:cubicBezTo>
                  <a:pt x="1011350" y="758328"/>
                  <a:pt x="1050620" y="664725"/>
                  <a:pt x="1050620" y="554983"/>
                </a:cubicBezTo>
                <a:cubicBezTo>
                  <a:pt x="1050620" y="445241"/>
                  <a:pt x="1012426" y="350561"/>
                  <a:pt x="936036" y="270944"/>
                </a:cubicBezTo>
                <a:cubicBezTo>
                  <a:pt x="858570" y="191327"/>
                  <a:pt x="764430" y="151519"/>
                  <a:pt x="653612" y="151519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18E90562-6C8F-1E7B-D352-91B733CDEE24}"/>
              </a:ext>
            </a:extLst>
          </p:cNvPr>
          <p:cNvSpPr txBox="1"/>
          <p:nvPr/>
        </p:nvSpPr>
        <p:spPr>
          <a:xfrm>
            <a:off x="21008808" y="4209123"/>
            <a:ext cx="181842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EVALUATION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E5CA55A0-541C-C699-3FAA-3B2980A22246}"/>
              </a:ext>
            </a:extLst>
          </p:cNvPr>
          <p:cNvSpPr txBox="1"/>
          <p:nvPr/>
        </p:nvSpPr>
        <p:spPr>
          <a:xfrm>
            <a:off x="210506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Xem </a:t>
            </a:r>
            <a:r>
              <a:rPr lang="en-US" dirty="0" err="1">
                <a:solidFill>
                  <a:schemeClr val="tx2"/>
                </a:solidFill>
              </a:rPr>
              <a:t>xét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toàn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bộ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rút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bài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học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lần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sau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31" name="TextBox 48">
            <a:extLst>
              <a:ext uri="{FF2B5EF4-FFF2-40B4-BE49-F238E27FC236}">
                <a16:creationId xmlns:a16="http://schemas.microsoft.com/office/drawing/2014/main" id="{4C0ED406-DE1D-B45A-B1C1-5DB73B4FB8C8}"/>
              </a:ext>
            </a:extLst>
          </p:cNvPr>
          <p:cNvSpPr txBox="1"/>
          <p:nvPr/>
        </p:nvSpPr>
        <p:spPr>
          <a:xfrm>
            <a:off x="4488264" y="1006880"/>
            <a:ext cx="1540748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PROJECT MANAGEMENT </a:t>
            </a:r>
            <a:r>
              <a:rPr lang="en-US" sz="6600" b="1" dirty="0">
                <a:solidFill>
                  <a:schemeClr val="bg1">
                    <a:lumMod val="5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PHASES</a:t>
            </a:r>
          </a:p>
        </p:txBody>
      </p:sp>
      <p:pic>
        <p:nvPicPr>
          <p:cNvPr id="232" name="Graphic 231">
            <a:extLst>
              <a:ext uri="{FF2B5EF4-FFF2-40B4-BE49-F238E27FC236}">
                <a16:creationId xmlns:a16="http://schemas.microsoft.com/office/drawing/2014/main" id="{0E2F79B6-D67D-A760-64C0-F931F04B46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48730" y="7608704"/>
            <a:ext cx="932046" cy="932046"/>
          </a:xfrm>
          <a:prstGeom prst="rect">
            <a:avLst/>
          </a:prstGeom>
        </p:spPr>
      </p:pic>
      <p:pic>
        <p:nvPicPr>
          <p:cNvPr id="233" name="Graphic 232">
            <a:extLst>
              <a:ext uri="{FF2B5EF4-FFF2-40B4-BE49-F238E27FC236}">
                <a16:creationId xmlns:a16="http://schemas.microsoft.com/office/drawing/2014/main" id="{6AD3FC94-42D6-A550-CAA1-9411E711DB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540274" y="7608704"/>
            <a:ext cx="932046" cy="932046"/>
          </a:xfrm>
          <a:prstGeom prst="rect">
            <a:avLst/>
          </a:prstGeom>
        </p:spPr>
      </p:pic>
      <p:pic>
        <p:nvPicPr>
          <p:cNvPr id="234" name="Graphic 233">
            <a:extLst>
              <a:ext uri="{FF2B5EF4-FFF2-40B4-BE49-F238E27FC236}">
                <a16:creationId xmlns:a16="http://schemas.microsoft.com/office/drawing/2014/main" id="{A3503688-BC8F-67B6-BAA6-A8CBCE5207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286046" y="7608704"/>
            <a:ext cx="932046" cy="932046"/>
          </a:xfrm>
          <a:prstGeom prst="rect">
            <a:avLst/>
          </a:prstGeom>
        </p:spPr>
      </p:pic>
      <p:pic>
        <p:nvPicPr>
          <p:cNvPr id="235" name="Graphic 234">
            <a:extLst>
              <a:ext uri="{FF2B5EF4-FFF2-40B4-BE49-F238E27FC236}">
                <a16:creationId xmlns:a16="http://schemas.microsoft.com/office/drawing/2014/main" id="{179F0A5A-AA39-ABCE-5D0B-6FCF8181D3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94502" y="7608704"/>
            <a:ext cx="932046" cy="932046"/>
          </a:xfrm>
          <a:prstGeom prst="rect">
            <a:avLst/>
          </a:prstGeom>
        </p:spPr>
      </p:pic>
      <p:pic>
        <p:nvPicPr>
          <p:cNvPr id="236" name="Graphic 235">
            <a:extLst>
              <a:ext uri="{FF2B5EF4-FFF2-40B4-BE49-F238E27FC236}">
                <a16:creationId xmlns:a16="http://schemas.microsoft.com/office/drawing/2014/main" id="{C7E4A38C-0B51-2042-2713-93A536657C6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031817" y="7608704"/>
            <a:ext cx="932046" cy="932046"/>
          </a:xfrm>
          <a:prstGeom prst="rect">
            <a:avLst/>
          </a:prstGeom>
        </p:spPr>
      </p:pic>
      <p:sp>
        <p:nvSpPr>
          <p:cNvPr id="237" name="TextBox 236">
            <a:extLst>
              <a:ext uri="{FF2B5EF4-FFF2-40B4-BE49-F238E27FC236}">
                <a16:creationId xmlns:a16="http://schemas.microsoft.com/office/drawing/2014/main" id="{85CAC663-83F1-7AC9-03EF-0A711C07498D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/>
                </a:solidFill>
                <a:latin typeface="+mn-lt"/>
              </a:rPr>
              <a:t>.net</a:t>
            </a:r>
          </a:p>
        </p:txBody>
      </p:sp>
      <p:sp>
        <p:nvSpPr>
          <p:cNvPr id="238" name="TextBox 48">
            <a:extLst>
              <a:ext uri="{FF2B5EF4-FFF2-40B4-BE49-F238E27FC236}">
                <a16:creationId xmlns:a16="http://schemas.microsoft.com/office/drawing/2014/main" id="{3117B6F6-779A-C405-970C-B3E58E5497EE}"/>
              </a:ext>
            </a:extLst>
          </p:cNvPr>
          <p:cNvSpPr txBox="1"/>
          <p:nvPr/>
        </p:nvSpPr>
        <p:spPr>
          <a:xfrm>
            <a:off x="9111193" y="198328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pic>
        <p:nvPicPr>
          <p:cNvPr id="239" name="Graphic 238">
            <a:extLst>
              <a:ext uri="{FF2B5EF4-FFF2-40B4-BE49-F238E27FC236}">
                <a16:creationId xmlns:a16="http://schemas.microsoft.com/office/drawing/2014/main" id="{E033F422-1D15-7D17-C8E8-017F8EE4903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811414" y="7608704"/>
            <a:ext cx="932046" cy="932046"/>
          </a:xfrm>
          <a:prstGeom prst="rect">
            <a:avLst/>
          </a:prstGeom>
        </p:spPr>
      </p:pic>
      <p:pic>
        <p:nvPicPr>
          <p:cNvPr id="240" name="Graphic 239">
            <a:extLst>
              <a:ext uri="{FF2B5EF4-FFF2-40B4-BE49-F238E27FC236}">
                <a16:creationId xmlns:a16="http://schemas.microsoft.com/office/drawing/2014/main" id="{BDB2EC88-D8C4-91E2-BAEC-CDFEC889BCD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557186" y="7608704"/>
            <a:ext cx="932046" cy="932046"/>
          </a:xfrm>
          <a:prstGeom prst="rect">
            <a:avLst/>
          </a:prstGeom>
        </p:spPr>
      </p:pic>
      <p:pic>
        <p:nvPicPr>
          <p:cNvPr id="241" name="Graphic 240">
            <a:extLst>
              <a:ext uri="{FF2B5EF4-FFF2-40B4-BE49-F238E27FC236}">
                <a16:creationId xmlns:a16="http://schemas.microsoft.com/office/drawing/2014/main" id="{D9A9183C-62A7-3DB1-6099-FCC406F0670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302958" y="7608704"/>
            <a:ext cx="932046" cy="93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67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2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2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23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2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2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2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2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23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23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23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5" grpId="0" animBg="1"/>
          <p:bldP spid="206" grpId="0"/>
          <p:bldP spid="207" grpId="0"/>
          <p:bldP spid="211" grpId="0"/>
          <p:bldP spid="212" grpId="0"/>
          <p:bldP spid="213" grpId="0" animBg="1"/>
          <p:bldP spid="214" grpId="0"/>
          <p:bldP spid="215" grpId="0"/>
          <p:bldP spid="216" grpId="0" animBg="1"/>
          <p:bldP spid="217" grpId="0"/>
          <p:bldP spid="218" grpId="0"/>
          <p:bldP spid="219" grpId="0" animBg="1"/>
          <p:bldP spid="220" grpId="0"/>
          <p:bldP spid="221" grpId="0"/>
          <p:bldP spid="222" grpId="0" animBg="1"/>
          <p:bldP spid="223" grpId="0"/>
          <p:bldP spid="224" grpId="0"/>
          <p:bldP spid="225" grpId="0" animBg="1"/>
          <p:bldP spid="226" grpId="0"/>
          <p:bldP spid="227" grpId="0"/>
          <p:bldP spid="228" grpId="0" animBg="1"/>
          <p:bldP spid="229" grpId="0"/>
          <p:bldP spid="23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23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2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2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2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2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23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23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23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5" grpId="0" animBg="1"/>
          <p:bldP spid="206" grpId="0"/>
          <p:bldP spid="207" grpId="0"/>
          <p:bldP spid="211" grpId="0"/>
          <p:bldP spid="212" grpId="0"/>
          <p:bldP spid="213" grpId="0" animBg="1"/>
          <p:bldP spid="214" grpId="0"/>
          <p:bldP spid="215" grpId="0"/>
          <p:bldP spid="216" grpId="0" animBg="1"/>
          <p:bldP spid="217" grpId="0"/>
          <p:bldP spid="218" grpId="0"/>
          <p:bldP spid="219" grpId="0" animBg="1"/>
          <p:bldP spid="220" grpId="0"/>
          <p:bldP spid="221" grpId="0"/>
          <p:bldP spid="222" grpId="0" animBg="1"/>
          <p:bldP spid="223" grpId="0"/>
          <p:bldP spid="224" grpId="0"/>
          <p:bldP spid="225" grpId="0" animBg="1"/>
          <p:bldP spid="226" grpId="0"/>
          <p:bldP spid="227" grpId="0"/>
          <p:bldP spid="228" grpId="0" animBg="1"/>
          <p:bldP spid="229" grpId="0"/>
          <p:bldP spid="23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>
            <a:extLst>
              <a:ext uri="{FF2B5EF4-FFF2-40B4-BE49-F238E27FC236}">
                <a16:creationId xmlns:a16="http://schemas.microsoft.com/office/drawing/2014/main" id="{12634315-F48E-425D-82E1-4FEAEA3DB1DF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D64DBA3-DACE-FEC6-5D97-81BB83CB302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137B7F0E-E108-3783-A514-1E28D1C77B5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F7A6477-92D1-1158-D4E9-6328B9D86CA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D9B1369-1DFE-2401-BE0D-26603D619276}"/>
              </a:ext>
            </a:extLst>
          </p:cNvPr>
          <p:cNvGrpSpPr/>
          <p:nvPr/>
        </p:nvGrpSpPr>
        <p:grpSpPr>
          <a:xfrm>
            <a:off x="934169" y="3706870"/>
            <a:ext cx="5514637" cy="11357235"/>
            <a:chOff x="934169" y="3706870"/>
            <a:chExt cx="5514637" cy="11357235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04A0F560-1B2F-72D0-EAB3-3856B34445AE}"/>
                </a:ext>
              </a:extLst>
            </p:cNvPr>
            <p:cNvSpPr/>
            <p:nvPr/>
          </p:nvSpPr>
          <p:spPr>
            <a:xfrm rot="2340000">
              <a:off x="3103434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7F25ACB-5F8D-E5BA-547B-0C2BF423BF95}"/>
                </a:ext>
              </a:extLst>
            </p:cNvPr>
            <p:cNvSpPr txBox="1"/>
            <p:nvPr/>
          </p:nvSpPr>
          <p:spPr>
            <a:xfrm>
              <a:off x="934169" y="3706870"/>
              <a:ext cx="3641027" cy="9878963"/>
            </a:xfrm>
            <a:custGeom>
              <a:avLst/>
              <a:gdLst/>
              <a:ahLst/>
              <a:cxnLst/>
              <a:rect l="l" t="t" r="r" b="b"/>
              <a:pathLst>
                <a:path w="3641027" h="9878963">
                  <a:moveTo>
                    <a:pt x="221152" y="0"/>
                  </a:moveTo>
                  <a:lnTo>
                    <a:pt x="3641027" y="0"/>
                  </a:lnTo>
                  <a:lnTo>
                    <a:pt x="3641027" y="9878963"/>
                  </a:lnTo>
                  <a:lnTo>
                    <a:pt x="0" y="2418985"/>
                  </a:lnTo>
                  <a:lnTo>
                    <a:pt x="221152" y="2418985"/>
                  </a:lnTo>
                  <a:lnTo>
                    <a:pt x="221152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/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86B6AA9-17B0-ADB4-D85D-BDB72A95D1E7}"/>
                </a:ext>
              </a:extLst>
            </p:cNvPr>
            <p:cNvSpPr/>
            <p:nvPr/>
          </p:nvSpPr>
          <p:spPr>
            <a:xfrm rot="2340000">
              <a:off x="2643011" y="8812066"/>
              <a:ext cx="3805795" cy="6252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0410925-4D1E-DD79-5688-BDEED896C118}"/>
              </a:ext>
            </a:extLst>
          </p:cNvPr>
          <p:cNvGrpSpPr/>
          <p:nvPr/>
        </p:nvGrpSpPr>
        <p:grpSpPr>
          <a:xfrm>
            <a:off x="3472126" y="3706870"/>
            <a:ext cx="5724179" cy="11357235"/>
            <a:chOff x="3472126" y="3706870"/>
            <a:chExt cx="5724179" cy="11357235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6D28F92-1D14-2249-B580-D3887A880BFB}"/>
                </a:ext>
              </a:extLst>
            </p:cNvPr>
            <p:cNvSpPr/>
            <p:nvPr/>
          </p:nvSpPr>
          <p:spPr>
            <a:xfrm rot="2340000">
              <a:off x="5850933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EAC4AE0-36CF-B24C-9B5D-6BDF8462E7E9}"/>
                </a:ext>
              </a:extLst>
            </p:cNvPr>
            <p:cNvSpPr txBox="1"/>
            <p:nvPr/>
          </p:nvSpPr>
          <p:spPr>
            <a:xfrm>
              <a:off x="3472126" y="3706870"/>
              <a:ext cx="3850568" cy="9878963"/>
            </a:xfrm>
            <a:custGeom>
              <a:avLst/>
              <a:gdLst/>
              <a:ahLst/>
              <a:cxnLst/>
              <a:rect l="l" t="t" r="r" b="b"/>
              <a:pathLst>
                <a:path w="3850568" h="9878963">
                  <a:moveTo>
                    <a:pt x="599758" y="0"/>
                  </a:moveTo>
                  <a:lnTo>
                    <a:pt x="3850568" y="0"/>
                  </a:lnTo>
                  <a:lnTo>
                    <a:pt x="3850568" y="9878963"/>
                  </a:lnTo>
                  <a:lnTo>
                    <a:pt x="209542" y="2418985"/>
                  </a:lnTo>
                  <a:lnTo>
                    <a:pt x="1005226" y="2418985"/>
                  </a:lnTo>
                  <a:lnTo>
                    <a:pt x="1005226" y="2197887"/>
                  </a:lnTo>
                  <a:lnTo>
                    <a:pt x="101629" y="2197887"/>
                  </a:lnTo>
                  <a:lnTo>
                    <a:pt x="0" y="1989663"/>
                  </a:lnTo>
                  <a:lnTo>
                    <a:pt x="567871" y="1447444"/>
                  </a:lnTo>
                  <a:cubicBezTo>
                    <a:pt x="638881" y="1380738"/>
                    <a:pt x="694290" y="1325867"/>
                    <a:pt x="734098" y="1282831"/>
                  </a:cubicBezTo>
                  <a:cubicBezTo>
                    <a:pt x="792197" y="1220429"/>
                    <a:pt x="840075" y="1161254"/>
                    <a:pt x="877731" y="1105307"/>
                  </a:cubicBezTo>
                  <a:cubicBezTo>
                    <a:pt x="971335" y="967592"/>
                    <a:pt x="1018137" y="823959"/>
                    <a:pt x="1018137" y="674408"/>
                  </a:cubicBezTo>
                  <a:cubicBezTo>
                    <a:pt x="1018137" y="582956"/>
                    <a:pt x="998232" y="490429"/>
                    <a:pt x="958424" y="396825"/>
                  </a:cubicBezTo>
                  <a:cubicBezTo>
                    <a:pt x="892794" y="241357"/>
                    <a:pt x="801611" y="124756"/>
                    <a:pt x="684876" y="47022"/>
                  </a:cubicBezTo>
                  <a:lnTo>
                    <a:pt x="599758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6E9B157-96B6-7783-1156-B4C6D144E4FE}"/>
                </a:ext>
              </a:extLst>
            </p:cNvPr>
            <p:cNvSpPr/>
            <p:nvPr/>
          </p:nvSpPr>
          <p:spPr>
            <a:xfrm rot="2340000">
              <a:off x="5390510" y="8812066"/>
              <a:ext cx="3805795" cy="6252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8A9F057-9156-0E67-F7DB-8F037B55A0CD}"/>
              </a:ext>
            </a:extLst>
          </p:cNvPr>
          <p:cNvGrpSpPr/>
          <p:nvPr/>
        </p:nvGrpSpPr>
        <p:grpSpPr>
          <a:xfrm>
            <a:off x="6450009" y="3706870"/>
            <a:ext cx="5493795" cy="11357235"/>
            <a:chOff x="6450009" y="3706870"/>
            <a:chExt cx="5493795" cy="1135723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6223BC1-3AA6-6A0A-2AB1-8385E548DDD6}"/>
                </a:ext>
              </a:extLst>
            </p:cNvPr>
            <p:cNvSpPr/>
            <p:nvPr/>
          </p:nvSpPr>
          <p:spPr>
            <a:xfrm rot="2340000">
              <a:off x="8598432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857F5ED-CB96-D85C-A797-5D42F9448335}"/>
                </a:ext>
              </a:extLst>
            </p:cNvPr>
            <p:cNvSpPr txBox="1"/>
            <p:nvPr/>
          </p:nvSpPr>
          <p:spPr>
            <a:xfrm>
              <a:off x="6450009" y="3706870"/>
              <a:ext cx="3620184" cy="9878963"/>
            </a:xfrm>
            <a:custGeom>
              <a:avLst/>
              <a:gdLst/>
              <a:ahLst/>
              <a:cxnLst/>
              <a:rect l="l" t="t" r="r" b="b"/>
              <a:pathLst>
                <a:path w="3620184" h="9878963">
                  <a:moveTo>
                    <a:pt x="270437" y="0"/>
                  </a:moveTo>
                  <a:lnTo>
                    <a:pt x="3620184" y="0"/>
                  </a:lnTo>
                  <a:lnTo>
                    <a:pt x="3620184" y="9878963"/>
                  </a:lnTo>
                  <a:lnTo>
                    <a:pt x="0" y="2461688"/>
                  </a:lnTo>
                  <a:lnTo>
                    <a:pt x="149775" y="2447933"/>
                  </a:lnTo>
                  <a:cubicBezTo>
                    <a:pt x="302083" y="2418683"/>
                    <a:pt x="433512" y="2345555"/>
                    <a:pt x="544061" y="2228550"/>
                  </a:cubicBezTo>
                  <a:cubicBezTo>
                    <a:pt x="689308" y="2075772"/>
                    <a:pt x="761931" y="1888027"/>
                    <a:pt x="761931" y="1665315"/>
                  </a:cubicBezTo>
                  <a:cubicBezTo>
                    <a:pt x="761931" y="1379125"/>
                    <a:pt x="624215" y="1163406"/>
                    <a:pt x="348784" y="1018159"/>
                  </a:cubicBezTo>
                  <a:cubicBezTo>
                    <a:pt x="432705" y="951453"/>
                    <a:pt x="494031" y="885285"/>
                    <a:pt x="532764" y="819655"/>
                  </a:cubicBezTo>
                  <a:cubicBezTo>
                    <a:pt x="576876" y="744342"/>
                    <a:pt x="598932" y="657194"/>
                    <a:pt x="598932" y="558210"/>
                  </a:cubicBezTo>
                  <a:cubicBezTo>
                    <a:pt x="598932" y="380686"/>
                    <a:pt x="540833" y="231674"/>
                    <a:pt x="424635" y="111173"/>
                  </a:cubicBezTo>
                  <a:cubicBezTo>
                    <a:pt x="395048" y="81048"/>
                    <a:pt x="363611" y="54688"/>
                    <a:pt x="330326" y="32094"/>
                  </a:cubicBezTo>
                  <a:lnTo>
                    <a:pt x="270437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C441AD1-3690-3E1F-C4B3-1F6C08EC4649}"/>
                </a:ext>
              </a:extLst>
            </p:cNvPr>
            <p:cNvSpPr/>
            <p:nvPr/>
          </p:nvSpPr>
          <p:spPr>
            <a:xfrm rot="2340000">
              <a:off x="8138009" y="8812066"/>
              <a:ext cx="3805795" cy="6252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A3E983B-4CFF-EAEB-389D-3CA0114323C5}"/>
              </a:ext>
            </a:extLst>
          </p:cNvPr>
          <p:cNvGrpSpPr/>
          <p:nvPr/>
        </p:nvGrpSpPr>
        <p:grpSpPr>
          <a:xfrm>
            <a:off x="8959266" y="3706870"/>
            <a:ext cx="5732037" cy="11357235"/>
            <a:chOff x="8959266" y="3706870"/>
            <a:chExt cx="5732037" cy="1135723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90B5684-F810-57B0-98BC-DB4DBD51C1B6}"/>
                </a:ext>
              </a:extLst>
            </p:cNvPr>
            <p:cNvSpPr/>
            <p:nvPr/>
          </p:nvSpPr>
          <p:spPr>
            <a:xfrm rot="2340000">
              <a:off x="11345931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58C9680-BEA6-D99E-CB47-5FD8C2C19727}"/>
                </a:ext>
              </a:extLst>
            </p:cNvPr>
            <p:cNvSpPr txBox="1"/>
            <p:nvPr/>
          </p:nvSpPr>
          <p:spPr>
            <a:xfrm>
              <a:off x="8959266" y="3706870"/>
              <a:ext cx="3858427" cy="9878963"/>
            </a:xfrm>
            <a:custGeom>
              <a:avLst/>
              <a:gdLst/>
              <a:ahLst/>
              <a:cxnLst/>
              <a:rect l="l" t="t" r="r" b="b"/>
              <a:pathLst>
                <a:path w="3858427" h="9878963">
                  <a:moveTo>
                    <a:pt x="850085" y="0"/>
                  </a:moveTo>
                  <a:lnTo>
                    <a:pt x="3858427" y="0"/>
                  </a:lnTo>
                  <a:lnTo>
                    <a:pt x="3858427" y="9878963"/>
                  </a:lnTo>
                  <a:lnTo>
                    <a:pt x="0" y="1973561"/>
                  </a:lnTo>
                  <a:lnTo>
                    <a:pt x="606393" y="1973561"/>
                  </a:lnTo>
                  <a:lnTo>
                    <a:pt x="606393" y="2418985"/>
                  </a:lnTo>
                  <a:lnTo>
                    <a:pt x="850085" y="2418985"/>
                  </a:lnTo>
                  <a:lnTo>
                    <a:pt x="850085" y="1973561"/>
                  </a:lnTo>
                  <a:lnTo>
                    <a:pt x="1072797" y="1973561"/>
                  </a:lnTo>
                  <a:lnTo>
                    <a:pt x="1072797" y="1750849"/>
                  </a:lnTo>
                  <a:lnTo>
                    <a:pt x="850085" y="1750849"/>
                  </a:lnTo>
                  <a:lnTo>
                    <a:pt x="850085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B21AC4-3C26-0869-5E2D-711C6D6EE4DC}"/>
                </a:ext>
              </a:extLst>
            </p:cNvPr>
            <p:cNvSpPr/>
            <p:nvPr/>
          </p:nvSpPr>
          <p:spPr>
            <a:xfrm rot="2340000">
              <a:off x="10885508" y="8812066"/>
              <a:ext cx="3805795" cy="6252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C0660F-6B3E-FCAE-657D-3D2ADF2A5568}"/>
              </a:ext>
            </a:extLst>
          </p:cNvPr>
          <p:cNvGrpSpPr/>
          <p:nvPr/>
        </p:nvGrpSpPr>
        <p:grpSpPr>
          <a:xfrm>
            <a:off x="11553031" y="3706870"/>
            <a:ext cx="5885771" cy="11357235"/>
            <a:chOff x="11553031" y="3706870"/>
            <a:chExt cx="5885771" cy="1135723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D530FAE-E567-1DD1-1673-C06733996FE0}"/>
                </a:ext>
              </a:extLst>
            </p:cNvPr>
            <p:cNvSpPr/>
            <p:nvPr/>
          </p:nvSpPr>
          <p:spPr>
            <a:xfrm rot="2340000">
              <a:off x="140934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DCED52A-A41D-0BCD-94E3-5F077BDE6F93}"/>
                </a:ext>
              </a:extLst>
            </p:cNvPr>
            <p:cNvSpPr txBox="1"/>
            <p:nvPr/>
          </p:nvSpPr>
          <p:spPr>
            <a:xfrm>
              <a:off x="11553031" y="3706870"/>
              <a:ext cx="4012160" cy="9878963"/>
            </a:xfrm>
            <a:custGeom>
              <a:avLst/>
              <a:gdLst/>
              <a:ahLst/>
              <a:cxnLst/>
              <a:rect l="l" t="t" r="r" b="b"/>
              <a:pathLst>
                <a:path w="4012160" h="9878963">
                  <a:moveTo>
                    <a:pt x="1028026" y="0"/>
                  </a:moveTo>
                  <a:lnTo>
                    <a:pt x="4012160" y="0"/>
                  </a:lnTo>
                  <a:lnTo>
                    <a:pt x="4012160" y="9878963"/>
                  </a:lnTo>
                  <a:lnTo>
                    <a:pt x="391870" y="2461472"/>
                  </a:lnTo>
                  <a:lnTo>
                    <a:pt x="403464" y="2462559"/>
                  </a:lnTo>
                  <a:cubicBezTo>
                    <a:pt x="635859" y="2462559"/>
                    <a:pt x="832750" y="2378101"/>
                    <a:pt x="994135" y="2209184"/>
                  </a:cubicBezTo>
                  <a:cubicBezTo>
                    <a:pt x="1153369" y="2042419"/>
                    <a:pt x="1232986" y="1842301"/>
                    <a:pt x="1232986" y="1608830"/>
                  </a:cubicBezTo>
                  <a:cubicBezTo>
                    <a:pt x="1232986" y="1374283"/>
                    <a:pt x="1156059" y="1174165"/>
                    <a:pt x="1002204" y="1008476"/>
                  </a:cubicBezTo>
                  <a:cubicBezTo>
                    <a:pt x="845123" y="838483"/>
                    <a:pt x="649846" y="753487"/>
                    <a:pt x="416375" y="753487"/>
                  </a:cubicBezTo>
                  <a:cubicBezTo>
                    <a:pt x="279735" y="753487"/>
                    <a:pt x="140944" y="791681"/>
                    <a:pt x="0" y="868071"/>
                  </a:cubicBezTo>
                  <a:lnTo>
                    <a:pt x="122653" y="195093"/>
                  </a:lnTo>
                  <a:lnTo>
                    <a:pt x="1028026" y="195093"/>
                  </a:lnTo>
                  <a:lnTo>
                    <a:pt x="1028026" y="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ED325B8-3823-1058-EE2D-78F1F0525185}"/>
                </a:ext>
              </a:extLst>
            </p:cNvPr>
            <p:cNvSpPr/>
            <p:nvPr/>
          </p:nvSpPr>
          <p:spPr>
            <a:xfrm rot="2340000">
              <a:off x="13633007" y="8812066"/>
              <a:ext cx="3805795" cy="6252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CFA4F6A-9C26-0D69-7827-1237C8729E50}"/>
              </a:ext>
            </a:extLst>
          </p:cNvPr>
          <p:cNvGrpSpPr/>
          <p:nvPr/>
        </p:nvGrpSpPr>
        <p:grpSpPr>
          <a:xfrm>
            <a:off x="14476441" y="3706870"/>
            <a:ext cx="5709860" cy="11357235"/>
            <a:chOff x="14476441" y="3706870"/>
            <a:chExt cx="5709860" cy="11357235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034CFAE-9F7D-53FD-74B3-55AF9EDF1A85}"/>
                </a:ext>
              </a:extLst>
            </p:cNvPr>
            <p:cNvSpPr/>
            <p:nvPr/>
          </p:nvSpPr>
          <p:spPr>
            <a:xfrm rot="2340000">
              <a:off x="16840929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C6EFEDD-33FC-B9CC-7A4C-0A6662CF294C}"/>
                </a:ext>
              </a:extLst>
            </p:cNvPr>
            <p:cNvSpPr txBox="1"/>
            <p:nvPr/>
          </p:nvSpPr>
          <p:spPr>
            <a:xfrm>
              <a:off x="14476441" y="3706870"/>
              <a:ext cx="3836248" cy="9878963"/>
            </a:xfrm>
            <a:custGeom>
              <a:avLst/>
              <a:gdLst/>
              <a:ahLst/>
              <a:cxnLst/>
              <a:rect l="l" t="t" r="r" b="b"/>
              <a:pathLst>
                <a:path w="3836248" h="9878963">
                  <a:moveTo>
                    <a:pt x="549339" y="0"/>
                  </a:moveTo>
                  <a:lnTo>
                    <a:pt x="3836248" y="0"/>
                  </a:lnTo>
                  <a:lnTo>
                    <a:pt x="3836248" y="9878963"/>
                  </a:lnTo>
                  <a:lnTo>
                    <a:pt x="216389" y="2462354"/>
                  </a:lnTo>
                  <a:lnTo>
                    <a:pt x="221098" y="2462559"/>
                  </a:lnTo>
                  <a:cubicBezTo>
                    <a:pt x="461024" y="2462559"/>
                    <a:pt x="660604" y="2379177"/>
                    <a:pt x="819838" y="2212412"/>
                  </a:cubicBezTo>
                  <a:cubicBezTo>
                    <a:pt x="977996" y="2047798"/>
                    <a:pt x="1057075" y="1845529"/>
                    <a:pt x="1057075" y="1605602"/>
                  </a:cubicBezTo>
                  <a:cubicBezTo>
                    <a:pt x="1057075" y="1368903"/>
                    <a:pt x="979610" y="1168785"/>
                    <a:pt x="824680" y="1005248"/>
                  </a:cubicBezTo>
                  <a:cubicBezTo>
                    <a:pt x="666522" y="839559"/>
                    <a:pt x="469632" y="756715"/>
                    <a:pt x="234009" y="756715"/>
                  </a:cubicBezTo>
                  <a:cubicBezTo>
                    <a:pt x="156544" y="756715"/>
                    <a:pt x="80692" y="774467"/>
                    <a:pt x="6455" y="809972"/>
                  </a:cubicBezTo>
                  <a:lnTo>
                    <a:pt x="0" y="806744"/>
                  </a:lnTo>
                  <a:lnTo>
                    <a:pt x="549339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1B497AE-A5C2-07A8-E071-3F264E2172B7}"/>
                </a:ext>
              </a:extLst>
            </p:cNvPr>
            <p:cNvSpPr/>
            <p:nvPr/>
          </p:nvSpPr>
          <p:spPr>
            <a:xfrm rot="2340000">
              <a:off x="16380506" y="8812066"/>
              <a:ext cx="3805795" cy="6252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37D61EF-9184-C935-8E08-51E0FB22F8FB}"/>
              </a:ext>
            </a:extLst>
          </p:cNvPr>
          <p:cNvGrpSpPr/>
          <p:nvPr/>
        </p:nvGrpSpPr>
        <p:grpSpPr>
          <a:xfrm>
            <a:off x="17279899" y="3706870"/>
            <a:ext cx="5653901" cy="11357235"/>
            <a:chOff x="17279899" y="3706870"/>
            <a:chExt cx="5653901" cy="1135723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373885D-1349-C78B-2AAC-CFDFBD5BDCD9}"/>
                </a:ext>
              </a:extLst>
            </p:cNvPr>
            <p:cNvSpPr/>
            <p:nvPr/>
          </p:nvSpPr>
          <p:spPr>
            <a:xfrm rot="2340000">
              <a:off x="19588428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E2C1C33-EBDA-BC13-AC04-33BEE2900C8F}"/>
                </a:ext>
              </a:extLst>
            </p:cNvPr>
            <p:cNvSpPr txBox="1"/>
            <p:nvPr/>
          </p:nvSpPr>
          <p:spPr>
            <a:xfrm>
              <a:off x="17279899" y="3706870"/>
              <a:ext cx="3780290" cy="9878963"/>
            </a:xfrm>
            <a:custGeom>
              <a:avLst/>
              <a:gdLst/>
              <a:ahLst/>
              <a:cxnLst/>
              <a:rect l="l" t="t" r="r" b="b"/>
              <a:pathLst>
                <a:path w="3780290" h="9878963">
                  <a:moveTo>
                    <a:pt x="873620" y="0"/>
                  </a:moveTo>
                  <a:lnTo>
                    <a:pt x="3780290" y="0"/>
                  </a:lnTo>
                  <a:lnTo>
                    <a:pt x="3780290" y="9878963"/>
                  </a:lnTo>
                  <a:lnTo>
                    <a:pt x="0" y="2133655"/>
                  </a:lnTo>
                  <a:lnTo>
                    <a:pt x="873620" y="195093"/>
                  </a:lnTo>
                  <a:lnTo>
                    <a:pt x="873620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69AA0B5-4130-8385-C0E1-CB893D7766DF}"/>
                </a:ext>
              </a:extLst>
            </p:cNvPr>
            <p:cNvSpPr/>
            <p:nvPr/>
          </p:nvSpPr>
          <p:spPr>
            <a:xfrm rot="2340000">
              <a:off x="19128005" y="8812066"/>
              <a:ext cx="3805795" cy="6252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AB05ED1-27E0-A4A2-6497-782425FBA7A4}"/>
              </a:ext>
            </a:extLst>
          </p:cNvPr>
          <p:cNvGrpSpPr/>
          <p:nvPr/>
        </p:nvGrpSpPr>
        <p:grpSpPr>
          <a:xfrm>
            <a:off x="20187649" y="3706870"/>
            <a:ext cx="5493653" cy="11357235"/>
            <a:chOff x="20187649" y="3706870"/>
            <a:chExt cx="5493653" cy="1135723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9898B09-8956-E099-EAB0-6646E35BC016}"/>
                </a:ext>
              </a:extLst>
            </p:cNvPr>
            <p:cNvSpPr/>
            <p:nvPr/>
          </p:nvSpPr>
          <p:spPr>
            <a:xfrm rot="2340000">
              <a:off x="223359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1350197-6C5D-A70D-7A15-60C10760C173}"/>
                </a:ext>
              </a:extLst>
            </p:cNvPr>
            <p:cNvSpPr txBox="1"/>
            <p:nvPr/>
          </p:nvSpPr>
          <p:spPr>
            <a:xfrm>
              <a:off x="20187649" y="3706870"/>
              <a:ext cx="3620042" cy="9878963"/>
            </a:xfrm>
            <a:custGeom>
              <a:avLst/>
              <a:gdLst/>
              <a:ahLst/>
              <a:cxnLst/>
              <a:rect l="l" t="t" r="r" b="b"/>
              <a:pathLst>
                <a:path w="3620042" h="9878963">
                  <a:moveTo>
                    <a:pt x="299064" y="0"/>
                  </a:moveTo>
                  <a:lnTo>
                    <a:pt x="3620042" y="0"/>
                  </a:lnTo>
                  <a:lnTo>
                    <a:pt x="3620042" y="9878963"/>
                  </a:lnTo>
                  <a:lnTo>
                    <a:pt x="0" y="2461979"/>
                  </a:lnTo>
                  <a:lnTo>
                    <a:pt x="6506" y="2462559"/>
                  </a:lnTo>
                  <a:cubicBezTo>
                    <a:pt x="217382" y="2462559"/>
                    <a:pt x="399210" y="2389398"/>
                    <a:pt x="551988" y="2243075"/>
                  </a:cubicBezTo>
                  <a:cubicBezTo>
                    <a:pt x="706918" y="2095676"/>
                    <a:pt x="784384" y="1917614"/>
                    <a:pt x="784384" y="1708889"/>
                  </a:cubicBezTo>
                  <a:cubicBezTo>
                    <a:pt x="784384" y="1406560"/>
                    <a:pt x="643440" y="1188152"/>
                    <a:pt x="361554" y="1053664"/>
                  </a:cubicBezTo>
                  <a:cubicBezTo>
                    <a:pt x="555216" y="947149"/>
                    <a:pt x="652048" y="787378"/>
                    <a:pt x="652048" y="574349"/>
                  </a:cubicBezTo>
                  <a:cubicBezTo>
                    <a:pt x="652048" y="392521"/>
                    <a:pt x="589646" y="239743"/>
                    <a:pt x="464840" y="116014"/>
                  </a:cubicBezTo>
                  <a:cubicBezTo>
                    <a:pt x="433370" y="85082"/>
                    <a:pt x="400152" y="58016"/>
                    <a:pt x="365184" y="34817"/>
                  </a:cubicBezTo>
                  <a:lnTo>
                    <a:pt x="299064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EA8C389-3683-D142-00DE-313B75F2DC44}"/>
                </a:ext>
              </a:extLst>
            </p:cNvPr>
            <p:cNvSpPr/>
            <p:nvPr/>
          </p:nvSpPr>
          <p:spPr>
            <a:xfrm rot="2340000">
              <a:off x="21875507" y="8812066"/>
              <a:ext cx="3805795" cy="6252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7B836A10-582F-C7CD-6419-1675C1CBD176}"/>
              </a:ext>
            </a:extLst>
          </p:cNvPr>
          <p:cNvSpPr txBox="1"/>
          <p:nvPr/>
        </p:nvSpPr>
        <p:spPr>
          <a:xfrm>
            <a:off x="490413" y="3706871"/>
            <a:ext cx="664908" cy="2418985"/>
          </a:xfrm>
          <a:custGeom>
            <a:avLst/>
            <a:gdLst/>
            <a:ahLst/>
            <a:cxnLst/>
            <a:rect l="l" t="t" r="r" b="b"/>
            <a:pathLst>
              <a:path w="664908" h="2418985">
                <a:moveTo>
                  <a:pt x="0" y="0"/>
                </a:moveTo>
                <a:lnTo>
                  <a:pt x="664908" y="0"/>
                </a:lnTo>
                <a:lnTo>
                  <a:pt x="664908" y="2418985"/>
                </a:lnTo>
                <a:lnTo>
                  <a:pt x="443756" y="2418985"/>
                </a:lnTo>
                <a:lnTo>
                  <a:pt x="419602" y="2369496"/>
                </a:lnTo>
                <a:lnTo>
                  <a:pt x="419602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60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17843D9-F6E9-A5AB-9C2C-BC71E37A30F8}"/>
              </a:ext>
            </a:extLst>
          </p:cNvPr>
          <p:cNvSpPr txBox="1"/>
          <p:nvPr/>
        </p:nvSpPr>
        <p:spPr>
          <a:xfrm>
            <a:off x="1776312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CONCEPT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D2B27AA-F776-48AF-B7DB-536C11BE16ED}"/>
              </a:ext>
            </a:extLst>
          </p:cNvPr>
          <p:cNvSpPr txBox="1"/>
          <p:nvPr/>
        </p:nvSpPr>
        <p:spPr>
          <a:xfrm>
            <a:off x="1818150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mục tiêu ban đầu, phạm vi và tầm nhìn của dự án.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F449119-5FD5-9DA1-E312-F62970B3DE27}"/>
              </a:ext>
            </a:extLst>
          </p:cNvPr>
          <p:cNvGrpSpPr/>
          <p:nvPr/>
        </p:nvGrpSpPr>
        <p:grpSpPr>
          <a:xfrm>
            <a:off x="2942577" y="3706871"/>
            <a:ext cx="1547687" cy="2418984"/>
            <a:chOff x="2942577" y="3706871"/>
            <a:chExt cx="1547687" cy="2418984"/>
          </a:xfrm>
          <a:solidFill>
            <a:schemeClr val="bg1"/>
          </a:solidFill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DAF618B-14BB-F6CD-F15D-3BA246DC5414}"/>
                </a:ext>
              </a:extLst>
            </p:cNvPr>
            <p:cNvSpPr txBox="1"/>
            <p:nvPr/>
          </p:nvSpPr>
          <p:spPr>
            <a:xfrm>
              <a:off x="2942577" y="3706871"/>
              <a:ext cx="1547687" cy="1989663"/>
            </a:xfrm>
            <a:custGeom>
              <a:avLst/>
              <a:gdLst/>
              <a:ahLst/>
              <a:cxnLst/>
              <a:rect l="l" t="t" r="r" b="b"/>
              <a:pathLst>
                <a:path w="1547687" h="1989663">
                  <a:moveTo>
                    <a:pt x="455215" y="0"/>
                  </a:moveTo>
                  <a:lnTo>
                    <a:pt x="1129308" y="0"/>
                  </a:lnTo>
                  <a:lnTo>
                    <a:pt x="1214426" y="47022"/>
                  </a:lnTo>
                  <a:cubicBezTo>
                    <a:pt x="1331161" y="124756"/>
                    <a:pt x="1422344" y="241357"/>
                    <a:pt x="1487974" y="396825"/>
                  </a:cubicBezTo>
                  <a:cubicBezTo>
                    <a:pt x="1527782" y="490429"/>
                    <a:pt x="1547687" y="582956"/>
                    <a:pt x="1547687" y="674408"/>
                  </a:cubicBezTo>
                  <a:cubicBezTo>
                    <a:pt x="1547687" y="823959"/>
                    <a:pt x="1500885" y="967592"/>
                    <a:pt x="1407281" y="1105307"/>
                  </a:cubicBezTo>
                  <a:cubicBezTo>
                    <a:pt x="1369625" y="1161254"/>
                    <a:pt x="1321747" y="1220429"/>
                    <a:pt x="1263648" y="1282831"/>
                  </a:cubicBezTo>
                  <a:cubicBezTo>
                    <a:pt x="1223840" y="1325867"/>
                    <a:pt x="1168431" y="1380738"/>
                    <a:pt x="1097421" y="1447444"/>
                  </a:cubicBezTo>
                  <a:lnTo>
                    <a:pt x="529550" y="1989663"/>
                  </a:lnTo>
                  <a:lnTo>
                    <a:pt x="423365" y="1772103"/>
                  </a:lnTo>
                  <a:lnTo>
                    <a:pt x="992521" y="1224732"/>
                  </a:lnTo>
                  <a:cubicBezTo>
                    <a:pt x="1053847" y="1164482"/>
                    <a:pt x="1103877" y="1109611"/>
                    <a:pt x="1142609" y="1060119"/>
                  </a:cubicBezTo>
                  <a:cubicBezTo>
                    <a:pt x="1249124" y="926707"/>
                    <a:pt x="1302381" y="797061"/>
                    <a:pt x="1302381" y="671180"/>
                  </a:cubicBezTo>
                  <a:cubicBezTo>
                    <a:pt x="1302381" y="528085"/>
                    <a:pt x="1249661" y="405432"/>
                    <a:pt x="1144223" y="303221"/>
                  </a:cubicBezTo>
                  <a:cubicBezTo>
                    <a:pt x="1040936" y="202087"/>
                    <a:pt x="917745" y="151519"/>
                    <a:pt x="774650" y="151519"/>
                  </a:cubicBezTo>
                  <a:cubicBezTo>
                    <a:pt x="604657" y="151519"/>
                    <a:pt x="472321" y="212307"/>
                    <a:pt x="377642" y="333885"/>
                  </a:cubicBezTo>
                  <a:cubicBezTo>
                    <a:pt x="289418" y="444703"/>
                    <a:pt x="245306" y="587798"/>
                    <a:pt x="245306" y="763170"/>
                  </a:cubicBezTo>
                  <a:lnTo>
                    <a:pt x="0" y="763170"/>
                  </a:lnTo>
                  <a:lnTo>
                    <a:pt x="0" y="756715"/>
                  </a:lnTo>
                  <a:cubicBezTo>
                    <a:pt x="0" y="574887"/>
                    <a:pt x="37656" y="419957"/>
                    <a:pt x="112970" y="291924"/>
                  </a:cubicBezTo>
                  <a:cubicBezTo>
                    <a:pt x="174296" y="187024"/>
                    <a:pt x="257712" y="104213"/>
                    <a:pt x="363218" y="43491"/>
                  </a:cubicBezTo>
                  <a:lnTo>
                    <a:pt x="455215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444500" dist="508000" dir="10800000" algn="r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>
                <a:defRPr sz="26000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F8E1CEF-FB28-22B8-E7CB-D0269F577C1B}"/>
                </a:ext>
              </a:extLst>
            </p:cNvPr>
            <p:cNvSpPr txBox="1"/>
            <p:nvPr/>
          </p:nvSpPr>
          <p:spPr>
            <a:xfrm>
              <a:off x="3573756" y="5904757"/>
              <a:ext cx="903597" cy="221098"/>
            </a:xfrm>
            <a:custGeom>
              <a:avLst/>
              <a:gdLst/>
              <a:ahLst/>
              <a:cxnLst/>
              <a:rect l="l" t="t" r="r" b="b"/>
              <a:pathLst>
                <a:path w="903597" h="221098">
                  <a:moveTo>
                    <a:pt x="0" y="0"/>
                  </a:moveTo>
                  <a:lnTo>
                    <a:pt x="903597" y="0"/>
                  </a:lnTo>
                  <a:lnTo>
                    <a:pt x="903597" y="221098"/>
                  </a:lnTo>
                  <a:lnTo>
                    <a:pt x="107913" y="2210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6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4EA3FEDE-A16F-88A8-0E38-A74C79B986BD}"/>
              </a:ext>
            </a:extLst>
          </p:cNvPr>
          <p:cNvSpPr txBox="1"/>
          <p:nvPr/>
        </p:nvSpPr>
        <p:spPr>
          <a:xfrm>
            <a:off x="4523811" y="4209123"/>
            <a:ext cx="145259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FEASIBILITY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7397914-1A1E-44D7-230D-FA993E980195}"/>
              </a:ext>
            </a:extLst>
          </p:cNvPr>
          <p:cNvSpPr txBox="1"/>
          <p:nvPr/>
        </p:nvSpPr>
        <p:spPr>
          <a:xfrm>
            <a:off x="4565649" y="4728407"/>
            <a:ext cx="1280448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nguồn lực, chi phí, rủi ro để xem dự án có thực hiện được không.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8374A26-7FCA-1743-387D-216B62E8DE5D}"/>
              </a:ext>
            </a:extLst>
          </p:cNvPr>
          <p:cNvSpPr txBox="1"/>
          <p:nvPr/>
        </p:nvSpPr>
        <p:spPr>
          <a:xfrm>
            <a:off x="5812729" y="3706870"/>
            <a:ext cx="1399212" cy="2461688"/>
          </a:xfrm>
          <a:custGeom>
            <a:avLst/>
            <a:gdLst/>
            <a:ahLst/>
            <a:cxnLst/>
            <a:rect l="l" t="t" r="r" b="b"/>
            <a:pathLst>
              <a:path w="1399212" h="2461688">
                <a:moveTo>
                  <a:pt x="331876" y="0"/>
                </a:moveTo>
                <a:lnTo>
                  <a:pt x="907718" y="0"/>
                </a:lnTo>
                <a:lnTo>
                  <a:pt x="967607" y="32094"/>
                </a:lnTo>
                <a:cubicBezTo>
                  <a:pt x="1000892" y="54688"/>
                  <a:pt x="1032329" y="81048"/>
                  <a:pt x="1061916" y="111173"/>
                </a:cubicBezTo>
                <a:cubicBezTo>
                  <a:pt x="1178114" y="231674"/>
                  <a:pt x="1236213" y="380686"/>
                  <a:pt x="1236213" y="558210"/>
                </a:cubicBezTo>
                <a:cubicBezTo>
                  <a:pt x="1236213" y="657194"/>
                  <a:pt x="1214157" y="744342"/>
                  <a:pt x="1170045" y="819655"/>
                </a:cubicBezTo>
                <a:cubicBezTo>
                  <a:pt x="1131312" y="885285"/>
                  <a:pt x="1069986" y="951453"/>
                  <a:pt x="986065" y="1018159"/>
                </a:cubicBezTo>
                <a:cubicBezTo>
                  <a:pt x="1261496" y="1163406"/>
                  <a:pt x="1399212" y="1379125"/>
                  <a:pt x="1399212" y="1665315"/>
                </a:cubicBezTo>
                <a:cubicBezTo>
                  <a:pt x="1399212" y="1888027"/>
                  <a:pt x="1326589" y="2075772"/>
                  <a:pt x="1181342" y="2228550"/>
                </a:cubicBezTo>
                <a:cubicBezTo>
                  <a:pt x="1070793" y="2345555"/>
                  <a:pt x="939364" y="2418683"/>
                  <a:pt x="787056" y="2447933"/>
                </a:cubicBezTo>
                <a:lnTo>
                  <a:pt x="637281" y="2461688"/>
                </a:lnTo>
                <a:lnTo>
                  <a:pt x="524409" y="2230428"/>
                </a:lnTo>
                <a:lnTo>
                  <a:pt x="554611" y="2235787"/>
                </a:lnTo>
                <a:cubicBezTo>
                  <a:pt x="578247" y="2238494"/>
                  <a:pt x="602640" y="2239847"/>
                  <a:pt x="627789" y="2239847"/>
                </a:cubicBezTo>
                <a:cubicBezTo>
                  <a:pt x="787023" y="2239847"/>
                  <a:pt x="915593" y="2185514"/>
                  <a:pt x="1013501" y="2076848"/>
                </a:cubicBezTo>
                <a:cubicBezTo>
                  <a:pt x="1107104" y="1972485"/>
                  <a:pt x="1153906" y="1839611"/>
                  <a:pt x="1153906" y="1678226"/>
                </a:cubicBezTo>
                <a:cubicBezTo>
                  <a:pt x="1153906" y="1555573"/>
                  <a:pt x="1114098" y="1445293"/>
                  <a:pt x="1034481" y="1347385"/>
                </a:cubicBezTo>
                <a:cubicBezTo>
                  <a:pt x="957016" y="1250554"/>
                  <a:pt x="858033" y="1187076"/>
                  <a:pt x="737531" y="1156951"/>
                </a:cubicBezTo>
                <a:cubicBezTo>
                  <a:pt x="698799" y="1147267"/>
                  <a:pt x="651459" y="1140812"/>
                  <a:pt x="595512" y="1137584"/>
                </a:cubicBezTo>
                <a:lnTo>
                  <a:pt x="453493" y="1132743"/>
                </a:lnTo>
                <a:lnTo>
                  <a:pt x="453493" y="918100"/>
                </a:lnTo>
                <a:lnTo>
                  <a:pt x="535800" y="921328"/>
                </a:lnTo>
                <a:cubicBezTo>
                  <a:pt x="664908" y="921328"/>
                  <a:pt x="771422" y="890127"/>
                  <a:pt x="855343" y="827724"/>
                </a:cubicBezTo>
                <a:cubicBezTo>
                  <a:pt x="946795" y="758866"/>
                  <a:pt x="992521" y="662573"/>
                  <a:pt x="992521" y="538844"/>
                </a:cubicBezTo>
                <a:cubicBezTo>
                  <a:pt x="992521" y="426950"/>
                  <a:pt x="957016" y="334423"/>
                  <a:pt x="886006" y="261261"/>
                </a:cubicBezTo>
                <a:cubicBezTo>
                  <a:pt x="814996" y="188100"/>
                  <a:pt x="723545" y="151519"/>
                  <a:pt x="611651" y="151519"/>
                </a:cubicBezTo>
                <a:cubicBezTo>
                  <a:pt x="497605" y="151519"/>
                  <a:pt x="406691" y="196707"/>
                  <a:pt x="338909" y="287083"/>
                </a:cubicBezTo>
                <a:cubicBezTo>
                  <a:pt x="276507" y="367776"/>
                  <a:pt x="245306" y="466759"/>
                  <a:pt x="245306" y="584032"/>
                </a:cubicBezTo>
                <a:lnTo>
                  <a:pt x="0" y="584032"/>
                </a:lnTo>
                <a:cubicBezTo>
                  <a:pt x="5379" y="397901"/>
                  <a:pt x="62940" y="244047"/>
                  <a:pt x="172682" y="122470"/>
                </a:cubicBezTo>
                <a:cubicBezTo>
                  <a:pt x="201194" y="90462"/>
                  <a:pt x="231857" y="62455"/>
                  <a:pt x="264672" y="38448"/>
                </a:cubicBezTo>
                <a:lnTo>
                  <a:pt x="3318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8CDF94B-B7BC-0457-A39E-445B8C8AC684}"/>
              </a:ext>
            </a:extLst>
          </p:cNvPr>
          <p:cNvSpPr txBox="1"/>
          <p:nvPr/>
        </p:nvSpPr>
        <p:spPr>
          <a:xfrm>
            <a:off x="7271310" y="4209123"/>
            <a:ext cx="134366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PLANNING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A280D3A-0507-2DD0-899C-43D7F482D4A5}"/>
              </a:ext>
            </a:extLst>
          </p:cNvPr>
          <p:cNvSpPr txBox="1"/>
          <p:nvPr/>
        </p:nvSpPr>
        <p:spPr>
          <a:xfrm>
            <a:off x="7313148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hoạch</a:t>
            </a:r>
            <a:r>
              <a:rPr lang="en-US" dirty="0">
                <a:solidFill>
                  <a:schemeClr val="tx2"/>
                </a:solidFill>
              </a:rPr>
              <a:t> chi </a:t>
            </a:r>
            <a:r>
              <a:rPr lang="en-US" dirty="0" err="1">
                <a:solidFill>
                  <a:schemeClr val="tx2"/>
                </a:solidFill>
              </a:rPr>
              <a:t>tiết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về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việc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ngân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8B41CAF-A89F-4B91-E9A5-7F26BF20CA8D}"/>
              </a:ext>
            </a:extLst>
          </p:cNvPr>
          <p:cNvSpPr txBox="1"/>
          <p:nvPr/>
        </p:nvSpPr>
        <p:spPr>
          <a:xfrm>
            <a:off x="8631726" y="3706871"/>
            <a:ext cx="1400337" cy="2418985"/>
          </a:xfrm>
          <a:custGeom>
            <a:avLst/>
            <a:gdLst/>
            <a:ahLst/>
            <a:cxnLst/>
            <a:rect l="l" t="t" r="r" b="b"/>
            <a:pathLst>
              <a:path w="1400337" h="2418985">
                <a:moveTo>
                  <a:pt x="868710" y="0"/>
                </a:moveTo>
                <a:lnTo>
                  <a:pt x="1177625" y="0"/>
                </a:lnTo>
                <a:lnTo>
                  <a:pt x="1177625" y="1750849"/>
                </a:lnTo>
                <a:lnTo>
                  <a:pt x="1400337" y="1750849"/>
                </a:lnTo>
                <a:lnTo>
                  <a:pt x="1400337" y="1973561"/>
                </a:lnTo>
                <a:lnTo>
                  <a:pt x="1177625" y="1973561"/>
                </a:lnTo>
                <a:lnTo>
                  <a:pt x="1177625" y="2418985"/>
                </a:lnTo>
                <a:lnTo>
                  <a:pt x="933933" y="2418985"/>
                </a:lnTo>
                <a:lnTo>
                  <a:pt x="933933" y="1973561"/>
                </a:lnTo>
                <a:lnTo>
                  <a:pt x="327540" y="1973561"/>
                </a:lnTo>
                <a:lnTo>
                  <a:pt x="218840" y="1750849"/>
                </a:lnTo>
                <a:lnTo>
                  <a:pt x="933933" y="1750849"/>
                </a:lnTo>
                <a:lnTo>
                  <a:pt x="933933" y="309677"/>
                </a:lnTo>
                <a:lnTo>
                  <a:pt x="927478" y="309677"/>
                </a:lnTo>
                <a:lnTo>
                  <a:pt x="117718" y="1543663"/>
                </a:lnTo>
                <a:lnTo>
                  <a:pt x="0" y="1302475"/>
                </a:lnTo>
                <a:lnTo>
                  <a:pt x="86871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95287E-A585-E068-29D7-E236E0358E86}"/>
              </a:ext>
            </a:extLst>
          </p:cNvPr>
          <p:cNvSpPr txBox="1"/>
          <p:nvPr/>
        </p:nvSpPr>
        <p:spPr>
          <a:xfrm>
            <a:off x="10018809" y="4209123"/>
            <a:ext cx="145259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EAD849A-B1BF-7E54-66FB-8B2480051B99}"/>
              </a:ext>
            </a:extLst>
          </p:cNvPr>
          <p:cNvSpPr txBox="1"/>
          <p:nvPr/>
        </p:nvSpPr>
        <p:spPr>
          <a:xfrm>
            <a:off x="10060647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Triển khai các công việc theo kế hoạch, phân bổ nguồn lực hiệu quả.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19AA00B-82AD-666C-4DD3-02C7D4B2F3DE}"/>
              </a:ext>
            </a:extLst>
          </p:cNvPr>
          <p:cNvSpPr txBox="1"/>
          <p:nvPr/>
        </p:nvSpPr>
        <p:spPr>
          <a:xfrm>
            <a:off x="11275660" y="3706871"/>
            <a:ext cx="1510358" cy="2462559"/>
          </a:xfrm>
          <a:custGeom>
            <a:avLst/>
            <a:gdLst/>
            <a:ahLst/>
            <a:cxnLst/>
            <a:rect l="l" t="t" r="r" b="b"/>
            <a:pathLst>
              <a:path w="1510358" h="2462559">
                <a:moveTo>
                  <a:pt x="199690" y="0"/>
                </a:moveTo>
                <a:lnTo>
                  <a:pt x="1305398" y="0"/>
                </a:lnTo>
                <a:lnTo>
                  <a:pt x="1305398" y="195093"/>
                </a:lnTo>
                <a:lnTo>
                  <a:pt x="400025" y="195093"/>
                </a:lnTo>
                <a:lnTo>
                  <a:pt x="277372" y="868071"/>
                </a:lnTo>
                <a:cubicBezTo>
                  <a:pt x="418316" y="791681"/>
                  <a:pt x="557107" y="753487"/>
                  <a:pt x="693747" y="753487"/>
                </a:cubicBezTo>
                <a:cubicBezTo>
                  <a:pt x="927218" y="753487"/>
                  <a:pt x="1122495" y="838483"/>
                  <a:pt x="1279576" y="1008476"/>
                </a:cubicBezTo>
                <a:cubicBezTo>
                  <a:pt x="1433431" y="1174165"/>
                  <a:pt x="1510358" y="1374283"/>
                  <a:pt x="1510358" y="1608830"/>
                </a:cubicBezTo>
                <a:cubicBezTo>
                  <a:pt x="1510358" y="1842301"/>
                  <a:pt x="1430741" y="2042419"/>
                  <a:pt x="1271507" y="2209184"/>
                </a:cubicBezTo>
                <a:cubicBezTo>
                  <a:pt x="1110122" y="2378101"/>
                  <a:pt x="913231" y="2462559"/>
                  <a:pt x="680836" y="2462559"/>
                </a:cubicBezTo>
                <a:lnTo>
                  <a:pt x="669242" y="2461472"/>
                </a:lnTo>
                <a:lnTo>
                  <a:pt x="554346" y="2226065"/>
                </a:lnTo>
                <a:lnTo>
                  <a:pt x="563832" y="2228953"/>
                </a:lnTo>
                <a:cubicBezTo>
                  <a:pt x="601219" y="2236216"/>
                  <a:pt x="640221" y="2239847"/>
                  <a:pt x="680836" y="2239847"/>
                </a:cubicBezTo>
                <a:cubicBezTo>
                  <a:pt x="846525" y="2239847"/>
                  <a:pt x="986393" y="2175831"/>
                  <a:pt x="1100438" y="2047798"/>
                </a:cubicBezTo>
                <a:cubicBezTo>
                  <a:pt x="1211257" y="1924070"/>
                  <a:pt x="1266666" y="1777747"/>
                  <a:pt x="1266666" y="1608830"/>
                </a:cubicBezTo>
                <a:cubicBezTo>
                  <a:pt x="1266666" y="1437761"/>
                  <a:pt x="1213408" y="1290363"/>
                  <a:pt x="1106894" y="1166634"/>
                </a:cubicBezTo>
                <a:cubicBezTo>
                  <a:pt x="995000" y="1036449"/>
                  <a:pt x="854057" y="971357"/>
                  <a:pt x="684064" y="971357"/>
                </a:cubicBezTo>
                <a:cubicBezTo>
                  <a:pt x="487174" y="971357"/>
                  <a:pt x="317719" y="1063885"/>
                  <a:pt x="175700" y="1248940"/>
                </a:cubicBezTo>
                <a:lnTo>
                  <a:pt x="56395" y="1205831"/>
                </a:lnTo>
                <a:lnTo>
                  <a:pt x="0" y="1090284"/>
                </a:lnTo>
                <a:lnTo>
                  <a:pt x="19969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C5A769A-F0E9-8BDE-80F1-5AE2AEC6AD1F}"/>
              </a:ext>
            </a:extLst>
          </p:cNvPr>
          <p:cNvSpPr txBox="1"/>
          <p:nvPr/>
        </p:nvSpPr>
        <p:spPr>
          <a:xfrm>
            <a:off x="12766307" y="4209123"/>
            <a:ext cx="15798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MONITORING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F36EA4A-2309-920C-C34C-665D4901F729}"/>
              </a:ext>
            </a:extLst>
          </p:cNvPr>
          <p:cNvSpPr txBox="1"/>
          <p:nvPr/>
        </p:nvSpPr>
        <p:spPr>
          <a:xfrm>
            <a:off x="128081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Theo dõi tiến độ, hiệu suất và phát hiện vấn đề kịp thời.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E2862E2-C8EB-3BFD-B596-0ACC6EA78B0A}"/>
              </a:ext>
            </a:extLst>
          </p:cNvPr>
          <p:cNvSpPr txBox="1"/>
          <p:nvPr/>
        </p:nvSpPr>
        <p:spPr>
          <a:xfrm>
            <a:off x="14020579" y="3706871"/>
            <a:ext cx="1512938" cy="2462559"/>
          </a:xfrm>
          <a:custGeom>
            <a:avLst/>
            <a:gdLst/>
            <a:ahLst/>
            <a:cxnLst/>
            <a:rect l="l" t="t" r="r" b="b"/>
            <a:pathLst>
              <a:path w="1512938" h="2462559">
                <a:moveTo>
                  <a:pt x="727713" y="0"/>
                </a:moveTo>
                <a:lnTo>
                  <a:pt x="1005202" y="0"/>
                </a:lnTo>
                <a:lnTo>
                  <a:pt x="455863" y="806744"/>
                </a:lnTo>
                <a:lnTo>
                  <a:pt x="462318" y="809972"/>
                </a:lnTo>
                <a:cubicBezTo>
                  <a:pt x="536555" y="774467"/>
                  <a:pt x="612407" y="756715"/>
                  <a:pt x="689872" y="756715"/>
                </a:cubicBezTo>
                <a:cubicBezTo>
                  <a:pt x="925495" y="756715"/>
                  <a:pt x="1122385" y="839559"/>
                  <a:pt x="1280543" y="1005248"/>
                </a:cubicBezTo>
                <a:cubicBezTo>
                  <a:pt x="1435473" y="1168785"/>
                  <a:pt x="1512938" y="1368903"/>
                  <a:pt x="1512938" y="1605602"/>
                </a:cubicBezTo>
                <a:cubicBezTo>
                  <a:pt x="1512938" y="1845529"/>
                  <a:pt x="1433859" y="2047798"/>
                  <a:pt x="1275701" y="2212412"/>
                </a:cubicBezTo>
                <a:cubicBezTo>
                  <a:pt x="1116467" y="2379177"/>
                  <a:pt x="916887" y="2462559"/>
                  <a:pt x="676961" y="2462559"/>
                </a:cubicBezTo>
                <a:lnTo>
                  <a:pt x="672252" y="2462354"/>
                </a:lnTo>
                <a:lnTo>
                  <a:pt x="558066" y="2228402"/>
                </a:lnTo>
                <a:lnTo>
                  <a:pt x="676961" y="2239847"/>
                </a:lnTo>
                <a:cubicBezTo>
                  <a:pt x="850181" y="2239847"/>
                  <a:pt x="993276" y="2177445"/>
                  <a:pt x="1106246" y="2052640"/>
                </a:cubicBezTo>
                <a:cubicBezTo>
                  <a:pt x="1214913" y="1932139"/>
                  <a:pt x="1269246" y="1784202"/>
                  <a:pt x="1269246" y="1608830"/>
                </a:cubicBezTo>
                <a:cubicBezTo>
                  <a:pt x="1269246" y="1436685"/>
                  <a:pt x="1214375" y="1289287"/>
                  <a:pt x="1104632" y="1166634"/>
                </a:cubicBezTo>
                <a:cubicBezTo>
                  <a:pt x="990587" y="1040753"/>
                  <a:pt x="848029" y="977813"/>
                  <a:pt x="676961" y="977813"/>
                </a:cubicBezTo>
                <a:cubicBezTo>
                  <a:pt x="504816" y="977813"/>
                  <a:pt x="362259" y="1041829"/>
                  <a:pt x="249289" y="1169861"/>
                </a:cubicBezTo>
                <a:cubicBezTo>
                  <a:pt x="222123" y="1200793"/>
                  <a:pt x="198352" y="1233272"/>
                  <a:pt x="177977" y="1267298"/>
                </a:cubicBezTo>
                <a:lnTo>
                  <a:pt x="133973" y="1359490"/>
                </a:lnTo>
                <a:lnTo>
                  <a:pt x="0" y="1084997"/>
                </a:lnTo>
                <a:lnTo>
                  <a:pt x="24963" y="1042367"/>
                </a:lnTo>
                <a:cubicBezTo>
                  <a:pt x="48633" y="1004710"/>
                  <a:pt x="85214" y="949301"/>
                  <a:pt x="134706" y="876140"/>
                </a:cubicBezTo>
                <a:lnTo>
                  <a:pt x="72771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9E889EE-5743-4F20-38A5-DEEDC716B7EE}"/>
              </a:ext>
            </a:extLst>
          </p:cNvPr>
          <p:cNvSpPr txBox="1"/>
          <p:nvPr/>
        </p:nvSpPr>
        <p:spPr>
          <a:xfrm>
            <a:off x="15513807" y="4209123"/>
            <a:ext cx="1796292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CONTROLLING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358756C-22F2-3653-C19B-66E68A047637}"/>
              </a:ext>
            </a:extLst>
          </p:cNvPr>
          <p:cNvSpPr txBox="1"/>
          <p:nvPr/>
        </p:nvSpPr>
        <p:spPr>
          <a:xfrm>
            <a:off x="15555645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Đưa ra điều chỉnh cần thiết để giữ dự án đúng hướng.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C9F7131-22C9-ADE2-0D1D-B072838D71B6}"/>
              </a:ext>
            </a:extLst>
          </p:cNvPr>
          <p:cNvSpPr txBox="1"/>
          <p:nvPr/>
        </p:nvSpPr>
        <p:spPr>
          <a:xfrm>
            <a:off x="16738170" y="3706871"/>
            <a:ext cx="1415350" cy="2133655"/>
          </a:xfrm>
          <a:custGeom>
            <a:avLst/>
            <a:gdLst/>
            <a:ahLst/>
            <a:cxnLst/>
            <a:rect l="l" t="t" r="r" b="b"/>
            <a:pathLst>
              <a:path w="1415350" h="2133655">
                <a:moveTo>
                  <a:pt x="0" y="0"/>
                </a:moveTo>
                <a:lnTo>
                  <a:pt x="1415350" y="0"/>
                </a:lnTo>
                <a:lnTo>
                  <a:pt x="1415350" y="195093"/>
                </a:lnTo>
                <a:lnTo>
                  <a:pt x="541730" y="2133655"/>
                </a:lnTo>
                <a:lnTo>
                  <a:pt x="408320" y="1860312"/>
                </a:lnTo>
                <a:lnTo>
                  <a:pt x="1163588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F340C9C-4DED-A651-26A2-A704326420CF}"/>
              </a:ext>
            </a:extLst>
          </p:cNvPr>
          <p:cNvSpPr txBox="1"/>
          <p:nvPr/>
        </p:nvSpPr>
        <p:spPr>
          <a:xfrm>
            <a:off x="18261306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CLOSING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E940C5C-16F0-9DEF-F986-742CF1DB6C60}"/>
              </a:ext>
            </a:extLst>
          </p:cNvPr>
          <p:cNvSpPr txBox="1"/>
          <p:nvPr/>
        </p:nvSpPr>
        <p:spPr>
          <a:xfrm>
            <a:off x="18303144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Hoàn tất công việc, bàn giao kết quả và giải phóng nguồn lực.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5F37187-528A-CE60-6BD3-E54AACF1E55C}"/>
              </a:ext>
            </a:extLst>
          </p:cNvPr>
          <p:cNvSpPr txBox="1"/>
          <p:nvPr/>
        </p:nvSpPr>
        <p:spPr>
          <a:xfrm>
            <a:off x="19543772" y="3706871"/>
            <a:ext cx="1428262" cy="2462559"/>
          </a:xfrm>
          <a:custGeom>
            <a:avLst/>
            <a:gdLst/>
            <a:ahLst/>
            <a:cxnLst/>
            <a:rect l="l" t="t" r="r" b="b"/>
            <a:pathLst>
              <a:path w="1428262" h="2462559">
                <a:moveTo>
                  <a:pt x="349794" y="0"/>
                </a:moveTo>
                <a:lnTo>
                  <a:pt x="942942" y="0"/>
                </a:lnTo>
                <a:lnTo>
                  <a:pt x="1009062" y="34817"/>
                </a:lnTo>
                <a:cubicBezTo>
                  <a:pt x="1044030" y="58016"/>
                  <a:pt x="1077248" y="85082"/>
                  <a:pt x="1108718" y="116014"/>
                </a:cubicBezTo>
                <a:cubicBezTo>
                  <a:pt x="1233524" y="239743"/>
                  <a:pt x="1295926" y="392521"/>
                  <a:pt x="1295926" y="574349"/>
                </a:cubicBezTo>
                <a:cubicBezTo>
                  <a:pt x="1295926" y="787378"/>
                  <a:pt x="1199094" y="947149"/>
                  <a:pt x="1005432" y="1053664"/>
                </a:cubicBezTo>
                <a:cubicBezTo>
                  <a:pt x="1287318" y="1188152"/>
                  <a:pt x="1428262" y="1406560"/>
                  <a:pt x="1428262" y="1708889"/>
                </a:cubicBezTo>
                <a:cubicBezTo>
                  <a:pt x="1428262" y="1917614"/>
                  <a:pt x="1350796" y="2095676"/>
                  <a:pt x="1195866" y="2243075"/>
                </a:cubicBezTo>
                <a:cubicBezTo>
                  <a:pt x="1043088" y="2389398"/>
                  <a:pt x="861260" y="2462559"/>
                  <a:pt x="650384" y="2462559"/>
                </a:cubicBezTo>
                <a:lnTo>
                  <a:pt x="643878" y="2461979"/>
                </a:lnTo>
                <a:lnTo>
                  <a:pt x="528948" y="2226502"/>
                </a:lnTo>
                <a:lnTo>
                  <a:pt x="542256" y="2230265"/>
                </a:lnTo>
                <a:cubicBezTo>
                  <a:pt x="577760" y="2236653"/>
                  <a:pt x="614880" y="2239847"/>
                  <a:pt x="653612" y="2239847"/>
                </a:cubicBezTo>
                <a:cubicBezTo>
                  <a:pt x="801010" y="2239847"/>
                  <a:pt x="926352" y="2187666"/>
                  <a:pt x="1029640" y="2083303"/>
                </a:cubicBezTo>
                <a:cubicBezTo>
                  <a:pt x="1131850" y="1978941"/>
                  <a:pt x="1182956" y="1854136"/>
                  <a:pt x="1182956" y="1708889"/>
                </a:cubicBezTo>
                <a:cubicBezTo>
                  <a:pt x="1182956" y="1560414"/>
                  <a:pt x="1130236" y="1435072"/>
                  <a:pt x="1024798" y="1332861"/>
                </a:cubicBezTo>
                <a:cubicBezTo>
                  <a:pt x="919360" y="1230650"/>
                  <a:pt x="792402" y="1179545"/>
                  <a:pt x="643928" y="1179545"/>
                </a:cubicBezTo>
                <a:cubicBezTo>
                  <a:pt x="502984" y="1179545"/>
                  <a:pt x="379256" y="1230650"/>
                  <a:pt x="272742" y="1332861"/>
                </a:cubicBezTo>
                <a:cubicBezTo>
                  <a:pt x="246114" y="1358683"/>
                  <a:pt x="222814" y="1385681"/>
                  <a:pt x="202842" y="1413856"/>
                </a:cubicBezTo>
                <a:lnTo>
                  <a:pt x="164940" y="1480701"/>
                </a:lnTo>
                <a:lnTo>
                  <a:pt x="43162" y="1231193"/>
                </a:lnTo>
                <a:lnTo>
                  <a:pt x="43978" y="1230078"/>
                </a:lnTo>
                <a:cubicBezTo>
                  <a:pt x="111760" y="1150394"/>
                  <a:pt x="192856" y="1091589"/>
                  <a:pt x="287266" y="1053664"/>
                </a:cubicBezTo>
                <a:cubicBezTo>
                  <a:pt x="95756" y="929935"/>
                  <a:pt x="0" y="766936"/>
                  <a:pt x="0" y="564666"/>
                </a:cubicBezTo>
                <a:cubicBezTo>
                  <a:pt x="0" y="383914"/>
                  <a:pt x="62940" y="232750"/>
                  <a:pt x="188822" y="111173"/>
                </a:cubicBezTo>
                <a:cubicBezTo>
                  <a:pt x="220022" y="81048"/>
                  <a:pt x="252972" y="54688"/>
                  <a:pt x="287670" y="32094"/>
                </a:cubicBezTo>
                <a:lnTo>
                  <a:pt x="349794" y="0"/>
                </a:lnTo>
                <a:close/>
                <a:moveTo>
                  <a:pt x="653612" y="151519"/>
                </a:moveTo>
                <a:cubicBezTo>
                  <a:pt x="539566" y="151519"/>
                  <a:pt x="442734" y="190251"/>
                  <a:pt x="363118" y="267717"/>
                </a:cubicBezTo>
                <a:cubicBezTo>
                  <a:pt x="283500" y="345182"/>
                  <a:pt x="243692" y="440937"/>
                  <a:pt x="243692" y="554983"/>
                </a:cubicBezTo>
                <a:cubicBezTo>
                  <a:pt x="243692" y="662573"/>
                  <a:pt x="285114" y="755639"/>
                  <a:pt x="367958" y="834180"/>
                </a:cubicBezTo>
                <a:cubicBezTo>
                  <a:pt x="448652" y="912721"/>
                  <a:pt x="542794" y="951991"/>
                  <a:pt x="650384" y="951991"/>
                </a:cubicBezTo>
                <a:cubicBezTo>
                  <a:pt x="760126" y="951991"/>
                  <a:pt x="854268" y="913259"/>
                  <a:pt x="932808" y="835793"/>
                </a:cubicBezTo>
                <a:cubicBezTo>
                  <a:pt x="1011350" y="758328"/>
                  <a:pt x="1050620" y="664725"/>
                  <a:pt x="1050620" y="554983"/>
                </a:cubicBezTo>
                <a:cubicBezTo>
                  <a:pt x="1050620" y="445241"/>
                  <a:pt x="1012426" y="350561"/>
                  <a:pt x="936036" y="270944"/>
                </a:cubicBezTo>
                <a:cubicBezTo>
                  <a:pt x="858570" y="191327"/>
                  <a:pt x="764430" y="151519"/>
                  <a:pt x="653612" y="1515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746B888-712E-C6EB-B882-63BC43430372}"/>
              </a:ext>
            </a:extLst>
          </p:cNvPr>
          <p:cNvSpPr txBox="1"/>
          <p:nvPr/>
        </p:nvSpPr>
        <p:spPr>
          <a:xfrm>
            <a:off x="21008808" y="4209123"/>
            <a:ext cx="181842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EVALUATION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E1FBC3D-46F5-D797-AB89-2A0976C3B504}"/>
              </a:ext>
            </a:extLst>
          </p:cNvPr>
          <p:cNvSpPr txBox="1"/>
          <p:nvPr/>
        </p:nvSpPr>
        <p:spPr>
          <a:xfrm>
            <a:off x="210506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Xem </a:t>
            </a:r>
            <a:r>
              <a:rPr lang="en-US" dirty="0" err="1">
                <a:solidFill>
                  <a:schemeClr val="tx2"/>
                </a:solidFill>
              </a:rPr>
              <a:t>xét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toàn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bộ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rút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bài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học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lần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sau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60" name="TextBox 48">
            <a:extLst>
              <a:ext uri="{FF2B5EF4-FFF2-40B4-BE49-F238E27FC236}">
                <a16:creationId xmlns:a16="http://schemas.microsoft.com/office/drawing/2014/main" id="{27DE99EC-FC3A-FF96-E138-AD725EB1EBAC}"/>
              </a:ext>
            </a:extLst>
          </p:cNvPr>
          <p:cNvSpPr txBox="1"/>
          <p:nvPr/>
        </p:nvSpPr>
        <p:spPr>
          <a:xfrm>
            <a:off x="4488264" y="1006880"/>
            <a:ext cx="1540748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PROJECT MANAGEMENT </a:t>
            </a:r>
            <a:r>
              <a:rPr lang="en-US" sz="6600" b="1" dirty="0">
                <a:solidFill>
                  <a:schemeClr val="bg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PHASES</a:t>
            </a:r>
          </a:p>
        </p:txBody>
      </p:sp>
      <p:pic>
        <p:nvPicPr>
          <p:cNvPr id="61" name="Graphic 60">
            <a:extLst>
              <a:ext uri="{FF2B5EF4-FFF2-40B4-BE49-F238E27FC236}">
                <a16:creationId xmlns:a16="http://schemas.microsoft.com/office/drawing/2014/main" id="{E896C0F2-1629-74D5-7A32-C1595D0D46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48730" y="7608704"/>
            <a:ext cx="932046" cy="932046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E832C1C2-521E-44E4-99FA-42AC280802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540274" y="7608704"/>
            <a:ext cx="932046" cy="932046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25035189-6079-D352-BE13-D43DA92492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286046" y="7608704"/>
            <a:ext cx="932046" cy="932046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3CE8DEDB-BE4A-1089-9248-023EEF9BE38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94502" y="7608704"/>
            <a:ext cx="932046" cy="932046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4B924DCF-E29C-0505-3DCE-59DB5CC03D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031817" y="7608704"/>
            <a:ext cx="932046" cy="932046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4A88E59D-E2DC-B748-7A8F-D676B3B93391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/>
                </a:solidFill>
                <a:latin typeface="+mn-lt"/>
              </a:rPr>
              <a:t>.net</a:t>
            </a:r>
          </a:p>
        </p:txBody>
      </p:sp>
      <p:sp>
        <p:nvSpPr>
          <p:cNvPr id="67" name="TextBox 48">
            <a:extLst>
              <a:ext uri="{FF2B5EF4-FFF2-40B4-BE49-F238E27FC236}">
                <a16:creationId xmlns:a16="http://schemas.microsoft.com/office/drawing/2014/main" id="{6DB9E9DD-8340-9FE3-FA57-3893D7E99242}"/>
              </a:ext>
            </a:extLst>
          </p:cNvPr>
          <p:cNvSpPr txBox="1"/>
          <p:nvPr/>
        </p:nvSpPr>
        <p:spPr>
          <a:xfrm>
            <a:off x="9111193" y="198328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pic>
        <p:nvPicPr>
          <p:cNvPr id="68" name="Graphic 67">
            <a:extLst>
              <a:ext uri="{FF2B5EF4-FFF2-40B4-BE49-F238E27FC236}">
                <a16:creationId xmlns:a16="http://schemas.microsoft.com/office/drawing/2014/main" id="{E97E8922-0FAB-F5BD-8B5C-57939139B4B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811414" y="7608704"/>
            <a:ext cx="932046" cy="932046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2BA0704B-974F-CF7B-51AB-F0807018262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557186" y="7608704"/>
            <a:ext cx="932046" cy="932046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35D6D63B-9A92-C50F-B0AF-BB1472F3128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302958" y="7608704"/>
            <a:ext cx="932046" cy="93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/>
          <p:bldP spid="36" grpId="0"/>
          <p:bldP spid="40" grpId="0"/>
          <p:bldP spid="41" grpId="0"/>
          <p:bldP spid="42" grpId="0" animBg="1"/>
          <p:bldP spid="43" grpId="0"/>
          <p:bldP spid="44" grpId="0"/>
          <p:bldP spid="45" grpId="0" animBg="1"/>
          <p:bldP spid="46" grpId="0"/>
          <p:bldP spid="47" grpId="0"/>
          <p:bldP spid="48" grpId="0" animBg="1"/>
          <p:bldP spid="49" grpId="0"/>
          <p:bldP spid="50" grpId="0"/>
          <p:bldP spid="51" grpId="0" animBg="1"/>
          <p:bldP spid="52" grpId="0"/>
          <p:bldP spid="53" grpId="0"/>
          <p:bldP spid="54" grpId="0" animBg="1"/>
          <p:bldP spid="55" grpId="0"/>
          <p:bldP spid="56" grpId="0"/>
          <p:bldP spid="57" grpId="0" animBg="1"/>
          <p:bldP spid="58" grpId="0"/>
          <p:bldP spid="5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/>
          <p:bldP spid="36" grpId="0"/>
          <p:bldP spid="40" grpId="0"/>
          <p:bldP spid="41" grpId="0"/>
          <p:bldP spid="42" grpId="0" animBg="1"/>
          <p:bldP spid="43" grpId="0"/>
          <p:bldP spid="44" grpId="0"/>
          <p:bldP spid="45" grpId="0" animBg="1"/>
          <p:bldP spid="46" grpId="0"/>
          <p:bldP spid="47" grpId="0"/>
          <p:bldP spid="48" grpId="0" animBg="1"/>
          <p:bldP spid="49" grpId="0"/>
          <p:bldP spid="50" grpId="0"/>
          <p:bldP spid="51" grpId="0" animBg="1"/>
          <p:bldP spid="52" grpId="0"/>
          <p:bldP spid="53" grpId="0"/>
          <p:bldP spid="54" grpId="0" animBg="1"/>
          <p:bldP spid="55" grpId="0"/>
          <p:bldP spid="56" grpId="0"/>
          <p:bldP spid="57" grpId="0" animBg="1"/>
          <p:bldP spid="58" grpId="0"/>
          <p:bldP spid="59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19827B91-1819-1776-8AB5-1AD81F2C96F7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22C969A-7FF4-1FCD-278D-16065F29D7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26FB00C-F17D-9925-C288-569956306FD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E3DE9D5-336D-6A8B-655C-AA3B76A32B4E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3FA974-CC45-C1B5-1E6C-A88E31CAA551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2CDE530C-3AB3-BBB3-CA06-BCE2B0D514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89F7665-4611-996F-60DE-102766846B7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D5C82D8-DF82-A6A0-F8E1-29AE24513B0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415CBC0-F0C4-765E-CAC2-F8A717078D27}"/>
              </a:ext>
            </a:extLst>
          </p:cNvPr>
          <p:cNvGrpSpPr/>
          <p:nvPr/>
        </p:nvGrpSpPr>
        <p:grpSpPr>
          <a:xfrm>
            <a:off x="934169" y="3706870"/>
            <a:ext cx="5514637" cy="11357235"/>
            <a:chOff x="934169" y="3706870"/>
            <a:chExt cx="5514637" cy="11357235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C2B41BC-8783-43BB-A676-7D0FB64B49AC}"/>
                </a:ext>
              </a:extLst>
            </p:cNvPr>
            <p:cNvSpPr/>
            <p:nvPr/>
          </p:nvSpPr>
          <p:spPr>
            <a:xfrm rot="2340000">
              <a:off x="3103434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65344F9-5490-6232-008A-3014431BCE67}"/>
                </a:ext>
              </a:extLst>
            </p:cNvPr>
            <p:cNvSpPr txBox="1"/>
            <p:nvPr/>
          </p:nvSpPr>
          <p:spPr>
            <a:xfrm>
              <a:off x="934169" y="3706870"/>
              <a:ext cx="3641027" cy="9878963"/>
            </a:xfrm>
            <a:custGeom>
              <a:avLst/>
              <a:gdLst/>
              <a:ahLst/>
              <a:cxnLst/>
              <a:rect l="l" t="t" r="r" b="b"/>
              <a:pathLst>
                <a:path w="3641027" h="9878963">
                  <a:moveTo>
                    <a:pt x="221152" y="0"/>
                  </a:moveTo>
                  <a:lnTo>
                    <a:pt x="3641027" y="0"/>
                  </a:lnTo>
                  <a:lnTo>
                    <a:pt x="3641027" y="9878963"/>
                  </a:lnTo>
                  <a:lnTo>
                    <a:pt x="0" y="2418985"/>
                  </a:lnTo>
                  <a:lnTo>
                    <a:pt x="221152" y="2418985"/>
                  </a:lnTo>
                  <a:lnTo>
                    <a:pt x="221152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/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B00720-FC50-B95B-D4C1-F181FCFE0D23}"/>
                </a:ext>
              </a:extLst>
            </p:cNvPr>
            <p:cNvSpPr/>
            <p:nvPr/>
          </p:nvSpPr>
          <p:spPr>
            <a:xfrm rot="2340000">
              <a:off x="2643011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7E60846-7179-7B1A-1176-9ECE8D9D7AEA}"/>
              </a:ext>
            </a:extLst>
          </p:cNvPr>
          <p:cNvGrpSpPr/>
          <p:nvPr/>
        </p:nvGrpSpPr>
        <p:grpSpPr>
          <a:xfrm>
            <a:off x="3472126" y="3706870"/>
            <a:ext cx="5724179" cy="11357235"/>
            <a:chOff x="3472126" y="3706870"/>
            <a:chExt cx="5724179" cy="1135723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CD34413-BAAA-5522-A43F-BBAA3CE69E61}"/>
                </a:ext>
              </a:extLst>
            </p:cNvPr>
            <p:cNvSpPr/>
            <p:nvPr/>
          </p:nvSpPr>
          <p:spPr>
            <a:xfrm rot="2340000">
              <a:off x="5850933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C47884E-B0BB-A194-91FE-060A922E9286}"/>
                </a:ext>
              </a:extLst>
            </p:cNvPr>
            <p:cNvSpPr txBox="1"/>
            <p:nvPr/>
          </p:nvSpPr>
          <p:spPr>
            <a:xfrm>
              <a:off x="3472126" y="3706870"/>
              <a:ext cx="3850568" cy="9878963"/>
            </a:xfrm>
            <a:custGeom>
              <a:avLst/>
              <a:gdLst/>
              <a:ahLst/>
              <a:cxnLst/>
              <a:rect l="l" t="t" r="r" b="b"/>
              <a:pathLst>
                <a:path w="3850568" h="9878963">
                  <a:moveTo>
                    <a:pt x="599758" y="0"/>
                  </a:moveTo>
                  <a:lnTo>
                    <a:pt x="3850568" y="0"/>
                  </a:lnTo>
                  <a:lnTo>
                    <a:pt x="3850568" y="9878963"/>
                  </a:lnTo>
                  <a:lnTo>
                    <a:pt x="209542" y="2418985"/>
                  </a:lnTo>
                  <a:lnTo>
                    <a:pt x="1005226" y="2418985"/>
                  </a:lnTo>
                  <a:lnTo>
                    <a:pt x="1005226" y="2197887"/>
                  </a:lnTo>
                  <a:lnTo>
                    <a:pt x="101629" y="2197887"/>
                  </a:lnTo>
                  <a:lnTo>
                    <a:pt x="0" y="1989663"/>
                  </a:lnTo>
                  <a:lnTo>
                    <a:pt x="567871" y="1447444"/>
                  </a:lnTo>
                  <a:cubicBezTo>
                    <a:pt x="638881" y="1380738"/>
                    <a:pt x="694290" y="1325867"/>
                    <a:pt x="734098" y="1282831"/>
                  </a:cubicBezTo>
                  <a:cubicBezTo>
                    <a:pt x="792197" y="1220429"/>
                    <a:pt x="840075" y="1161254"/>
                    <a:pt x="877731" y="1105307"/>
                  </a:cubicBezTo>
                  <a:cubicBezTo>
                    <a:pt x="971335" y="967592"/>
                    <a:pt x="1018137" y="823959"/>
                    <a:pt x="1018137" y="674408"/>
                  </a:cubicBezTo>
                  <a:cubicBezTo>
                    <a:pt x="1018137" y="582956"/>
                    <a:pt x="998232" y="490429"/>
                    <a:pt x="958424" y="396825"/>
                  </a:cubicBezTo>
                  <a:cubicBezTo>
                    <a:pt x="892794" y="241357"/>
                    <a:pt x="801611" y="124756"/>
                    <a:pt x="684876" y="47022"/>
                  </a:cubicBezTo>
                  <a:lnTo>
                    <a:pt x="599758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DE4836E-F541-6A0B-C71D-202BE76DD11B}"/>
                </a:ext>
              </a:extLst>
            </p:cNvPr>
            <p:cNvSpPr/>
            <p:nvPr/>
          </p:nvSpPr>
          <p:spPr>
            <a:xfrm rot="2340000">
              <a:off x="5390510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3AE550-A61D-EEB1-651B-F9AE967C19A7}"/>
              </a:ext>
            </a:extLst>
          </p:cNvPr>
          <p:cNvGrpSpPr/>
          <p:nvPr/>
        </p:nvGrpSpPr>
        <p:grpSpPr>
          <a:xfrm>
            <a:off x="6450009" y="3706870"/>
            <a:ext cx="5493795" cy="11357235"/>
            <a:chOff x="6450009" y="3706870"/>
            <a:chExt cx="5493795" cy="1135723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6FFAF98-BE23-7584-07BD-B03109D28622}"/>
                </a:ext>
              </a:extLst>
            </p:cNvPr>
            <p:cNvSpPr/>
            <p:nvPr/>
          </p:nvSpPr>
          <p:spPr>
            <a:xfrm rot="2340000">
              <a:off x="8598432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40529F2-9A97-5AAE-CB89-2BA1E5D2CB19}"/>
                </a:ext>
              </a:extLst>
            </p:cNvPr>
            <p:cNvSpPr txBox="1"/>
            <p:nvPr/>
          </p:nvSpPr>
          <p:spPr>
            <a:xfrm>
              <a:off x="6450009" y="3706870"/>
              <a:ext cx="3620184" cy="9878963"/>
            </a:xfrm>
            <a:custGeom>
              <a:avLst/>
              <a:gdLst/>
              <a:ahLst/>
              <a:cxnLst/>
              <a:rect l="l" t="t" r="r" b="b"/>
              <a:pathLst>
                <a:path w="3620184" h="9878963">
                  <a:moveTo>
                    <a:pt x="270437" y="0"/>
                  </a:moveTo>
                  <a:lnTo>
                    <a:pt x="3620184" y="0"/>
                  </a:lnTo>
                  <a:lnTo>
                    <a:pt x="3620184" y="9878963"/>
                  </a:lnTo>
                  <a:lnTo>
                    <a:pt x="0" y="2461688"/>
                  </a:lnTo>
                  <a:lnTo>
                    <a:pt x="149775" y="2447933"/>
                  </a:lnTo>
                  <a:cubicBezTo>
                    <a:pt x="302083" y="2418683"/>
                    <a:pt x="433512" y="2345555"/>
                    <a:pt x="544061" y="2228550"/>
                  </a:cubicBezTo>
                  <a:cubicBezTo>
                    <a:pt x="689308" y="2075772"/>
                    <a:pt x="761931" y="1888027"/>
                    <a:pt x="761931" y="1665315"/>
                  </a:cubicBezTo>
                  <a:cubicBezTo>
                    <a:pt x="761931" y="1379125"/>
                    <a:pt x="624215" y="1163406"/>
                    <a:pt x="348784" y="1018159"/>
                  </a:cubicBezTo>
                  <a:cubicBezTo>
                    <a:pt x="432705" y="951453"/>
                    <a:pt x="494031" y="885285"/>
                    <a:pt x="532764" y="819655"/>
                  </a:cubicBezTo>
                  <a:cubicBezTo>
                    <a:pt x="576876" y="744342"/>
                    <a:pt x="598932" y="657194"/>
                    <a:pt x="598932" y="558210"/>
                  </a:cubicBezTo>
                  <a:cubicBezTo>
                    <a:pt x="598932" y="380686"/>
                    <a:pt x="540833" y="231674"/>
                    <a:pt x="424635" y="111173"/>
                  </a:cubicBezTo>
                  <a:cubicBezTo>
                    <a:pt x="395048" y="81048"/>
                    <a:pt x="363611" y="54688"/>
                    <a:pt x="330326" y="32094"/>
                  </a:cubicBezTo>
                  <a:lnTo>
                    <a:pt x="270437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B3E5766-342B-4540-3810-37D656C93198}"/>
                </a:ext>
              </a:extLst>
            </p:cNvPr>
            <p:cNvSpPr/>
            <p:nvPr/>
          </p:nvSpPr>
          <p:spPr>
            <a:xfrm rot="2340000">
              <a:off x="8138009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097D201-9C8D-623A-16A7-949A5129406F}"/>
              </a:ext>
            </a:extLst>
          </p:cNvPr>
          <p:cNvGrpSpPr/>
          <p:nvPr/>
        </p:nvGrpSpPr>
        <p:grpSpPr>
          <a:xfrm>
            <a:off x="8959266" y="3706870"/>
            <a:ext cx="5732037" cy="11357235"/>
            <a:chOff x="8959266" y="3706870"/>
            <a:chExt cx="5732037" cy="1135723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44AAB09-322C-2DB8-683F-15D5B3068F36}"/>
                </a:ext>
              </a:extLst>
            </p:cNvPr>
            <p:cNvSpPr/>
            <p:nvPr/>
          </p:nvSpPr>
          <p:spPr>
            <a:xfrm rot="2340000">
              <a:off x="11345931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9C817C6-3290-5FC7-5110-8DC31E884F71}"/>
                </a:ext>
              </a:extLst>
            </p:cNvPr>
            <p:cNvSpPr txBox="1"/>
            <p:nvPr/>
          </p:nvSpPr>
          <p:spPr>
            <a:xfrm>
              <a:off x="8959266" y="3706870"/>
              <a:ext cx="3858427" cy="9878963"/>
            </a:xfrm>
            <a:custGeom>
              <a:avLst/>
              <a:gdLst/>
              <a:ahLst/>
              <a:cxnLst/>
              <a:rect l="l" t="t" r="r" b="b"/>
              <a:pathLst>
                <a:path w="3858427" h="9878963">
                  <a:moveTo>
                    <a:pt x="850085" y="0"/>
                  </a:moveTo>
                  <a:lnTo>
                    <a:pt x="3858427" y="0"/>
                  </a:lnTo>
                  <a:lnTo>
                    <a:pt x="3858427" y="9878963"/>
                  </a:lnTo>
                  <a:lnTo>
                    <a:pt x="0" y="1973561"/>
                  </a:lnTo>
                  <a:lnTo>
                    <a:pt x="606393" y="1973561"/>
                  </a:lnTo>
                  <a:lnTo>
                    <a:pt x="606393" y="2418985"/>
                  </a:lnTo>
                  <a:lnTo>
                    <a:pt x="850085" y="2418985"/>
                  </a:lnTo>
                  <a:lnTo>
                    <a:pt x="850085" y="1973561"/>
                  </a:lnTo>
                  <a:lnTo>
                    <a:pt x="1072797" y="1973561"/>
                  </a:lnTo>
                  <a:lnTo>
                    <a:pt x="1072797" y="1750849"/>
                  </a:lnTo>
                  <a:lnTo>
                    <a:pt x="850085" y="1750849"/>
                  </a:lnTo>
                  <a:lnTo>
                    <a:pt x="850085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775BA85-56E9-BC2E-89D6-168D5C646046}"/>
                </a:ext>
              </a:extLst>
            </p:cNvPr>
            <p:cNvSpPr/>
            <p:nvPr/>
          </p:nvSpPr>
          <p:spPr>
            <a:xfrm rot="2340000">
              <a:off x="10885508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D86D1DD-BA36-21E5-A505-599B153F631B}"/>
              </a:ext>
            </a:extLst>
          </p:cNvPr>
          <p:cNvGrpSpPr/>
          <p:nvPr/>
        </p:nvGrpSpPr>
        <p:grpSpPr>
          <a:xfrm>
            <a:off x="11553031" y="3706870"/>
            <a:ext cx="5885771" cy="11357235"/>
            <a:chOff x="11553031" y="3706870"/>
            <a:chExt cx="5885771" cy="11357235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DC237DB-98DF-D421-8157-7C5A0B531661}"/>
                </a:ext>
              </a:extLst>
            </p:cNvPr>
            <p:cNvSpPr/>
            <p:nvPr/>
          </p:nvSpPr>
          <p:spPr>
            <a:xfrm rot="2340000">
              <a:off x="140934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BD7290A-36A6-53A4-F104-EC3D16402499}"/>
                </a:ext>
              </a:extLst>
            </p:cNvPr>
            <p:cNvSpPr txBox="1"/>
            <p:nvPr/>
          </p:nvSpPr>
          <p:spPr>
            <a:xfrm>
              <a:off x="11553031" y="3706870"/>
              <a:ext cx="4012160" cy="9878963"/>
            </a:xfrm>
            <a:custGeom>
              <a:avLst/>
              <a:gdLst/>
              <a:ahLst/>
              <a:cxnLst/>
              <a:rect l="l" t="t" r="r" b="b"/>
              <a:pathLst>
                <a:path w="4012160" h="9878963">
                  <a:moveTo>
                    <a:pt x="1028026" y="0"/>
                  </a:moveTo>
                  <a:lnTo>
                    <a:pt x="4012160" y="0"/>
                  </a:lnTo>
                  <a:lnTo>
                    <a:pt x="4012160" y="9878963"/>
                  </a:lnTo>
                  <a:lnTo>
                    <a:pt x="391870" y="2461472"/>
                  </a:lnTo>
                  <a:lnTo>
                    <a:pt x="403464" y="2462559"/>
                  </a:lnTo>
                  <a:cubicBezTo>
                    <a:pt x="635859" y="2462559"/>
                    <a:pt x="832750" y="2378101"/>
                    <a:pt x="994135" y="2209184"/>
                  </a:cubicBezTo>
                  <a:cubicBezTo>
                    <a:pt x="1153369" y="2042419"/>
                    <a:pt x="1232986" y="1842301"/>
                    <a:pt x="1232986" y="1608830"/>
                  </a:cubicBezTo>
                  <a:cubicBezTo>
                    <a:pt x="1232986" y="1374283"/>
                    <a:pt x="1156059" y="1174165"/>
                    <a:pt x="1002204" y="1008476"/>
                  </a:cubicBezTo>
                  <a:cubicBezTo>
                    <a:pt x="845123" y="838483"/>
                    <a:pt x="649846" y="753487"/>
                    <a:pt x="416375" y="753487"/>
                  </a:cubicBezTo>
                  <a:cubicBezTo>
                    <a:pt x="279735" y="753487"/>
                    <a:pt x="140944" y="791681"/>
                    <a:pt x="0" y="868071"/>
                  </a:cubicBezTo>
                  <a:lnTo>
                    <a:pt x="122653" y="195093"/>
                  </a:lnTo>
                  <a:lnTo>
                    <a:pt x="1028026" y="195093"/>
                  </a:lnTo>
                  <a:lnTo>
                    <a:pt x="1028026" y="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1B3188A-67E7-76E4-05D3-7F51908CD024}"/>
                </a:ext>
              </a:extLst>
            </p:cNvPr>
            <p:cNvSpPr/>
            <p:nvPr/>
          </p:nvSpPr>
          <p:spPr>
            <a:xfrm rot="2340000">
              <a:off x="13633007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39C158A-4446-CEDC-6FC5-B505CA2EF511}"/>
              </a:ext>
            </a:extLst>
          </p:cNvPr>
          <p:cNvGrpSpPr/>
          <p:nvPr/>
        </p:nvGrpSpPr>
        <p:grpSpPr>
          <a:xfrm>
            <a:off x="14476441" y="3706870"/>
            <a:ext cx="5709860" cy="11357235"/>
            <a:chOff x="14476441" y="3706870"/>
            <a:chExt cx="5709860" cy="1135723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06A0479-A269-8FE7-32BF-E78418E1CFC6}"/>
                </a:ext>
              </a:extLst>
            </p:cNvPr>
            <p:cNvSpPr/>
            <p:nvPr/>
          </p:nvSpPr>
          <p:spPr>
            <a:xfrm rot="2340000">
              <a:off x="16840929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9C6C20E-0C1E-AC87-3AF3-F847A47E8CF8}"/>
                </a:ext>
              </a:extLst>
            </p:cNvPr>
            <p:cNvSpPr txBox="1"/>
            <p:nvPr/>
          </p:nvSpPr>
          <p:spPr>
            <a:xfrm>
              <a:off x="14476441" y="3706870"/>
              <a:ext cx="3836248" cy="9878963"/>
            </a:xfrm>
            <a:custGeom>
              <a:avLst/>
              <a:gdLst/>
              <a:ahLst/>
              <a:cxnLst/>
              <a:rect l="l" t="t" r="r" b="b"/>
              <a:pathLst>
                <a:path w="3836248" h="9878963">
                  <a:moveTo>
                    <a:pt x="549339" y="0"/>
                  </a:moveTo>
                  <a:lnTo>
                    <a:pt x="3836248" y="0"/>
                  </a:lnTo>
                  <a:lnTo>
                    <a:pt x="3836248" y="9878963"/>
                  </a:lnTo>
                  <a:lnTo>
                    <a:pt x="216389" y="2462354"/>
                  </a:lnTo>
                  <a:lnTo>
                    <a:pt x="221098" y="2462559"/>
                  </a:lnTo>
                  <a:cubicBezTo>
                    <a:pt x="461024" y="2462559"/>
                    <a:pt x="660604" y="2379177"/>
                    <a:pt x="819838" y="2212412"/>
                  </a:cubicBezTo>
                  <a:cubicBezTo>
                    <a:pt x="977996" y="2047798"/>
                    <a:pt x="1057075" y="1845529"/>
                    <a:pt x="1057075" y="1605602"/>
                  </a:cubicBezTo>
                  <a:cubicBezTo>
                    <a:pt x="1057075" y="1368903"/>
                    <a:pt x="979610" y="1168785"/>
                    <a:pt x="824680" y="1005248"/>
                  </a:cubicBezTo>
                  <a:cubicBezTo>
                    <a:pt x="666522" y="839559"/>
                    <a:pt x="469632" y="756715"/>
                    <a:pt x="234009" y="756715"/>
                  </a:cubicBezTo>
                  <a:cubicBezTo>
                    <a:pt x="156544" y="756715"/>
                    <a:pt x="80692" y="774467"/>
                    <a:pt x="6455" y="809972"/>
                  </a:cubicBezTo>
                  <a:lnTo>
                    <a:pt x="0" y="806744"/>
                  </a:lnTo>
                  <a:lnTo>
                    <a:pt x="549339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4EB04F8-A9F3-40BF-F542-056C2ED6CBAC}"/>
                </a:ext>
              </a:extLst>
            </p:cNvPr>
            <p:cNvSpPr/>
            <p:nvPr/>
          </p:nvSpPr>
          <p:spPr>
            <a:xfrm rot="2340000">
              <a:off x="16380506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44867ED-AF53-361C-3496-A5EBF73438A9}"/>
              </a:ext>
            </a:extLst>
          </p:cNvPr>
          <p:cNvGrpSpPr/>
          <p:nvPr/>
        </p:nvGrpSpPr>
        <p:grpSpPr>
          <a:xfrm>
            <a:off x="17279899" y="3706870"/>
            <a:ext cx="5653901" cy="11357235"/>
            <a:chOff x="17279899" y="3706870"/>
            <a:chExt cx="5653901" cy="1135723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DEA5DD-3F53-FC15-C894-9C407DA1D3D8}"/>
                </a:ext>
              </a:extLst>
            </p:cNvPr>
            <p:cNvSpPr/>
            <p:nvPr/>
          </p:nvSpPr>
          <p:spPr>
            <a:xfrm rot="2340000">
              <a:off x="19588428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795471B-C6AE-BA84-291A-9AD080B5FF63}"/>
                </a:ext>
              </a:extLst>
            </p:cNvPr>
            <p:cNvSpPr txBox="1"/>
            <p:nvPr/>
          </p:nvSpPr>
          <p:spPr>
            <a:xfrm>
              <a:off x="17279899" y="3706870"/>
              <a:ext cx="3780290" cy="9878963"/>
            </a:xfrm>
            <a:custGeom>
              <a:avLst/>
              <a:gdLst/>
              <a:ahLst/>
              <a:cxnLst/>
              <a:rect l="l" t="t" r="r" b="b"/>
              <a:pathLst>
                <a:path w="3780290" h="9878963">
                  <a:moveTo>
                    <a:pt x="873620" y="0"/>
                  </a:moveTo>
                  <a:lnTo>
                    <a:pt x="3780290" y="0"/>
                  </a:lnTo>
                  <a:lnTo>
                    <a:pt x="3780290" y="9878963"/>
                  </a:lnTo>
                  <a:lnTo>
                    <a:pt x="0" y="2133655"/>
                  </a:lnTo>
                  <a:lnTo>
                    <a:pt x="873620" y="195093"/>
                  </a:lnTo>
                  <a:lnTo>
                    <a:pt x="873620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09DBA47-9A34-B488-CD11-99BC5E315A3E}"/>
                </a:ext>
              </a:extLst>
            </p:cNvPr>
            <p:cNvSpPr/>
            <p:nvPr/>
          </p:nvSpPr>
          <p:spPr>
            <a:xfrm rot="2340000">
              <a:off x="19128005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36993EA-FD25-AD7F-6F51-4A644F9333CD}"/>
              </a:ext>
            </a:extLst>
          </p:cNvPr>
          <p:cNvGrpSpPr/>
          <p:nvPr/>
        </p:nvGrpSpPr>
        <p:grpSpPr>
          <a:xfrm>
            <a:off x="20187649" y="3706870"/>
            <a:ext cx="5493653" cy="11357235"/>
            <a:chOff x="20187649" y="3706870"/>
            <a:chExt cx="5493653" cy="1135723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BA34013-B948-3761-D9D2-37A15A2BBD4B}"/>
                </a:ext>
              </a:extLst>
            </p:cNvPr>
            <p:cNvSpPr/>
            <p:nvPr/>
          </p:nvSpPr>
          <p:spPr>
            <a:xfrm rot="2340000">
              <a:off x="223359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D87E4BE-BC30-3949-42A6-D69F6A510AB5}"/>
                </a:ext>
              </a:extLst>
            </p:cNvPr>
            <p:cNvSpPr txBox="1"/>
            <p:nvPr/>
          </p:nvSpPr>
          <p:spPr>
            <a:xfrm>
              <a:off x="20187649" y="3706870"/>
              <a:ext cx="3620042" cy="9878963"/>
            </a:xfrm>
            <a:custGeom>
              <a:avLst/>
              <a:gdLst/>
              <a:ahLst/>
              <a:cxnLst/>
              <a:rect l="l" t="t" r="r" b="b"/>
              <a:pathLst>
                <a:path w="3620042" h="9878963">
                  <a:moveTo>
                    <a:pt x="299064" y="0"/>
                  </a:moveTo>
                  <a:lnTo>
                    <a:pt x="3620042" y="0"/>
                  </a:lnTo>
                  <a:lnTo>
                    <a:pt x="3620042" y="9878963"/>
                  </a:lnTo>
                  <a:lnTo>
                    <a:pt x="0" y="2461979"/>
                  </a:lnTo>
                  <a:lnTo>
                    <a:pt x="6506" y="2462559"/>
                  </a:lnTo>
                  <a:cubicBezTo>
                    <a:pt x="217382" y="2462559"/>
                    <a:pt x="399210" y="2389398"/>
                    <a:pt x="551988" y="2243075"/>
                  </a:cubicBezTo>
                  <a:cubicBezTo>
                    <a:pt x="706918" y="2095676"/>
                    <a:pt x="784384" y="1917614"/>
                    <a:pt x="784384" y="1708889"/>
                  </a:cubicBezTo>
                  <a:cubicBezTo>
                    <a:pt x="784384" y="1406560"/>
                    <a:pt x="643440" y="1188152"/>
                    <a:pt x="361554" y="1053664"/>
                  </a:cubicBezTo>
                  <a:cubicBezTo>
                    <a:pt x="555216" y="947149"/>
                    <a:pt x="652048" y="787378"/>
                    <a:pt x="652048" y="574349"/>
                  </a:cubicBezTo>
                  <a:cubicBezTo>
                    <a:pt x="652048" y="392521"/>
                    <a:pt x="589646" y="239743"/>
                    <a:pt x="464840" y="116014"/>
                  </a:cubicBezTo>
                  <a:cubicBezTo>
                    <a:pt x="433370" y="85082"/>
                    <a:pt x="400152" y="58016"/>
                    <a:pt x="365184" y="34817"/>
                  </a:cubicBezTo>
                  <a:lnTo>
                    <a:pt x="299064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C5151B5-CC73-43DF-9EE8-AEB019D61895}"/>
                </a:ext>
              </a:extLst>
            </p:cNvPr>
            <p:cNvSpPr/>
            <p:nvPr/>
          </p:nvSpPr>
          <p:spPr>
            <a:xfrm rot="2340000">
              <a:off x="21875507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450A69D5-7A0B-8245-3591-79B297B15207}"/>
              </a:ext>
            </a:extLst>
          </p:cNvPr>
          <p:cNvSpPr txBox="1"/>
          <p:nvPr/>
        </p:nvSpPr>
        <p:spPr>
          <a:xfrm>
            <a:off x="490413" y="3706871"/>
            <a:ext cx="664908" cy="2418985"/>
          </a:xfrm>
          <a:custGeom>
            <a:avLst/>
            <a:gdLst/>
            <a:ahLst/>
            <a:cxnLst/>
            <a:rect l="l" t="t" r="r" b="b"/>
            <a:pathLst>
              <a:path w="664908" h="2418985">
                <a:moveTo>
                  <a:pt x="0" y="0"/>
                </a:moveTo>
                <a:lnTo>
                  <a:pt x="664908" y="0"/>
                </a:lnTo>
                <a:lnTo>
                  <a:pt x="664908" y="2418985"/>
                </a:lnTo>
                <a:lnTo>
                  <a:pt x="443756" y="2418985"/>
                </a:lnTo>
                <a:lnTo>
                  <a:pt x="419602" y="2369496"/>
                </a:lnTo>
                <a:lnTo>
                  <a:pt x="419602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60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4D3763A-F600-96D5-A67B-BC1AB3750D7E}"/>
              </a:ext>
            </a:extLst>
          </p:cNvPr>
          <p:cNvSpPr txBox="1"/>
          <p:nvPr/>
        </p:nvSpPr>
        <p:spPr>
          <a:xfrm>
            <a:off x="1776312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CONCEPT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4BFEB3-CDA8-02DF-8663-A1476F2F0C20}"/>
              </a:ext>
            </a:extLst>
          </p:cNvPr>
          <p:cNvSpPr txBox="1"/>
          <p:nvPr/>
        </p:nvSpPr>
        <p:spPr>
          <a:xfrm>
            <a:off x="1818150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mục tiêu ban đầu, phạm vi và tầm nhìn của dự án.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275E34A-1CAF-748B-3062-229400597A78}"/>
              </a:ext>
            </a:extLst>
          </p:cNvPr>
          <p:cNvGrpSpPr/>
          <p:nvPr/>
        </p:nvGrpSpPr>
        <p:grpSpPr>
          <a:xfrm>
            <a:off x="2942577" y="3706871"/>
            <a:ext cx="1547687" cy="2418984"/>
            <a:chOff x="2942577" y="3706871"/>
            <a:chExt cx="1547687" cy="2418984"/>
          </a:xfrm>
          <a:solidFill>
            <a:schemeClr val="tx1"/>
          </a:solidFill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723726D-6F67-109D-F470-0AF0E5618E96}"/>
                </a:ext>
              </a:extLst>
            </p:cNvPr>
            <p:cNvSpPr txBox="1"/>
            <p:nvPr/>
          </p:nvSpPr>
          <p:spPr>
            <a:xfrm>
              <a:off x="2942577" y="3706871"/>
              <a:ext cx="1547687" cy="1989663"/>
            </a:xfrm>
            <a:custGeom>
              <a:avLst/>
              <a:gdLst/>
              <a:ahLst/>
              <a:cxnLst/>
              <a:rect l="l" t="t" r="r" b="b"/>
              <a:pathLst>
                <a:path w="1547687" h="1989663">
                  <a:moveTo>
                    <a:pt x="455215" y="0"/>
                  </a:moveTo>
                  <a:lnTo>
                    <a:pt x="1129308" y="0"/>
                  </a:lnTo>
                  <a:lnTo>
                    <a:pt x="1214426" y="47022"/>
                  </a:lnTo>
                  <a:cubicBezTo>
                    <a:pt x="1331161" y="124756"/>
                    <a:pt x="1422344" y="241357"/>
                    <a:pt x="1487974" y="396825"/>
                  </a:cubicBezTo>
                  <a:cubicBezTo>
                    <a:pt x="1527782" y="490429"/>
                    <a:pt x="1547687" y="582956"/>
                    <a:pt x="1547687" y="674408"/>
                  </a:cubicBezTo>
                  <a:cubicBezTo>
                    <a:pt x="1547687" y="823959"/>
                    <a:pt x="1500885" y="967592"/>
                    <a:pt x="1407281" y="1105307"/>
                  </a:cubicBezTo>
                  <a:cubicBezTo>
                    <a:pt x="1369625" y="1161254"/>
                    <a:pt x="1321747" y="1220429"/>
                    <a:pt x="1263648" y="1282831"/>
                  </a:cubicBezTo>
                  <a:cubicBezTo>
                    <a:pt x="1223840" y="1325867"/>
                    <a:pt x="1168431" y="1380738"/>
                    <a:pt x="1097421" y="1447444"/>
                  </a:cubicBezTo>
                  <a:lnTo>
                    <a:pt x="529550" y="1989663"/>
                  </a:lnTo>
                  <a:lnTo>
                    <a:pt x="423365" y="1772103"/>
                  </a:lnTo>
                  <a:lnTo>
                    <a:pt x="992521" y="1224732"/>
                  </a:lnTo>
                  <a:cubicBezTo>
                    <a:pt x="1053847" y="1164482"/>
                    <a:pt x="1103877" y="1109611"/>
                    <a:pt x="1142609" y="1060119"/>
                  </a:cubicBezTo>
                  <a:cubicBezTo>
                    <a:pt x="1249124" y="926707"/>
                    <a:pt x="1302381" y="797061"/>
                    <a:pt x="1302381" y="671180"/>
                  </a:cubicBezTo>
                  <a:cubicBezTo>
                    <a:pt x="1302381" y="528085"/>
                    <a:pt x="1249661" y="405432"/>
                    <a:pt x="1144223" y="303221"/>
                  </a:cubicBezTo>
                  <a:cubicBezTo>
                    <a:pt x="1040936" y="202087"/>
                    <a:pt x="917745" y="151519"/>
                    <a:pt x="774650" y="151519"/>
                  </a:cubicBezTo>
                  <a:cubicBezTo>
                    <a:pt x="604657" y="151519"/>
                    <a:pt x="472321" y="212307"/>
                    <a:pt x="377642" y="333885"/>
                  </a:cubicBezTo>
                  <a:cubicBezTo>
                    <a:pt x="289418" y="444703"/>
                    <a:pt x="245306" y="587798"/>
                    <a:pt x="245306" y="763170"/>
                  </a:cubicBezTo>
                  <a:lnTo>
                    <a:pt x="0" y="763170"/>
                  </a:lnTo>
                  <a:lnTo>
                    <a:pt x="0" y="756715"/>
                  </a:lnTo>
                  <a:cubicBezTo>
                    <a:pt x="0" y="574887"/>
                    <a:pt x="37656" y="419957"/>
                    <a:pt x="112970" y="291924"/>
                  </a:cubicBezTo>
                  <a:cubicBezTo>
                    <a:pt x="174296" y="187024"/>
                    <a:pt x="257712" y="104213"/>
                    <a:pt x="363218" y="43491"/>
                  </a:cubicBezTo>
                  <a:lnTo>
                    <a:pt x="455215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444500" dist="508000" dir="10800000" algn="r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>
                <a:defRPr sz="26000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65ED93A-215D-CBE9-36D4-177368AA77CE}"/>
                </a:ext>
              </a:extLst>
            </p:cNvPr>
            <p:cNvSpPr txBox="1"/>
            <p:nvPr/>
          </p:nvSpPr>
          <p:spPr>
            <a:xfrm>
              <a:off x="3573756" y="5904757"/>
              <a:ext cx="903597" cy="221098"/>
            </a:xfrm>
            <a:custGeom>
              <a:avLst/>
              <a:gdLst/>
              <a:ahLst/>
              <a:cxnLst/>
              <a:rect l="l" t="t" r="r" b="b"/>
              <a:pathLst>
                <a:path w="903597" h="221098">
                  <a:moveTo>
                    <a:pt x="0" y="0"/>
                  </a:moveTo>
                  <a:lnTo>
                    <a:pt x="903597" y="0"/>
                  </a:lnTo>
                  <a:lnTo>
                    <a:pt x="903597" y="221098"/>
                  </a:lnTo>
                  <a:lnTo>
                    <a:pt x="107913" y="2210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6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233BE7AA-8814-7D11-A447-13E7DB68BB84}"/>
              </a:ext>
            </a:extLst>
          </p:cNvPr>
          <p:cNvSpPr txBox="1"/>
          <p:nvPr/>
        </p:nvSpPr>
        <p:spPr>
          <a:xfrm>
            <a:off x="4523811" y="4209123"/>
            <a:ext cx="145259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FEASIBILITY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5B5DFC8-E140-9339-9AB7-B4CA95FEF3C8}"/>
              </a:ext>
            </a:extLst>
          </p:cNvPr>
          <p:cNvSpPr txBox="1"/>
          <p:nvPr/>
        </p:nvSpPr>
        <p:spPr>
          <a:xfrm>
            <a:off x="4565649" y="4728407"/>
            <a:ext cx="1280448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nguồn lực, chi phí, rủi ro để xem dự án có thực hiện được không.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BA13BE4-E598-7D51-1C01-30E9BF44D66D}"/>
              </a:ext>
            </a:extLst>
          </p:cNvPr>
          <p:cNvSpPr txBox="1"/>
          <p:nvPr/>
        </p:nvSpPr>
        <p:spPr>
          <a:xfrm>
            <a:off x="5812729" y="3706870"/>
            <a:ext cx="1399212" cy="2461688"/>
          </a:xfrm>
          <a:custGeom>
            <a:avLst/>
            <a:gdLst/>
            <a:ahLst/>
            <a:cxnLst/>
            <a:rect l="l" t="t" r="r" b="b"/>
            <a:pathLst>
              <a:path w="1399212" h="2461688">
                <a:moveTo>
                  <a:pt x="331876" y="0"/>
                </a:moveTo>
                <a:lnTo>
                  <a:pt x="907718" y="0"/>
                </a:lnTo>
                <a:lnTo>
                  <a:pt x="967607" y="32094"/>
                </a:lnTo>
                <a:cubicBezTo>
                  <a:pt x="1000892" y="54688"/>
                  <a:pt x="1032329" y="81048"/>
                  <a:pt x="1061916" y="111173"/>
                </a:cubicBezTo>
                <a:cubicBezTo>
                  <a:pt x="1178114" y="231674"/>
                  <a:pt x="1236213" y="380686"/>
                  <a:pt x="1236213" y="558210"/>
                </a:cubicBezTo>
                <a:cubicBezTo>
                  <a:pt x="1236213" y="657194"/>
                  <a:pt x="1214157" y="744342"/>
                  <a:pt x="1170045" y="819655"/>
                </a:cubicBezTo>
                <a:cubicBezTo>
                  <a:pt x="1131312" y="885285"/>
                  <a:pt x="1069986" y="951453"/>
                  <a:pt x="986065" y="1018159"/>
                </a:cubicBezTo>
                <a:cubicBezTo>
                  <a:pt x="1261496" y="1163406"/>
                  <a:pt x="1399212" y="1379125"/>
                  <a:pt x="1399212" y="1665315"/>
                </a:cubicBezTo>
                <a:cubicBezTo>
                  <a:pt x="1399212" y="1888027"/>
                  <a:pt x="1326589" y="2075772"/>
                  <a:pt x="1181342" y="2228550"/>
                </a:cubicBezTo>
                <a:cubicBezTo>
                  <a:pt x="1070793" y="2345555"/>
                  <a:pt x="939364" y="2418683"/>
                  <a:pt x="787056" y="2447933"/>
                </a:cubicBezTo>
                <a:lnTo>
                  <a:pt x="637281" y="2461688"/>
                </a:lnTo>
                <a:lnTo>
                  <a:pt x="524409" y="2230428"/>
                </a:lnTo>
                <a:lnTo>
                  <a:pt x="554611" y="2235787"/>
                </a:lnTo>
                <a:cubicBezTo>
                  <a:pt x="578247" y="2238494"/>
                  <a:pt x="602640" y="2239847"/>
                  <a:pt x="627789" y="2239847"/>
                </a:cubicBezTo>
                <a:cubicBezTo>
                  <a:pt x="787023" y="2239847"/>
                  <a:pt x="915593" y="2185514"/>
                  <a:pt x="1013501" y="2076848"/>
                </a:cubicBezTo>
                <a:cubicBezTo>
                  <a:pt x="1107104" y="1972485"/>
                  <a:pt x="1153906" y="1839611"/>
                  <a:pt x="1153906" y="1678226"/>
                </a:cubicBezTo>
                <a:cubicBezTo>
                  <a:pt x="1153906" y="1555573"/>
                  <a:pt x="1114098" y="1445293"/>
                  <a:pt x="1034481" y="1347385"/>
                </a:cubicBezTo>
                <a:cubicBezTo>
                  <a:pt x="957016" y="1250554"/>
                  <a:pt x="858033" y="1187076"/>
                  <a:pt x="737531" y="1156951"/>
                </a:cubicBezTo>
                <a:cubicBezTo>
                  <a:pt x="698799" y="1147267"/>
                  <a:pt x="651459" y="1140812"/>
                  <a:pt x="595512" y="1137584"/>
                </a:cubicBezTo>
                <a:lnTo>
                  <a:pt x="453493" y="1132743"/>
                </a:lnTo>
                <a:lnTo>
                  <a:pt x="453493" y="918100"/>
                </a:lnTo>
                <a:lnTo>
                  <a:pt x="535800" y="921328"/>
                </a:lnTo>
                <a:cubicBezTo>
                  <a:pt x="664908" y="921328"/>
                  <a:pt x="771422" y="890127"/>
                  <a:pt x="855343" y="827724"/>
                </a:cubicBezTo>
                <a:cubicBezTo>
                  <a:pt x="946795" y="758866"/>
                  <a:pt x="992521" y="662573"/>
                  <a:pt x="992521" y="538844"/>
                </a:cubicBezTo>
                <a:cubicBezTo>
                  <a:pt x="992521" y="426950"/>
                  <a:pt x="957016" y="334423"/>
                  <a:pt x="886006" y="261261"/>
                </a:cubicBezTo>
                <a:cubicBezTo>
                  <a:pt x="814996" y="188100"/>
                  <a:pt x="723545" y="151519"/>
                  <a:pt x="611651" y="151519"/>
                </a:cubicBezTo>
                <a:cubicBezTo>
                  <a:pt x="497605" y="151519"/>
                  <a:pt x="406691" y="196707"/>
                  <a:pt x="338909" y="287083"/>
                </a:cubicBezTo>
                <a:cubicBezTo>
                  <a:pt x="276507" y="367776"/>
                  <a:pt x="245306" y="466759"/>
                  <a:pt x="245306" y="584032"/>
                </a:cubicBezTo>
                <a:lnTo>
                  <a:pt x="0" y="584032"/>
                </a:lnTo>
                <a:cubicBezTo>
                  <a:pt x="5379" y="397901"/>
                  <a:pt x="62940" y="244047"/>
                  <a:pt x="172682" y="122470"/>
                </a:cubicBezTo>
                <a:cubicBezTo>
                  <a:pt x="201194" y="90462"/>
                  <a:pt x="231857" y="62455"/>
                  <a:pt x="264672" y="38448"/>
                </a:cubicBezTo>
                <a:lnTo>
                  <a:pt x="33187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2DE8E99-8B78-8A20-B77E-E117120D37FF}"/>
              </a:ext>
            </a:extLst>
          </p:cNvPr>
          <p:cNvSpPr txBox="1"/>
          <p:nvPr/>
        </p:nvSpPr>
        <p:spPr>
          <a:xfrm>
            <a:off x="7271310" y="4209123"/>
            <a:ext cx="134366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PLANNING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655AE4C-5377-6A08-5113-0998919F8DDB}"/>
              </a:ext>
            </a:extLst>
          </p:cNvPr>
          <p:cNvSpPr txBox="1"/>
          <p:nvPr/>
        </p:nvSpPr>
        <p:spPr>
          <a:xfrm>
            <a:off x="7313148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hoạch</a:t>
            </a:r>
            <a:r>
              <a:rPr lang="en-US" dirty="0">
                <a:solidFill>
                  <a:schemeClr val="tx2"/>
                </a:solidFill>
              </a:rPr>
              <a:t> chi </a:t>
            </a:r>
            <a:r>
              <a:rPr lang="en-US" dirty="0" err="1">
                <a:solidFill>
                  <a:schemeClr val="tx2"/>
                </a:solidFill>
              </a:rPr>
              <a:t>tiết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về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việc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ngân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32C96B4-E25E-5203-8172-670E20B46C21}"/>
              </a:ext>
            </a:extLst>
          </p:cNvPr>
          <p:cNvSpPr txBox="1"/>
          <p:nvPr/>
        </p:nvSpPr>
        <p:spPr>
          <a:xfrm>
            <a:off x="8631726" y="3706871"/>
            <a:ext cx="1400337" cy="2418985"/>
          </a:xfrm>
          <a:custGeom>
            <a:avLst/>
            <a:gdLst/>
            <a:ahLst/>
            <a:cxnLst/>
            <a:rect l="l" t="t" r="r" b="b"/>
            <a:pathLst>
              <a:path w="1400337" h="2418985">
                <a:moveTo>
                  <a:pt x="868710" y="0"/>
                </a:moveTo>
                <a:lnTo>
                  <a:pt x="1177625" y="0"/>
                </a:lnTo>
                <a:lnTo>
                  <a:pt x="1177625" y="1750849"/>
                </a:lnTo>
                <a:lnTo>
                  <a:pt x="1400337" y="1750849"/>
                </a:lnTo>
                <a:lnTo>
                  <a:pt x="1400337" y="1973561"/>
                </a:lnTo>
                <a:lnTo>
                  <a:pt x="1177625" y="1973561"/>
                </a:lnTo>
                <a:lnTo>
                  <a:pt x="1177625" y="2418985"/>
                </a:lnTo>
                <a:lnTo>
                  <a:pt x="933933" y="2418985"/>
                </a:lnTo>
                <a:lnTo>
                  <a:pt x="933933" y="1973561"/>
                </a:lnTo>
                <a:lnTo>
                  <a:pt x="327540" y="1973561"/>
                </a:lnTo>
                <a:lnTo>
                  <a:pt x="218840" y="1750849"/>
                </a:lnTo>
                <a:lnTo>
                  <a:pt x="933933" y="1750849"/>
                </a:lnTo>
                <a:lnTo>
                  <a:pt x="933933" y="309677"/>
                </a:lnTo>
                <a:lnTo>
                  <a:pt x="927478" y="309677"/>
                </a:lnTo>
                <a:lnTo>
                  <a:pt x="117718" y="1543663"/>
                </a:lnTo>
                <a:lnTo>
                  <a:pt x="0" y="1302475"/>
                </a:lnTo>
                <a:lnTo>
                  <a:pt x="86871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F25D914-87CC-7D46-FC78-E54DFDC1A53A}"/>
              </a:ext>
            </a:extLst>
          </p:cNvPr>
          <p:cNvSpPr txBox="1"/>
          <p:nvPr/>
        </p:nvSpPr>
        <p:spPr>
          <a:xfrm>
            <a:off x="10018809" y="4209123"/>
            <a:ext cx="145259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1FAD88C-6182-2517-A341-E7081C220315}"/>
              </a:ext>
            </a:extLst>
          </p:cNvPr>
          <p:cNvSpPr txBox="1"/>
          <p:nvPr/>
        </p:nvSpPr>
        <p:spPr>
          <a:xfrm>
            <a:off x="10060647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Triển khai các công việc theo kế hoạch, phân bổ nguồn lực hiệu quả.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7EC6883-4FD2-0ED0-90ED-FAD43E7229B9}"/>
              </a:ext>
            </a:extLst>
          </p:cNvPr>
          <p:cNvSpPr txBox="1"/>
          <p:nvPr/>
        </p:nvSpPr>
        <p:spPr>
          <a:xfrm>
            <a:off x="11275660" y="3706871"/>
            <a:ext cx="1510358" cy="2462559"/>
          </a:xfrm>
          <a:custGeom>
            <a:avLst/>
            <a:gdLst/>
            <a:ahLst/>
            <a:cxnLst/>
            <a:rect l="l" t="t" r="r" b="b"/>
            <a:pathLst>
              <a:path w="1510358" h="2462559">
                <a:moveTo>
                  <a:pt x="199690" y="0"/>
                </a:moveTo>
                <a:lnTo>
                  <a:pt x="1305398" y="0"/>
                </a:lnTo>
                <a:lnTo>
                  <a:pt x="1305398" y="195093"/>
                </a:lnTo>
                <a:lnTo>
                  <a:pt x="400025" y="195093"/>
                </a:lnTo>
                <a:lnTo>
                  <a:pt x="277372" y="868071"/>
                </a:lnTo>
                <a:cubicBezTo>
                  <a:pt x="418316" y="791681"/>
                  <a:pt x="557107" y="753487"/>
                  <a:pt x="693747" y="753487"/>
                </a:cubicBezTo>
                <a:cubicBezTo>
                  <a:pt x="927218" y="753487"/>
                  <a:pt x="1122495" y="838483"/>
                  <a:pt x="1279576" y="1008476"/>
                </a:cubicBezTo>
                <a:cubicBezTo>
                  <a:pt x="1433431" y="1174165"/>
                  <a:pt x="1510358" y="1374283"/>
                  <a:pt x="1510358" y="1608830"/>
                </a:cubicBezTo>
                <a:cubicBezTo>
                  <a:pt x="1510358" y="1842301"/>
                  <a:pt x="1430741" y="2042419"/>
                  <a:pt x="1271507" y="2209184"/>
                </a:cubicBezTo>
                <a:cubicBezTo>
                  <a:pt x="1110122" y="2378101"/>
                  <a:pt x="913231" y="2462559"/>
                  <a:pt x="680836" y="2462559"/>
                </a:cubicBezTo>
                <a:lnTo>
                  <a:pt x="669242" y="2461472"/>
                </a:lnTo>
                <a:lnTo>
                  <a:pt x="554346" y="2226065"/>
                </a:lnTo>
                <a:lnTo>
                  <a:pt x="563832" y="2228953"/>
                </a:lnTo>
                <a:cubicBezTo>
                  <a:pt x="601219" y="2236216"/>
                  <a:pt x="640221" y="2239847"/>
                  <a:pt x="680836" y="2239847"/>
                </a:cubicBezTo>
                <a:cubicBezTo>
                  <a:pt x="846525" y="2239847"/>
                  <a:pt x="986393" y="2175831"/>
                  <a:pt x="1100438" y="2047798"/>
                </a:cubicBezTo>
                <a:cubicBezTo>
                  <a:pt x="1211257" y="1924070"/>
                  <a:pt x="1266666" y="1777747"/>
                  <a:pt x="1266666" y="1608830"/>
                </a:cubicBezTo>
                <a:cubicBezTo>
                  <a:pt x="1266666" y="1437761"/>
                  <a:pt x="1213408" y="1290363"/>
                  <a:pt x="1106894" y="1166634"/>
                </a:cubicBezTo>
                <a:cubicBezTo>
                  <a:pt x="995000" y="1036449"/>
                  <a:pt x="854057" y="971357"/>
                  <a:pt x="684064" y="971357"/>
                </a:cubicBezTo>
                <a:cubicBezTo>
                  <a:pt x="487174" y="971357"/>
                  <a:pt x="317719" y="1063885"/>
                  <a:pt x="175700" y="1248940"/>
                </a:cubicBezTo>
                <a:lnTo>
                  <a:pt x="56395" y="1205831"/>
                </a:lnTo>
                <a:lnTo>
                  <a:pt x="0" y="1090284"/>
                </a:lnTo>
                <a:lnTo>
                  <a:pt x="19969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96EAE77-D5F5-3C13-18B2-F7DADCE82617}"/>
              </a:ext>
            </a:extLst>
          </p:cNvPr>
          <p:cNvSpPr txBox="1"/>
          <p:nvPr/>
        </p:nvSpPr>
        <p:spPr>
          <a:xfrm>
            <a:off x="12766307" y="4209123"/>
            <a:ext cx="15798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MONITORING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2041B8F-FD6E-E4A3-4C1B-4587962C3064}"/>
              </a:ext>
            </a:extLst>
          </p:cNvPr>
          <p:cNvSpPr txBox="1"/>
          <p:nvPr/>
        </p:nvSpPr>
        <p:spPr>
          <a:xfrm>
            <a:off x="128081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Theo dõi tiến độ, hiệu suất và phát hiện vấn đề kịp thời.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6242DDD-7C71-D791-100E-E8836EAC4DB5}"/>
              </a:ext>
            </a:extLst>
          </p:cNvPr>
          <p:cNvSpPr txBox="1"/>
          <p:nvPr/>
        </p:nvSpPr>
        <p:spPr>
          <a:xfrm>
            <a:off x="14020579" y="3706871"/>
            <a:ext cx="1512938" cy="2462559"/>
          </a:xfrm>
          <a:custGeom>
            <a:avLst/>
            <a:gdLst/>
            <a:ahLst/>
            <a:cxnLst/>
            <a:rect l="l" t="t" r="r" b="b"/>
            <a:pathLst>
              <a:path w="1512938" h="2462559">
                <a:moveTo>
                  <a:pt x="727713" y="0"/>
                </a:moveTo>
                <a:lnTo>
                  <a:pt x="1005202" y="0"/>
                </a:lnTo>
                <a:lnTo>
                  <a:pt x="455863" y="806744"/>
                </a:lnTo>
                <a:lnTo>
                  <a:pt x="462318" y="809972"/>
                </a:lnTo>
                <a:cubicBezTo>
                  <a:pt x="536555" y="774467"/>
                  <a:pt x="612407" y="756715"/>
                  <a:pt x="689872" y="756715"/>
                </a:cubicBezTo>
                <a:cubicBezTo>
                  <a:pt x="925495" y="756715"/>
                  <a:pt x="1122385" y="839559"/>
                  <a:pt x="1280543" y="1005248"/>
                </a:cubicBezTo>
                <a:cubicBezTo>
                  <a:pt x="1435473" y="1168785"/>
                  <a:pt x="1512938" y="1368903"/>
                  <a:pt x="1512938" y="1605602"/>
                </a:cubicBezTo>
                <a:cubicBezTo>
                  <a:pt x="1512938" y="1845529"/>
                  <a:pt x="1433859" y="2047798"/>
                  <a:pt x="1275701" y="2212412"/>
                </a:cubicBezTo>
                <a:cubicBezTo>
                  <a:pt x="1116467" y="2379177"/>
                  <a:pt x="916887" y="2462559"/>
                  <a:pt x="676961" y="2462559"/>
                </a:cubicBezTo>
                <a:lnTo>
                  <a:pt x="672252" y="2462354"/>
                </a:lnTo>
                <a:lnTo>
                  <a:pt x="558066" y="2228402"/>
                </a:lnTo>
                <a:lnTo>
                  <a:pt x="676961" y="2239847"/>
                </a:lnTo>
                <a:cubicBezTo>
                  <a:pt x="850181" y="2239847"/>
                  <a:pt x="993276" y="2177445"/>
                  <a:pt x="1106246" y="2052640"/>
                </a:cubicBezTo>
                <a:cubicBezTo>
                  <a:pt x="1214913" y="1932139"/>
                  <a:pt x="1269246" y="1784202"/>
                  <a:pt x="1269246" y="1608830"/>
                </a:cubicBezTo>
                <a:cubicBezTo>
                  <a:pt x="1269246" y="1436685"/>
                  <a:pt x="1214375" y="1289287"/>
                  <a:pt x="1104632" y="1166634"/>
                </a:cubicBezTo>
                <a:cubicBezTo>
                  <a:pt x="990587" y="1040753"/>
                  <a:pt x="848029" y="977813"/>
                  <a:pt x="676961" y="977813"/>
                </a:cubicBezTo>
                <a:cubicBezTo>
                  <a:pt x="504816" y="977813"/>
                  <a:pt x="362259" y="1041829"/>
                  <a:pt x="249289" y="1169861"/>
                </a:cubicBezTo>
                <a:cubicBezTo>
                  <a:pt x="222123" y="1200793"/>
                  <a:pt x="198352" y="1233272"/>
                  <a:pt x="177977" y="1267298"/>
                </a:cubicBezTo>
                <a:lnTo>
                  <a:pt x="133973" y="1359490"/>
                </a:lnTo>
                <a:lnTo>
                  <a:pt x="0" y="1084997"/>
                </a:lnTo>
                <a:lnTo>
                  <a:pt x="24963" y="1042367"/>
                </a:lnTo>
                <a:cubicBezTo>
                  <a:pt x="48633" y="1004710"/>
                  <a:pt x="85214" y="949301"/>
                  <a:pt x="134706" y="876140"/>
                </a:cubicBezTo>
                <a:lnTo>
                  <a:pt x="727713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210C4A3-C7D2-D215-DABB-C9CB0997EFC3}"/>
              </a:ext>
            </a:extLst>
          </p:cNvPr>
          <p:cNvSpPr txBox="1"/>
          <p:nvPr/>
        </p:nvSpPr>
        <p:spPr>
          <a:xfrm>
            <a:off x="15513807" y="4209123"/>
            <a:ext cx="1796292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CONTROLLING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7ADA6EB-CACD-F4D5-CAE9-B47925749F39}"/>
              </a:ext>
            </a:extLst>
          </p:cNvPr>
          <p:cNvSpPr txBox="1"/>
          <p:nvPr/>
        </p:nvSpPr>
        <p:spPr>
          <a:xfrm>
            <a:off x="15555645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1">
                    <a:lumMod val="50000"/>
                  </a:schemeClr>
                </a:solidFill>
              </a:rPr>
              <a:t>Đưa ra điều chỉnh cần thiết để giữ dự án đúng hướng.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D08BDD1-D20D-A95A-C9DB-BE282E7F5C38}"/>
              </a:ext>
            </a:extLst>
          </p:cNvPr>
          <p:cNvSpPr txBox="1"/>
          <p:nvPr/>
        </p:nvSpPr>
        <p:spPr>
          <a:xfrm>
            <a:off x="16738170" y="3706871"/>
            <a:ext cx="1415350" cy="2133655"/>
          </a:xfrm>
          <a:custGeom>
            <a:avLst/>
            <a:gdLst/>
            <a:ahLst/>
            <a:cxnLst/>
            <a:rect l="l" t="t" r="r" b="b"/>
            <a:pathLst>
              <a:path w="1415350" h="2133655">
                <a:moveTo>
                  <a:pt x="0" y="0"/>
                </a:moveTo>
                <a:lnTo>
                  <a:pt x="1415350" y="0"/>
                </a:lnTo>
                <a:lnTo>
                  <a:pt x="1415350" y="195093"/>
                </a:lnTo>
                <a:lnTo>
                  <a:pt x="541730" y="2133655"/>
                </a:lnTo>
                <a:lnTo>
                  <a:pt x="408320" y="1860312"/>
                </a:lnTo>
                <a:lnTo>
                  <a:pt x="1163588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969F4E3-5413-31DC-DBDD-90CCC4103881}"/>
              </a:ext>
            </a:extLst>
          </p:cNvPr>
          <p:cNvSpPr txBox="1"/>
          <p:nvPr/>
        </p:nvSpPr>
        <p:spPr>
          <a:xfrm>
            <a:off x="18261306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CLOSING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F008F85-8197-99BF-6884-CFCBAE6D5118}"/>
              </a:ext>
            </a:extLst>
          </p:cNvPr>
          <p:cNvSpPr txBox="1"/>
          <p:nvPr/>
        </p:nvSpPr>
        <p:spPr>
          <a:xfrm>
            <a:off x="18303144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1">
                    <a:lumMod val="50000"/>
                  </a:schemeClr>
                </a:solidFill>
              </a:rPr>
              <a:t>Hoàn tất công việc, bàn giao kết quả và giải phóng nguồn lực.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EC5F32E-3DCF-1CE3-8D2F-D161C08DD060}"/>
              </a:ext>
            </a:extLst>
          </p:cNvPr>
          <p:cNvSpPr txBox="1"/>
          <p:nvPr/>
        </p:nvSpPr>
        <p:spPr>
          <a:xfrm>
            <a:off x="19543772" y="3706871"/>
            <a:ext cx="1428262" cy="2462559"/>
          </a:xfrm>
          <a:custGeom>
            <a:avLst/>
            <a:gdLst/>
            <a:ahLst/>
            <a:cxnLst/>
            <a:rect l="l" t="t" r="r" b="b"/>
            <a:pathLst>
              <a:path w="1428262" h="2462559">
                <a:moveTo>
                  <a:pt x="349794" y="0"/>
                </a:moveTo>
                <a:lnTo>
                  <a:pt x="942942" y="0"/>
                </a:lnTo>
                <a:lnTo>
                  <a:pt x="1009062" y="34817"/>
                </a:lnTo>
                <a:cubicBezTo>
                  <a:pt x="1044030" y="58016"/>
                  <a:pt x="1077248" y="85082"/>
                  <a:pt x="1108718" y="116014"/>
                </a:cubicBezTo>
                <a:cubicBezTo>
                  <a:pt x="1233524" y="239743"/>
                  <a:pt x="1295926" y="392521"/>
                  <a:pt x="1295926" y="574349"/>
                </a:cubicBezTo>
                <a:cubicBezTo>
                  <a:pt x="1295926" y="787378"/>
                  <a:pt x="1199094" y="947149"/>
                  <a:pt x="1005432" y="1053664"/>
                </a:cubicBezTo>
                <a:cubicBezTo>
                  <a:pt x="1287318" y="1188152"/>
                  <a:pt x="1428262" y="1406560"/>
                  <a:pt x="1428262" y="1708889"/>
                </a:cubicBezTo>
                <a:cubicBezTo>
                  <a:pt x="1428262" y="1917614"/>
                  <a:pt x="1350796" y="2095676"/>
                  <a:pt x="1195866" y="2243075"/>
                </a:cubicBezTo>
                <a:cubicBezTo>
                  <a:pt x="1043088" y="2389398"/>
                  <a:pt x="861260" y="2462559"/>
                  <a:pt x="650384" y="2462559"/>
                </a:cubicBezTo>
                <a:lnTo>
                  <a:pt x="643878" y="2461979"/>
                </a:lnTo>
                <a:lnTo>
                  <a:pt x="528948" y="2226502"/>
                </a:lnTo>
                <a:lnTo>
                  <a:pt x="542256" y="2230265"/>
                </a:lnTo>
                <a:cubicBezTo>
                  <a:pt x="577760" y="2236653"/>
                  <a:pt x="614880" y="2239847"/>
                  <a:pt x="653612" y="2239847"/>
                </a:cubicBezTo>
                <a:cubicBezTo>
                  <a:pt x="801010" y="2239847"/>
                  <a:pt x="926352" y="2187666"/>
                  <a:pt x="1029640" y="2083303"/>
                </a:cubicBezTo>
                <a:cubicBezTo>
                  <a:pt x="1131850" y="1978941"/>
                  <a:pt x="1182956" y="1854136"/>
                  <a:pt x="1182956" y="1708889"/>
                </a:cubicBezTo>
                <a:cubicBezTo>
                  <a:pt x="1182956" y="1560414"/>
                  <a:pt x="1130236" y="1435072"/>
                  <a:pt x="1024798" y="1332861"/>
                </a:cubicBezTo>
                <a:cubicBezTo>
                  <a:pt x="919360" y="1230650"/>
                  <a:pt x="792402" y="1179545"/>
                  <a:pt x="643928" y="1179545"/>
                </a:cubicBezTo>
                <a:cubicBezTo>
                  <a:pt x="502984" y="1179545"/>
                  <a:pt x="379256" y="1230650"/>
                  <a:pt x="272742" y="1332861"/>
                </a:cubicBezTo>
                <a:cubicBezTo>
                  <a:pt x="246114" y="1358683"/>
                  <a:pt x="222814" y="1385681"/>
                  <a:pt x="202842" y="1413856"/>
                </a:cubicBezTo>
                <a:lnTo>
                  <a:pt x="164940" y="1480701"/>
                </a:lnTo>
                <a:lnTo>
                  <a:pt x="43162" y="1231193"/>
                </a:lnTo>
                <a:lnTo>
                  <a:pt x="43978" y="1230078"/>
                </a:lnTo>
                <a:cubicBezTo>
                  <a:pt x="111760" y="1150394"/>
                  <a:pt x="192856" y="1091589"/>
                  <a:pt x="287266" y="1053664"/>
                </a:cubicBezTo>
                <a:cubicBezTo>
                  <a:pt x="95756" y="929935"/>
                  <a:pt x="0" y="766936"/>
                  <a:pt x="0" y="564666"/>
                </a:cubicBezTo>
                <a:cubicBezTo>
                  <a:pt x="0" y="383914"/>
                  <a:pt x="62940" y="232750"/>
                  <a:pt x="188822" y="111173"/>
                </a:cubicBezTo>
                <a:cubicBezTo>
                  <a:pt x="220022" y="81048"/>
                  <a:pt x="252972" y="54688"/>
                  <a:pt x="287670" y="32094"/>
                </a:cubicBezTo>
                <a:lnTo>
                  <a:pt x="349794" y="0"/>
                </a:lnTo>
                <a:close/>
                <a:moveTo>
                  <a:pt x="653612" y="151519"/>
                </a:moveTo>
                <a:cubicBezTo>
                  <a:pt x="539566" y="151519"/>
                  <a:pt x="442734" y="190251"/>
                  <a:pt x="363118" y="267717"/>
                </a:cubicBezTo>
                <a:cubicBezTo>
                  <a:pt x="283500" y="345182"/>
                  <a:pt x="243692" y="440937"/>
                  <a:pt x="243692" y="554983"/>
                </a:cubicBezTo>
                <a:cubicBezTo>
                  <a:pt x="243692" y="662573"/>
                  <a:pt x="285114" y="755639"/>
                  <a:pt x="367958" y="834180"/>
                </a:cubicBezTo>
                <a:cubicBezTo>
                  <a:pt x="448652" y="912721"/>
                  <a:pt x="542794" y="951991"/>
                  <a:pt x="650384" y="951991"/>
                </a:cubicBezTo>
                <a:cubicBezTo>
                  <a:pt x="760126" y="951991"/>
                  <a:pt x="854268" y="913259"/>
                  <a:pt x="932808" y="835793"/>
                </a:cubicBezTo>
                <a:cubicBezTo>
                  <a:pt x="1011350" y="758328"/>
                  <a:pt x="1050620" y="664725"/>
                  <a:pt x="1050620" y="554983"/>
                </a:cubicBezTo>
                <a:cubicBezTo>
                  <a:pt x="1050620" y="445241"/>
                  <a:pt x="1012426" y="350561"/>
                  <a:pt x="936036" y="270944"/>
                </a:cubicBezTo>
                <a:cubicBezTo>
                  <a:pt x="858570" y="191327"/>
                  <a:pt x="764430" y="151519"/>
                  <a:pt x="653612" y="1515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solidFill>
                <a:schemeClr val="bg1">
                  <a:lumMod val="5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F9D81D0D-01F5-43DF-44E4-7DE99428FD85}"/>
              </a:ext>
            </a:extLst>
          </p:cNvPr>
          <p:cNvSpPr txBox="1"/>
          <p:nvPr/>
        </p:nvSpPr>
        <p:spPr>
          <a:xfrm>
            <a:off x="21008808" y="4209123"/>
            <a:ext cx="181842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EVALUATION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28E1EDE-FB78-86F5-15F2-8A730587BF5D}"/>
              </a:ext>
            </a:extLst>
          </p:cNvPr>
          <p:cNvSpPr txBox="1"/>
          <p:nvPr/>
        </p:nvSpPr>
        <p:spPr>
          <a:xfrm>
            <a:off x="210506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Xem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xét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toàn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bộ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dự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án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rút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ra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bài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học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và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cải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thiện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cho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lần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sau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98" name="TextBox 48">
            <a:extLst>
              <a:ext uri="{FF2B5EF4-FFF2-40B4-BE49-F238E27FC236}">
                <a16:creationId xmlns:a16="http://schemas.microsoft.com/office/drawing/2014/main" id="{0F585312-A0AF-7088-A92C-57CD429816F1}"/>
              </a:ext>
            </a:extLst>
          </p:cNvPr>
          <p:cNvSpPr txBox="1"/>
          <p:nvPr/>
        </p:nvSpPr>
        <p:spPr>
          <a:xfrm>
            <a:off x="4488264" y="1006880"/>
            <a:ext cx="1540748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PROJECT MANAGEMENT </a:t>
            </a:r>
            <a:r>
              <a:rPr lang="en-US" sz="6600" b="1" dirty="0">
                <a:solidFill>
                  <a:schemeClr val="bg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PHASES</a:t>
            </a:r>
          </a:p>
        </p:txBody>
      </p:sp>
      <p:pic>
        <p:nvPicPr>
          <p:cNvPr id="99" name="Graphic 98">
            <a:extLst>
              <a:ext uri="{FF2B5EF4-FFF2-40B4-BE49-F238E27FC236}">
                <a16:creationId xmlns:a16="http://schemas.microsoft.com/office/drawing/2014/main" id="{C6477C61-430A-2D31-A988-68EE158B46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48730" y="7608704"/>
            <a:ext cx="932046" cy="932046"/>
          </a:xfrm>
          <a:prstGeom prst="rect">
            <a:avLst/>
          </a:prstGeom>
        </p:spPr>
      </p:pic>
      <p:pic>
        <p:nvPicPr>
          <p:cNvPr id="100" name="Graphic 99">
            <a:extLst>
              <a:ext uri="{FF2B5EF4-FFF2-40B4-BE49-F238E27FC236}">
                <a16:creationId xmlns:a16="http://schemas.microsoft.com/office/drawing/2014/main" id="{00FB7F56-8C26-90B9-BA35-C993C6D98F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540274" y="7608704"/>
            <a:ext cx="932046" cy="932046"/>
          </a:xfrm>
          <a:prstGeom prst="rect">
            <a:avLst/>
          </a:prstGeom>
        </p:spPr>
      </p:pic>
      <p:pic>
        <p:nvPicPr>
          <p:cNvPr id="101" name="Graphic 100">
            <a:extLst>
              <a:ext uri="{FF2B5EF4-FFF2-40B4-BE49-F238E27FC236}">
                <a16:creationId xmlns:a16="http://schemas.microsoft.com/office/drawing/2014/main" id="{48E56BAE-6A54-508A-40A8-9E017CC41B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286046" y="7608704"/>
            <a:ext cx="932046" cy="932046"/>
          </a:xfrm>
          <a:prstGeom prst="rect">
            <a:avLst/>
          </a:prstGeom>
        </p:spPr>
      </p:pic>
      <p:pic>
        <p:nvPicPr>
          <p:cNvPr id="102" name="Graphic 101">
            <a:extLst>
              <a:ext uri="{FF2B5EF4-FFF2-40B4-BE49-F238E27FC236}">
                <a16:creationId xmlns:a16="http://schemas.microsoft.com/office/drawing/2014/main" id="{A355CAB2-9121-F1A6-45E5-2E35C6AABE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94502" y="7608704"/>
            <a:ext cx="932046" cy="932046"/>
          </a:xfrm>
          <a:prstGeom prst="rect">
            <a:avLst/>
          </a:prstGeom>
        </p:spPr>
      </p:pic>
      <p:pic>
        <p:nvPicPr>
          <p:cNvPr id="103" name="Graphic 102">
            <a:extLst>
              <a:ext uri="{FF2B5EF4-FFF2-40B4-BE49-F238E27FC236}">
                <a16:creationId xmlns:a16="http://schemas.microsoft.com/office/drawing/2014/main" id="{858E3893-02F9-2284-CFC8-4993FA725E9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031817" y="7608704"/>
            <a:ext cx="932046" cy="932046"/>
          </a:xfrm>
          <a:prstGeom prst="rect">
            <a:avLst/>
          </a:prstGeom>
        </p:spPr>
      </p:pic>
      <p:sp>
        <p:nvSpPr>
          <p:cNvPr id="104" name="TextBox 103">
            <a:extLst>
              <a:ext uri="{FF2B5EF4-FFF2-40B4-BE49-F238E27FC236}">
                <a16:creationId xmlns:a16="http://schemas.microsoft.com/office/drawing/2014/main" id="{EBACA4F6-6F8F-9D3D-C7E0-D0AF2582999F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/>
                </a:solidFill>
                <a:latin typeface="+mn-lt"/>
              </a:rPr>
              <a:t>.net</a:t>
            </a:r>
          </a:p>
        </p:txBody>
      </p:sp>
      <p:sp>
        <p:nvSpPr>
          <p:cNvPr id="105" name="TextBox 48">
            <a:extLst>
              <a:ext uri="{FF2B5EF4-FFF2-40B4-BE49-F238E27FC236}">
                <a16:creationId xmlns:a16="http://schemas.microsoft.com/office/drawing/2014/main" id="{FA3D2F58-FFD2-CFAF-093A-6238543AEBC5}"/>
              </a:ext>
            </a:extLst>
          </p:cNvPr>
          <p:cNvSpPr txBox="1"/>
          <p:nvPr/>
        </p:nvSpPr>
        <p:spPr>
          <a:xfrm>
            <a:off x="9111193" y="198328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pic>
        <p:nvPicPr>
          <p:cNvPr id="106" name="Graphic 105">
            <a:extLst>
              <a:ext uri="{FF2B5EF4-FFF2-40B4-BE49-F238E27FC236}">
                <a16:creationId xmlns:a16="http://schemas.microsoft.com/office/drawing/2014/main" id="{3A567721-A21D-B9D2-ACF3-8CD757DF1DB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811414" y="7608704"/>
            <a:ext cx="932046" cy="932046"/>
          </a:xfrm>
          <a:prstGeom prst="rect">
            <a:avLst/>
          </a:prstGeom>
        </p:spPr>
      </p:pic>
      <p:pic>
        <p:nvPicPr>
          <p:cNvPr id="107" name="Graphic 106">
            <a:extLst>
              <a:ext uri="{FF2B5EF4-FFF2-40B4-BE49-F238E27FC236}">
                <a16:creationId xmlns:a16="http://schemas.microsoft.com/office/drawing/2014/main" id="{D2BB8BE5-031F-E387-C8ED-CCA0BDEE339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557186" y="7608704"/>
            <a:ext cx="932046" cy="932046"/>
          </a:xfrm>
          <a:prstGeom prst="rect">
            <a:avLst/>
          </a:prstGeom>
        </p:spPr>
      </p:pic>
      <p:pic>
        <p:nvPicPr>
          <p:cNvPr id="108" name="Graphic 107">
            <a:extLst>
              <a:ext uri="{FF2B5EF4-FFF2-40B4-BE49-F238E27FC236}">
                <a16:creationId xmlns:a16="http://schemas.microsoft.com/office/drawing/2014/main" id="{FEAE224A-6FB3-345E-AE82-D809D03747F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302958" y="7608704"/>
            <a:ext cx="932046" cy="93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/>
          <p:bldP spid="40" grpId="0"/>
          <p:bldP spid="44" grpId="0"/>
          <p:bldP spid="45" grpId="0"/>
          <p:bldP spid="46" grpId="0" animBg="1"/>
          <p:bldP spid="47" grpId="0"/>
          <p:bldP spid="48" grpId="0"/>
          <p:bldP spid="49" grpId="0" animBg="1"/>
          <p:bldP spid="50" grpId="0"/>
          <p:bldP spid="51" grpId="0"/>
          <p:bldP spid="52" grpId="0" animBg="1"/>
          <p:bldP spid="53" grpId="0"/>
          <p:bldP spid="54" grpId="0"/>
          <p:bldP spid="55" grpId="0" animBg="1"/>
          <p:bldP spid="56" grpId="0"/>
          <p:bldP spid="57" grpId="0"/>
          <p:bldP spid="58" grpId="0" animBg="1"/>
          <p:bldP spid="59" grpId="0"/>
          <p:bldP spid="94" grpId="0"/>
          <p:bldP spid="95" grpId="0" animBg="1"/>
          <p:bldP spid="96" grpId="0"/>
          <p:bldP spid="9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/>
          <p:bldP spid="40" grpId="0"/>
          <p:bldP spid="44" grpId="0"/>
          <p:bldP spid="45" grpId="0"/>
          <p:bldP spid="46" grpId="0" animBg="1"/>
          <p:bldP spid="47" grpId="0"/>
          <p:bldP spid="48" grpId="0"/>
          <p:bldP spid="49" grpId="0" animBg="1"/>
          <p:bldP spid="50" grpId="0"/>
          <p:bldP spid="51" grpId="0"/>
          <p:bldP spid="52" grpId="0" animBg="1"/>
          <p:bldP spid="53" grpId="0"/>
          <p:bldP spid="54" grpId="0"/>
          <p:bldP spid="55" grpId="0" animBg="1"/>
          <p:bldP spid="56" grpId="0"/>
          <p:bldP spid="57" grpId="0"/>
          <p:bldP spid="58" grpId="0" animBg="1"/>
          <p:bldP spid="59" grpId="0"/>
          <p:bldP spid="94" grpId="0"/>
          <p:bldP spid="95" grpId="0" animBg="1"/>
          <p:bldP spid="96" grpId="0"/>
          <p:bldP spid="97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>
            <a:extLst>
              <a:ext uri="{FF2B5EF4-FFF2-40B4-BE49-F238E27FC236}">
                <a16:creationId xmlns:a16="http://schemas.microsoft.com/office/drawing/2014/main" id="{64143E28-ACE2-3A2E-6F68-44B2CDE1A6D6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727F99F-7114-9A10-EF28-E72AF374AAB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4B72CB4-5DA6-27C9-5CC4-8043CB9547F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2A040A6-E237-33BE-E8AB-110F2041643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2A4B7E4-7100-F5C3-1450-A54A4F629376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4521360-52B1-9723-0D8B-BF9991CA62B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CF58688-2879-FD8C-F9E1-6CA8D0FFEF8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501266B-C4B2-BDF8-7D38-CBD7AC8B0E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20E0063-8C52-87B1-8B97-05470D641349}"/>
              </a:ext>
            </a:extLst>
          </p:cNvPr>
          <p:cNvGrpSpPr/>
          <p:nvPr/>
        </p:nvGrpSpPr>
        <p:grpSpPr>
          <a:xfrm>
            <a:off x="934169" y="3706870"/>
            <a:ext cx="5514637" cy="11357235"/>
            <a:chOff x="934169" y="3706870"/>
            <a:chExt cx="5514637" cy="11357235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B8DDD57-339F-DA8D-00AB-EE23AA9D623B}"/>
                </a:ext>
              </a:extLst>
            </p:cNvPr>
            <p:cNvSpPr/>
            <p:nvPr/>
          </p:nvSpPr>
          <p:spPr>
            <a:xfrm rot="2340000">
              <a:off x="3103434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6E733D-1EF3-60F3-1C24-FB7E9AB4618C}"/>
                </a:ext>
              </a:extLst>
            </p:cNvPr>
            <p:cNvSpPr txBox="1"/>
            <p:nvPr/>
          </p:nvSpPr>
          <p:spPr>
            <a:xfrm>
              <a:off x="934169" y="3706870"/>
              <a:ext cx="3641027" cy="9878963"/>
            </a:xfrm>
            <a:custGeom>
              <a:avLst/>
              <a:gdLst/>
              <a:ahLst/>
              <a:cxnLst/>
              <a:rect l="l" t="t" r="r" b="b"/>
              <a:pathLst>
                <a:path w="3641027" h="9878963">
                  <a:moveTo>
                    <a:pt x="221152" y="0"/>
                  </a:moveTo>
                  <a:lnTo>
                    <a:pt x="3641027" y="0"/>
                  </a:lnTo>
                  <a:lnTo>
                    <a:pt x="3641027" y="9878963"/>
                  </a:lnTo>
                  <a:lnTo>
                    <a:pt x="0" y="2418985"/>
                  </a:lnTo>
                  <a:lnTo>
                    <a:pt x="221152" y="2418985"/>
                  </a:lnTo>
                  <a:lnTo>
                    <a:pt x="221152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/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F5CF734-F75A-05D7-6BAF-766A4D1F1E89}"/>
                </a:ext>
              </a:extLst>
            </p:cNvPr>
            <p:cNvSpPr/>
            <p:nvPr/>
          </p:nvSpPr>
          <p:spPr>
            <a:xfrm rot="2340000">
              <a:off x="2643011" y="8812066"/>
              <a:ext cx="3805795" cy="6252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6E1947B-CAC4-4AF8-8C77-9965C5604840}"/>
              </a:ext>
            </a:extLst>
          </p:cNvPr>
          <p:cNvGrpSpPr/>
          <p:nvPr/>
        </p:nvGrpSpPr>
        <p:grpSpPr>
          <a:xfrm>
            <a:off x="3472126" y="3706870"/>
            <a:ext cx="5724179" cy="11357235"/>
            <a:chOff x="3472126" y="3706870"/>
            <a:chExt cx="5724179" cy="1135723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06E5062-B40A-7DB8-DC94-43CE00EC850E}"/>
                </a:ext>
              </a:extLst>
            </p:cNvPr>
            <p:cNvSpPr/>
            <p:nvPr/>
          </p:nvSpPr>
          <p:spPr>
            <a:xfrm rot="2340000">
              <a:off x="5850933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45E1B6C-DE71-7FE7-85C1-814477A0896E}"/>
                </a:ext>
              </a:extLst>
            </p:cNvPr>
            <p:cNvSpPr txBox="1"/>
            <p:nvPr/>
          </p:nvSpPr>
          <p:spPr>
            <a:xfrm>
              <a:off x="3472126" y="3706870"/>
              <a:ext cx="3850568" cy="9878963"/>
            </a:xfrm>
            <a:custGeom>
              <a:avLst/>
              <a:gdLst/>
              <a:ahLst/>
              <a:cxnLst/>
              <a:rect l="l" t="t" r="r" b="b"/>
              <a:pathLst>
                <a:path w="3850568" h="9878963">
                  <a:moveTo>
                    <a:pt x="599758" y="0"/>
                  </a:moveTo>
                  <a:lnTo>
                    <a:pt x="3850568" y="0"/>
                  </a:lnTo>
                  <a:lnTo>
                    <a:pt x="3850568" y="9878963"/>
                  </a:lnTo>
                  <a:lnTo>
                    <a:pt x="209542" y="2418985"/>
                  </a:lnTo>
                  <a:lnTo>
                    <a:pt x="1005226" y="2418985"/>
                  </a:lnTo>
                  <a:lnTo>
                    <a:pt x="1005226" y="2197887"/>
                  </a:lnTo>
                  <a:lnTo>
                    <a:pt x="101629" y="2197887"/>
                  </a:lnTo>
                  <a:lnTo>
                    <a:pt x="0" y="1989663"/>
                  </a:lnTo>
                  <a:lnTo>
                    <a:pt x="567871" y="1447444"/>
                  </a:lnTo>
                  <a:cubicBezTo>
                    <a:pt x="638881" y="1380738"/>
                    <a:pt x="694290" y="1325867"/>
                    <a:pt x="734098" y="1282831"/>
                  </a:cubicBezTo>
                  <a:cubicBezTo>
                    <a:pt x="792197" y="1220429"/>
                    <a:pt x="840075" y="1161254"/>
                    <a:pt x="877731" y="1105307"/>
                  </a:cubicBezTo>
                  <a:cubicBezTo>
                    <a:pt x="971335" y="967592"/>
                    <a:pt x="1018137" y="823959"/>
                    <a:pt x="1018137" y="674408"/>
                  </a:cubicBezTo>
                  <a:cubicBezTo>
                    <a:pt x="1018137" y="582956"/>
                    <a:pt x="998232" y="490429"/>
                    <a:pt x="958424" y="396825"/>
                  </a:cubicBezTo>
                  <a:cubicBezTo>
                    <a:pt x="892794" y="241357"/>
                    <a:pt x="801611" y="124756"/>
                    <a:pt x="684876" y="47022"/>
                  </a:cubicBezTo>
                  <a:lnTo>
                    <a:pt x="599758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6381C67-8D2B-1A25-64C1-FBCEEA72FA72}"/>
                </a:ext>
              </a:extLst>
            </p:cNvPr>
            <p:cNvSpPr/>
            <p:nvPr/>
          </p:nvSpPr>
          <p:spPr>
            <a:xfrm rot="2340000">
              <a:off x="5390510" y="8812066"/>
              <a:ext cx="3805795" cy="6252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E491781-E862-94AC-ADBE-80F39465BEAD}"/>
              </a:ext>
            </a:extLst>
          </p:cNvPr>
          <p:cNvGrpSpPr/>
          <p:nvPr/>
        </p:nvGrpSpPr>
        <p:grpSpPr>
          <a:xfrm>
            <a:off x="6450009" y="3706870"/>
            <a:ext cx="5493795" cy="11357235"/>
            <a:chOff x="6450009" y="3706870"/>
            <a:chExt cx="5493795" cy="1135723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12E8628-9416-68B7-3092-7A980F10D081}"/>
                </a:ext>
              </a:extLst>
            </p:cNvPr>
            <p:cNvSpPr/>
            <p:nvPr/>
          </p:nvSpPr>
          <p:spPr>
            <a:xfrm rot="2340000">
              <a:off x="8598432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2CC35AF-FB43-D80F-9287-6B323D8B47C1}"/>
                </a:ext>
              </a:extLst>
            </p:cNvPr>
            <p:cNvSpPr txBox="1"/>
            <p:nvPr/>
          </p:nvSpPr>
          <p:spPr>
            <a:xfrm>
              <a:off x="6450009" y="3706870"/>
              <a:ext cx="3620184" cy="9878963"/>
            </a:xfrm>
            <a:custGeom>
              <a:avLst/>
              <a:gdLst/>
              <a:ahLst/>
              <a:cxnLst/>
              <a:rect l="l" t="t" r="r" b="b"/>
              <a:pathLst>
                <a:path w="3620184" h="9878963">
                  <a:moveTo>
                    <a:pt x="270437" y="0"/>
                  </a:moveTo>
                  <a:lnTo>
                    <a:pt x="3620184" y="0"/>
                  </a:lnTo>
                  <a:lnTo>
                    <a:pt x="3620184" y="9878963"/>
                  </a:lnTo>
                  <a:lnTo>
                    <a:pt x="0" y="2461688"/>
                  </a:lnTo>
                  <a:lnTo>
                    <a:pt x="149775" y="2447933"/>
                  </a:lnTo>
                  <a:cubicBezTo>
                    <a:pt x="302083" y="2418683"/>
                    <a:pt x="433512" y="2345555"/>
                    <a:pt x="544061" y="2228550"/>
                  </a:cubicBezTo>
                  <a:cubicBezTo>
                    <a:pt x="689308" y="2075772"/>
                    <a:pt x="761931" y="1888027"/>
                    <a:pt x="761931" y="1665315"/>
                  </a:cubicBezTo>
                  <a:cubicBezTo>
                    <a:pt x="761931" y="1379125"/>
                    <a:pt x="624215" y="1163406"/>
                    <a:pt x="348784" y="1018159"/>
                  </a:cubicBezTo>
                  <a:cubicBezTo>
                    <a:pt x="432705" y="951453"/>
                    <a:pt x="494031" y="885285"/>
                    <a:pt x="532764" y="819655"/>
                  </a:cubicBezTo>
                  <a:cubicBezTo>
                    <a:pt x="576876" y="744342"/>
                    <a:pt x="598932" y="657194"/>
                    <a:pt x="598932" y="558210"/>
                  </a:cubicBezTo>
                  <a:cubicBezTo>
                    <a:pt x="598932" y="380686"/>
                    <a:pt x="540833" y="231674"/>
                    <a:pt x="424635" y="111173"/>
                  </a:cubicBezTo>
                  <a:cubicBezTo>
                    <a:pt x="395048" y="81048"/>
                    <a:pt x="363611" y="54688"/>
                    <a:pt x="330326" y="32094"/>
                  </a:cubicBezTo>
                  <a:lnTo>
                    <a:pt x="270437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BF58541-7025-FE98-A133-F969A00195F2}"/>
                </a:ext>
              </a:extLst>
            </p:cNvPr>
            <p:cNvSpPr/>
            <p:nvPr/>
          </p:nvSpPr>
          <p:spPr>
            <a:xfrm rot="2340000">
              <a:off x="8138009" y="8812066"/>
              <a:ext cx="3805795" cy="6252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CE49FD5-CA64-2F11-2426-3E0D1EA13059}"/>
              </a:ext>
            </a:extLst>
          </p:cNvPr>
          <p:cNvGrpSpPr/>
          <p:nvPr/>
        </p:nvGrpSpPr>
        <p:grpSpPr>
          <a:xfrm>
            <a:off x="8959266" y="3706870"/>
            <a:ext cx="5732037" cy="11357235"/>
            <a:chOff x="8959266" y="3706870"/>
            <a:chExt cx="5732037" cy="1135723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CD5912D-AC24-B3D7-5729-50FE0BCE30F3}"/>
                </a:ext>
              </a:extLst>
            </p:cNvPr>
            <p:cNvSpPr/>
            <p:nvPr/>
          </p:nvSpPr>
          <p:spPr>
            <a:xfrm rot="2340000">
              <a:off x="11345931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120A86A-F2C4-0E54-2E05-389E609A24E7}"/>
                </a:ext>
              </a:extLst>
            </p:cNvPr>
            <p:cNvSpPr txBox="1"/>
            <p:nvPr/>
          </p:nvSpPr>
          <p:spPr>
            <a:xfrm>
              <a:off x="8959266" y="3706870"/>
              <a:ext cx="3858427" cy="9878963"/>
            </a:xfrm>
            <a:custGeom>
              <a:avLst/>
              <a:gdLst/>
              <a:ahLst/>
              <a:cxnLst/>
              <a:rect l="l" t="t" r="r" b="b"/>
              <a:pathLst>
                <a:path w="3858427" h="9878963">
                  <a:moveTo>
                    <a:pt x="850085" y="0"/>
                  </a:moveTo>
                  <a:lnTo>
                    <a:pt x="3858427" y="0"/>
                  </a:lnTo>
                  <a:lnTo>
                    <a:pt x="3858427" y="9878963"/>
                  </a:lnTo>
                  <a:lnTo>
                    <a:pt x="0" y="1973561"/>
                  </a:lnTo>
                  <a:lnTo>
                    <a:pt x="606393" y="1973561"/>
                  </a:lnTo>
                  <a:lnTo>
                    <a:pt x="606393" y="2418985"/>
                  </a:lnTo>
                  <a:lnTo>
                    <a:pt x="850085" y="2418985"/>
                  </a:lnTo>
                  <a:lnTo>
                    <a:pt x="850085" y="1973561"/>
                  </a:lnTo>
                  <a:lnTo>
                    <a:pt x="1072797" y="1973561"/>
                  </a:lnTo>
                  <a:lnTo>
                    <a:pt x="1072797" y="1750849"/>
                  </a:lnTo>
                  <a:lnTo>
                    <a:pt x="850085" y="1750849"/>
                  </a:lnTo>
                  <a:lnTo>
                    <a:pt x="850085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B630C8-B668-1EFB-52BE-D2AE7EFD752F}"/>
                </a:ext>
              </a:extLst>
            </p:cNvPr>
            <p:cNvSpPr/>
            <p:nvPr/>
          </p:nvSpPr>
          <p:spPr>
            <a:xfrm rot="2340000">
              <a:off x="10885508" y="8812066"/>
              <a:ext cx="3805795" cy="6252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A38FDC4-9BEE-0D23-26B3-DB3D492E85DA}"/>
              </a:ext>
            </a:extLst>
          </p:cNvPr>
          <p:cNvGrpSpPr/>
          <p:nvPr/>
        </p:nvGrpSpPr>
        <p:grpSpPr>
          <a:xfrm>
            <a:off x="11553031" y="3706870"/>
            <a:ext cx="5885771" cy="11357235"/>
            <a:chOff x="11553031" y="3706870"/>
            <a:chExt cx="5885771" cy="11357235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8FE8767-47BF-3639-CF3A-3E573E2D2E2D}"/>
                </a:ext>
              </a:extLst>
            </p:cNvPr>
            <p:cNvSpPr/>
            <p:nvPr/>
          </p:nvSpPr>
          <p:spPr>
            <a:xfrm rot="2340000">
              <a:off x="140934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B26521C-6919-A8F9-9264-9F6B8D298E18}"/>
                </a:ext>
              </a:extLst>
            </p:cNvPr>
            <p:cNvSpPr txBox="1"/>
            <p:nvPr/>
          </p:nvSpPr>
          <p:spPr>
            <a:xfrm>
              <a:off x="11553031" y="3706870"/>
              <a:ext cx="4012160" cy="9878963"/>
            </a:xfrm>
            <a:custGeom>
              <a:avLst/>
              <a:gdLst/>
              <a:ahLst/>
              <a:cxnLst/>
              <a:rect l="l" t="t" r="r" b="b"/>
              <a:pathLst>
                <a:path w="4012160" h="9878963">
                  <a:moveTo>
                    <a:pt x="1028026" y="0"/>
                  </a:moveTo>
                  <a:lnTo>
                    <a:pt x="4012160" y="0"/>
                  </a:lnTo>
                  <a:lnTo>
                    <a:pt x="4012160" y="9878963"/>
                  </a:lnTo>
                  <a:lnTo>
                    <a:pt x="391870" y="2461472"/>
                  </a:lnTo>
                  <a:lnTo>
                    <a:pt x="403464" y="2462559"/>
                  </a:lnTo>
                  <a:cubicBezTo>
                    <a:pt x="635859" y="2462559"/>
                    <a:pt x="832750" y="2378101"/>
                    <a:pt x="994135" y="2209184"/>
                  </a:cubicBezTo>
                  <a:cubicBezTo>
                    <a:pt x="1153369" y="2042419"/>
                    <a:pt x="1232986" y="1842301"/>
                    <a:pt x="1232986" y="1608830"/>
                  </a:cubicBezTo>
                  <a:cubicBezTo>
                    <a:pt x="1232986" y="1374283"/>
                    <a:pt x="1156059" y="1174165"/>
                    <a:pt x="1002204" y="1008476"/>
                  </a:cubicBezTo>
                  <a:cubicBezTo>
                    <a:pt x="845123" y="838483"/>
                    <a:pt x="649846" y="753487"/>
                    <a:pt x="416375" y="753487"/>
                  </a:cubicBezTo>
                  <a:cubicBezTo>
                    <a:pt x="279735" y="753487"/>
                    <a:pt x="140944" y="791681"/>
                    <a:pt x="0" y="868071"/>
                  </a:cubicBezTo>
                  <a:lnTo>
                    <a:pt x="122653" y="195093"/>
                  </a:lnTo>
                  <a:lnTo>
                    <a:pt x="1028026" y="195093"/>
                  </a:lnTo>
                  <a:lnTo>
                    <a:pt x="1028026" y="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54F670B-9341-8CFD-B0B0-2138E405385E}"/>
                </a:ext>
              </a:extLst>
            </p:cNvPr>
            <p:cNvSpPr/>
            <p:nvPr/>
          </p:nvSpPr>
          <p:spPr>
            <a:xfrm rot="2340000">
              <a:off x="13633007" y="8812066"/>
              <a:ext cx="3805795" cy="6252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8D276B9-7D13-B871-C1E5-D66775573665}"/>
              </a:ext>
            </a:extLst>
          </p:cNvPr>
          <p:cNvGrpSpPr/>
          <p:nvPr/>
        </p:nvGrpSpPr>
        <p:grpSpPr>
          <a:xfrm>
            <a:off x="14476441" y="3706870"/>
            <a:ext cx="5709860" cy="11357235"/>
            <a:chOff x="14476441" y="3706870"/>
            <a:chExt cx="5709860" cy="1135723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D3F70FB-5C35-BDD1-9600-BAA0CFB58CEA}"/>
                </a:ext>
              </a:extLst>
            </p:cNvPr>
            <p:cNvSpPr/>
            <p:nvPr/>
          </p:nvSpPr>
          <p:spPr>
            <a:xfrm rot="2340000">
              <a:off x="16840929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DED286D-D1C6-42A4-DEEC-0DEE24049CBC}"/>
                </a:ext>
              </a:extLst>
            </p:cNvPr>
            <p:cNvSpPr txBox="1"/>
            <p:nvPr/>
          </p:nvSpPr>
          <p:spPr>
            <a:xfrm>
              <a:off x="14476441" y="3706870"/>
              <a:ext cx="3836248" cy="9878963"/>
            </a:xfrm>
            <a:custGeom>
              <a:avLst/>
              <a:gdLst/>
              <a:ahLst/>
              <a:cxnLst/>
              <a:rect l="l" t="t" r="r" b="b"/>
              <a:pathLst>
                <a:path w="3836248" h="9878963">
                  <a:moveTo>
                    <a:pt x="549339" y="0"/>
                  </a:moveTo>
                  <a:lnTo>
                    <a:pt x="3836248" y="0"/>
                  </a:lnTo>
                  <a:lnTo>
                    <a:pt x="3836248" y="9878963"/>
                  </a:lnTo>
                  <a:lnTo>
                    <a:pt x="216389" y="2462354"/>
                  </a:lnTo>
                  <a:lnTo>
                    <a:pt x="221098" y="2462559"/>
                  </a:lnTo>
                  <a:cubicBezTo>
                    <a:pt x="461024" y="2462559"/>
                    <a:pt x="660604" y="2379177"/>
                    <a:pt x="819838" y="2212412"/>
                  </a:cubicBezTo>
                  <a:cubicBezTo>
                    <a:pt x="977996" y="2047798"/>
                    <a:pt x="1057075" y="1845529"/>
                    <a:pt x="1057075" y="1605602"/>
                  </a:cubicBezTo>
                  <a:cubicBezTo>
                    <a:pt x="1057075" y="1368903"/>
                    <a:pt x="979610" y="1168785"/>
                    <a:pt x="824680" y="1005248"/>
                  </a:cubicBezTo>
                  <a:cubicBezTo>
                    <a:pt x="666522" y="839559"/>
                    <a:pt x="469632" y="756715"/>
                    <a:pt x="234009" y="756715"/>
                  </a:cubicBezTo>
                  <a:cubicBezTo>
                    <a:pt x="156544" y="756715"/>
                    <a:pt x="80692" y="774467"/>
                    <a:pt x="6455" y="809972"/>
                  </a:cubicBezTo>
                  <a:lnTo>
                    <a:pt x="0" y="806744"/>
                  </a:lnTo>
                  <a:lnTo>
                    <a:pt x="549339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174B037-CAFA-4B05-4887-6CDED99BB3DE}"/>
                </a:ext>
              </a:extLst>
            </p:cNvPr>
            <p:cNvSpPr/>
            <p:nvPr/>
          </p:nvSpPr>
          <p:spPr>
            <a:xfrm rot="2340000">
              <a:off x="16380506" y="8812066"/>
              <a:ext cx="3805795" cy="6252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6262A37-0A44-E429-E0CA-DE25D95F7C6C}"/>
              </a:ext>
            </a:extLst>
          </p:cNvPr>
          <p:cNvGrpSpPr/>
          <p:nvPr/>
        </p:nvGrpSpPr>
        <p:grpSpPr>
          <a:xfrm>
            <a:off x="17279899" y="3706870"/>
            <a:ext cx="5653901" cy="11357235"/>
            <a:chOff x="17279899" y="3706870"/>
            <a:chExt cx="5653901" cy="1135723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592309B-0B09-01DF-6689-EE91E3472E3E}"/>
                </a:ext>
              </a:extLst>
            </p:cNvPr>
            <p:cNvSpPr/>
            <p:nvPr/>
          </p:nvSpPr>
          <p:spPr>
            <a:xfrm rot="2340000">
              <a:off x="19588428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E240BA9-4E13-166D-119C-F6179BB2E9AD}"/>
                </a:ext>
              </a:extLst>
            </p:cNvPr>
            <p:cNvSpPr txBox="1"/>
            <p:nvPr/>
          </p:nvSpPr>
          <p:spPr>
            <a:xfrm>
              <a:off x="17279899" y="3706870"/>
              <a:ext cx="3780290" cy="9878963"/>
            </a:xfrm>
            <a:custGeom>
              <a:avLst/>
              <a:gdLst/>
              <a:ahLst/>
              <a:cxnLst/>
              <a:rect l="l" t="t" r="r" b="b"/>
              <a:pathLst>
                <a:path w="3780290" h="9878963">
                  <a:moveTo>
                    <a:pt x="873620" y="0"/>
                  </a:moveTo>
                  <a:lnTo>
                    <a:pt x="3780290" y="0"/>
                  </a:lnTo>
                  <a:lnTo>
                    <a:pt x="3780290" y="9878963"/>
                  </a:lnTo>
                  <a:lnTo>
                    <a:pt x="0" y="2133655"/>
                  </a:lnTo>
                  <a:lnTo>
                    <a:pt x="873620" y="195093"/>
                  </a:lnTo>
                  <a:lnTo>
                    <a:pt x="873620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057F5D2-77C2-FB53-63BE-CD63E8A18962}"/>
                </a:ext>
              </a:extLst>
            </p:cNvPr>
            <p:cNvSpPr/>
            <p:nvPr/>
          </p:nvSpPr>
          <p:spPr>
            <a:xfrm rot="2340000">
              <a:off x="19128005" y="8812066"/>
              <a:ext cx="3805795" cy="6252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EA14061-46ED-1E35-CF3F-701DDBAC4D74}"/>
              </a:ext>
            </a:extLst>
          </p:cNvPr>
          <p:cNvGrpSpPr/>
          <p:nvPr/>
        </p:nvGrpSpPr>
        <p:grpSpPr>
          <a:xfrm>
            <a:off x="20187649" y="3706870"/>
            <a:ext cx="5493653" cy="11357235"/>
            <a:chOff x="20187649" y="3706870"/>
            <a:chExt cx="5493653" cy="1135723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645A505-5883-5ACF-5F64-F5554EBD2CB4}"/>
                </a:ext>
              </a:extLst>
            </p:cNvPr>
            <p:cNvSpPr/>
            <p:nvPr/>
          </p:nvSpPr>
          <p:spPr>
            <a:xfrm rot="2340000">
              <a:off x="223359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FD217E2-5DDB-6C24-752A-F54EB8CC0D42}"/>
                </a:ext>
              </a:extLst>
            </p:cNvPr>
            <p:cNvSpPr txBox="1"/>
            <p:nvPr/>
          </p:nvSpPr>
          <p:spPr>
            <a:xfrm>
              <a:off x="20187649" y="3706870"/>
              <a:ext cx="3620042" cy="9878963"/>
            </a:xfrm>
            <a:custGeom>
              <a:avLst/>
              <a:gdLst/>
              <a:ahLst/>
              <a:cxnLst/>
              <a:rect l="l" t="t" r="r" b="b"/>
              <a:pathLst>
                <a:path w="3620042" h="9878963">
                  <a:moveTo>
                    <a:pt x="299064" y="0"/>
                  </a:moveTo>
                  <a:lnTo>
                    <a:pt x="3620042" y="0"/>
                  </a:lnTo>
                  <a:lnTo>
                    <a:pt x="3620042" y="9878963"/>
                  </a:lnTo>
                  <a:lnTo>
                    <a:pt x="0" y="2461979"/>
                  </a:lnTo>
                  <a:lnTo>
                    <a:pt x="6506" y="2462559"/>
                  </a:lnTo>
                  <a:cubicBezTo>
                    <a:pt x="217382" y="2462559"/>
                    <a:pt x="399210" y="2389398"/>
                    <a:pt x="551988" y="2243075"/>
                  </a:cubicBezTo>
                  <a:cubicBezTo>
                    <a:pt x="706918" y="2095676"/>
                    <a:pt x="784384" y="1917614"/>
                    <a:pt x="784384" y="1708889"/>
                  </a:cubicBezTo>
                  <a:cubicBezTo>
                    <a:pt x="784384" y="1406560"/>
                    <a:pt x="643440" y="1188152"/>
                    <a:pt x="361554" y="1053664"/>
                  </a:cubicBezTo>
                  <a:cubicBezTo>
                    <a:pt x="555216" y="947149"/>
                    <a:pt x="652048" y="787378"/>
                    <a:pt x="652048" y="574349"/>
                  </a:cubicBezTo>
                  <a:cubicBezTo>
                    <a:pt x="652048" y="392521"/>
                    <a:pt x="589646" y="239743"/>
                    <a:pt x="464840" y="116014"/>
                  </a:cubicBezTo>
                  <a:cubicBezTo>
                    <a:pt x="433370" y="85082"/>
                    <a:pt x="400152" y="58016"/>
                    <a:pt x="365184" y="34817"/>
                  </a:cubicBezTo>
                  <a:lnTo>
                    <a:pt x="299064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EB2F189-87F3-EC96-0A50-B03C5F4920D4}"/>
                </a:ext>
              </a:extLst>
            </p:cNvPr>
            <p:cNvSpPr/>
            <p:nvPr/>
          </p:nvSpPr>
          <p:spPr>
            <a:xfrm rot="2340000">
              <a:off x="21875507" y="8812066"/>
              <a:ext cx="3805795" cy="62520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F3448AD8-B22C-D245-83FB-9C1E26E06C80}"/>
              </a:ext>
            </a:extLst>
          </p:cNvPr>
          <p:cNvSpPr txBox="1"/>
          <p:nvPr/>
        </p:nvSpPr>
        <p:spPr>
          <a:xfrm>
            <a:off x="490413" y="3706871"/>
            <a:ext cx="664908" cy="2418985"/>
          </a:xfrm>
          <a:custGeom>
            <a:avLst/>
            <a:gdLst/>
            <a:ahLst/>
            <a:cxnLst/>
            <a:rect l="l" t="t" r="r" b="b"/>
            <a:pathLst>
              <a:path w="664908" h="2418985">
                <a:moveTo>
                  <a:pt x="0" y="0"/>
                </a:moveTo>
                <a:lnTo>
                  <a:pt x="664908" y="0"/>
                </a:lnTo>
                <a:lnTo>
                  <a:pt x="664908" y="2418985"/>
                </a:lnTo>
                <a:lnTo>
                  <a:pt x="443756" y="2418985"/>
                </a:lnTo>
                <a:lnTo>
                  <a:pt x="419602" y="2369496"/>
                </a:lnTo>
                <a:lnTo>
                  <a:pt x="419602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60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07164DC-47A7-24E7-897B-E68F5BFB879E}"/>
              </a:ext>
            </a:extLst>
          </p:cNvPr>
          <p:cNvSpPr txBox="1"/>
          <p:nvPr/>
        </p:nvSpPr>
        <p:spPr>
          <a:xfrm>
            <a:off x="1776312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CONCEPT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1415315-585A-BF19-DF65-CD7E4E665450}"/>
              </a:ext>
            </a:extLst>
          </p:cNvPr>
          <p:cNvSpPr txBox="1"/>
          <p:nvPr/>
        </p:nvSpPr>
        <p:spPr>
          <a:xfrm>
            <a:off x="1818150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1"/>
                </a:solidFill>
              </a:rPr>
              <a:t>Xác định mục tiêu ban đầu, phạm vi và tầm nhìn của dự án.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5E34152-0197-E297-06A0-1DB1A73F2294}"/>
              </a:ext>
            </a:extLst>
          </p:cNvPr>
          <p:cNvGrpSpPr/>
          <p:nvPr/>
        </p:nvGrpSpPr>
        <p:grpSpPr>
          <a:xfrm>
            <a:off x="2942577" y="3706871"/>
            <a:ext cx="1547687" cy="2418984"/>
            <a:chOff x="2942577" y="3706871"/>
            <a:chExt cx="1547687" cy="2418984"/>
          </a:xfrm>
          <a:solidFill>
            <a:schemeClr val="bg1"/>
          </a:solidFill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4E6CC0B-CC86-4635-1686-A4EA47846C66}"/>
                </a:ext>
              </a:extLst>
            </p:cNvPr>
            <p:cNvSpPr txBox="1"/>
            <p:nvPr/>
          </p:nvSpPr>
          <p:spPr>
            <a:xfrm>
              <a:off x="2942577" y="3706871"/>
              <a:ext cx="1547687" cy="1989663"/>
            </a:xfrm>
            <a:custGeom>
              <a:avLst/>
              <a:gdLst/>
              <a:ahLst/>
              <a:cxnLst/>
              <a:rect l="l" t="t" r="r" b="b"/>
              <a:pathLst>
                <a:path w="1547687" h="1989663">
                  <a:moveTo>
                    <a:pt x="455215" y="0"/>
                  </a:moveTo>
                  <a:lnTo>
                    <a:pt x="1129308" y="0"/>
                  </a:lnTo>
                  <a:lnTo>
                    <a:pt x="1214426" y="47022"/>
                  </a:lnTo>
                  <a:cubicBezTo>
                    <a:pt x="1331161" y="124756"/>
                    <a:pt x="1422344" y="241357"/>
                    <a:pt x="1487974" y="396825"/>
                  </a:cubicBezTo>
                  <a:cubicBezTo>
                    <a:pt x="1527782" y="490429"/>
                    <a:pt x="1547687" y="582956"/>
                    <a:pt x="1547687" y="674408"/>
                  </a:cubicBezTo>
                  <a:cubicBezTo>
                    <a:pt x="1547687" y="823959"/>
                    <a:pt x="1500885" y="967592"/>
                    <a:pt x="1407281" y="1105307"/>
                  </a:cubicBezTo>
                  <a:cubicBezTo>
                    <a:pt x="1369625" y="1161254"/>
                    <a:pt x="1321747" y="1220429"/>
                    <a:pt x="1263648" y="1282831"/>
                  </a:cubicBezTo>
                  <a:cubicBezTo>
                    <a:pt x="1223840" y="1325867"/>
                    <a:pt x="1168431" y="1380738"/>
                    <a:pt x="1097421" y="1447444"/>
                  </a:cubicBezTo>
                  <a:lnTo>
                    <a:pt x="529550" y="1989663"/>
                  </a:lnTo>
                  <a:lnTo>
                    <a:pt x="423365" y="1772103"/>
                  </a:lnTo>
                  <a:lnTo>
                    <a:pt x="992521" y="1224732"/>
                  </a:lnTo>
                  <a:cubicBezTo>
                    <a:pt x="1053847" y="1164482"/>
                    <a:pt x="1103877" y="1109611"/>
                    <a:pt x="1142609" y="1060119"/>
                  </a:cubicBezTo>
                  <a:cubicBezTo>
                    <a:pt x="1249124" y="926707"/>
                    <a:pt x="1302381" y="797061"/>
                    <a:pt x="1302381" y="671180"/>
                  </a:cubicBezTo>
                  <a:cubicBezTo>
                    <a:pt x="1302381" y="528085"/>
                    <a:pt x="1249661" y="405432"/>
                    <a:pt x="1144223" y="303221"/>
                  </a:cubicBezTo>
                  <a:cubicBezTo>
                    <a:pt x="1040936" y="202087"/>
                    <a:pt x="917745" y="151519"/>
                    <a:pt x="774650" y="151519"/>
                  </a:cubicBezTo>
                  <a:cubicBezTo>
                    <a:pt x="604657" y="151519"/>
                    <a:pt x="472321" y="212307"/>
                    <a:pt x="377642" y="333885"/>
                  </a:cubicBezTo>
                  <a:cubicBezTo>
                    <a:pt x="289418" y="444703"/>
                    <a:pt x="245306" y="587798"/>
                    <a:pt x="245306" y="763170"/>
                  </a:cubicBezTo>
                  <a:lnTo>
                    <a:pt x="0" y="763170"/>
                  </a:lnTo>
                  <a:lnTo>
                    <a:pt x="0" y="756715"/>
                  </a:lnTo>
                  <a:cubicBezTo>
                    <a:pt x="0" y="574887"/>
                    <a:pt x="37656" y="419957"/>
                    <a:pt x="112970" y="291924"/>
                  </a:cubicBezTo>
                  <a:cubicBezTo>
                    <a:pt x="174296" y="187024"/>
                    <a:pt x="257712" y="104213"/>
                    <a:pt x="363218" y="43491"/>
                  </a:cubicBezTo>
                  <a:lnTo>
                    <a:pt x="455215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444500" dist="508000" dir="10800000" algn="r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>
                <a:defRPr sz="26000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65F0298-AF61-A1AD-AEFF-9EB139143E5E}"/>
                </a:ext>
              </a:extLst>
            </p:cNvPr>
            <p:cNvSpPr txBox="1"/>
            <p:nvPr/>
          </p:nvSpPr>
          <p:spPr>
            <a:xfrm>
              <a:off x="3573756" y="5904757"/>
              <a:ext cx="903597" cy="221098"/>
            </a:xfrm>
            <a:custGeom>
              <a:avLst/>
              <a:gdLst/>
              <a:ahLst/>
              <a:cxnLst/>
              <a:rect l="l" t="t" r="r" b="b"/>
              <a:pathLst>
                <a:path w="903597" h="221098">
                  <a:moveTo>
                    <a:pt x="0" y="0"/>
                  </a:moveTo>
                  <a:lnTo>
                    <a:pt x="903597" y="0"/>
                  </a:lnTo>
                  <a:lnTo>
                    <a:pt x="903597" y="221098"/>
                  </a:lnTo>
                  <a:lnTo>
                    <a:pt x="107913" y="2210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6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4AF5EAF2-805E-F79E-A23A-3EDD93A84A60}"/>
              </a:ext>
            </a:extLst>
          </p:cNvPr>
          <p:cNvSpPr txBox="1"/>
          <p:nvPr/>
        </p:nvSpPr>
        <p:spPr>
          <a:xfrm>
            <a:off x="4523811" y="4209123"/>
            <a:ext cx="145259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FEASIBILITY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45F7C3F-AF91-3B2C-9B58-70AAC2DEFA49}"/>
              </a:ext>
            </a:extLst>
          </p:cNvPr>
          <p:cNvSpPr txBox="1"/>
          <p:nvPr/>
        </p:nvSpPr>
        <p:spPr>
          <a:xfrm>
            <a:off x="4565649" y="4728407"/>
            <a:ext cx="1280448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nguồn lực, chi phí, rủi ro để xem dự án có thực hiện được không.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6CBF9FC-3467-71EC-141A-6118CC2CE8BC}"/>
              </a:ext>
            </a:extLst>
          </p:cNvPr>
          <p:cNvSpPr txBox="1"/>
          <p:nvPr/>
        </p:nvSpPr>
        <p:spPr>
          <a:xfrm>
            <a:off x="5812729" y="3706870"/>
            <a:ext cx="1399212" cy="2461688"/>
          </a:xfrm>
          <a:custGeom>
            <a:avLst/>
            <a:gdLst/>
            <a:ahLst/>
            <a:cxnLst/>
            <a:rect l="l" t="t" r="r" b="b"/>
            <a:pathLst>
              <a:path w="1399212" h="2461688">
                <a:moveTo>
                  <a:pt x="331876" y="0"/>
                </a:moveTo>
                <a:lnTo>
                  <a:pt x="907718" y="0"/>
                </a:lnTo>
                <a:lnTo>
                  <a:pt x="967607" y="32094"/>
                </a:lnTo>
                <a:cubicBezTo>
                  <a:pt x="1000892" y="54688"/>
                  <a:pt x="1032329" y="81048"/>
                  <a:pt x="1061916" y="111173"/>
                </a:cubicBezTo>
                <a:cubicBezTo>
                  <a:pt x="1178114" y="231674"/>
                  <a:pt x="1236213" y="380686"/>
                  <a:pt x="1236213" y="558210"/>
                </a:cubicBezTo>
                <a:cubicBezTo>
                  <a:pt x="1236213" y="657194"/>
                  <a:pt x="1214157" y="744342"/>
                  <a:pt x="1170045" y="819655"/>
                </a:cubicBezTo>
                <a:cubicBezTo>
                  <a:pt x="1131312" y="885285"/>
                  <a:pt x="1069986" y="951453"/>
                  <a:pt x="986065" y="1018159"/>
                </a:cubicBezTo>
                <a:cubicBezTo>
                  <a:pt x="1261496" y="1163406"/>
                  <a:pt x="1399212" y="1379125"/>
                  <a:pt x="1399212" y="1665315"/>
                </a:cubicBezTo>
                <a:cubicBezTo>
                  <a:pt x="1399212" y="1888027"/>
                  <a:pt x="1326589" y="2075772"/>
                  <a:pt x="1181342" y="2228550"/>
                </a:cubicBezTo>
                <a:cubicBezTo>
                  <a:pt x="1070793" y="2345555"/>
                  <a:pt x="939364" y="2418683"/>
                  <a:pt x="787056" y="2447933"/>
                </a:cubicBezTo>
                <a:lnTo>
                  <a:pt x="637281" y="2461688"/>
                </a:lnTo>
                <a:lnTo>
                  <a:pt x="524409" y="2230428"/>
                </a:lnTo>
                <a:lnTo>
                  <a:pt x="554611" y="2235787"/>
                </a:lnTo>
                <a:cubicBezTo>
                  <a:pt x="578247" y="2238494"/>
                  <a:pt x="602640" y="2239847"/>
                  <a:pt x="627789" y="2239847"/>
                </a:cubicBezTo>
                <a:cubicBezTo>
                  <a:pt x="787023" y="2239847"/>
                  <a:pt x="915593" y="2185514"/>
                  <a:pt x="1013501" y="2076848"/>
                </a:cubicBezTo>
                <a:cubicBezTo>
                  <a:pt x="1107104" y="1972485"/>
                  <a:pt x="1153906" y="1839611"/>
                  <a:pt x="1153906" y="1678226"/>
                </a:cubicBezTo>
                <a:cubicBezTo>
                  <a:pt x="1153906" y="1555573"/>
                  <a:pt x="1114098" y="1445293"/>
                  <a:pt x="1034481" y="1347385"/>
                </a:cubicBezTo>
                <a:cubicBezTo>
                  <a:pt x="957016" y="1250554"/>
                  <a:pt x="858033" y="1187076"/>
                  <a:pt x="737531" y="1156951"/>
                </a:cubicBezTo>
                <a:cubicBezTo>
                  <a:pt x="698799" y="1147267"/>
                  <a:pt x="651459" y="1140812"/>
                  <a:pt x="595512" y="1137584"/>
                </a:cubicBezTo>
                <a:lnTo>
                  <a:pt x="453493" y="1132743"/>
                </a:lnTo>
                <a:lnTo>
                  <a:pt x="453493" y="918100"/>
                </a:lnTo>
                <a:lnTo>
                  <a:pt x="535800" y="921328"/>
                </a:lnTo>
                <a:cubicBezTo>
                  <a:pt x="664908" y="921328"/>
                  <a:pt x="771422" y="890127"/>
                  <a:pt x="855343" y="827724"/>
                </a:cubicBezTo>
                <a:cubicBezTo>
                  <a:pt x="946795" y="758866"/>
                  <a:pt x="992521" y="662573"/>
                  <a:pt x="992521" y="538844"/>
                </a:cubicBezTo>
                <a:cubicBezTo>
                  <a:pt x="992521" y="426950"/>
                  <a:pt x="957016" y="334423"/>
                  <a:pt x="886006" y="261261"/>
                </a:cubicBezTo>
                <a:cubicBezTo>
                  <a:pt x="814996" y="188100"/>
                  <a:pt x="723545" y="151519"/>
                  <a:pt x="611651" y="151519"/>
                </a:cubicBezTo>
                <a:cubicBezTo>
                  <a:pt x="497605" y="151519"/>
                  <a:pt x="406691" y="196707"/>
                  <a:pt x="338909" y="287083"/>
                </a:cubicBezTo>
                <a:cubicBezTo>
                  <a:pt x="276507" y="367776"/>
                  <a:pt x="245306" y="466759"/>
                  <a:pt x="245306" y="584032"/>
                </a:cubicBezTo>
                <a:lnTo>
                  <a:pt x="0" y="584032"/>
                </a:lnTo>
                <a:cubicBezTo>
                  <a:pt x="5379" y="397901"/>
                  <a:pt x="62940" y="244047"/>
                  <a:pt x="172682" y="122470"/>
                </a:cubicBezTo>
                <a:cubicBezTo>
                  <a:pt x="201194" y="90462"/>
                  <a:pt x="231857" y="62455"/>
                  <a:pt x="264672" y="38448"/>
                </a:cubicBezTo>
                <a:lnTo>
                  <a:pt x="3318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7563616-A01A-457D-49C7-DF38B8376AB6}"/>
              </a:ext>
            </a:extLst>
          </p:cNvPr>
          <p:cNvSpPr txBox="1"/>
          <p:nvPr/>
        </p:nvSpPr>
        <p:spPr>
          <a:xfrm>
            <a:off x="7271310" y="4209123"/>
            <a:ext cx="134366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PLANNING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897C949-BE16-C7AE-690B-981D9BDC01D2}"/>
              </a:ext>
            </a:extLst>
          </p:cNvPr>
          <p:cNvSpPr txBox="1"/>
          <p:nvPr/>
        </p:nvSpPr>
        <p:spPr>
          <a:xfrm>
            <a:off x="7313148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hoạch</a:t>
            </a:r>
            <a:r>
              <a:rPr lang="en-US" dirty="0">
                <a:solidFill>
                  <a:schemeClr val="tx2"/>
                </a:solidFill>
              </a:rPr>
              <a:t> chi </a:t>
            </a:r>
            <a:r>
              <a:rPr lang="en-US" dirty="0" err="1">
                <a:solidFill>
                  <a:schemeClr val="tx2"/>
                </a:solidFill>
              </a:rPr>
              <a:t>tiết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về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việc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ngân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7576694-8465-DA68-BA81-DFBF6DE92807}"/>
              </a:ext>
            </a:extLst>
          </p:cNvPr>
          <p:cNvSpPr txBox="1"/>
          <p:nvPr/>
        </p:nvSpPr>
        <p:spPr>
          <a:xfrm>
            <a:off x="8631726" y="3706871"/>
            <a:ext cx="1400337" cy="2418985"/>
          </a:xfrm>
          <a:custGeom>
            <a:avLst/>
            <a:gdLst/>
            <a:ahLst/>
            <a:cxnLst/>
            <a:rect l="l" t="t" r="r" b="b"/>
            <a:pathLst>
              <a:path w="1400337" h="2418985">
                <a:moveTo>
                  <a:pt x="868710" y="0"/>
                </a:moveTo>
                <a:lnTo>
                  <a:pt x="1177625" y="0"/>
                </a:lnTo>
                <a:lnTo>
                  <a:pt x="1177625" y="1750849"/>
                </a:lnTo>
                <a:lnTo>
                  <a:pt x="1400337" y="1750849"/>
                </a:lnTo>
                <a:lnTo>
                  <a:pt x="1400337" y="1973561"/>
                </a:lnTo>
                <a:lnTo>
                  <a:pt x="1177625" y="1973561"/>
                </a:lnTo>
                <a:lnTo>
                  <a:pt x="1177625" y="2418985"/>
                </a:lnTo>
                <a:lnTo>
                  <a:pt x="933933" y="2418985"/>
                </a:lnTo>
                <a:lnTo>
                  <a:pt x="933933" y="1973561"/>
                </a:lnTo>
                <a:lnTo>
                  <a:pt x="327540" y="1973561"/>
                </a:lnTo>
                <a:lnTo>
                  <a:pt x="218840" y="1750849"/>
                </a:lnTo>
                <a:lnTo>
                  <a:pt x="933933" y="1750849"/>
                </a:lnTo>
                <a:lnTo>
                  <a:pt x="933933" y="309677"/>
                </a:lnTo>
                <a:lnTo>
                  <a:pt x="927478" y="309677"/>
                </a:lnTo>
                <a:lnTo>
                  <a:pt x="117718" y="1543663"/>
                </a:lnTo>
                <a:lnTo>
                  <a:pt x="0" y="1302475"/>
                </a:lnTo>
                <a:lnTo>
                  <a:pt x="86871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A92D03D-BA11-C4F9-5D42-F92D0258EEB6}"/>
              </a:ext>
            </a:extLst>
          </p:cNvPr>
          <p:cNvSpPr txBox="1"/>
          <p:nvPr/>
        </p:nvSpPr>
        <p:spPr>
          <a:xfrm>
            <a:off x="10018809" y="4209123"/>
            <a:ext cx="145259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47970C-49B3-ED28-C71D-8BBEF6487B1F}"/>
              </a:ext>
            </a:extLst>
          </p:cNvPr>
          <p:cNvSpPr txBox="1"/>
          <p:nvPr/>
        </p:nvSpPr>
        <p:spPr>
          <a:xfrm>
            <a:off x="10060647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Triển khai các công việc theo kế hoạch, phân bổ nguồn lực hiệu quả.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2AC835A-6168-8272-A3BA-60E078B9DD1D}"/>
              </a:ext>
            </a:extLst>
          </p:cNvPr>
          <p:cNvSpPr txBox="1"/>
          <p:nvPr/>
        </p:nvSpPr>
        <p:spPr>
          <a:xfrm>
            <a:off x="11275660" y="3706871"/>
            <a:ext cx="1510358" cy="2462559"/>
          </a:xfrm>
          <a:custGeom>
            <a:avLst/>
            <a:gdLst/>
            <a:ahLst/>
            <a:cxnLst/>
            <a:rect l="l" t="t" r="r" b="b"/>
            <a:pathLst>
              <a:path w="1510358" h="2462559">
                <a:moveTo>
                  <a:pt x="199690" y="0"/>
                </a:moveTo>
                <a:lnTo>
                  <a:pt x="1305398" y="0"/>
                </a:lnTo>
                <a:lnTo>
                  <a:pt x="1305398" y="195093"/>
                </a:lnTo>
                <a:lnTo>
                  <a:pt x="400025" y="195093"/>
                </a:lnTo>
                <a:lnTo>
                  <a:pt x="277372" y="868071"/>
                </a:lnTo>
                <a:cubicBezTo>
                  <a:pt x="418316" y="791681"/>
                  <a:pt x="557107" y="753487"/>
                  <a:pt x="693747" y="753487"/>
                </a:cubicBezTo>
                <a:cubicBezTo>
                  <a:pt x="927218" y="753487"/>
                  <a:pt x="1122495" y="838483"/>
                  <a:pt x="1279576" y="1008476"/>
                </a:cubicBezTo>
                <a:cubicBezTo>
                  <a:pt x="1433431" y="1174165"/>
                  <a:pt x="1510358" y="1374283"/>
                  <a:pt x="1510358" y="1608830"/>
                </a:cubicBezTo>
                <a:cubicBezTo>
                  <a:pt x="1510358" y="1842301"/>
                  <a:pt x="1430741" y="2042419"/>
                  <a:pt x="1271507" y="2209184"/>
                </a:cubicBezTo>
                <a:cubicBezTo>
                  <a:pt x="1110122" y="2378101"/>
                  <a:pt x="913231" y="2462559"/>
                  <a:pt x="680836" y="2462559"/>
                </a:cubicBezTo>
                <a:lnTo>
                  <a:pt x="669242" y="2461472"/>
                </a:lnTo>
                <a:lnTo>
                  <a:pt x="554346" y="2226065"/>
                </a:lnTo>
                <a:lnTo>
                  <a:pt x="563832" y="2228953"/>
                </a:lnTo>
                <a:cubicBezTo>
                  <a:pt x="601219" y="2236216"/>
                  <a:pt x="640221" y="2239847"/>
                  <a:pt x="680836" y="2239847"/>
                </a:cubicBezTo>
                <a:cubicBezTo>
                  <a:pt x="846525" y="2239847"/>
                  <a:pt x="986393" y="2175831"/>
                  <a:pt x="1100438" y="2047798"/>
                </a:cubicBezTo>
                <a:cubicBezTo>
                  <a:pt x="1211257" y="1924070"/>
                  <a:pt x="1266666" y="1777747"/>
                  <a:pt x="1266666" y="1608830"/>
                </a:cubicBezTo>
                <a:cubicBezTo>
                  <a:pt x="1266666" y="1437761"/>
                  <a:pt x="1213408" y="1290363"/>
                  <a:pt x="1106894" y="1166634"/>
                </a:cubicBezTo>
                <a:cubicBezTo>
                  <a:pt x="995000" y="1036449"/>
                  <a:pt x="854057" y="971357"/>
                  <a:pt x="684064" y="971357"/>
                </a:cubicBezTo>
                <a:cubicBezTo>
                  <a:pt x="487174" y="971357"/>
                  <a:pt x="317719" y="1063885"/>
                  <a:pt x="175700" y="1248940"/>
                </a:cubicBezTo>
                <a:lnTo>
                  <a:pt x="56395" y="1205831"/>
                </a:lnTo>
                <a:lnTo>
                  <a:pt x="0" y="1090284"/>
                </a:lnTo>
                <a:lnTo>
                  <a:pt x="19969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5DF5B3-6AFE-DCB3-E4FB-B14CBA60024D}"/>
              </a:ext>
            </a:extLst>
          </p:cNvPr>
          <p:cNvSpPr txBox="1"/>
          <p:nvPr/>
        </p:nvSpPr>
        <p:spPr>
          <a:xfrm>
            <a:off x="12766307" y="4209123"/>
            <a:ext cx="15798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MONITORING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95F3082-25F6-7115-B837-5C1612884B3A}"/>
              </a:ext>
            </a:extLst>
          </p:cNvPr>
          <p:cNvSpPr txBox="1"/>
          <p:nvPr/>
        </p:nvSpPr>
        <p:spPr>
          <a:xfrm>
            <a:off x="128081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Theo dõi tiến độ, hiệu suất và phát hiện vấn đề kịp thời.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F7C000-8561-F5ED-C849-A430B45C4BEF}"/>
              </a:ext>
            </a:extLst>
          </p:cNvPr>
          <p:cNvSpPr txBox="1"/>
          <p:nvPr/>
        </p:nvSpPr>
        <p:spPr>
          <a:xfrm>
            <a:off x="14020579" y="3706871"/>
            <a:ext cx="1512938" cy="2462559"/>
          </a:xfrm>
          <a:custGeom>
            <a:avLst/>
            <a:gdLst/>
            <a:ahLst/>
            <a:cxnLst/>
            <a:rect l="l" t="t" r="r" b="b"/>
            <a:pathLst>
              <a:path w="1512938" h="2462559">
                <a:moveTo>
                  <a:pt x="727713" y="0"/>
                </a:moveTo>
                <a:lnTo>
                  <a:pt x="1005202" y="0"/>
                </a:lnTo>
                <a:lnTo>
                  <a:pt x="455863" y="806744"/>
                </a:lnTo>
                <a:lnTo>
                  <a:pt x="462318" y="809972"/>
                </a:lnTo>
                <a:cubicBezTo>
                  <a:pt x="536555" y="774467"/>
                  <a:pt x="612407" y="756715"/>
                  <a:pt x="689872" y="756715"/>
                </a:cubicBezTo>
                <a:cubicBezTo>
                  <a:pt x="925495" y="756715"/>
                  <a:pt x="1122385" y="839559"/>
                  <a:pt x="1280543" y="1005248"/>
                </a:cubicBezTo>
                <a:cubicBezTo>
                  <a:pt x="1435473" y="1168785"/>
                  <a:pt x="1512938" y="1368903"/>
                  <a:pt x="1512938" y="1605602"/>
                </a:cubicBezTo>
                <a:cubicBezTo>
                  <a:pt x="1512938" y="1845529"/>
                  <a:pt x="1433859" y="2047798"/>
                  <a:pt x="1275701" y="2212412"/>
                </a:cubicBezTo>
                <a:cubicBezTo>
                  <a:pt x="1116467" y="2379177"/>
                  <a:pt x="916887" y="2462559"/>
                  <a:pt x="676961" y="2462559"/>
                </a:cubicBezTo>
                <a:lnTo>
                  <a:pt x="672252" y="2462354"/>
                </a:lnTo>
                <a:lnTo>
                  <a:pt x="558066" y="2228402"/>
                </a:lnTo>
                <a:lnTo>
                  <a:pt x="676961" y="2239847"/>
                </a:lnTo>
                <a:cubicBezTo>
                  <a:pt x="850181" y="2239847"/>
                  <a:pt x="993276" y="2177445"/>
                  <a:pt x="1106246" y="2052640"/>
                </a:cubicBezTo>
                <a:cubicBezTo>
                  <a:pt x="1214913" y="1932139"/>
                  <a:pt x="1269246" y="1784202"/>
                  <a:pt x="1269246" y="1608830"/>
                </a:cubicBezTo>
                <a:cubicBezTo>
                  <a:pt x="1269246" y="1436685"/>
                  <a:pt x="1214375" y="1289287"/>
                  <a:pt x="1104632" y="1166634"/>
                </a:cubicBezTo>
                <a:cubicBezTo>
                  <a:pt x="990587" y="1040753"/>
                  <a:pt x="848029" y="977813"/>
                  <a:pt x="676961" y="977813"/>
                </a:cubicBezTo>
                <a:cubicBezTo>
                  <a:pt x="504816" y="977813"/>
                  <a:pt x="362259" y="1041829"/>
                  <a:pt x="249289" y="1169861"/>
                </a:cubicBezTo>
                <a:cubicBezTo>
                  <a:pt x="222123" y="1200793"/>
                  <a:pt x="198352" y="1233272"/>
                  <a:pt x="177977" y="1267298"/>
                </a:cubicBezTo>
                <a:lnTo>
                  <a:pt x="133973" y="1359490"/>
                </a:lnTo>
                <a:lnTo>
                  <a:pt x="0" y="1084997"/>
                </a:lnTo>
                <a:lnTo>
                  <a:pt x="24963" y="1042367"/>
                </a:lnTo>
                <a:cubicBezTo>
                  <a:pt x="48633" y="1004710"/>
                  <a:pt x="85214" y="949301"/>
                  <a:pt x="134706" y="876140"/>
                </a:cubicBezTo>
                <a:lnTo>
                  <a:pt x="72771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D42249C-1920-4B15-54A5-72041B90B987}"/>
              </a:ext>
            </a:extLst>
          </p:cNvPr>
          <p:cNvSpPr txBox="1"/>
          <p:nvPr/>
        </p:nvSpPr>
        <p:spPr>
          <a:xfrm>
            <a:off x="15513807" y="4209123"/>
            <a:ext cx="1796292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CONTROLLING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8E42E9-29B2-E497-4655-01BD1FD65905}"/>
              </a:ext>
            </a:extLst>
          </p:cNvPr>
          <p:cNvSpPr txBox="1"/>
          <p:nvPr/>
        </p:nvSpPr>
        <p:spPr>
          <a:xfrm>
            <a:off x="15555645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Đưa ra điều chỉnh cần thiết để giữ dự án đúng hướng.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031BA2-673F-3BFF-DAA7-5A841DC241C1}"/>
              </a:ext>
            </a:extLst>
          </p:cNvPr>
          <p:cNvSpPr txBox="1"/>
          <p:nvPr/>
        </p:nvSpPr>
        <p:spPr>
          <a:xfrm>
            <a:off x="16738170" y="3706871"/>
            <a:ext cx="1415350" cy="2133655"/>
          </a:xfrm>
          <a:custGeom>
            <a:avLst/>
            <a:gdLst/>
            <a:ahLst/>
            <a:cxnLst/>
            <a:rect l="l" t="t" r="r" b="b"/>
            <a:pathLst>
              <a:path w="1415350" h="2133655">
                <a:moveTo>
                  <a:pt x="0" y="0"/>
                </a:moveTo>
                <a:lnTo>
                  <a:pt x="1415350" y="0"/>
                </a:lnTo>
                <a:lnTo>
                  <a:pt x="1415350" y="195093"/>
                </a:lnTo>
                <a:lnTo>
                  <a:pt x="541730" y="2133655"/>
                </a:lnTo>
                <a:lnTo>
                  <a:pt x="408320" y="1860312"/>
                </a:lnTo>
                <a:lnTo>
                  <a:pt x="1163588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DAD3BDA-BDC1-F34A-8BF6-E8975CCA702B}"/>
              </a:ext>
            </a:extLst>
          </p:cNvPr>
          <p:cNvSpPr txBox="1"/>
          <p:nvPr/>
        </p:nvSpPr>
        <p:spPr>
          <a:xfrm>
            <a:off x="18261306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CLOSING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10DBE4F-D7E5-24A6-046E-28E092485E1F}"/>
              </a:ext>
            </a:extLst>
          </p:cNvPr>
          <p:cNvSpPr txBox="1"/>
          <p:nvPr/>
        </p:nvSpPr>
        <p:spPr>
          <a:xfrm>
            <a:off x="18303144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Hoàn tất công việc, bàn giao kết quả và giải phóng nguồn lực.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B879ED2-9906-6156-85A5-3AB7E05D7ED9}"/>
              </a:ext>
            </a:extLst>
          </p:cNvPr>
          <p:cNvSpPr txBox="1"/>
          <p:nvPr/>
        </p:nvSpPr>
        <p:spPr>
          <a:xfrm>
            <a:off x="19543772" y="3706871"/>
            <a:ext cx="1428262" cy="2462559"/>
          </a:xfrm>
          <a:custGeom>
            <a:avLst/>
            <a:gdLst/>
            <a:ahLst/>
            <a:cxnLst/>
            <a:rect l="l" t="t" r="r" b="b"/>
            <a:pathLst>
              <a:path w="1428262" h="2462559">
                <a:moveTo>
                  <a:pt x="349794" y="0"/>
                </a:moveTo>
                <a:lnTo>
                  <a:pt x="942942" y="0"/>
                </a:lnTo>
                <a:lnTo>
                  <a:pt x="1009062" y="34817"/>
                </a:lnTo>
                <a:cubicBezTo>
                  <a:pt x="1044030" y="58016"/>
                  <a:pt x="1077248" y="85082"/>
                  <a:pt x="1108718" y="116014"/>
                </a:cubicBezTo>
                <a:cubicBezTo>
                  <a:pt x="1233524" y="239743"/>
                  <a:pt x="1295926" y="392521"/>
                  <a:pt x="1295926" y="574349"/>
                </a:cubicBezTo>
                <a:cubicBezTo>
                  <a:pt x="1295926" y="787378"/>
                  <a:pt x="1199094" y="947149"/>
                  <a:pt x="1005432" y="1053664"/>
                </a:cubicBezTo>
                <a:cubicBezTo>
                  <a:pt x="1287318" y="1188152"/>
                  <a:pt x="1428262" y="1406560"/>
                  <a:pt x="1428262" y="1708889"/>
                </a:cubicBezTo>
                <a:cubicBezTo>
                  <a:pt x="1428262" y="1917614"/>
                  <a:pt x="1350796" y="2095676"/>
                  <a:pt x="1195866" y="2243075"/>
                </a:cubicBezTo>
                <a:cubicBezTo>
                  <a:pt x="1043088" y="2389398"/>
                  <a:pt x="861260" y="2462559"/>
                  <a:pt x="650384" y="2462559"/>
                </a:cubicBezTo>
                <a:lnTo>
                  <a:pt x="643878" y="2461979"/>
                </a:lnTo>
                <a:lnTo>
                  <a:pt x="528948" y="2226502"/>
                </a:lnTo>
                <a:lnTo>
                  <a:pt x="542256" y="2230265"/>
                </a:lnTo>
                <a:cubicBezTo>
                  <a:pt x="577760" y="2236653"/>
                  <a:pt x="614880" y="2239847"/>
                  <a:pt x="653612" y="2239847"/>
                </a:cubicBezTo>
                <a:cubicBezTo>
                  <a:pt x="801010" y="2239847"/>
                  <a:pt x="926352" y="2187666"/>
                  <a:pt x="1029640" y="2083303"/>
                </a:cubicBezTo>
                <a:cubicBezTo>
                  <a:pt x="1131850" y="1978941"/>
                  <a:pt x="1182956" y="1854136"/>
                  <a:pt x="1182956" y="1708889"/>
                </a:cubicBezTo>
                <a:cubicBezTo>
                  <a:pt x="1182956" y="1560414"/>
                  <a:pt x="1130236" y="1435072"/>
                  <a:pt x="1024798" y="1332861"/>
                </a:cubicBezTo>
                <a:cubicBezTo>
                  <a:pt x="919360" y="1230650"/>
                  <a:pt x="792402" y="1179545"/>
                  <a:pt x="643928" y="1179545"/>
                </a:cubicBezTo>
                <a:cubicBezTo>
                  <a:pt x="502984" y="1179545"/>
                  <a:pt x="379256" y="1230650"/>
                  <a:pt x="272742" y="1332861"/>
                </a:cubicBezTo>
                <a:cubicBezTo>
                  <a:pt x="246114" y="1358683"/>
                  <a:pt x="222814" y="1385681"/>
                  <a:pt x="202842" y="1413856"/>
                </a:cubicBezTo>
                <a:lnTo>
                  <a:pt x="164940" y="1480701"/>
                </a:lnTo>
                <a:lnTo>
                  <a:pt x="43162" y="1231193"/>
                </a:lnTo>
                <a:lnTo>
                  <a:pt x="43978" y="1230078"/>
                </a:lnTo>
                <a:cubicBezTo>
                  <a:pt x="111760" y="1150394"/>
                  <a:pt x="192856" y="1091589"/>
                  <a:pt x="287266" y="1053664"/>
                </a:cubicBezTo>
                <a:cubicBezTo>
                  <a:pt x="95756" y="929935"/>
                  <a:pt x="0" y="766936"/>
                  <a:pt x="0" y="564666"/>
                </a:cubicBezTo>
                <a:cubicBezTo>
                  <a:pt x="0" y="383914"/>
                  <a:pt x="62940" y="232750"/>
                  <a:pt x="188822" y="111173"/>
                </a:cubicBezTo>
                <a:cubicBezTo>
                  <a:pt x="220022" y="81048"/>
                  <a:pt x="252972" y="54688"/>
                  <a:pt x="287670" y="32094"/>
                </a:cubicBezTo>
                <a:lnTo>
                  <a:pt x="349794" y="0"/>
                </a:lnTo>
                <a:close/>
                <a:moveTo>
                  <a:pt x="653612" y="151519"/>
                </a:moveTo>
                <a:cubicBezTo>
                  <a:pt x="539566" y="151519"/>
                  <a:pt x="442734" y="190251"/>
                  <a:pt x="363118" y="267717"/>
                </a:cubicBezTo>
                <a:cubicBezTo>
                  <a:pt x="283500" y="345182"/>
                  <a:pt x="243692" y="440937"/>
                  <a:pt x="243692" y="554983"/>
                </a:cubicBezTo>
                <a:cubicBezTo>
                  <a:pt x="243692" y="662573"/>
                  <a:pt x="285114" y="755639"/>
                  <a:pt x="367958" y="834180"/>
                </a:cubicBezTo>
                <a:cubicBezTo>
                  <a:pt x="448652" y="912721"/>
                  <a:pt x="542794" y="951991"/>
                  <a:pt x="650384" y="951991"/>
                </a:cubicBezTo>
                <a:cubicBezTo>
                  <a:pt x="760126" y="951991"/>
                  <a:pt x="854268" y="913259"/>
                  <a:pt x="932808" y="835793"/>
                </a:cubicBezTo>
                <a:cubicBezTo>
                  <a:pt x="1011350" y="758328"/>
                  <a:pt x="1050620" y="664725"/>
                  <a:pt x="1050620" y="554983"/>
                </a:cubicBezTo>
                <a:cubicBezTo>
                  <a:pt x="1050620" y="445241"/>
                  <a:pt x="1012426" y="350561"/>
                  <a:pt x="936036" y="270944"/>
                </a:cubicBezTo>
                <a:cubicBezTo>
                  <a:pt x="858570" y="191327"/>
                  <a:pt x="764430" y="151519"/>
                  <a:pt x="653612" y="1515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E8B92AD-BAC7-CD92-9119-81CE82F50A4E}"/>
              </a:ext>
            </a:extLst>
          </p:cNvPr>
          <p:cNvSpPr txBox="1"/>
          <p:nvPr/>
        </p:nvSpPr>
        <p:spPr>
          <a:xfrm>
            <a:off x="21008808" y="4209123"/>
            <a:ext cx="181842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EVALUATION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0B4FE21-27A2-2DE0-0FBE-EFE8E5BB1C2C}"/>
              </a:ext>
            </a:extLst>
          </p:cNvPr>
          <p:cNvSpPr txBox="1"/>
          <p:nvPr/>
        </p:nvSpPr>
        <p:spPr>
          <a:xfrm>
            <a:off x="210506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Xem </a:t>
            </a:r>
            <a:r>
              <a:rPr lang="en-US" dirty="0" err="1">
                <a:solidFill>
                  <a:schemeClr val="tx2"/>
                </a:solidFill>
              </a:rPr>
              <a:t>xét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toàn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bộ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rút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bài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học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lần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sau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64" name="TextBox 48">
            <a:extLst>
              <a:ext uri="{FF2B5EF4-FFF2-40B4-BE49-F238E27FC236}">
                <a16:creationId xmlns:a16="http://schemas.microsoft.com/office/drawing/2014/main" id="{CEF8784C-126E-E107-399F-1713572DC70F}"/>
              </a:ext>
            </a:extLst>
          </p:cNvPr>
          <p:cNvSpPr txBox="1"/>
          <p:nvPr/>
        </p:nvSpPr>
        <p:spPr>
          <a:xfrm>
            <a:off x="4488264" y="1006880"/>
            <a:ext cx="1540748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6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PROJECT MANAGEMENT </a:t>
            </a:r>
            <a:r>
              <a:rPr lang="en-US" sz="66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PHASES</a:t>
            </a:r>
          </a:p>
        </p:txBody>
      </p:sp>
      <p:pic>
        <p:nvPicPr>
          <p:cNvPr id="65" name="Graphic 64">
            <a:extLst>
              <a:ext uri="{FF2B5EF4-FFF2-40B4-BE49-F238E27FC236}">
                <a16:creationId xmlns:a16="http://schemas.microsoft.com/office/drawing/2014/main" id="{559B7B31-FB09-FA96-7481-16F69B6D74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48730" y="7608704"/>
            <a:ext cx="932046" cy="932046"/>
          </a:xfrm>
          <a:prstGeom prst="rect">
            <a:avLst/>
          </a:prstGeom>
        </p:spPr>
      </p:pic>
      <p:pic>
        <p:nvPicPr>
          <p:cNvPr id="66" name="Graphic 65">
            <a:extLst>
              <a:ext uri="{FF2B5EF4-FFF2-40B4-BE49-F238E27FC236}">
                <a16:creationId xmlns:a16="http://schemas.microsoft.com/office/drawing/2014/main" id="{E455A955-6710-FF30-FF29-5E9703DEE5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540274" y="7608704"/>
            <a:ext cx="932046" cy="932046"/>
          </a:xfrm>
          <a:prstGeom prst="rect">
            <a:avLst/>
          </a:prstGeom>
        </p:spPr>
      </p:pic>
      <p:pic>
        <p:nvPicPr>
          <p:cNvPr id="67" name="Graphic 66">
            <a:extLst>
              <a:ext uri="{FF2B5EF4-FFF2-40B4-BE49-F238E27FC236}">
                <a16:creationId xmlns:a16="http://schemas.microsoft.com/office/drawing/2014/main" id="{DBDEF4FE-9F08-CF7C-970C-DA7324B153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286046" y="7608704"/>
            <a:ext cx="932046" cy="932046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D393564B-893F-73CB-0C88-D16F05A1506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94502" y="7608704"/>
            <a:ext cx="932046" cy="932046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66A6DC68-D7FD-54D6-24C3-9871CFC6C13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031817" y="7608704"/>
            <a:ext cx="932046" cy="932046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753B3A27-0D38-7792-0078-9E51661EB20C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1" name="TextBox 48">
            <a:extLst>
              <a:ext uri="{FF2B5EF4-FFF2-40B4-BE49-F238E27FC236}">
                <a16:creationId xmlns:a16="http://schemas.microsoft.com/office/drawing/2014/main" id="{E83AB825-36E6-BAC9-CEBD-C54525172195}"/>
              </a:ext>
            </a:extLst>
          </p:cNvPr>
          <p:cNvSpPr txBox="1"/>
          <p:nvPr/>
        </p:nvSpPr>
        <p:spPr>
          <a:xfrm>
            <a:off x="9111193" y="198328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pic>
        <p:nvPicPr>
          <p:cNvPr id="72" name="Graphic 71">
            <a:extLst>
              <a:ext uri="{FF2B5EF4-FFF2-40B4-BE49-F238E27FC236}">
                <a16:creationId xmlns:a16="http://schemas.microsoft.com/office/drawing/2014/main" id="{68A674E7-35FE-B285-829B-475F071F28E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811414" y="7608704"/>
            <a:ext cx="932046" cy="932046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C2A7F126-ED5E-5912-7D99-BF8CCEB8E41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557186" y="7608704"/>
            <a:ext cx="932046" cy="932046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451D7045-91F7-1B6D-0561-145EB2483AC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302958" y="7608704"/>
            <a:ext cx="932046" cy="93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904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/>
          <p:bldP spid="40" grpId="0"/>
          <p:bldP spid="44" grpId="0"/>
          <p:bldP spid="45" grpId="0"/>
          <p:bldP spid="46" grpId="0" animBg="1"/>
          <p:bldP spid="47" grpId="0"/>
          <p:bldP spid="48" grpId="0"/>
          <p:bldP spid="49" grpId="0" animBg="1"/>
          <p:bldP spid="50" grpId="0"/>
          <p:bldP spid="51" grpId="0"/>
          <p:bldP spid="52" grpId="0" animBg="1"/>
          <p:bldP spid="53" grpId="0"/>
          <p:bldP spid="54" grpId="0"/>
          <p:bldP spid="55" grpId="0" animBg="1"/>
          <p:bldP spid="56" grpId="0"/>
          <p:bldP spid="57" grpId="0"/>
          <p:bldP spid="58" grpId="0" animBg="1"/>
          <p:bldP spid="59" grpId="0"/>
          <p:bldP spid="60" grpId="0"/>
          <p:bldP spid="61" grpId="0" animBg="1"/>
          <p:bldP spid="62" grpId="0"/>
          <p:bldP spid="6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/>
          <p:bldP spid="40" grpId="0"/>
          <p:bldP spid="44" grpId="0"/>
          <p:bldP spid="45" grpId="0"/>
          <p:bldP spid="46" grpId="0" animBg="1"/>
          <p:bldP spid="47" grpId="0"/>
          <p:bldP spid="48" grpId="0"/>
          <p:bldP spid="49" grpId="0" animBg="1"/>
          <p:bldP spid="50" grpId="0"/>
          <p:bldP spid="51" grpId="0"/>
          <p:bldP spid="52" grpId="0" animBg="1"/>
          <p:bldP spid="53" grpId="0"/>
          <p:bldP spid="54" grpId="0"/>
          <p:bldP spid="55" grpId="0" animBg="1"/>
          <p:bldP spid="56" grpId="0"/>
          <p:bldP spid="57" grpId="0"/>
          <p:bldP spid="58" grpId="0" animBg="1"/>
          <p:bldP spid="59" grpId="0"/>
          <p:bldP spid="60" grpId="0"/>
          <p:bldP spid="61" grpId="0" animBg="1"/>
          <p:bldP spid="62" grpId="0"/>
          <p:bldP spid="63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27EDA28-154F-C465-74B2-2F4FF90DB8F3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E74AB76-FFC6-207F-6B18-C59012F56D5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250AFCB-11BE-5108-B862-16330753221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0981EB-99B5-7F8C-F42E-46DC3CFAACB1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3974780-3E72-1E1D-0A6F-2D7BA58AD635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B769718-9123-2264-FE12-F96B6E6C2C7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DD08F62-455B-DDD8-7CD3-DF389B2A1D9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E1B33E3-D5CE-6D68-628F-A43F619BDD2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8DCE63-AC31-12B9-E588-E2F649766E69}"/>
              </a:ext>
            </a:extLst>
          </p:cNvPr>
          <p:cNvGrpSpPr/>
          <p:nvPr/>
        </p:nvGrpSpPr>
        <p:grpSpPr>
          <a:xfrm>
            <a:off x="934169" y="3706870"/>
            <a:ext cx="5514637" cy="11357235"/>
            <a:chOff x="934169" y="3706870"/>
            <a:chExt cx="5514637" cy="1135723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BD40768-3E2E-6D63-3777-20C8D89069CE}"/>
                </a:ext>
              </a:extLst>
            </p:cNvPr>
            <p:cNvSpPr/>
            <p:nvPr/>
          </p:nvSpPr>
          <p:spPr>
            <a:xfrm rot="2340000">
              <a:off x="3103434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002EE1-FED7-1A19-B10F-1C2D6395EE0B}"/>
                </a:ext>
              </a:extLst>
            </p:cNvPr>
            <p:cNvSpPr txBox="1"/>
            <p:nvPr/>
          </p:nvSpPr>
          <p:spPr>
            <a:xfrm>
              <a:off x="934169" y="3706870"/>
              <a:ext cx="3641027" cy="9878963"/>
            </a:xfrm>
            <a:custGeom>
              <a:avLst/>
              <a:gdLst/>
              <a:ahLst/>
              <a:cxnLst/>
              <a:rect l="l" t="t" r="r" b="b"/>
              <a:pathLst>
                <a:path w="3641027" h="9878963">
                  <a:moveTo>
                    <a:pt x="221152" y="0"/>
                  </a:moveTo>
                  <a:lnTo>
                    <a:pt x="3641027" y="0"/>
                  </a:lnTo>
                  <a:lnTo>
                    <a:pt x="3641027" y="9878963"/>
                  </a:lnTo>
                  <a:lnTo>
                    <a:pt x="0" y="2418985"/>
                  </a:lnTo>
                  <a:lnTo>
                    <a:pt x="221152" y="2418985"/>
                  </a:lnTo>
                  <a:lnTo>
                    <a:pt x="221152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/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2417871-505A-D182-9011-EC70125224AC}"/>
                </a:ext>
              </a:extLst>
            </p:cNvPr>
            <p:cNvSpPr/>
            <p:nvPr/>
          </p:nvSpPr>
          <p:spPr>
            <a:xfrm rot="2340000">
              <a:off x="2643011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FEB2B32-F519-A827-524F-11A7015628F9}"/>
              </a:ext>
            </a:extLst>
          </p:cNvPr>
          <p:cNvGrpSpPr/>
          <p:nvPr/>
        </p:nvGrpSpPr>
        <p:grpSpPr>
          <a:xfrm>
            <a:off x="3472126" y="3706870"/>
            <a:ext cx="5724179" cy="11357235"/>
            <a:chOff x="3472126" y="3706870"/>
            <a:chExt cx="5724179" cy="1135723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AF134C5-F2C4-0FA9-84A0-E00FAAFF6CE7}"/>
                </a:ext>
              </a:extLst>
            </p:cNvPr>
            <p:cNvSpPr/>
            <p:nvPr/>
          </p:nvSpPr>
          <p:spPr>
            <a:xfrm rot="2340000">
              <a:off x="5850933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33263EC-96AB-6CD9-C23B-5CABBF349089}"/>
                </a:ext>
              </a:extLst>
            </p:cNvPr>
            <p:cNvSpPr txBox="1"/>
            <p:nvPr/>
          </p:nvSpPr>
          <p:spPr>
            <a:xfrm>
              <a:off x="3472126" y="3706870"/>
              <a:ext cx="3850568" cy="9878963"/>
            </a:xfrm>
            <a:custGeom>
              <a:avLst/>
              <a:gdLst/>
              <a:ahLst/>
              <a:cxnLst/>
              <a:rect l="l" t="t" r="r" b="b"/>
              <a:pathLst>
                <a:path w="3850568" h="9878963">
                  <a:moveTo>
                    <a:pt x="599758" y="0"/>
                  </a:moveTo>
                  <a:lnTo>
                    <a:pt x="3850568" y="0"/>
                  </a:lnTo>
                  <a:lnTo>
                    <a:pt x="3850568" y="9878963"/>
                  </a:lnTo>
                  <a:lnTo>
                    <a:pt x="209542" y="2418985"/>
                  </a:lnTo>
                  <a:lnTo>
                    <a:pt x="1005226" y="2418985"/>
                  </a:lnTo>
                  <a:lnTo>
                    <a:pt x="1005226" y="2197887"/>
                  </a:lnTo>
                  <a:lnTo>
                    <a:pt x="101629" y="2197887"/>
                  </a:lnTo>
                  <a:lnTo>
                    <a:pt x="0" y="1989663"/>
                  </a:lnTo>
                  <a:lnTo>
                    <a:pt x="567871" y="1447444"/>
                  </a:lnTo>
                  <a:cubicBezTo>
                    <a:pt x="638881" y="1380738"/>
                    <a:pt x="694290" y="1325867"/>
                    <a:pt x="734098" y="1282831"/>
                  </a:cubicBezTo>
                  <a:cubicBezTo>
                    <a:pt x="792197" y="1220429"/>
                    <a:pt x="840075" y="1161254"/>
                    <a:pt x="877731" y="1105307"/>
                  </a:cubicBezTo>
                  <a:cubicBezTo>
                    <a:pt x="971335" y="967592"/>
                    <a:pt x="1018137" y="823959"/>
                    <a:pt x="1018137" y="674408"/>
                  </a:cubicBezTo>
                  <a:cubicBezTo>
                    <a:pt x="1018137" y="582956"/>
                    <a:pt x="998232" y="490429"/>
                    <a:pt x="958424" y="396825"/>
                  </a:cubicBezTo>
                  <a:cubicBezTo>
                    <a:pt x="892794" y="241357"/>
                    <a:pt x="801611" y="124756"/>
                    <a:pt x="684876" y="47022"/>
                  </a:cubicBezTo>
                  <a:lnTo>
                    <a:pt x="599758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D1B2CA0-AA10-6358-F03F-498DD1891429}"/>
                </a:ext>
              </a:extLst>
            </p:cNvPr>
            <p:cNvSpPr/>
            <p:nvPr/>
          </p:nvSpPr>
          <p:spPr>
            <a:xfrm rot="2340000">
              <a:off x="5390510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027A7A5-D292-1DA7-30B5-5773C648B181}"/>
              </a:ext>
            </a:extLst>
          </p:cNvPr>
          <p:cNvGrpSpPr/>
          <p:nvPr/>
        </p:nvGrpSpPr>
        <p:grpSpPr>
          <a:xfrm>
            <a:off x="6450009" y="3706870"/>
            <a:ext cx="5493795" cy="11357235"/>
            <a:chOff x="6450009" y="3706870"/>
            <a:chExt cx="5493795" cy="1135723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753062C-9E4B-9398-08C2-2CAB70F649A2}"/>
                </a:ext>
              </a:extLst>
            </p:cNvPr>
            <p:cNvSpPr/>
            <p:nvPr/>
          </p:nvSpPr>
          <p:spPr>
            <a:xfrm rot="2340000">
              <a:off x="8598432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5B065EB-FE74-47D9-D522-4C6655FB81A5}"/>
                </a:ext>
              </a:extLst>
            </p:cNvPr>
            <p:cNvSpPr txBox="1"/>
            <p:nvPr/>
          </p:nvSpPr>
          <p:spPr>
            <a:xfrm>
              <a:off x="6450009" y="3706870"/>
              <a:ext cx="3620184" cy="9878963"/>
            </a:xfrm>
            <a:custGeom>
              <a:avLst/>
              <a:gdLst/>
              <a:ahLst/>
              <a:cxnLst/>
              <a:rect l="l" t="t" r="r" b="b"/>
              <a:pathLst>
                <a:path w="3620184" h="9878963">
                  <a:moveTo>
                    <a:pt x="270437" y="0"/>
                  </a:moveTo>
                  <a:lnTo>
                    <a:pt x="3620184" y="0"/>
                  </a:lnTo>
                  <a:lnTo>
                    <a:pt x="3620184" y="9878963"/>
                  </a:lnTo>
                  <a:lnTo>
                    <a:pt x="0" y="2461688"/>
                  </a:lnTo>
                  <a:lnTo>
                    <a:pt x="149775" y="2447933"/>
                  </a:lnTo>
                  <a:cubicBezTo>
                    <a:pt x="302083" y="2418683"/>
                    <a:pt x="433512" y="2345555"/>
                    <a:pt x="544061" y="2228550"/>
                  </a:cubicBezTo>
                  <a:cubicBezTo>
                    <a:pt x="689308" y="2075772"/>
                    <a:pt x="761931" y="1888027"/>
                    <a:pt x="761931" y="1665315"/>
                  </a:cubicBezTo>
                  <a:cubicBezTo>
                    <a:pt x="761931" y="1379125"/>
                    <a:pt x="624215" y="1163406"/>
                    <a:pt x="348784" y="1018159"/>
                  </a:cubicBezTo>
                  <a:cubicBezTo>
                    <a:pt x="432705" y="951453"/>
                    <a:pt x="494031" y="885285"/>
                    <a:pt x="532764" y="819655"/>
                  </a:cubicBezTo>
                  <a:cubicBezTo>
                    <a:pt x="576876" y="744342"/>
                    <a:pt x="598932" y="657194"/>
                    <a:pt x="598932" y="558210"/>
                  </a:cubicBezTo>
                  <a:cubicBezTo>
                    <a:pt x="598932" y="380686"/>
                    <a:pt x="540833" y="231674"/>
                    <a:pt x="424635" y="111173"/>
                  </a:cubicBezTo>
                  <a:cubicBezTo>
                    <a:pt x="395048" y="81048"/>
                    <a:pt x="363611" y="54688"/>
                    <a:pt x="330326" y="32094"/>
                  </a:cubicBezTo>
                  <a:lnTo>
                    <a:pt x="270437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B80E54C-9C7C-1B23-2314-BCF7411C6535}"/>
                </a:ext>
              </a:extLst>
            </p:cNvPr>
            <p:cNvSpPr/>
            <p:nvPr/>
          </p:nvSpPr>
          <p:spPr>
            <a:xfrm rot="2340000">
              <a:off x="8138009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4F0956A-2482-4C0D-B5FB-8CB642CEB344}"/>
              </a:ext>
            </a:extLst>
          </p:cNvPr>
          <p:cNvGrpSpPr/>
          <p:nvPr/>
        </p:nvGrpSpPr>
        <p:grpSpPr>
          <a:xfrm>
            <a:off x="8959266" y="3706870"/>
            <a:ext cx="5732037" cy="11357235"/>
            <a:chOff x="8959266" y="3706870"/>
            <a:chExt cx="5732037" cy="11357235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716985-EAF1-1071-B12F-8EB563A1C0D1}"/>
                </a:ext>
              </a:extLst>
            </p:cNvPr>
            <p:cNvSpPr/>
            <p:nvPr/>
          </p:nvSpPr>
          <p:spPr>
            <a:xfrm rot="2340000">
              <a:off x="11345931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8EA6CB4-1607-E4EF-A1FD-5331090AE05A}"/>
                </a:ext>
              </a:extLst>
            </p:cNvPr>
            <p:cNvSpPr txBox="1"/>
            <p:nvPr/>
          </p:nvSpPr>
          <p:spPr>
            <a:xfrm>
              <a:off x="8959266" y="3706870"/>
              <a:ext cx="3858427" cy="9878963"/>
            </a:xfrm>
            <a:custGeom>
              <a:avLst/>
              <a:gdLst/>
              <a:ahLst/>
              <a:cxnLst/>
              <a:rect l="l" t="t" r="r" b="b"/>
              <a:pathLst>
                <a:path w="3858427" h="9878963">
                  <a:moveTo>
                    <a:pt x="850085" y="0"/>
                  </a:moveTo>
                  <a:lnTo>
                    <a:pt x="3858427" y="0"/>
                  </a:lnTo>
                  <a:lnTo>
                    <a:pt x="3858427" y="9878963"/>
                  </a:lnTo>
                  <a:lnTo>
                    <a:pt x="0" y="1973561"/>
                  </a:lnTo>
                  <a:lnTo>
                    <a:pt x="606393" y="1973561"/>
                  </a:lnTo>
                  <a:lnTo>
                    <a:pt x="606393" y="2418985"/>
                  </a:lnTo>
                  <a:lnTo>
                    <a:pt x="850085" y="2418985"/>
                  </a:lnTo>
                  <a:lnTo>
                    <a:pt x="850085" y="1973561"/>
                  </a:lnTo>
                  <a:lnTo>
                    <a:pt x="1072797" y="1973561"/>
                  </a:lnTo>
                  <a:lnTo>
                    <a:pt x="1072797" y="1750849"/>
                  </a:lnTo>
                  <a:lnTo>
                    <a:pt x="850085" y="1750849"/>
                  </a:lnTo>
                  <a:lnTo>
                    <a:pt x="850085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4352EF8-9526-1710-E50D-BF692B9BD3F3}"/>
                </a:ext>
              </a:extLst>
            </p:cNvPr>
            <p:cNvSpPr/>
            <p:nvPr/>
          </p:nvSpPr>
          <p:spPr>
            <a:xfrm rot="2340000">
              <a:off x="10885508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0384687-34A7-38C9-CA4B-7DDDFFC30E68}"/>
              </a:ext>
            </a:extLst>
          </p:cNvPr>
          <p:cNvGrpSpPr/>
          <p:nvPr/>
        </p:nvGrpSpPr>
        <p:grpSpPr>
          <a:xfrm>
            <a:off x="11553031" y="3706870"/>
            <a:ext cx="5885771" cy="11357235"/>
            <a:chOff x="11553031" y="3706870"/>
            <a:chExt cx="5885771" cy="1135723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CDFF037-44E8-3A4B-E5C6-8EDE7CBA6FFB}"/>
                </a:ext>
              </a:extLst>
            </p:cNvPr>
            <p:cNvSpPr/>
            <p:nvPr/>
          </p:nvSpPr>
          <p:spPr>
            <a:xfrm rot="2340000">
              <a:off x="140934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7BF164D-F93F-B12D-D3F3-F9E15EBB965A}"/>
                </a:ext>
              </a:extLst>
            </p:cNvPr>
            <p:cNvSpPr txBox="1"/>
            <p:nvPr/>
          </p:nvSpPr>
          <p:spPr>
            <a:xfrm>
              <a:off x="11553031" y="3706870"/>
              <a:ext cx="4012160" cy="9878963"/>
            </a:xfrm>
            <a:custGeom>
              <a:avLst/>
              <a:gdLst/>
              <a:ahLst/>
              <a:cxnLst/>
              <a:rect l="l" t="t" r="r" b="b"/>
              <a:pathLst>
                <a:path w="4012160" h="9878963">
                  <a:moveTo>
                    <a:pt x="1028026" y="0"/>
                  </a:moveTo>
                  <a:lnTo>
                    <a:pt x="4012160" y="0"/>
                  </a:lnTo>
                  <a:lnTo>
                    <a:pt x="4012160" y="9878963"/>
                  </a:lnTo>
                  <a:lnTo>
                    <a:pt x="391870" y="2461472"/>
                  </a:lnTo>
                  <a:lnTo>
                    <a:pt x="403464" y="2462559"/>
                  </a:lnTo>
                  <a:cubicBezTo>
                    <a:pt x="635859" y="2462559"/>
                    <a:pt x="832750" y="2378101"/>
                    <a:pt x="994135" y="2209184"/>
                  </a:cubicBezTo>
                  <a:cubicBezTo>
                    <a:pt x="1153369" y="2042419"/>
                    <a:pt x="1232986" y="1842301"/>
                    <a:pt x="1232986" y="1608830"/>
                  </a:cubicBezTo>
                  <a:cubicBezTo>
                    <a:pt x="1232986" y="1374283"/>
                    <a:pt x="1156059" y="1174165"/>
                    <a:pt x="1002204" y="1008476"/>
                  </a:cubicBezTo>
                  <a:cubicBezTo>
                    <a:pt x="845123" y="838483"/>
                    <a:pt x="649846" y="753487"/>
                    <a:pt x="416375" y="753487"/>
                  </a:cubicBezTo>
                  <a:cubicBezTo>
                    <a:pt x="279735" y="753487"/>
                    <a:pt x="140944" y="791681"/>
                    <a:pt x="0" y="868071"/>
                  </a:cubicBezTo>
                  <a:lnTo>
                    <a:pt x="122653" y="195093"/>
                  </a:lnTo>
                  <a:lnTo>
                    <a:pt x="1028026" y="195093"/>
                  </a:lnTo>
                  <a:lnTo>
                    <a:pt x="1028026" y="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1CB8416-D879-ADE0-2D33-900DFF517F2A}"/>
                </a:ext>
              </a:extLst>
            </p:cNvPr>
            <p:cNvSpPr/>
            <p:nvPr/>
          </p:nvSpPr>
          <p:spPr>
            <a:xfrm rot="2340000">
              <a:off x="13633007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C94A042-6892-4149-1A87-717475548EE9}"/>
              </a:ext>
            </a:extLst>
          </p:cNvPr>
          <p:cNvGrpSpPr/>
          <p:nvPr/>
        </p:nvGrpSpPr>
        <p:grpSpPr>
          <a:xfrm>
            <a:off x="14476441" y="3706870"/>
            <a:ext cx="5709860" cy="11357235"/>
            <a:chOff x="14476441" y="3706870"/>
            <a:chExt cx="5709860" cy="1135723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98424AD-E2BB-5437-88C6-BA806B749178}"/>
                </a:ext>
              </a:extLst>
            </p:cNvPr>
            <p:cNvSpPr/>
            <p:nvPr/>
          </p:nvSpPr>
          <p:spPr>
            <a:xfrm rot="2340000">
              <a:off x="16840929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3A15FAB-6124-B082-13A5-B3BFE822AC2D}"/>
                </a:ext>
              </a:extLst>
            </p:cNvPr>
            <p:cNvSpPr txBox="1"/>
            <p:nvPr/>
          </p:nvSpPr>
          <p:spPr>
            <a:xfrm>
              <a:off x="14476441" y="3706870"/>
              <a:ext cx="3836248" cy="9878963"/>
            </a:xfrm>
            <a:custGeom>
              <a:avLst/>
              <a:gdLst/>
              <a:ahLst/>
              <a:cxnLst/>
              <a:rect l="l" t="t" r="r" b="b"/>
              <a:pathLst>
                <a:path w="3836248" h="9878963">
                  <a:moveTo>
                    <a:pt x="549339" y="0"/>
                  </a:moveTo>
                  <a:lnTo>
                    <a:pt x="3836248" y="0"/>
                  </a:lnTo>
                  <a:lnTo>
                    <a:pt x="3836248" y="9878963"/>
                  </a:lnTo>
                  <a:lnTo>
                    <a:pt x="216389" y="2462354"/>
                  </a:lnTo>
                  <a:lnTo>
                    <a:pt x="221098" y="2462559"/>
                  </a:lnTo>
                  <a:cubicBezTo>
                    <a:pt x="461024" y="2462559"/>
                    <a:pt x="660604" y="2379177"/>
                    <a:pt x="819838" y="2212412"/>
                  </a:cubicBezTo>
                  <a:cubicBezTo>
                    <a:pt x="977996" y="2047798"/>
                    <a:pt x="1057075" y="1845529"/>
                    <a:pt x="1057075" y="1605602"/>
                  </a:cubicBezTo>
                  <a:cubicBezTo>
                    <a:pt x="1057075" y="1368903"/>
                    <a:pt x="979610" y="1168785"/>
                    <a:pt x="824680" y="1005248"/>
                  </a:cubicBezTo>
                  <a:cubicBezTo>
                    <a:pt x="666522" y="839559"/>
                    <a:pt x="469632" y="756715"/>
                    <a:pt x="234009" y="756715"/>
                  </a:cubicBezTo>
                  <a:cubicBezTo>
                    <a:pt x="156544" y="756715"/>
                    <a:pt x="80692" y="774467"/>
                    <a:pt x="6455" y="809972"/>
                  </a:cubicBezTo>
                  <a:lnTo>
                    <a:pt x="0" y="806744"/>
                  </a:lnTo>
                  <a:lnTo>
                    <a:pt x="549339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D4FCB67-A064-5B0A-A344-E68966472D48}"/>
                </a:ext>
              </a:extLst>
            </p:cNvPr>
            <p:cNvSpPr/>
            <p:nvPr/>
          </p:nvSpPr>
          <p:spPr>
            <a:xfrm rot="2340000">
              <a:off x="16380506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57D8F0D-2A5E-4B98-9E49-C3F916F946B0}"/>
              </a:ext>
            </a:extLst>
          </p:cNvPr>
          <p:cNvGrpSpPr/>
          <p:nvPr/>
        </p:nvGrpSpPr>
        <p:grpSpPr>
          <a:xfrm>
            <a:off x="17279899" y="3706870"/>
            <a:ext cx="5653901" cy="11357235"/>
            <a:chOff x="17279899" y="3706870"/>
            <a:chExt cx="5653901" cy="1135723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EE8940A-0172-BAF6-1799-FD9A7A68DECF}"/>
                </a:ext>
              </a:extLst>
            </p:cNvPr>
            <p:cNvSpPr/>
            <p:nvPr/>
          </p:nvSpPr>
          <p:spPr>
            <a:xfrm rot="2340000">
              <a:off x="19588428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E2320C8-3D88-F725-A770-7D623A59BF41}"/>
                </a:ext>
              </a:extLst>
            </p:cNvPr>
            <p:cNvSpPr txBox="1"/>
            <p:nvPr/>
          </p:nvSpPr>
          <p:spPr>
            <a:xfrm>
              <a:off x="17279899" y="3706870"/>
              <a:ext cx="3780290" cy="9878963"/>
            </a:xfrm>
            <a:custGeom>
              <a:avLst/>
              <a:gdLst/>
              <a:ahLst/>
              <a:cxnLst/>
              <a:rect l="l" t="t" r="r" b="b"/>
              <a:pathLst>
                <a:path w="3780290" h="9878963">
                  <a:moveTo>
                    <a:pt x="873620" y="0"/>
                  </a:moveTo>
                  <a:lnTo>
                    <a:pt x="3780290" y="0"/>
                  </a:lnTo>
                  <a:lnTo>
                    <a:pt x="3780290" y="9878963"/>
                  </a:lnTo>
                  <a:lnTo>
                    <a:pt x="0" y="2133655"/>
                  </a:lnTo>
                  <a:lnTo>
                    <a:pt x="873620" y="195093"/>
                  </a:lnTo>
                  <a:lnTo>
                    <a:pt x="873620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0CFEE10-2081-7C72-8D9B-0C7A6B11FCC3}"/>
                </a:ext>
              </a:extLst>
            </p:cNvPr>
            <p:cNvSpPr/>
            <p:nvPr/>
          </p:nvSpPr>
          <p:spPr>
            <a:xfrm rot="2340000">
              <a:off x="19128005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CB0761D-4032-70C1-993B-6E0B73FE9528}"/>
              </a:ext>
            </a:extLst>
          </p:cNvPr>
          <p:cNvGrpSpPr/>
          <p:nvPr/>
        </p:nvGrpSpPr>
        <p:grpSpPr>
          <a:xfrm>
            <a:off x="20187649" y="3706870"/>
            <a:ext cx="5493653" cy="11357235"/>
            <a:chOff x="20187649" y="3706870"/>
            <a:chExt cx="5493653" cy="11357235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C43DC58-C676-ABEB-FE56-9C23000EA27A}"/>
                </a:ext>
              </a:extLst>
            </p:cNvPr>
            <p:cNvSpPr/>
            <p:nvPr/>
          </p:nvSpPr>
          <p:spPr>
            <a:xfrm rot="2340000">
              <a:off x="223359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5084F2B-AD0C-F1EE-5F43-0CFC9FD56CD3}"/>
                </a:ext>
              </a:extLst>
            </p:cNvPr>
            <p:cNvSpPr txBox="1"/>
            <p:nvPr/>
          </p:nvSpPr>
          <p:spPr>
            <a:xfrm>
              <a:off x="20187649" y="3706870"/>
              <a:ext cx="3620042" cy="9878963"/>
            </a:xfrm>
            <a:custGeom>
              <a:avLst/>
              <a:gdLst/>
              <a:ahLst/>
              <a:cxnLst/>
              <a:rect l="l" t="t" r="r" b="b"/>
              <a:pathLst>
                <a:path w="3620042" h="9878963">
                  <a:moveTo>
                    <a:pt x="299064" y="0"/>
                  </a:moveTo>
                  <a:lnTo>
                    <a:pt x="3620042" y="0"/>
                  </a:lnTo>
                  <a:lnTo>
                    <a:pt x="3620042" y="9878963"/>
                  </a:lnTo>
                  <a:lnTo>
                    <a:pt x="0" y="2461979"/>
                  </a:lnTo>
                  <a:lnTo>
                    <a:pt x="6506" y="2462559"/>
                  </a:lnTo>
                  <a:cubicBezTo>
                    <a:pt x="217382" y="2462559"/>
                    <a:pt x="399210" y="2389398"/>
                    <a:pt x="551988" y="2243075"/>
                  </a:cubicBezTo>
                  <a:cubicBezTo>
                    <a:pt x="706918" y="2095676"/>
                    <a:pt x="784384" y="1917614"/>
                    <a:pt x="784384" y="1708889"/>
                  </a:cubicBezTo>
                  <a:cubicBezTo>
                    <a:pt x="784384" y="1406560"/>
                    <a:pt x="643440" y="1188152"/>
                    <a:pt x="361554" y="1053664"/>
                  </a:cubicBezTo>
                  <a:cubicBezTo>
                    <a:pt x="555216" y="947149"/>
                    <a:pt x="652048" y="787378"/>
                    <a:pt x="652048" y="574349"/>
                  </a:cubicBezTo>
                  <a:cubicBezTo>
                    <a:pt x="652048" y="392521"/>
                    <a:pt x="589646" y="239743"/>
                    <a:pt x="464840" y="116014"/>
                  </a:cubicBezTo>
                  <a:cubicBezTo>
                    <a:pt x="433370" y="85082"/>
                    <a:pt x="400152" y="58016"/>
                    <a:pt x="365184" y="34817"/>
                  </a:cubicBezTo>
                  <a:lnTo>
                    <a:pt x="299064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7289778-B637-CD51-64F2-B9ED854B30DE}"/>
                </a:ext>
              </a:extLst>
            </p:cNvPr>
            <p:cNvSpPr/>
            <p:nvPr/>
          </p:nvSpPr>
          <p:spPr>
            <a:xfrm rot="2340000">
              <a:off x="21875507" y="8812066"/>
              <a:ext cx="3805795" cy="6252039"/>
            </a:xfrm>
            <a:prstGeom prst="rect">
              <a:avLst/>
            </a:pr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BA0FFD3-8BF2-C6BF-6377-49732B13DA7E}"/>
              </a:ext>
            </a:extLst>
          </p:cNvPr>
          <p:cNvSpPr txBox="1"/>
          <p:nvPr/>
        </p:nvSpPr>
        <p:spPr>
          <a:xfrm>
            <a:off x="490413" y="3706871"/>
            <a:ext cx="664908" cy="2418985"/>
          </a:xfrm>
          <a:custGeom>
            <a:avLst/>
            <a:gdLst/>
            <a:ahLst/>
            <a:cxnLst/>
            <a:rect l="l" t="t" r="r" b="b"/>
            <a:pathLst>
              <a:path w="664908" h="2418985">
                <a:moveTo>
                  <a:pt x="0" y="0"/>
                </a:moveTo>
                <a:lnTo>
                  <a:pt x="664908" y="0"/>
                </a:lnTo>
                <a:lnTo>
                  <a:pt x="664908" y="2418985"/>
                </a:lnTo>
                <a:lnTo>
                  <a:pt x="443756" y="2418985"/>
                </a:lnTo>
                <a:lnTo>
                  <a:pt x="419602" y="2369496"/>
                </a:lnTo>
                <a:lnTo>
                  <a:pt x="419602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60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D0779B6-647A-7927-42F8-D729EE25D230}"/>
              </a:ext>
            </a:extLst>
          </p:cNvPr>
          <p:cNvSpPr txBox="1"/>
          <p:nvPr/>
        </p:nvSpPr>
        <p:spPr>
          <a:xfrm>
            <a:off x="1776312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CONCEPT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EFFA81A-6D16-889B-8133-BB379EA81187}"/>
              </a:ext>
            </a:extLst>
          </p:cNvPr>
          <p:cNvSpPr txBox="1"/>
          <p:nvPr/>
        </p:nvSpPr>
        <p:spPr>
          <a:xfrm>
            <a:off x="1818150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mục tiêu ban đầu, phạm vi và tầm nhìn của dự án.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BA8A1F7-1CB8-8DCF-8E61-CAC3E6807693}"/>
              </a:ext>
            </a:extLst>
          </p:cNvPr>
          <p:cNvGrpSpPr/>
          <p:nvPr/>
        </p:nvGrpSpPr>
        <p:grpSpPr>
          <a:xfrm>
            <a:off x="2942577" y="3706871"/>
            <a:ext cx="1547687" cy="2418984"/>
            <a:chOff x="2942577" y="3706871"/>
            <a:chExt cx="1547687" cy="2418984"/>
          </a:xfrm>
          <a:solidFill>
            <a:schemeClr val="tx1"/>
          </a:solidFill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24A7C31-ADC4-A07A-6177-8E41EF629E33}"/>
                </a:ext>
              </a:extLst>
            </p:cNvPr>
            <p:cNvSpPr txBox="1"/>
            <p:nvPr/>
          </p:nvSpPr>
          <p:spPr>
            <a:xfrm>
              <a:off x="2942577" y="3706871"/>
              <a:ext cx="1547687" cy="1989663"/>
            </a:xfrm>
            <a:custGeom>
              <a:avLst/>
              <a:gdLst/>
              <a:ahLst/>
              <a:cxnLst/>
              <a:rect l="l" t="t" r="r" b="b"/>
              <a:pathLst>
                <a:path w="1547687" h="1989663">
                  <a:moveTo>
                    <a:pt x="455215" y="0"/>
                  </a:moveTo>
                  <a:lnTo>
                    <a:pt x="1129308" y="0"/>
                  </a:lnTo>
                  <a:lnTo>
                    <a:pt x="1214426" y="47022"/>
                  </a:lnTo>
                  <a:cubicBezTo>
                    <a:pt x="1331161" y="124756"/>
                    <a:pt x="1422344" y="241357"/>
                    <a:pt x="1487974" y="396825"/>
                  </a:cubicBezTo>
                  <a:cubicBezTo>
                    <a:pt x="1527782" y="490429"/>
                    <a:pt x="1547687" y="582956"/>
                    <a:pt x="1547687" y="674408"/>
                  </a:cubicBezTo>
                  <a:cubicBezTo>
                    <a:pt x="1547687" y="823959"/>
                    <a:pt x="1500885" y="967592"/>
                    <a:pt x="1407281" y="1105307"/>
                  </a:cubicBezTo>
                  <a:cubicBezTo>
                    <a:pt x="1369625" y="1161254"/>
                    <a:pt x="1321747" y="1220429"/>
                    <a:pt x="1263648" y="1282831"/>
                  </a:cubicBezTo>
                  <a:cubicBezTo>
                    <a:pt x="1223840" y="1325867"/>
                    <a:pt x="1168431" y="1380738"/>
                    <a:pt x="1097421" y="1447444"/>
                  </a:cubicBezTo>
                  <a:lnTo>
                    <a:pt x="529550" y="1989663"/>
                  </a:lnTo>
                  <a:lnTo>
                    <a:pt x="423365" y="1772103"/>
                  </a:lnTo>
                  <a:lnTo>
                    <a:pt x="992521" y="1224732"/>
                  </a:lnTo>
                  <a:cubicBezTo>
                    <a:pt x="1053847" y="1164482"/>
                    <a:pt x="1103877" y="1109611"/>
                    <a:pt x="1142609" y="1060119"/>
                  </a:cubicBezTo>
                  <a:cubicBezTo>
                    <a:pt x="1249124" y="926707"/>
                    <a:pt x="1302381" y="797061"/>
                    <a:pt x="1302381" y="671180"/>
                  </a:cubicBezTo>
                  <a:cubicBezTo>
                    <a:pt x="1302381" y="528085"/>
                    <a:pt x="1249661" y="405432"/>
                    <a:pt x="1144223" y="303221"/>
                  </a:cubicBezTo>
                  <a:cubicBezTo>
                    <a:pt x="1040936" y="202087"/>
                    <a:pt x="917745" y="151519"/>
                    <a:pt x="774650" y="151519"/>
                  </a:cubicBezTo>
                  <a:cubicBezTo>
                    <a:pt x="604657" y="151519"/>
                    <a:pt x="472321" y="212307"/>
                    <a:pt x="377642" y="333885"/>
                  </a:cubicBezTo>
                  <a:cubicBezTo>
                    <a:pt x="289418" y="444703"/>
                    <a:pt x="245306" y="587798"/>
                    <a:pt x="245306" y="763170"/>
                  </a:cubicBezTo>
                  <a:lnTo>
                    <a:pt x="0" y="763170"/>
                  </a:lnTo>
                  <a:lnTo>
                    <a:pt x="0" y="756715"/>
                  </a:lnTo>
                  <a:cubicBezTo>
                    <a:pt x="0" y="574887"/>
                    <a:pt x="37656" y="419957"/>
                    <a:pt x="112970" y="291924"/>
                  </a:cubicBezTo>
                  <a:cubicBezTo>
                    <a:pt x="174296" y="187024"/>
                    <a:pt x="257712" y="104213"/>
                    <a:pt x="363218" y="43491"/>
                  </a:cubicBezTo>
                  <a:lnTo>
                    <a:pt x="455215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444500" dist="508000" dir="10800000" algn="r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>
                <a:defRPr sz="26000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B474763-27E8-C283-856F-C9F0207D7BC3}"/>
                </a:ext>
              </a:extLst>
            </p:cNvPr>
            <p:cNvSpPr txBox="1"/>
            <p:nvPr/>
          </p:nvSpPr>
          <p:spPr>
            <a:xfrm>
              <a:off x="3573756" y="5904757"/>
              <a:ext cx="903597" cy="221098"/>
            </a:xfrm>
            <a:custGeom>
              <a:avLst/>
              <a:gdLst/>
              <a:ahLst/>
              <a:cxnLst/>
              <a:rect l="l" t="t" r="r" b="b"/>
              <a:pathLst>
                <a:path w="903597" h="221098">
                  <a:moveTo>
                    <a:pt x="0" y="0"/>
                  </a:moveTo>
                  <a:lnTo>
                    <a:pt x="903597" y="0"/>
                  </a:lnTo>
                  <a:lnTo>
                    <a:pt x="903597" y="221098"/>
                  </a:lnTo>
                  <a:lnTo>
                    <a:pt x="107913" y="2210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6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014A6970-DC43-BB3D-0645-970A3DE0AFF7}"/>
              </a:ext>
            </a:extLst>
          </p:cNvPr>
          <p:cNvSpPr txBox="1"/>
          <p:nvPr/>
        </p:nvSpPr>
        <p:spPr>
          <a:xfrm>
            <a:off x="4523811" y="4209123"/>
            <a:ext cx="145259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FEASIBILITY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183FCD0-47C9-31F6-3714-EA790F0A2814}"/>
              </a:ext>
            </a:extLst>
          </p:cNvPr>
          <p:cNvSpPr txBox="1"/>
          <p:nvPr/>
        </p:nvSpPr>
        <p:spPr>
          <a:xfrm>
            <a:off x="4565649" y="4728407"/>
            <a:ext cx="1280448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Đánh giá nguồn lực, chi phí, rủi ro để xem dự án có thực hiện được không.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CEF7CE1-12A1-B75B-639A-0E156130F37E}"/>
              </a:ext>
            </a:extLst>
          </p:cNvPr>
          <p:cNvSpPr txBox="1"/>
          <p:nvPr/>
        </p:nvSpPr>
        <p:spPr>
          <a:xfrm>
            <a:off x="5812729" y="3706870"/>
            <a:ext cx="1399212" cy="2461688"/>
          </a:xfrm>
          <a:custGeom>
            <a:avLst/>
            <a:gdLst/>
            <a:ahLst/>
            <a:cxnLst/>
            <a:rect l="l" t="t" r="r" b="b"/>
            <a:pathLst>
              <a:path w="1399212" h="2461688">
                <a:moveTo>
                  <a:pt x="331876" y="0"/>
                </a:moveTo>
                <a:lnTo>
                  <a:pt x="907718" y="0"/>
                </a:lnTo>
                <a:lnTo>
                  <a:pt x="967607" y="32094"/>
                </a:lnTo>
                <a:cubicBezTo>
                  <a:pt x="1000892" y="54688"/>
                  <a:pt x="1032329" y="81048"/>
                  <a:pt x="1061916" y="111173"/>
                </a:cubicBezTo>
                <a:cubicBezTo>
                  <a:pt x="1178114" y="231674"/>
                  <a:pt x="1236213" y="380686"/>
                  <a:pt x="1236213" y="558210"/>
                </a:cubicBezTo>
                <a:cubicBezTo>
                  <a:pt x="1236213" y="657194"/>
                  <a:pt x="1214157" y="744342"/>
                  <a:pt x="1170045" y="819655"/>
                </a:cubicBezTo>
                <a:cubicBezTo>
                  <a:pt x="1131312" y="885285"/>
                  <a:pt x="1069986" y="951453"/>
                  <a:pt x="986065" y="1018159"/>
                </a:cubicBezTo>
                <a:cubicBezTo>
                  <a:pt x="1261496" y="1163406"/>
                  <a:pt x="1399212" y="1379125"/>
                  <a:pt x="1399212" y="1665315"/>
                </a:cubicBezTo>
                <a:cubicBezTo>
                  <a:pt x="1399212" y="1888027"/>
                  <a:pt x="1326589" y="2075772"/>
                  <a:pt x="1181342" y="2228550"/>
                </a:cubicBezTo>
                <a:cubicBezTo>
                  <a:pt x="1070793" y="2345555"/>
                  <a:pt x="939364" y="2418683"/>
                  <a:pt x="787056" y="2447933"/>
                </a:cubicBezTo>
                <a:lnTo>
                  <a:pt x="637281" y="2461688"/>
                </a:lnTo>
                <a:lnTo>
                  <a:pt x="524409" y="2230428"/>
                </a:lnTo>
                <a:lnTo>
                  <a:pt x="554611" y="2235787"/>
                </a:lnTo>
                <a:cubicBezTo>
                  <a:pt x="578247" y="2238494"/>
                  <a:pt x="602640" y="2239847"/>
                  <a:pt x="627789" y="2239847"/>
                </a:cubicBezTo>
                <a:cubicBezTo>
                  <a:pt x="787023" y="2239847"/>
                  <a:pt x="915593" y="2185514"/>
                  <a:pt x="1013501" y="2076848"/>
                </a:cubicBezTo>
                <a:cubicBezTo>
                  <a:pt x="1107104" y="1972485"/>
                  <a:pt x="1153906" y="1839611"/>
                  <a:pt x="1153906" y="1678226"/>
                </a:cubicBezTo>
                <a:cubicBezTo>
                  <a:pt x="1153906" y="1555573"/>
                  <a:pt x="1114098" y="1445293"/>
                  <a:pt x="1034481" y="1347385"/>
                </a:cubicBezTo>
                <a:cubicBezTo>
                  <a:pt x="957016" y="1250554"/>
                  <a:pt x="858033" y="1187076"/>
                  <a:pt x="737531" y="1156951"/>
                </a:cubicBezTo>
                <a:cubicBezTo>
                  <a:pt x="698799" y="1147267"/>
                  <a:pt x="651459" y="1140812"/>
                  <a:pt x="595512" y="1137584"/>
                </a:cubicBezTo>
                <a:lnTo>
                  <a:pt x="453493" y="1132743"/>
                </a:lnTo>
                <a:lnTo>
                  <a:pt x="453493" y="918100"/>
                </a:lnTo>
                <a:lnTo>
                  <a:pt x="535800" y="921328"/>
                </a:lnTo>
                <a:cubicBezTo>
                  <a:pt x="664908" y="921328"/>
                  <a:pt x="771422" y="890127"/>
                  <a:pt x="855343" y="827724"/>
                </a:cubicBezTo>
                <a:cubicBezTo>
                  <a:pt x="946795" y="758866"/>
                  <a:pt x="992521" y="662573"/>
                  <a:pt x="992521" y="538844"/>
                </a:cubicBezTo>
                <a:cubicBezTo>
                  <a:pt x="992521" y="426950"/>
                  <a:pt x="957016" y="334423"/>
                  <a:pt x="886006" y="261261"/>
                </a:cubicBezTo>
                <a:cubicBezTo>
                  <a:pt x="814996" y="188100"/>
                  <a:pt x="723545" y="151519"/>
                  <a:pt x="611651" y="151519"/>
                </a:cubicBezTo>
                <a:cubicBezTo>
                  <a:pt x="497605" y="151519"/>
                  <a:pt x="406691" y="196707"/>
                  <a:pt x="338909" y="287083"/>
                </a:cubicBezTo>
                <a:cubicBezTo>
                  <a:pt x="276507" y="367776"/>
                  <a:pt x="245306" y="466759"/>
                  <a:pt x="245306" y="584032"/>
                </a:cubicBezTo>
                <a:lnTo>
                  <a:pt x="0" y="584032"/>
                </a:lnTo>
                <a:cubicBezTo>
                  <a:pt x="5379" y="397901"/>
                  <a:pt x="62940" y="244047"/>
                  <a:pt x="172682" y="122470"/>
                </a:cubicBezTo>
                <a:cubicBezTo>
                  <a:pt x="201194" y="90462"/>
                  <a:pt x="231857" y="62455"/>
                  <a:pt x="264672" y="38448"/>
                </a:cubicBezTo>
                <a:lnTo>
                  <a:pt x="33187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6CD64CD-BFC0-A16C-70A1-068A0E303FC7}"/>
              </a:ext>
            </a:extLst>
          </p:cNvPr>
          <p:cNvSpPr txBox="1"/>
          <p:nvPr/>
        </p:nvSpPr>
        <p:spPr>
          <a:xfrm>
            <a:off x="7271310" y="4209123"/>
            <a:ext cx="134366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PLANNING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FE8AE2-8296-A554-5C84-FCA83F681477}"/>
              </a:ext>
            </a:extLst>
          </p:cNvPr>
          <p:cNvSpPr txBox="1"/>
          <p:nvPr/>
        </p:nvSpPr>
        <p:spPr>
          <a:xfrm>
            <a:off x="7313148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Xây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kế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hoạch</a:t>
            </a:r>
            <a:r>
              <a:rPr lang="en-US" dirty="0">
                <a:solidFill>
                  <a:schemeClr val="tx2"/>
                </a:solidFill>
              </a:rPr>
              <a:t> chi </a:t>
            </a:r>
            <a:r>
              <a:rPr lang="en-US" dirty="0" err="1">
                <a:solidFill>
                  <a:schemeClr val="tx2"/>
                </a:solidFill>
              </a:rPr>
              <a:t>tiết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về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việc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ngân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AC7E5AE-5A5C-FEA8-C32B-67BB943ED3A5}"/>
              </a:ext>
            </a:extLst>
          </p:cNvPr>
          <p:cNvSpPr txBox="1"/>
          <p:nvPr/>
        </p:nvSpPr>
        <p:spPr>
          <a:xfrm>
            <a:off x="8631726" y="3706871"/>
            <a:ext cx="1400337" cy="2418985"/>
          </a:xfrm>
          <a:custGeom>
            <a:avLst/>
            <a:gdLst/>
            <a:ahLst/>
            <a:cxnLst/>
            <a:rect l="l" t="t" r="r" b="b"/>
            <a:pathLst>
              <a:path w="1400337" h="2418985">
                <a:moveTo>
                  <a:pt x="868710" y="0"/>
                </a:moveTo>
                <a:lnTo>
                  <a:pt x="1177625" y="0"/>
                </a:lnTo>
                <a:lnTo>
                  <a:pt x="1177625" y="1750849"/>
                </a:lnTo>
                <a:lnTo>
                  <a:pt x="1400337" y="1750849"/>
                </a:lnTo>
                <a:lnTo>
                  <a:pt x="1400337" y="1973561"/>
                </a:lnTo>
                <a:lnTo>
                  <a:pt x="1177625" y="1973561"/>
                </a:lnTo>
                <a:lnTo>
                  <a:pt x="1177625" y="2418985"/>
                </a:lnTo>
                <a:lnTo>
                  <a:pt x="933933" y="2418985"/>
                </a:lnTo>
                <a:lnTo>
                  <a:pt x="933933" y="1973561"/>
                </a:lnTo>
                <a:lnTo>
                  <a:pt x="327540" y="1973561"/>
                </a:lnTo>
                <a:lnTo>
                  <a:pt x="218840" y="1750849"/>
                </a:lnTo>
                <a:lnTo>
                  <a:pt x="933933" y="1750849"/>
                </a:lnTo>
                <a:lnTo>
                  <a:pt x="933933" y="309677"/>
                </a:lnTo>
                <a:lnTo>
                  <a:pt x="927478" y="309677"/>
                </a:lnTo>
                <a:lnTo>
                  <a:pt x="117718" y="1543663"/>
                </a:lnTo>
                <a:lnTo>
                  <a:pt x="0" y="1302475"/>
                </a:lnTo>
                <a:lnTo>
                  <a:pt x="86871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D36AE83-65DF-BC31-89F5-B06E4CCB5A1B}"/>
              </a:ext>
            </a:extLst>
          </p:cNvPr>
          <p:cNvSpPr txBox="1"/>
          <p:nvPr/>
        </p:nvSpPr>
        <p:spPr>
          <a:xfrm>
            <a:off x="10018809" y="4209123"/>
            <a:ext cx="145259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EXECUTION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A03467F-502B-92C6-0E3D-A92DC3738F95}"/>
              </a:ext>
            </a:extLst>
          </p:cNvPr>
          <p:cNvSpPr txBox="1"/>
          <p:nvPr/>
        </p:nvSpPr>
        <p:spPr>
          <a:xfrm>
            <a:off x="10060647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Triển khai các công việc theo kế hoạch, phân bổ nguồn lực hiệu quả.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8439750-77BF-7985-5D44-51FC4EFF3027}"/>
              </a:ext>
            </a:extLst>
          </p:cNvPr>
          <p:cNvSpPr txBox="1"/>
          <p:nvPr/>
        </p:nvSpPr>
        <p:spPr>
          <a:xfrm>
            <a:off x="11275660" y="3706871"/>
            <a:ext cx="1510358" cy="2462559"/>
          </a:xfrm>
          <a:custGeom>
            <a:avLst/>
            <a:gdLst/>
            <a:ahLst/>
            <a:cxnLst/>
            <a:rect l="l" t="t" r="r" b="b"/>
            <a:pathLst>
              <a:path w="1510358" h="2462559">
                <a:moveTo>
                  <a:pt x="199690" y="0"/>
                </a:moveTo>
                <a:lnTo>
                  <a:pt x="1305398" y="0"/>
                </a:lnTo>
                <a:lnTo>
                  <a:pt x="1305398" y="195093"/>
                </a:lnTo>
                <a:lnTo>
                  <a:pt x="400025" y="195093"/>
                </a:lnTo>
                <a:lnTo>
                  <a:pt x="277372" y="868071"/>
                </a:lnTo>
                <a:cubicBezTo>
                  <a:pt x="418316" y="791681"/>
                  <a:pt x="557107" y="753487"/>
                  <a:pt x="693747" y="753487"/>
                </a:cubicBezTo>
                <a:cubicBezTo>
                  <a:pt x="927218" y="753487"/>
                  <a:pt x="1122495" y="838483"/>
                  <a:pt x="1279576" y="1008476"/>
                </a:cubicBezTo>
                <a:cubicBezTo>
                  <a:pt x="1433431" y="1174165"/>
                  <a:pt x="1510358" y="1374283"/>
                  <a:pt x="1510358" y="1608830"/>
                </a:cubicBezTo>
                <a:cubicBezTo>
                  <a:pt x="1510358" y="1842301"/>
                  <a:pt x="1430741" y="2042419"/>
                  <a:pt x="1271507" y="2209184"/>
                </a:cubicBezTo>
                <a:cubicBezTo>
                  <a:pt x="1110122" y="2378101"/>
                  <a:pt x="913231" y="2462559"/>
                  <a:pt x="680836" y="2462559"/>
                </a:cubicBezTo>
                <a:lnTo>
                  <a:pt x="669242" y="2461472"/>
                </a:lnTo>
                <a:lnTo>
                  <a:pt x="554346" y="2226065"/>
                </a:lnTo>
                <a:lnTo>
                  <a:pt x="563832" y="2228953"/>
                </a:lnTo>
                <a:cubicBezTo>
                  <a:pt x="601219" y="2236216"/>
                  <a:pt x="640221" y="2239847"/>
                  <a:pt x="680836" y="2239847"/>
                </a:cubicBezTo>
                <a:cubicBezTo>
                  <a:pt x="846525" y="2239847"/>
                  <a:pt x="986393" y="2175831"/>
                  <a:pt x="1100438" y="2047798"/>
                </a:cubicBezTo>
                <a:cubicBezTo>
                  <a:pt x="1211257" y="1924070"/>
                  <a:pt x="1266666" y="1777747"/>
                  <a:pt x="1266666" y="1608830"/>
                </a:cubicBezTo>
                <a:cubicBezTo>
                  <a:pt x="1266666" y="1437761"/>
                  <a:pt x="1213408" y="1290363"/>
                  <a:pt x="1106894" y="1166634"/>
                </a:cubicBezTo>
                <a:cubicBezTo>
                  <a:pt x="995000" y="1036449"/>
                  <a:pt x="854057" y="971357"/>
                  <a:pt x="684064" y="971357"/>
                </a:cubicBezTo>
                <a:cubicBezTo>
                  <a:pt x="487174" y="971357"/>
                  <a:pt x="317719" y="1063885"/>
                  <a:pt x="175700" y="1248940"/>
                </a:cubicBezTo>
                <a:lnTo>
                  <a:pt x="56395" y="1205831"/>
                </a:lnTo>
                <a:lnTo>
                  <a:pt x="0" y="1090284"/>
                </a:lnTo>
                <a:lnTo>
                  <a:pt x="19969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7FD43E6-3251-DC5A-62A7-5E9167D192DC}"/>
              </a:ext>
            </a:extLst>
          </p:cNvPr>
          <p:cNvSpPr txBox="1"/>
          <p:nvPr/>
        </p:nvSpPr>
        <p:spPr>
          <a:xfrm>
            <a:off x="12766307" y="4209123"/>
            <a:ext cx="15798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MONITORING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702FECB-8803-7CF7-D025-B3765A2F8640}"/>
              </a:ext>
            </a:extLst>
          </p:cNvPr>
          <p:cNvSpPr txBox="1"/>
          <p:nvPr/>
        </p:nvSpPr>
        <p:spPr>
          <a:xfrm>
            <a:off x="128081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Theo dõi tiến độ, hiệu suất và phát hiện vấn đề kịp thời.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819A893-32D6-50CD-198F-65849B1608E7}"/>
              </a:ext>
            </a:extLst>
          </p:cNvPr>
          <p:cNvSpPr txBox="1"/>
          <p:nvPr/>
        </p:nvSpPr>
        <p:spPr>
          <a:xfrm>
            <a:off x="14020579" y="3706871"/>
            <a:ext cx="1512938" cy="2462559"/>
          </a:xfrm>
          <a:custGeom>
            <a:avLst/>
            <a:gdLst/>
            <a:ahLst/>
            <a:cxnLst/>
            <a:rect l="l" t="t" r="r" b="b"/>
            <a:pathLst>
              <a:path w="1512938" h="2462559">
                <a:moveTo>
                  <a:pt x="727713" y="0"/>
                </a:moveTo>
                <a:lnTo>
                  <a:pt x="1005202" y="0"/>
                </a:lnTo>
                <a:lnTo>
                  <a:pt x="455863" y="806744"/>
                </a:lnTo>
                <a:lnTo>
                  <a:pt x="462318" y="809972"/>
                </a:lnTo>
                <a:cubicBezTo>
                  <a:pt x="536555" y="774467"/>
                  <a:pt x="612407" y="756715"/>
                  <a:pt x="689872" y="756715"/>
                </a:cubicBezTo>
                <a:cubicBezTo>
                  <a:pt x="925495" y="756715"/>
                  <a:pt x="1122385" y="839559"/>
                  <a:pt x="1280543" y="1005248"/>
                </a:cubicBezTo>
                <a:cubicBezTo>
                  <a:pt x="1435473" y="1168785"/>
                  <a:pt x="1512938" y="1368903"/>
                  <a:pt x="1512938" y="1605602"/>
                </a:cubicBezTo>
                <a:cubicBezTo>
                  <a:pt x="1512938" y="1845529"/>
                  <a:pt x="1433859" y="2047798"/>
                  <a:pt x="1275701" y="2212412"/>
                </a:cubicBezTo>
                <a:cubicBezTo>
                  <a:pt x="1116467" y="2379177"/>
                  <a:pt x="916887" y="2462559"/>
                  <a:pt x="676961" y="2462559"/>
                </a:cubicBezTo>
                <a:lnTo>
                  <a:pt x="672252" y="2462354"/>
                </a:lnTo>
                <a:lnTo>
                  <a:pt x="558066" y="2228402"/>
                </a:lnTo>
                <a:lnTo>
                  <a:pt x="676961" y="2239847"/>
                </a:lnTo>
                <a:cubicBezTo>
                  <a:pt x="850181" y="2239847"/>
                  <a:pt x="993276" y="2177445"/>
                  <a:pt x="1106246" y="2052640"/>
                </a:cubicBezTo>
                <a:cubicBezTo>
                  <a:pt x="1214913" y="1932139"/>
                  <a:pt x="1269246" y="1784202"/>
                  <a:pt x="1269246" y="1608830"/>
                </a:cubicBezTo>
                <a:cubicBezTo>
                  <a:pt x="1269246" y="1436685"/>
                  <a:pt x="1214375" y="1289287"/>
                  <a:pt x="1104632" y="1166634"/>
                </a:cubicBezTo>
                <a:cubicBezTo>
                  <a:pt x="990587" y="1040753"/>
                  <a:pt x="848029" y="977813"/>
                  <a:pt x="676961" y="977813"/>
                </a:cubicBezTo>
                <a:cubicBezTo>
                  <a:pt x="504816" y="977813"/>
                  <a:pt x="362259" y="1041829"/>
                  <a:pt x="249289" y="1169861"/>
                </a:cubicBezTo>
                <a:cubicBezTo>
                  <a:pt x="222123" y="1200793"/>
                  <a:pt x="198352" y="1233272"/>
                  <a:pt x="177977" y="1267298"/>
                </a:cubicBezTo>
                <a:lnTo>
                  <a:pt x="133973" y="1359490"/>
                </a:lnTo>
                <a:lnTo>
                  <a:pt x="0" y="1084997"/>
                </a:lnTo>
                <a:lnTo>
                  <a:pt x="24963" y="1042367"/>
                </a:lnTo>
                <a:cubicBezTo>
                  <a:pt x="48633" y="1004710"/>
                  <a:pt x="85214" y="949301"/>
                  <a:pt x="134706" y="876140"/>
                </a:cubicBezTo>
                <a:lnTo>
                  <a:pt x="727713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EAEE43B-7E9D-3B1D-5FDE-39F9B7FFC84E}"/>
              </a:ext>
            </a:extLst>
          </p:cNvPr>
          <p:cNvSpPr txBox="1"/>
          <p:nvPr/>
        </p:nvSpPr>
        <p:spPr>
          <a:xfrm>
            <a:off x="15513807" y="4209123"/>
            <a:ext cx="1796292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CONTROLLING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A99BA1-CB29-A66B-7C2A-75FBC1F34027}"/>
              </a:ext>
            </a:extLst>
          </p:cNvPr>
          <p:cNvSpPr txBox="1"/>
          <p:nvPr/>
        </p:nvSpPr>
        <p:spPr>
          <a:xfrm>
            <a:off x="15555645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1">
                    <a:lumMod val="50000"/>
                  </a:schemeClr>
                </a:solidFill>
              </a:rPr>
              <a:t>Đưa ra điều chỉnh cần thiết để giữ dự án đúng hướng.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F214FCE-9172-0BCA-55AD-B88F9CACC5C6}"/>
              </a:ext>
            </a:extLst>
          </p:cNvPr>
          <p:cNvSpPr txBox="1"/>
          <p:nvPr/>
        </p:nvSpPr>
        <p:spPr>
          <a:xfrm>
            <a:off x="16738170" y="3706871"/>
            <a:ext cx="1415350" cy="2133655"/>
          </a:xfrm>
          <a:custGeom>
            <a:avLst/>
            <a:gdLst/>
            <a:ahLst/>
            <a:cxnLst/>
            <a:rect l="l" t="t" r="r" b="b"/>
            <a:pathLst>
              <a:path w="1415350" h="2133655">
                <a:moveTo>
                  <a:pt x="0" y="0"/>
                </a:moveTo>
                <a:lnTo>
                  <a:pt x="1415350" y="0"/>
                </a:lnTo>
                <a:lnTo>
                  <a:pt x="1415350" y="195093"/>
                </a:lnTo>
                <a:lnTo>
                  <a:pt x="541730" y="2133655"/>
                </a:lnTo>
                <a:lnTo>
                  <a:pt x="408320" y="1860312"/>
                </a:lnTo>
                <a:lnTo>
                  <a:pt x="1163588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solidFill>
                <a:schemeClr val="bg1">
                  <a:lumMod val="5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14BC1C1-667C-46BF-1900-7FCE1E023177}"/>
              </a:ext>
            </a:extLst>
          </p:cNvPr>
          <p:cNvSpPr txBox="1"/>
          <p:nvPr/>
        </p:nvSpPr>
        <p:spPr>
          <a:xfrm>
            <a:off x="18261306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CLOSING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62F1C9A-3EEF-CBD6-D7F9-3511097CD5E3}"/>
              </a:ext>
            </a:extLst>
          </p:cNvPr>
          <p:cNvSpPr txBox="1"/>
          <p:nvPr/>
        </p:nvSpPr>
        <p:spPr>
          <a:xfrm>
            <a:off x="18303144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1">
                    <a:lumMod val="50000"/>
                  </a:schemeClr>
                </a:solidFill>
              </a:rPr>
              <a:t>Hoàn tất công việc, bàn giao kết quả và giải phóng nguồn lực.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A568AF5-B32D-0EE0-215B-830475CF00F5}"/>
              </a:ext>
            </a:extLst>
          </p:cNvPr>
          <p:cNvSpPr txBox="1"/>
          <p:nvPr/>
        </p:nvSpPr>
        <p:spPr>
          <a:xfrm>
            <a:off x="19543772" y="3706871"/>
            <a:ext cx="1428262" cy="2462559"/>
          </a:xfrm>
          <a:custGeom>
            <a:avLst/>
            <a:gdLst/>
            <a:ahLst/>
            <a:cxnLst/>
            <a:rect l="l" t="t" r="r" b="b"/>
            <a:pathLst>
              <a:path w="1428262" h="2462559">
                <a:moveTo>
                  <a:pt x="349794" y="0"/>
                </a:moveTo>
                <a:lnTo>
                  <a:pt x="942942" y="0"/>
                </a:lnTo>
                <a:lnTo>
                  <a:pt x="1009062" y="34817"/>
                </a:lnTo>
                <a:cubicBezTo>
                  <a:pt x="1044030" y="58016"/>
                  <a:pt x="1077248" y="85082"/>
                  <a:pt x="1108718" y="116014"/>
                </a:cubicBezTo>
                <a:cubicBezTo>
                  <a:pt x="1233524" y="239743"/>
                  <a:pt x="1295926" y="392521"/>
                  <a:pt x="1295926" y="574349"/>
                </a:cubicBezTo>
                <a:cubicBezTo>
                  <a:pt x="1295926" y="787378"/>
                  <a:pt x="1199094" y="947149"/>
                  <a:pt x="1005432" y="1053664"/>
                </a:cubicBezTo>
                <a:cubicBezTo>
                  <a:pt x="1287318" y="1188152"/>
                  <a:pt x="1428262" y="1406560"/>
                  <a:pt x="1428262" y="1708889"/>
                </a:cubicBezTo>
                <a:cubicBezTo>
                  <a:pt x="1428262" y="1917614"/>
                  <a:pt x="1350796" y="2095676"/>
                  <a:pt x="1195866" y="2243075"/>
                </a:cubicBezTo>
                <a:cubicBezTo>
                  <a:pt x="1043088" y="2389398"/>
                  <a:pt x="861260" y="2462559"/>
                  <a:pt x="650384" y="2462559"/>
                </a:cubicBezTo>
                <a:lnTo>
                  <a:pt x="643878" y="2461979"/>
                </a:lnTo>
                <a:lnTo>
                  <a:pt x="528948" y="2226502"/>
                </a:lnTo>
                <a:lnTo>
                  <a:pt x="542256" y="2230265"/>
                </a:lnTo>
                <a:cubicBezTo>
                  <a:pt x="577760" y="2236653"/>
                  <a:pt x="614880" y="2239847"/>
                  <a:pt x="653612" y="2239847"/>
                </a:cubicBezTo>
                <a:cubicBezTo>
                  <a:pt x="801010" y="2239847"/>
                  <a:pt x="926352" y="2187666"/>
                  <a:pt x="1029640" y="2083303"/>
                </a:cubicBezTo>
                <a:cubicBezTo>
                  <a:pt x="1131850" y="1978941"/>
                  <a:pt x="1182956" y="1854136"/>
                  <a:pt x="1182956" y="1708889"/>
                </a:cubicBezTo>
                <a:cubicBezTo>
                  <a:pt x="1182956" y="1560414"/>
                  <a:pt x="1130236" y="1435072"/>
                  <a:pt x="1024798" y="1332861"/>
                </a:cubicBezTo>
                <a:cubicBezTo>
                  <a:pt x="919360" y="1230650"/>
                  <a:pt x="792402" y="1179545"/>
                  <a:pt x="643928" y="1179545"/>
                </a:cubicBezTo>
                <a:cubicBezTo>
                  <a:pt x="502984" y="1179545"/>
                  <a:pt x="379256" y="1230650"/>
                  <a:pt x="272742" y="1332861"/>
                </a:cubicBezTo>
                <a:cubicBezTo>
                  <a:pt x="246114" y="1358683"/>
                  <a:pt x="222814" y="1385681"/>
                  <a:pt x="202842" y="1413856"/>
                </a:cubicBezTo>
                <a:lnTo>
                  <a:pt x="164940" y="1480701"/>
                </a:lnTo>
                <a:lnTo>
                  <a:pt x="43162" y="1231193"/>
                </a:lnTo>
                <a:lnTo>
                  <a:pt x="43978" y="1230078"/>
                </a:lnTo>
                <a:cubicBezTo>
                  <a:pt x="111760" y="1150394"/>
                  <a:pt x="192856" y="1091589"/>
                  <a:pt x="287266" y="1053664"/>
                </a:cubicBezTo>
                <a:cubicBezTo>
                  <a:pt x="95756" y="929935"/>
                  <a:pt x="0" y="766936"/>
                  <a:pt x="0" y="564666"/>
                </a:cubicBezTo>
                <a:cubicBezTo>
                  <a:pt x="0" y="383914"/>
                  <a:pt x="62940" y="232750"/>
                  <a:pt x="188822" y="111173"/>
                </a:cubicBezTo>
                <a:cubicBezTo>
                  <a:pt x="220022" y="81048"/>
                  <a:pt x="252972" y="54688"/>
                  <a:pt x="287670" y="32094"/>
                </a:cubicBezTo>
                <a:lnTo>
                  <a:pt x="349794" y="0"/>
                </a:lnTo>
                <a:close/>
                <a:moveTo>
                  <a:pt x="653612" y="151519"/>
                </a:moveTo>
                <a:cubicBezTo>
                  <a:pt x="539566" y="151519"/>
                  <a:pt x="442734" y="190251"/>
                  <a:pt x="363118" y="267717"/>
                </a:cubicBezTo>
                <a:cubicBezTo>
                  <a:pt x="283500" y="345182"/>
                  <a:pt x="243692" y="440937"/>
                  <a:pt x="243692" y="554983"/>
                </a:cubicBezTo>
                <a:cubicBezTo>
                  <a:pt x="243692" y="662573"/>
                  <a:pt x="285114" y="755639"/>
                  <a:pt x="367958" y="834180"/>
                </a:cubicBezTo>
                <a:cubicBezTo>
                  <a:pt x="448652" y="912721"/>
                  <a:pt x="542794" y="951991"/>
                  <a:pt x="650384" y="951991"/>
                </a:cubicBezTo>
                <a:cubicBezTo>
                  <a:pt x="760126" y="951991"/>
                  <a:pt x="854268" y="913259"/>
                  <a:pt x="932808" y="835793"/>
                </a:cubicBezTo>
                <a:cubicBezTo>
                  <a:pt x="1011350" y="758328"/>
                  <a:pt x="1050620" y="664725"/>
                  <a:pt x="1050620" y="554983"/>
                </a:cubicBezTo>
                <a:cubicBezTo>
                  <a:pt x="1050620" y="445241"/>
                  <a:pt x="1012426" y="350561"/>
                  <a:pt x="936036" y="270944"/>
                </a:cubicBezTo>
                <a:cubicBezTo>
                  <a:pt x="858570" y="191327"/>
                  <a:pt x="764430" y="151519"/>
                  <a:pt x="653612" y="1515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solidFill>
                <a:schemeClr val="bg1">
                  <a:lumMod val="5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324B04D-2B34-2C57-94B9-AACE92EFDF97}"/>
              </a:ext>
            </a:extLst>
          </p:cNvPr>
          <p:cNvSpPr txBox="1"/>
          <p:nvPr/>
        </p:nvSpPr>
        <p:spPr>
          <a:xfrm>
            <a:off x="21008808" y="4209123"/>
            <a:ext cx="181842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EVALUATION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9F9367D-E612-BA44-C17F-1816072896AD}"/>
              </a:ext>
            </a:extLst>
          </p:cNvPr>
          <p:cNvSpPr txBox="1"/>
          <p:nvPr/>
        </p:nvSpPr>
        <p:spPr>
          <a:xfrm>
            <a:off x="210506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Xem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xét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toàn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bộ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dự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án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rút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ra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bài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học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và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cải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thiện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cho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lần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sau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68" name="TextBox 48">
            <a:extLst>
              <a:ext uri="{FF2B5EF4-FFF2-40B4-BE49-F238E27FC236}">
                <a16:creationId xmlns:a16="http://schemas.microsoft.com/office/drawing/2014/main" id="{9BCCEDBC-B32E-3862-A257-56B0D21337C8}"/>
              </a:ext>
            </a:extLst>
          </p:cNvPr>
          <p:cNvSpPr txBox="1"/>
          <p:nvPr/>
        </p:nvSpPr>
        <p:spPr>
          <a:xfrm>
            <a:off x="4488264" y="1006880"/>
            <a:ext cx="1540748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PROJECT MANAGEMENT </a:t>
            </a:r>
            <a:r>
              <a:rPr lang="en-US" sz="66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PHASES</a:t>
            </a:r>
          </a:p>
        </p:txBody>
      </p:sp>
      <p:pic>
        <p:nvPicPr>
          <p:cNvPr id="69" name="Graphic 68">
            <a:extLst>
              <a:ext uri="{FF2B5EF4-FFF2-40B4-BE49-F238E27FC236}">
                <a16:creationId xmlns:a16="http://schemas.microsoft.com/office/drawing/2014/main" id="{9C9EB1A6-96ED-8A8A-B4E8-70F741A94F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48730" y="7608704"/>
            <a:ext cx="932046" cy="932046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FDA80D02-00D3-E83A-0463-34A4C327FC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540274" y="7608704"/>
            <a:ext cx="932046" cy="932046"/>
          </a:xfrm>
          <a:prstGeom prst="rect">
            <a:avLst/>
          </a:prstGeom>
        </p:spPr>
      </p:pic>
      <p:pic>
        <p:nvPicPr>
          <p:cNvPr id="71" name="Graphic 70">
            <a:extLst>
              <a:ext uri="{FF2B5EF4-FFF2-40B4-BE49-F238E27FC236}">
                <a16:creationId xmlns:a16="http://schemas.microsoft.com/office/drawing/2014/main" id="{BACC97EC-79B4-3E1D-6808-C0F366C431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286046" y="7608704"/>
            <a:ext cx="932046" cy="932046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A6A6E4B8-72EA-76CD-F150-19B72382CD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94502" y="7608704"/>
            <a:ext cx="932046" cy="932046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E78B2DFF-0F47-929E-FCD6-7A79BAA5BF6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031817" y="7608704"/>
            <a:ext cx="932046" cy="932046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98AA6ABE-827E-AA37-2C9E-298A967DC1B6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/>
                </a:solidFill>
                <a:latin typeface="+mn-lt"/>
              </a:rPr>
              <a:t>.net</a:t>
            </a:r>
          </a:p>
        </p:txBody>
      </p:sp>
      <p:sp>
        <p:nvSpPr>
          <p:cNvPr id="75" name="TextBox 48">
            <a:extLst>
              <a:ext uri="{FF2B5EF4-FFF2-40B4-BE49-F238E27FC236}">
                <a16:creationId xmlns:a16="http://schemas.microsoft.com/office/drawing/2014/main" id="{548F9F88-87F9-3C06-D3F6-94E95F8F1FEA}"/>
              </a:ext>
            </a:extLst>
          </p:cNvPr>
          <p:cNvSpPr txBox="1"/>
          <p:nvPr/>
        </p:nvSpPr>
        <p:spPr>
          <a:xfrm>
            <a:off x="9111193" y="198328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pic>
        <p:nvPicPr>
          <p:cNvPr id="76" name="Graphic 75">
            <a:extLst>
              <a:ext uri="{FF2B5EF4-FFF2-40B4-BE49-F238E27FC236}">
                <a16:creationId xmlns:a16="http://schemas.microsoft.com/office/drawing/2014/main" id="{38EE8AD8-E070-78D8-9FFE-6FBAB3B6E4A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811414" y="7608704"/>
            <a:ext cx="932046" cy="932046"/>
          </a:xfrm>
          <a:prstGeom prst="rect">
            <a:avLst/>
          </a:prstGeom>
        </p:spPr>
      </p:pic>
      <p:pic>
        <p:nvPicPr>
          <p:cNvPr id="77" name="Graphic 76">
            <a:extLst>
              <a:ext uri="{FF2B5EF4-FFF2-40B4-BE49-F238E27FC236}">
                <a16:creationId xmlns:a16="http://schemas.microsoft.com/office/drawing/2014/main" id="{1556BC2D-85B0-9326-7A6D-2003F90F17B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557186" y="7608704"/>
            <a:ext cx="932046" cy="932046"/>
          </a:xfrm>
          <a:prstGeom prst="rect">
            <a:avLst/>
          </a:prstGeom>
        </p:spPr>
      </p:pic>
      <p:pic>
        <p:nvPicPr>
          <p:cNvPr id="78" name="Graphic 77">
            <a:extLst>
              <a:ext uri="{FF2B5EF4-FFF2-40B4-BE49-F238E27FC236}">
                <a16:creationId xmlns:a16="http://schemas.microsoft.com/office/drawing/2014/main" id="{C39FD606-597D-2964-E82B-C443FA03417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302958" y="7608704"/>
            <a:ext cx="932046" cy="93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3" grpId="0"/>
          <p:bldP spid="44" grpId="0"/>
          <p:bldP spid="48" grpId="0"/>
          <p:bldP spid="49" grpId="0"/>
          <p:bldP spid="50" grpId="0" animBg="1"/>
          <p:bldP spid="51" grpId="0"/>
          <p:bldP spid="52" grpId="0"/>
          <p:bldP spid="53" grpId="0" animBg="1"/>
          <p:bldP spid="54" grpId="0"/>
          <p:bldP spid="55" grpId="0"/>
          <p:bldP spid="56" grpId="0" animBg="1"/>
          <p:bldP spid="57" grpId="0"/>
          <p:bldP spid="58" grpId="0"/>
          <p:bldP spid="59" grpId="0" animBg="1"/>
          <p:bldP spid="60" grpId="0"/>
          <p:bldP spid="61" grpId="0"/>
          <p:bldP spid="62" grpId="0" animBg="1"/>
          <p:bldP spid="63" grpId="0"/>
          <p:bldP spid="64" grpId="0"/>
          <p:bldP spid="65" grpId="0" animBg="1"/>
          <p:bldP spid="66" grpId="0"/>
          <p:bldP spid="6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3" grpId="0"/>
          <p:bldP spid="44" grpId="0"/>
          <p:bldP spid="48" grpId="0"/>
          <p:bldP spid="49" grpId="0"/>
          <p:bldP spid="50" grpId="0" animBg="1"/>
          <p:bldP spid="51" grpId="0"/>
          <p:bldP spid="52" grpId="0"/>
          <p:bldP spid="53" grpId="0" animBg="1"/>
          <p:bldP spid="54" grpId="0"/>
          <p:bldP spid="55" grpId="0"/>
          <p:bldP spid="56" grpId="0" animBg="1"/>
          <p:bldP spid="57" grpId="0"/>
          <p:bldP spid="58" grpId="0"/>
          <p:bldP spid="59" grpId="0" animBg="1"/>
          <p:bldP spid="60" grpId="0"/>
          <p:bldP spid="61" grpId="0"/>
          <p:bldP spid="62" grpId="0" animBg="1"/>
          <p:bldP spid="63" grpId="0"/>
          <p:bldP spid="64" grpId="0"/>
          <p:bldP spid="65" grpId="0" animBg="1"/>
          <p:bldP spid="66" grpId="0"/>
          <p:bldP spid="67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C95BB9CD-3BF3-182B-CBBE-396749264BA6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151E5A5-2E52-931F-153C-65488B2BDF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57EB288-0685-6C1B-9D95-61628BCA797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B5454EB-A6F2-B634-946B-92AEFE00121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DBA08B4-F039-FC1B-092C-0249ADEB27CE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25AD13F-8043-E5B7-B990-1F8A6B7EC63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4279FB-0C20-5D25-586B-DC6A9400A7D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6C8690-99F3-3565-3BDA-AA05FF4805D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3604817-4245-9338-617A-23E31C6414D2}"/>
              </a:ext>
            </a:extLst>
          </p:cNvPr>
          <p:cNvGrpSpPr/>
          <p:nvPr/>
        </p:nvGrpSpPr>
        <p:grpSpPr>
          <a:xfrm>
            <a:off x="934169" y="3706870"/>
            <a:ext cx="5514637" cy="11357235"/>
            <a:chOff x="934169" y="3706870"/>
            <a:chExt cx="5514637" cy="11357235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53817E6-F48C-75B4-88F4-032B44CA508A}"/>
                </a:ext>
              </a:extLst>
            </p:cNvPr>
            <p:cNvSpPr/>
            <p:nvPr/>
          </p:nvSpPr>
          <p:spPr>
            <a:xfrm rot="2340000">
              <a:off x="3103434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E4647E7-1E43-81FA-7282-408D4D5B8A8E}"/>
                </a:ext>
              </a:extLst>
            </p:cNvPr>
            <p:cNvSpPr txBox="1"/>
            <p:nvPr/>
          </p:nvSpPr>
          <p:spPr>
            <a:xfrm>
              <a:off x="934169" y="3706870"/>
              <a:ext cx="3641027" cy="9878963"/>
            </a:xfrm>
            <a:custGeom>
              <a:avLst/>
              <a:gdLst/>
              <a:ahLst/>
              <a:cxnLst/>
              <a:rect l="l" t="t" r="r" b="b"/>
              <a:pathLst>
                <a:path w="3641027" h="9878963">
                  <a:moveTo>
                    <a:pt x="221152" y="0"/>
                  </a:moveTo>
                  <a:lnTo>
                    <a:pt x="3641027" y="0"/>
                  </a:lnTo>
                  <a:lnTo>
                    <a:pt x="3641027" y="9878963"/>
                  </a:lnTo>
                  <a:lnTo>
                    <a:pt x="0" y="2418985"/>
                  </a:lnTo>
                  <a:lnTo>
                    <a:pt x="221152" y="2418985"/>
                  </a:lnTo>
                  <a:lnTo>
                    <a:pt x="221152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/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95355F0-1817-6E85-50DA-27AD0F67CEAA}"/>
                </a:ext>
              </a:extLst>
            </p:cNvPr>
            <p:cNvSpPr/>
            <p:nvPr/>
          </p:nvSpPr>
          <p:spPr>
            <a:xfrm rot="2340000">
              <a:off x="2643011" y="8812066"/>
              <a:ext cx="3805795" cy="6252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313DA2E-26DF-CEFE-B5A1-618A2DBFAE1F}"/>
              </a:ext>
            </a:extLst>
          </p:cNvPr>
          <p:cNvGrpSpPr/>
          <p:nvPr/>
        </p:nvGrpSpPr>
        <p:grpSpPr>
          <a:xfrm>
            <a:off x="3472126" y="3706870"/>
            <a:ext cx="5724179" cy="11357235"/>
            <a:chOff x="3472126" y="3706870"/>
            <a:chExt cx="5724179" cy="11357235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ECBA8FE-21E0-B584-16CD-4A3D41715FEA}"/>
                </a:ext>
              </a:extLst>
            </p:cNvPr>
            <p:cNvSpPr/>
            <p:nvPr/>
          </p:nvSpPr>
          <p:spPr>
            <a:xfrm rot="2340000">
              <a:off x="5850933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B01347E-87E1-7EF9-55E8-993C3EB57D30}"/>
                </a:ext>
              </a:extLst>
            </p:cNvPr>
            <p:cNvSpPr txBox="1"/>
            <p:nvPr/>
          </p:nvSpPr>
          <p:spPr>
            <a:xfrm>
              <a:off x="3472126" y="3706870"/>
              <a:ext cx="3850568" cy="9878963"/>
            </a:xfrm>
            <a:custGeom>
              <a:avLst/>
              <a:gdLst/>
              <a:ahLst/>
              <a:cxnLst/>
              <a:rect l="l" t="t" r="r" b="b"/>
              <a:pathLst>
                <a:path w="3850568" h="9878963">
                  <a:moveTo>
                    <a:pt x="599758" y="0"/>
                  </a:moveTo>
                  <a:lnTo>
                    <a:pt x="3850568" y="0"/>
                  </a:lnTo>
                  <a:lnTo>
                    <a:pt x="3850568" y="9878963"/>
                  </a:lnTo>
                  <a:lnTo>
                    <a:pt x="209542" y="2418985"/>
                  </a:lnTo>
                  <a:lnTo>
                    <a:pt x="1005226" y="2418985"/>
                  </a:lnTo>
                  <a:lnTo>
                    <a:pt x="1005226" y="2197887"/>
                  </a:lnTo>
                  <a:lnTo>
                    <a:pt x="101629" y="2197887"/>
                  </a:lnTo>
                  <a:lnTo>
                    <a:pt x="0" y="1989663"/>
                  </a:lnTo>
                  <a:lnTo>
                    <a:pt x="567871" y="1447444"/>
                  </a:lnTo>
                  <a:cubicBezTo>
                    <a:pt x="638881" y="1380738"/>
                    <a:pt x="694290" y="1325867"/>
                    <a:pt x="734098" y="1282831"/>
                  </a:cubicBezTo>
                  <a:cubicBezTo>
                    <a:pt x="792197" y="1220429"/>
                    <a:pt x="840075" y="1161254"/>
                    <a:pt x="877731" y="1105307"/>
                  </a:cubicBezTo>
                  <a:cubicBezTo>
                    <a:pt x="971335" y="967592"/>
                    <a:pt x="1018137" y="823959"/>
                    <a:pt x="1018137" y="674408"/>
                  </a:cubicBezTo>
                  <a:cubicBezTo>
                    <a:pt x="1018137" y="582956"/>
                    <a:pt x="998232" y="490429"/>
                    <a:pt x="958424" y="396825"/>
                  </a:cubicBezTo>
                  <a:cubicBezTo>
                    <a:pt x="892794" y="241357"/>
                    <a:pt x="801611" y="124756"/>
                    <a:pt x="684876" y="47022"/>
                  </a:cubicBezTo>
                  <a:lnTo>
                    <a:pt x="599758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F613828-9080-C1F7-969B-EA54B2864E3A}"/>
                </a:ext>
              </a:extLst>
            </p:cNvPr>
            <p:cNvSpPr/>
            <p:nvPr/>
          </p:nvSpPr>
          <p:spPr>
            <a:xfrm rot="2340000">
              <a:off x="5390510" y="8812066"/>
              <a:ext cx="3805795" cy="6252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B77C993-54A4-6CF6-CAA5-BF3964C37A5A}"/>
              </a:ext>
            </a:extLst>
          </p:cNvPr>
          <p:cNvGrpSpPr/>
          <p:nvPr/>
        </p:nvGrpSpPr>
        <p:grpSpPr>
          <a:xfrm>
            <a:off x="6450009" y="3706870"/>
            <a:ext cx="5493795" cy="11357235"/>
            <a:chOff x="6450009" y="3706870"/>
            <a:chExt cx="5493795" cy="11357235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C3628AD-1AC9-2ACA-8C9C-510BE55A9FD8}"/>
                </a:ext>
              </a:extLst>
            </p:cNvPr>
            <p:cNvSpPr/>
            <p:nvPr/>
          </p:nvSpPr>
          <p:spPr>
            <a:xfrm rot="2340000">
              <a:off x="8598432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19D5987-AD9C-4A21-1678-0107E0E33BD2}"/>
                </a:ext>
              </a:extLst>
            </p:cNvPr>
            <p:cNvSpPr txBox="1"/>
            <p:nvPr/>
          </p:nvSpPr>
          <p:spPr>
            <a:xfrm>
              <a:off x="6450009" y="3706870"/>
              <a:ext cx="3620184" cy="9878963"/>
            </a:xfrm>
            <a:custGeom>
              <a:avLst/>
              <a:gdLst/>
              <a:ahLst/>
              <a:cxnLst/>
              <a:rect l="l" t="t" r="r" b="b"/>
              <a:pathLst>
                <a:path w="3620184" h="9878963">
                  <a:moveTo>
                    <a:pt x="270437" y="0"/>
                  </a:moveTo>
                  <a:lnTo>
                    <a:pt x="3620184" y="0"/>
                  </a:lnTo>
                  <a:lnTo>
                    <a:pt x="3620184" y="9878963"/>
                  </a:lnTo>
                  <a:lnTo>
                    <a:pt x="0" y="2461688"/>
                  </a:lnTo>
                  <a:lnTo>
                    <a:pt x="149775" y="2447933"/>
                  </a:lnTo>
                  <a:cubicBezTo>
                    <a:pt x="302083" y="2418683"/>
                    <a:pt x="433512" y="2345555"/>
                    <a:pt x="544061" y="2228550"/>
                  </a:cubicBezTo>
                  <a:cubicBezTo>
                    <a:pt x="689308" y="2075772"/>
                    <a:pt x="761931" y="1888027"/>
                    <a:pt x="761931" y="1665315"/>
                  </a:cubicBezTo>
                  <a:cubicBezTo>
                    <a:pt x="761931" y="1379125"/>
                    <a:pt x="624215" y="1163406"/>
                    <a:pt x="348784" y="1018159"/>
                  </a:cubicBezTo>
                  <a:cubicBezTo>
                    <a:pt x="432705" y="951453"/>
                    <a:pt x="494031" y="885285"/>
                    <a:pt x="532764" y="819655"/>
                  </a:cubicBezTo>
                  <a:cubicBezTo>
                    <a:pt x="576876" y="744342"/>
                    <a:pt x="598932" y="657194"/>
                    <a:pt x="598932" y="558210"/>
                  </a:cubicBezTo>
                  <a:cubicBezTo>
                    <a:pt x="598932" y="380686"/>
                    <a:pt x="540833" y="231674"/>
                    <a:pt x="424635" y="111173"/>
                  </a:cubicBezTo>
                  <a:cubicBezTo>
                    <a:pt x="395048" y="81048"/>
                    <a:pt x="363611" y="54688"/>
                    <a:pt x="330326" y="32094"/>
                  </a:cubicBezTo>
                  <a:lnTo>
                    <a:pt x="270437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CD5D9523-AD35-8F0B-E4E3-36C345643F65}"/>
                </a:ext>
              </a:extLst>
            </p:cNvPr>
            <p:cNvSpPr/>
            <p:nvPr/>
          </p:nvSpPr>
          <p:spPr>
            <a:xfrm rot="2340000">
              <a:off x="8138009" y="8812066"/>
              <a:ext cx="3805795" cy="6252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8701C33-76C8-9E92-2406-BE1B02DB9485}"/>
              </a:ext>
            </a:extLst>
          </p:cNvPr>
          <p:cNvGrpSpPr/>
          <p:nvPr/>
        </p:nvGrpSpPr>
        <p:grpSpPr>
          <a:xfrm>
            <a:off x="8959266" y="3706870"/>
            <a:ext cx="5732037" cy="11357235"/>
            <a:chOff x="8959266" y="3706870"/>
            <a:chExt cx="5732037" cy="11357235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19CE9B59-8837-B3BC-D581-198C1C217133}"/>
                </a:ext>
              </a:extLst>
            </p:cNvPr>
            <p:cNvSpPr/>
            <p:nvPr/>
          </p:nvSpPr>
          <p:spPr>
            <a:xfrm rot="2340000">
              <a:off x="11345931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31758BB-0A15-70B0-FD6F-BCDB41729B91}"/>
                </a:ext>
              </a:extLst>
            </p:cNvPr>
            <p:cNvSpPr txBox="1"/>
            <p:nvPr/>
          </p:nvSpPr>
          <p:spPr>
            <a:xfrm>
              <a:off x="8959266" y="3706870"/>
              <a:ext cx="3858427" cy="9878963"/>
            </a:xfrm>
            <a:custGeom>
              <a:avLst/>
              <a:gdLst/>
              <a:ahLst/>
              <a:cxnLst/>
              <a:rect l="l" t="t" r="r" b="b"/>
              <a:pathLst>
                <a:path w="3858427" h="9878963">
                  <a:moveTo>
                    <a:pt x="850085" y="0"/>
                  </a:moveTo>
                  <a:lnTo>
                    <a:pt x="3858427" y="0"/>
                  </a:lnTo>
                  <a:lnTo>
                    <a:pt x="3858427" y="9878963"/>
                  </a:lnTo>
                  <a:lnTo>
                    <a:pt x="0" y="1973561"/>
                  </a:lnTo>
                  <a:lnTo>
                    <a:pt x="606393" y="1973561"/>
                  </a:lnTo>
                  <a:lnTo>
                    <a:pt x="606393" y="2418985"/>
                  </a:lnTo>
                  <a:lnTo>
                    <a:pt x="850085" y="2418985"/>
                  </a:lnTo>
                  <a:lnTo>
                    <a:pt x="850085" y="1973561"/>
                  </a:lnTo>
                  <a:lnTo>
                    <a:pt x="1072797" y="1973561"/>
                  </a:lnTo>
                  <a:lnTo>
                    <a:pt x="1072797" y="1750849"/>
                  </a:lnTo>
                  <a:lnTo>
                    <a:pt x="850085" y="1750849"/>
                  </a:lnTo>
                  <a:lnTo>
                    <a:pt x="850085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44D87F8-40D8-1220-9BDB-F1911D18685D}"/>
                </a:ext>
              </a:extLst>
            </p:cNvPr>
            <p:cNvSpPr/>
            <p:nvPr/>
          </p:nvSpPr>
          <p:spPr>
            <a:xfrm rot="2340000">
              <a:off x="10885508" y="8812066"/>
              <a:ext cx="3805795" cy="6252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F9DAFA1-005D-DAF9-0B19-B327F9026C11}"/>
              </a:ext>
            </a:extLst>
          </p:cNvPr>
          <p:cNvGrpSpPr/>
          <p:nvPr/>
        </p:nvGrpSpPr>
        <p:grpSpPr>
          <a:xfrm>
            <a:off x="11553031" y="3706870"/>
            <a:ext cx="5885771" cy="11357235"/>
            <a:chOff x="11553031" y="3706870"/>
            <a:chExt cx="5885771" cy="11357235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67ECAC9A-050C-617A-A581-3606A15B8179}"/>
                </a:ext>
              </a:extLst>
            </p:cNvPr>
            <p:cNvSpPr/>
            <p:nvPr/>
          </p:nvSpPr>
          <p:spPr>
            <a:xfrm rot="2340000">
              <a:off x="140934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467B8F1-2B41-4406-0EC7-A016D88491C8}"/>
                </a:ext>
              </a:extLst>
            </p:cNvPr>
            <p:cNvSpPr txBox="1"/>
            <p:nvPr/>
          </p:nvSpPr>
          <p:spPr>
            <a:xfrm>
              <a:off x="11553031" y="3706870"/>
              <a:ext cx="4012160" cy="9878963"/>
            </a:xfrm>
            <a:custGeom>
              <a:avLst/>
              <a:gdLst/>
              <a:ahLst/>
              <a:cxnLst/>
              <a:rect l="l" t="t" r="r" b="b"/>
              <a:pathLst>
                <a:path w="4012160" h="9878963">
                  <a:moveTo>
                    <a:pt x="1028026" y="0"/>
                  </a:moveTo>
                  <a:lnTo>
                    <a:pt x="4012160" y="0"/>
                  </a:lnTo>
                  <a:lnTo>
                    <a:pt x="4012160" y="9878963"/>
                  </a:lnTo>
                  <a:lnTo>
                    <a:pt x="391870" y="2461472"/>
                  </a:lnTo>
                  <a:lnTo>
                    <a:pt x="403464" y="2462559"/>
                  </a:lnTo>
                  <a:cubicBezTo>
                    <a:pt x="635859" y="2462559"/>
                    <a:pt x="832750" y="2378101"/>
                    <a:pt x="994135" y="2209184"/>
                  </a:cubicBezTo>
                  <a:cubicBezTo>
                    <a:pt x="1153369" y="2042419"/>
                    <a:pt x="1232986" y="1842301"/>
                    <a:pt x="1232986" y="1608830"/>
                  </a:cubicBezTo>
                  <a:cubicBezTo>
                    <a:pt x="1232986" y="1374283"/>
                    <a:pt x="1156059" y="1174165"/>
                    <a:pt x="1002204" y="1008476"/>
                  </a:cubicBezTo>
                  <a:cubicBezTo>
                    <a:pt x="845123" y="838483"/>
                    <a:pt x="649846" y="753487"/>
                    <a:pt x="416375" y="753487"/>
                  </a:cubicBezTo>
                  <a:cubicBezTo>
                    <a:pt x="279735" y="753487"/>
                    <a:pt x="140944" y="791681"/>
                    <a:pt x="0" y="868071"/>
                  </a:cubicBezTo>
                  <a:lnTo>
                    <a:pt x="122653" y="195093"/>
                  </a:lnTo>
                  <a:lnTo>
                    <a:pt x="1028026" y="195093"/>
                  </a:lnTo>
                  <a:lnTo>
                    <a:pt x="1028026" y="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7FEA6F2-D9AB-3B30-C9AC-51FD30B64421}"/>
                </a:ext>
              </a:extLst>
            </p:cNvPr>
            <p:cNvSpPr/>
            <p:nvPr/>
          </p:nvSpPr>
          <p:spPr>
            <a:xfrm rot="2340000">
              <a:off x="13633007" y="8812066"/>
              <a:ext cx="3805795" cy="6252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462A437-A47C-9312-75BE-AF534FCC13A1}"/>
              </a:ext>
            </a:extLst>
          </p:cNvPr>
          <p:cNvGrpSpPr/>
          <p:nvPr/>
        </p:nvGrpSpPr>
        <p:grpSpPr>
          <a:xfrm>
            <a:off x="14476441" y="3706870"/>
            <a:ext cx="5709860" cy="11357235"/>
            <a:chOff x="14476441" y="3706870"/>
            <a:chExt cx="5709860" cy="11357235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9F1430B-394C-DAB0-E51F-BBC7A7B11D43}"/>
                </a:ext>
              </a:extLst>
            </p:cNvPr>
            <p:cNvSpPr/>
            <p:nvPr/>
          </p:nvSpPr>
          <p:spPr>
            <a:xfrm rot="2340000">
              <a:off x="16840929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989CB9D-3CE3-F60D-64F7-B824601E72DD}"/>
                </a:ext>
              </a:extLst>
            </p:cNvPr>
            <p:cNvSpPr txBox="1"/>
            <p:nvPr/>
          </p:nvSpPr>
          <p:spPr>
            <a:xfrm>
              <a:off x="14476441" y="3706870"/>
              <a:ext cx="3836248" cy="9878963"/>
            </a:xfrm>
            <a:custGeom>
              <a:avLst/>
              <a:gdLst/>
              <a:ahLst/>
              <a:cxnLst/>
              <a:rect l="l" t="t" r="r" b="b"/>
              <a:pathLst>
                <a:path w="3836248" h="9878963">
                  <a:moveTo>
                    <a:pt x="549339" y="0"/>
                  </a:moveTo>
                  <a:lnTo>
                    <a:pt x="3836248" y="0"/>
                  </a:lnTo>
                  <a:lnTo>
                    <a:pt x="3836248" y="9878963"/>
                  </a:lnTo>
                  <a:lnTo>
                    <a:pt x="216389" y="2462354"/>
                  </a:lnTo>
                  <a:lnTo>
                    <a:pt x="221098" y="2462559"/>
                  </a:lnTo>
                  <a:cubicBezTo>
                    <a:pt x="461024" y="2462559"/>
                    <a:pt x="660604" y="2379177"/>
                    <a:pt x="819838" y="2212412"/>
                  </a:cubicBezTo>
                  <a:cubicBezTo>
                    <a:pt x="977996" y="2047798"/>
                    <a:pt x="1057075" y="1845529"/>
                    <a:pt x="1057075" y="1605602"/>
                  </a:cubicBezTo>
                  <a:cubicBezTo>
                    <a:pt x="1057075" y="1368903"/>
                    <a:pt x="979610" y="1168785"/>
                    <a:pt x="824680" y="1005248"/>
                  </a:cubicBezTo>
                  <a:cubicBezTo>
                    <a:pt x="666522" y="839559"/>
                    <a:pt x="469632" y="756715"/>
                    <a:pt x="234009" y="756715"/>
                  </a:cubicBezTo>
                  <a:cubicBezTo>
                    <a:pt x="156544" y="756715"/>
                    <a:pt x="80692" y="774467"/>
                    <a:pt x="6455" y="809972"/>
                  </a:cubicBezTo>
                  <a:lnTo>
                    <a:pt x="0" y="806744"/>
                  </a:lnTo>
                  <a:lnTo>
                    <a:pt x="549339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8EC728C9-8016-5F48-A3B1-E39C9B6D11E5}"/>
                </a:ext>
              </a:extLst>
            </p:cNvPr>
            <p:cNvSpPr/>
            <p:nvPr/>
          </p:nvSpPr>
          <p:spPr>
            <a:xfrm rot="2340000">
              <a:off x="16380506" y="8812066"/>
              <a:ext cx="3805795" cy="6252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F15A435-AA70-2706-1407-E44B401B4925}"/>
              </a:ext>
            </a:extLst>
          </p:cNvPr>
          <p:cNvGrpSpPr/>
          <p:nvPr/>
        </p:nvGrpSpPr>
        <p:grpSpPr>
          <a:xfrm>
            <a:off x="17279899" y="3706870"/>
            <a:ext cx="5653901" cy="11357235"/>
            <a:chOff x="17279899" y="3706870"/>
            <a:chExt cx="5653901" cy="11357235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5F5BB50E-17C1-DA3C-0B2F-A379C612F9A3}"/>
                </a:ext>
              </a:extLst>
            </p:cNvPr>
            <p:cNvSpPr/>
            <p:nvPr/>
          </p:nvSpPr>
          <p:spPr>
            <a:xfrm rot="2340000">
              <a:off x="19588428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B84392D1-DE44-D639-E786-6EFA34C5F1A0}"/>
                </a:ext>
              </a:extLst>
            </p:cNvPr>
            <p:cNvSpPr txBox="1"/>
            <p:nvPr/>
          </p:nvSpPr>
          <p:spPr>
            <a:xfrm>
              <a:off x="17279899" y="3706870"/>
              <a:ext cx="3780290" cy="9878963"/>
            </a:xfrm>
            <a:custGeom>
              <a:avLst/>
              <a:gdLst/>
              <a:ahLst/>
              <a:cxnLst/>
              <a:rect l="l" t="t" r="r" b="b"/>
              <a:pathLst>
                <a:path w="3780290" h="9878963">
                  <a:moveTo>
                    <a:pt x="873620" y="0"/>
                  </a:moveTo>
                  <a:lnTo>
                    <a:pt x="3780290" y="0"/>
                  </a:lnTo>
                  <a:lnTo>
                    <a:pt x="3780290" y="9878963"/>
                  </a:lnTo>
                  <a:lnTo>
                    <a:pt x="0" y="2133655"/>
                  </a:lnTo>
                  <a:lnTo>
                    <a:pt x="873620" y="195093"/>
                  </a:lnTo>
                  <a:lnTo>
                    <a:pt x="873620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B9C157EC-3BA4-DE56-08DC-8765E5AA0200}"/>
                </a:ext>
              </a:extLst>
            </p:cNvPr>
            <p:cNvSpPr/>
            <p:nvPr/>
          </p:nvSpPr>
          <p:spPr>
            <a:xfrm rot="2340000">
              <a:off x="19128005" y="8812066"/>
              <a:ext cx="3805795" cy="6252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4ED8C9E-4E3F-B43B-0A7B-32B8455C579B}"/>
              </a:ext>
            </a:extLst>
          </p:cNvPr>
          <p:cNvGrpSpPr/>
          <p:nvPr/>
        </p:nvGrpSpPr>
        <p:grpSpPr>
          <a:xfrm>
            <a:off x="20187649" y="3706870"/>
            <a:ext cx="5493653" cy="11357235"/>
            <a:chOff x="20187649" y="3706870"/>
            <a:chExt cx="5493653" cy="11357235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EC787883-743D-F7DA-0906-0C10EB0B3812}"/>
                </a:ext>
              </a:extLst>
            </p:cNvPr>
            <p:cNvSpPr/>
            <p:nvPr/>
          </p:nvSpPr>
          <p:spPr>
            <a:xfrm rot="2340000">
              <a:off x="223359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4D45F95-DA3D-918C-A135-C250D5EE8A63}"/>
                </a:ext>
              </a:extLst>
            </p:cNvPr>
            <p:cNvSpPr txBox="1"/>
            <p:nvPr/>
          </p:nvSpPr>
          <p:spPr>
            <a:xfrm>
              <a:off x="20187649" y="3706870"/>
              <a:ext cx="3620042" cy="9878963"/>
            </a:xfrm>
            <a:custGeom>
              <a:avLst/>
              <a:gdLst/>
              <a:ahLst/>
              <a:cxnLst/>
              <a:rect l="l" t="t" r="r" b="b"/>
              <a:pathLst>
                <a:path w="3620042" h="9878963">
                  <a:moveTo>
                    <a:pt x="299064" y="0"/>
                  </a:moveTo>
                  <a:lnTo>
                    <a:pt x="3620042" y="0"/>
                  </a:lnTo>
                  <a:lnTo>
                    <a:pt x="3620042" y="9878963"/>
                  </a:lnTo>
                  <a:lnTo>
                    <a:pt x="0" y="2461979"/>
                  </a:lnTo>
                  <a:lnTo>
                    <a:pt x="6506" y="2462559"/>
                  </a:lnTo>
                  <a:cubicBezTo>
                    <a:pt x="217382" y="2462559"/>
                    <a:pt x="399210" y="2389398"/>
                    <a:pt x="551988" y="2243075"/>
                  </a:cubicBezTo>
                  <a:cubicBezTo>
                    <a:pt x="706918" y="2095676"/>
                    <a:pt x="784384" y="1917614"/>
                    <a:pt x="784384" y="1708889"/>
                  </a:cubicBezTo>
                  <a:cubicBezTo>
                    <a:pt x="784384" y="1406560"/>
                    <a:pt x="643440" y="1188152"/>
                    <a:pt x="361554" y="1053664"/>
                  </a:cubicBezTo>
                  <a:cubicBezTo>
                    <a:pt x="555216" y="947149"/>
                    <a:pt x="652048" y="787378"/>
                    <a:pt x="652048" y="574349"/>
                  </a:cubicBezTo>
                  <a:cubicBezTo>
                    <a:pt x="652048" y="392521"/>
                    <a:pt x="589646" y="239743"/>
                    <a:pt x="464840" y="116014"/>
                  </a:cubicBezTo>
                  <a:cubicBezTo>
                    <a:pt x="433370" y="85082"/>
                    <a:pt x="400152" y="58016"/>
                    <a:pt x="365184" y="34817"/>
                  </a:cubicBezTo>
                  <a:lnTo>
                    <a:pt x="299064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0F69724E-9D9A-ECF7-9520-E0033323E1D7}"/>
                </a:ext>
              </a:extLst>
            </p:cNvPr>
            <p:cNvSpPr/>
            <p:nvPr/>
          </p:nvSpPr>
          <p:spPr>
            <a:xfrm rot="2340000">
              <a:off x="21875507" y="8812066"/>
              <a:ext cx="3805795" cy="6252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582FDB3F-01C2-6404-D2A8-CB2DF7482427}"/>
              </a:ext>
            </a:extLst>
          </p:cNvPr>
          <p:cNvSpPr txBox="1"/>
          <p:nvPr/>
        </p:nvSpPr>
        <p:spPr>
          <a:xfrm>
            <a:off x="490413" y="3706871"/>
            <a:ext cx="664908" cy="2418985"/>
          </a:xfrm>
          <a:custGeom>
            <a:avLst/>
            <a:gdLst/>
            <a:ahLst/>
            <a:cxnLst/>
            <a:rect l="l" t="t" r="r" b="b"/>
            <a:pathLst>
              <a:path w="664908" h="2418985">
                <a:moveTo>
                  <a:pt x="0" y="0"/>
                </a:moveTo>
                <a:lnTo>
                  <a:pt x="664908" y="0"/>
                </a:lnTo>
                <a:lnTo>
                  <a:pt x="664908" y="2418985"/>
                </a:lnTo>
                <a:lnTo>
                  <a:pt x="443756" y="2418985"/>
                </a:lnTo>
                <a:lnTo>
                  <a:pt x="419602" y="2369496"/>
                </a:lnTo>
                <a:lnTo>
                  <a:pt x="419602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60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B322973-E493-0761-6081-BD1CB91A0039}"/>
              </a:ext>
            </a:extLst>
          </p:cNvPr>
          <p:cNvSpPr txBox="1"/>
          <p:nvPr/>
        </p:nvSpPr>
        <p:spPr>
          <a:xfrm>
            <a:off x="1776312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CONCEPT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DAE93F2-BF4B-AC25-1334-A5BE73B245CB}"/>
              </a:ext>
            </a:extLst>
          </p:cNvPr>
          <p:cNvSpPr txBox="1"/>
          <p:nvPr/>
        </p:nvSpPr>
        <p:spPr>
          <a:xfrm>
            <a:off x="1818150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1">
                    <a:lumMod val="50000"/>
                  </a:schemeClr>
                </a:solidFill>
              </a:rPr>
              <a:t>Xác định mục tiêu ban đầu, phạm vi và tầm nhìn của dự án.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A0A9258-F397-537D-878E-1FB8C5FD1CDA}"/>
              </a:ext>
            </a:extLst>
          </p:cNvPr>
          <p:cNvGrpSpPr/>
          <p:nvPr/>
        </p:nvGrpSpPr>
        <p:grpSpPr>
          <a:xfrm>
            <a:off x="2942577" y="3706871"/>
            <a:ext cx="1547687" cy="2418984"/>
            <a:chOff x="2942577" y="3706871"/>
            <a:chExt cx="1547687" cy="2418984"/>
          </a:xfrm>
          <a:solidFill>
            <a:schemeClr val="tx1"/>
          </a:solidFill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B8BB9659-AB61-79EA-E5D3-0CD38AA84B05}"/>
                </a:ext>
              </a:extLst>
            </p:cNvPr>
            <p:cNvSpPr txBox="1"/>
            <p:nvPr/>
          </p:nvSpPr>
          <p:spPr>
            <a:xfrm>
              <a:off x="2942577" y="3706871"/>
              <a:ext cx="1547687" cy="1989663"/>
            </a:xfrm>
            <a:custGeom>
              <a:avLst/>
              <a:gdLst/>
              <a:ahLst/>
              <a:cxnLst/>
              <a:rect l="l" t="t" r="r" b="b"/>
              <a:pathLst>
                <a:path w="1547687" h="1989663">
                  <a:moveTo>
                    <a:pt x="455215" y="0"/>
                  </a:moveTo>
                  <a:lnTo>
                    <a:pt x="1129308" y="0"/>
                  </a:lnTo>
                  <a:lnTo>
                    <a:pt x="1214426" y="47022"/>
                  </a:lnTo>
                  <a:cubicBezTo>
                    <a:pt x="1331161" y="124756"/>
                    <a:pt x="1422344" y="241357"/>
                    <a:pt x="1487974" y="396825"/>
                  </a:cubicBezTo>
                  <a:cubicBezTo>
                    <a:pt x="1527782" y="490429"/>
                    <a:pt x="1547687" y="582956"/>
                    <a:pt x="1547687" y="674408"/>
                  </a:cubicBezTo>
                  <a:cubicBezTo>
                    <a:pt x="1547687" y="823959"/>
                    <a:pt x="1500885" y="967592"/>
                    <a:pt x="1407281" y="1105307"/>
                  </a:cubicBezTo>
                  <a:cubicBezTo>
                    <a:pt x="1369625" y="1161254"/>
                    <a:pt x="1321747" y="1220429"/>
                    <a:pt x="1263648" y="1282831"/>
                  </a:cubicBezTo>
                  <a:cubicBezTo>
                    <a:pt x="1223840" y="1325867"/>
                    <a:pt x="1168431" y="1380738"/>
                    <a:pt x="1097421" y="1447444"/>
                  </a:cubicBezTo>
                  <a:lnTo>
                    <a:pt x="529550" y="1989663"/>
                  </a:lnTo>
                  <a:lnTo>
                    <a:pt x="423365" y="1772103"/>
                  </a:lnTo>
                  <a:lnTo>
                    <a:pt x="992521" y="1224732"/>
                  </a:lnTo>
                  <a:cubicBezTo>
                    <a:pt x="1053847" y="1164482"/>
                    <a:pt x="1103877" y="1109611"/>
                    <a:pt x="1142609" y="1060119"/>
                  </a:cubicBezTo>
                  <a:cubicBezTo>
                    <a:pt x="1249124" y="926707"/>
                    <a:pt x="1302381" y="797061"/>
                    <a:pt x="1302381" y="671180"/>
                  </a:cubicBezTo>
                  <a:cubicBezTo>
                    <a:pt x="1302381" y="528085"/>
                    <a:pt x="1249661" y="405432"/>
                    <a:pt x="1144223" y="303221"/>
                  </a:cubicBezTo>
                  <a:cubicBezTo>
                    <a:pt x="1040936" y="202087"/>
                    <a:pt x="917745" y="151519"/>
                    <a:pt x="774650" y="151519"/>
                  </a:cubicBezTo>
                  <a:cubicBezTo>
                    <a:pt x="604657" y="151519"/>
                    <a:pt x="472321" y="212307"/>
                    <a:pt x="377642" y="333885"/>
                  </a:cubicBezTo>
                  <a:cubicBezTo>
                    <a:pt x="289418" y="444703"/>
                    <a:pt x="245306" y="587798"/>
                    <a:pt x="245306" y="763170"/>
                  </a:cubicBezTo>
                  <a:lnTo>
                    <a:pt x="0" y="763170"/>
                  </a:lnTo>
                  <a:lnTo>
                    <a:pt x="0" y="756715"/>
                  </a:lnTo>
                  <a:cubicBezTo>
                    <a:pt x="0" y="574887"/>
                    <a:pt x="37656" y="419957"/>
                    <a:pt x="112970" y="291924"/>
                  </a:cubicBezTo>
                  <a:cubicBezTo>
                    <a:pt x="174296" y="187024"/>
                    <a:pt x="257712" y="104213"/>
                    <a:pt x="363218" y="43491"/>
                  </a:cubicBezTo>
                  <a:lnTo>
                    <a:pt x="455215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444500" dist="508000" dir="10800000" algn="r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>
                <a:defRPr sz="26000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3E8A133-10D1-ACE1-1973-38C10EDC5357}"/>
                </a:ext>
              </a:extLst>
            </p:cNvPr>
            <p:cNvSpPr txBox="1"/>
            <p:nvPr/>
          </p:nvSpPr>
          <p:spPr>
            <a:xfrm>
              <a:off x="3573756" y="5904757"/>
              <a:ext cx="903597" cy="221098"/>
            </a:xfrm>
            <a:custGeom>
              <a:avLst/>
              <a:gdLst/>
              <a:ahLst/>
              <a:cxnLst/>
              <a:rect l="l" t="t" r="r" b="b"/>
              <a:pathLst>
                <a:path w="903597" h="221098">
                  <a:moveTo>
                    <a:pt x="0" y="0"/>
                  </a:moveTo>
                  <a:lnTo>
                    <a:pt x="903597" y="0"/>
                  </a:lnTo>
                  <a:lnTo>
                    <a:pt x="903597" y="221098"/>
                  </a:lnTo>
                  <a:lnTo>
                    <a:pt x="107913" y="2210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6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DA8E2B71-DC09-9179-09BA-B09D0FAA0019}"/>
              </a:ext>
            </a:extLst>
          </p:cNvPr>
          <p:cNvSpPr txBox="1"/>
          <p:nvPr/>
        </p:nvSpPr>
        <p:spPr>
          <a:xfrm>
            <a:off x="4523811" y="4209123"/>
            <a:ext cx="145259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FEASIBILITY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4E52E07-FF9F-0740-0DB6-724A985DF07D}"/>
              </a:ext>
            </a:extLst>
          </p:cNvPr>
          <p:cNvSpPr txBox="1"/>
          <p:nvPr/>
        </p:nvSpPr>
        <p:spPr>
          <a:xfrm>
            <a:off x="4565649" y="4728407"/>
            <a:ext cx="1280448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1">
                    <a:lumMod val="50000"/>
                  </a:schemeClr>
                </a:solidFill>
              </a:rPr>
              <a:t>Đánh giá nguồn lực, chi phí, rủi ro để xem dự án có thực hiện được không.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17BACF0-5045-4DDE-D7B2-66CEE3DF45A7}"/>
              </a:ext>
            </a:extLst>
          </p:cNvPr>
          <p:cNvSpPr txBox="1"/>
          <p:nvPr/>
        </p:nvSpPr>
        <p:spPr>
          <a:xfrm>
            <a:off x="5812729" y="3706870"/>
            <a:ext cx="1399212" cy="2461688"/>
          </a:xfrm>
          <a:custGeom>
            <a:avLst/>
            <a:gdLst/>
            <a:ahLst/>
            <a:cxnLst/>
            <a:rect l="l" t="t" r="r" b="b"/>
            <a:pathLst>
              <a:path w="1399212" h="2461688">
                <a:moveTo>
                  <a:pt x="331876" y="0"/>
                </a:moveTo>
                <a:lnTo>
                  <a:pt x="907718" y="0"/>
                </a:lnTo>
                <a:lnTo>
                  <a:pt x="967607" y="32094"/>
                </a:lnTo>
                <a:cubicBezTo>
                  <a:pt x="1000892" y="54688"/>
                  <a:pt x="1032329" y="81048"/>
                  <a:pt x="1061916" y="111173"/>
                </a:cubicBezTo>
                <a:cubicBezTo>
                  <a:pt x="1178114" y="231674"/>
                  <a:pt x="1236213" y="380686"/>
                  <a:pt x="1236213" y="558210"/>
                </a:cubicBezTo>
                <a:cubicBezTo>
                  <a:pt x="1236213" y="657194"/>
                  <a:pt x="1214157" y="744342"/>
                  <a:pt x="1170045" y="819655"/>
                </a:cubicBezTo>
                <a:cubicBezTo>
                  <a:pt x="1131312" y="885285"/>
                  <a:pt x="1069986" y="951453"/>
                  <a:pt x="986065" y="1018159"/>
                </a:cubicBezTo>
                <a:cubicBezTo>
                  <a:pt x="1261496" y="1163406"/>
                  <a:pt x="1399212" y="1379125"/>
                  <a:pt x="1399212" y="1665315"/>
                </a:cubicBezTo>
                <a:cubicBezTo>
                  <a:pt x="1399212" y="1888027"/>
                  <a:pt x="1326589" y="2075772"/>
                  <a:pt x="1181342" y="2228550"/>
                </a:cubicBezTo>
                <a:cubicBezTo>
                  <a:pt x="1070793" y="2345555"/>
                  <a:pt x="939364" y="2418683"/>
                  <a:pt x="787056" y="2447933"/>
                </a:cubicBezTo>
                <a:lnTo>
                  <a:pt x="637281" y="2461688"/>
                </a:lnTo>
                <a:lnTo>
                  <a:pt x="524409" y="2230428"/>
                </a:lnTo>
                <a:lnTo>
                  <a:pt x="554611" y="2235787"/>
                </a:lnTo>
                <a:cubicBezTo>
                  <a:pt x="578247" y="2238494"/>
                  <a:pt x="602640" y="2239847"/>
                  <a:pt x="627789" y="2239847"/>
                </a:cubicBezTo>
                <a:cubicBezTo>
                  <a:pt x="787023" y="2239847"/>
                  <a:pt x="915593" y="2185514"/>
                  <a:pt x="1013501" y="2076848"/>
                </a:cubicBezTo>
                <a:cubicBezTo>
                  <a:pt x="1107104" y="1972485"/>
                  <a:pt x="1153906" y="1839611"/>
                  <a:pt x="1153906" y="1678226"/>
                </a:cubicBezTo>
                <a:cubicBezTo>
                  <a:pt x="1153906" y="1555573"/>
                  <a:pt x="1114098" y="1445293"/>
                  <a:pt x="1034481" y="1347385"/>
                </a:cubicBezTo>
                <a:cubicBezTo>
                  <a:pt x="957016" y="1250554"/>
                  <a:pt x="858033" y="1187076"/>
                  <a:pt x="737531" y="1156951"/>
                </a:cubicBezTo>
                <a:cubicBezTo>
                  <a:pt x="698799" y="1147267"/>
                  <a:pt x="651459" y="1140812"/>
                  <a:pt x="595512" y="1137584"/>
                </a:cubicBezTo>
                <a:lnTo>
                  <a:pt x="453493" y="1132743"/>
                </a:lnTo>
                <a:lnTo>
                  <a:pt x="453493" y="918100"/>
                </a:lnTo>
                <a:lnTo>
                  <a:pt x="535800" y="921328"/>
                </a:lnTo>
                <a:cubicBezTo>
                  <a:pt x="664908" y="921328"/>
                  <a:pt x="771422" y="890127"/>
                  <a:pt x="855343" y="827724"/>
                </a:cubicBezTo>
                <a:cubicBezTo>
                  <a:pt x="946795" y="758866"/>
                  <a:pt x="992521" y="662573"/>
                  <a:pt x="992521" y="538844"/>
                </a:cubicBezTo>
                <a:cubicBezTo>
                  <a:pt x="992521" y="426950"/>
                  <a:pt x="957016" y="334423"/>
                  <a:pt x="886006" y="261261"/>
                </a:cubicBezTo>
                <a:cubicBezTo>
                  <a:pt x="814996" y="188100"/>
                  <a:pt x="723545" y="151519"/>
                  <a:pt x="611651" y="151519"/>
                </a:cubicBezTo>
                <a:cubicBezTo>
                  <a:pt x="497605" y="151519"/>
                  <a:pt x="406691" y="196707"/>
                  <a:pt x="338909" y="287083"/>
                </a:cubicBezTo>
                <a:cubicBezTo>
                  <a:pt x="276507" y="367776"/>
                  <a:pt x="245306" y="466759"/>
                  <a:pt x="245306" y="584032"/>
                </a:cubicBezTo>
                <a:lnTo>
                  <a:pt x="0" y="584032"/>
                </a:lnTo>
                <a:cubicBezTo>
                  <a:pt x="5379" y="397901"/>
                  <a:pt x="62940" y="244047"/>
                  <a:pt x="172682" y="122470"/>
                </a:cubicBezTo>
                <a:cubicBezTo>
                  <a:pt x="201194" y="90462"/>
                  <a:pt x="231857" y="62455"/>
                  <a:pt x="264672" y="38448"/>
                </a:cubicBezTo>
                <a:lnTo>
                  <a:pt x="33187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99304D7-5163-142B-EDAA-8FB1ABFBDEF3}"/>
              </a:ext>
            </a:extLst>
          </p:cNvPr>
          <p:cNvSpPr txBox="1"/>
          <p:nvPr/>
        </p:nvSpPr>
        <p:spPr>
          <a:xfrm>
            <a:off x="7271310" y="4209123"/>
            <a:ext cx="134366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PLANNING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53FCA14-DB4B-E841-77AA-C4E044D70327}"/>
              </a:ext>
            </a:extLst>
          </p:cNvPr>
          <p:cNvSpPr txBox="1"/>
          <p:nvPr/>
        </p:nvSpPr>
        <p:spPr>
          <a:xfrm>
            <a:off x="7313148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Xây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dựng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kế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hoạch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chi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tiết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về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công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việc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ngân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sách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và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tiến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độ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627D3EF-2BC0-2CF9-69AF-74AA07E8862A}"/>
              </a:ext>
            </a:extLst>
          </p:cNvPr>
          <p:cNvSpPr txBox="1"/>
          <p:nvPr/>
        </p:nvSpPr>
        <p:spPr>
          <a:xfrm>
            <a:off x="8631726" y="3706871"/>
            <a:ext cx="1400337" cy="2418985"/>
          </a:xfrm>
          <a:custGeom>
            <a:avLst/>
            <a:gdLst/>
            <a:ahLst/>
            <a:cxnLst/>
            <a:rect l="l" t="t" r="r" b="b"/>
            <a:pathLst>
              <a:path w="1400337" h="2418985">
                <a:moveTo>
                  <a:pt x="868710" y="0"/>
                </a:moveTo>
                <a:lnTo>
                  <a:pt x="1177625" y="0"/>
                </a:lnTo>
                <a:lnTo>
                  <a:pt x="1177625" y="1750849"/>
                </a:lnTo>
                <a:lnTo>
                  <a:pt x="1400337" y="1750849"/>
                </a:lnTo>
                <a:lnTo>
                  <a:pt x="1400337" y="1973561"/>
                </a:lnTo>
                <a:lnTo>
                  <a:pt x="1177625" y="1973561"/>
                </a:lnTo>
                <a:lnTo>
                  <a:pt x="1177625" y="2418985"/>
                </a:lnTo>
                <a:lnTo>
                  <a:pt x="933933" y="2418985"/>
                </a:lnTo>
                <a:lnTo>
                  <a:pt x="933933" y="1973561"/>
                </a:lnTo>
                <a:lnTo>
                  <a:pt x="327540" y="1973561"/>
                </a:lnTo>
                <a:lnTo>
                  <a:pt x="218840" y="1750849"/>
                </a:lnTo>
                <a:lnTo>
                  <a:pt x="933933" y="1750849"/>
                </a:lnTo>
                <a:lnTo>
                  <a:pt x="933933" y="309677"/>
                </a:lnTo>
                <a:lnTo>
                  <a:pt x="927478" y="309677"/>
                </a:lnTo>
                <a:lnTo>
                  <a:pt x="117718" y="1543663"/>
                </a:lnTo>
                <a:lnTo>
                  <a:pt x="0" y="1302475"/>
                </a:lnTo>
                <a:lnTo>
                  <a:pt x="86871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5BB2E7A-AD9C-3C60-B7F4-82AE984CB4FD}"/>
              </a:ext>
            </a:extLst>
          </p:cNvPr>
          <p:cNvSpPr txBox="1"/>
          <p:nvPr/>
        </p:nvSpPr>
        <p:spPr>
          <a:xfrm>
            <a:off x="10018809" y="4209123"/>
            <a:ext cx="145259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EXECUTION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02B1C6B-A615-9262-74E3-0B82681D70F0}"/>
              </a:ext>
            </a:extLst>
          </p:cNvPr>
          <p:cNvSpPr txBox="1"/>
          <p:nvPr/>
        </p:nvSpPr>
        <p:spPr>
          <a:xfrm>
            <a:off x="10060647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1">
                    <a:lumMod val="50000"/>
                  </a:schemeClr>
                </a:solidFill>
              </a:rPr>
              <a:t>Triển khai các công việc theo kế hoạch, phân bổ nguồn lực hiệu quả.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8B37056-1EC5-915C-D379-711ACC8F8FAB}"/>
              </a:ext>
            </a:extLst>
          </p:cNvPr>
          <p:cNvSpPr txBox="1"/>
          <p:nvPr/>
        </p:nvSpPr>
        <p:spPr>
          <a:xfrm>
            <a:off x="11275660" y="3706871"/>
            <a:ext cx="1510358" cy="2462559"/>
          </a:xfrm>
          <a:custGeom>
            <a:avLst/>
            <a:gdLst/>
            <a:ahLst/>
            <a:cxnLst/>
            <a:rect l="l" t="t" r="r" b="b"/>
            <a:pathLst>
              <a:path w="1510358" h="2462559">
                <a:moveTo>
                  <a:pt x="199690" y="0"/>
                </a:moveTo>
                <a:lnTo>
                  <a:pt x="1305398" y="0"/>
                </a:lnTo>
                <a:lnTo>
                  <a:pt x="1305398" y="195093"/>
                </a:lnTo>
                <a:lnTo>
                  <a:pt x="400025" y="195093"/>
                </a:lnTo>
                <a:lnTo>
                  <a:pt x="277372" y="868071"/>
                </a:lnTo>
                <a:cubicBezTo>
                  <a:pt x="418316" y="791681"/>
                  <a:pt x="557107" y="753487"/>
                  <a:pt x="693747" y="753487"/>
                </a:cubicBezTo>
                <a:cubicBezTo>
                  <a:pt x="927218" y="753487"/>
                  <a:pt x="1122495" y="838483"/>
                  <a:pt x="1279576" y="1008476"/>
                </a:cubicBezTo>
                <a:cubicBezTo>
                  <a:pt x="1433431" y="1174165"/>
                  <a:pt x="1510358" y="1374283"/>
                  <a:pt x="1510358" y="1608830"/>
                </a:cubicBezTo>
                <a:cubicBezTo>
                  <a:pt x="1510358" y="1842301"/>
                  <a:pt x="1430741" y="2042419"/>
                  <a:pt x="1271507" y="2209184"/>
                </a:cubicBezTo>
                <a:cubicBezTo>
                  <a:pt x="1110122" y="2378101"/>
                  <a:pt x="913231" y="2462559"/>
                  <a:pt x="680836" y="2462559"/>
                </a:cubicBezTo>
                <a:lnTo>
                  <a:pt x="669242" y="2461472"/>
                </a:lnTo>
                <a:lnTo>
                  <a:pt x="554346" y="2226065"/>
                </a:lnTo>
                <a:lnTo>
                  <a:pt x="563832" y="2228953"/>
                </a:lnTo>
                <a:cubicBezTo>
                  <a:pt x="601219" y="2236216"/>
                  <a:pt x="640221" y="2239847"/>
                  <a:pt x="680836" y="2239847"/>
                </a:cubicBezTo>
                <a:cubicBezTo>
                  <a:pt x="846525" y="2239847"/>
                  <a:pt x="986393" y="2175831"/>
                  <a:pt x="1100438" y="2047798"/>
                </a:cubicBezTo>
                <a:cubicBezTo>
                  <a:pt x="1211257" y="1924070"/>
                  <a:pt x="1266666" y="1777747"/>
                  <a:pt x="1266666" y="1608830"/>
                </a:cubicBezTo>
                <a:cubicBezTo>
                  <a:pt x="1266666" y="1437761"/>
                  <a:pt x="1213408" y="1290363"/>
                  <a:pt x="1106894" y="1166634"/>
                </a:cubicBezTo>
                <a:cubicBezTo>
                  <a:pt x="995000" y="1036449"/>
                  <a:pt x="854057" y="971357"/>
                  <a:pt x="684064" y="971357"/>
                </a:cubicBezTo>
                <a:cubicBezTo>
                  <a:pt x="487174" y="971357"/>
                  <a:pt x="317719" y="1063885"/>
                  <a:pt x="175700" y="1248940"/>
                </a:cubicBezTo>
                <a:lnTo>
                  <a:pt x="56395" y="1205831"/>
                </a:lnTo>
                <a:lnTo>
                  <a:pt x="0" y="1090284"/>
                </a:lnTo>
                <a:lnTo>
                  <a:pt x="19969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AFB6099-B42D-63F3-78B9-45F1F3EE8430}"/>
              </a:ext>
            </a:extLst>
          </p:cNvPr>
          <p:cNvSpPr txBox="1"/>
          <p:nvPr/>
        </p:nvSpPr>
        <p:spPr>
          <a:xfrm>
            <a:off x="12766307" y="4209123"/>
            <a:ext cx="15798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MONITORING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3C2A33A-896D-984D-8B25-6771AC1321F3}"/>
              </a:ext>
            </a:extLst>
          </p:cNvPr>
          <p:cNvSpPr txBox="1"/>
          <p:nvPr/>
        </p:nvSpPr>
        <p:spPr>
          <a:xfrm>
            <a:off x="128081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1">
                    <a:lumMod val="50000"/>
                  </a:schemeClr>
                </a:solidFill>
              </a:rPr>
              <a:t>Theo dõi tiến độ, hiệu suất và phát hiện vấn đề kịp thời.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F7773F7-6BB4-9C97-F47C-10DE019A5D3E}"/>
              </a:ext>
            </a:extLst>
          </p:cNvPr>
          <p:cNvSpPr txBox="1"/>
          <p:nvPr/>
        </p:nvSpPr>
        <p:spPr>
          <a:xfrm>
            <a:off x="14020579" y="3706871"/>
            <a:ext cx="1512938" cy="2462559"/>
          </a:xfrm>
          <a:custGeom>
            <a:avLst/>
            <a:gdLst/>
            <a:ahLst/>
            <a:cxnLst/>
            <a:rect l="l" t="t" r="r" b="b"/>
            <a:pathLst>
              <a:path w="1512938" h="2462559">
                <a:moveTo>
                  <a:pt x="727713" y="0"/>
                </a:moveTo>
                <a:lnTo>
                  <a:pt x="1005202" y="0"/>
                </a:lnTo>
                <a:lnTo>
                  <a:pt x="455863" y="806744"/>
                </a:lnTo>
                <a:lnTo>
                  <a:pt x="462318" y="809972"/>
                </a:lnTo>
                <a:cubicBezTo>
                  <a:pt x="536555" y="774467"/>
                  <a:pt x="612407" y="756715"/>
                  <a:pt x="689872" y="756715"/>
                </a:cubicBezTo>
                <a:cubicBezTo>
                  <a:pt x="925495" y="756715"/>
                  <a:pt x="1122385" y="839559"/>
                  <a:pt x="1280543" y="1005248"/>
                </a:cubicBezTo>
                <a:cubicBezTo>
                  <a:pt x="1435473" y="1168785"/>
                  <a:pt x="1512938" y="1368903"/>
                  <a:pt x="1512938" y="1605602"/>
                </a:cubicBezTo>
                <a:cubicBezTo>
                  <a:pt x="1512938" y="1845529"/>
                  <a:pt x="1433859" y="2047798"/>
                  <a:pt x="1275701" y="2212412"/>
                </a:cubicBezTo>
                <a:cubicBezTo>
                  <a:pt x="1116467" y="2379177"/>
                  <a:pt x="916887" y="2462559"/>
                  <a:pt x="676961" y="2462559"/>
                </a:cubicBezTo>
                <a:lnTo>
                  <a:pt x="672252" y="2462354"/>
                </a:lnTo>
                <a:lnTo>
                  <a:pt x="558066" y="2228402"/>
                </a:lnTo>
                <a:lnTo>
                  <a:pt x="676961" y="2239847"/>
                </a:lnTo>
                <a:cubicBezTo>
                  <a:pt x="850181" y="2239847"/>
                  <a:pt x="993276" y="2177445"/>
                  <a:pt x="1106246" y="2052640"/>
                </a:cubicBezTo>
                <a:cubicBezTo>
                  <a:pt x="1214913" y="1932139"/>
                  <a:pt x="1269246" y="1784202"/>
                  <a:pt x="1269246" y="1608830"/>
                </a:cubicBezTo>
                <a:cubicBezTo>
                  <a:pt x="1269246" y="1436685"/>
                  <a:pt x="1214375" y="1289287"/>
                  <a:pt x="1104632" y="1166634"/>
                </a:cubicBezTo>
                <a:cubicBezTo>
                  <a:pt x="990587" y="1040753"/>
                  <a:pt x="848029" y="977813"/>
                  <a:pt x="676961" y="977813"/>
                </a:cubicBezTo>
                <a:cubicBezTo>
                  <a:pt x="504816" y="977813"/>
                  <a:pt x="362259" y="1041829"/>
                  <a:pt x="249289" y="1169861"/>
                </a:cubicBezTo>
                <a:cubicBezTo>
                  <a:pt x="222123" y="1200793"/>
                  <a:pt x="198352" y="1233272"/>
                  <a:pt x="177977" y="1267298"/>
                </a:cubicBezTo>
                <a:lnTo>
                  <a:pt x="133973" y="1359490"/>
                </a:lnTo>
                <a:lnTo>
                  <a:pt x="0" y="1084997"/>
                </a:lnTo>
                <a:lnTo>
                  <a:pt x="24963" y="1042367"/>
                </a:lnTo>
                <a:cubicBezTo>
                  <a:pt x="48633" y="1004710"/>
                  <a:pt x="85214" y="949301"/>
                  <a:pt x="134706" y="876140"/>
                </a:cubicBezTo>
                <a:lnTo>
                  <a:pt x="727713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5CB6254-7884-3B42-722B-5A16F40A85FA}"/>
              </a:ext>
            </a:extLst>
          </p:cNvPr>
          <p:cNvSpPr txBox="1"/>
          <p:nvPr/>
        </p:nvSpPr>
        <p:spPr>
          <a:xfrm>
            <a:off x="15513807" y="4209123"/>
            <a:ext cx="1796292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CONTROLLING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CD74F31-2F69-B008-027E-89C2D6FF1FE1}"/>
              </a:ext>
            </a:extLst>
          </p:cNvPr>
          <p:cNvSpPr txBox="1"/>
          <p:nvPr/>
        </p:nvSpPr>
        <p:spPr>
          <a:xfrm>
            <a:off x="15555645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1">
                    <a:lumMod val="50000"/>
                  </a:schemeClr>
                </a:solidFill>
              </a:rPr>
              <a:t>Đưa ra điều chỉnh cần thiết để giữ dự án đúng hướng.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EF54A56-0F9C-29F0-6B35-C11DF0592BE7}"/>
              </a:ext>
            </a:extLst>
          </p:cNvPr>
          <p:cNvSpPr txBox="1"/>
          <p:nvPr/>
        </p:nvSpPr>
        <p:spPr>
          <a:xfrm>
            <a:off x="16738170" y="3706871"/>
            <a:ext cx="1415350" cy="2133655"/>
          </a:xfrm>
          <a:custGeom>
            <a:avLst/>
            <a:gdLst/>
            <a:ahLst/>
            <a:cxnLst/>
            <a:rect l="l" t="t" r="r" b="b"/>
            <a:pathLst>
              <a:path w="1415350" h="2133655">
                <a:moveTo>
                  <a:pt x="0" y="0"/>
                </a:moveTo>
                <a:lnTo>
                  <a:pt x="1415350" y="0"/>
                </a:lnTo>
                <a:lnTo>
                  <a:pt x="1415350" y="195093"/>
                </a:lnTo>
                <a:lnTo>
                  <a:pt x="541730" y="2133655"/>
                </a:lnTo>
                <a:lnTo>
                  <a:pt x="408320" y="1860312"/>
                </a:lnTo>
                <a:lnTo>
                  <a:pt x="1163588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solidFill>
                <a:schemeClr val="bg1">
                  <a:lumMod val="5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D89401B-BE58-4596-6F4F-1E20B11FEA95}"/>
              </a:ext>
            </a:extLst>
          </p:cNvPr>
          <p:cNvSpPr txBox="1"/>
          <p:nvPr/>
        </p:nvSpPr>
        <p:spPr>
          <a:xfrm>
            <a:off x="18261306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CLOSING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AAF7864-4014-0FBC-F495-C1851964751C}"/>
              </a:ext>
            </a:extLst>
          </p:cNvPr>
          <p:cNvSpPr txBox="1"/>
          <p:nvPr/>
        </p:nvSpPr>
        <p:spPr>
          <a:xfrm>
            <a:off x="18303144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1">
                    <a:lumMod val="50000"/>
                  </a:schemeClr>
                </a:solidFill>
              </a:rPr>
              <a:t>Hoàn tất công việc, bàn giao kết quả và giải phóng nguồn lực.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FEFAEFC-51E4-6F10-6515-A1CDBFB37B8A}"/>
              </a:ext>
            </a:extLst>
          </p:cNvPr>
          <p:cNvSpPr txBox="1"/>
          <p:nvPr/>
        </p:nvSpPr>
        <p:spPr>
          <a:xfrm>
            <a:off x="19543772" y="3706871"/>
            <a:ext cx="1428262" cy="2462559"/>
          </a:xfrm>
          <a:custGeom>
            <a:avLst/>
            <a:gdLst/>
            <a:ahLst/>
            <a:cxnLst/>
            <a:rect l="l" t="t" r="r" b="b"/>
            <a:pathLst>
              <a:path w="1428262" h="2462559">
                <a:moveTo>
                  <a:pt x="349794" y="0"/>
                </a:moveTo>
                <a:lnTo>
                  <a:pt x="942942" y="0"/>
                </a:lnTo>
                <a:lnTo>
                  <a:pt x="1009062" y="34817"/>
                </a:lnTo>
                <a:cubicBezTo>
                  <a:pt x="1044030" y="58016"/>
                  <a:pt x="1077248" y="85082"/>
                  <a:pt x="1108718" y="116014"/>
                </a:cubicBezTo>
                <a:cubicBezTo>
                  <a:pt x="1233524" y="239743"/>
                  <a:pt x="1295926" y="392521"/>
                  <a:pt x="1295926" y="574349"/>
                </a:cubicBezTo>
                <a:cubicBezTo>
                  <a:pt x="1295926" y="787378"/>
                  <a:pt x="1199094" y="947149"/>
                  <a:pt x="1005432" y="1053664"/>
                </a:cubicBezTo>
                <a:cubicBezTo>
                  <a:pt x="1287318" y="1188152"/>
                  <a:pt x="1428262" y="1406560"/>
                  <a:pt x="1428262" y="1708889"/>
                </a:cubicBezTo>
                <a:cubicBezTo>
                  <a:pt x="1428262" y="1917614"/>
                  <a:pt x="1350796" y="2095676"/>
                  <a:pt x="1195866" y="2243075"/>
                </a:cubicBezTo>
                <a:cubicBezTo>
                  <a:pt x="1043088" y="2389398"/>
                  <a:pt x="861260" y="2462559"/>
                  <a:pt x="650384" y="2462559"/>
                </a:cubicBezTo>
                <a:lnTo>
                  <a:pt x="643878" y="2461979"/>
                </a:lnTo>
                <a:lnTo>
                  <a:pt x="528948" y="2226502"/>
                </a:lnTo>
                <a:lnTo>
                  <a:pt x="542256" y="2230265"/>
                </a:lnTo>
                <a:cubicBezTo>
                  <a:pt x="577760" y="2236653"/>
                  <a:pt x="614880" y="2239847"/>
                  <a:pt x="653612" y="2239847"/>
                </a:cubicBezTo>
                <a:cubicBezTo>
                  <a:pt x="801010" y="2239847"/>
                  <a:pt x="926352" y="2187666"/>
                  <a:pt x="1029640" y="2083303"/>
                </a:cubicBezTo>
                <a:cubicBezTo>
                  <a:pt x="1131850" y="1978941"/>
                  <a:pt x="1182956" y="1854136"/>
                  <a:pt x="1182956" y="1708889"/>
                </a:cubicBezTo>
                <a:cubicBezTo>
                  <a:pt x="1182956" y="1560414"/>
                  <a:pt x="1130236" y="1435072"/>
                  <a:pt x="1024798" y="1332861"/>
                </a:cubicBezTo>
                <a:cubicBezTo>
                  <a:pt x="919360" y="1230650"/>
                  <a:pt x="792402" y="1179545"/>
                  <a:pt x="643928" y="1179545"/>
                </a:cubicBezTo>
                <a:cubicBezTo>
                  <a:pt x="502984" y="1179545"/>
                  <a:pt x="379256" y="1230650"/>
                  <a:pt x="272742" y="1332861"/>
                </a:cubicBezTo>
                <a:cubicBezTo>
                  <a:pt x="246114" y="1358683"/>
                  <a:pt x="222814" y="1385681"/>
                  <a:pt x="202842" y="1413856"/>
                </a:cubicBezTo>
                <a:lnTo>
                  <a:pt x="164940" y="1480701"/>
                </a:lnTo>
                <a:lnTo>
                  <a:pt x="43162" y="1231193"/>
                </a:lnTo>
                <a:lnTo>
                  <a:pt x="43978" y="1230078"/>
                </a:lnTo>
                <a:cubicBezTo>
                  <a:pt x="111760" y="1150394"/>
                  <a:pt x="192856" y="1091589"/>
                  <a:pt x="287266" y="1053664"/>
                </a:cubicBezTo>
                <a:cubicBezTo>
                  <a:pt x="95756" y="929935"/>
                  <a:pt x="0" y="766936"/>
                  <a:pt x="0" y="564666"/>
                </a:cubicBezTo>
                <a:cubicBezTo>
                  <a:pt x="0" y="383914"/>
                  <a:pt x="62940" y="232750"/>
                  <a:pt x="188822" y="111173"/>
                </a:cubicBezTo>
                <a:cubicBezTo>
                  <a:pt x="220022" y="81048"/>
                  <a:pt x="252972" y="54688"/>
                  <a:pt x="287670" y="32094"/>
                </a:cubicBezTo>
                <a:lnTo>
                  <a:pt x="349794" y="0"/>
                </a:lnTo>
                <a:close/>
                <a:moveTo>
                  <a:pt x="653612" y="151519"/>
                </a:moveTo>
                <a:cubicBezTo>
                  <a:pt x="539566" y="151519"/>
                  <a:pt x="442734" y="190251"/>
                  <a:pt x="363118" y="267717"/>
                </a:cubicBezTo>
                <a:cubicBezTo>
                  <a:pt x="283500" y="345182"/>
                  <a:pt x="243692" y="440937"/>
                  <a:pt x="243692" y="554983"/>
                </a:cubicBezTo>
                <a:cubicBezTo>
                  <a:pt x="243692" y="662573"/>
                  <a:pt x="285114" y="755639"/>
                  <a:pt x="367958" y="834180"/>
                </a:cubicBezTo>
                <a:cubicBezTo>
                  <a:pt x="448652" y="912721"/>
                  <a:pt x="542794" y="951991"/>
                  <a:pt x="650384" y="951991"/>
                </a:cubicBezTo>
                <a:cubicBezTo>
                  <a:pt x="760126" y="951991"/>
                  <a:pt x="854268" y="913259"/>
                  <a:pt x="932808" y="835793"/>
                </a:cubicBezTo>
                <a:cubicBezTo>
                  <a:pt x="1011350" y="758328"/>
                  <a:pt x="1050620" y="664725"/>
                  <a:pt x="1050620" y="554983"/>
                </a:cubicBezTo>
                <a:cubicBezTo>
                  <a:pt x="1050620" y="445241"/>
                  <a:pt x="1012426" y="350561"/>
                  <a:pt x="936036" y="270944"/>
                </a:cubicBezTo>
                <a:cubicBezTo>
                  <a:pt x="858570" y="191327"/>
                  <a:pt x="764430" y="151519"/>
                  <a:pt x="653612" y="1515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solidFill>
                <a:schemeClr val="bg1">
                  <a:lumMod val="5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310B7FF-467A-0D35-3FCD-7EE31AF56E8C}"/>
              </a:ext>
            </a:extLst>
          </p:cNvPr>
          <p:cNvSpPr txBox="1"/>
          <p:nvPr/>
        </p:nvSpPr>
        <p:spPr>
          <a:xfrm>
            <a:off x="21008808" y="4209123"/>
            <a:ext cx="181842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EVALUATION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62F0AFF-85A8-2686-7B50-C1B8EBB5FB16}"/>
              </a:ext>
            </a:extLst>
          </p:cNvPr>
          <p:cNvSpPr txBox="1"/>
          <p:nvPr/>
        </p:nvSpPr>
        <p:spPr>
          <a:xfrm>
            <a:off x="210506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Xem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xét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toàn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bộ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dự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án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rút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ra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bài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học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và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cải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thiện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cho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lần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sau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01" name="TextBox 48">
            <a:extLst>
              <a:ext uri="{FF2B5EF4-FFF2-40B4-BE49-F238E27FC236}">
                <a16:creationId xmlns:a16="http://schemas.microsoft.com/office/drawing/2014/main" id="{C5F95C0A-DE52-63F1-3CCA-51D21A5D010F}"/>
              </a:ext>
            </a:extLst>
          </p:cNvPr>
          <p:cNvSpPr txBox="1"/>
          <p:nvPr/>
        </p:nvSpPr>
        <p:spPr>
          <a:xfrm>
            <a:off x="4488264" y="1006880"/>
            <a:ext cx="1540748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PROJECT MANAGEMENT </a:t>
            </a:r>
            <a:r>
              <a:rPr lang="en-US" sz="66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PHASES</a:t>
            </a:r>
          </a:p>
        </p:txBody>
      </p:sp>
      <p:pic>
        <p:nvPicPr>
          <p:cNvPr id="102" name="Graphic 101">
            <a:extLst>
              <a:ext uri="{FF2B5EF4-FFF2-40B4-BE49-F238E27FC236}">
                <a16:creationId xmlns:a16="http://schemas.microsoft.com/office/drawing/2014/main" id="{9630C2FE-296B-A4D8-A0F3-0BD917F222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48730" y="7608704"/>
            <a:ext cx="932046" cy="932046"/>
          </a:xfrm>
          <a:prstGeom prst="rect">
            <a:avLst/>
          </a:prstGeom>
        </p:spPr>
      </p:pic>
      <p:pic>
        <p:nvPicPr>
          <p:cNvPr id="103" name="Graphic 102">
            <a:extLst>
              <a:ext uri="{FF2B5EF4-FFF2-40B4-BE49-F238E27FC236}">
                <a16:creationId xmlns:a16="http://schemas.microsoft.com/office/drawing/2014/main" id="{79C6685F-8305-1B55-878B-F204860B01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540274" y="7608704"/>
            <a:ext cx="932046" cy="932046"/>
          </a:xfrm>
          <a:prstGeom prst="rect">
            <a:avLst/>
          </a:prstGeom>
        </p:spPr>
      </p:pic>
      <p:pic>
        <p:nvPicPr>
          <p:cNvPr id="104" name="Graphic 103">
            <a:extLst>
              <a:ext uri="{FF2B5EF4-FFF2-40B4-BE49-F238E27FC236}">
                <a16:creationId xmlns:a16="http://schemas.microsoft.com/office/drawing/2014/main" id="{25A71E83-77FF-E7F9-1346-2A2EAB615E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286046" y="7608704"/>
            <a:ext cx="932046" cy="932046"/>
          </a:xfrm>
          <a:prstGeom prst="rect">
            <a:avLst/>
          </a:prstGeom>
        </p:spPr>
      </p:pic>
      <p:pic>
        <p:nvPicPr>
          <p:cNvPr id="105" name="Graphic 104">
            <a:extLst>
              <a:ext uri="{FF2B5EF4-FFF2-40B4-BE49-F238E27FC236}">
                <a16:creationId xmlns:a16="http://schemas.microsoft.com/office/drawing/2014/main" id="{56E981E8-2DC3-CD89-1552-F84155BB4F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94502" y="7608704"/>
            <a:ext cx="932046" cy="932046"/>
          </a:xfrm>
          <a:prstGeom prst="rect">
            <a:avLst/>
          </a:prstGeom>
        </p:spPr>
      </p:pic>
      <p:pic>
        <p:nvPicPr>
          <p:cNvPr id="106" name="Graphic 105">
            <a:extLst>
              <a:ext uri="{FF2B5EF4-FFF2-40B4-BE49-F238E27FC236}">
                <a16:creationId xmlns:a16="http://schemas.microsoft.com/office/drawing/2014/main" id="{832C3015-F775-4651-C1FE-5A780C92089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031817" y="7608704"/>
            <a:ext cx="932046" cy="932046"/>
          </a:xfrm>
          <a:prstGeom prst="rect">
            <a:avLst/>
          </a:prstGeom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3EB6C8A9-FABF-BFDA-A8F0-04E7C7E4902F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8" name="TextBox 48">
            <a:extLst>
              <a:ext uri="{FF2B5EF4-FFF2-40B4-BE49-F238E27FC236}">
                <a16:creationId xmlns:a16="http://schemas.microsoft.com/office/drawing/2014/main" id="{25BCDDAF-8856-F0DE-661C-62FDD028B92B}"/>
              </a:ext>
            </a:extLst>
          </p:cNvPr>
          <p:cNvSpPr txBox="1"/>
          <p:nvPr/>
        </p:nvSpPr>
        <p:spPr>
          <a:xfrm>
            <a:off x="9111193" y="198328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pic>
        <p:nvPicPr>
          <p:cNvPr id="109" name="Graphic 108">
            <a:extLst>
              <a:ext uri="{FF2B5EF4-FFF2-40B4-BE49-F238E27FC236}">
                <a16:creationId xmlns:a16="http://schemas.microsoft.com/office/drawing/2014/main" id="{37F59B37-B46A-8C24-45A9-C100CBEABD7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811414" y="7608704"/>
            <a:ext cx="932046" cy="932046"/>
          </a:xfrm>
          <a:prstGeom prst="rect">
            <a:avLst/>
          </a:prstGeom>
        </p:spPr>
      </p:pic>
      <p:pic>
        <p:nvPicPr>
          <p:cNvPr id="110" name="Graphic 109">
            <a:extLst>
              <a:ext uri="{FF2B5EF4-FFF2-40B4-BE49-F238E27FC236}">
                <a16:creationId xmlns:a16="http://schemas.microsoft.com/office/drawing/2014/main" id="{89DB6C11-44B6-2ACE-F91A-64B777C94EB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557186" y="7608704"/>
            <a:ext cx="932046" cy="932046"/>
          </a:xfrm>
          <a:prstGeom prst="rect">
            <a:avLst/>
          </a:prstGeom>
        </p:spPr>
      </p:pic>
      <p:pic>
        <p:nvPicPr>
          <p:cNvPr id="111" name="Graphic 110">
            <a:extLst>
              <a:ext uri="{FF2B5EF4-FFF2-40B4-BE49-F238E27FC236}">
                <a16:creationId xmlns:a16="http://schemas.microsoft.com/office/drawing/2014/main" id="{7EE82296-DF27-2D08-9D4C-FF3889FC504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302958" y="7608704"/>
            <a:ext cx="932046" cy="93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 animBg="1"/>
          <p:bldP spid="76" grpId="0"/>
          <p:bldP spid="77" grpId="0"/>
          <p:bldP spid="81" grpId="0"/>
          <p:bldP spid="82" grpId="0"/>
          <p:bldP spid="83" grpId="0" animBg="1"/>
          <p:bldP spid="84" grpId="0"/>
          <p:bldP spid="85" grpId="0"/>
          <p:bldP spid="86" grpId="0" animBg="1"/>
          <p:bldP spid="87" grpId="0"/>
          <p:bldP spid="88" grpId="0"/>
          <p:bldP spid="89" grpId="0" animBg="1"/>
          <p:bldP spid="90" grpId="0"/>
          <p:bldP spid="91" grpId="0"/>
          <p:bldP spid="92" grpId="0" animBg="1"/>
          <p:bldP spid="93" grpId="0"/>
          <p:bldP spid="94" grpId="0"/>
          <p:bldP spid="95" grpId="0" animBg="1"/>
          <p:bldP spid="96" grpId="0"/>
          <p:bldP spid="97" grpId="0"/>
          <p:bldP spid="98" grpId="0" animBg="1"/>
          <p:bldP spid="99" grpId="0"/>
          <p:bldP spid="10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 animBg="1"/>
          <p:bldP spid="76" grpId="0"/>
          <p:bldP spid="77" grpId="0"/>
          <p:bldP spid="81" grpId="0"/>
          <p:bldP spid="82" grpId="0"/>
          <p:bldP spid="83" grpId="0" animBg="1"/>
          <p:bldP spid="84" grpId="0"/>
          <p:bldP spid="85" grpId="0"/>
          <p:bldP spid="86" grpId="0" animBg="1"/>
          <p:bldP spid="87" grpId="0"/>
          <p:bldP spid="88" grpId="0"/>
          <p:bldP spid="89" grpId="0" animBg="1"/>
          <p:bldP spid="90" grpId="0"/>
          <p:bldP spid="91" grpId="0"/>
          <p:bldP spid="92" grpId="0" animBg="1"/>
          <p:bldP spid="93" grpId="0"/>
          <p:bldP spid="94" grpId="0"/>
          <p:bldP spid="95" grpId="0" animBg="1"/>
          <p:bldP spid="96" grpId="0"/>
          <p:bldP spid="97" grpId="0"/>
          <p:bldP spid="98" grpId="0" animBg="1"/>
          <p:bldP spid="99" grpId="0"/>
          <p:bldP spid="100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A13D6E0-6D1B-B39B-6BD4-97496E30FE9A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25C188BE-8C44-9005-122A-3DABD7A9DFB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9324ED3-1204-873D-A7D1-549D47F85BDE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0029CDD-A451-5EA3-D640-1936271F2F2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281ACD2-5987-379C-C830-106DB79AA1F4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2A7A710-818C-6453-09D9-850F9CD6D33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611A966-4A3E-ECFC-3E88-D40A1E4F83B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B05E5BF-C0C5-FF3E-C00D-5655F75B9F1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43E98AA-01A1-DAB8-54F8-8330A950BA1B}"/>
              </a:ext>
            </a:extLst>
          </p:cNvPr>
          <p:cNvGrpSpPr/>
          <p:nvPr/>
        </p:nvGrpSpPr>
        <p:grpSpPr>
          <a:xfrm>
            <a:off x="934169" y="3706870"/>
            <a:ext cx="5514637" cy="11357235"/>
            <a:chOff x="934169" y="3706870"/>
            <a:chExt cx="5514637" cy="1135723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8A76AC6-4330-811A-D988-CF6AD7BE2C3D}"/>
                </a:ext>
              </a:extLst>
            </p:cNvPr>
            <p:cNvSpPr/>
            <p:nvPr/>
          </p:nvSpPr>
          <p:spPr>
            <a:xfrm rot="2340000">
              <a:off x="3103434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03E8EFA-36F1-034F-5C68-E4496D415430}"/>
                </a:ext>
              </a:extLst>
            </p:cNvPr>
            <p:cNvSpPr txBox="1"/>
            <p:nvPr/>
          </p:nvSpPr>
          <p:spPr>
            <a:xfrm>
              <a:off x="934169" y="3706870"/>
              <a:ext cx="3641027" cy="9878963"/>
            </a:xfrm>
            <a:custGeom>
              <a:avLst/>
              <a:gdLst/>
              <a:ahLst/>
              <a:cxnLst/>
              <a:rect l="l" t="t" r="r" b="b"/>
              <a:pathLst>
                <a:path w="3641027" h="9878963">
                  <a:moveTo>
                    <a:pt x="221152" y="0"/>
                  </a:moveTo>
                  <a:lnTo>
                    <a:pt x="3641027" y="0"/>
                  </a:lnTo>
                  <a:lnTo>
                    <a:pt x="3641027" y="9878963"/>
                  </a:lnTo>
                  <a:lnTo>
                    <a:pt x="0" y="2418985"/>
                  </a:lnTo>
                  <a:lnTo>
                    <a:pt x="221152" y="2418985"/>
                  </a:lnTo>
                  <a:lnTo>
                    <a:pt x="221152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/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1FBFADA-32F1-507F-B1AA-8C3F76B1635A}"/>
                </a:ext>
              </a:extLst>
            </p:cNvPr>
            <p:cNvSpPr/>
            <p:nvPr/>
          </p:nvSpPr>
          <p:spPr>
            <a:xfrm rot="2340000">
              <a:off x="2643011" y="8812066"/>
              <a:ext cx="3805795" cy="6252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6DF50CD-6C24-9E6B-E257-4AB0240A0D13}"/>
              </a:ext>
            </a:extLst>
          </p:cNvPr>
          <p:cNvGrpSpPr/>
          <p:nvPr/>
        </p:nvGrpSpPr>
        <p:grpSpPr>
          <a:xfrm>
            <a:off x="3472126" y="3706870"/>
            <a:ext cx="5724179" cy="11357235"/>
            <a:chOff x="3472126" y="3706870"/>
            <a:chExt cx="5724179" cy="1135723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E138F50-6AA5-7D28-6BFD-7E61364921D4}"/>
                </a:ext>
              </a:extLst>
            </p:cNvPr>
            <p:cNvSpPr/>
            <p:nvPr/>
          </p:nvSpPr>
          <p:spPr>
            <a:xfrm rot="2340000">
              <a:off x="5850933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DD15DF1-1C9E-6415-A7B9-D80991E1C66C}"/>
                </a:ext>
              </a:extLst>
            </p:cNvPr>
            <p:cNvSpPr txBox="1"/>
            <p:nvPr/>
          </p:nvSpPr>
          <p:spPr>
            <a:xfrm>
              <a:off x="3472126" y="3706870"/>
              <a:ext cx="3850568" cy="9878963"/>
            </a:xfrm>
            <a:custGeom>
              <a:avLst/>
              <a:gdLst/>
              <a:ahLst/>
              <a:cxnLst/>
              <a:rect l="l" t="t" r="r" b="b"/>
              <a:pathLst>
                <a:path w="3850568" h="9878963">
                  <a:moveTo>
                    <a:pt x="599758" y="0"/>
                  </a:moveTo>
                  <a:lnTo>
                    <a:pt x="3850568" y="0"/>
                  </a:lnTo>
                  <a:lnTo>
                    <a:pt x="3850568" y="9878963"/>
                  </a:lnTo>
                  <a:lnTo>
                    <a:pt x="209542" y="2418985"/>
                  </a:lnTo>
                  <a:lnTo>
                    <a:pt x="1005226" y="2418985"/>
                  </a:lnTo>
                  <a:lnTo>
                    <a:pt x="1005226" y="2197887"/>
                  </a:lnTo>
                  <a:lnTo>
                    <a:pt x="101629" y="2197887"/>
                  </a:lnTo>
                  <a:lnTo>
                    <a:pt x="0" y="1989663"/>
                  </a:lnTo>
                  <a:lnTo>
                    <a:pt x="567871" y="1447444"/>
                  </a:lnTo>
                  <a:cubicBezTo>
                    <a:pt x="638881" y="1380738"/>
                    <a:pt x="694290" y="1325867"/>
                    <a:pt x="734098" y="1282831"/>
                  </a:cubicBezTo>
                  <a:cubicBezTo>
                    <a:pt x="792197" y="1220429"/>
                    <a:pt x="840075" y="1161254"/>
                    <a:pt x="877731" y="1105307"/>
                  </a:cubicBezTo>
                  <a:cubicBezTo>
                    <a:pt x="971335" y="967592"/>
                    <a:pt x="1018137" y="823959"/>
                    <a:pt x="1018137" y="674408"/>
                  </a:cubicBezTo>
                  <a:cubicBezTo>
                    <a:pt x="1018137" y="582956"/>
                    <a:pt x="998232" y="490429"/>
                    <a:pt x="958424" y="396825"/>
                  </a:cubicBezTo>
                  <a:cubicBezTo>
                    <a:pt x="892794" y="241357"/>
                    <a:pt x="801611" y="124756"/>
                    <a:pt x="684876" y="47022"/>
                  </a:cubicBezTo>
                  <a:lnTo>
                    <a:pt x="599758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7C0A677-0616-7127-0EC6-DE9B242B1FAD}"/>
                </a:ext>
              </a:extLst>
            </p:cNvPr>
            <p:cNvSpPr/>
            <p:nvPr/>
          </p:nvSpPr>
          <p:spPr>
            <a:xfrm rot="2340000">
              <a:off x="5390510" y="8812066"/>
              <a:ext cx="3805795" cy="6252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D016BB-A9EC-2ACE-16B4-85D058FABB9D}"/>
              </a:ext>
            </a:extLst>
          </p:cNvPr>
          <p:cNvGrpSpPr/>
          <p:nvPr/>
        </p:nvGrpSpPr>
        <p:grpSpPr>
          <a:xfrm>
            <a:off x="6450009" y="3706870"/>
            <a:ext cx="5493795" cy="11357235"/>
            <a:chOff x="6450009" y="3706870"/>
            <a:chExt cx="5493795" cy="1135723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446776E-2F74-DB6A-36D0-C822BAC5704D}"/>
                </a:ext>
              </a:extLst>
            </p:cNvPr>
            <p:cNvSpPr/>
            <p:nvPr/>
          </p:nvSpPr>
          <p:spPr>
            <a:xfrm rot="2340000">
              <a:off x="8598432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E53BB62-603A-A3C1-E58C-F23D856A561F}"/>
                </a:ext>
              </a:extLst>
            </p:cNvPr>
            <p:cNvSpPr txBox="1"/>
            <p:nvPr/>
          </p:nvSpPr>
          <p:spPr>
            <a:xfrm>
              <a:off x="6450009" y="3706870"/>
              <a:ext cx="3620184" cy="9878963"/>
            </a:xfrm>
            <a:custGeom>
              <a:avLst/>
              <a:gdLst/>
              <a:ahLst/>
              <a:cxnLst/>
              <a:rect l="l" t="t" r="r" b="b"/>
              <a:pathLst>
                <a:path w="3620184" h="9878963">
                  <a:moveTo>
                    <a:pt x="270437" y="0"/>
                  </a:moveTo>
                  <a:lnTo>
                    <a:pt x="3620184" y="0"/>
                  </a:lnTo>
                  <a:lnTo>
                    <a:pt x="3620184" y="9878963"/>
                  </a:lnTo>
                  <a:lnTo>
                    <a:pt x="0" y="2461688"/>
                  </a:lnTo>
                  <a:lnTo>
                    <a:pt x="149775" y="2447933"/>
                  </a:lnTo>
                  <a:cubicBezTo>
                    <a:pt x="302083" y="2418683"/>
                    <a:pt x="433512" y="2345555"/>
                    <a:pt x="544061" y="2228550"/>
                  </a:cubicBezTo>
                  <a:cubicBezTo>
                    <a:pt x="689308" y="2075772"/>
                    <a:pt x="761931" y="1888027"/>
                    <a:pt x="761931" y="1665315"/>
                  </a:cubicBezTo>
                  <a:cubicBezTo>
                    <a:pt x="761931" y="1379125"/>
                    <a:pt x="624215" y="1163406"/>
                    <a:pt x="348784" y="1018159"/>
                  </a:cubicBezTo>
                  <a:cubicBezTo>
                    <a:pt x="432705" y="951453"/>
                    <a:pt x="494031" y="885285"/>
                    <a:pt x="532764" y="819655"/>
                  </a:cubicBezTo>
                  <a:cubicBezTo>
                    <a:pt x="576876" y="744342"/>
                    <a:pt x="598932" y="657194"/>
                    <a:pt x="598932" y="558210"/>
                  </a:cubicBezTo>
                  <a:cubicBezTo>
                    <a:pt x="598932" y="380686"/>
                    <a:pt x="540833" y="231674"/>
                    <a:pt x="424635" y="111173"/>
                  </a:cubicBezTo>
                  <a:cubicBezTo>
                    <a:pt x="395048" y="81048"/>
                    <a:pt x="363611" y="54688"/>
                    <a:pt x="330326" y="32094"/>
                  </a:cubicBezTo>
                  <a:lnTo>
                    <a:pt x="270437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830735B-7F5C-F66E-97BF-1F438975E0C2}"/>
                </a:ext>
              </a:extLst>
            </p:cNvPr>
            <p:cNvSpPr/>
            <p:nvPr/>
          </p:nvSpPr>
          <p:spPr>
            <a:xfrm rot="2340000">
              <a:off x="8138009" y="8812066"/>
              <a:ext cx="3805795" cy="6252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21D3E1-83AC-6125-B572-A231FDFBA59D}"/>
              </a:ext>
            </a:extLst>
          </p:cNvPr>
          <p:cNvGrpSpPr/>
          <p:nvPr/>
        </p:nvGrpSpPr>
        <p:grpSpPr>
          <a:xfrm>
            <a:off x="8959266" y="3706870"/>
            <a:ext cx="5732037" cy="11357235"/>
            <a:chOff x="8959266" y="3706870"/>
            <a:chExt cx="5732037" cy="11357235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2066C01-2346-9383-A94C-66EA7B50D8B2}"/>
                </a:ext>
              </a:extLst>
            </p:cNvPr>
            <p:cNvSpPr/>
            <p:nvPr/>
          </p:nvSpPr>
          <p:spPr>
            <a:xfrm rot="2340000">
              <a:off x="11345931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E1DC5F1-5802-8C0B-1A21-7CFD69FEC732}"/>
                </a:ext>
              </a:extLst>
            </p:cNvPr>
            <p:cNvSpPr txBox="1"/>
            <p:nvPr/>
          </p:nvSpPr>
          <p:spPr>
            <a:xfrm>
              <a:off x="8959266" y="3706870"/>
              <a:ext cx="3858427" cy="9878963"/>
            </a:xfrm>
            <a:custGeom>
              <a:avLst/>
              <a:gdLst/>
              <a:ahLst/>
              <a:cxnLst/>
              <a:rect l="l" t="t" r="r" b="b"/>
              <a:pathLst>
                <a:path w="3858427" h="9878963">
                  <a:moveTo>
                    <a:pt x="850085" y="0"/>
                  </a:moveTo>
                  <a:lnTo>
                    <a:pt x="3858427" y="0"/>
                  </a:lnTo>
                  <a:lnTo>
                    <a:pt x="3858427" y="9878963"/>
                  </a:lnTo>
                  <a:lnTo>
                    <a:pt x="0" y="1973561"/>
                  </a:lnTo>
                  <a:lnTo>
                    <a:pt x="606393" y="1973561"/>
                  </a:lnTo>
                  <a:lnTo>
                    <a:pt x="606393" y="2418985"/>
                  </a:lnTo>
                  <a:lnTo>
                    <a:pt x="850085" y="2418985"/>
                  </a:lnTo>
                  <a:lnTo>
                    <a:pt x="850085" y="1973561"/>
                  </a:lnTo>
                  <a:lnTo>
                    <a:pt x="1072797" y="1973561"/>
                  </a:lnTo>
                  <a:lnTo>
                    <a:pt x="1072797" y="1750849"/>
                  </a:lnTo>
                  <a:lnTo>
                    <a:pt x="850085" y="1750849"/>
                  </a:lnTo>
                  <a:lnTo>
                    <a:pt x="850085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C85EA45-3B47-185A-D32C-F3C4766C7A21}"/>
                </a:ext>
              </a:extLst>
            </p:cNvPr>
            <p:cNvSpPr/>
            <p:nvPr/>
          </p:nvSpPr>
          <p:spPr>
            <a:xfrm rot="2340000">
              <a:off x="10885508" y="8812066"/>
              <a:ext cx="3805795" cy="6252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C4A9C4F-0DB0-3037-06B5-41848804A99D}"/>
              </a:ext>
            </a:extLst>
          </p:cNvPr>
          <p:cNvGrpSpPr/>
          <p:nvPr/>
        </p:nvGrpSpPr>
        <p:grpSpPr>
          <a:xfrm>
            <a:off x="11553031" y="3706870"/>
            <a:ext cx="5885771" cy="11357235"/>
            <a:chOff x="11553031" y="3706870"/>
            <a:chExt cx="5885771" cy="1135723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DA32D40-5749-1FFD-4E71-BBB2E2D61A31}"/>
                </a:ext>
              </a:extLst>
            </p:cNvPr>
            <p:cNvSpPr/>
            <p:nvPr/>
          </p:nvSpPr>
          <p:spPr>
            <a:xfrm rot="2340000">
              <a:off x="140934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2247CE2-72DD-BD3D-D532-BF0D49AB3FB9}"/>
                </a:ext>
              </a:extLst>
            </p:cNvPr>
            <p:cNvSpPr txBox="1"/>
            <p:nvPr/>
          </p:nvSpPr>
          <p:spPr>
            <a:xfrm>
              <a:off x="11553031" y="3706870"/>
              <a:ext cx="4012160" cy="9878963"/>
            </a:xfrm>
            <a:custGeom>
              <a:avLst/>
              <a:gdLst/>
              <a:ahLst/>
              <a:cxnLst/>
              <a:rect l="l" t="t" r="r" b="b"/>
              <a:pathLst>
                <a:path w="4012160" h="9878963">
                  <a:moveTo>
                    <a:pt x="1028026" y="0"/>
                  </a:moveTo>
                  <a:lnTo>
                    <a:pt x="4012160" y="0"/>
                  </a:lnTo>
                  <a:lnTo>
                    <a:pt x="4012160" y="9878963"/>
                  </a:lnTo>
                  <a:lnTo>
                    <a:pt x="391870" y="2461472"/>
                  </a:lnTo>
                  <a:lnTo>
                    <a:pt x="403464" y="2462559"/>
                  </a:lnTo>
                  <a:cubicBezTo>
                    <a:pt x="635859" y="2462559"/>
                    <a:pt x="832750" y="2378101"/>
                    <a:pt x="994135" y="2209184"/>
                  </a:cubicBezTo>
                  <a:cubicBezTo>
                    <a:pt x="1153369" y="2042419"/>
                    <a:pt x="1232986" y="1842301"/>
                    <a:pt x="1232986" y="1608830"/>
                  </a:cubicBezTo>
                  <a:cubicBezTo>
                    <a:pt x="1232986" y="1374283"/>
                    <a:pt x="1156059" y="1174165"/>
                    <a:pt x="1002204" y="1008476"/>
                  </a:cubicBezTo>
                  <a:cubicBezTo>
                    <a:pt x="845123" y="838483"/>
                    <a:pt x="649846" y="753487"/>
                    <a:pt x="416375" y="753487"/>
                  </a:cubicBezTo>
                  <a:cubicBezTo>
                    <a:pt x="279735" y="753487"/>
                    <a:pt x="140944" y="791681"/>
                    <a:pt x="0" y="868071"/>
                  </a:cubicBezTo>
                  <a:lnTo>
                    <a:pt x="122653" y="195093"/>
                  </a:lnTo>
                  <a:lnTo>
                    <a:pt x="1028026" y="195093"/>
                  </a:lnTo>
                  <a:lnTo>
                    <a:pt x="1028026" y="0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AF1860A-4A51-8878-E340-C2E9CFC23E0C}"/>
                </a:ext>
              </a:extLst>
            </p:cNvPr>
            <p:cNvSpPr/>
            <p:nvPr/>
          </p:nvSpPr>
          <p:spPr>
            <a:xfrm rot="2340000">
              <a:off x="13633007" y="8812066"/>
              <a:ext cx="3805795" cy="6252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FD42611-3355-E7F7-4EAB-9694A90E693F}"/>
              </a:ext>
            </a:extLst>
          </p:cNvPr>
          <p:cNvGrpSpPr/>
          <p:nvPr/>
        </p:nvGrpSpPr>
        <p:grpSpPr>
          <a:xfrm>
            <a:off x="14476441" y="3706870"/>
            <a:ext cx="5709860" cy="11357235"/>
            <a:chOff x="14476441" y="3706870"/>
            <a:chExt cx="5709860" cy="1135723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F54D9-68FF-291E-4AFE-0B8D47B48658}"/>
                </a:ext>
              </a:extLst>
            </p:cNvPr>
            <p:cNvSpPr/>
            <p:nvPr/>
          </p:nvSpPr>
          <p:spPr>
            <a:xfrm rot="2340000">
              <a:off x="16840929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B09D628-B0CC-CD77-70A3-722245385BA6}"/>
                </a:ext>
              </a:extLst>
            </p:cNvPr>
            <p:cNvSpPr txBox="1"/>
            <p:nvPr/>
          </p:nvSpPr>
          <p:spPr>
            <a:xfrm>
              <a:off x="14476441" y="3706870"/>
              <a:ext cx="3836248" cy="9878963"/>
            </a:xfrm>
            <a:custGeom>
              <a:avLst/>
              <a:gdLst/>
              <a:ahLst/>
              <a:cxnLst/>
              <a:rect l="l" t="t" r="r" b="b"/>
              <a:pathLst>
                <a:path w="3836248" h="9878963">
                  <a:moveTo>
                    <a:pt x="549339" y="0"/>
                  </a:moveTo>
                  <a:lnTo>
                    <a:pt x="3836248" y="0"/>
                  </a:lnTo>
                  <a:lnTo>
                    <a:pt x="3836248" y="9878963"/>
                  </a:lnTo>
                  <a:lnTo>
                    <a:pt x="216389" y="2462354"/>
                  </a:lnTo>
                  <a:lnTo>
                    <a:pt x="221098" y="2462559"/>
                  </a:lnTo>
                  <a:cubicBezTo>
                    <a:pt x="461024" y="2462559"/>
                    <a:pt x="660604" y="2379177"/>
                    <a:pt x="819838" y="2212412"/>
                  </a:cubicBezTo>
                  <a:cubicBezTo>
                    <a:pt x="977996" y="2047798"/>
                    <a:pt x="1057075" y="1845529"/>
                    <a:pt x="1057075" y="1605602"/>
                  </a:cubicBezTo>
                  <a:cubicBezTo>
                    <a:pt x="1057075" y="1368903"/>
                    <a:pt x="979610" y="1168785"/>
                    <a:pt x="824680" y="1005248"/>
                  </a:cubicBezTo>
                  <a:cubicBezTo>
                    <a:pt x="666522" y="839559"/>
                    <a:pt x="469632" y="756715"/>
                    <a:pt x="234009" y="756715"/>
                  </a:cubicBezTo>
                  <a:cubicBezTo>
                    <a:pt x="156544" y="756715"/>
                    <a:pt x="80692" y="774467"/>
                    <a:pt x="6455" y="809972"/>
                  </a:cubicBezTo>
                  <a:lnTo>
                    <a:pt x="0" y="806744"/>
                  </a:lnTo>
                  <a:lnTo>
                    <a:pt x="549339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5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A76DA2B-A1B5-3EE6-BF7C-B8844812F7A7}"/>
                </a:ext>
              </a:extLst>
            </p:cNvPr>
            <p:cNvSpPr/>
            <p:nvPr/>
          </p:nvSpPr>
          <p:spPr>
            <a:xfrm rot="2340000">
              <a:off x="16380506" y="8812066"/>
              <a:ext cx="3805795" cy="6252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6391D9C-E5DD-D099-2EC2-4FB13CE8E3B8}"/>
              </a:ext>
            </a:extLst>
          </p:cNvPr>
          <p:cNvGrpSpPr/>
          <p:nvPr/>
        </p:nvGrpSpPr>
        <p:grpSpPr>
          <a:xfrm>
            <a:off x="17279899" y="3706870"/>
            <a:ext cx="5653901" cy="11357235"/>
            <a:chOff x="17279899" y="3706870"/>
            <a:chExt cx="5653901" cy="1135723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66694A9-CB6D-039E-CEF1-1D84925952A3}"/>
                </a:ext>
              </a:extLst>
            </p:cNvPr>
            <p:cNvSpPr/>
            <p:nvPr/>
          </p:nvSpPr>
          <p:spPr>
            <a:xfrm rot="2340000">
              <a:off x="19588428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5D80A6C-905A-C5D3-3591-183A3D05049B}"/>
                </a:ext>
              </a:extLst>
            </p:cNvPr>
            <p:cNvSpPr txBox="1"/>
            <p:nvPr/>
          </p:nvSpPr>
          <p:spPr>
            <a:xfrm>
              <a:off x="17279899" y="3706870"/>
              <a:ext cx="3780290" cy="9878963"/>
            </a:xfrm>
            <a:custGeom>
              <a:avLst/>
              <a:gdLst/>
              <a:ahLst/>
              <a:cxnLst/>
              <a:rect l="l" t="t" r="r" b="b"/>
              <a:pathLst>
                <a:path w="3780290" h="9878963">
                  <a:moveTo>
                    <a:pt x="873620" y="0"/>
                  </a:moveTo>
                  <a:lnTo>
                    <a:pt x="3780290" y="0"/>
                  </a:lnTo>
                  <a:lnTo>
                    <a:pt x="3780290" y="9878963"/>
                  </a:lnTo>
                  <a:lnTo>
                    <a:pt x="0" y="2133655"/>
                  </a:lnTo>
                  <a:lnTo>
                    <a:pt x="873620" y="195093"/>
                  </a:lnTo>
                  <a:lnTo>
                    <a:pt x="873620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/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2C59B2F-320E-7963-E5B6-BC31B29A1D07}"/>
                </a:ext>
              </a:extLst>
            </p:cNvPr>
            <p:cNvSpPr/>
            <p:nvPr/>
          </p:nvSpPr>
          <p:spPr>
            <a:xfrm rot="2340000">
              <a:off x="19128005" y="8812066"/>
              <a:ext cx="3805795" cy="6252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4A6600B-244B-1454-B820-D7457E1B651F}"/>
              </a:ext>
            </a:extLst>
          </p:cNvPr>
          <p:cNvGrpSpPr/>
          <p:nvPr/>
        </p:nvGrpSpPr>
        <p:grpSpPr>
          <a:xfrm>
            <a:off x="20187649" y="3706870"/>
            <a:ext cx="5493653" cy="11357235"/>
            <a:chOff x="20187649" y="3706870"/>
            <a:chExt cx="5493653" cy="11357235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EAA7914-48A5-9A97-A700-A252722836CB}"/>
                </a:ext>
              </a:extLst>
            </p:cNvPr>
            <p:cNvSpPr/>
            <p:nvPr/>
          </p:nvSpPr>
          <p:spPr>
            <a:xfrm rot="2340000">
              <a:off x="22335930" y="8844824"/>
              <a:ext cx="1227910" cy="4699218"/>
            </a:xfrm>
            <a:prstGeom prst="ellipse">
              <a:avLst/>
            </a:prstGeom>
            <a:ln>
              <a:noFill/>
            </a:ln>
            <a:effectLst>
              <a:outerShdw blurRad="508000" dist="6985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9507E04-0103-3D88-9D7C-30D3FBC761D9}"/>
                </a:ext>
              </a:extLst>
            </p:cNvPr>
            <p:cNvSpPr txBox="1"/>
            <p:nvPr/>
          </p:nvSpPr>
          <p:spPr>
            <a:xfrm>
              <a:off x="20187649" y="3706870"/>
              <a:ext cx="3620042" cy="9878963"/>
            </a:xfrm>
            <a:custGeom>
              <a:avLst/>
              <a:gdLst/>
              <a:ahLst/>
              <a:cxnLst/>
              <a:rect l="l" t="t" r="r" b="b"/>
              <a:pathLst>
                <a:path w="3620042" h="9878963">
                  <a:moveTo>
                    <a:pt x="299064" y="0"/>
                  </a:moveTo>
                  <a:lnTo>
                    <a:pt x="3620042" y="0"/>
                  </a:lnTo>
                  <a:lnTo>
                    <a:pt x="3620042" y="9878963"/>
                  </a:lnTo>
                  <a:lnTo>
                    <a:pt x="0" y="2461979"/>
                  </a:lnTo>
                  <a:lnTo>
                    <a:pt x="6506" y="2462559"/>
                  </a:lnTo>
                  <a:cubicBezTo>
                    <a:pt x="217382" y="2462559"/>
                    <a:pt x="399210" y="2389398"/>
                    <a:pt x="551988" y="2243075"/>
                  </a:cubicBezTo>
                  <a:cubicBezTo>
                    <a:pt x="706918" y="2095676"/>
                    <a:pt x="784384" y="1917614"/>
                    <a:pt x="784384" y="1708889"/>
                  </a:cubicBezTo>
                  <a:cubicBezTo>
                    <a:pt x="784384" y="1406560"/>
                    <a:pt x="643440" y="1188152"/>
                    <a:pt x="361554" y="1053664"/>
                  </a:cubicBezTo>
                  <a:cubicBezTo>
                    <a:pt x="555216" y="947149"/>
                    <a:pt x="652048" y="787378"/>
                    <a:pt x="652048" y="574349"/>
                  </a:cubicBezTo>
                  <a:cubicBezTo>
                    <a:pt x="652048" y="392521"/>
                    <a:pt x="589646" y="239743"/>
                    <a:pt x="464840" y="116014"/>
                  </a:cubicBezTo>
                  <a:cubicBezTo>
                    <a:pt x="433370" y="85082"/>
                    <a:pt x="400152" y="58016"/>
                    <a:pt x="365184" y="34817"/>
                  </a:cubicBezTo>
                  <a:lnTo>
                    <a:pt x="299064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0" dist="6985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A49221-88A9-6F4A-6AEF-A80354F0405F}"/>
                </a:ext>
              </a:extLst>
            </p:cNvPr>
            <p:cNvSpPr/>
            <p:nvPr/>
          </p:nvSpPr>
          <p:spPr>
            <a:xfrm rot="2340000">
              <a:off x="21875507" y="8812066"/>
              <a:ext cx="3805795" cy="6252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9C4695A4-C0B8-CB42-D247-D7E176E261E8}"/>
              </a:ext>
            </a:extLst>
          </p:cNvPr>
          <p:cNvSpPr txBox="1"/>
          <p:nvPr/>
        </p:nvSpPr>
        <p:spPr>
          <a:xfrm>
            <a:off x="490413" y="3706871"/>
            <a:ext cx="664908" cy="2418985"/>
          </a:xfrm>
          <a:custGeom>
            <a:avLst/>
            <a:gdLst/>
            <a:ahLst/>
            <a:cxnLst/>
            <a:rect l="l" t="t" r="r" b="b"/>
            <a:pathLst>
              <a:path w="664908" h="2418985">
                <a:moveTo>
                  <a:pt x="0" y="0"/>
                </a:moveTo>
                <a:lnTo>
                  <a:pt x="664908" y="0"/>
                </a:lnTo>
                <a:lnTo>
                  <a:pt x="664908" y="2418985"/>
                </a:lnTo>
                <a:lnTo>
                  <a:pt x="443756" y="2418985"/>
                </a:lnTo>
                <a:lnTo>
                  <a:pt x="419602" y="2369496"/>
                </a:lnTo>
                <a:lnTo>
                  <a:pt x="419602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rgbClr val="0B0A0E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260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E9A34A3-335B-1DF9-4EF1-5E960E5392B1}"/>
              </a:ext>
            </a:extLst>
          </p:cNvPr>
          <p:cNvSpPr txBox="1"/>
          <p:nvPr/>
        </p:nvSpPr>
        <p:spPr>
          <a:xfrm>
            <a:off x="1776312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CONCEPT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F79BF4-32D0-D5D3-2D2E-55D47F452F91}"/>
              </a:ext>
            </a:extLst>
          </p:cNvPr>
          <p:cNvSpPr txBox="1"/>
          <p:nvPr/>
        </p:nvSpPr>
        <p:spPr>
          <a:xfrm>
            <a:off x="1818150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Xác định mục tiêu ban đầu, phạm vi và tầm nhìn của dự án.</a:t>
            </a:r>
            <a:endParaRPr lang="en-US" dirty="0">
              <a:solidFill>
                <a:schemeClr val="bg2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F76361B-5D47-BD59-3E22-AF82DCEB6DC9}"/>
              </a:ext>
            </a:extLst>
          </p:cNvPr>
          <p:cNvGrpSpPr/>
          <p:nvPr/>
        </p:nvGrpSpPr>
        <p:grpSpPr>
          <a:xfrm>
            <a:off x="2942577" y="3706871"/>
            <a:ext cx="1547687" cy="2418984"/>
            <a:chOff x="2942577" y="3706871"/>
            <a:chExt cx="1547687" cy="2418984"/>
          </a:xfrm>
          <a:solidFill>
            <a:srgbClr val="0B0A0E"/>
          </a:solidFill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6EDC8F2-907C-728D-7CD8-F2481951A4CB}"/>
                </a:ext>
              </a:extLst>
            </p:cNvPr>
            <p:cNvSpPr txBox="1"/>
            <p:nvPr/>
          </p:nvSpPr>
          <p:spPr>
            <a:xfrm>
              <a:off x="2942577" y="3706871"/>
              <a:ext cx="1547687" cy="1989663"/>
            </a:xfrm>
            <a:custGeom>
              <a:avLst/>
              <a:gdLst/>
              <a:ahLst/>
              <a:cxnLst/>
              <a:rect l="l" t="t" r="r" b="b"/>
              <a:pathLst>
                <a:path w="1547687" h="1989663">
                  <a:moveTo>
                    <a:pt x="455215" y="0"/>
                  </a:moveTo>
                  <a:lnTo>
                    <a:pt x="1129308" y="0"/>
                  </a:lnTo>
                  <a:lnTo>
                    <a:pt x="1214426" y="47022"/>
                  </a:lnTo>
                  <a:cubicBezTo>
                    <a:pt x="1331161" y="124756"/>
                    <a:pt x="1422344" y="241357"/>
                    <a:pt x="1487974" y="396825"/>
                  </a:cubicBezTo>
                  <a:cubicBezTo>
                    <a:pt x="1527782" y="490429"/>
                    <a:pt x="1547687" y="582956"/>
                    <a:pt x="1547687" y="674408"/>
                  </a:cubicBezTo>
                  <a:cubicBezTo>
                    <a:pt x="1547687" y="823959"/>
                    <a:pt x="1500885" y="967592"/>
                    <a:pt x="1407281" y="1105307"/>
                  </a:cubicBezTo>
                  <a:cubicBezTo>
                    <a:pt x="1369625" y="1161254"/>
                    <a:pt x="1321747" y="1220429"/>
                    <a:pt x="1263648" y="1282831"/>
                  </a:cubicBezTo>
                  <a:cubicBezTo>
                    <a:pt x="1223840" y="1325867"/>
                    <a:pt x="1168431" y="1380738"/>
                    <a:pt x="1097421" y="1447444"/>
                  </a:cubicBezTo>
                  <a:lnTo>
                    <a:pt x="529550" y="1989663"/>
                  </a:lnTo>
                  <a:lnTo>
                    <a:pt x="423365" y="1772103"/>
                  </a:lnTo>
                  <a:lnTo>
                    <a:pt x="992521" y="1224732"/>
                  </a:lnTo>
                  <a:cubicBezTo>
                    <a:pt x="1053847" y="1164482"/>
                    <a:pt x="1103877" y="1109611"/>
                    <a:pt x="1142609" y="1060119"/>
                  </a:cubicBezTo>
                  <a:cubicBezTo>
                    <a:pt x="1249124" y="926707"/>
                    <a:pt x="1302381" y="797061"/>
                    <a:pt x="1302381" y="671180"/>
                  </a:cubicBezTo>
                  <a:cubicBezTo>
                    <a:pt x="1302381" y="528085"/>
                    <a:pt x="1249661" y="405432"/>
                    <a:pt x="1144223" y="303221"/>
                  </a:cubicBezTo>
                  <a:cubicBezTo>
                    <a:pt x="1040936" y="202087"/>
                    <a:pt x="917745" y="151519"/>
                    <a:pt x="774650" y="151519"/>
                  </a:cubicBezTo>
                  <a:cubicBezTo>
                    <a:pt x="604657" y="151519"/>
                    <a:pt x="472321" y="212307"/>
                    <a:pt x="377642" y="333885"/>
                  </a:cubicBezTo>
                  <a:cubicBezTo>
                    <a:pt x="289418" y="444703"/>
                    <a:pt x="245306" y="587798"/>
                    <a:pt x="245306" y="763170"/>
                  </a:cubicBezTo>
                  <a:lnTo>
                    <a:pt x="0" y="763170"/>
                  </a:lnTo>
                  <a:lnTo>
                    <a:pt x="0" y="756715"/>
                  </a:lnTo>
                  <a:cubicBezTo>
                    <a:pt x="0" y="574887"/>
                    <a:pt x="37656" y="419957"/>
                    <a:pt x="112970" y="291924"/>
                  </a:cubicBezTo>
                  <a:cubicBezTo>
                    <a:pt x="174296" y="187024"/>
                    <a:pt x="257712" y="104213"/>
                    <a:pt x="363218" y="43491"/>
                  </a:cubicBezTo>
                  <a:lnTo>
                    <a:pt x="455215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444500" dist="508000" dir="10800000" algn="r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>
                <a:defRPr sz="26000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AF3913-BE0F-3DE0-AA82-4DC6A34835E7}"/>
                </a:ext>
              </a:extLst>
            </p:cNvPr>
            <p:cNvSpPr txBox="1"/>
            <p:nvPr/>
          </p:nvSpPr>
          <p:spPr>
            <a:xfrm>
              <a:off x="3573756" y="5904757"/>
              <a:ext cx="903597" cy="221098"/>
            </a:xfrm>
            <a:custGeom>
              <a:avLst/>
              <a:gdLst/>
              <a:ahLst/>
              <a:cxnLst/>
              <a:rect l="l" t="t" r="r" b="b"/>
              <a:pathLst>
                <a:path w="903597" h="221098">
                  <a:moveTo>
                    <a:pt x="0" y="0"/>
                  </a:moveTo>
                  <a:lnTo>
                    <a:pt x="903597" y="0"/>
                  </a:lnTo>
                  <a:lnTo>
                    <a:pt x="903597" y="221098"/>
                  </a:lnTo>
                  <a:lnTo>
                    <a:pt x="107913" y="2210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260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3C04E025-91B3-F8C7-2C22-5985FA62194F}"/>
              </a:ext>
            </a:extLst>
          </p:cNvPr>
          <p:cNvSpPr txBox="1"/>
          <p:nvPr/>
        </p:nvSpPr>
        <p:spPr>
          <a:xfrm>
            <a:off x="4523811" y="4209123"/>
            <a:ext cx="145259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FEASIBILITY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DA78810-BD06-0E03-06AA-155305499626}"/>
              </a:ext>
            </a:extLst>
          </p:cNvPr>
          <p:cNvSpPr txBox="1"/>
          <p:nvPr/>
        </p:nvSpPr>
        <p:spPr>
          <a:xfrm>
            <a:off x="4565649" y="4728407"/>
            <a:ext cx="1280448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Đánh giá nguồn lực, chi phí, rủi ro để xem dự án có thực hiện được không.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CD97FA8-C762-A999-7E5B-604BAB332E98}"/>
              </a:ext>
            </a:extLst>
          </p:cNvPr>
          <p:cNvSpPr txBox="1"/>
          <p:nvPr/>
        </p:nvSpPr>
        <p:spPr>
          <a:xfrm>
            <a:off x="5812729" y="3706870"/>
            <a:ext cx="1399212" cy="2461688"/>
          </a:xfrm>
          <a:custGeom>
            <a:avLst/>
            <a:gdLst/>
            <a:ahLst/>
            <a:cxnLst/>
            <a:rect l="l" t="t" r="r" b="b"/>
            <a:pathLst>
              <a:path w="1399212" h="2461688">
                <a:moveTo>
                  <a:pt x="331876" y="0"/>
                </a:moveTo>
                <a:lnTo>
                  <a:pt x="907718" y="0"/>
                </a:lnTo>
                <a:lnTo>
                  <a:pt x="967607" y="32094"/>
                </a:lnTo>
                <a:cubicBezTo>
                  <a:pt x="1000892" y="54688"/>
                  <a:pt x="1032329" y="81048"/>
                  <a:pt x="1061916" y="111173"/>
                </a:cubicBezTo>
                <a:cubicBezTo>
                  <a:pt x="1178114" y="231674"/>
                  <a:pt x="1236213" y="380686"/>
                  <a:pt x="1236213" y="558210"/>
                </a:cubicBezTo>
                <a:cubicBezTo>
                  <a:pt x="1236213" y="657194"/>
                  <a:pt x="1214157" y="744342"/>
                  <a:pt x="1170045" y="819655"/>
                </a:cubicBezTo>
                <a:cubicBezTo>
                  <a:pt x="1131312" y="885285"/>
                  <a:pt x="1069986" y="951453"/>
                  <a:pt x="986065" y="1018159"/>
                </a:cubicBezTo>
                <a:cubicBezTo>
                  <a:pt x="1261496" y="1163406"/>
                  <a:pt x="1399212" y="1379125"/>
                  <a:pt x="1399212" y="1665315"/>
                </a:cubicBezTo>
                <a:cubicBezTo>
                  <a:pt x="1399212" y="1888027"/>
                  <a:pt x="1326589" y="2075772"/>
                  <a:pt x="1181342" y="2228550"/>
                </a:cubicBezTo>
                <a:cubicBezTo>
                  <a:pt x="1070793" y="2345555"/>
                  <a:pt x="939364" y="2418683"/>
                  <a:pt x="787056" y="2447933"/>
                </a:cubicBezTo>
                <a:lnTo>
                  <a:pt x="637281" y="2461688"/>
                </a:lnTo>
                <a:lnTo>
                  <a:pt x="524409" y="2230428"/>
                </a:lnTo>
                <a:lnTo>
                  <a:pt x="554611" y="2235787"/>
                </a:lnTo>
                <a:cubicBezTo>
                  <a:pt x="578247" y="2238494"/>
                  <a:pt x="602640" y="2239847"/>
                  <a:pt x="627789" y="2239847"/>
                </a:cubicBezTo>
                <a:cubicBezTo>
                  <a:pt x="787023" y="2239847"/>
                  <a:pt x="915593" y="2185514"/>
                  <a:pt x="1013501" y="2076848"/>
                </a:cubicBezTo>
                <a:cubicBezTo>
                  <a:pt x="1107104" y="1972485"/>
                  <a:pt x="1153906" y="1839611"/>
                  <a:pt x="1153906" y="1678226"/>
                </a:cubicBezTo>
                <a:cubicBezTo>
                  <a:pt x="1153906" y="1555573"/>
                  <a:pt x="1114098" y="1445293"/>
                  <a:pt x="1034481" y="1347385"/>
                </a:cubicBezTo>
                <a:cubicBezTo>
                  <a:pt x="957016" y="1250554"/>
                  <a:pt x="858033" y="1187076"/>
                  <a:pt x="737531" y="1156951"/>
                </a:cubicBezTo>
                <a:cubicBezTo>
                  <a:pt x="698799" y="1147267"/>
                  <a:pt x="651459" y="1140812"/>
                  <a:pt x="595512" y="1137584"/>
                </a:cubicBezTo>
                <a:lnTo>
                  <a:pt x="453493" y="1132743"/>
                </a:lnTo>
                <a:lnTo>
                  <a:pt x="453493" y="918100"/>
                </a:lnTo>
                <a:lnTo>
                  <a:pt x="535800" y="921328"/>
                </a:lnTo>
                <a:cubicBezTo>
                  <a:pt x="664908" y="921328"/>
                  <a:pt x="771422" y="890127"/>
                  <a:pt x="855343" y="827724"/>
                </a:cubicBezTo>
                <a:cubicBezTo>
                  <a:pt x="946795" y="758866"/>
                  <a:pt x="992521" y="662573"/>
                  <a:pt x="992521" y="538844"/>
                </a:cubicBezTo>
                <a:cubicBezTo>
                  <a:pt x="992521" y="426950"/>
                  <a:pt x="957016" y="334423"/>
                  <a:pt x="886006" y="261261"/>
                </a:cubicBezTo>
                <a:cubicBezTo>
                  <a:pt x="814996" y="188100"/>
                  <a:pt x="723545" y="151519"/>
                  <a:pt x="611651" y="151519"/>
                </a:cubicBezTo>
                <a:cubicBezTo>
                  <a:pt x="497605" y="151519"/>
                  <a:pt x="406691" y="196707"/>
                  <a:pt x="338909" y="287083"/>
                </a:cubicBezTo>
                <a:cubicBezTo>
                  <a:pt x="276507" y="367776"/>
                  <a:pt x="245306" y="466759"/>
                  <a:pt x="245306" y="584032"/>
                </a:cubicBezTo>
                <a:lnTo>
                  <a:pt x="0" y="584032"/>
                </a:lnTo>
                <a:cubicBezTo>
                  <a:pt x="5379" y="397901"/>
                  <a:pt x="62940" y="244047"/>
                  <a:pt x="172682" y="122470"/>
                </a:cubicBezTo>
                <a:cubicBezTo>
                  <a:pt x="201194" y="90462"/>
                  <a:pt x="231857" y="62455"/>
                  <a:pt x="264672" y="38448"/>
                </a:cubicBezTo>
                <a:lnTo>
                  <a:pt x="331876" y="0"/>
                </a:lnTo>
                <a:close/>
              </a:path>
            </a:pathLst>
          </a:custGeom>
          <a:solidFill>
            <a:srgbClr val="0B0A0E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493663D-1058-1549-B9B0-B2E94B9A7438}"/>
              </a:ext>
            </a:extLst>
          </p:cNvPr>
          <p:cNvSpPr txBox="1"/>
          <p:nvPr/>
        </p:nvSpPr>
        <p:spPr>
          <a:xfrm>
            <a:off x="7271310" y="4209123"/>
            <a:ext cx="134366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PLANNING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6A319BC-5309-E170-101A-50FA8624DFEE}"/>
              </a:ext>
            </a:extLst>
          </p:cNvPr>
          <p:cNvSpPr txBox="1"/>
          <p:nvPr/>
        </p:nvSpPr>
        <p:spPr>
          <a:xfrm>
            <a:off x="7313148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bg2"/>
                </a:solidFill>
              </a:rPr>
              <a:t>Xây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dựng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kế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hoạch</a:t>
            </a:r>
            <a:r>
              <a:rPr lang="en-US" dirty="0">
                <a:solidFill>
                  <a:schemeClr val="bg2"/>
                </a:solidFill>
              </a:rPr>
              <a:t> chi </a:t>
            </a:r>
            <a:r>
              <a:rPr lang="en-US" dirty="0" err="1">
                <a:solidFill>
                  <a:schemeClr val="bg2"/>
                </a:solidFill>
              </a:rPr>
              <a:t>tiết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về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công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việc</a:t>
            </a:r>
            <a:r>
              <a:rPr lang="en-US" dirty="0">
                <a:solidFill>
                  <a:schemeClr val="bg2"/>
                </a:solidFill>
              </a:rPr>
              <a:t>, </a:t>
            </a:r>
            <a:r>
              <a:rPr lang="en-US" dirty="0" err="1">
                <a:solidFill>
                  <a:schemeClr val="bg2"/>
                </a:solidFill>
              </a:rPr>
              <a:t>ngân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sách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và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tiến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độ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D5C3F0A-8240-A665-6A9F-020D440D25E7}"/>
              </a:ext>
            </a:extLst>
          </p:cNvPr>
          <p:cNvSpPr txBox="1"/>
          <p:nvPr/>
        </p:nvSpPr>
        <p:spPr>
          <a:xfrm>
            <a:off x="8631726" y="3706871"/>
            <a:ext cx="1400337" cy="2418985"/>
          </a:xfrm>
          <a:custGeom>
            <a:avLst/>
            <a:gdLst/>
            <a:ahLst/>
            <a:cxnLst/>
            <a:rect l="l" t="t" r="r" b="b"/>
            <a:pathLst>
              <a:path w="1400337" h="2418985">
                <a:moveTo>
                  <a:pt x="868710" y="0"/>
                </a:moveTo>
                <a:lnTo>
                  <a:pt x="1177625" y="0"/>
                </a:lnTo>
                <a:lnTo>
                  <a:pt x="1177625" y="1750849"/>
                </a:lnTo>
                <a:lnTo>
                  <a:pt x="1400337" y="1750849"/>
                </a:lnTo>
                <a:lnTo>
                  <a:pt x="1400337" y="1973561"/>
                </a:lnTo>
                <a:lnTo>
                  <a:pt x="1177625" y="1973561"/>
                </a:lnTo>
                <a:lnTo>
                  <a:pt x="1177625" y="2418985"/>
                </a:lnTo>
                <a:lnTo>
                  <a:pt x="933933" y="2418985"/>
                </a:lnTo>
                <a:lnTo>
                  <a:pt x="933933" y="1973561"/>
                </a:lnTo>
                <a:lnTo>
                  <a:pt x="327540" y="1973561"/>
                </a:lnTo>
                <a:lnTo>
                  <a:pt x="218840" y="1750849"/>
                </a:lnTo>
                <a:lnTo>
                  <a:pt x="933933" y="1750849"/>
                </a:lnTo>
                <a:lnTo>
                  <a:pt x="933933" y="309677"/>
                </a:lnTo>
                <a:lnTo>
                  <a:pt x="927478" y="309677"/>
                </a:lnTo>
                <a:lnTo>
                  <a:pt x="117718" y="1543663"/>
                </a:lnTo>
                <a:lnTo>
                  <a:pt x="0" y="1302475"/>
                </a:lnTo>
                <a:lnTo>
                  <a:pt x="868710" y="0"/>
                </a:lnTo>
                <a:close/>
              </a:path>
            </a:pathLst>
          </a:custGeom>
          <a:solidFill>
            <a:srgbClr val="0B0A0E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8BADB43-FF06-8799-CBAA-808C8DCF547A}"/>
              </a:ext>
            </a:extLst>
          </p:cNvPr>
          <p:cNvSpPr txBox="1"/>
          <p:nvPr/>
        </p:nvSpPr>
        <p:spPr>
          <a:xfrm>
            <a:off x="10018809" y="4209123"/>
            <a:ext cx="145259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EXECUTION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A87B411-3F5E-672D-670F-8D666A285340}"/>
              </a:ext>
            </a:extLst>
          </p:cNvPr>
          <p:cNvSpPr txBox="1"/>
          <p:nvPr/>
        </p:nvSpPr>
        <p:spPr>
          <a:xfrm>
            <a:off x="10060647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Triển khai các công việc theo kế hoạch, phân bổ nguồn lực hiệu quả.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95542D-6877-687C-6B1A-C7EDBAED374E}"/>
              </a:ext>
            </a:extLst>
          </p:cNvPr>
          <p:cNvSpPr txBox="1"/>
          <p:nvPr/>
        </p:nvSpPr>
        <p:spPr>
          <a:xfrm>
            <a:off x="11275660" y="3706871"/>
            <a:ext cx="1510358" cy="2462559"/>
          </a:xfrm>
          <a:custGeom>
            <a:avLst/>
            <a:gdLst/>
            <a:ahLst/>
            <a:cxnLst/>
            <a:rect l="l" t="t" r="r" b="b"/>
            <a:pathLst>
              <a:path w="1510358" h="2462559">
                <a:moveTo>
                  <a:pt x="199690" y="0"/>
                </a:moveTo>
                <a:lnTo>
                  <a:pt x="1305398" y="0"/>
                </a:lnTo>
                <a:lnTo>
                  <a:pt x="1305398" y="195093"/>
                </a:lnTo>
                <a:lnTo>
                  <a:pt x="400025" y="195093"/>
                </a:lnTo>
                <a:lnTo>
                  <a:pt x="277372" y="868071"/>
                </a:lnTo>
                <a:cubicBezTo>
                  <a:pt x="418316" y="791681"/>
                  <a:pt x="557107" y="753487"/>
                  <a:pt x="693747" y="753487"/>
                </a:cubicBezTo>
                <a:cubicBezTo>
                  <a:pt x="927218" y="753487"/>
                  <a:pt x="1122495" y="838483"/>
                  <a:pt x="1279576" y="1008476"/>
                </a:cubicBezTo>
                <a:cubicBezTo>
                  <a:pt x="1433431" y="1174165"/>
                  <a:pt x="1510358" y="1374283"/>
                  <a:pt x="1510358" y="1608830"/>
                </a:cubicBezTo>
                <a:cubicBezTo>
                  <a:pt x="1510358" y="1842301"/>
                  <a:pt x="1430741" y="2042419"/>
                  <a:pt x="1271507" y="2209184"/>
                </a:cubicBezTo>
                <a:cubicBezTo>
                  <a:pt x="1110122" y="2378101"/>
                  <a:pt x="913231" y="2462559"/>
                  <a:pt x="680836" y="2462559"/>
                </a:cubicBezTo>
                <a:lnTo>
                  <a:pt x="669242" y="2461472"/>
                </a:lnTo>
                <a:lnTo>
                  <a:pt x="554346" y="2226065"/>
                </a:lnTo>
                <a:lnTo>
                  <a:pt x="563832" y="2228953"/>
                </a:lnTo>
                <a:cubicBezTo>
                  <a:pt x="601219" y="2236216"/>
                  <a:pt x="640221" y="2239847"/>
                  <a:pt x="680836" y="2239847"/>
                </a:cubicBezTo>
                <a:cubicBezTo>
                  <a:pt x="846525" y="2239847"/>
                  <a:pt x="986393" y="2175831"/>
                  <a:pt x="1100438" y="2047798"/>
                </a:cubicBezTo>
                <a:cubicBezTo>
                  <a:pt x="1211257" y="1924070"/>
                  <a:pt x="1266666" y="1777747"/>
                  <a:pt x="1266666" y="1608830"/>
                </a:cubicBezTo>
                <a:cubicBezTo>
                  <a:pt x="1266666" y="1437761"/>
                  <a:pt x="1213408" y="1290363"/>
                  <a:pt x="1106894" y="1166634"/>
                </a:cubicBezTo>
                <a:cubicBezTo>
                  <a:pt x="995000" y="1036449"/>
                  <a:pt x="854057" y="971357"/>
                  <a:pt x="684064" y="971357"/>
                </a:cubicBezTo>
                <a:cubicBezTo>
                  <a:pt x="487174" y="971357"/>
                  <a:pt x="317719" y="1063885"/>
                  <a:pt x="175700" y="1248940"/>
                </a:cubicBezTo>
                <a:lnTo>
                  <a:pt x="56395" y="1205831"/>
                </a:lnTo>
                <a:lnTo>
                  <a:pt x="0" y="1090284"/>
                </a:lnTo>
                <a:lnTo>
                  <a:pt x="199690" y="0"/>
                </a:lnTo>
                <a:close/>
              </a:path>
            </a:pathLst>
          </a:custGeom>
          <a:solidFill>
            <a:srgbClr val="0B0A0E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35842BF-7BCA-5220-02FD-1365DD99FA78}"/>
              </a:ext>
            </a:extLst>
          </p:cNvPr>
          <p:cNvSpPr txBox="1"/>
          <p:nvPr/>
        </p:nvSpPr>
        <p:spPr>
          <a:xfrm>
            <a:off x="12766307" y="4209123"/>
            <a:ext cx="15798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MONITORING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4EAC277-4D00-67D9-6B28-9F97BF395099}"/>
              </a:ext>
            </a:extLst>
          </p:cNvPr>
          <p:cNvSpPr txBox="1"/>
          <p:nvPr/>
        </p:nvSpPr>
        <p:spPr>
          <a:xfrm>
            <a:off x="128081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Theo dõi tiến độ, hiệu suất và phát hiện vấn đề kịp thời.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72FF2B8-905C-3D7E-9315-52326DDC3001}"/>
              </a:ext>
            </a:extLst>
          </p:cNvPr>
          <p:cNvSpPr txBox="1"/>
          <p:nvPr/>
        </p:nvSpPr>
        <p:spPr>
          <a:xfrm>
            <a:off x="14020579" y="3706871"/>
            <a:ext cx="1512938" cy="2462559"/>
          </a:xfrm>
          <a:custGeom>
            <a:avLst/>
            <a:gdLst/>
            <a:ahLst/>
            <a:cxnLst/>
            <a:rect l="l" t="t" r="r" b="b"/>
            <a:pathLst>
              <a:path w="1512938" h="2462559">
                <a:moveTo>
                  <a:pt x="727713" y="0"/>
                </a:moveTo>
                <a:lnTo>
                  <a:pt x="1005202" y="0"/>
                </a:lnTo>
                <a:lnTo>
                  <a:pt x="455863" y="806744"/>
                </a:lnTo>
                <a:lnTo>
                  <a:pt x="462318" y="809972"/>
                </a:lnTo>
                <a:cubicBezTo>
                  <a:pt x="536555" y="774467"/>
                  <a:pt x="612407" y="756715"/>
                  <a:pt x="689872" y="756715"/>
                </a:cubicBezTo>
                <a:cubicBezTo>
                  <a:pt x="925495" y="756715"/>
                  <a:pt x="1122385" y="839559"/>
                  <a:pt x="1280543" y="1005248"/>
                </a:cubicBezTo>
                <a:cubicBezTo>
                  <a:pt x="1435473" y="1168785"/>
                  <a:pt x="1512938" y="1368903"/>
                  <a:pt x="1512938" y="1605602"/>
                </a:cubicBezTo>
                <a:cubicBezTo>
                  <a:pt x="1512938" y="1845529"/>
                  <a:pt x="1433859" y="2047798"/>
                  <a:pt x="1275701" y="2212412"/>
                </a:cubicBezTo>
                <a:cubicBezTo>
                  <a:pt x="1116467" y="2379177"/>
                  <a:pt x="916887" y="2462559"/>
                  <a:pt x="676961" y="2462559"/>
                </a:cubicBezTo>
                <a:lnTo>
                  <a:pt x="672252" y="2462354"/>
                </a:lnTo>
                <a:lnTo>
                  <a:pt x="558066" y="2228402"/>
                </a:lnTo>
                <a:lnTo>
                  <a:pt x="676961" y="2239847"/>
                </a:lnTo>
                <a:cubicBezTo>
                  <a:pt x="850181" y="2239847"/>
                  <a:pt x="993276" y="2177445"/>
                  <a:pt x="1106246" y="2052640"/>
                </a:cubicBezTo>
                <a:cubicBezTo>
                  <a:pt x="1214913" y="1932139"/>
                  <a:pt x="1269246" y="1784202"/>
                  <a:pt x="1269246" y="1608830"/>
                </a:cubicBezTo>
                <a:cubicBezTo>
                  <a:pt x="1269246" y="1436685"/>
                  <a:pt x="1214375" y="1289287"/>
                  <a:pt x="1104632" y="1166634"/>
                </a:cubicBezTo>
                <a:cubicBezTo>
                  <a:pt x="990587" y="1040753"/>
                  <a:pt x="848029" y="977813"/>
                  <a:pt x="676961" y="977813"/>
                </a:cubicBezTo>
                <a:cubicBezTo>
                  <a:pt x="504816" y="977813"/>
                  <a:pt x="362259" y="1041829"/>
                  <a:pt x="249289" y="1169861"/>
                </a:cubicBezTo>
                <a:cubicBezTo>
                  <a:pt x="222123" y="1200793"/>
                  <a:pt x="198352" y="1233272"/>
                  <a:pt x="177977" y="1267298"/>
                </a:cubicBezTo>
                <a:lnTo>
                  <a:pt x="133973" y="1359490"/>
                </a:lnTo>
                <a:lnTo>
                  <a:pt x="0" y="1084997"/>
                </a:lnTo>
                <a:lnTo>
                  <a:pt x="24963" y="1042367"/>
                </a:lnTo>
                <a:cubicBezTo>
                  <a:pt x="48633" y="1004710"/>
                  <a:pt x="85214" y="949301"/>
                  <a:pt x="134706" y="876140"/>
                </a:cubicBezTo>
                <a:lnTo>
                  <a:pt x="727713" y="0"/>
                </a:lnTo>
                <a:close/>
              </a:path>
            </a:pathLst>
          </a:custGeom>
          <a:solidFill>
            <a:srgbClr val="0B0A0E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84B465E-8B03-E4DD-4E82-6D70BE98C43A}"/>
              </a:ext>
            </a:extLst>
          </p:cNvPr>
          <p:cNvSpPr txBox="1"/>
          <p:nvPr/>
        </p:nvSpPr>
        <p:spPr>
          <a:xfrm>
            <a:off x="15513807" y="4209123"/>
            <a:ext cx="1796292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CONTROLLING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F1DE5E5-A932-9E0A-160D-F9C0BF8E6BC8}"/>
              </a:ext>
            </a:extLst>
          </p:cNvPr>
          <p:cNvSpPr txBox="1"/>
          <p:nvPr/>
        </p:nvSpPr>
        <p:spPr>
          <a:xfrm>
            <a:off x="15555645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Đưa ra điều chỉnh cần thiết để giữ dự án đúng hướng.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6E58BCF-4C4A-D15B-103E-2AC3D271B33F}"/>
              </a:ext>
            </a:extLst>
          </p:cNvPr>
          <p:cNvSpPr txBox="1"/>
          <p:nvPr/>
        </p:nvSpPr>
        <p:spPr>
          <a:xfrm>
            <a:off x="16738170" y="3706871"/>
            <a:ext cx="1415350" cy="2133655"/>
          </a:xfrm>
          <a:custGeom>
            <a:avLst/>
            <a:gdLst/>
            <a:ahLst/>
            <a:cxnLst/>
            <a:rect l="l" t="t" r="r" b="b"/>
            <a:pathLst>
              <a:path w="1415350" h="2133655">
                <a:moveTo>
                  <a:pt x="0" y="0"/>
                </a:moveTo>
                <a:lnTo>
                  <a:pt x="1415350" y="0"/>
                </a:lnTo>
                <a:lnTo>
                  <a:pt x="1415350" y="195093"/>
                </a:lnTo>
                <a:lnTo>
                  <a:pt x="541730" y="2133655"/>
                </a:lnTo>
                <a:lnTo>
                  <a:pt x="408320" y="1860312"/>
                </a:lnTo>
                <a:lnTo>
                  <a:pt x="1163588" y="195093"/>
                </a:lnTo>
                <a:lnTo>
                  <a:pt x="0" y="195093"/>
                </a:lnTo>
                <a:lnTo>
                  <a:pt x="0" y="0"/>
                </a:lnTo>
                <a:close/>
              </a:path>
            </a:pathLst>
          </a:custGeom>
          <a:solidFill>
            <a:srgbClr val="0B0A0E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CA39EC9-F2B8-E28F-144F-E2F85737CFCF}"/>
              </a:ext>
            </a:extLst>
          </p:cNvPr>
          <p:cNvSpPr txBox="1"/>
          <p:nvPr/>
        </p:nvSpPr>
        <p:spPr>
          <a:xfrm>
            <a:off x="18261306" y="4209123"/>
            <a:ext cx="12190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CLOSING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5551CFE-4403-DC6C-75BF-E9287D9E0C38}"/>
              </a:ext>
            </a:extLst>
          </p:cNvPr>
          <p:cNvSpPr txBox="1"/>
          <p:nvPr/>
        </p:nvSpPr>
        <p:spPr>
          <a:xfrm>
            <a:off x="18303144" y="4728407"/>
            <a:ext cx="12804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Hoàn tất công việc, bàn giao kết quả và giải phóng nguồn lực.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0FA54B8-EFD8-11DB-733C-8B539868A145}"/>
              </a:ext>
            </a:extLst>
          </p:cNvPr>
          <p:cNvSpPr txBox="1"/>
          <p:nvPr/>
        </p:nvSpPr>
        <p:spPr>
          <a:xfrm>
            <a:off x="19543772" y="3706871"/>
            <a:ext cx="1428262" cy="2462559"/>
          </a:xfrm>
          <a:custGeom>
            <a:avLst/>
            <a:gdLst/>
            <a:ahLst/>
            <a:cxnLst/>
            <a:rect l="l" t="t" r="r" b="b"/>
            <a:pathLst>
              <a:path w="1428262" h="2462559">
                <a:moveTo>
                  <a:pt x="349794" y="0"/>
                </a:moveTo>
                <a:lnTo>
                  <a:pt x="942942" y="0"/>
                </a:lnTo>
                <a:lnTo>
                  <a:pt x="1009062" y="34817"/>
                </a:lnTo>
                <a:cubicBezTo>
                  <a:pt x="1044030" y="58016"/>
                  <a:pt x="1077248" y="85082"/>
                  <a:pt x="1108718" y="116014"/>
                </a:cubicBezTo>
                <a:cubicBezTo>
                  <a:pt x="1233524" y="239743"/>
                  <a:pt x="1295926" y="392521"/>
                  <a:pt x="1295926" y="574349"/>
                </a:cubicBezTo>
                <a:cubicBezTo>
                  <a:pt x="1295926" y="787378"/>
                  <a:pt x="1199094" y="947149"/>
                  <a:pt x="1005432" y="1053664"/>
                </a:cubicBezTo>
                <a:cubicBezTo>
                  <a:pt x="1287318" y="1188152"/>
                  <a:pt x="1428262" y="1406560"/>
                  <a:pt x="1428262" y="1708889"/>
                </a:cubicBezTo>
                <a:cubicBezTo>
                  <a:pt x="1428262" y="1917614"/>
                  <a:pt x="1350796" y="2095676"/>
                  <a:pt x="1195866" y="2243075"/>
                </a:cubicBezTo>
                <a:cubicBezTo>
                  <a:pt x="1043088" y="2389398"/>
                  <a:pt x="861260" y="2462559"/>
                  <a:pt x="650384" y="2462559"/>
                </a:cubicBezTo>
                <a:lnTo>
                  <a:pt x="643878" y="2461979"/>
                </a:lnTo>
                <a:lnTo>
                  <a:pt x="528948" y="2226502"/>
                </a:lnTo>
                <a:lnTo>
                  <a:pt x="542256" y="2230265"/>
                </a:lnTo>
                <a:cubicBezTo>
                  <a:pt x="577760" y="2236653"/>
                  <a:pt x="614880" y="2239847"/>
                  <a:pt x="653612" y="2239847"/>
                </a:cubicBezTo>
                <a:cubicBezTo>
                  <a:pt x="801010" y="2239847"/>
                  <a:pt x="926352" y="2187666"/>
                  <a:pt x="1029640" y="2083303"/>
                </a:cubicBezTo>
                <a:cubicBezTo>
                  <a:pt x="1131850" y="1978941"/>
                  <a:pt x="1182956" y="1854136"/>
                  <a:pt x="1182956" y="1708889"/>
                </a:cubicBezTo>
                <a:cubicBezTo>
                  <a:pt x="1182956" y="1560414"/>
                  <a:pt x="1130236" y="1435072"/>
                  <a:pt x="1024798" y="1332861"/>
                </a:cubicBezTo>
                <a:cubicBezTo>
                  <a:pt x="919360" y="1230650"/>
                  <a:pt x="792402" y="1179545"/>
                  <a:pt x="643928" y="1179545"/>
                </a:cubicBezTo>
                <a:cubicBezTo>
                  <a:pt x="502984" y="1179545"/>
                  <a:pt x="379256" y="1230650"/>
                  <a:pt x="272742" y="1332861"/>
                </a:cubicBezTo>
                <a:cubicBezTo>
                  <a:pt x="246114" y="1358683"/>
                  <a:pt x="222814" y="1385681"/>
                  <a:pt x="202842" y="1413856"/>
                </a:cubicBezTo>
                <a:lnTo>
                  <a:pt x="164940" y="1480701"/>
                </a:lnTo>
                <a:lnTo>
                  <a:pt x="43162" y="1231193"/>
                </a:lnTo>
                <a:lnTo>
                  <a:pt x="43978" y="1230078"/>
                </a:lnTo>
                <a:cubicBezTo>
                  <a:pt x="111760" y="1150394"/>
                  <a:pt x="192856" y="1091589"/>
                  <a:pt x="287266" y="1053664"/>
                </a:cubicBezTo>
                <a:cubicBezTo>
                  <a:pt x="95756" y="929935"/>
                  <a:pt x="0" y="766936"/>
                  <a:pt x="0" y="564666"/>
                </a:cubicBezTo>
                <a:cubicBezTo>
                  <a:pt x="0" y="383914"/>
                  <a:pt x="62940" y="232750"/>
                  <a:pt x="188822" y="111173"/>
                </a:cubicBezTo>
                <a:cubicBezTo>
                  <a:pt x="220022" y="81048"/>
                  <a:pt x="252972" y="54688"/>
                  <a:pt x="287670" y="32094"/>
                </a:cubicBezTo>
                <a:lnTo>
                  <a:pt x="349794" y="0"/>
                </a:lnTo>
                <a:close/>
                <a:moveTo>
                  <a:pt x="653612" y="151519"/>
                </a:moveTo>
                <a:cubicBezTo>
                  <a:pt x="539566" y="151519"/>
                  <a:pt x="442734" y="190251"/>
                  <a:pt x="363118" y="267717"/>
                </a:cubicBezTo>
                <a:cubicBezTo>
                  <a:pt x="283500" y="345182"/>
                  <a:pt x="243692" y="440937"/>
                  <a:pt x="243692" y="554983"/>
                </a:cubicBezTo>
                <a:cubicBezTo>
                  <a:pt x="243692" y="662573"/>
                  <a:pt x="285114" y="755639"/>
                  <a:pt x="367958" y="834180"/>
                </a:cubicBezTo>
                <a:cubicBezTo>
                  <a:pt x="448652" y="912721"/>
                  <a:pt x="542794" y="951991"/>
                  <a:pt x="650384" y="951991"/>
                </a:cubicBezTo>
                <a:cubicBezTo>
                  <a:pt x="760126" y="951991"/>
                  <a:pt x="854268" y="913259"/>
                  <a:pt x="932808" y="835793"/>
                </a:cubicBezTo>
                <a:cubicBezTo>
                  <a:pt x="1011350" y="758328"/>
                  <a:pt x="1050620" y="664725"/>
                  <a:pt x="1050620" y="554983"/>
                </a:cubicBezTo>
                <a:cubicBezTo>
                  <a:pt x="1050620" y="445241"/>
                  <a:pt x="1012426" y="350561"/>
                  <a:pt x="936036" y="270944"/>
                </a:cubicBezTo>
                <a:cubicBezTo>
                  <a:pt x="858570" y="191327"/>
                  <a:pt x="764430" y="151519"/>
                  <a:pt x="653612" y="151519"/>
                </a:cubicBezTo>
                <a:close/>
              </a:path>
            </a:pathLst>
          </a:custGeom>
          <a:solidFill>
            <a:srgbClr val="0B0A0E"/>
          </a:solidFill>
          <a:ln>
            <a:noFill/>
          </a:ln>
          <a:effectLst>
            <a:outerShdw blurRad="444500" dist="508000" dir="10800000" algn="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260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2A71280-1701-FC3D-85A6-F4631A68B3B9}"/>
              </a:ext>
            </a:extLst>
          </p:cNvPr>
          <p:cNvSpPr txBox="1"/>
          <p:nvPr/>
        </p:nvSpPr>
        <p:spPr>
          <a:xfrm>
            <a:off x="21008808" y="4209123"/>
            <a:ext cx="181842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</a:rPr>
              <a:t>EVALUATION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220692D-F39E-E481-55C5-63C2E3E09615}"/>
              </a:ext>
            </a:extLst>
          </p:cNvPr>
          <p:cNvSpPr txBox="1"/>
          <p:nvPr/>
        </p:nvSpPr>
        <p:spPr>
          <a:xfrm>
            <a:off x="21050646" y="4728407"/>
            <a:ext cx="1280448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Xem </a:t>
            </a:r>
            <a:r>
              <a:rPr lang="en-US" dirty="0" err="1">
                <a:solidFill>
                  <a:schemeClr val="tx2"/>
                </a:solidFill>
              </a:rPr>
              <a:t>xét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toàn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bộ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án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rút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bài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học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thiện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lần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sau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01" name="TextBox 48">
            <a:extLst>
              <a:ext uri="{FF2B5EF4-FFF2-40B4-BE49-F238E27FC236}">
                <a16:creationId xmlns:a16="http://schemas.microsoft.com/office/drawing/2014/main" id="{DA8E9E1C-DB86-206D-E241-662FBF98C7D1}"/>
              </a:ext>
            </a:extLst>
          </p:cNvPr>
          <p:cNvSpPr txBox="1"/>
          <p:nvPr/>
        </p:nvSpPr>
        <p:spPr>
          <a:xfrm>
            <a:off x="4488264" y="1006880"/>
            <a:ext cx="1540748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6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PROJECT MANAGEMENT </a:t>
            </a:r>
            <a:r>
              <a:rPr lang="en-US" sz="66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8 – PHASES</a:t>
            </a:r>
          </a:p>
        </p:txBody>
      </p:sp>
      <p:pic>
        <p:nvPicPr>
          <p:cNvPr id="102" name="Graphic 101">
            <a:extLst>
              <a:ext uri="{FF2B5EF4-FFF2-40B4-BE49-F238E27FC236}">
                <a16:creationId xmlns:a16="http://schemas.microsoft.com/office/drawing/2014/main" id="{D2D6CC96-7803-7DC2-AF96-233305B558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48730" y="7608704"/>
            <a:ext cx="932046" cy="932046"/>
          </a:xfrm>
          <a:prstGeom prst="rect">
            <a:avLst/>
          </a:prstGeom>
        </p:spPr>
      </p:pic>
      <p:pic>
        <p:nvPicPr>
          <p:cNvPr id="103" name="Graphic 102">
            <a:extLst>
              <a:ext uri="{FF2B5EF4-FFF2-40B4-BE49-F238E27FC236}">
                <a16:creationId xmlns:a16="http://schemas.microsoft.com/office/drawing/2014/main" id="{BD08EDF0-4BAE-6E5E-3DFE-F2D040418D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540274" y="7608704"/>
            <a:ext cx="932046" cy="932046"/>
          </a:xfrm>
          <a:prstGeom prst="rect">
            <a:avLst/>
          </a:prstGeom>
        </p:spPr>
      </p:pic>
      <p:pic>
        <p:nvPicPr>
          <p:cNvPr id="104" name="Graphic 103">
            <a:extLst>
              <a:ext uri="{FF2B5EF4-FFF2-40B4-BE49-F238E27FC236}">
                <a16:creationId xmlns:a16="http://schemas.microsoft.com/office/drawing/2014/main" id="{B53A7D27-0871-25DD-2E81-F5897F05DE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286046" y="7608704"/>
            <a:ext cx="932046" cy="932046"/>
          </a:xfrm>
          <a:prstGeom prst="rect">
            <a:avLst/>
          </a:prstGeom>
        </p:spPr>
      </p:pic>
      <p:pic>
        <p:nvPicPr>
          <p:cNvPr id="105" name="Graphic 104">
            <a:extLst>
              <a:ext uri="{FF2B5EF4-FFF2-40B4-BE49-F238E27FC236}">
                <a16:creationId xmlns:a16="http://schemas.microsoft.com/office/drawing/2014/main" id="{CD7AA64D-B90E-8EF4-334E-859EF7E677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94502" y="7608704"/>
            <a:ext cx="932046" cy="932046"/>
          </a:xfrm>
          <a:prstGeom prst="rect">
            <a:avLst/>
          </a:prstGeom>
        </p:spPr>
      </p:pic>
      <p:pic>
        <p:nvPicPr>
          <p:cNvPr id="106" name="Graphic 105">
            <a:extLst>
              <a:ext uri="{FF2B5EF4-FFF2-40B4-BE49-F238E27FC236}">
                <a16:creationId xmlns:a16="http://schemas.microsoft.com/office/drawing/2014/main" id="{CAD2459F-B72D-CE24-69D7-82E431A07C8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031817" y="7608704"/>
            <a:ext cx="932046" cy="932046"/>
          </a:xfrm>
          <a:prstGeom prst="rect">
            <a:avLst/>
          </a:prstGeom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9EE3C680-7BCC-2C13-B60D-734A1F419DE4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8" name="TextBox 48">
            <a:extLst>
              <a:ext uri="{FF2B5EF4-FFF2-40B4-BE49-F238E27FC236}">
                <a16:creationId xmlns:a16="http://schemas.microsoft.com/office/drawing/2014/main" id="{CAE49797-FC7B-0A31-E512-5C8B356154FF}"/>
              </a:ext>
            </a:extLst>
          </p:cNvPr>
          <p:cNvSpPr txBox="1"/>
          <p:nvPr/>
        </p:nvSpPr>
        <p:spPr>
          <a:xfrm>
            <a:off x="9111193" y="198328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pic>
        <p:nvPicPr>
          <p:cNvPr id="109" name="Graphic 108">
            <a:extLst>
              <a:ext uri="{FF2B5EF4-FFF2-40B4-BE49-F238E27FC236}">
                <a16:creationId xmlns:a16="http://schemas.microsoft.com/office/drawing/2014/main" id="{0E0F8F7C-0FA1-030A-CD98-8732556B5D9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811414" y="7608704"/>
            <a:ext cx="932046" cy="932046"/>
          </a:xfrm>
          <a:prstGeom prst="rect">
            <a:avLst/>
          </a:prstGeom>
        </p:spPr>
      </p:pic>
      <p:pic>
        <p:nvPicPr>
          <p:cNvPr id="110" name="Graphic 109">
            <a:extLst>
              <a:ext uri="{FF2B5EF4-FFF2-40B4-BE49-F238E27FC236}">
                <a16:creationId xmlns:a16="http://schemas.microsoft.com/office/drawing/2014/main" id="{46B8C5C5-0A37-5FD7-8346-F2C6EAFF979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557186" y="7608704"/>
            <a:ext cx="932046" cy="932046"/>
          </a:xfrm>
          <a:prstGeom prst="rect">
            <a:avLst/>
          </a:prstGeom>
        </p:spPr>
      </p:pic>
      <p:pic>
        <p:nvPicPr>
          <p:cNvPr id="111" name="Graphic 110">
            <a:extLst>
              <a:ext uri="{FF2B5EF4-FFF2-40B4-BE49-F238E27FC236}">
                <a16:creationId xmlns:a16="http://schemas.microsoft.com/office/drawing/2014/main" id="{94A14251-6A75-A971-82BB-9392FF8C938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302958" y="7608704"/>
            <a:ext cx="932046" cy="93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004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3" grpId="0"/>
          <p:bldP spid="44" grpId="0"/>
          <p:bldP spid="48" grpId="0"/>
          <p:bldP spid="49" grpId="0"/>
          <p:bldP spid="50" grpId="0" animBg="1"/>
          <p:bldP spid="51" grpId="0"/>
          <p:bldP spid="52" grpId="0"/>
          <p:bldP spid="53" grpId="0" animBg="1"/>
          <p:bldP spid="54" grpId="0"/>
          <p:bldP spid="55" grpId="0"/>
          <p:bldP spid="56" grpId="0" animBg="1"/>
          <p:bldP spid="57" grpId="0"/>
          <p:bldP spid="58" grpId="0"/>
          <p:bldP spid="59" grpId="0" animBg="1"/>
          <p:bldP spid="93" grpId="0"/>
          <p:bldP spid="94" grpId="0"/>
          <p:bldP spid="95" grpId="0" animBg="1"/>
          <p:bldP spid="96" grpId="0"/>
          <p:bldP spid="97" grpId="0"/>
          <p:bldP spid="98" grpId="0" animBg="1"/>
          <p:bldP spid="99" grpId="0"/>
          <p:bldP spid="10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0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2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0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50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88" dur="4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3" grpId="0"/>
          <p:bldP spid="44" grpId="0"/>
          <p:bldP spid="48" grpId="0"/>
          <p:bldP spid="49" grpId="0"/>
          <p:bldP spid="50" grpId="0" animBg="1"/>
          <p:bldP spid="51" grpId="0"/>
          <p:bldP spid="52" grpId="0"/>
          <p:bldP spid="53" grpId="0" animBg="1"/>
          <p:bldP spid="54" grpId="0"/>
          <p:bldP spid="55" grpId="0"/>
          <p:bldP spid="56" grpId="0" animBg="1"/>
          <p:bldP spid="57" grpId="0"/>
          <p:bldP spid="58" grpId="0"/>
          <p:bldP spid="59" grpId="0" animBg="1"/>
          <p:bldP spid="93" grpId="0"/>
          <p:bldP spid="94" grpId="0"/>
          <p:bldP spid="95" grpId="0" animBg="1"/>
          <p:bldP spid="96" grpId="0"/>
          <p:bldP spid="97" grpId="0"/>
          <p:bldP spid="98" grpId="0" animBg="1"/>
          <p:bldP spid="99" grpId="0"/>
          <p:bldP spid="100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78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CP_D_9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F6038"/>
      </a:accent1>
      <a:accent2>
        <a:srgbClr val="FFBE98"/>
      </a:accent2>
      <a:accent3>
        <a:srgbClr val="141031"/>
      </a:accent3>
      <a:accent4>
        <a:srgbClr val="0B1957"/>
      </a:accent4>
      <a:accent5>
        <a:srgbClr val="5884E7"/>
      </a:accent5>
      <a:accent6>
        <a:srgbClr val="D2E0E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3507</TotalTime>
  <Words>1500</Words>
  <Application>Microsoft Office PowerPoint</Application>
  <PresentationFormat>Custom</PresentationFormat>
  <Paragraphs>190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Aptos</vt:lpstr>
      <vt:lpstr>Arial</vt:lpstr>
      <vt:lpstr>Calibri</vt:lpstr>
      <vt:lpstr>Open Sans Light</vt:lpstr>
      <vt:lpstr>UTM Avo</vt:lpstr>
      <vt:lpstr>SO 02</vt:lpstr>
      <vt:lpstr>SO 01</vt:lpstr>
      <vt:lpstr>SO 03</vt:lpstr>
      <vt:lpstr>SO 04</vt:lpstr>
      <vt:lpstr>SO 05</vt:lpstr>
      <vt:lpstr>SO 06</vt:lpstr>
      <vt:lpstr>SO 07</vt:lpstr>
      <vt:lpstr>SO 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12 - PM 8 Phases</dc:title>
  <dc:creator>Slide Ocean</dc:creator>
  <cp:lastModifiedBy>SO</cp:lastModifiedBy>
  <cp:revision>619</cp:revision>
  <dcterms:created xsi:type="dcterms:W3CDTF">2024-04-24T08:43:56Z</dcterms:created>
  <dcterms:modified xsi:type="dcterms:W3CDTF">2025-08-16T14:09:33Z</dcterms:modified>
</cp:coreProperties>
</file>