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8"/>
  </p:notesMasterIdLst>
  <p:handoutMasterIdLst>
    <p:handoutMasterId r:id="rId19"/>
  </p:handoutMasterIdLst>
  <p:sldIdLst>
    <p:sldId id="2147378074" r:id="rId9"/>
    <p:sldId id="2147378086" r:id="rId10"/>
    <p:sldId id="2147378077" r:id="rId11"/>
    <p:sldId id="2147378075" r:id="rId12"/>
    <p:sldId id="2147378076" r:id="rId13"/>
    <p:sldId id="2147378088" r:id="rId14"/>
    <p:sldId id="2147378087" r:id="rId15"/>
    <p:sldId id="2147378072" r:id="rId16"/>
    <p:sldId id="2147378073" r:id="rId1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10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126">
            <a:extLst>
              <a:ext uri="{FF2B5EF4-FFF2-40B4-BE49-F238E27FC236}">
                <a16:creationId xmlns:a16="http://schemas.microsoft.com/office/drawing/2014/main" id="{E3BAE048-A222-544F-262F-1013A5189E12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27EDA28-154F-C465-74B2-2F4FF90DB8F3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E74AB76-FFC6-207F-6B18-C59012F56D5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250AFCB-11BE-5108-B862-16330753221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0981EB-99B5-7F8C-F42E-46DC3CFAACB1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4F713890-B21D-4025-9183-54ADA5CEAC41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8C28D41-BD8D-D4DB-8A49-A716CF45662A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B4D26CF1-ED9D-F4D7-F519-A7AE0CE94243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3139551D-DCFD-D614-E2CE-017D37197CBF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E4C0C591-BBDC-73A6-B2C4-DE60D7E7618B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9E35B349-7FCF-EAC8-DE43-92FDF1529EB9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966997B-9AC0-C97C-5710-3AFEA257AE6B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BEB2F63C-5DBB-CA5D-64A3-B813DBE94C13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E28DA1A3-E120-CCF0-0CBA-9742121E17E6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76729F5-2E70-3349-5236-FBE4410C7042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494F2A9-2677-FAF6-97DE-934FBAD85BF2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DF54EB89-0952-22EA-D3FD-7B31033F6B09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72A3A6-EC21-93C0-512F-3BFC8021432C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5CBAD9CB-738A-4EF2-E34A-50B8DC3738A3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2D6AA1A5-C1DF-4A4F-A028-B8AA726F6C85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CD4A3C7-67AC-7137-ACAD-6E1D71F62347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D47D51D2-1AC5-8612-96AA-B14D30B09E20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E123C6C-BEE4-301A-2BC6-CDB1CD57B09A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38E4971-E599-ACFD-18AE-C4528C3EBAA8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ED6AF91A-E596-DFDB-C5AB-5C1B78874F51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28BEE6A2-E661-6A09-8BD1-0487E1A7197C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883625E4-4EF8-A6C2-FB48-BFBCCA1607C5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CED4AE8-5D5C-093E-014F-1FA2900C4393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A118DF5E-5602-D692-DF89-913483FA7566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156" name="Graphic 155">
            <a:extLst>
              <a:ext uri="{FF2B5EF4-FFF2-40B4-BE49-F238E27FC236}">
                <a16:creationId xmlns:a16="http://schemas.microsoft.com/office/drawing/2014/main" id="{1B296E61-D0B2-30CB-3E5C-780BE1513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157" name="Graphic 156">
            <a:extLst>
              <a:ext uri="{FF2B5EF4-FFF2-40B4-BE49-F238E27FC236}">
                <a16:creationId xmlns:a16="http://schemas.microsoft.com/office/drawing/2014/main" id="{8E029F8C-0D78-B717-67C5-B22031B83D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158" name="Graphic 157">
            <a:extLst>
              <a:ext uri="{FF2B5EF4-FFF2-40B4-BE49-F238E27FC236}">
                <a16:creationId xmlns:a16="http://schemas.microsoft.com/office/drawing/2014/main" id="{45CDBA7A-1D02-33F2-2838-E33BAD5FC4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159" name="Graphic 158">
            <a:extLst>
              <a:ext uri="{FF2B5EF4-FFF2-40B4-BE49-F238E27FC236}">
                <a16:creationId xmlns:a16="http://schemas.microsoft.com/office/drawing/2014/main" id="{378F2D46-1049-60F9-A247-1F23B325EC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8" grpId="0" animBg="1"/>
          <p:bldP spid="141" grpId="0" animBg="1"/>
          <p:bldP spid="142" grpId="0" animBg="1"/>
          <p:bldP spid="144" grpId="0" animBg="1"/>
          <p:bldP spid="146" grpId="0" animBg="1"/>
          <p:bldP spid="147" grpId="0"/>
          <p:bldP spid="147" grpId="1"/>
          <p:bldP spid="148" grpId="0"/>
          <p:bldP spid="149" grpId="0"/>
          <p:bldP spid="150" grpId="0"/>
          <p:bldP spid="151" grpId="0"/>
          <p:bldP spid="152" grpId="0"/>
          <p:bldP spid="153" grpId="0"/>
          <p:bldP spid="154" grpId="0"/>
          <p:bldP spid="15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8" grpId="0" animBg="1"/>
          <p:bldP spid="141" grpId="0" animBg="1"/>
          <p:bldP spid="142" grpId="0" animBg="1"/>
          <p:bldP spid="144" grpId="0" animBg="1"/>
          <p:bldP spid="146" grpId="0" animBg="1"/>
          <p:bldP spid="147" grpId="0"/>
          <p:bldP spid="147" grpId="1"/>
          <p:bldP spid="148" grpId="0"/>
          <p:bldP spid="149" grpId="0"/>
          <p:bldP spid="150" grpId="0"/>
          <p:bldP spid="151" grpId="0"/>
          <p:bldP spid="152" grpId="0"/>
          <p:bldP spid="153" grpId="0"/>
          <p:bldP spid="154" grpId="0"/>
          <p:bldP spid="15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6C45BD7C-3EE0-77B2-B2E6-CEA3A1BA2853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3619073-FE7F-EB47-4158-17D5238A2AC6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716246-9D9A-0F72-8757-510AFB377B0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57B63D6-0B65-39F4-E8B2-F87ACD525F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63E1F8F-AAD1-4CC3-6274-900CDDE4646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E3CFA9F-9C2F-A98B-67E6-113732F8534F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D2C353CA-F80D-46BE-0307-7553A2128632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F6A9FEC-CE9A-EC7A-2EB5-8126D593188A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21C11FB-5E85-8CB8-864C-E9D34283BDBF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BF0F685-5CE9-3EE9-B3D9-61632C9E2EB6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7B160B2-DE4C-2AC8-B30B-66D96386C463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E4D03B-1D29-B1B1-5C7B-F7EBA889623E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BA98449-AFB9-CB71-ED45-6E6C71EE6E61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48A693-EACB-487D-74FB-C2ABA655E295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853D16-8417-1A2C-FC31-5F066487DABA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E92F75-E954-949B-3BA5-CC63A092284C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0C892A2-3C6C-ED89-C70D-1CE648FACDDF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EF674F-3888-1CF5-6053-4A503B372298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E4AB71B-F0B1-22EF-90AE-FF2A0A280844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BC6D0A0-197E-99DA-1322-833811A9EDEC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9CF002F-F5E2-3E51-DC02-99A802C9EB39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979AA9-41D9-F4D0-AAD4-6C7C4679C960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C4D429-1BBF-0E73-3AA3-EB46EC04DBE7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ED1CF7D-A952-BD96-EF4F-977531CCF4E5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C45FCF-4046-E072-E2CA-16603D90F50F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8E0114B-8B39-8A90-0B72-D01BE7E92403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2181570-B86C-ECD5-AE87-520935428200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C1F255-19FF-6EEE-9304-EDD548269629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2D8098-518E-38CA-C731-E157A2714464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FF0F990C-F9F4-5694-F203-C0E5F0372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6ACD6E75-2ECB-5B6B-88B3-72463622FA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5C1507C6-6977-A775-F09A-D51636F485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EC77FB88-2353-75CE-9C66-3D466EBA95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02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6" grpId="0" animBg="1"/>
          <p:bldP spid="5" grpId="0" animBg="1"/>
          <p:bldP spid="2" grpId="0" animBg="1"/>
          <p:bldP spid="9" grpId="0" animBg="1"/>
          <p:bldP spid="66" grpId="0"/>
          <p:bldP spid="66" grpId="1"/>
          <p:bldP spid="40" grpId="0"/>
          <p:bldP spid="41" grpId="0"/>
          <p:bldP spid="43" grpId="0"/>
          <p:bldP spid="44" grpId="0"/>
          <p:bldP spid="50" grpId="0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6" grpId="0" animBg="1"/>
          <p:bldP spid="5" grpId="0" animBg="1"/>
          <p:bldP spid="2" grpId="0" animBg="1"/>
          <p:bldP spid="9" grpId="0" animBg="1"/>
          <p:bldP spid="66" grpId="0"/>
          <p:bldP spid="66" grpId="1"/>
          <p:bldP spid="40" grpId="0"/>
          <p:bldP spid="41" grpId="0"/>
          <p:bldP spid="43" grpId="0"/>
          <p:bldP spid="44" grpId="0"/>
          <p:bldP spid="50" grpId="0"/>
          <p:bldP spid="51" grpId="0"/>
          <p:bldP spid="52" grpId="0"/>
          <p:bldP spid="5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AC7DBA40-DCE5-C143-F5AD-795911A6BD3D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43E92CF-8185-F15F-6CDC-DAB685D0B847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E5B3D71-DC85-FCC3-8060-CD7E85DED50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6F379E5-506C-B90B-A0C3-7C85CA8A79D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80CA6B8-A596-2FBE-7E85-1713BA9242B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AFCE1C5-8D9E-D69E-6F5A-53CA8F59B31E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75431C0-AB6F-90E4-EE04-504EE84BFBDC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B3E058E6-CEA5-AB85-4D34-F88B8A71CEA6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1D28FC8-7FEF-7D1B-AFE2-90EDDE0E2E1C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B725840-A200-F4D5-DF30-037B3D930E6A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CE2A3BF-8474-D75C-FA7F-CB7864E4D3C1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3AA8531-7440-2FB5-F5DB-B9E11B80C718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01DBE1F-E600-170F-C446-6BBC6B824431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15FBCA4-4382-1E21-3866-81BDA490974E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1671755-651B-8677-3933-7E9893F2AACD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006C848-5E7D-D422-B033-B6C81E468A0F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D1A2F4B-920F-51A9-93D4-C50677BFE447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F546842-3B97-7BCE-A617-23AF6D8EC6AD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4B5829D-AD72-2C7F-6F73-8BF0B3D03587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105DDFB-AF03-FD49-54D9-34B3BE5945CB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95FFE6-ECE5-83ED-DA78-47A46A556146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588F20F-4A80-0246-3A5D-651436A62884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WEAKNESSES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C7024CD-2B9C-B861-17B3-FE38A3BB9A39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Quy trình nội bộ chưa tối ưu.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BEB9B1-BB4E-D2FF-B50C-526CF9A2D8F3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STRENGTHS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13C9407-5FF9-37EB-8D9C-0AB2D8439E06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Công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nghệ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AI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tiên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tiến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độc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quyền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ngũ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kỹ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thuật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giỏi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Khả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năng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hoạt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ứng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nhanh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xu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hướng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D04E8C-58FA-E9D9-12CF-C6F142520035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THREATS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18EA83-A96F-64BE-A138-FFF3E94FFC46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OPPORTUNITIES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220383-367A-5BD8-C322-C1C0BF6AAA7F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Xu hướng công nghệ thay đổi nhanh.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D3F8EFB-7976-21F0-E770-B00D523DB869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Chính sách hỗ trợ công nghệ mới.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A89461A-6118-9947-7FA9-2B690080E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F9BC9F43-65C6-58B2-6DEA-E7E5602C91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D701F73B-6A31-9F21-6E7E-53B6E097D8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64B73035-C0B8-DB85-2A70-014E0137F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5" grpId="0" animBg="1"/>
          <p:bldP spid="77" grpId="0" animBg="1"/>
          <p:bldP spid="79" grpId="0" animBg="1"/>
          <p:bldP spid="80" grpId="0"/>
          <p:bldP spid="80" grpId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5" grpId="0" animBg="1"/>
          <p:bldP spid="77" grpId="0" animBg="1"/>
          <p:bldP spid="79" grpId="0" animBg="1"/>
          <p:bldP spid="80" grpId="0"/>
          <p:bldP spid="80" grpId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>
            <a:extLst>
              <a:ext uri="{FF2B5EF4-FFF2-40B4-BE49-F238E27FC236}">
                <a16:creationId xmlns:a16="http://schemas.microsoft.com/office/drawing/2014/main" id="{199F44A0-7EC5-FBB0-2E70-11F0F7F56AC9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4143E28-ACE2-3A2E-6F68-44B2CDE1A6D6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27F99F-7114-9A10-EF28-E72AF374AAB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4B72CB4-5DA6-27C9-5CC4-8043CB9547F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2A040A6-E237-33BE-E8AB-110F2041643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49FC305-29B0-7FD9-A316-E37BFCEDD9FD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970F179-2176-8286-C084-CD4B45A6DEA4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E64459F-5170-4B55-5B89-CE1B3636CC11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6F534457-FE07-0489-607F-FBEC38BAADDE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AB16CB4-D074-9791-0744-87C364A73055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24EB8504-04D4-19E1-D2AA-4B966171F1BC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8C87DE5-105E-5E13-192B-08831B816579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84F772D-B5AC-B948-BEB5-E61B350B17CE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98D12834-D216-95F7-16E0-3D52F2E62611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DEF0536-C11F-D9AA-6A6E-BC675EB33DFE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B8F5605-C50C-E67A-612C-359BCF729A80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3938E2E-9BEC-8366-AEF9-182175F0CD98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E3A1F3B-2E82-7F9B-9535-5E5047F6E14F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B14A431D-FA57-99BA-B4D0-E80315B864CF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D7F8E1DC-F25F-8C9A-F3FA-A70F470A5BBD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661C0BB-7ED7-972D-D71D-24D0260235C8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419409B-2332-02FE-15EA-4B47FA186EF2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9C6EDF9-B001-F731-9E9A-C276B6581E58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C10F9DD-6179-17C7-F0B6-042E06578892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53CD93A-DBED-8326-F635-0D12605944E1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39428EE-5B7B-3012-23C6-0B8C25BAC6D0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9F84A47-8320-263C-DE18-05BD0EE4037B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3573591-6168-5305-0A7D-2F164FFCDCC0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EC49F82-CBD2-A14B-00AC-EE84D2486101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123" name="Graphic 122">
            <a:extLst>
              <a:ext uri="{FF2B5EF4-FFF2-40B4-BE49-F238E27FC236}">
                <a16:creationId xmlns:a16="http://schemas.microsoft.com/office/drawing/2014/main" id="{3B1D9E7E-C9D6-C213-AEFD-8D4B9404E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124" name="Graphic 123">
            <a:extLst>
              <a:ext uri="{FF2B5EF4-FFF2-40B4-BE49-F238E27FC236}">
                <a16:creationId xmlns:a16="http://schemas.microsoft.com/office/drawing/2014/main" id="{E65E8AA5-A1DE-D7B0-F0E9-66C85E46EC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125" name="Graphic 124">
            <a:extLst>
              <a:ext uri="{FF2B5EF4-FFF2-40B4-BE49-F238E27FC236}">
                <a16:creationId xmlns:a16="http://schemas.microsoft.com/office/drawing/2014/main" id="{47238E4F-9C56-DE1E-304F-1369F0F210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126" name="Graphic 125">
            <a:extLst>
              <a:ext uri="{FF2B5EF4-FFF2-40B4-BE49-F238E27FC236}">
                <a16:creationId xmlns:a16="http://schemas.microsoft.com/office/drawing/2014/main" id="{A12765D6-17B9-43F3-418E-217B463F85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" grpId="0" animBg="1"/>
          <p:bldP spid="108" grpId="0" animBg="1"/>
          <p:bldP spid="109" grpId="0" animBg="1"/>
          <p:bldP spid="111" grpId="0" animBg="1"/>
          <p:bldP spid="113" grpId="0" animBg="1"/>
          <p:bldP spid="114" grpId="0"/>
          <p:bldP spid="114" grpId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" grpId="0" animBg="1"/>
          <p:bldP spid="108" grpId="0" animBg="1"/>
          <p:bldP spid="109" grpId="0" animBg="1"/>
          <p:bldP spid="111" grpId="0" animBg="1"/>
          <p:bldP spid="113" grpId="0" animBg="1"/>
          <p:bldP spid="114" grpId="0"/>
          <p:bldP spid="114" grpId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F34FA1-1CFA-5B7E-1162-A0A0DFF0F68B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D7F522-2247-7AD0-23DA-916C08F97C6D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446D898-A79A-1272-5DB3-7E60F30DBB3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205BE65-63E0-2165-353C-FD850E580F3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ECD01A0-55CC-E01F-70BE-003AA62430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23182DD-D3B1-41AD-77DD-8DED1DC8968B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E2E4310-E6D8-D69A-6EA8-18077F2D2C2B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76A7593-17AC-F394-FC4A-ADBF218B08A7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DC7D6BF-5A00-4035-D92F-4E44214246DF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20DF360-9B1B-1962-3189-C67D88C64792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798A782-A1A1-C51F-3410-BD1B4225E313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94AA46-977A-C814-795A-88E345EFBC39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23ABDE2-BA63-026F-A08F-61979A5A0FBA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5128A4F-CBC5-BE83-F15B-5E8DF4CFA849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CF18E7-1256-0A4D-F6C5-C46D3137C68A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0D1989-4B11-969E-83B3-418EEE45F3C8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7B96101-DDE0-08A6-5745-2483D63A17A5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AE8F43-8311-B20B-8B79-D9EEFF58262B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2B3B73C-4EA2-E79D-92AF-B213C4171EA3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E2B4829-392B-715A-E7F0-661B5E349C6F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F3A044-5DE3-CBB0-BF0B-8AC834789411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B2C3F7-716B-BCB3-8931-1F97F2CFF317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WEAKNESSES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5587D7-CA9A-A711-251A-2D7039D3D92A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Quy trình nội bộ chưa tối ưu.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F95F80-F2E6-B5AD-53CE-3B478E3168F6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STRENGTHS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32A333-66DE-A25B-0CC6-3C22BB903C33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Công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nghệ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AI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tiên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tiến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độc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quyền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ngũ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kỹ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thuật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giỏi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Khả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năng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hoạt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ứng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nhanh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xu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hướng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DF3491-C33B-2D79-0224-799DBFED5C76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THREATS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210006-AEE1-5F37-2C51-FCD0BB09BE1F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OPPORTUNITIES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AC817B-3213-A95C-AF4C-BA1A6A70E8B0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Xu hướng công nghệ thay đổi nhanh.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AEC0E3-EED3-7DA3-78B5-17430A0A54D2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Chính sách hỗ trợ công nghệ mới.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AD831289-E44E-3696-2298-9A00ECAD2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BA77A078-292E-3887-B48A-799738000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2DA22749-9478-DE20-ED1F-0E564FEE01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742AB0A1-93BC-22D3-6C2F-002A06B0FE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6" grpId="0" animBg="1"/>
          <p:bldP spid="17" grpId="0" animBg="1"/>
          <p:bldP spid="19" grpId="0" animBg="1"/>
          <p:bldP spid="21" grpId="0" animBg="1"/>
          <p:bldP spid="22" grpId="0"/>
          <p:bldP spid="22" grpId="1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6" grpId="0" animBg="1"/>
          <p:bldP spid="17" grpId="0" animBg="1"/>
          <p:bldP spid="19" grpId="0" animBg="1"/>
          <p:bldP spid="21" grpId="0" animBg="1"/>
          <p:bldP spid="22" grpId="0"/>
          <p:bldP spid="22" grpId="1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AC7DBA40-DCE5-C143-F5AD-795911A6BD3D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43E92CF-8185-F15F-6CDC-DAB685D0B847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E5B3D71-DC85-FCC3-8060-CD7E85DED50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6F379E5-506C-B90B-A0C3-7C85CA8A79D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80CA6B8-A596-2FBE-7E85-1713BA9242B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AFCE1C5-8D9E-D69E-6F5A-53CA8F59B31E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75431C0-AB6F-90E4-EE04-504EE84BFBDC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B3E058E6-CEA5-AB85-4D34-F88B8A71CEA6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21D28FC8-7FEF-7D1B-AFE2-90EDDE0E2E1C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B725840-A200-F4D5-DF30-037B3D930E6A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CE2A3BF-8474-D75C-FA7F-CB7864E4D3C1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3AA8531-7440-2FB5-F5DB-B9E11B80C718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01DBE1F-E600-170F-C446-6BBC6B824431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15FBCA4-4382-1E21-3866-81BDA490974E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1671755-651B-8677-3933-7E9893F2AACD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006C848-5E7D-D422-B033-B6C81E468A0F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D1A2F4B-920F-51A9-93D4-C50677BFE447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F546842-3B97-7BCE-A617-23AF6D8EC6AD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4B5829D-AD72-2C7F-6F73-8BF0B3D03587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105DDFB-AF03-FD49-54D9-34B3BE5945CB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95FFE6-ECE5-83ED-DA78-47A46A556146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588F20F-4A80-0246-3A5D-651436A62884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WEAKNESSES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C7024CD-2B9C-B861-17B3-FE38A3BB9A39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Quy trình nội bộ chưa tối ưu.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BEB9B1-BB4E-D2FF-B50C-526CF9A2D8F3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STRENGTHS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13C9407-5FF9-37EB-8D9C-0AB2D8439E06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Công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nghệ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AI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tiên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tiến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độc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quyền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Đội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ngũ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kỹ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thuật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giỏi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Khả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năng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mở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rộng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phẩm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linh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hoạt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Phản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ứng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nhanh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với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xu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hướng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altLang="en-US" sz="22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mới</a:t>
            </a:r>
            <a:r>
              <a:rPr lang="en-US" altLang="en-US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7D04E8C-58FA-E9D9-12CF-C6F142520035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THREATS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18EA83-A96F-64BE-A138-FFF3E94FFC46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OPPORTUNITIES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220383-367A-5BD8-C322-C1C0BF6AAA7F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Xu hướng công nghệ thay đổi nhanh.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D3F8EFB-7976-21F0-E770-B00D523DB869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Chính sách hỗ trợ công nghệ mới.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FA89461A-6118-9947-7FA9-2B690080E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F9BC9F43-65C6-58B2-6DEA-E7E5602C91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D701F73B-6A31-9F21-6E7E-53B6E097D8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64B73035-C0B8-DB85-2A70-014E0137F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5" grpId="0" animBg="1"/>
          <p:bldP spid="77" grpId="0" animBg="1"/>
          <p:bldP spid="79" grpId="0" animBg="1"/>
          <p:bldP spid="80" grpId="0"/>
          <p:bldP spid="80" grpId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5" grpId="0" animBg="1"/>
          <p:bldP spid="77" grpId="0" animBg="1"/>
          <p:bldP spid="79" grpId="0" animBg="1"/>
          <p:bldP spid="80" grpId="0"/>
          <p:bldP spid="80" grpId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>
            <a:extLst>
              <a:ext uri="{FF2B5EF4-FFF2-40B4-BE49-F238E27FC236}">
                <a16:creationId xmlns:a16="http://schemas.microsoft.com/office/drawing/2014/main" id="{89DB3383-80C3-7455-3D15-053FB01FE5A4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EEBA911-E144-BCDD-B7D6-650BF4AF4700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7C42CDB-E5EF-D5CE-D25C-5B869EEEFF9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67F43A8-B39A-FD3D-746E-77D1C307B3D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5AC4439-00D8-E534-47E3-D461476805E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2F26738F-D035-56D1-03D6-14F5DD441B11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FE09D807-A264-ECBA-6D62-A0E2E94DC2F2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85131D2A-6431-BF73-2A5F-9583EACE1CF9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D64C1412-2719-E6E9-5B9B-BAE6B831B3CF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D1E8367-6FF8-37D5-F6F8-411E9753618F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E4ADFFB-F846-DD8C-09CA-F517A39B511A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011031F-53FE-4CF5-8481-158DDC888198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B71D0B34-1446-197A-6539-7FC60C050070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005503D-F499-4196-398D-FD5647688EA7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8705EAE-A9D9-30A8-D8E0-AF82F7F3C029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E5A60AC-2E9A-DBA1-FE06-48203B909B5E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D7DD6AC-BCC3-5EF0-10E8-40B0C0AC542B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D7AAF55-8E84-8C9B-86B7-1121AE947D72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FB58D846-D12D-8A8E-7E29-1278AD37CB48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607C10E0-E83A-FBD4-FB13-CDDC3DB81D7E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0D0103F-E058-AB88-0ED2-1FE96CADA6DE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44347447-E26B-603D-DAE3-41BA4BFAD4F8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118A05D1-042D-059F-2D5C-814723AF6C47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E565EF7-F0EB-97E2-E47F-039446A112CF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9BA8451-98B4-991C-6E88-5C177764EE88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D3413C2-FAD7-EF44-4FDA-7C3A92584E12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BDAE55D-2C5F-B102-285B-BB132107E33B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4C8D044-AE9F-4223-FA55-712617A59C1E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FB1FEFD-2A9A-0099-6029-6D2FC97EADDA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140" name="Graphic 139">
            <a:extLst>
              <a:ext uri="{FF2B5EF4-FFF2-40B4-BE49-F238E27FC236}">
                <a16:creationId xmlns:a16="http://schemas.microsoft.com/office/drawing/2014/main" id="{90F6E39E-5AAA-7F34-6F7E-E841E1915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141" name="Graphic 140">
            <a:extLst>
              <a:ext uri="{FF2B5EF4-FFF2-40B4-BE49-F238E27FC236}">
                <a16:creationId xmlns:a16="http://schemas.microsoft.com/office/drawing/2014/main" id="{CBC0C697-AB15-DE3D-325A-D2FD01BFF1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142" name="Graphic 141">
            <a:extLst>
              <a:ext uri="{FF2B5EF4-FFF2-40B4-BE49-F238E27FC236}">
                <a16:creationId xmlns:a16="http://schemas.microsoft.com/office/drawing/2014/main" id="{1EB1687A-2389-4998-E143-C9C68215EB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F6D71C9B-FAB2-5380-FE6C-DE3021A355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20" grpId="0" animBg="1"/>
          <p:bldP spid="123" grpId="0" animBg="1"/>
          <p:bldP spid="128" grpId="0" animBg="1"/>
          <p:bldP spid="130" grpId="0" animBg="1"/>
          <p:bldP spid="131" grpId="0"/>
          <p:bldP spid="131" grpId="1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20" grpId="0" animBg="1"/>
          <p:bldP spid="123" grpId="0" animBg="1"/>
          <p:bldP spid="128" grpId="0" animBg="1"/>
          <p:bldP spid="130" grpId="0" animBg="1"/>
          <p:bldP spid="131" grpId="0"/>
          <p:bldP spid="131" grpId="1"/>
          <p:bldP spid="132" grpId="0"/>
          <p:bldP spid="133" grpId="0"/>
          <p:bldP spid="134" grpId="0"/>
          <p:bldP spid="135" grpId="0"/>
          <p:bldP spid="136" grpId="0"/>
          <p:bldP spid="137" grpId="0"/>
          <p:bldP spid="138" grpId="0"/>
          <p:bldP spid="13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>
            <a:extLst>
              <a:ext uri="{FF2B5EF4-FFF2-40B4-BE49-F238E27FC236}">
                <a16:creationId xmlns:a16="http://schemas.microsoft.com/office/drawing/2014/main" id="{CA2371FD-50FA-B690-8C10-E80F9E66FC47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2634315-F48E-425D-82E1-4FEAEA3DB1DF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D64DBA3-DACE-FEC6-5D97-81BB83CB302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37B7F0E-E108-3783-A514-1E28D1C77B5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F7A6477-92D1-1158-D4E9-6328B9D86CA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BF5A2B1-B2DD-8B6F-51AA-52CADADABF16}"/>
              </a:ext>
            </a:extLst>
          </p:cNvPr>
          <p:cNvGrpSpPr/>
          <p:nvPr/>
        </p:nvGrpSpPr>
        <p:grpSpPr>
          <a:xfrm>
            <a:off x="7206752" y="1889037"/>
            <a:ext cx="9880799" cy="9937926"/>
            <a:chOff x="25647152" y="1889037"/>
            <a:chExt cx="9880799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1A4D308-77BA-0D91-9DD3-05AF6F1F9DBC}"/>
                </a:ext>
              </a:extLst>
            </p:cNvPr>
            <p:cNvSpPr/>
            <p:nvPr/>
          </p:nvSpPr>
          <p:spPr>
            <a:xfrm>
              <a:off x="29718324" y="1889037"/>
              <a:ext cx="5809627" cy="58096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B9F1780D-012E-8D76-8B5D-DF7C26AB7C29}"/>
                </a:ext>
              </a:extLst>
            </p:cNvPr>
            <p:cNvSpPr/>
            <p:nvPr/>
          </p:nvSpPr>
          <p:spPr>
            <a:xfrm>
              <a:off x="29718324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0F7BF68-E00A-3C3A-1A0A-9B66206DB42C}"/>
                </a:ext>
              </a:extLst>
            </p:cNvPr>
            <p:cNvSpPr/>
            <p:nvPr/>
          </p:nvSpPr>
          <p:spPr>
            <a:xfrm>
              <a:off x="25647152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1029C7-8C26-64C9-B7BB-B1DA6F2C84BF}"/>
                </a:ext>
              </a:extLst>
            </p:cNvPr>
            <p:cNvSpPr/>
            <p:nvPr/>
          </p:nvSpPr>
          <p:spPr>
            <a:xfrm>
              <a:off x="25647152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C16FFD19-64FD-BAAE-2925-FFF1C36147EE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0D969BD-C600-9713-FAA1-ED7E98006963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5B35D94-2C29-9A73-2DAE-8ED21E26DB63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3C2941E1-52F4-3638-BC11-8677999FC15F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A974100-845B-3C2D-B588-14D041725946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255F3B9-7B7B-2AE8-A0DF-7FD5CDFD8C46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309C590-640C-BBC7-8598-88E7413B6029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8297DCB-7D01-FDC1-1D16-320ECAA14C8E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24DD03F-5986-C162-2B5A-C87C8BB4BD51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B028C5D-24E0-5D1C-BF1A-5B529A08C5FD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1EDBA31-F849-507A-F9D9-CC6D972BA219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9398B5E-034D-C327-9291-B7B06FD4E7B8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D8D8EF-6221-6CCF-DFCB-70893AE06B12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17813ED5-D446-B361-1A1F-5E63C7B70703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68C451F-EBDD-01C3-DF10-97DC7EC5C5BA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5E76AD4-1EF3-D746-57D0-09D4D16868EB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8E76C74-5B58-897C-863E-1EC29F8E3C25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93A08D7-E38D-2FAE-B016-ED0DA1697712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DFC714A-8B49-679D-D605-C7B9EF41FB84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123" name="Graphic 122">
            <a:extLst>
              <a:ext uri="{FF2B5EF4-FFF2-40B4-BE49-F238E27FC236}">
                <a16:creationId xmlns:a16="http://schemas.microsoft.com/office/drawing/2014/main" id="{4A478CFF-7E8C-61C5-7073-D8BAA5628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124" name="Graphic 123">
            <a:extLst>
              <a:ext uri="{FF2B5EF4-FFF2-40B4-BE49-F238E27FC236}">
                <a16:creationId xmlns:a16="http://schemas.microsoft.com/office/drawing/2014/main" id="{596FB340-DE6E-D2D1-3DC4-319F825673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125" name="Graphic 124">
            <a:extLst>
              <a:ext uri="{FF2B5EF4-FFF2-40B4-BE49-F238E27FC236}">
                <a16:creationId xmlns:a16="http://schemas.microsoft.com/office/drawing/2014/main" id="{367C58A3-1516-896E-D64D-F8C954282A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126" name="Graphic 125">
            <a:extLst>
              <a:ext uri="{FF2B5EF4-FFF2-40B4-BE49-F238E27FC236}">
                <a16:creationId xmlns:a16="http://schemas.microsoft.com/office/drawing/2014/main" id="{DBA4A27E-5BAA-DA2E-FB14-F98BC93074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" grpId="0" animBg="1"/>
          <p:bldP spid="108" grpId="0" animBg="1"/>
          <p:bldP spid="109" grpId="0" animBg="1"/>
          <p:bldP spid="111" grpId="0" animBg="1"/>
          <p:bldP spid="113" grpId="0" animBg="1"/>
          <p:bldP spid="114" grpId="0"/>
          <p:bldP spid="114" grpId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" grpId="0" animBg="1"/>
          <p:bldP spid="108" grpId="0" animBg="1"/>
          <p:bldP spid="109" grpId="0" animBg="1"/>
          <p:bldP spid="111" grpId="0" animBg="1"/>
          <p:bldP spid="113" grpId="0" animBg="1"/>
          <p:bldP spid="114" grpId="0"/>
          <p:bldP spid="114" grpId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30BD0D68-181F-E157-BE1F-B0BA377B0FA5}"/>
              </a:ext>
            </a:extLst>
          </p:cNvPr>
          <p:cNvSpPr txBox="1"/>
          <p:nvPr/>
        </p:nvSpPr>
        <p:spPr>
          <a:xfrm>
            <a:off x="11147484" y="12734024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9827B91-1819-1776-8AB5-1AD81F2C96F7}"/>
              </a:ext>
            </a:extLst>
          </p:cNvPr>
          <p:cNvGrpSpPr/>
          <p:nvPr/>
        </p:nvGrpSpPr>
        <p:grpSpPr>
          <a:xfrm>
            <a:off x="11108706" y="-1041576"/>
            <a:ext cx="2166589" cy="846793"/>
            <a:chOff x="444401" y="2552131"/>
            <a:chExt cx="5317337" cy="2078232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22C969A-7FF4-1FCD-278D-16065F29D7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26FB00C-F17D-9925-C288-569956306FD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E3DE9D5-336D-6A8B-655C-AA3B76A32B4E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3B3909F-A64E-6E06-6F9C-EC25F51C0F09}"/>
              </a:ext>
            </a:extLst>
          </p:cNvPr>
          <p:cNvGrpSpPr/>
          <p:nvPr/>
        </p:nvGrpSpPr>
        <p:grpSpPr>
          <a:xfrm>
            <a:off x="7206752" y="1889037"/>
            <a:ext cx="9897534" cy="9937926"/>
            <a:chOff x="20725734" y="1889037"/>
            <a:chExt cx="9897534" cy="9937926"/>
          </a:xfrm>
          <a:effectLst>
            <a:outerShdw blurRad="304800" dist="444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9431AFE-AD37-12D2-29D0-94FEF71FE9DC}"/>
                </a:ext>
              </a:extLst>
            </p:cNvPr>
            <p:cNvSpPr/>
            <p:nvPr/>
          </p:nvSpPr>
          <p:spPr>
            <a:xfrm>
              <a:off x="27114388" y="2126797"/>
              <a:ext cx="3508880" cy="4731204"/>
            </a:xfrm>
            <a:custGeom>
              <a:avLst/>
              <a:gdLst>
                <a:gd name="connsiteX0" fmla="*/ 1754440 w 3508880"/>
                <a:gd name="connsiteY0" fmla="*/ 0 h 4731204"/>
                <a:gd name="connsiteX1" fmla="*/ 1988672 w 3508880"/>
                <a:gd name="connsiteY1" fmla="*/ 112835 h 4731204"/>
                <a:gd name="connsiteX2" fmla="*/ 3508880 w 3508880"/>
                <a:gd name="connsiteY2" fmla="*/ 2667054 h 4731204"/>
                <a:gd name="connsiteX3" fmla="*/ 2658080 w 3508880"/>
                <a:gd name="connsiteY3" fmla="*/ 4721068 h 4731204"/>
                <a:gd name="connsiteX4" fmla="*/ 2646928 w 3508880"/>
                <a:gd name="connsiteY4" fmla="*/ 4731204 h 4731204"/>
                <a:gd name="connsiteX5" fmla="*/ 2451798 w 3508880"/>
                <a:gd name="connsiteY5" fmla="*/ 4553857 h 4731204"/>
                <a:gd name="connsiteX6" fmla="*/ 604066 w 3508880"/>
                <a:gd name="connsiteY6" fmla="*/ 3890539 h 4731204"/>
                <a:gd name="connsiteX7" fmla="*/ 343752 w 3508880"/>
                <a:gd name="connsiteY7" fmla="*/ 3902045 h 4731204"/>
                <a:gd name="connsiteX8" fmla="*/ 282460 w 3508880"/>
                <a:gd name="connsiteY8" fmla="*/ 3910221 h 4731204"/>
                <a:gd name="connsiteX9" fmla="*/ 228276 w 3508880"/>
                <a:gd name="connsiteY9" fmla="*/ 3797739 h 4731204"/>
                <a:gd name="connsiteX10" fmla="*/ 0 w 3508880"/>
                <a:gd name="connsiteY10" fmla="*/ 2667054 h 4731204"/>
                <a:gd name="connsiteX11" fmla="*/ 1520208 w 3508880"/>
                <a:gd name="connsiteY11" fmla="*/ 112835 h 4731204"/>
                <a:gd name="connsiteX12" fmla="*/ 1754440 w 3508880"/>
                <a:gd name="connsiteY12" fmla="*/ 0 h 473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08880" h="4731204">
                  <a:moveTo>
                    <a:pt x="1754440" y="0"/>
                  </a:moveTo>
                  <a:lnTo>
                    <a:pt x="1988672" y="112835"/>
                  </a:lnTo>
                  <a:cubicBezTo>
                    <a:pt x="2894176" y="604735"/>
                    <a:pt x="3508880" y="1564109"/>
                    <a:pt x="3508880" y="2667054"/>
                  </a:cubicBezTo>
                  <a:cubicBezTo>
                    <a:pt x="3508880" y="3469196"/>
                    <a:pt x="3183748" y="4195400"/>
                    <a:pt x="2658080" y="4721068"/>
                  </a:cubicBezTo>
                  <a:lnTo>
                    <a:pt x="2646928" y="4731204"/>
                  </a:lnTo>
                  <a:lnTo>
                    <a:pt x="2451798" y="4553857"/>
                  </a:lnTo>
                  <a:cubicBezTo>
                    <a:pt x="1949674" y="4139469"/>
                    <a:pt x="1305940" y="3890539"/>
                    <a:pt x="604066" y="3890539"/>
                  </a:cubicBezTo>
                  <a:cubicBezTo>
                    <a:pt x="516332" y="3890539"/>
                    <a:pt x="429506" y="3894429"/>
                    <a:pt x="343752" y="3902045"/>
                  </a:cubicBezTo>
                  <a:lnTo>
                    <a:pt x="282460" y="3910221"/>
                  </a:lnTo>
                  <a:lnTo>
                    <a:pt x="228276" y="3797739"/>
                  </a:lnTo>
                  <a:cubicBezTo>
                    <a:pt x="81284" y="3450212"/>
                    <a:pt x="0" y="3068125"/>
                    <a:pt x="0" y="2667054"/>
                  </a:cubicBezTo>
                  <a:cubicBezTo>
                    <a:pt x="0" y="1564109"/>
                    <a:pt x="614704" y="604735"/>
                    <a:pt x="1520208" y="112835"/>
                  </a:cubicBezTo>
                  <a:lnTo>
                    <a:pt x="17544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7C686061-1E5B-1767-2DBA-137198CC8659}"/>
                </a:ext>
              </a:extLst>
            </p:cNvPr>
            <p:cNvSpPr/>
            <p:nvPr/>
          </p:nvSpPr>
          <p:spPr>
            <a:xfrm>
              <a:off x="24796906" y="5926766"/>
              <a:ext cx="5809627" cy="58096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4B28F33-A23A-2DA2-4842-EE81541FB3DB}"/>
                </a:ext>
              </a:extLst>
            </p:cNvPr>
            <p:cNvSpPr/>
            <p:nvPr/>
          </p:nvSpPr>
          <p:spPr>
            <a:xfrm>
              <a:off x="20725734" y="6017336"/>
              <a:ext cx="5809627" cy="5809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1C0D267-8233-A465-BBA1-36196A9B77CB}"/>
                </a:ext>
              </a:extLst>
            </p:cNvPr>
            <p:cNvSpPr/>
            <p:nvPr/>
          </p:nvSpPr>
          <p:spPr>
            <a:xfrm>
              <a:off x="20725734" y="1889037"/>
              <a:ext cx="5809627" cy="58096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783BCFE-C5C3-200A-2CA3-AEFD73677C37}"/>
                </a:ext>
              </a:extLst>
            </p:cNvPr>
            <p:cNvSpPr/>
            <p:nvPr/>
          </p:nvSpPr>
          <p:spPr>
            <a:xfrm>
              <a:off x="24813640" y="1889037"/>
              <a:ext cx="4055188" cy="4968964"/>
            </a:xfrm>
            <a:custGeom>
              <a:avLst/>
              <a:gdLst>
                <a:gd name="connsiteX0" fmla="*/ 2904814 w 4055188"/>
                <a:gd name="connsiteY0" fmla="*/ 0 h 4968964"/>
                <a:gd name="connsiteX1" fmla="*/ 4035500 w 4055188"/>
                <a:gd name="connsiteY1" fmla="*/ 228275 h 4968964"/>
                <a:gd name="connsiteX2" fmla="*/ 4055188 w 4055188"/>
                <a:gd name="connsiteY2" fmla="*/ 237760 h 4968964"/>
                <a:gd name="connsiteX3" fmla="*/ 3820956 w 4055188"/>
                <a:gd name="connsiteY3" fmla="*/ 350595 h 4968964"/>
                <a:gd name="connsiteX4" fmla="*/ 2721288 w 4055188"/>
                <a:gd name="connsiteY4" fmla="*/ 1398563 h 4968964"/>
                <a:gd name="connsiteX5" fmla="*/ 2659876 w 4055188"/>
                <a:gd name="connsiteY5" fmla="*/ 1507651 h 4968964"/>
                <a:gd name="connsiteX6" fmla="*/ 2564162 w 4055188"/>
                <a:gd name="connsiteY6" fmla="*/ 1165925 h 4968964"/>
                <a:gd name="connsiteX7" fmla="*/ 2164390 w 4055188"/>
                <a:gd name="connsiteY7" fmla="*/ 1165925 h 4968964"/>
                <a:gd name="connsiteX8" fmla="*/ 2422788 w 4055188"/>
                <a:gd name="connsiteY8" fmla="*/ 2072710 h 4968964"/>
                <a:gd name="connsiteX9" fmla="*/ 2410944 w 4055188"/>
                <a:gd name="connsiteY9" fmla="*/ 2109586 h 4968964"/>
                <a:gd name="connsiteX10" fmla="*/ 2300748 w 4055188"/>
                <a:gd name="connsiteY10" fmla="*/ 2904814 h 4968964"/>
                <a:gd name="connsiteX11" fmla="*/ 2529024 w 4055188"/>
                <a:gd name="connsiteY11" fmla="*/ 4035499 h 4968964"/>
                <a:gd name="connsiteX12" fmla="*/ 2583208 w 4055188"/>
                <a:gd name="connsiteY12" fmla="*/ 4147981 h 4968964"/>
                <a:gd name="connsiteX13" fmla="*/ 2390614 w 4055188"/>
                <a:gd name="connsiteY13" fmla="*/ 4173669 h 4968964"/>
                <a:gd name="connsiteX14" fmla="*/ 1057082 w 4055188"/>
                <a:gd name="connsiteY14" fmla="*/ 4791617 h 4968964"/>
                <a:gd name="connsiteX15" fmla="*/ 861954 w 4055188"/>
                <a:gd name="connsiteY15" fmla="*/ 4968964 h 4968964"/>
                <a:gd name="connsiteX16" fmla="*/ 850802 w 4055188"/>
                <a:gd name="connsiteY16" fmla="*/ 4958828 h 4968964"/>
                <a:gd name="connsiteX17" fmla="*/ 0 w 4055188"/>
                <a:gd name="connsiteY17" fmla="*/ 2904814 h 4968964"/>
                <a:gd name="connsiteX18" fmla="*/ 2904814 w 4055188"/>
                <a:gd name="connsiteY18" fmla="*/ 0 h 496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55188" h="4968964">
                  <a:moveTo>
                    <a:pt x="2904814" y="0"/>
                  </a:moveTo>
                  <a:cubicBezTo>
                    <a:pt x="3305884" y="0"/>
                    <a:pt x="3687972" y="81283"/>
                    <a:pt x="4035500" y="228275"/>
                  </a:cubicBezTo>
                  <a:lnTo>
                    <a:pt x="4055188" y="237760"/>
                  </a:lnTo>
                  <a:lnTo>
                    <a:pt x="3820956" y="350595"/>
                  </a:lnTo>
                  <a:cubicBezTo>
                    <a:pt x="3368204" y="596545"/>
                    <a:pt x="2988152" y="959364"/>
                    <a:pt x="2721288" y="1398563"/>
                  </a:cubicBezTo>
                  <a:lnTo>
                    <a:pt x="2659876" y="1507651"/>
                  </a:lnTo>
                  <a:lnTo>
                    <a:pt x="2564162" y="1165925"/>
                  </a:lnTo>
                  <a:lnTo>
                    <a:pt x="2164390" y="1165925"/>
                  </a:lnTo>
                  <a:lnTo>
                    <a:pt x="2422788" y="2072710"/>
                  </a:lnTo>
                  <a:lnTo>
                    <a:pt x="2410944" y="2109586"/>
                  </a:lnTo>
                  <a:cubicBezTo>
                    <a:pt x="2339168" y="2362315"/>
                    <a:pt x="2300748" y="2629078"/>
                    <a:pt x="2300748" y="2904814"/>
                  </a:cubicBezTo>
                  <a:cubicBezTo>
                    <a:pt x="2300748" y="3305885"/>
                    <a:pt x="2382032" y="3687972"/>
                    <a:pt x="2529024" y="4035499"/>
                  </a:cubicBezTo>
                  <a:lnTo>
                    <a:pt x="2583208" y="4147981"/>
                  </a:lnTo>
                  <a:lnTo>
                    <a:pt x="2390614" y="4173669"/>
                  </a:lnTo>
                  <a:cubicBezTo>
                    <a:pt x="1889924" y="4263105"/>
                    <a:pt x="1433676" y="4480826"/>
                    <a:pt x="1057082" y="4791617"/>
                  </a:cubicBezTo>
                  <a:lnTo>
                    <a:pt x="861954" y="4968964"/>
                  </a:lnTo>
                  <a:lnTo>
                    <a:pt x="850802" y="4958828"/>
                  </a:lnTo>
                  <a:cubicBezTo>
                    <a:pt x="325132" y="4433160"/>
                    <a:pt x="0" y="3706956"/>
                    <a:pt x="0" y="2904814"/>
                  </a:cubicBezTo>
                  <a:cubicBezTo>
                    <a:pt x="0" y="1300530"/>
                    <a:pt x="1300530" y="0"/>
                    <a:pt x="29048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ED3B18F-8DC7-5667-00A7-27B612912754}"/>
              </a:ext>
            </a:extLst>
          </p:cNvPr>
          <p:cNvSpPr/>
          <p:nvPr/>
        </p:nvSpPr>
        <p:spPr>
          <a:xfrm>
            <a:off x="13595406" y="2126797"/>
            <a:ext cx="3508880" cy="4731204"/>
          </a:xfrm>
          <a:custGeom>
            <a:avLst/>
            <a:gdLst>
              <a:gd name="connsiteX0" fmla="*/ 1754440 w 3508880"/>
              <a:gd name="connsiteY0" fmla="*/ 0 h 4731204"/>
              <a:gd name="connsiteX1" fmla="*/ 1988672 w 3508880"/>
              <a:gd name="connsiteY1" fmla="*/ 112835 h 4731204"/>
              <a:gd name="connsiteX2" fmla="*/ 3508880 w 3508880"/>
              <a:gd name="connsiteY2" fmla="*/ 2667054 h 4731204"/>
              <a:gd name="connsiteX3" fmla="*/ 2658080 w 3508880"/>
              <a:gd name="connsiteY3" fmla="*/ 4721068 h 4731204"/>
              <a:gd name="connsiteX4" fmla="*/ 2646928 w 3508880"/>
              <a:gd name="connsiteY4" fmla="*/ 4731204 h 4731204"/>
              <a:gd name="connsiteX5" fmla="*/ 2451798 w 3508880"/>
              <a:gd name="connsiteY5" fmla="*/ 4553857 h 4731204"/>
              <a:gd name="connsiteX6" fmla="*/ 604066 w 3508880"/>
              <a:gd name="connsiteY6" fmla="*/ 3890539 h 4731204"/>
              <a:gd name="connsiteX7" fmla="*/ 343752 w 3508880"/>
              <a:gd name="connsiteY7" fmla="*/ 3902045 h 4731204"/>
              <a:gd name="connsiteX8" fmla="*/ 282460 w 3508880"/>
              <a:gd name="connsiteY8" fmla="*/ 3910221 h 4731204"/>
              <a:gd name="connsiteX9" fmla="*/ 228276 w 3508880"/>
              <a:gd name="connsiteY9" fmla="*/ 3797739 h 4731204"/>
              <a:gd name="connsiteX10" fmla="*/ 0 w 3508880"/>
              <a:gd name="connsiteY10" fmla="*/ 2667054 h 4731204"/>
              <a:gd name="connsiteX11" fmla="*/ 1520208 w 3508880"/>
              <a:gd name="connsiteY11" fmla="*/ 112835 h 4731204"/>
              <a:gd name="connsiteX12" fmla="*/ 1754440 w 3508880"/>
              <a:gd name="connsiteY12" fmla="*/ 0 h 473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880" h="4731204">
                <a:moveTo>
                  <a:pt x="1754440" y="0"/>
                </a:moveTo>
                <a:lnTo>
                  <a:pt x="1988672" y="112835"/>
                </a:lnTo>
                <a:cubicBezTo>
                  <a:pt x="2894176" y="604735"/>
                  <a:pt x="3508880" y="1564109"/>
                  <a:pt x="3508880" y="2667054"/>
                </a:cubicBezTo>
                <a:cubicBezTo>
                  <a:pt x="3508880" y="3469196"/>
                  <a:pt x="3183748" y="4195400"/>
                  <a:pt x="2658080" y="4721068"/>
                </a:cubicBezTo>
                <a:lnTo>
                  <a:pt x="2646928" y="4731204"/>
                </a:lnTo>
                <a:lnTo>
                  <a:pt x="2451798" y="4553857"/>
                </a:lnTo>
                <a:cubicBezTo>
                  <a:pt x="1949674" y="4139469"/>
                  <a:pt x="1305940" y="3890539"/>
                  <a:pt x="604066" y="3890539"/>
                </a:cubicBezTo>
                <a:cubicBezTo>
                  <a:pt x="516332" y="3890539"/>
                  <a:pt x="429506" y="3894429"/>
                  <a:pt x="343752" y="3902045"/>
                </a:cubicBezTo>
                <a:lnTo>
                  <a:pt x="282460" y="3910221"/>
                </a:lnTo>
                <a:lnTo>
                  <a:pt x="228276" y="3797739"/>
                </a:lnTo>
                <a:cubicBezTo>
                  <a:pt x="81284" y="3450212"/>
                  <a:pt x="0" y="3068125"/>
                  <a:pt x="0" y="2667054"/>
                </a:cubicBezTo>
                <a:cubicBezTo>
                  <a:pt x="0" y="1564109"/>
                  <a:pt x="614704" y="604735"/>
                  <a:pt x="1520208" y="112835"/>
                </a:cubicBezTo>
                <a:lnTo>
                  <a:pt x="17544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D825FD9-611E-4066-798B-2B69740166BE}"/>
              </a:ext>
            </a:extLst>
          </p:cNvPr>
          <p:cNvSpPr txBox="1"/>
          <p:nvPr/>
        </p:nvSpPr>
        <p:spPr>
          <a:xfrm>
            <a:off x="13459048" y="3054962"/>
            <a:ext cx="3426900" cy="3326215"/>
          </a:xfrm>
          <a:custGeom>
            <a:avLst/>
            <a:gdLst>
              <a:gd name="connsiteX0" fmla="*/ 2283308 w 3426900"/>
              <a:gd name="connsiteY0" fmla="*/ 0 h 3326215"/>
              <a:gd name="connsiteX1" fmla="*/ 2644640 w 3426900"/>
              <a:gd name="connsiteY1" fmla="*/ 0 h 3326215"/>
              <a:gd name="connsiteX2" fmla="*/ 3426900 w 3426900"/>
              <a:gd name="connsiteY2" fmla="*/ 2842429 h 3326215"/>
              <a:gd name="connsiteX3" fmla="*/ 3416964 w 3426900"/>
              <a:gd name="connsiteY3" fmla="*/ 2869574 h 3326215"/>
              <a:gd name="connsiteX4" fmla="*/ 3294644 w 3426900"/>
              <a:gd name="connsiteY4" fmla="*/ 3123496 h 3326215"/>
              <a:gd name="connsiteX5" fmla="*/ 3171488 w 3426900"/>
              <a:gd name="connsiteY5" fmla="*/ 3326215 h 3326215"/>
              <a:gd name="connsiteX6" fmla="*/ 2467818 w 3426900"/>
              <a:gd name="connsiteY6" fmla="*/ 699599 h 3326215"/>
              <a:gd name="connsiteX7" fmla="*/ 2455004 w 3426900"/>
              <a:gd name="connsiteY7" fmla="*/ 699599 h 3326215"/>
              <a:gd name="connsiteX8" fmla="*/ 1819206 w 3426900"/>
              <a:gd name="connsiteY8" fmla="*/ 3087207 h 3326215"/>
              <a:gd name="connsiteX9" fmla="*/ 1587494 w 3426900"/>
              <a:gd name="connsiteY9" fmla="*/ 3002400 h 3326215"/>
              <a:gd name="connsiteX10" fmla="*/ 1471004 w 3426900"/>
              <a:gd name="connsiteY10" fmla="*/ 2972447 h 3326215"/>
              <a:gd name="connsiteX11" fmla="*/ 0 w 3426900"/>
              <a:gd name="connsiteY11" fmla="*/ 0 h 3326215"/>
              <a:gd name="connsiteX12" fmla="*/ 399772 w 3426900"/>
              <a:gd name="connsiteY12" fmla="*/ 0 h 3326215"/>
              <a:gd name="connsiteX13" fmla="*/ 1216720 w 3426900"/>
              <a:gd name="connsiteY13" fmla="*/ 2916720 h 3326215"/>
              <a:gd name="connsiteX14" fmla="*/ 1020692 w 3426900"/>
              <a:gd name="connsiteY14" fmla="*/ 2886803 h 3326215"/>
              <a:gd name="connsiteX15" fmla="*/ 819734 w 3426900"/>
              <a:gd name="connsiteY15" fmla="*/ 2876655 h 3326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26900" h="3326215">
                <a:moveTo>
                  <a:pt x="2283308" y="0"/>
                </a:moveTo>
                <a:lnTo>
                  <a:pt x="2644640" y="0"/>
                </a:lnTo>
                <a:lnTo>
                  <a:pt x="3426900" y="2842429"/>
                </a:lnTo>
                <a:lnTo>
                  <a:pt x="3416964" y="2869574"/>
                </a:lnTo>
                <a:cubicBezTo>
                  <a:pt x="3380216" y="2956456"/>
                  <a:pt x="3339360" y="3041177"/>
                  <a:pt x="3294644" y="3123496"/>
                </a:cubicBezTo>
                <a:lnTo>
                  <a:pt x="3171488" y="3326215"/>
                </a:lnTo>
                <a:lnTo>
                  <a:pt x="2467818" y="699599"/>
                </a:lnTo>
                <a:lnTo>
                  <a:pt x="2455004" y="699599"/>
                </a:lnTo>
                <a:lnTo>
                  <a:pt x="1819206" y="3087207"/>
                </a:lnTo>
                <a:lnTo>
                  <a:pt x="1587494" y="3002400"/>
                </a:lnTo>
                <a:lnTo>
                  <a:pt x="1471004" y="2972447"/>
                </a:lnTo>
                <a:close/>
                <a:moveTo>
                  <a:pt x="0" y="0"/>
                </a:moveTo>
                <a:lnTo>
                  <a:pt x="399772" y="0"/>
                </a:lnTo>
                <a:lnTo>
                  <a:pt x="1216720" y="2916720"/>
                </a:lnTo>
                <a:lnTo>
                  <a:pt x="1020692" y="2886803"/>
                </a:lnTo>
                <a:lnTo>
                  <a:pt x="819734" y="28766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70BC033-BC8A-9F4F-75AF-5A2BE3966138}"/>
              </a:ext>
            </a:extLst>
          </p:cNvPr>
          <p:cNvSpPr/>
          <p:nvPr/>
        </p:nvSpPr>
        <p:spPr>
          <a:xfrm>
            <a:off x="11277924" y="5926766"/>
            <a:ext cx="5809627" cy="580962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2540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E4BC89-6981-3156-ECD8-75C0320725A4}"/>
              </a:ext>
            </a:extLst>
          </p:cNvPr>
          <p:cNvSpPr/>
          <p:nvPr/>
        </p:nvSpPr>
        <p:spPr>
          <a:xfrm>
            <a:off x="7206752" y="6017336"/>
            <a:ext cx="5809627" cy="580962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dist="254000" dir="12000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BB57D66-CE37-7ADB-AC27-25D5DC57C546}"/>
              </a:ext>
            </a:extLst>
          </p:cNvPr>
          <p:cNvSpPr txBox="1"/>
          <p:nvPr/>
        </p:nvSpPr>
        <p:spPr>
          <a:xfrm>
            <a:off x="14986146" y="8440368"/>
            <a:ext cx="2100456" cy="2746765"/>
          </a:xfrm>
          <a:custGeom>
            <a:avLst/>
            <a:gdLst/>
            <a:ahLst/>
            <a:cxnLst/>
            <a:rect l="l" t="t" r="r" b="b"/>
            <a:pathLst>
              <a:path w="2100456" h="2746765">
                <a:moveTo>
                  <a:pt x="0" y="0"/>
                </a:moveTo>
                <a:lnTo>
                  <a:pt x="2072030" y="0"/>
                </a:lnTo>
                <a:lnTo>
                  <a:pt x="2086408" y="94212"/>
                </a:lnTo>
                <a:cubicBezTo>
                  <a:pt x="2091368" y="143037"/>
                  <a:pt x="2095116" y="192221"/>
                  <a:pt x="2097626" y="241731"/>
                </a:cubicBezTo>
                <a:lnTo>
                  <a:pt x="2100456" y="353644"/>
                </a:lnTo>
                <a:lnTo>
                  <a:pt x="1281317" y="353644"/>
                </a:lnTo>
                <a:lnTo>
                  <a:pt x="1281317" y="2411434"/>
                </a:lnTo>
                <a:lnTo>
                  <a:pt x="1250606" y="2445226"/>
                </a:lnTo>
                <a:cubicBezTo>
                  <a:pt x="1184897" y="2510934"/>
                  <a:pt x="1116055" y="2573509"/>
                  <a:pt x="1044323" y="2632708"/>
                </a:cubicBezTo>
                <a:lnTo>
                  <a:pt x="891796" y="2746765"/>
                </a:lnTo>
                <a:lnTo>
                  <a:pt x="891796" y="353644"/>
                </a:lnTo>
                <a:lnTo>
                  <a:pt x="0" y="353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9ECAC12-9053-06CD-F69C-42B6E496FB76}"/>
              </a:ext>
            </a:extLst>
          </p:cNvPr>
          <p:cNvSpPr txBox="1"/>
          <p:nvPr/>
        </p:nvSpPr>
        <p:spPr>
          <a:xfrm>
            <a:off x="7236900" y="8485054"/>
            <a:ext cx="3719094" cy="3341910"/>
          </a:xfrm>
          <a:custGeom>
            <a:avLst/>
            <a:gdLst/>
            <a:ahLst/>
            <a:cxnLst/>
            <a:rect l="l" t="t" r="r" b="b"/>
            <a:pathLst>
              <a:path w="3719094" h="3341910">
                <a:moveTo>
                  <a:pt x="1661298" y="0"/>
                </a:moveTo>
                <a:cubicBezTo>
                  <a:pt x="2221661" y="0"/>
                  <a:pt x="2703436" y="194761"/>
                  <a:pt x="3106624" y="584281"/>
                </a:cubicBezTo>
                <a:cubicBezTo>
                  <a:pt x="3514937" y="977218"/>
                  <a:pt x="3719094" y="1452160"/>
                  <a:pt x="3719094" y="2009106"/>
                </a:cubicBezTo>
                <a:cubicBezTo>
                  <a:pt x="3719094" y="2496434"/>
                  <a:pt x="3562132" y="2921630"/>
                  <a:pt x="3248209" y="3284697"/>
                </a:cubicBezTo>
                <a:lnTo>
                  <a:pt x="3214299" y="3320406"/>
                </a:lnTo>
                <a:lnTo>
                  <a:pt x="3171666" y="3326913"/>
                </a:lnTo>
                <a:cubicBezTo>
                  <a:pt x="3074015" y="3336830"/>
                  <a:pt x="2974934" y="3341910"/>
                  <a:pt x="2874666" y="3341910"/>
                </a:cubicBezTo>
                <a:lnTo>
                  <a:pt x="2662259" y="3331184"/>
                </a:lnTo>
                <a:lnTo>
                  <a:pt x="2709016" y="3296309"/>
                </a:lnTo>
                <a:cubicBezTo>
                  <a:pt x="2751993" y="3260992"/>
                  <a:pt x="2793983" y="3223153"/>
                  <a:pt x="2834985" y="3182792"/>
                </a:cubicBezTo>
                <a:cubicBezTo>
                  <a:pt x="3164710" y="2859900"/>
                  <a:pt x="3329573" y="2470380"/>
                  <a:pt x="3329573" y="2014231"/>
                </a:cubicBezTo>
                <a:cubicBezTo>
                  <a:pt x="3329573" y="1558082"/>
                  <a:pt x="3165564" y="1166853"/>
                  <a:pt x="2837548" y="840544"/>
                </a:cubicBezTo>
                <a:cubicBezTo>
                  <a:pt x="2509530" y="514236"/>
                  <a:pt x="2117447" y="351081"/>
                  <a:pt x="1661298" y="351081"/>
                </a:cubicBezTo>
                <a:cubicBezTo>
                  <a:pt x="1200024" y="351081"/>
                  <a:pt x="807087" y="515944"/>
                  <a:pt x="482487" y="845670"/>
                </a:cubicBezTo>
                <a:cubicBezTo>
                  <a:pt x="361402" y="969317"/>
                  <a:pt x="263021" y="1102093"/>
                  <a:pt x="187344" y="1243999"/>
                </a:cubicBezTo>
                <a:lnTo>
                  <a:pt x="126789" y="1372870"/>
                </a:lnTo>
                <a:lnTo>
                  <a:pt x="100447" y="1300899"/>
                </a:lnTo>
                <a:cubicBezTo>
                  <a:pt x="72156" y="1209940"/>
                  <a:pt x="48215" y="1117065"/>
                  <a:pt x="28868" y="1022517"/>
                </a:cubicBezTo>
                <a:lnTo>
                  <a:pt x="0" y="833364"/>
                </a:lnTo>
                <a:lnTo>
                  <a:pt x="69703" y="741963"/>
                </a:lnTo>
                <a:cubicBezTo>
                  <a:pt x="113614" y="689803"/>
                  <a:pt x="160663" y="638950"/>
                  <a:pt x="210848" y="589406"/>
                </a:cubicBezTo>
                <a:cubicBezTo>
                  <a:pt x="610619" y="196469"/>
                  <a:pt x="1094102" y="0"/>
                  <a:pt x="1661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83D895D-770A-CE03-1F0D-A84DAE0CDE5D}"/>
              </a:ext>
            </a:extLst>
          </p:cNvPr>
          <p:cNvSpPr/>
          <p:nvPr/>
        </p:nvSpPr>
        <p:spPr>
          <a:xfrm>
            <a:off x="7206752" y="1889037"/>
            <a:ext cx="5809627" cy="58096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ED0F008-0BA7-160C-6876-B9C11B0BB261}"/>
              </a:ext>
            </a:extLst>
          </p:cNvPr>
          <p:cNvSpPr txBox="1"/>
          <p:nvPr/>
        </p:nvSpPr>
        <p:spPr>
          <a:xfrm>
            <a:off x="7231706" y="3314205"/>
            <a:ext cx="2259702" cy="3980355"/>
          </a:xfrm>
          <a:custGeom>
            <a:avLst/>
            <a:gdLst/>
            <a:ahLst/>
            <a:cxnLst/>
            <a:rect l="l" t="t" r="r" b="b"/>
            <a:pathLst>
              <a:path w="2259702" h="3980355">
                <a:moveTo>
                  <a:pt x="1088578" y="0"/>
                </a:moveTo>
                <a:cubicBezTo>
                  <a:pt x="1389261" y="0"/>
                  <a:pt x="1642961" y="99942"/>
                  <a:pt x="1849680" y="299828"/>
                </a:cubicBezTo>
                <a:cubicBezTo>
                  <a:pt x="2059816" y="503130"/>
                  <a:pt x="2164884" y="755122"/>
                  <a:pt x="2164884" y="1055805"/>
                </a:cubicBezTo>
                <a:lnTo>
                  <a:pt x="1775364" y="1055805"/>
                </a:lnTo>
                <a:cubicBezTo>
                  <a:pt x="1775364" y="864462"/>
                  <a:pt x="1708736" y="699599"/>
                  <a:pt x="1575479" y="561217"/>
                </a:cubicBezTo>
                <a:cubicBezTo>
                  <a:pt x="1440513" y="421126"/>
                  <a:pt x="1278213" y="351081"/>
                  <a:pt x="1088578" y="351081"/>
                </a:cubicBezTo>
                <a:cubicBezTo>
                  <a:pt x="892110" y="351081"/>
                  <a:pt x="726393" y="415146"/>
                  <a:pt x="591427" y="543278"/>
                </a:cubicBezTo>
                <a:cubicBezTo>
                  <a:pt x="454754" y="671410"/>
                  <a:pt x="386417" y="832856"/>
                  <a:pt x="386417" y="1027616"/>
                </a:cubicBezTo>
                <a:cubicBezTo>
                  <a:pt x="386417" y="1253128"/>
                  <a:pt x="490630" y="1424824"/>
                  <a:pt x="699058" y="1542705"/>
                </a:cubicBezTo>
                <a:cubicBezTo>
                  <a:pt x="775937" y="1585416"/>
                  <a:pt x="875880" y="1626418"/>
                  <a:pt x="998886" y="1665712"/>
                </a:cubicBezTo>
                <a:lnTo>
                  <a:pt x="1308965" y="1757967"/>
                </a:lnTo>
                <a:cubicBezTo>
                  <a:pt x="1604522" y="1846805"/>
                  <a:pt x="1832596" y="1979207"/>
                  <a:pt x="1993188" y="2155175"/>
                </a:cubicBezTo>
                <a:cubicBezTo>
                  <a:pt x="2170864" y="2349935"/>
                  <a:pt x="2259702" y="2591677"/>
                  <a:pt x="2259702" y="2880400"/>
                </a:cubicBezTo>
                <a:cubicBezTo>
                  <a:pt x="2259702" y="3201584"/>
                  <a:pt x="2144384" y="3472369"/>
                  <a:pt x="1913746" y="3692756"/>
                </a:cubicBezTo>
                <a:cubicBezTo>
                  <a:pt x="1771734" y="3829430"/>
                  <a:pt x="1611035" y="3923393"/>
                  <a:pt x="1431651" y="3974645"/>
                </a:cubicBezTo>
                <a:lnTo>
                  <a:pt x="1407173" y="3980355"/>
                </a:lnTo>
                <a:lnTo>
                  <a:pt x="1255751" y="3888364"/>
                </a:lnTo>
                <a:cubicBezTo>
                  <a:pt x="1178483" y="3836162"/>
                  <a:pt x="1103861" y="3780340"/>
                  <a:pt x="1032129" y="3721142"/>
                </a:cubicBezTo>
                <a:lnTo>
                  <a:pt x="963196" y="3658491"/>
                </a:lnTo>
                <a:lnTo>
                  <a:pt x="1088578" y="3667129"/>
                </a:lnTo>
                <a:cubicBezTo>
                  <a:pt x="1305548" y="3667129"/>
                  <a:pt x="1489203" y="3593667"/>
                  <a:pt x="1639545" y="3446743"/>
                </a:cubicBezTo>
                <a:cubicBezTo>
                  <a:pt x="1793303" y="3296402"/>
                  <a:pt x="1870182" y="3112746"/>
                  <a:pt x="1870182" y="2895776"/>
                </a:cubicBezTo>
                <a:cubicBezTo>
                  <a:pt x="1870182" y="2661722"/>
                  <a:pt x="1778781" y="2473796"/>
                  <a:pt x="1595980" y="2331997"/>
                </a:cubicBezTo>
                <a:cubicBezTo>
                  <a:pt x="1522518" y="2275619"/>
                  <a:pt x="1430263" y="2223512"/>
                  <a:pt x="1319215" y="2175676"/>
                </a:cubicBezTo>
                <a:cubicBezTo>
                  <a:pt x="1235502" y="2141508"/>
                  <a:pt x="1130434" y="2105631"/>
                  <a:pt x="1004011" y="2068045"/>
                </a:cubicBezTo>
                <a:cubicBezTo>
                  <a:pt x="841711" y="2020210"/>
                  <a:pt x="711871" y="1974936"/>
                  <a:pt x="614491" y="1932226"/>
                </a:cubicBezTo>
                <a:cubicBezTo>
                  <a:pt x="484651" y="1877556"/>
                  <a:pt x="377875" y="1816053"/>
                  <a:pt x="294162" y="1747716"/>
                </a:cubicBezTo>
                <a:cubicBezTo>
                  <a:pt x="120757" y="1604208"/>
                  <a:pt x="23217" y="1406419"/>
                  <a:pt x="1541" y="1154346"/>
                </a:cubicBezTo>
                <a:lnTo>
                  <a:pt x="0" y="1117406"/>
                </a:lnTo>
                <a:lnTo>
                  <a:pt x="34062" y="894225"/>
                </a:lnTo>
                <a:cubicBezTo>
                  <a:pt x="53409" y="799677"/>
                  <a:pt x="77350" y="706802"/>
                  <a:pt x="105641" y="615844"/>
                </a:cubicBezTo>
                <a:lnTo>
                  <a:pt x="151327" y="491019"/>
                </a:lnTo>
                <a:lnTo>
                  <a:pt x="177082" y="450543"/>
                </a:lnTo>
                <a:cubicBezTo>
                  <a:pt x="217123" y="394485"/>
                  <a:pt x="263838" y="341684"/>
                  <a:pt x="317226" y="292140"/>
                </a:cubicBezTo>
                <a:cubicBezTo>
                  <a:pt x="527362" y="97380"/>
                  <a:pt x="784479" y="0"/>
                  <a:pt x="10885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1300" dirty="0">
              <a:solidFill>
                <a:schemeClr val="accent3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2C302F5-18C9-F7C4-4A46-1326DEB167F4}"/>
              </a:ext>
            </a:extLst>
          </p:cNvPr>
          <p:cNvSpPr/>
          <p:nvPr/>
        </p:nvSpPr>
        <p:spPr>
          <a:xfrm>
            <a:off x="11294658" y="1889037"/>
            <a:ext cx="4055188" cy="4968964"/>
          </a:xfrm>
          <a:custGeom>
            <a:avLst/>
            <a:gdLst>
              <a:gd name="connsiteX0" fmla="*/ 2904814 w 4055188"/>
              <a:gd name="connsiteY0" fmla="*/ 0 h 4968964"/>
              <a:gd name="connsiteX1" fmla="*/ 4035500 w 4055188"/>
              <a:gd name="connsiteY1" fmla="*/ 228275 h 4968964"/>
              <a:gd name="connsiteX2" fmla="*/ 4055188 w 4055188"/>
              <a:gd name="connsiteY2" fmla="*/ 237760 h 4968964"/>
              <a:gd name="connsiteX3" fmla="*/ 3820956 w 4055188"/>
              <a:gd name="connsiteY3" fmla="*/ 350595 h 4968964"/>
              <a:gd name="connsiteX4" fmla="*/ 2721288 w 4055188"/>
              <a:gd name="connsiteY4" fmla="*/ 1398563 h 4968964"/>
              <a:gd name="connsiteX5" fmla="*/ 2659876 w 4055188"/>
              <a:gd name="connsiteY5" fmla="*/ 1507651 h 4968964"/>
              <a:gd name="connsiteX6" fmla="*/ 2564162 w 4055188"/>
              <a:gd name="connsiteY6" fmla="*/ 1165925 h 4968964"/>
              <a:gd name="connsiteX7" fmla="*/ 2164390 w 4055188"/>
              <a:gd name="connsiteY7" fmla="*/ 1165925 h 4968964"/>
              <a:gd name="connsiteX8" fmla="*/ 2422788 w 4055188"/>
              <a:gd name="connsiteY8" fmla="*/ 2072710 h 4968964"/>
              <a:gd name="connsiteX9" fmla="*/ 2410944 w 4055188"/>
              <a:gd name="connsiteY9" fmla="*/ 2109586 h 4968964"/>
              <a:gd name="connsiteX10" fmla="*/ 2300748 w 4055188"/>
              <a:gd name="connsiteY10" fmla="*/ 2904814 h 4968964"/>
              <a:gd name="connsiteX11" fmla="*/ 2529024 w 4055188"/>
              <a:gd name="connsiteY11" fmla="*/ 4035499 h 4968964"/>
              <a:gd name="connsiteX12" fmla="*/ 2583208 w 4055188"/>
              <a:gd name="connsiteY12" fmla="*/ 4147981 h 4968964"/>
              <a:gd name="connsiteX13" fmla="*/ 2390614 w 4055188"/>
              <a:gd name="connsiteY13" fmla="*/ 4173669 h 4968964"/>
              <a:gd name="connsiteX14" fmla="*/ 1057082 w 4055188"/>
              <a:gd name="connsiteY14" fmla="*/ 4791617 h 4968964"/>
              <a:gd name="connsiteX15" fmla="*/ 861954 w 4055188"/>
              <a:gd name="connsiteY15" fmla="*/ 4968964 h 4968964"/>
              <a:gd name="connsiteX16" fmla="*/ 850802 w 4055188"/>
              <a:gd name="connsiteY16" fmla="*/ 4958828 h 4968964"/>
              <a:gd name="connsiteX17" fmla="*/ 0 w 4055188"/>
              <a:gd name="connsiteY17" fmla="*/ 2904814 h 4968964"/>
              <a:gd name="connsiteX18" fmla="*/ 2904814 w 4055188"/>
              <a:gd name="connsiteY18" fmla="*/ 0 h 496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55188" h="4968964">
                <a:moveTo>
                  <a:pt x="2904814" y="0"/>
                </a:moveTo>
                <a:cubicBezTo>
                  <a:pt x="3305884" y="0"/>
                  <a:pt x="3687972" y="81283"/>
                  <a:pt x="4035500" y="228275"/>
                </a:cubicBezTo>
                <a:lnTo>
                  <a:pt x="4055188" y="237760"/>
                </a:lnTo>
                <a:lnTo>
                  <a:pt x="3820956" y="350595"/>
                </a:lnTo>
                <a:cubicBezTo>
                  <a:pt x="3368204" y="596545"/>
                  <a:pt x="2988152" y="959364"/>
                  <a:pt x="2721288" y="1398563"/>
                </a:cubicBezTo>
                <a:lnTo>
                  <a:pt x="2659876" y="1507651"/>
                </a:lnTo>
                <a:lnTo>
                  <a:pt x="2564162" y="1165925"/>
                </a:lnTo>
                <a:lnTo>
                  <a:pt x="2164390" y="1165925"/>
                </a:lnTo>
                <a:lnTo>
                  <a:pt x="2422788" y="2072710"/>
                </a:lnTo>
                <a:lnTo>
                  <a:pt x="2410944" y="2109586"/>
                </a:lnTo>
                <a:cubicBezTo>
                  <a:pt x="2339168" y="2362315"/>
                  <a:pt x="2300748" y="2629078"/>
                  <a:pt x="2300748" y="2904814"/>
                </a:cubicBezTo>
                <a:cubicBezTo>
                  <a:pt x="2300748" y="3305885"/>
                  <a:pt x="2382032" y="3687972"/>
                  <a:pt x="2529024" y="4035499"/>
                </a:cubicBezTo>
                <a:lnTo>
                  <a:pt x="2583208" y="4147981"/>
                </a:lnTo>
                <a:lnTo>
                  <a:pt x="2390614" y="4173669"/>
                </a:lnTo>
                <a:cubicBezTo>
                  <a:pt x="1889924" y="4263105"/>
                  <a:pt x="1433676" y="4480826"/>
                  <a:pt x="1057082" y="4791617"/>
                </a:cubicBezTo>
                <a:lnTo>
                  <a:pt x="861954" y="4968964"/>
                </a:lnTo>
                <a:lnTo>
                  <a:pt x="850802" y="4958828"/>
                </a:lnTo>
                <a:cubicBezTo>
                  <a:pt x="325132" y="4433160"/>
                  <a:pt x="0" y="3706956"/>
                  <a:pt x="0" y="2904814"/>
                </a:cubicBezTo>
                <a:cubicBezTo>
                  <a:pt x="0" y="1300530"/>
                  <a:pt x="1300530" y="0"/>
                  <a:pt x="290481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2540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5EAEE52-CB1E-05B6-BF30-773B8B10D8E0}"/>
              </a:ext>
            </a:extLst>
          </p:cNvPr>
          <p:cNvSpPr/>
          <p:nvPr/>
        </p:nvSpPr>
        <p:spPr>
          <a:xfrm>
            <a:off x="10117168" y="4819650"/>
            <a:ext cx="4076700" cy="40767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9D46D65-59BF-D102-12CB-43511573CC0B}"/>
              </a:ext>
            </a:extLst>
          </p:cNvPr>
          <p:cNvSpPr txBox="1"/>
          <p:nvPr/>
        </p:nvSpPr>
        <p:spPr>
          <a:xfrm>
            <a:off x="10423981" y="5980838"/>
            <a:ext cx="3463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NEW AI</a:t>
            </a:r>
          </a:p>
          <a:p>
            <a:pPr algn="ctr"/>
            <a:r>
              <a:rPr lang="en-US" sz="5400" dirty="0">
                <a:solidFill>
                  <a:schemeClr val="tx2"/>
                </a:solidFill>
                <a:latin typeface="+mj-lt"/>
              </a:rPr>
              <a:t>START UP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687150-5CF1-9532-2605-54B4F13D4367}"/>
              </a:ext>
            </a:extLst>
          </p:cNvPr>
          <p:cNvSpPr txBox="1"/>
          <p:nvPr/>
        </p:nvSpPr>
        <p:spPr>
          <a:xfrm>
            <a:off x="18543921" y="2059339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WEAKNESSES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45E8CA2-7275-CA5A-4534-BF2501D3EEE8}"/>
              </a:ext>
            </a:extLst>
          </p:cNvPr>
          <p:cNvSpPr txBox="1"/>
          <p:nvPr/>
        </p:nvSpPr>
        <p:spPr>
          <a:xfrm>
            <a:off x="18543921" y="2943000"/>
            <a:ext cx="4543630" cy="1785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Nguồn vốn hạn chế.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Thiếu thương hiệu mạnh.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Phụ thuộc vào nhân sự chủ chốt.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Quy trình nội bộ chưa tối ưu.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DAA6033-F92B-2DB2-DE49-48F86A3C54F8}"/>
              </a:ext>
            </a:extLst>
          </p:cNvPr>
          <p:cNvSpPr txBox="1"/>
          <p:nvPr/>
        </p:nvSpPr>
        <p:spPr>
          <a:xfrm>
            <a:off x="2521891" y="2059340"/>
            <a:ext cx="307275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STRENGTHS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D717139-D29C-3195-971F-D64943C84D10}"/>
              </a:ext>
            </a:extLst>
          </p:cNvPr>
          <p:cNvSpPr txBox="1"/>
          <p:nvPr/>
        </p:nvSpPr>
        <p:spPr>
          <a:xfrm>
            <a:off x="2521891" y="2943000"/>
            <a:ext cx="4543630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>
                <a:solidFill>
                  <a:schemeClr val="tx2"/>
                </a:solidFill>
              </a:rPr>
              <a:t>Công </a:t>
            </a:r>
            <a:r>
              <a:rPr lang="en-US" altLang="en-US" sz="2200" dirty="0" err="1">
                <a:solidFill>
                  <a:schemeClr val="tx2"/>
                </a:solidFill>
              </a:rPr>
              <a:t>nghệ</a:t>
            </a:r>
            <a:r>
              <a:rPr lang="en-US" altLang="en-US" sz="2200" dirty="0">
                <a:solidFill>
                  <a:schemeClr val="tx2"/>
                </a:solidFill>
              </a:rPr>
              <a:t> AI </a:t>
            </a:r>
            <a:r>
              <a:rPr lang="en-US" altLang="en-US" sz="2200" dirty="0" err="1">
                <a:solidFill>
                  <a:schemeClr val="tx2"/>
                </a:solidFill>
              </a:rPr>
              <a:t>tiên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tiến</a:t>
            </a:r>
            <a:r>
              <a:rPr lang="en-US" altLang="en-US" sz="2200" dirty="0">
                <a:solidFill>
                  <a:schemeClr val="tx2"/>
                </a:solidFill>
              </a:rPr>
              <a:t>, </a:t>
            </a:r>
            <a:r>
              <a:rPr lang="en-US" altLang="en-US" sz="2200" dirty="0" err="1">
                <a:solidFill>
                  <a:schemeClr val="tx2"/>
                </a:solidFill>
              </a:rPr>
              <a:t>độc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quyền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Đội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ngũ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kỹ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thuật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giỏi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Khả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năng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mở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rộng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sản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phẩm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linh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hoạt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200" dirty="0" err="1">
                <a:solidFill>
                  <a:schemeClr val="tx2"/>
                </a:solidFill>
              </a:rPr>
              <a:t>Phản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ứng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nhanh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với</a:t>
            </a:r>
            <a:r>
              <a:rPr lang="en-US" altLang="en-US" sz="2200" dirty="0">
                <a:solidFill>
                  <a:schemeClr val="tx2"/>
                </a:solidFill>
              </a:rPr>
              <a:t> xu </a:t>
            </a:r>
            <a:r>
              <a:rPr lang="en-US" altLang="en-US" sz="2200" dirty="0" err="1">
                <a:solidFill>
                  <a:schemeClr val="tx2"/>
                </a:solidFill>
              </a:rPr>
              <a:t>hướng</a:t>
            </a:r>
            <a:r>
              <a:rPr lang="en-US" altLang="en-US" sz="2200" dirty="0">
                <a:solidFill>
                  <a:schemeClr val="tx2"/>
                </a:solidFill>
              </a:rPr>
              <a:t> </a:t>
            </a:r>
            <a:r>
              <a:rPr lang="en-US" altLang="en-US" sz="2200" dirty="0" err="1">
                <a:solidFill>
                  <a:schemeClr val="tx2"/>
                </a:solidFill>
              </a:rPr>
              <a:t>mới</a:t>
            </a:r>
            <a:r>
              <a:rPr lang="en-US" altLang="en-US" sz="2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B3287B1-E2F1-E91E-6F7D-671BF655A26C}"/>
              </a:ext>
            </a:extLst>
          </p:cNvPr>
          <p:cNvSpPr txBox="1"/>
          <p:nvPr/>
        </p:nvSpPr>
        <p:spPr>
          <a:xfrm>
            <a:off x="18543921" y="8672267"/>
            <a:ext cx="346307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THREATS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A2E72FD-8BAD-50A0-5C78-BD86B124EB9E}"/>
              </a:ext>
            </a:extLst>
          </p:cNvPr>
          <p:cNvSpPr txBox="1"/>
          <p:nvPr/>
        </p:nvSpPr>
        <p:spPr>
          <a:xfrm>
            <a:off x="2521890" y="8672267"/>
            <a:ext cx="37952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OPPORTUNITIES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6A5706-F3AE-85A0-1F65-1870C289B554}"/>
              </a:ext>
            </a:extLst>
          </p:cNvPr>
          <p:cNvSpPr txBox="1"/>
          <p:nvPr/>
        </p:nvSpPr>
        <p:spPr>
          <a:xfrm>
            <a:off x="1854392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Cạnh tranh gay gắt từ các tập đoàn lớn.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Rủi ro bảo mật dữ liệu.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Thay đổi pháp lý về AI.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Xu hướng công nghệ thay đổi nhanh.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50210C0-A8B7-DD3C-7F4C-85EB137E1313}"/>
              </a:ext>
            </a:extLst>
          </p:cNvPr>
          <p:cNvSpPr txBox="1"/>
          <p:nvPr/>
        </p:nvSpPr>
        <p:spPr>
          <a:xfrm>
            <a:off x="2521891" y="9533004"/>
            <a:ext cx="454363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Thị trường AI tăng trưởng nhanh.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Nhu cầu tự động hóa cao.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Hợp tác với các ngành khác.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vi-VN" sz="2200" dirty="0">
                <a:solidFill>
                  <a:schemeClr val="tx2"/>
                </a:solidFill>
              </a:rPr>
              <a:t>Chính sách hỗ trợ công nghệ mới.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5DCE2862-F9CB-CF11-9D69-3BF6951FD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39067" y="8855478"/>
            <a:ext cx="1097280" cy="109728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E3DF0C1D-F574-4DC6-2274-FB9544492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4319" y="8855478"/>
            <a:ext cx="1097280" cy="109728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7D8811E7-CC66-EA41-FD14-54BA3EDBB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6449" y="2164228"/>
            <a:ext cx="1097280" cy="109728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988C236C-AE29-A4D9-C90B-F512046FAA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339067" y="2164228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75" grpId="0" animBg="1"/>
          <p:bldP spid="76" grpId="0" animBg="1"/>
          <p:bldP spid="78" grpId="0" animBg="1"/>
          <p:bldP spid="80" grpId="0" animBg="1"/>
          <p:bldP spid="81" grpId="0"/>
          <p:bldP spid="81" grpId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7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75" grpId="0" animBg="1"/>
          <p:bldP spid="76" grpId="0" animBg="1"/>
          <p:bldP spid="78" grpId="0" animBg="1"/>
          <p:bldP spid="80" grpId="0" animBg="1"/>
          <p:bldP spid="81" grpId="0"/>
          <p:bldP spid="81" grpId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3375</TotalTime>
  <Words>1170</Words>
  <Application>Microsoft Office PowerPoint</Application>
  <PresentationFormat>Custom</PresentationFormat>
  <Paragraphs>207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11 - SWOT Analysis</dc:title>
  <dc:creator>Slide Ocean</dc:creator>
  <cp:lastModifiedBy>SO</cp:lastModifiedBy>
  <cp:revision>572</cp:revision>
  <dcterms:created xsi:type="dcterms:W3CDTF">2024-04-24T08:43:56Z</dcterms:created>
  <dcterms:modified xsi:type="dcterms:W3CDTF">2025-08-16T04:17:30Z</dcterms:modified>
</cp:coreProperties>
</file>