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354" r:id="rId2"/>
    <p:sldId id="355" r:id="rId3"/>
    <p:sldId id="350" r:id="rId4"/>
    <p:sldId id="353" r:id="rId5"/>
    <p:sldId id="351" r:id="rId6"/>
    <p:sldId id="352" r:id="rId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D182B"/>
    <a:srgbClr val="15141A"/>
    <a:srgbClr val="F8F8F8"/>
    <a:srgbClr val="F6F6F6"/>
    <a:srgbClr val="D2D2D2"/>
    <a:srgbClr val="2096FF"/>
    <a:srgbClr val="16ADD7"/>
    <a:srgbClr val="FCF08A"/>
    <a:srgbClr val="D5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3630" y="20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DCF4FD-9F51-9447-98E7-DE03A4F9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58BAF-EF7D-C604-8BEE-A1B5A9261707}"/>
              </a:ext>
            </a:extLst>
          </p:cNvPr>
          <p:cNvSpPr txBox="1"/>
          <p:nvPr userDrawn="1"/>
        </p:nvSpPr>
        <p:spPr>
          <a:xfrm>
            <a:off x="21578424" y="-67310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8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18149947" y="-9912867"/>
            <a:ext cx="18905191" cy="18905191"/>
          </a:xfrm>
          <a:prstGeom prst="donut">
            <a:avLst>
              <a:gd name="adj" fmla="val 4448"/>
            </a:avLst>
          </a:prstGeom>
          <a:solidFill>
            <a:srgbClr val="15141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621766" y="3090690"/>
            <a:ext cx="10233892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DESIGN TRENDS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ECC0E-9F9D-FB30-A7AE-5740628FD5C2}"/>
              </a:ext>
            </a:extLst>
          </p:cNvPr>
          <p:cNvSpPr txBox="1"/>
          <p:nvPr/>
        </p:nvSpPr>
        <p:spPr>
          <a:xfrm>
            <a:off x="20910827" y="1266814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621766" y="4365328"/>
            <a:ext cx="2454518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8878317" y="3099176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>
            <a:off x="7508993" y="1729857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18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18149947" y="3099176"/>
            <a:ext cx="18905191" cy="18905191"/>
          </a:xfrm>
          <a:prstGeom prst="donut">
            <a:avLst>
              <a:gd name="adj" fmla="val 4448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621766" y="8323120"/>
            <a:ext cx="7806111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ECC0E-9F9D-FB30-A7AE-5740628FD5C2}"/>
              </a:ext>
            </a:extLst>
          </p:cNvPr>
          <p:cNvSpPr txBox="1"/>
          <p:nvPr/>
        </p:nvSpPr>
        <p:spPr>
          <a:xfrm>
            <a:off x="20910827" y="53736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621766" y="9597758"/>
            <a:ext cx="2611612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Q&amp;A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8878317" y="-10616824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>
            <a:off x="16561557" y="1729857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62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18149947" y="-9912867"/>
            <a:ext cx="18905191" cy="18905191"/>
          </a:xfrm>
          <a:prstGeom prst="donut">
            <a:avLst>
              <a:gd name="adj" fmla="val 4448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621766" y="3090690"/>
            <a:ext cx="10233892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DESIGN TRENDS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ECC0E-9F9D-FB30-A7AE-5740628FD5C2}"/>
              </a:ext>
            </a:extLst>
          </p:cNvPr>
          <p:cNvSpPr txBox="1"/>
          <p:nvPr/>
        </p:nvSpPr>
        <p:spPr>
          <a:xfrm>
            <a:off x="20910827" y="1266814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621766" y="4365328"/>
            <a:ext cx="2454518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8878317" y="3099176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>
            <a:off x="7508993" y="1729857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-6275736" y="-9912867"/>
            <a:ext cx="18905191" cy="18905191"/>
          </a:xfrm>
          <a:prstGeom prst="donut">
            <a:avLst>
              <a:gd name="adj" fmla="val 4448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1864653" y="8310390"/>
            <a:ext cx="7806111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THANK 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1864653" y="9585028"/>
            <a:ext cx="2611612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Q&amp;A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-15528316" y="3099176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 rot="9900000">
            <a:off x="-16897640" y="1729856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BF181A8-237B-230D-1FBA-7C62E1E6424A}"/>
              </a:ext>
            </a:extLst>
          </p:cNvPr>
          <p:cNvCxnSpPr>
            <a:cxnSpLocks/>
          </p:cNvCxnSpPr>
          <p:nvPr/>
        </p:nvCxnSpPr>
        <p:spPr>
          <a:xfrm>
            <a:off x="-24425683" y="0"/>
            <a:ext cx="32346900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70E058-38DD-CF61-7C1B-6A4A9A534E87}"/>
              </a:ext>
            </a:extLst>
          </p:cNvPr>
          <p:cNvCxnSpPr>
            <a:cxnSpLocks/>
          </p:cNvCxnSpPr>
          <p:nvPr/>
        </p:nvCxnSpPr>
        <p:spPr>
          <a:xfrm>
            <a:off x="-41683" y="-2137152"/>
            <a:ext cx="0" cy="230505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404208A-5C59-ABAD-B78A-765629149E30}"/>
              </a:ext>
            </a:extLst>
          </p:cNvPr>
          <p:cNvSpPr txBox="1"/>
          <p:nvPr/>
        </p:nvSpPr>
        <p:spPr>
          <a:xfrm>
            <a:off x="571299" y="53736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6394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18149947" y="-9912867"/>
            <a:ext cx="18905191" cy="18905191"/>
          </a:xfrm>
          <a:prstGeom prst="donut">
            <a:avLst>
              <a:gd name="adj" fmla="val 444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621766" y="3090690"/>
            <a:ext cx="10233892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DESIGN TRENDS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ECC0E-9F9D-FB30-A7AE-5740628FD5C2}"/>
              </a:ext>
            </a:extLst>
          </p:cNvPr>
          <p:cNvSpPr txBox="1"/>
          <p:nvPr/>
        </p:nvSpPr>
        <p:spPr>
          <a:xfrm>
            <a:off x="20910827" y="1266814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621766" y="4365328"/>
            <a:ext cx="2454518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2025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8878317" y="3099176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>
            <a:off x="7508993" y="1729857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rgbClr val="1D182B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65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274291C-949C-EF2F-871B-5C750F57F649}"/>
              </a:ext>
            </a:extLst>
          </p:cNvPr>
          <p:cNvSpPr/>
          <p:nvPr/>
        </p:nvSpPr>
        <p:spPr>
          <a:xfrm>
            <a:off x="18149947" y="3099176"/>
            <a:ext cx="18905191" cy="18905191"/>
          </a:xfrm>
          <a:prstGeom prst="donut">
            <a:avLst>
              <a:gd name="adj" fmla="val 444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Simple Line Business Presentation PPT Background_01">
            <a:extLst>
              <a:ext uri="{FF2B5EF4-FFF2-40B4-BE49-F238E27FC236}">
                <a16:creationId xmlns:a16="http://schemas.microsoft.com/office/drawing/2014/main" id="{781497B0-3E19-4BC1-4B65-9C991BD13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3" y="26006515"/>
            <a:ext cx="24384000" cy="137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5A86B9-7892-32C6-C69C-03AD7E14F953}"/>
              </a:ext>
            </a:extLst>
          </p:cNvPr>
          <p:cNvSpPr txBox="1"/>
          <p:nvPr/>
        </p:nvSpPr>
        <p:spPr>
          <a:xfrm>
            <a:off x="1621766" y="8323120"/>
            <a:ext cx="7806111" cy="1631216"/>
          </a:xfrm>
          <a:prstGeom prst="rect">
            <a:avLst/>
          </a:prstGeom>
          <a:noFill/>
          <a:ln>
            <a:noFill/>
          </a:ln>
          <a:effectLst>
            <a:outerShdw blurRad="101600" dist="152400" dir="5400000" algn="t" rotWithShape="0">
              <a:prstClr val="black">
                <a:alpha val="15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r>
              <a:rPr lang="en-US" sz="10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latin typeface="+mj-lt"/>
              </a:rPr>
              <a:t>THANK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ECC0E-9F9D-FB30-A7AE-5740628FD5C2}"/>
              </a:ext>
            </a:extLst>
          </p:cNvPr>
          <p:cNvSpPr txBox="1"/>
          <p:nvPr/>
        </p:nvSpPr>
        <p:spPr>
          <a:xfrm>
            <a:off x="20910827" y="537366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C169A5-C8FD-11E4-9C74-A40067A537B3}"/>
              </a:ext>
            </a:extLst>
          </p:cNvPr>
          <p:cNvSpPr txBox="1"/>
          <p:nvPr/>
        </p:nvSpPr>
        <p:spPr>
          <a:xfrm>
            <a:off x="1621766" y="9597758"/>
            <a:ext cx="2611612" cy="1323439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US" sz="80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Q&amp;A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09DED55-C697-363B-C8D0-916E466D61AA}"/>
              </a:ext>
            </a:extLst>
          </p:cNvPr>
          <p:cNvGrpSpPr/>
          <p:nvPr/>
        </p:nvGrpSpPr>
        <p:grpSpPr>
          <a:xfrm>
            <a:off x="8878317" y="-10616824"/>
            <a:ext cx="18905191" cy="18905191"/>
            <a:chOff x="8878317" y="3099176"/>
            <a:chExt cx="18905191" cy="18905191"/>
          </a:xfrm>
        </p:grpSpPr>
        <p:sp>
          <p:nvSpPr>
            <p:cNvPr id="5" name="Circle: Hollow 4">
              <a:extLst>
                <a:ext uri="{FF2B5EF4-FFF2-40B4-BE49-F238E27FC236}">
                  <a16:creationId xmlns:a16="http://schemas.microsoft.com/office/drawing/2014/main" id="{C7B36E77-9B42-57A0-F73B-F9081406E4B3}"/>
                </a:ext>
              </a:extLst>
            </p:cNvPr>
            <p:cNvSpPr/>
            <p:nvPr/>
          </p:nvSpPr>
          <p:spPr>
            <a:xfrm>
              <a:off x="8878317" y="3099176"/>
              <a:ext cx="18905191" cy="18905191"/>
            </a:xfrm>
            <a:prstGeom prst="donut">
              <a:avLst>
                <a:gd name="adj" fmla="val 4448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Дуга 735">
              <a:extLst>
                <a:ext uri="{FF2B5EF4-FFF2-40B4-BE49-F238E27FC236}">
                  <a16:creationId xmlns:a16="http://schemas.microsoft.com/office/drawing/2014/main" id="{DF6155F5-A310-A69B-5876-5C6BA6BC702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278348" y="3499211"/>
              <a:ext cx="18105128" cy="18105120"/>
            </a:xfrm>
            <a:prstGeom prst="arc">
              <a:avLst>
                <a:gd name="adj1" fmla="val 22822"/>
                <a:gd name="adj2" fmla="val 16213372"/>
              </a:avLst>
            </a:prstGeom>
            <a:ln w="825500" cap="rnd">
              <a:gradFill flip="none" rotWithShape="1">
                <a:gsLst>
                  <a:gs pos="0">
                    <a:schemeClr val="accent6"/>
                  </a:gs>
                  <a:gs pos="100000">
                    <a:schemeClr val="accent1"/>
                  </a:gs>
                </a:gsLst>
                <a:path path="circle">
                  <a:fillToRect l="100000" t="100000"/>
                </a:path>
                <a:tileRect r="-100000" b="-10000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40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Дуга 735">
            <a:extLst>
              <a:ext uri="{FF2B5EF4-FFF2-40B4-BE49-F238E27FC236}">
                <a16:creationId xmlns:a16="http://schemas.microsoft.com/office/drawing/2014/main" id="{F80F43F9-F99E-410E-0AAA-9DAAD4D93AD9}"/>
              </a:ext>
            </a:extLst>
          </p:cNvPr>
          <p:cNvSpPr>
            <a:spLocks noChangeAspect="1"/>
          </p:cNvSpPr>
          <p:nvPr/>
        </p:nvSpPr>
        <p:spPr>
          <a:xfrm>
            <a:off x="16561557" y="1729857"/>
            <a:ext cx="21643838" cy="21643828"/>
          </a:xfrm>
          <a:prstGeom prst="arc">
            <a:avLst>
              <a:gd name="adj1" fmla="val 10866740"/>
              <a:gd name="adj2" fmla="val 11842428"/>
            </a:avLst>
          </a:prstGeom>
          <a:ln w="825500" cap="rnd">
            <a:solidFill>
              <a:srgbClr val="1D182B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1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3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42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Calibri</vt:lpstr>
      <vt:lpstr>Open Sans Light</vt:lpstr>
      <vt:lpstr>UTM Avo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247</cp:revision>
  <dcterms:created xsi:type="dcterms:W3CDTF">2024-04-24T08:43:56Z</dcterms:created>
  <dcterms:modified xsi:type="dcterms:W3CDTF">2025-08-05T06:49:04Z</dcterms:modified>
</cp:coreProperties>
</file>