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47" r:id="rId2"/>
    <p:sldId id="348" r:id="rId3"/>
    <p:sldId id="345" r:id="rId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D182B"/>
    <a:srgbClr val="15141A"/>
    <a:srgbClr val="F8F8F8"/>
    <a:srgbClr val="F6F6F6"/>
    <a:srgbClr val="D2D2D2"/>
    <a:srgbClr val="2096FF"/>
    <a:srgbClr val="16ADD7"/>
    <a:srgbClr val="FCF08A"/>
    <a:srgbClr val="D5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>
        <p:scale>
          <a:sx n="66" d="100"/>
          <a:sy n="66" d="100"/>
        </p:scale>
        <p:origin x="-540" y="-49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DCF4FD-9F51-9447-98E7-DE03A4F9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1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58BAF-EF7D-C604-8BEE-A1B5A9261707}"/>
              </a:ext>
            </a:extLst>
          </p:cNvPr>
          <p:cNvSpPr txBox="1"/>
          <p:nvPr userDrawn="1"/>
        </p:nvSpPr>
        <p:spPr>
          <a:xfrm>
            <a:off x="21578424" y="-67310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F098F66-003E-6E09-E330-39DAE30A55F1}"/>
              </a:ext>
            </a:extLst>
          </p:cNvPr>
          <p:cNvSpPr/>
          <p:nvPr/>
        </p:nvSpPr>
        <p:spPr>
          <a:xfrm>
            <a:off x="11321353" y="0"/>
            <a:ext cx="19154222" cy="13716000"/>
          </a:xfrm>
          <a:prstGeom prst="rect">
            <a:avLst/>
          </a:prstGeom>
          <a:gradFill>
            <a:gsLst>
              <a:gs pos="0">
                <a:schemeClr val="accent6">
                  <a:alpha val="0"/>
                </a:schemeClr>
              </a:gs>
              <a:gs pos="100000">
                <a:schemeClr val="accent6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78BBFF-3273-A182-3B92-C71163A7CFB2}"/>
              </a:ext>
            </a:extLst>
          </p:cNvPr>
          <p:cNvSpPr/>
          <p:nvPr/>
        </p:nvSpPr>
        <p:spPr>
          <a:xfrm>
            <a:off x="-6091576" y="0"/>
            <a:ext cx="19154222" cy="13716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3914F4A-71A7-5CC9-F819-BEC5EF76E41F}"/>
              </a:ext>
            </a:extLst>
          </p:cNvPr>
          <p:cNvSpPr/>
          <p:nvPr/>
        </p:nvSpPr>
        <p:spPr>
          <a:xfrm rot="900000">
            <a:off x="4475083" y="2802194"/>
            <a:ext cx="8111612" cy="8111612"/>
          </a:xfrm>
          <a:custGeom>
            <a:avLst/>
            <a:gdLst>
              <a:gd name="connsiteX0" fmla="*/ 2286000 w 4572000"/>
              <a:gd name="connsiteY0" fmla="*/ 0 h 4572000"/>
              <a:gd name="connsiteX1" fmla="*/ 2492670 w 4572000"/>
              <a:gd name="connsiteY1" fmla="*/ 10436 h 4572000"/>
              <a:gd name="connsiteX2" fmla="*/ 2545171 w 4572000"/>
              <a:gd name="connsiteY2" fmla="*/ 477659 h 4572000"/>
              <a:gd name="connsiteX3" fmla="*/ 2654567 w 4572000"/>
              <a:gd name="connsiteY3" fmla="*/ 494355 h 4572000"/>
              <a:gd name="connsiteX4" fmla="*/ 2829829 w 4572000"/>
              <a:gd name="connsiteY4" fmla="*/ 539420 h 4572000"/>
              <a:gd name="connsiteX5" fmla="*/ 2966413 w 4572000"/>
              <a:gd name="connsiteY5" fmla="*/ 589410 h 4572000"/>
              <a:gd name="connsiteX6" fmla="*/ 3244306 w 4572000"/>
              <a:gd name="connsiteY6" fmla="*/ 212640 h 4572000"/>
              <a:gd name="connsiteX7" fmla="*/ 3375643 w 4572000"/>
              <a:gd name="connsiteY7" fmla="*/ 275908 h 4572000"/>
              <a:gd name="connsiteX8" fmla="*/ 3564124 w 4572000"/>
              <a:gd name="connsiteY8" fmla="*/ 390413 h 4572000"/>
              <a:gd name="connsiteX9" fmla="*/ 3602543 w 4572000"/>
              <a:gd name="connsiteY9" fmla="*/ 419143 h 4572000"/>
              <a:gd name="connsiteX10" fmla="*/ 3414826 w 4572000"/>
              <a:gd name="connsiteY10" fmla="*/ 849041 h 4572000"/>
              <a:gd name="connsiteX11" fmla="*/ 3449286 w 4572000"/>
              <a:gd name="connsiteY11" fmla="*/ 874809 h 4572000"/>
              <a:gd name="connsiteX12" fmla="*/ 3697191 w 4572000"/>
              <a:gd name="connsiteY12" fmla="*/ 1122714 h 4572000"/>
              <a:gd name="connsiteX13" fmla="*/ 3722960 w 4572000"/>
              <a:gd name="connsiteY13" fmla="*/ 1157174 h 4572000"/>
              <a:gd name="connsiteX14" fmla="*/ 4152858 w 4572000"/>
              <a:gd name="connsiteY14" fmla="*/ 969457 h 4572000"/>
              <a:gd name="connsiteX15" fmla="*/ 4181587 w 4572000"/>
              <a:gd name="connsiteY15" fmla="*/ 1007876 h 4572000"/>
              <a:gd name="connsiteX16" fmla="*/ 4296092 w 4572000"/>
              <a:gd name="connsiteY16" fmla="*/ 1196357 h 4572000"/>
              <a:gd name="connsiteX17" fmla="*/ 4359361 w 4572000"/>
              <a:gd name="connsiteY17" fmla="*/ 1327694 h 4572000"/>
              <a:gd name="connsiteX18" fmla="*/ 3982590 w 4572000"/>
              <a:gd name="connsiteY18" fmla="*/ 1605588 h 4572000"/>
              <a:gd name="connsiteX19" fmla="*/ 4032581 w 4572000"/>
              <a:gd name="connsiteY19" fmla="*/ 1742171 h 4572000"/>
              <a:gd name="connsiteX20" fmla="*/ 4077645 w 4572000"/>
              <a:gd name="connsiteY20" fmla="*/ 1917433 h 4572000"/>
              <a:gd name="connsiteX21" fmla="*/ 4094341 w 4572000"/>
              <a:gd name="connsiteY21" fmla="*/ 2026829 h 4572000"/>
              <a:gd name="connsiteX22" fmla="*/ 4561564 w 4572000"/>
              <a:gd name="connsiteY22" fmla="*/ 2079330 h 4572000"/>
              <a:gd name="connsiteX23" fmla="*/ 4572000 w 4572000"/>
              <a:gd name="connsiteY23" fmla="*/ 2286000 h 4572000"/>
              <a:gd name="connsiteX24" fmla="*/ 4561564 w 4572000"/>
              <a:gd name="connsiteY24" fmla="*/ 2492671 h 4572000"/>
              <a:gd name="connsiteX25" fmla="*/ 4094341 w 4572000"/>
              <a:gd name="connsiteY25" fmla="*/ 2545171 h 4572000"/>
              <a:gd name="connsiteX26" fmla="*/ 4077645 w 4572000"/>
              <a:gd name="connsiteY26" fmla="*/ 2654567 h 4572000"/>
              <a:gd name="connsiteX27" fmla="*/ 4032581 w 4572000"/>
              <a:gd name="connsiteY27" fmla="*/ 2829829 h 4572000"/>
              <a:gd name="connsiteX28" fmla="*/ 3982590 w 4572000"/>
              <a:gd name="connsiteY28" fmla="*/ 2966413 h 4572000"/>
              <a:gd name="connsiteX29" fmla="*/ 4359360 w 4572000"/>
              <a:gd name="connsiteY29" fmla="*/ 3244307 h 4572000"/>
              <a:gd name="connsiteX30" fmla="*/ 4296092 w 4572000"/>
              <a:gd name="connsiteY30" fmla="*/ 3375644 h 4572000"/>
              <a:gd name="connsiteX31" fmla="*/ 4181587 w 4572000"/>
              <a:gd name="connsiteY31" fmla="*/ 3564125 h 4572000"/>
              <a:gd name="connsiteX32" fmla="*/ 4152858 w 4572000"/>
              <a:gd name="connsiteY32" fmla="*/ 3602544 h 4572000"/>
              <a:gd name="connsiteX33" fmla="*/ 3722960 w 4572000"/>
              <a:gd name="connsiteY33" fmla="*/ 3414827 h 4572000"/>
              <a:gd name="connsiteX34" fmla="*/ 3697191 w 4572000"/>
              <a:gd name="connsiteY34" fmla="*/ 3449287 h 4572000"/>
              <a:gd name="connsiteX35" fmla="*/ 3449286 w 4572000"/>
              <a:gd name="connsiteY35" fmla="*/ 3697191 h 4572000"/>
              <a:gd name="connsiteX36" fmla="*/ 3414826 w 4572000"/>
              <a:gd name="connsiteY36" fmla="*/ 3722960 h 4572000"/>
              <a:gd name="connsiteX37" fmla="*/ 3602543 w 4572000"/>
              <a:gd name="connsiteY37" fmla="*/ 4152858 h 4572000"/>
              <a:gd name="connsiteX38" fmla="*/ 3564124 w 4572000"/>
              <a:gd name="connsiteY38" fmla="*/ 4181587 h 4572000"/>
              <a:gd name="connsiteX39" fmla="*/ 3375643 w 4572000"/>
              <a:gd name="connsiteY39" fmla="*/ 4296092 h 4572000"/>
              <a:gd name="connsiteX40" fmla="*/ 3244306 w 4572000"/>
              <a:gd name="connsiteY40" fmla="*/ 4359360 h 4572000"/>
              <a:gd name="connsiteX41" fmla="*/ 2966413 w 4572000"/>
              <a:gd name="connsiteY41" fmla="*/ 3982590 h 4572000"/>
              <a:gd name="connsiteX42" fmla="*/ 2829829 w 4572000"/>
              <a:gd name="connsiteY42" fmla="*/ 4032581 h 4572000"/>
              <a:gd name="connsiteX43" fmla="*/ 2654567 w 4572000"/>
              <a:gd name="connsiteY43" fmla="*/ 4077645 h 4572000"/>
              <a:gd name="connsiteX44" fmla="*/ 2545171 w 4572000"/>
              <a:gd name="connsiteY44" fmla="*/ 4094341 h 4572000"/>
              <a:gd name="connsiteX45" fmla="*/ 2492670 w 4572000"/>
              <a:gd name="connsiteY45" fmla="*/ 4561564 h 4572000"/>
              <a:gd name="connsiteX46" fmla="*/ 2286000 w 4572000"/>
              <a:gd name="connsiteY46" fmla="*/ 4572000 h 4572000"/>
              <a:gd name="connsiteX47" fmla="*/ 2079330 w 4572000"/>
              <a:gd name="connsiteY47" fmla="*/ 4561564 h 4572000"/>
              <a:gd name="connsiteX48" fmla="*/ 2026829 w 4572000"/>
              <a:gd name="connsiteY48" fmla="*/ 4094341 h 4572000"/>
              <a:gd name="connsiteX49" fmla="*/ 1917433 w 4572000"/>
              <a:gd name="connsiteY49" fmla="*/ 4077645 h 4572000"/>
              <a:gd name="connsiteX50" fmla="*/ 1742171 w 4572000"/>
              <a:gd name="connsiteY50" fmla="*/ 4032581 h 4572000"/>
              <a:gd name="connsiteX51" fmla="*/ 1605587 w 4572000"/>
              <a:gd name="connsiteY51" fmla="*/ 3982590 h 4572000"/>
              <a:gd name="connsiteX52" fmla="*/ 1327694 w 4572000"/>
              <a:gd name="connsiteY52" fmla="*/ 4359360 h 4572000"/>
              <a:gd name="connsiteX53" fmla="*/ 1196357 w 4572000"/>
              <a:gd name="connsiteY53" fmla="*/ 4296092 h 4572000"/>
              <a:gd name="connsiteX54" fmla="*/ 1007876 w 4572000"/>
              <a:gd name="connsiteY54" fmla="*/ 4181587 h 4572000"/>
              <a:gd name="connsiteX55" fmla="*/ 969457 w 4572000"/>
              <a:gd name="connsiteY55" fmla="*/ 4152858 h 4572000"/>
              <a:gd name="connsiteX56" fmla="*/ 1157174 w 4572000"/>
              <a:gd name="connsiteY56" fmla="*/ 3722960 h 4572000"/>
              <a:gd name="connsiteX57" fmla="*/ 1122714 w 4572000"/>
              <a:gd name="connsiteY57" fmla="*/ 3697191 h 4572000"/>
              <a:gd name="connsiteX58" fmla="*/ 874809 w 4572000"/>
              <a:gd name="connsiteY58" fmla="*/ 3449287 h 4572000"/>
              <a:gd name="connsiteX59" fmla="*/ 849041 w 4572000"/>
              <a:gd name="connsiteY59" fmla="*/ 3414827 h 4572000"/>
              <a:gd name="connsiteX60" fmla="*/ 419143 w 4572000"/>
              <a:gd name="connsiteY60" fmla="*/ 3602544 h 4572000"/>
              <a:gd name="connsiteX61" fmla="*/ 390413 w 4572000"/>
              <a:gd name="connsiteY61" fmla="*/ 3564125 h 4572000"/>
              <a:gd name="connsiteX62" fmla="*/ 275908 w 4572000"/>
              <a:gd name="connsiteY62" fmla="*/ 3375644 h 4572000"/>
              <a:gd name="connsiteX63" fmla="*/ 212640 w 4572000"/>
              <a:gd name="connsiteY63" fmla="*/ 3244307 h 4572000"/>
              <a:gd name="connsiteX64" fmla="*/ 589410 w 4572000"/>
              <a:gd name="connsiteY64" fmla="*/ 2966413 h 4572000"/>
              <a:gd name="connsiteX65" fmla="*/ 539419 w 4572000"/>
              <a:gd name="connsiteY65" fmla="*/ 2829829 h 4572000"/>
              <a:gd name="connsiteX66" fmla="*/ 494355 w 4572000"/>
              <a:gd name="connsiteY66" fmla="*/ 2654567 h 4572000"/>
              <a:gd name="connsiteX67" fmla="*/ 477659 w 4572000"/>
              <a:gd name="connsiteY67" fmla="*/ 2545171 h 4572000"/>
              <a:gd name="connsiteX68" fmla="*/ 10436 w 4572000"/>
              <a:gd name="connsiteY68" fmla="*/ 2492671 h 4572000"/>
              <a:gd name="connsiteX69" fmla="*/ 0 w 4572000"/>
              <a:gd name="connsiteY69" fmla="*/ 2286000 h 4572000"/>
              <a:gd name="connsiteX70" fmla="*/ 10436 w 4572000"/>
              <a:gd name="connsiteY70" fmla="*/ 2079330 h 4572000"/>
              <a:gd name="connsiteX71" fmla="*/ 477659 w 4572000"/>
              <a:gd name="connsiteY71" fmla="*/ 2026829 h 4572000"/>
              <a:gd name="connsiteX72" fmla="*/ 494355 w 4572000"/>
              <a:gd name="connsiteY72" fmla="*/ 1917433 h 4572000"/>
              <a:gd name="connsiteX73" fmla="*/ 539419 w 4572000"/>
              <a:gd name="connsiteY73" fmla="*/ 1742171 h 4572000"/>
              <a:gd name="connsiteX74" fmla="*/ 589410 w 4572000"/>
              <a:gd name="connsiteY74" fmla="*/ 1605588 h 4572000"/>
              <a:gd name="connsiteX75" fmla="*/ 212639 w 4572000"/>
              <a:gd name="connsiteY75" fmla="*/ 1327694 h 4572000"/>
              <a:gd name="connsiteX76" fmla="*/ 275908 w 4572000"/>
              <a:gd name="connsiteY76" fmla="*/ 1196357 h 4572000"/>
              <a:gd name="connsiteX77" fmla="*/ 390413 w 4572000"/>
              <a:gd name="connsiteY77" fmla="*/ 1007876 h 4572000"/>
              <a:gd name="connsiteX78" fmla="*/ 419142 w 4572000"/>
              <a:gd name="connsiteY78" fmla="*/ 969457 h 4572000"/>
              <a:gd name="connsiteX79" fmla="*/ 849040 w 4572000"/>
              <a:gd name="connsiteY79" fmla="*/ 1157174 h 4572000"/>
              <a:gd name="connsiteX80" fmla="*/ 874809 w 4572000"/>
              <a:gd name="connsiteY80" fmla="*/ 1122714 h 4572000"/>
              <a:gd name="connsiteX81" fmla="*/ 1122714 w 4572000"/>
              <a:gd name="connsiteY81" fmla="*/ 874809 h 4572000"/>
              <a:gd name="connsiteX82" fmla="*/ 1157174 w 4572000"/>
              <a:gd name="connsiteY82" fmla="*/ 849041 h 4572000"/>
              <a:gd name="connsiteX83" fmla="*/ 969457 w 4572000"/>
              <a:gd name="connsiteY83" fmla="*/ 419142 h 4572000"/>
              <a:gd name="connsiteX84" fmla="*/ 1007876 w 4572000"/>
              <a:gd name="connsiteY84" fmla="*/ 390413 h 4572000"/>
              <a:gd name="connsiteX85" fmla="*/ 1196357 w 4572000"/>
              <a:gd name="connsiteY85" fmla="*/ 275908 h 4572000"/>
              <a:gd name="connsiteX86" fmla="*/ 1327694 w 4572000"/>
              <a:gd name="connsiteY86" fmla="*/ 212640 h 4572000"/>
              <a:gd name="connsiteX87" fmla="*/ 1605587 w 4572000"/>
              <a:gd name="connsiteY87" fmla="*/ 589410 h 4572000"/>
              <a:gd name="connsiteX88" fmla="*/ 1742171 w 4572000"/>
              <a:gd name="connsiteY88" fmla="*/ 539420 h 4572000"/>
              <a:gd name="connsiteX89" fmla="*/ 1917433 w 4572000"/>
              <a:gd name="connsiteY89" fmla="*/ 494355 h 4572000"/>
              <a:gd name="connsiteX90" fmla="*/ 2026829 w 4572000"/>
              <a:gd name="connsiteY90" fmla="*/ 477659 h 4572000"/>
              <a:gd name="connsiteX91" fmla="*/ 2079330 w 4572000"/>
              <a:gd name="connsiteY91" fmla="*/ 10436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lnTo>
                  <a:pt x="2492670" y="10436"/>
                </a:lnTo>
                <a:lnTo>
                  <a:pt x="2545171" y="477659"/>
                </a:lnTo>
                <a:lnTo>
                  <a:pt x="2654567" y="494355"/>
                </a:lnTo>
                <a:cubicBezTo>
                  <a:pt x="2714092" y="506536"/>
                  <a:pt x="2772564" y="521608"/>
                  <a:pt x="2829829" y="539420"/>
                </a:cubicBezTo>
                <a:lnTo>
                  <a:pt x="2966413" y="589410"/>
                </a:lnTo>
                <a:lnTo>
                  <a:pt x="3244306" y="212640"/>
                </a:lnTo>
                <a:lnTo>
                  <a:pt x="3375643" y="275908"/>
                </a:lnTo>
                <a:cubicBezTo>
                  <a:pt x="3440426" y="311100"/>
                  <a:pt x="3503316" y="349332"/>
                  <a:pt x="3564124" y="390413"/>
                </a:cubicBezTo>
                <a:lnTo>
                  <a:pt x="3602543" y="419143"/>
                </a:lnTo>
                <a:lnTo>
                  <a:pt x="3414826" y="849041"/>
                </a:lnTo>
                <a:lnTo>
                  <a:pt x="3449286" y="874809"/>
                </a:lnTo>
                <a:cubicBezTo>
                  <a:pt x="3539608" y="949349"/>
                  <a:pt x="3622651" y="1032393"/>
                  <a:pt x="3697191" y="1122714"/>
                </a:cubicBezTo>
                <a:lnTo>
                  <a:pt x="3722960" y="1157174"/>
                </a:lnTo>
                <a:lnTo>
                  <a:pt x="4152858" y="969457"/>
                </a:lnTo>
                <a:lnTo>
                  <a:pt x="4181587" y="1007876"/>
                </a:lnTo>
                <a:cubicBezTo>
                  <a:pt x="4222668" y="1068684"/>
                  <a:pt x="4260900" y="1131575"/>
                  <a:pt x="4296092" y="1196357"/>
                </a:cubicBezTo>
                <a:lnTo>
                  <a:pt x="4359361" y="1327694"/>
                </a:lnTo>
                <a:lnTo>
                  <a:pt x="3982590" y="1605588"/>
                </a:lnTo>
                <a:lnTo>
                  <a:pt x="4032581" y="1742171"/>
                </a:lnTo>
                <a:cubicBezTo>
                  <a:pt x="4050392" y="1799436"/>
                  <a:pt x="4065465" y="1857908"/>
                  <a:pt x="4077645" y="1917433"/>
                </a:cubicBezTo>
                <a:lnTo>
                  <a:pt x="4094341" y="2026829"/>
                </a:lnTo>
                <a:lnTo>
                  <a:pt x="4561564" y="2079330"/>
                </a:lnTo>
                <a:lnTo>
                  <a:pt x="4572000" y="2286000"/>
                </a:lnTo>
                <a:lnTo>
                  <a:pt x="4561564" y="2492671"/>
                </a:lnTo>
                <a:lnTo>
                  <a:pt x="4094341" y="2545171"/>
                </a:lnTo>
                <a:lnTo>
                  <a:pt x="4077645" y="2654567"/>
                </a:lnTo>
                <a:cubicBezTo>
                  <a:pt x="4065465" y="2714092"/>
                  <a:pt x="4050392" y="2772564"/>
                  <a:pt x="4032581" y="2829829"/>
                </a:cubicBezTo>
                <a:lnTo>
                  <a:pt x="3982590" y="2966413"/>
                </a:lnTo>
                <a:lnTo>
                  <a:pt x="4359360" y="3244307"/>
                </a:lnTo>
                <a:lnTo>
                  <a:pt x="4296092" y="3375644"/>
                </a:lnTo>
                <a:cubicBezTo>
                  <a:pt x="4260900" y="3440426"/>
                  <a:pt x="4222668" y="3503317"/>
                  <a:pt x="4181587" y="3564125"/>
                </a:cubicBezTo>
                <a:lnTo>
                  <a:pt x="4152858" y="3602544"/>
                </a:lnTo>
                <a:lnTo>
                  <a:pt x="3722960" y="3414827"/>
                </a:lnTo>
                <a:lnTo>
                  <a:pt x="3697191" y="3449287"/>
                </a:lnTo>
                <a:cubicBezTo>
                  <a:pt x="3622651" y="3539608"/>
                  <a:pt x="3539608" y="3622651"/>
                  <a:pt x="3449286" y="3697191"/>
                </a:cubicBezTo>
                <a:lnTo>
                  <a:pt x="3414826" y="3722960"/>
                </a:lnTo>
                <a:lnTo>
                  <a:pt x="3602543" y="4152858"/>
                </a:lnTo>
                <a:lnTo>
                  <a:pt x="3564124" y="4181587"/>
                </a:lnTo>
                <a:cubicBezTo>
                  <a:pt x="3503316" y="4222668"/>
                  <a:pt x="3440426" y="4260900"/>
                  <a:pt x="3375643" y="4296092"/>
                </a:cubicBezTo>
                <a:lnTo>
                  <a:pt x="3244306" y="4359360"/>
                </a:lnTo>
                <a:lnTo>
                  <a:pt x="2966413" y="3982590"/>
                </a:lnTo>
                <a:lnTo>
                  <a:pt x="2829829" y="4032581"/>
                </a:lnTo>
                <a:cubicBezTo>
                  <a:pt x="2772564" y="4050392"/>
                  <a:pt x="2714092" y="4065465"/>
                  <a:pt x="2654567" y="4077645"/>
                </a:cubicBezTo>
                <a:lnTo>
                  <a:pt x="2545171" y="4094341"/>
                </a:lnTo>
                <a:lnTo>
                  <a:pt x="2492670" y="4561564"/>
                </a:lnTo>
                <a:lnTo>
                  <a:pt x="2286000" y="4572000"/>
                </a:lnTo>
                <a:lnTo>
                  <a:pt x="2079330" y="4561564"/>
                </a:lnTo>
                <a:lnTo>
                  <a:pt x="2026829" y="4094341"/>
                </a:lnTo>
                <a:lnTo>
                  <a:pt x="1917433" y="4077645"/>
                </a:lnTo>
                <a:cubicBezTo>
                  <a:pt x="1857908" y="4065465"/>
                  <a:pt x="1799436" y="4050392"/>
                  <a:pt x="1742171" y="4032581"/>
                </a:cubicBezTo>
                <a:lnTo>
                  <a:pt x="1605587" y="3982590"/>
                </a:lnTo>
                <a:lnTo>
                  <a:pt x="1327694" y="4359360"/>
                </a:lnTo>
                <a:lnTo>
                  <a:pt x="1196357" y="4296092"/>
                </a:lnTo>
                <a:cubicBezTo>
                  <a:pt x="1131575" y="4260900"/>
                  <a:pt x="1068684" y="4222668"/>
                  <a:pt x="1007876" y="4181587"/>
                </a:cubicBezTo>
                <a:lnTo>
                  <a:pt x="969457" y="4152858"/>
                </a:lnTo>
                <a:lnTo>
                  <a:pt x="1157174" y="3722960"/>
                </a:lnTo>
                <a:lnTo>
                  <a:pt x="1122714" y="3697191"/>
                </a:lnTo>
                <a:cubicBezTo>
                  <a:pt x="1032392" y="3622651"/>
                  <a:pt x="949349" y="3539608"/>
                  <a:pt x="874809" y="3449287"/>
                </a:cubicBezTo>
                <a:lnTo>
                  <a:pt x="849041" y="3414827"/>
                </a:lnTo>
                <a:lnTo>
                  <a:pt x="419143" y="3602544"/>
                </a:lnTo>
                <a:lnTo>
                  <a:pt x="390413" y="3564125"/>
                </a:lnTo>
                <a:cubicBezTo>
                  <a:pt x="349332" y="3503317"/>
                  <a:pt x="311100" y="3440426"/>
                  <a:pt x="275908" y="3375644"/>
                </a:cubicBezTo>
                <a:lnTo>
                  <a:pt x="212640" y="3244307"/>
                </a:lnTo>
                <a:lnTo>
                  <a:pt x="589410" y="2966413"/>
                </a:lnTo>
                <a:lnTo>
                  <a:pt x="539419" y="2829829"/>
                </a:lnTo>
                <a:cubicBezTo>
                  <a:pt x="521608" y="2772564"/>
                  <a:pt x="506535" y="2714092"/>
                  <a:pt x="494355" y="2654567"/>
                </a:cubicBezTo>
                <a:lnTo>
                  <a:pt x="477659" y="2545171"/>
                </a:lnTo>
                <a:lnTo>
                  <a:pt x="10436" y="2492671"/>
                </a:lnTo>
                <a:lnTo>
                  <a:pt x="0" y="2286000"/>
                </a:lnTo>
                <a:lnTo>
                  <a:pt x="10436" y="2079330"/>
                </a:lnTo>
                <a:lnTo>
                  <a:pt x="477659" y="2026829"/>
                </a:lnTo>
                <a:lnTo>
                  <a:pt x="494355" y="1917433"/>
                </a:lnTo>
                <a:cubicBezTo>
                  <a:pt x="506535" y="1857908"/>
                  <a:pt x="521608" y="1799436"/>
                  <a:pt x="539419" y="1742171"/>
                </a:cubicBezTo>
                <a:lnTo>
                  <a:pt x="589410" y="1605588"/>
                </a:lnTo>
                <a:lnTo>
                  <a:pt x="212639" y="1327694"/>
                </a:lnTo>
                <a:lnTo>
                  <a:pt x="275908" y="1196357"/>
                </a:lnTo>
                <a:cubicBezTo>
                  <a:pt x="311100" y="1131575"/>
                  <a:pt x="349332" y="1068684"/>
                  <a:pt x="390413" y="1007876"/>
                </a:cubicBezTo>
                <a:lnTo>
                  <a:pt x="419142" y="969457"/>
                </a:lnTo>
                <a:lnTo>
                  <a:pt x="849040" y="1157174"/>
                </a:lnTo>
                <a:lnTo>
                  <a:pt x="874809" y="1122714"/>
                </a:lnTo>
                <a:cubicBezTo>
                  <a:pt x="949349" y="1032393"/>
                  <a:pt x="1032392" y="949349"/>
                  <a:pt x="1122714" y="874809"/>
                </a:cubicBezTo>
                <a:lnTo>
                  <a:pt x="1157174" y="849041"/>
                </a:lnTo>
                <a:lnTo>
                  <a:pt x="969457" y="419142"/>
                </a:lnTo>
                <a:lnTo>
                  <a:pt x="1007876" y="390413"/>
                </a:lnTo>
                <a:cubicBezTo>
                  <a:pt x="1068684" y="349332"/>
                  <a:pt x="1131575" y="311100"/>
                  <a:pt x="1196357" y="275908"/>
                </a:cubicBezTo>
                <a:lnTo>
                  <a:pt x="1327694" y="212640"/>
                </a:lnTo>
                <a:lnTo>
                  <a:pt x="1605587" y="589410"/>
                </a:lnTo>
                <a:lnTo>
                  <a:pt x="1742171" y="539420"/>
                </a:lnTo>
                <a:cubicBezTo>
                  <a:pt x="1799436" y="521608"/>
                  <a:pt x="1857908" y="506536"/>
                  <a:pt x="1917433" y="494355"/>
                </a:cubicBezTo>
                <a:lnTo>
                  <a:pt x="2026829" y="477659"/>
                </a:lnTo>
                <a:lnTo>
                  <a:pt x="2079330" y="10436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  <a:effectLst>
            <a:glow rad="342900">
              <a:schemeClr val="accent1">
                <a:satMod val="175000"/>
                <a:alpha val="38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89B5860-18B2-38C2-6A62-5F6591ACEE2C}"/>
              </a:ext>
            </a:extLst>
          </p:cNvPr>
          <p:cNvSpPr/>
          <p:nvPr/>
        </p:nvSpPr>
        <p:spPr>
          <a:xfrm>
            <a:off x="11797305" y="2802194"/>
            <a:ext cx="8111612" cy="8111612"/>
          </a:xfrm>
          <a:custGeom>
            <a:avLst/>
            <a:gdLst>
              <a:gd name="connsiteX0" fmla="*/ 2286000 w 4572000"/>
              <a:gd name="connsiteY0" fmla="*/ 0 h 4572000"/>
              <a:gd name="connsiteX1" fmla="*/ 2492670 w 4572000"/>
              <a:gd name="connsiteY1" fmla="*/ 10436 h 4572000"/>
              <a:gd name="connsiteX2" fmla="*/ 2545171 w 4572000"/>
              <a:gd name="connsiteY2" fmla="*/ 477659 h 4572000"/>
              <a:gd name="connsiteX3" fmla="*/ 2654567 w 4572000"/>
              <a:gd name="connsiteY3" fmla="*/ 494355 h 4572000"/>
              <a:gd name="connsiteX4" fmla="*/ 2829829 w 4572000"/>
              <a:gd name="connsiteY4" fmla="*/ 539420 h 4572000"/>
              <a:gd name="connsiteX5" fmla="*/ 2966413 w 4572000"/>
              <a:gd name="connsiteY5" fmla="*/ 589410 h 4572000"/>
              <a:gd name="connsiteX6" fmla="*/ 3244306 w 4572000"/>
              <a:gd name="connsiteY6" fmla="*/ 212640 h 4572000"/>
              <a:gd name="connsiteX7" fmla="*/ 3375643 w 4572000"/>
              <a:gd name="connsiteY7" fmla="*/ 275908 h 4572000"/>
              <a:gd name="connsiteX8" fmla="*/ 3564124 w 4572000"/>
              <a:gd name="connsiteY8" fmla="*/ 390413 h 4572000"/>
              <a:gd name="connsiteX9" fmla="*/ 3602543 w 4572000"/>
              <a:gd name="connsiteY9" fmla="*/ 419143 h 4572000"/>
              <a:gd name="connsiteX10" fmla="*/ 3414826 w 4572000"/>
              <a:gd name="connsiteY10" fmla="*/ 849041 h 4572000"/>
              <a:gd name="connsiteX11" fmla="*/ 3449286 w 4572000"/>
              <a:gd name="connsiteY11" fmla="*/ 874809 h 4572000"/>
              <a:gd name="connsiteX12" fmla="*/ 3697191 w 4572000"/>
              <a:gd name="connsiteY12" fmla="*/ 1122714 h 4572000"/>
              <a:gd name="connsiteX13" fmla="*/ 3722960 w 4572000"/>
              <a:gd name="connsiteY13" fmla="*/ 1157174 h 4572000"/>
              <a:gd name="connsiteX14" fmla="*/ 4152858 w 4572000"/>
              <a:gd name="connsiteY14" fmla="*/ 969457 h 4572000"/>
              <a:gd name="connsiteX15" fmla="*/ 4181587 w 4572000"/>
              <a:gd name="connsiteY15" fmla="*/ 1007876 h 4572000"/>
              <a:gd name="connsiteX16" fmla="*/ 4296092 w 4572000"/>
              <a:gd name="connsiteY16" fmla="*/ 1196357 h 4572000"/>
              <a:gd name="connsiteX17" fmla="*/ 4359361 w 4572000"/>
              <a:gd name="connsiteY17" fmla="*/ 1327694 h 4572000"/>
              <a:gd name="connsiteX18" fmla="*/ 3982590 w 4572000"/>
              <a:gd name="connsiteY18" fmla="*/ 1605588 h 4572000"/>
              <a:gd name="connsiteX19" fmla="*/ 4032581 w 4572000"/>
              <a:gd name="connsiteY19" fmla="*/ 1742171 h 4572000"/>
              <a:gd name="connsiteX20" fmla="*/ 4077645 w 4572000"/>
              <a:gd name="connsiteY20" fmla="*/ 1917433 h 4572000"/>
              <a:gd name="connsiteX21" fmla="*/ 4094341 w 4572000"/>
              <a:gd name="connsiteY21" fmla="*/ 2026829 h 4572000"/>
              <a:gd name="connsiteX22" fmla="*/ 4561564 w 4572000"/>
              <a:gd name="connsiteY22" fmla="*/ 2079330 h 4572000"/>
              <a:gd name="connsiteX23" fmla="*/ 4572000 w 4572000"/>
              <a:gd name="connsiteY23" fmla="*/ 2286000 h 4572000"/>
              <a:gd name="connsiteX24" fmla="*/ 4561564 w 4572000"/>
              <a:gd name="connsiteY24" fmla="*/ 2492671 h 4572000"/>
              <a:gd name="connsiteX25" fmla="*/ 4094341 w 4572000"/>
              <a:gd name="connsiteY25" fmla="*/ 2545171 h 4572000"/>
              <a:gd name="connsiteX26" fmla="*/ 4077645 w 4572000"/>
              <a:gd name="connsiteY26" fmla="*/ 2654567 h 4572000"/>
              <a:gd name="connsiteX27" fmla="*/ 4032581 w 4572000"/>
              <a:gd name="connsiteY27" fmla="*/ 2829829 h 4572000"/>
              <a:gd name="connsiteX28" fmla="*/ 3982590 w 4572000"/>
              <a:gd name="connsiteY28" fmla="*/ 2966413 h 4572000"/>
              <a:gd name="connsiteX29" fmla="*/ 4359360 w 4572000"/>
              <a:gd name="connsiteY29" fmla="*/ 3244307 h 4572000"/>
              <a:gd name="connsiteX30" fmla="*/ 4296092 w 4572000"/>
              <a:gd name="connsiteY30" fmla="*/ 3375644 h 4572000"/>
              <a:gd name="connsiteX31" fmla="*/ 4181587 w 4572000"/>
              <a:gd name="connsiteY31" fmla="*/ 3564125 h 4572000"/>
              <a:gd name="connsiteX32" fmla="*/ 4152858 w 4572000"/>
              <a:gd name="connsiteY32" fmla="*/ 3602544 h 4572000"/>
              <a:gd name="connsiteX33" fmla="*/ 3722960 w 4572000"/>
              <a:gd name="connsiteY33" fmla="*/ 3414827 h 4572000"/>
              <a:gd name="connsiteX34" fmla="*/ 3697191 w 4572000"/>
              <a:gd name="connsiteY34" fmla="*/ 3449287 h 4572000"/>
              <a:gd name="connsiteX35" fmla="*/ 3449286 w 4572000"/>
              <a:gd name="connsiteY35" fmla="*/ 3697191 h 4572000"/>
              <a:gd name="connsiteX36" fmla="*/ 3414826 w 4572000"/>
              <a:gd name="connsiteY36" fmla="*/ 3722960 h 4572000"/>
              <a:gd name="connsiteX37" fmla="*/ 3602543 w 4572000"/>
              <a:gd name="connsiteY37" fmla="*/ 4152858 h 4572000"/>
              <a:gd name="connsiteX38" fmla="*/ 3564124 w 4572000"/>
              <a:gd name="connsiteY38" fmla="*/ 4181587 h 4572000"/>
              <a:gd name="connsiteX39" fmla="*/ 3375643 w 4572000"/>
              <a:gd name="connsiteY39" fmla="*/ 4296092 h 4572000"/>
              <a:gd name="connsiteX40" fmla="*/ 3244306 w 4572000"/>
              <a:gd name="connsiteY40" fmla="*/ 4359360 h 4572000"/>
              <a:gd name="connsiteX41" fmla="*/ 2966413 w 4572000"/>
              <a:gd name="connsiteY41" fmla="*/ 3982590 h 4572000"/>
              <a:gd name="connsiteX42" fmla="*/ 2829829 w 4572000"/>
              <a:gd name="connsiteY42" fmla="*/ 4032581 h 4572000"/>
              <a:gd name="connsiteX43" fmla="*/ 2654567 w 4572000"/>
              <a:gd name="connsiteY43" fmla="*/ 4077645 h 4572000"/>
              <a:gd name="connsiteX44" fmla="*/ 2545171 w 4572000"/>
              <a:gd name="connsiteY44" fmla="*/ 4094341 h 4572000"/>
              <a:gd name="connsiteX45" fmla="*/ 2492670 w 4572000"/>
              <a:gd name="connsiteY45" fmla="*/ 4561564 h 4572000"/>
              <a:gd name="connsiteX46" fmla="*/ 2286000 w 4572000"/>
              <a:gd name="connsiteY46" fmla="*/ 4572000 h 4572000"/>
              <a:gd name="connsiteX47" fmla="*/ 2079330 w 4572000"/>
              <a:gd name="connsiteY47" fmla="*/ 4561564 h 4572000"/>
              <a:gd name="connsiteX48" fmla="*/ 2026829 w 4572000"/>
              <a:gd name="connsiteY48" fmla="*/ 4094341 h 4572000"/>
              <a:gd name="connsiteX49" fmla="*/ 1917433 w 4572000"/>
              <a:gd name="connsiteY49" fmla="*/ 4077645 h 4572000"/>
              <a:gd name="connsiteX50" fmla="*/ 1742171 w 4572000"/>
              <a:gd name="connsiteY50" fmla="*/ 4032581 h 4572000"/>
              <a:gd name="connsiteX51" fmla="*/ 1605587 w 4572000"/>
              <a:gd name="connsiteY51" fmla="*/ 3982590 h 4572000"/>
              <a:gd name="connsiteX52" fmla="*/ 1327694 w 4572000"/>
              <a:gd name="connsiteY52" fmla="*/ 4359360 h 4572000"/>
              <a:gd name="connsiteX53" fmla="*/ 1196357 w 4572000"/>
              <a:gd name="connsiteY53" fmla="*/ 4296092 h 4572000"/>
              <a:gd name="connsiteX54" fmla="*/ 1007876 w 4572000"/>
              <a:gd name="connsiteY54" fmla="*/ 4181587 h 4572000"/>
              <a:gd name="connsiteX55" fmla="*/ 969457 w 4572000"/>
              <a:gd name="connsiteY55" fmla="*/ 4152858 h 4572000"/>
              <a:gd name="connsiteX56" fmla="*/ 1157174 w 4572000"/>
              <a:gd name="connsiteY56" fmla="*/ 3722960 h 4572000"/>
              <a:gd name="connsiteX57" fmla="*/ 1122714 w 4572000"/>
              <a:gd name="connsiteY57" fmla="*/ 3697191 h 4572000"/>
              <a:gd name="connsiteX58" fmla="*/ 874809 w 4572000"/>
              <a:gd name="connsiteY58" fmla="*/ 3449287 h 4572000"/>
              <a:gd name="connsiteX59" fmla="*/ 849041 w 4572000"/>
              <a:gd name="connsiteY59" fmla="*/ 3414827 h 4572000"/>
              <a:gd name="connsiteX60" fmla="*/ 419143 w 4572000"/>
              <a:gd name="connsiteY60" fmla="*/ 3602544 h 4572000"/>
              <a:gd name="connsiteX61" fmla="*/ 390413 w 4572000"/>
              <a:gd name="connsiteY61" fmla="*/ 3564125 h 4572000"/>
              <a:gd name="connsiteX62" fmla="*/ 275908 w 4572000"/>
              <a:gd name="connsiteY62" fmla="*/ 3375644 h 4572000"/>
              <a:gd name="connsiteX63" fmla="*/ 212640 w 4572000"/>
              <a:gd name="connsiteY63" fmla="*/ 3244307 h 4572000"/>
              <a:gd name="connsiteX64" fmla="*/ 589410 w 4572000"/>
              <a:gd name="connsiteY64" fmla="*/ 2966413 h 4572000"/>
              <a:gd name="connsiteX65" fmla="*/ 539419 w 4572000"/>
              <a:gd name="connsiteY65" fmla="*/ 2829829 h 4572000"/>
              <a:gd name="connsiteX66" fmla="*/ 494355 w 4572000"/>
              <a:gd name="connsiteY66" fmla="*/ 2654567 h 4572000"/>
              <a:gd name="connsiteX67" fmla="*/ 477659 w 4572000"/>
              <a:gd name="connsiteY67" fmla="*/ 2545171 h 4572000"/>
              <a:gd name="connsiteX68" fmla="*/ 10436 w 4572000"/>
              <a:gd name="connsiteY68" fmla="*/ 2492671 h 4572000"/>
              <a:gd name="connsiteX69" fmla="*/ 0 w 4572000"/>
              <a:gd name="connsiteY69" fmla="*/ 2286000 h 4572000"/>
              <a:gd name="connsiteX70" fmla="*/ 10436 w 4572000"/>
              <a:gd name="connsiteY70" fmla="*/ 2079330 h 4572000"/>
              <a:gd name="connsiteX71" fmla="*/ 477659 w 4572000"/>
              <a:gd name="connsiteY71" fmla="*/ 2026829 h 4572000"/>
              <a:gd name="connsiteX72" fmla="*/ 494355 w 4572000"/>
              <a:gd name="connsiteY72" fmla="*/ 1917433 h 4572000"/>
              <a:gd name="connsiteX73" fmla="*/ 539419 w 4572000"/>
              <a:gd name="connsiteY73" fmla="*/ 1742171 h 4572000"/>
              <a:gd name="connsiteX74" fmla="*/ 589410 w 4572000"/>
              <a:gd name="connsiteY74" fmla="*/ 1605588 h 4572000"/>
              <a:gd name="connsiteX75" fmla="*/ 212639 w 4572000"/>
              <a:gd name="connsiteY75" fmla="*/ 1327694 h 4572000"/>
              <a:gd name="connsiteX76" fmla="*/ 275908 w 4572000"/>
              <a:gd name="connsiteY76" fmla="*/ 1196357 h 4572000"/>
              <a:gd name="connsiteX77" fmla="*/ 390413 w 4572000"/>
              <a:gd name="connsiteY77" fmla="*/ 1007876 h 4572000"/>
              <a:gd name="connsiteX78" fmla="*/ 419142 w 4572000"/>
              <a:gd name="connsiteY78" fmla="*/ 969457 h 4572000"/>
              <a:gd name="connsiteX79" fmla="*/ 849040 w 4572000"/>
              <a:gd name="connsiteY79" fmla="*/ 1157174 h 4572000"/>
              <a:gd name="connsiteX80" fmla="*/ 874809 w 4572000"/>
              <a:gd name="connsiteY80" fmla="*/ 1122714 h 4572000"/>
              <a:gd name="connsiteX81" fmla="*/ 1122714 w 4572000"/>
              <a:gd name="connsiteY81" fmla="*/ 874809 h 4572000"/>
              <a:gd name="connsiteX82" fmla="*/ 1157174 w 4572000"/>
              <a:gd name="connsiteY82" fmla="*/ 849041 h 4572000"/>
              <a:gd name="connsiteX83" fmla="*/ 969457 w 4572000"/>
              <a:gd name="connsiteY83" fmla="*/ 419142 h 4572000"/>
              <a:gd name="connsiteX84" fmla="*/ 1007876 w 4572000"/>
              <a:gd name="connsiteY84" fmla="*/ 390413 h 4572000"/>
              <a:gd name="connsiteX85" fmla="*/ 1196357 w 4572000"/>
              <a:gd name="connsiteY85" fmla="*/ 275908 h 4572000"/>
              <a:gd name="connsiteX86" fmla="*/ 1327694 w 4572000"/>
              <a:gd name="connsiteY86" fmla="*/ 212640 h 4572000"/>
              <a:gd name="connsiteX87" fmla="*/ 1605587 w 4572000"/>
              <a:gd name="connsiteY87" fmla="*/ 589410 h 4572000"/>
              <a:gd name="connsiteX88" fmla="*/ 1742171 w 4572000"/>
              <a:gd name="connsiteY88" fmla="*/ 539420 h 4572000"/>
              <a:gd name="connsiteX89" fmla="*/ 1917433 w 4572000"/>
              <a:gd name="connsiteY89" fmla="*/ 494355 h 4572000"/>
              <a:gd name="connsiteX90" fmla="*/ 2026829 w 4572000"/>
              <a:gd name="connsiteY90" fmla="*/ 477659 h 4572000"/>
              <a:gd name="connsiteX91" fmla="*/ 2079330 w 4572000"/>
              <a:gd name="connsiteY91" fmla="*/ 10436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lnTo>
                  <a:pt x="2492670" y="10436"/>
                </a:lnTo>
                <a:lnTo>
                  <a:pt x="2545171" y="477659"/>
                </a:lnTo>
                <a:lnTo>
                  <a:pt x="2654567" y="494355"/>
                </a:lnTo>
                <a:cubicBezTo>
                  <a:pt x="2714092" y="506536"/>
                  <a:pt x="2772564" y="521608"/>
                  <a:pt x="2829829" y="539420"/>
                </a:cubicBezTo>
                <a:lnTo>
                  <a:pt x="2966413" y="589410"/>
                </a:lnTo>
                <a:lnTo>
                  <a:pt x="3244306" y="212640"/>
                </a:lnTo>
                <a:lnTo>
                  <a:pt x="3375643" y="275908"/>
                </a:lnTo>
                <a:cubicBezTo>
                  <a:pt x="3440426" y="311100"/>
                  <a:pt x="3503316" y="349332"/>
                  <a:pt x="3564124" y="390413"/>
                </a:cubicBezTo>
                <a:lnTo>
                  <a:pt x="3602543" y="419143"/>
                </a:lnTo>
                <a:lnTo>
                  <a:pt x="3414826" y="849041"/>
                </a:lnTo>
                <a:lnTo>
                  <a:pt x="3449286" y="874809"/>
                </a:lnTo>
                <a:cubicBezTo>
                  <a:pt x="3539608" y="949349"/>
                  <a:pt x="3622651" y="1032393"/>
                  <a:pt x="3697191" y="1122714"/>
                </a:cubicBezTo>
                <a:lnTo>
                  <a:pt x="3722960" y="1157174"/>
                </a:lnTo>
                <a:lnTo>
                  <a:pt x="4152858" y="969457"/>
                </a:lnTo>
                <a:lnTo>
                  <a:pt x="4181587" y="1007876"/>
                </a:lnTo>
                <a:cubicBezTo>
                  <a:pt x="4222668" y="1068684"/>
                  <a:pt x="4260900" y="1131575"/>
                  <a:pt x="4296092" y="1196357"/>
                </a:cubicBezTo>
                <a:lnTo>
                  <a:pt x="4359361" y="1327694"/>
                </a:lnTo>
                <a:lnTo>
                  <a:pt x="3982590" y="1605588"/>
                </a:lnTo>
                <a:lnTo>
                  <a:pt x="4032581" y="1742171"/>
                </a:lnTo>
                <a:cubicBezTo>
                  <a:pt x="4050392" y="1799436"/>
                  <a:pt x="4065465" y="1857908"/>
                  <a:pt x="4077645" y="1917433"/>
                </a:cubicBezTo>
                <a:lnTo>
                  <a:pt x="4094341" y="2026829"/>
                </a:lnTo>
                <a:lnTo>
                  <a:pt x="4561564" y="2079330"/>
                </a:lnTo>
                <a:lnTo>
                  <a:pt x="4572000" y="2286000"/>
                </a:lnTo>
                <a:lnTo>
                  <a:pt x="4561564" y="2492671"/>
                </a:lnTo>
                <a:lnTo>
                  <a:pt x="4094341" y="2545171"/>
                </a:lnTo>
                <a:lnTo>
                  <a:pt x="4077645" y="2654567"/>
                </a:lnTo>
                <a:cubicBezTo>
                  <a:pt x="4065465" y="2714092"/>
                  <a:pt x="4050392" y="2772564"/>
                  <a:pt x="4032581" y="2829829"/>
                </a:cubicBezTo>
                <a:lnTo>
                  <a:pt x="3982590" y="2966413"/>
                </a:lnTo>
                <a:lnTo>
                  <a:pt x="4359360" y="3244307"/>
                </a:lnTo>
                <a:lnTo>
                  <a:pt x="4296092" y="3375644"/>
                </a:lnTo>
                <a:cubicBezTo>
                  <a:pt x="4260900" y="3440426"/>
                  <a:pt x="4222668" y="3503317"/>
                  <a:pt x="4181587" y="3564125"/>
                </a:cubicBezTo>
                <a:lnTo>
                  <a:pt x="4152858" y="3602544"/>
                </a:lnTo>
                <a:lnTo>
                  <a:pt x="3722960" y="3414827"/>
                </a:lnTo>
                <a:lnTo>
                  <a:pt x="3697191" y="3449287"/>
                </a:lnTo>
                <a:cubicBezTo>
                  <a:pt x="3622651" y="3539608"/>
                  <a:pt x="3539608" y="3622651"/>
                  <a:pt x="3449286" y="3697191"/>
                </a:cubicBezTo>
                <a:lnTo>
                  <a:pt x="3414826" y="3722960"/>
                </a:lnTo>
                <a:lnTo>
                  <a:pt x="3602543" y="4152858"/>
                </a:lnTo>
                <a:lnTo>
                  <a:pt x="3564124" y="4181587"/>
                </a:lnTo>
                <a:cubicBezTo>
                  <a:pt x="3503316" y="4222668"/>
                  <a:pt x="3440426" y="4260900"/>
                  <a:pt x="3375643" y="4296092"/>
                </a:cubicBezTo>
                <a:lnTo>
                  <a:pt x="3244306" y="4359360"/>
                </a:lnTo>
                <a:lnTo>
                  <a:pt x="2966413" y="3982590"/>
                </a:lnTo>
                <a:lnTo>
                  <a:pt x="2829829" y="4032581"/>
                </a:lnTo>
                <a:cubicBezTo>
                  <a:pt x="2772564" y="4050392"/>
                  <a:pt x="2714092" y="4065465"/>
                  <a:pt x="2654567" y="4077645"/>
                </a:cubicBezTo>
                <a:lnTo>
                  <a:pt x="2545171" y="4094341"/>
                </a:lnTo>
                <a:lnTo>
                  <a:pt x="2492670" y="4561564"/>
                </a:lnTo>
                <a:lnTo>
                  <a:pt x="2286000" y="4572000"/>
                </a:lnTo>
                <a:lnTo>
                  <a:pt x="2079330" y="4561564"/>
                </a:lnTo>
                <a:lnTo>
                  <a:pt x="2026829" y="4094341"/>
                </a:lnTo>
                <a:lnTo>
                  <a:pt x="1917433" y="4077645"/>
                </a:lnTo>
                <a:cubicBezTo>
                  <a:pt x="1857908" y="4065465"/>
                  <a:pt x="1799436" y="4050392"/>
                  <a:pt x="1742171" y="4032581"/>
                </a:cubicBezTo>
                <a:lnTo>
                  <a:pt x="1605587" y="3982590"/>
                </a:lnTo>
                <a:lnTo>
                  <a:pt x="1327694" y="4359360"/>
                </a:lnTo>
                <a:lnTo>
                  <a:pt x="1196357" y="4296092"/>
                </a:lnTo>
                <a:cubicBezTo>
                  <a:pt x="1131575" y="4260900"/>
                  <a:pt x="1068684" y="4222668"/>
                  <a:pt x="1007876" y="4181587"/>
                </a:cubicBezTo>
                <a:lnTo>
                  <a:pt x="969457" y="4152858"/>
                </a:lnTo>
                <a:lnTo>
                  <a:pt x="1157174" y="3722960"/>
                </a:lnTo>
                <a:lnTo>
                  <a:pt x="1122714" y="3697191"/>
                </a:lnTo>
                <a:cubicBezTo>
                  <a:pt x="1032392" y="3622651"/>
                  <a:pt x="949349" y="3539608"/>
                  <a:pt x="874809" y="3449287"/>
                </a:cubicBezTo>
                <a:lnTo>
                  <a:pt x="849041" y="3414827"/>
                </a:lnTo>
                <a:lnTo>
                  <a:pt x="419143" y="3602544"/>
                </a:lnTo>
                <a:lnTo>
                  <a:pt x="390413" y="3564125"/>
                </a:lnTo>
                <a:cubicBezTo>
                  <a:pt x="349332" y="3503317"/>
                  <a:pt x="311100" y="3440426"/>
                  <a:pt x="275908" y="3375644"/>
                </a:cubicBezTo>
                <a:lnTo>
                  <a:pt x="212640" y="3244307"/>
                </a:lnTo>
                <a:lnTo>
                  <a:pt x="589410" y="2966413"/>
                </a:lnTo>
                <a:lnTo>
                  <a:pt x="539419" y="2829829"/>
                </a:lnTo>
                <a:cubicBezTo>
                  <a:pt x="521608" y="2772564"/>
                  <a:pt x="506535" y="2714092"/>
                  <a:pt x="494355" y="2654567"/>
                </a:cubicBezTo>
                <a:lnTo>
                  <a:pt x="477659" y="2545171"/>
                </a:lnTo>
                <a:lnTo>
                  <a:pt x="10436" y="2492671"/>
                </a:lnTo>
                <a:lnTo>
                  <a:pt x="0" y="2286000"/>
                </a:lnTo>
                <a:lnTo>
                  <a:pt x="10436" y="2079330"/>
                </a:lnTo>
                <a:lnTo>
                  <a:pt x="477659" y="2026829"/>
                </a:lnTo>
                <a:lnTo>
                  <a:pt x="494355" y="1917433"/>
                </a:lnTo>
                <a:cubicBezTo>
                  <a:pt x="506535" y="1857908"/>
                  <a:pt x="521608" y="1799436"/>
                  <a:pt x="539419" y="1742171"/>
                </a:cubicBezTo>
                <a:lnTo>
                  <a:pt x="589410" y="1605588"/>
                </a:lnTo>
                <a:lnTo>
                  <a:pt x="212639" y="1327694"/>
                </a:lnTo>
                <a:lnTo>
                  <a:pt x="275908" y="1196357"/>
                </a:lnTo>
                <a:cubicBezTo>
                  <a:pt x="311100" y="1131575"/>
                  <a:pt x="349332" y="1068684"/>
                  <a:pt x="390413" y="1007876"/>
                </a:cubicBezTo>
                <a:lnTo>
                  <a:pt x="419142" y="969457"/>
                </a:lnTo>
                <a:lnTo>
                  <a:pt x="849040" y="1157174"/>
                </a:lnTo>
                <a:lnTo>
                  <a:pt x="874809" y="1122714"/>
                </a:lnTo>
                <a:cubicBezTo>
                  <a:pt x="949349" y="1032393"/>
                  <a:pt x="1032392" y="949349"/>
                  <a:pt x="1122714" y="874809"/>
                </a:cubicBezTo>
                <a:lnTo>
                  <a:pt x="1157174" y="849041"/>
                </a:lnTo>
                <a:lnTo>
                  <a:pt x="969457" y="419142"/>
                </a:lnTo>
                <a:lnTo>
                  <a:pt x="1007876" y="390413"/>
                </a:lnTo>
                <a:cubicBezTo>
                  <a:pt x="1068684" y="349332"/>
                  <a:pt x="1131575" y="311100"/>
                  <a:pt x="1196357" y="275908"/>
                </a:cubicBezTo>
                <a:lnTo>
                  <a:pt x="1327694" y="212640"/>
                </a:lnTo>
                <a:lnTo>
                  <a:pt x="1605587" y="589410"/>
                </a:lnTo>
                <a:lnTo>
                  <a:pt x="1742171" y="539420"/>
                </a:lnTo>
                <a:cubicBezTo>
                  <a:pt x="1799436" y="521608"/>
                  <a:pt x="1857908" y="506536"/>
                  <a:pt x="1917433" y="494355"/>
                </a:cubicBezTo>
                <a:lnTo>
                  <a:pt x="2026829" y="477659"/>
                </a:lnTo>
                <a:lnTo>
                  <a:pt x="2079330" y="10436"/>
                </a:lnTo>
                <a:close/>
              </a:path>
            </a:pathLst>
          </a:custGeom>
          <a:noFill/>
          <a:ln w="76200">
            <a:solidFill>
              <a:schemeClr val="accent6"/>
            </a:solidFill>
          </a:ln>
          <a:effectLst>
            <a:glow rad="342900">
              <a:schemeClr val="accent6">
                <a:alpha val="38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564923-CCE6-570A-5011-A622FFF5B9BE}"/>
              </a:ext>
            </a:extLst>
          </p:cNvPr>
          <p:cNvSpPr/>
          <p:nvPr/>
        </p:nvSpPr>
        <p:spPr>
          <a:xfrm>
            <a:off x="2413820" y="5338916"/>
            <a:ext cx="19556361" cy="3038168"/>
          </a:xfrm>
          <a:prstGeom prst="roundRect">
            <a:avLst/>
          </a:prstGeom>
          <a:solidFill>
            <a:schemeClr val="tx1">
              <a:lumMod val="90000"/>
              <a:lumOff val="10000"/>
              <a:alpha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1016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753AD7-F9A2-5984-87B1-075B04C7B3D7}"/>
              </a:ext>
            </a:extLst>
          </p:cNvPr>
          <p:cNvSpPr txBox="1"/>
          <p:nvPr/>
        </p:nvSpPr>
        <p:spPr>
          <a:xfrm>
            <a:off x="4723554" y="5850032"/>
            <a:ext cx="14936910" cy="201593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125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INNOVATION 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F57C51-D4D8-32E8-9274-B1E75673197C}"/>
              </a:ext>
            </a:extLst>
          </p:cNvPr>
          <p:cNvSpPr txBox="1"/>
          <p:nvPr/>
        </p:nvSpPr>
        <p:spPr>
          <a:xfrm>
            <a:off x="4867111" y="7612052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008317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8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" dur="8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6" grpId="0" animBg="1"/>
          <p:bldP spid="27" grpId="0"/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8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" dur="8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6" grpId="0" animBg="1"/>
          <p:bldP spid="27" grpId="0"/>
          <p:bldP spid="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F098F66-003E-6E09-E330-39DAE30A55F1}"/>
              </a:ext>
            </a:extLst>
          </p:cNvPr>
          <p:cNvSpPr/>
          <p:nvPr/>
        </p:nvSpPr>
        <p:spPr>
          <a:xfrm>
            <a:off x="11321353" y="0"/>
            <a:ext cx="19154222" cy="13716000"/>
          </a:xfrm>
          <a:prstGeom prst="rect">
            <a:avLst/>
          </a:prstGeom>
          <a:gradFill>
            <a:gsLst>
              <a:gs pos="0">
                <a:schemeClr val="accent6">
                  <a:alpha val="0"/>
                </a:schemeClr>
              </a:gs>
              <a:gs pos="100000">
                <a:schemeClr val="accent6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78BBFF-3273-A182-3B92-C71163A7CFB2}"/>
              </a:ext>
            </a:extLst>
          </p:cNvPr>
          <p:cNvSpPr/>
          <p:nvPr/>
        </p:nvSpPr>
        <p:spPr>
          <a:xfrm>
            <a:off x="-6091576" y="0"/>
            <a:ext cx="19154222" cy="13716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3914F4A-71A7-5CC9-F819-BEC5EF76E41F}"/>
              </a:ext>
            </a:extLst>
          </p:cNvPr>
          <p:cNvSpPr/>
          <p:nvPr/>
        </p:nvSpPr>
        <p:spPr>
          <a:xfrm rot="900000">
            <a:off x="4475083" y="2802194"/>
            <a:ext cx="8111612" cy="8111612"/>
          </a:xfrm>
          <a:custGeom>
            <a:avLst/>
            <a:gdLst>
              <a:gd name="connsiteX0" fmla="*/ 2286000 w 4572000"/>
              <a:gd name="connsiteY0" fmla="*/ 0 h 4572000"/>
              <a:gd name="connsiteX1" fmla="*/ 2492670 w 4572000"/>
              <a:gd name="connsiteY1" fmla="*/ 10436 h 4572000"/>
              <a:gd name="connsiteX2" fmla="*/ 2545171 w 4572000"/>
              <a:gd name="connsiteY2" fmla="*/ 477659 h 4572000"/>
              <a:gd name="connsiteX3" fmla="*/ 2654567 w 4572000"/>
              <a:gd name="connsiteY3" fmla="*/ 494355 h 4572000"/>
              <a:gd name="connsiteX4" fmla="*/ 2829829 w 4572000"/>
              <a:gd name="connsiteY4" fmla="*/ 539420 h 4572000"/>
              <a:gd name="connsiteX5" fmla="*/ 2966413 w 4572000"/>
              <a:gd name="connsiteY5" fmla="*/ 589410 h 4572000"/>
              <a:gd name="connsiteX6" fmla="*/ 3244306 w 4572000"/>
              <a:gd name="connsiteY6" fmla="*/ 212640 h 4572000"/>
              <a:gd name="connsiteX7" fmla="*/ 3375643 w 4572000"/>
              <a:gd name="connsiteY7" fmla="*/ 275908 h 4572000"/>
              <a:gd name="connsiteX8" fmla="*/ 3564124 w 4572000"/>
              <a:gd name="connsiteY8" fmla="*/ 390413 h 4572000"/>
              <a:gd name="connsiteX9" fmla="*/ 3602543 w 4572000"/>
              <a:gd name="connsiteY9" fmla="*/ 419143 h 4572000"/>
              <a:gd name="connsiteX10" fmla="*/ 3414826 w 4572000"/>
              <a:gd name="connsiteY10" fmla="*/ 849041 h 4572000"/>
              <a:gd name="connsiteX11" fmla="*/ 3449286 w 4572000"/>
              <a:gd name="connsiteY11" fmla="*/ 874809 h 4572000"/>
              <a:gd name="connsiteX12" fmla="*/ 3697191 w 4572000"/>
              <a:gd name="connsiteY12" fmla="*/ 1122714 h 4572000"/>
              <a:gd name="connsiteX13" fmla="*/ 3722960 w 4572000"/>
              <a:gd name="connsiteY13" fmla="*/ 1157174 h 4572000"/>
              <a:gd name="connsiteX14" fmla="*/ 4152858 w 4572000"/>
              <a:gd name="connsiteY14" fmla="*/ 969457 h 4572000"/>
              <a:gd name="connsiteX15" fmla="*/ 4181587 w 4572000"/>
              <a:gd name="connsiteY15" fmla="*/ 1007876 h 4572000"/>
              <a:gd name="connsiteX16" fmla="*/ 4296092 w 4572000"/>
              <a:gd name="connsiteY16" fmla="*/ 1196357 h 4572000"/>
              <a:gd name="connsiteX17" fmla="*/ 4359361 w 4572000"/>
              <a:gd name="connsiteY17" fmla="*/ 1327694 h 4572000"/>
              <a:gd name="connsiteX18" fmla="*/ 3982590 w 4572000"/>
              <a:gd name="connsiteY18" fmla="*/ 1605588 h 4572000"/>
              <a:gd name="connsiteX19" fmla="*/ 4032581 w 4572000"/>
              <a:gd name="connsiteY19" fmla="*/ 1742171 h 4572000"/>
              <a:gd name="connsiteX20" fmla="*/ 4077645 w 4572000"/>
              <a:gd name="connsiteY20" fmla="*/ 1917433 h 4572000"/>
              <a:gd name="connsiteX21" fmla="*/ 4094341 w 4572000"/>
              <a:gd name="connsiteY21" fmla="*/ 2026829 h 4572000"/>
              <a:gd name="connsiteX22" fmla="*/ 4561564 w 4572000"/>
              <a:gd name="connsiteY22" fmla="*/ 2079330 h 4572000"/>
              <a:gd name="connsiteX23" fmla="*/ 4572000 w 4572000"/>
              <a:gd name="connsiteY23" fmla="*/ 2286000 h 4572000"/>
              <a:gd name="connsiteX24" fmla="*/ 4561564 w 4572000"/>
              <a:gd name="connsiteY24" fmla="*/ 2492671 h 4572000"/>
              <a:gd name="connsiteX25" fmla="*/ 4094341 w 4572000"/>
              <a:gd name="connsiteY25" fmla="*/ 2545171 h 4572000"/>
              <a:gd name="connsiteX26" fmla="*/ 4077645 w 4572000"/>
              <a:gd name="connsiteY26" fmla="*/ 2654567 h 4572000"/>
              <a:gd name="connsiteX27" fmla="*/ 4032581 w 4572000"/>
              <a:gd name="connsiteY27" fmla="*/ 2829829 h 4572000"/>
              <a:gd name="connsiteX28" fmla="*/ 3982590 w 4572000"/>
              <a:gd name="connsiteY28" fmla="*/ 2966413 h 4572000"/>
              <a:gd name="connsiteX29" fmla="*/ 4359360 w 4572000"/>
              <a:gd name="connsiteY29" fmla="*/ 3244307 h 4572000"/>
              <a:gd name="connsiteX30" fmla="*/ 4296092 w 4572000"/>
              <a:gd name="connsiteY30" fmla="*/ 3375644 h 4572000"/>
              <a:gd name="connsiteX31" fmla="*/ 4181587 w 4572000"/>
              <a:gd name="connsiteY31" fmla="*/ 3564125 h 4572000"/>
              <a:gd name="connsiteX32" fmla="*/ 4152858 w 4572000"/>
              <a:gd name="connsiteY32" fmla="*/ 3602544 h 4572000"/>
              <a:gd name="connsiteX33" fmla="*/ 3722960 w 4572000"/>
              <a:gd name="connsiteY33" fmla="*/ 3414827 h 4572000"/>
              <a:gd name="connsiteX34" fmla="*/ 3697191 w 4572000"/>
              <a:gd name="connsiteY34" fmla="*/ 3449287 h 4572000"/>
              <a:gd name="connsiteX35" fmla="*/ 3449286 w 4572000"/>
              <a:gd name="connsiteY35" fmla="*/ 3697191 h 4572000"/>
              <a:gd name="connsiteX36" fmla="*/ 3414826 w 4572000"/>
              <a:gd name="connsiteY36" fmla="*/ 3722960 h 4572000"/>
              <a:gd name="connsiteX37" fmla="*/ 3602543 w 4572000"/>
              <a:gd name="connsiteY37" fmla="*/ 4152858 h 4572000"/>
              <a:gd name="connsiteX38" fmla="*/ 3564124 w 4572000"/>
              <a:gd name="connsiteY38" fmla="*/ 4181587 h 4572000"/>
              <a:gd name="connsiteX39" fmla="*/ 3375643 w 4572000"/>
              <a:gd name="connsiteY39" fmla="*/ 4296092 h 4572000"/>
              <a:gd name="connsiteX40" fmla="*/ 3244306 w 4572000"/>
              <a:gd name="connsiteY40" fmla="*/ 4359360 h 4572000"/>
              <a:gd name="connsiteX41" fmla="*/ 2966413 w 4572000"/>
              <a:gd name="connsiteY41" fmla="*/ 3982590 h 4572000"/>
              <a:gd name="connsiteX42" fmla="*/ 2829829 w 4572000"/>
              <a:gd name="connsiteY42" fmla="*/ 4032581 h 4572000"/>
              <a:gd name="connsiteX43" fmla="*/ 2654567 w 4572000"/>
              <a:gd name="connsiteY43" fmla="*/ 4077645 h 4572000"/>
              <a:gd name="connsiteX44" fmla="*/ 2545171 w 4572000"/>
              <a:gd name="connsiteY44" fmla="*/ 4094341 h 4572000"/>
              <a:gd name="connsiteX45" fmla="*/ 2492670 w 4572000"/>
              <a:gd name="connsiteY45" fmla="*/ 4561564 h 4572000"/>
              <a:gd name="connsiteX46" fmla="*/ 2286000 w 4572000"/>
              <a:gd name="connsiteY46" fmla="*/ 4572000 h 4572000"/>
              <a:gd name="connsiteX47" fmla="*/ 2079330 w 4572000"/>
              <a:gd name="connsiteY47" fmla="*/ 4561564 h 4572000"/>
              <a:gd name="connsiteX48" fmla="*/ 2026829 w 4572000"/>
              <a:gd name="connsiteY48" fmla="*/ 4094341 h 4572000"/>
              <a:gd name="connsiteX49" fmla="*/ 1917433 w 4572000"/>
              <a:gd name="connsiteY49" fmla="*/ 4077645 h 4572000"/>
              <a:gd name="connsiteX50" fmla="*/ 1742171 w 4572000"/>
              <a:gd name="connsiteY50" fmla="*/ 4032581 h 4572000"/>
              <a:gd name="connsiteX51" fmla="*/ 1605587 w 4572000"/>
              <a:gd name="connsiteY51" fmla="*/ 3982590 h 4572000"/>
              <a:gd name="connsiteX52" fmla="*/ 1327694 w 4572000"/>
              <a:gd name="connsiteY52" fmla="*/ 4359360 h 4572000"/>
              <a:gd name="connsiteX53" fmla="*/ 1196357 w 4572000"/>
              <a:gd name="connsiteY53" fmla="*/ 4296092 h 4572000"/>
              <a:gd name="connsiteX54" fmla="*/ 1007876 w 4572000"/>
              <a:gd name="connsiteY54" fmla="*/ 4181587 h 4572000"/>
              <a:gd name="connsiteX55" fmla="*/ 969457 w 4572000"/>
              <a:gd name="connsiteY55" fmla="*/ 4152858 h 4572000"/>
              <a:gd name="connsiteX56" fmla="*/ 1157174 w 4572000"/>
              <a:gd name="connsiteY56" fmla="*/ 3722960 h 4572000"/>
              <a:gd name="connsiteX57" fmla="*/ 1122714 w 4572000"/>
              <a:gd name="connsiteY57" fmla="*/ 3697191 h 4572000"/>
              <a:gd name="connsiteX58" fmla="*/ 874809 w 4572000"/>
              <a:gd name="connsiteY58" fmla="*/ 3449287 h 4572000"/>
              <a:gd name="connsiteX59" fmla="*/ 849041 w 4572000"/>
              <a:gd name="connsiteY59" fmla="*/ 3414827 h 4572000"/>
              <a:gd name="connsiteX60" fmla="*/ 419143 w 4572000"/>
              <a:gd name="connsiteY60" fmla="*/ 3602544 h 4572000"/>
              <a:gd name="connsiteX61" fmla="*/ 390413 w 4572000"/>
              <a:gd name="connsiteY61" fmla="*/ 3564125 h 4572000"/>
              <a:gd name="connsiteX62" fmla="*/ 275908 w 4572000"/>
              <a:gd name="connsiteY62" fmla="*/ 3375644 h 4572000"/>
              <a:gd name="connsiteX63" fmla="*/ 212640 w 4572000"/>
              <a:gd name="connsiteY63" fmla="*/ 3244307 h 4572000"/>
              <a:gd name="connsiteX64" fmla="*/ 589410 w 4572000"/>
              <a:gd name="connsiteY64" fmla="*/ 2966413 h 4572000"/>
              <a:gd name="connsiteX65" fmla="*/ 539419 w 4572000"/>
              <a:gd name="connsiteY65" fmla="*/ 2829829 h 4572000"/>
              <a:gd name="connsiteX66" fmla="*/ 494355 w 4572000"/>
              <a:gd name="connsiteY66" fmla="*/ 2654567 h 4572000"/>
              <a:gd name="connsiteX67" fmla="*/ 477659 w 4572000"/>
              <a:gd name="connsiteY67" fmla="*/ 2545171 h 4572000"/>
              <a:gd name="connsiteX68" fmla="*/ 10436 w 4572000"/>
              <a:gd name="connsiteY68" fmla="*/ 2492671 h 4572000"/>
              <a:gd name="connsiteX69" fmla="*/ 0 w 4572000"/>
              <a:gd name="connsiteY69" fmla="*/ 2286000 h 4572000"/>
              <a:gd name="connsiteX70" fmla="*/ 10436 w 4572000"/>
              <a:gd name="connsiteY70" fmla="*/ 2079330 h 4572000"/>
              <a:gd name="connsiteX71" fmla="*/ 477659 w 4572000"/>
              <a:gd name="connsiteY71" fmla="*/ 2026829 h 4572000"/>
              <a:gd name="connsiteX72" fmla="*/ 494355 w 4572000"/>
              <a:gd name="connsiteY72" fmla="*/ 1917433 h 4572000"/>
              <a:gd name="connsiteX73" fmla="*/ 539419 w 4572000"/>
              <a:gd name="connsiteY73" fmla="*/ 1742171 h 4572000"/>
              <a:gd name="connsiteX74" fmla="*/ 589410 w 4572000"/>
              <a:gd name="connsiteY74" fmla="*/ 1605588 h 4572000"/>
              <a:gd name="connsiteX75" fmla="*/ 212639 w 4572000"/>
              <a:gd name="connsiteY75" fmla="*/ 1327694 h 4572000"/>
              <a:gd name="connsiteX76" fmla="*/ 275908 w 4572000"/>
              <a:gd name="connsiteY76" fmla="*/ 1196357 h 4572000"/>
              <a:gd name="connsiteX77" fmla="*/ 390413 w 4572000"/>
              <a:gd name="connsiteY77" fmla="*/ 1007876 h 4572000"/>
              <a:gd name="connsiteX78" fmla="*/ 419142 w 4572000"/>
              <a:gd name="connsiteY78" fmla="*/ 969457 h 4572000"/>
              <a:gd name="connsiteX79" fmla="*/ 849040 w 4572000"/>
              <a:gd name="connsiteY79" fmla="*/ 1157174 h 4572000"/>
              <a:gd name="connsiteX80" fmla="*/ 874809 w 4572000"/>
              <a:gd name="connsiteY80" fmla="*/ 1122714 h 4572000"/>
              <a:gd name="connsiteX81" fmla="*/ 1122714 w 4572000"/>
              <a:gd name="connsiteY81" fmla="*/ 874809 h 4572000"/>
              <a:gd name="connsiteX82" fmla="*/ 1157174 w 4572000"/>
              <a:gd name="connsiteY82" fmla="*/ 849041 h 4572000"/>
              <a:gd name="connsiteX83" fmla="*/ 969457 w 4572000"/>
              <a:gd name="connsiteY83" fmla="*/ 419142 h 4572000"/>
              <a:gd name="connsiteX84" fmla="*/ 1007876 w 4572000"/>
              <a:gd name="connsiteY84" fmla="*/ 390413 h 4572000"/>
              <a:gd name="connsiteX85" fmla="*/ 1196357 w 4572000"/>
              <a:gd name="connsiteY85" fmla="*/ 275908 h 4572000"/>
              <a:gd name="connsiteX86" fmla="*/ 1327694 w 4572000"/>
              <a:gd name="connsiteY86" fmla="*/ 212640 h 4572000"/>
              <a:gd name="connsiteX87" fmla="*/ 1605587 w 4572000"/>
              <a:gd name="connsiteY87" fmla="*/ 589410 h 4572000"/>
              <a:gd name="connsiteX88" fmla="*/ 1742171 w 4572000"/>
              <a:gd name="connsiteY88" fmla="*/ 539420 h 4572000"/>
              <a:gd name="connsiteX89" fmla="*/ 1917433 w 4572000"/>
              <a:gd name="connsiteY89" fmla="*/ 494355 h 4572000"/>
              <a:gd name="connsiteX90" fmla="*/ 2026829 w 4572000"/>
              <a:gd name="connsiteY90" fmla="*/ 477659 h 4572000"/>
              <a:gd name="connsiteX91" fmla="*/ 2079330 w 4572000"/>
              <a:gd name="connsiteY91" fmla="*/ 10436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lnTo>
                  <a:pt x="2492670" y="10436"/>
                </a:lnTo>
                <a:lnTo>
                  <a:pt x="2545171" y="477659"/>
                </a:lnTo>
                <a:lnTo>
                  <a:pt x="2654567" y="494355"/>
                </a:lnTo>
                <a:cubicBezTo>
                  <a:pt x="2714092" y="506536"/>
                  <a:pt x="2772564" y="521608"/>
                  <a:pt x="2829829" y="539420"/>
                </a:cubicBezTo>
                <a:lnTo>
                  <a:pt x="2966413" y="589410"/>
                </a:lnTo>
                <a:lnTo>
                  <a:pt x="3244306" y="212640"/>
                </a:lnTo>
                <a:lnTo>
                  <a:pt x="3375643" y="275908"/>
                </a:lnTo>
                <a:cubicBezTo>
                  <a:pt x="3440426" y="311100"/>
                  <a:pt x="3503316" y="349332"/>
                  <a:pt x="3564124" y="390413"/>
                </a:cubicBezTo>
                <a:lnTo>
                  <a:pt x="3602543" y="419143"/>
                </a:lnTo>
                <a:lnTo>
                  <a:pt x="3414826" y="849041"/>
                </a:lnTo>
                <a:lnTo>
                  <a:pt x="3449286" y="874809"/>
                </a:lnTo>
                <a:cubicBezTo>
                  <a:pt x="3539608" y="949349"/>
                  <a:pt x="3622651" y="1032393"/>
                  <a:pt x="3697191" y="1122714"/>
                </a:cubicBezTo>
                <a:lnTo>
                  <a:pt x="3722960" y="1157174"/>
                </a:lnTo>
                <a:lnTo>
                  <a:pt x="4152858" y="969457"/>
                </a:lnTo>
                <a:lnTo>
                  <a:pt x="4181587" y="1007876"/>
                </a:lnTo>
                <a:cubicBezTo>
                  <a:pt x="4222668" y="1068684"/>
                  <a:pt x="4260900" y="1131575"/>
                  <a:pt x="4296092" y="1196357"/>
                </a:cubicBezTo>
                <a:lnTo>
                  <a:pt x="4359361" y="1327694"/>
                </a:lnTo>
                <a:lnTo>
                  <a:pt x="3982590" y="1605588"/>
                </a:lnTo>
                <a:lnTo>
                  <a:pt x="4032581" y="1742171"/>
                </a:lnTo>
                <a:cubicBezTo>
                  <a:pt x="4050392" y="1799436"/>
                  <a:pt x="4065465" y="1857908"/>
                  <a:pt x="4077645" y="1917433"/>
                </a:cubicBezTo>
                <a:lnTo>
                  <a:pt x="4094341" y="2026829"/>
                </a:lnTo>
                <a:lnTo>
                  <a:pt x="4561564" y="2079330"/>
                </a:lnTo>
                <a:lnTo>
                  <a:pt x="4572000" y="2286000"/>
                </a:lnTo>
                <a:lnTo>
                  <a:pt x="4561564" y="2492671"/>
                </a:lnTo>
                <a:lnTo>
                  <a:pt x="4094341" y="2545171"/>
                </a:lnTo>
                <a:lnTo>
                  <a:pt x="4077645" y="2654567"/>
                </a:lnTo>
                <a:cubicBezTo>
                  <a:pt x="4065465" y="2714092"/>
                  <a:pt x="4050392" y="2772564"/>
                  <a:pt x="4032581" y="2829829"/>
                </a:cubicBezTo>
                <a:lnTo>
                  <a:pt x="3982590" y="2966413"/>
                </a:lnTo>
                <a:lnTo>
                  <a:pt x="4359360" y="3244307"/>
                </a:lnTo>
                <a:lnTo>
                  <a:pt x="4296092" y="3375644"/>
                </a:lnTo>
                <a:cubicBezTo>
                  <a:pt x="4260900" y="3440426"/>
                  <a:pt x="4222668" y="3503317"/>
                  <a:pt x="4181587" y="3564125"/>
                </a:cubicBezTo>
                <a:lnTo>
                  <a:pt x="4152858" y="3602544"/>
                </a:lnTo>
                <a:lnTo>
                  <a:pt x="3722960" y="3414827"/>
                </a:lnTo>
                <a:lnTo>
                  <a:pt x="3697191" y="3449287"/>
                </a:lnTo>
                <a:cubicBezTo>
                  <a:pt x="3622651" y="3539608"/>
                  <a:pt x="3539608" y="3622651"/>
                  <a:pt x="3449286" y="3697191"/>
                </a:cubicBezTo>
                <a:lnTo>
                  <a:pt x="3414826" y="3722960"/>
                </a:lnTo>
                <a:lnTo>
                  <a:pt x="3602543" y="4152858"/>
                </a:lnTo>
                <a:lnTo>
                  <a:pt x="3564124" y="4181587"/>
                </a:lnTo>
                <a:cubicBezTo>
                  <a:pt x="3503316" y="4222668"/>
                  <a:pt x="3440426" y="4260900"/>
                  <a:pt x="3375643" y="4296092"/>
                </a:cubicBezTo>
                <a:lnTo>
                  <a:pt x="3244306" y="4359360"/>
                </a:lnTo>
                <a:lnTo>
                  <a:pt x="2966413" y="3982590"/>
                </a:lnTo>
                <a:lnTo>
                  <a:pt x="2829829" y="4032581"/>
                </a:lnTo>
                <a:cubicBezTo>
                  <a:pt x="2772564" y="4050392"/>
                  <a:pt x="2714092" y="4065465"/>
                  <a:pt x="2654567" y="4077645"/>
                </a:cubicBezTo>
                <a:lnTo>
                  <a:pt x="2545171" y="4094341"/>
                </a:lnTo>
                <a:lnTo>
                  <a:pt x="2492670" y="4561564"/>
                </a:lnTo>
                <a:lnTo>
                  <a:pt x="2286000" y="4572000"/>
                </a:lnTo>
                <a:lnTo>
                  <a:pt x="2079330" y="4561564"/>
                </a:lnTo>
                <a:lnTo>
                  <a:pt x="2026829" y="4094341"/>
                </a:lnTo>
                <a:lnTo>
                  <a:pt x="1917433" y="4077645"/>
                </a:lnTo>
                <a:cubicBezTo>
                  <a:pt x="1857908" y="4065465"/>
                  <a:pt x="1799436" y="4050392"/>
                  <a:pt x="1742171" y="4032581"/>
                </a:cubicBezTo>
                <a:lnTo>
                  <a:pt x="1605587" y="3982590"/>
                </a:lnTo>
                <a:lnTo>
                  <a:pt x="1327694" y="4359360"/>
                </a:lnTo>
                <a:lnTo>
                  <a:pt x="1196357" y="4296092"/>
                </a:lnTo>
                <a:cubicBezTo>
                  <a:pt x="1131575" y="4260900"/>
                  <a:pt x="1068684" y="4222668"/>
                  <a:pt x="1007876" y="4181587"/>
                </a:cubicBezTo>
                <a:lnTo>
                  <a:pt x="969457" y="4152858"/>
                </a:lnTo>
                <a:lnTo>
                  <a:pt x="1157174" y="3722960"/>
                </a:lnTo>
                <a:lnTo>
                  <a:pt x="1122714" y="3697191"/>
                </a:lnTo>
                <a:cubicBezTo>
                  <a:pt x="1032392" y="3622651"/>
                  <a:pt x="949349" y="3539608"/>
                  <a:pt x="874809" y="3449287"/>
                </a:cubicBezTo>
                <a:lnTo>
                  <a:pt x="849041" y="3414827"/>
                </a:lnTo>
                <a:lnTo>
                  <a:pt x="419143" y="3602544"/>
                </a:lnTo>
                <a:lnTo>
                  <a:pt x="390413" y="3564125"/>
                </a:lnTo>
                <a:cubicBezTo>
                  <a:pt x="349332" y="3503317"/>
                  <a:pt x="311100" y="3440426"/>
                  <a:pt x="275908" y="3375644"/>
                </a:cubicBezTo>
                <a:lnTo>
                  <a:pt x="212640" y="3244307"/>
                </a:lnTo>
                <a:lnTo>
                  <a:pt x="589410" y="2966413"/>
                </a:lnTo>
                <a:lnTo>
                  <a:pt x="539419" y="2829829"/>
                </a:lnTo>
                <a:cubicBezTo>
                  <a:pt x="521608" y="2772564"/>
                  <a:pt x="506535" y="2714092"/>
                  <a:pt x="494355" y="2654567"/>
                </a:cubicBezTo>
                <a:lnTo>
                  <a:pt x="477659" y="2545171"/>
                </a:lnTo>
                <a:lnTo>
                  <a:pt x="10436" y="2492671"/>
                </a:lnTo>
                <a:lnTo>
                  <a:pt x="0" y="2286000"/>
                </a:lnTo>
                <a:lnTo>
                  <a:pt x="10436" y="2079330"/>
                </a:lnTo>
                <a:lnTo>
                  <a:pt x="477659" y="2026829"/>
                </a:lnTo>
                <a:lnTo>
                  <a:pt x="494355" y="1917433"/>
                </a:lnTo>
                <a:cubicBezTo>
                  <a:pt x="506535" y="1857908"/>
                  <a:pt x="521608" y="1799436"/>
                  <a:pt x="539419" y="1742171"/>
                </a:cubicBezTo>
                <a:lnTo>
                  <a:pt x="589410" y="1605588"/>
                </a:lnTo>
                <a:lnTo>
                  <a:pt x="212639" y="1327694"/>
                </a:lnTo>
                <a:lnTo>
                  <a:pt x="275908" y="1196357"/>
                </a:lnTo>
                <a:cubicBezTo>
                  <a:pt x="311100" y="1131575"/>
                  <a:pt x="349332" y="1068684"/>
                  <a:pt x="390413" y="1007876"/>
                </a:cubicBezTo>
                <a:lnTo>
                  <a:pt x="419142" y="969457"/>
                </a:lnTo>
                <a:lnTo>
                  <a:pt x="849040" y="1157174"/>
                </a:lnTo>
                <a:lnTo>
                  <a:pt x="874809" y="1122714"/>
                </a:lnTo>
                <a:cubicBezTo>
                  <a:pt x="949349" y="1032393"/>
                  <a:pt x="1032392" y="949349"/>
                  <a:pt x="1122714" y="874809"/>
                </a:cubicBezTo>
                <a:lnTo>
                  <a:pt x="1157174" y="849041"/>
                </a:lnTo>
                <a:lnTo>
                  <a:pt x="969457" y="419142"/>
                </a:lnTo>
                <a:lnTo>
                  <a:pt x="1007876" y="390413"/>
                </a:lnTo>
                <a:cubicBezTo>
                  <a:pt x="1068684" y="349332"/>
                  <a:pt x="1131575" y="311100"/>
                  <a:pt x="1196357" y="275908"/>
                </a:cubicBezTo>
                <a:lnTo>
                  <a:pt x="1327694" y="212640"/>
                </a:lnTo>
                <a:lnTo>
                  <a:pt x="1605587" y="589410"/>
                </a:lnTo>
                <a:lnTo>
                  <a:pt x="1742171" y="539420"/>
                </a:lnTo>
                <a:cubicBezTo>
                  <a:pt x="1799436" y="521608"/>
                  <a:pt x="1857908" y="506536"/>
                  <a:pt x="1917433" y="494355"/>
                </a:cubicBezTo>
                <a:lnTo>
                  <a:pt x="2026829" y="477659"/>
                </a:lnTo>
                <a:lnTo>
                  <a:pt x="2079330" y="10436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  <a:effectLst>
            <a:glow rad="342900">
              <a:schemeClr val="accent1">
                <a:satMod val="175000"/>
                <a:alpha val="38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89B5860-18B2-38C2-6A62-5F6591ACEE2C}"/>
              </a:ext>
            </a:extLst>
          </p:cNvPr>
          <p:cNvSpPr/>
          <p:nvPr/>
        </p:nvSpPr>
        <p:spPr>
          <a:xfrm>
            <a:off x="11797305" y="2802194"/>
            <a:ext cx="8111612" cy="8111612"/>
          </a:xfrm>
          <a:custGeom>
            <a:avLst/>
            <a:gdLst>
              <a:gd name="connsiteX0" fmla="*/ 2286000 w 4572000"/>
              <a:gd name="connsiteY0" fmla="*/ 0 h 4572000"/>
              <a:gd name="connsiteX1" fmla="*/ 2492670 w 4572000"/>
              <a:gd name="connsiteY1" fmla="*/ 10436 h 4572000"/>
              <a:gd name="connsiteX2" fmla="*/ 2545171 w 4572000"/>
              <a:gd name="connsiteY2" fmla="*/ 477659 h 4572000"/>
              <a:gd name="connsiteX3" fmla="*/ 2654567 w 4572000"/>
              <a:gd name="connsiteY3" fmla="*/ 494355 h 4572000"/>
              <a:gd name="connsiteX4" fmla="*/ 2829829 w 4572000"/>
              <a:gd name="connsiteY4" fmla="*/ 539420 h 4572000"/>
              <a:gd name="connsiteX5" fmla="*/ 2966413 w 4572000"/>
              <a:gd name="connsiteY5" fmla="*/ 589410 h 4572000"/>
              <a:gd name="connsiteX6" fmla="*/ 3244306 w 4572000"/>
              <a:gd name="connsiteY6" fmla="*/ 212640 h 4572000"/>
              <a:gd name="connsiteX7" fmla="*/ 3375643 w 4572000"/>
              <a:gd name="connsiteY7" fmla="*/ 275908 h 4572000"/>
              <a:gd name="connsiteX8" fmla="*/ 3564124 w 4572000"/>
              <a:gd name="connsiteY8" fmla="*/ 390413 h 4572000"/>
              <a:gd name="connsiteX9" fmla="*/ 3602543 w 4572000"/>
              <a:gd name="connsiteY9" fmla="*/ 419143 h 4572000"/>
              <a:gd name="connsiteX10" fmla="*/ 3414826 w 4572000"/>
              <a:gd name="connsiteY10" fmla="*/ 849041 h 4572000"/>
              <a:gd name="connsiteX11" fmla="*/ 3449286 w 4572000"/>
              <a:gd name="connsiteY11" fmla="*/ 874809 h 4572000"/>
              <a:gd name="connsiteX12" fmla="*/ 3697191 w 4572000"/>
              <a:gd name="connsiteY12" fmla="*/ 1122714 h 4572000"/>
              <a:gd name="connsiteX13" fmla="*/ 3722960 w 4572000"/>
              <a:gd name="connsiteY13" fmla="*/ 1157174 h 4572000"/>
              <a:gd name="connsiteX14" fmla="*/ 4152858 w 4572000"/>
              <a:gd name="connsiteY14" fmla="*/ 969457 h 4572000"/>
              <a:gd name="connsiteX15" fmla="*/ 4181587 w 4572000"/>
              <a:gd name="connsiteY15" fmla="*/ 1007876 h 4572000"/>
              <a:gd name="connsiteX16" fmla="*/ 4296092 w 4572000"/>
              <a:gd name="connsiteY16" fmla="*/ 1196357 h 4572000"/>
              <a:gd name="connsiteX17" fmla="*/ 4359361 w 4572000"/>
              <a:gd name="connsiteY17" fmla="*/ 1327694 h 4572000"/>
              <a:gd name="connsiteX18" fmla="*/ 3982590 w 4572000"/>
              <a:gd name="connsiteY18" fmla="*/ 1605588 h 4572000"/>
              <a:gd name="connsiteX19" fmla="*/ 4032581 w 4572000"/>
              <a:gd name="connsiteY19" fmla="*/ 1742171 h 4572000"/>
              <a:gd name="connsiteX20" fmla="*/ 4077645 w 4572000"/>
              <a:gd name="connsiteY20" fmla="*/ 1917433 h 4572000"/>
              <a:gd name="connsiteX21" fmla="*/ 4094341 w 4572000"/>
              <a:gd name="connsiteY21" fmla="*/ 2026829 h 4572000"/>
              <a:gd name="connsiteX22" fmla="*/ 4561564 w 4572000"/>
              <a:gd name="connsiteY22" fmla="*/ 2079330 h 4572000"/>
              <a:gd name="connsiteX23" fmla="*/ 4572000 w 4572000"/>
              <a:gd name="connsiteY23" fmla="*/ 2286000 h 4572000"/>
              <a:gd name="connsiteX24" fmla="*/ 4561564 w 4572000"/>
              <a:gd name="connsiteY24" fmla="*/ 2492671 h 4572000"/>
              <a:gd name="connsiteX25" fmla="*/ 4094341 w 4572000"/>
              <a:gd name="connsiteY25" fmla="*/ 2545171 h 4572000"/>
              <a:gd name="connsiteX26" fmla="*/ 4077645 w 4572000"/>
              <a:gd name="connsiteY26" fmla="*/ 2654567 h 4572000"/>
              <a:gd name="connsiteX27" fmla="*/ 4032581 w 4572000"/>
              <a:gd name="connsiteY27" fmla="*/ 2829829 h 4572000"/>
              <a:gd name="connsiteX28" fmla="*/ 3982590 w 4572000"/>
              <a:gd name="connsiteY28" fmla="*/ 2966413 h 4572000"/>
              <a:gd name="connsiteX29" fmla="*/ 4359360 w 4572000"/>
              <a:gd name="connsiteY29" fmla="*/ 3244307 h 4572000"/>
              <a:gd name="connsiteX30" fmla="*/ 4296092 w 4572000"/>
              <a:gd name="connsiteY30" fmla="*/ 3375644 h 4572000"/>
              <a:gd name="connsiteX31" fmla="*/ 4181587 w 4572000"/>
              <a:gd name="connsiteY31" fmla="*/ 3564125 h 4572000"/>
              <a:gd name="connsiteX32" fmla="*/ 4152858 w 4572000"/>
              <a:gd name="connsiteY32" fmla="*/ 3602544 h 4572000"/>
              <a:gd name="connsiteX33" fmla="*/ 3722960 w 4572000"/>
              <a:gd name="connsiteY33" fmla="*/ 3414827 h 4572000"/>
              <a:gd name="connsiteX34" fmla="*/ 3697191 w 4572000"/>
              <a:gd name="connsiteY34" fmla="*/ 3449287 h 4572000"/>
              <a:gd name="connsiteX35" fmla="*/ 3449286 w 4572000"/>
              <a:gd name="connsiteY35" fmla="*/ 3697191 h 4572000"/>
              <a:gd name="connsiteX36" fmla="*/ 3414826 w 4572000"/>
              <a:gd name="connsiteY36" fmla="*/ 3722960 h 4572000"/>
              <a:gd name="connsiteX37" fmla="*/ 3602543 w 4572000"/>
              <a:gd name="connsiteY37" fmla="*/ 4152858 h 4572000"/>
              <a:gd name="connsiteX38" fmla="*/ 3564124 w 4572000"/>
              <a:gd name="connsiteY38" fmla="*/ 4181587 h 4572000"/>
              <a:gd name="connsiteX39" fmla="*/ 3375643 w 4572000"/>
              <a:gd name="connsiteY39" fmla="*/ 4296092 h 4572000"/>
              <a:gd name="connsiteX40" fmla="*/ 3244306 w 4572000"/>
              <a:gd name="connsiteY40" fmla="*/ 4359360 h 4572000"/>
              <a:gd name="connsiteX41" fmla="*/ 2966413 w 4572000"/>
              <a:gd name="connsiteY41" fmla="*/ 3982590 h 4572000"/>
              <a:gd name="connsiteX42" fmla="*/ 2829829 w 4572000"/>
              <a:gd name="connsiteY42" fmla="*/ 4032581 h 4572000"/>
              <a:gd name="connsiteX43" fmla="*/ 2654567 w 4572000"/>
              <a:gd name="connsiteY43" fmla="*/ 4077645 h 4572000"/>
              <a:gd name="connsiteX44" fmla="*/ 2545171 w 4572000"/>
              <a:gd name="connsiteY44" fmla="*/ 4094341 h 4572000"/>
              <a:gd name="connsiteX45" fmla="*/ 2492670 w 4572000"/>
              <a:gd name="connsiteY45" fmla="*/ 4561564 h 4572000"/>
              <a:gd name="connsiteX46" fmla="*/ 2286000 w 4572000"/>
              <a:gd name="connsiteY46" fmla="*/ 4572000 h 4572000"/>
              <a:gd name="connsiteX47" fmla="*/ 2079330 w 4572000"/>
              <a:gd name="connsiteY47" fmla="*/ 4561564 h 4572000"/>
              <a:gd name="connsiteX48" fmla="*/ 2026829 w 4572000"/>
              <a:gd name="connsiteY48" fmla="*/ 4094341 h 4572000"/>
              <a:gd name="connsiteX49" fmla="*/ 1917433 w 4572000"/>
              <a:gd name="connsiteY49" fmla="*/ 4077645 h 4572000"/>
              <a:gd name="connsiteX50" fmla="*/ 1742171 w 4572000"/>
              <a:gd name="connsiteY50" fmla="*/ 4032581 h 4572000"/>
              <a:gd name="connsiteX51" fmla="*/ 1605587 w 4572000"/>
              <a:gd name="connsiteY51" fmla="*/ 3982590 h 4572000"/>
              <a:gd name="connsiteX52" fmla="*/ 1327694 w 4572000"/>
              <a:gd name="connsiteY52" fmla="*/ 4359360 h 4572000"/>
              <a:gd name="connsiteX53" fmla="*/ 1196357 w 4572000"/>
              <a:gd name="connsiteY53" fmla="*/ 4296092 h 4572000"/>
              <a:gd name="connsiteX54" fmla="*/ 1007876 w 4572000"/>
              <a:gd name="connsiteY54" fmla="*/ 4181587 h 4572000"/>
              <a:gd name="connsiteX55" fmla="*/ 969457 w 4572000"/>
              <a:gd name="connsiteY55" fmla="*/ 4152858 h 4572000"/>
              <a:gd name="connsiteX56" fmla="*/ 1157174 w 4572000"/>
              <a:gd name="connsiteY56" fmla="*/ 3722960 h 4572000"/>
              <a:gd name="connsiteX57" fmla="*/ 1122714 w 4572000"/>
              <a:gd name="connsiteY57" fmla="*/ 3697191 h 4572000"/>
              <a:gd name="connsiteX58" fmla="*/ 874809 w 4572000"/>
              <a:gd name="connsiteY58" fmla="*/ 3449287 h 4572000"/>
              <a:gd name="connsiteX59" fmla="*/ 849041 w 4572000"/>
              <a:gd name="connsiteY59" fmla="*/ 3414827 h 4572000"/>
              <a:gd name="connsiteX60" fmla="*/ 419143 w 4572000"/>
              <a:gd name="connsiteY60" fmla="*/ 3602544 h 4572000"/>
              <a:gd name="connsiteX61" fmla="*/ 390413 w 4572000"/>
              <a:gd name="connsiteY61" fmla="*/ 3564125 h 4572000"/>
              <a:gd name="connsiteX62" fmla="*/ 275908 w 4572000"/>
              <a:gd name="connsiteY62" fmla="*/ 3375644 h 4572000"/>
              <a:gd name="connsiteX63" fmla="*/ 212640 w 4572000"/>
              <a:gd name="connsiteY63" fmla="*/ 3244307 h 4572000"/>
              <a:gd name="connsiteX64" fmla="*/ 589410 w 4572000"/>
              <a:gd name="connsiteY64" fmla="*/ 2966413 h 4572000"/>
              <a:gd name="connsiteX65" fmla="*/ 539419 w 4572000"/>
              <a:gd name="connsiteY65" fmla="*/ 2829829 h 4572000"/>
              <a:gd name="connsiteX66" fmla="*/ 494355 w 4572000"/>
              <a:gd name="connsiteY66" fmla="*/ 2654567 h 4572000"/>
              <a:gd name="connsiteX67" fmla="*/ 477659 w 4572000"/>
              <a:gd name="connsiteY67" fmla="*/ 2545171 h 4572000"/>
              <a:gd name="connsiteX68" fmla="*/ 10436 w 4572000"/>
              <a:gd name="connsiteY68" fmla="*/ 2492671 h 4572000"/>
              <a:gd name="connsiteX69" fmla="*/ 0 w 4572000"/>
              <a:gd name="connsiteY69" fmla="*/ 2286000 h 4572000"/>
              <a:gd name="connsiteX70" fmla="*/ 10436 w 4572000"/>
              <a:gd name="connsiteY70" fmla="*/ 2079330 h 4572000"/>
              <a:gd name="connsiteX71" fmla="*/ 477659 w 4572000"/>
              <a:gd name="connsiteY71" fmla="*/ 2026829 h 4572000"/>
              <a:gd name="connsiteX72" fmla="*/ 494355 w 4572000"/>
              <a:gd name="connsiteY72" fmla="*/ 1917433 h 4572000"/>
              <a:gd name="connsiteX73" fmla="*/ 539419 w 4572000"/>
              <a:gd name="connsiteY73" fmla="*/ 1742171 h 4572000"/>
              <a:gd name="connsiteX74" fmla="*/ 589410 w 4572000"/>
              <a:gd name="connsiteY74" fmla="*/ 1605588 h 4572000"/>
              <a:gd name="connsiteX75" fmla="*/ 212639 w 4572000"/>
              <a:gd name="connsiteY75" fmla="*/ 1327694 h 4572000"/>
              <a:gd name="connsiteX76" fmla="*/ 275908 w 4572000"/>
              <a:gd name="connsiteY76" fmla="*/ 1196357 h 4572000"/>
              <a:gd name="connsiteX77" fmla="*/ 390413 w 4572000"/>
              <a:gd name="connsiteY77" fmla="*/ 1007876 h 4572000"/>
              <a:gd name="connsiteX78" fmla="*/ 419142 w 4572000"/>
              <a:gd name="connsiteY78" fmla="*/ 969457 h 4572000"/>
              <a:gd name="connsiteX79" fmla="*/ 849040 w 4572000"/>
              <a:gd name="connsiteY79" fmla="*/ 1157174 h 4572000"/>
              <a:gd name="connsiteX80" fmla="*/ 874809 w 4572000"/>
              <a:gd name="connsiteY80" fmla="*/ 1122714 h 4572000"/>
              <a:gd name="connsiteX81" fmla="*/ 1122714 w 4572000"/>
              <a:gd name="connsiteY81" fmla="*/ 874809 h 4572000"/>
              <a:gd name="connsiteX82" fmla="*/ 1157174 w 4572000"/>
              <a:gd name="connsiteY82" fmla="*/ 849041 h 4572000"/>
              <a:gd name="connsiteX83" fmla="*/ 969457 w 4572000"/>
              <a:gd name="connsiteY83" fmla="*/ 419142 h 4572000"/>
              <a:gd name="connsiteX84" fmla="*/ 1007876 w 4572000"/>
              <a:gd name="connsiteY84" fmla="*/ 390413 h 4572000"/>
              <a:gd name="connsiteX85" fmla="*/ 1196357 w 4572000"/>
              <a:gd name="connsiteY85" fmla="*/ 275908 h 4572000"/>
              <a:gd name="connsiteX86" fmla="*/ 1327694 w 4572000"/>
              <a:gd name="connsiteY86" fmla="*/ 212640 h 4572000"/>
              <a:gd name="connsiteX87" fmla="*/ 1605587 w 4572000"/>
              <a:gd name="connsiteY87" fmla="*/ 589410 h 4572000"/>
              <a:gd name="connsiteX88" fmla="*/ 1742171 w 4572000"/>
              <a:gd name="connsiteY88" fmla="*/ 539420 h 4572000"/>
              <a:gd name="connsiteX89" fmla="*/ 1917433 w 4572000"/>
              <a:gd name="connsiteY89" fmla="*/ 494355 h 4572000"/>
              <a:gd name="connsiteX90" fmla="*/ 2026829 w 4572000"/>
              <a:gd name="connsiteY90" fmla="*/ 477659 h 4572000"/>
              <a:gd name="connsiteX91" fmla="*/ 2079330 w 4572000"/>
              <a:gd name="connsiteY91" fmla="*/ 10436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lnTo>
                  <a:pt x="2492670" y="10436"/>
                </a:lnTo>
                <a:lnTo>
                  <a:pt x="2545171" y="477659"/>
                </a:lnTo>
                <a:lnTo>
                  <a:pt x="2654567" y="494355"/>
                </a:lnTo>
                <a:cubicBezTo>
                  <a:pt x="2714092" y="506536"/>
                  <a:pt x="2772564" y="521608"/>
                  <a:pt x="2829829" y="539420"/>
                </a:cubicBezTo>
                <a:lnTo>
                  <a:pt x="2966413" y="589410"/>
                </a:lnTo>
                <a:lnTo>
                  <a:pt x="3244306" y="212640"/>
                </a:lnTo>
                <a:lnTo>
                  <a:pt x="3375643" y="275908"/>
                </a:lnTo>
                <a:cubicBezTo>
                  <a:pt x="3440426" y="311100"/>
                  <a:pt x="3503316" y="349332"/>
                  <a:pt x="3564124" y="390413"/>
                </a:cubicBezTo>
                <a:lnTo>
                  <a:pt x="3602543" y="419143"/>
                </a:lnTo>
                <a:lnTo>
                  <a:pt x="3414826" y="849041"/>
                </a:lnTo>
                <a:lnTo>
                  <a:pt x="3449286" y="874809"/>
                </a:lnTo>
                <a:cubicBezTo>
                  <a:pt x="3539608" y="949349"/>
                  <a:pt x="3622651" y="1032393"/>
                  <a:pt x="3697191" y="1122714"/>
                </a:cubicBezTo>
                <a:lnTo>
                  <a:pt x="3722960" y="1157174"/>
                </a:lnTo>
                <a:lnTo>
                  <a:pt x="4152858" y="969457"/>
                </a:lnTo>
                <a:lnTo>
                  <a:pt x="4181587" y="1007876"/>
                </a:lnTo>
                <a:cubicBezTo>
                  <a:pt x="4222668" y="1068684"/>
                  <a:pt x="4260900" y="1131575"/>
                  <a:pt x="4296092" y="1196357"/>
                </a:cubicBezTo>
                <a:lnTo>
                  <a:pt x="4359361" y="1327694"/>
                </a:lnTo>
                <a:lnTo>
                  <a:pt x="3982590" y="1605588"/>
                </a:lnTo>
                <a:lnTo>
                  <a:pt x="4032581" y="1742171"/>
                </a:lnTo>
                <a:cubicBezTo>
                  <a:pt x="4050392" y="1799436"/>
                  <a:pt x="4065465" y="1857908"/>
                  <a:pt x="4077645" y="1917433"/>
                </a:cubicBezTo>
                <a:lnTo>
                  <a:pt x="4094341" y="2026829"/>
                </a:lnTo>
                <a:lnTo>
                  <a:pt x="4561564" y="2079330"/>
                </a:lnTo>
                <a:lnTo>
                  <a:pt x="4572000" y="2286000"/>
                </a:lnTo>
                <a:lnTo>
                  <a:pt x="4561564" y="2492671"/>
                </a:lnTo>
                <a:lnTo>
                  <a:pt x="4094341" y="2545171"/>
                </a:lnTo>
                <a:lnTo>
                  <a:pt x="4077645" y="2654567"/>
                </a:lnTo>
                <a:cubicBezTo>
                  <a:pt x="4065465" y="2714092"/>
                  <a:pt x="4050392" y="2772564"/>
                  <a:pt x="4032581" y="2829829"/>
                </a:cubicBezTo>
                <a:lnTo>
                  <a:pt x="3982590" y="2966413"/>
                </a:lnTo>
                <a:lnTo>
                  <a:pt x="4359360" y="3244307"/>
                </a:lnTo>
                <a:lnTo>
                  <a:pt x="4296092" y="3375644"/>
                </a:lnTo>
                <a:cubicBezTo>
                  <a:pt x="4260900" y="3440426"/>
                  <a:pt x="4222668" y="3503317"/>
                  <a:pt x="4181587" y="3564125"/>
                </a:cubicBezTo>
                <a:lnTo>
                  <a:pt x="4152858" y="3602544"/>
                </a:lnTo>
                <a:lnTo>
                  <a:pt x="3722960" y="3414827"/>
                </a:lnTo>
                <a:lnTo>
                  <a:pt x="3697191" y="3449287"/>
                </a:lnTo>
                <a:cubicBezTo>
                  <a:pt x="3622651" y="3539608"/>
                  <a:pt x="3539608" y="3622651"/>
                  <a:pt x="3449286" y="3697191"/>
                </a:cubicBezTo>
                <a:lnTo>
                  <a:pt x="3414826" y="3722960"/>
                </a:lnTo>
                <a:lnTo>
                  <a:pt x="3602543" y="4152858"/>
                </a:lnTo>
                <a:lnTo>
                  <a:pt x="3564124" y="4181587"/>
                </a:lnTo>
                <a:cubicBezTo>
                  <a:pt x="3503316" y="4222668"/>
                  <a:pt x="3440426" y="4260900"/>
                  <a:pt x="3375643" y="4296092"/>
                </a:cubicBezTo>
                <a:lnTo>
                  <a:pt x="3244306" y="4359360"/>
                </a:lnTo>
                <a:lnTo>
                  <a:pt x="2966413" y="3982590"/>
                </a:lnTo>
                <a:lnTo>
                  <a:pt x="2829829" y="4032581"/>
                </a:lnTo>
                <a:cubicBezTo>
                  <a:pt x="2772564" y="4050392"/>
                  <a:pt x="2714092" y="4065465"/>
                  <a:pt x="2654567" y="4077645"/>
                </a:cubicBezTo>
                <a:lnTo>
                  <a:pt x="2545171" y="4094341"/>
                </a:lnTo>
                <a:lnTo>
                  <a:pt x="2492670" y="4561564"/>
                </a:lnTo>
                <a:lnTo>
                  <a:pt x="2286000" y="4572000"/>
                </a:lnTo>
                <a:lnTo>
                  <a:pt x="2079330" y="4561564"/>
                </a:lnTo>
                <a:lnTo>
                  <a:pt x="2026829" y="4094341"/>
                </a:lnTo>
                <a:lnTo>
                  <a:pt x="1917433" y="4077645"/>
                </a:lnTo>
                <a:cubicBezTo>
                  <a:pt x="1857908" y="4065465"/>
                  <a:pt x="1799436" y="4050392"/>
                  <a:pt x="1742171" y="4032581"/>
                </a:cubicBezTo>
                <a:lnTo>
                  <a:pt x="1605587" y="3982590"/>
                </a:lnTo>
                <a:lnTo>
                  <a:pt x="1327694" y="4359360"/>
                </a:lnTo>
                <a:lnTo>
                  <a:pt x="1196357" y="4296092"/>
                </a:lnTo>
                <a:cubicBezTo>
                  <a:pt x="1131575" y="4260900"/>
                  <a:pt x="1068684" y="4222668"/>
                  <a:pt x="1007876" y="4181587"/>
                </a:cubicBezTo>
                <a:lnTo>
                  <a:pt x="969457" y="4152858"/>
                </a:lnTo>
                <a:lnTo>
                  <a:pt x="1157174" y="3722960"/>
                </a:lnTo>
                <a:lnTo>
                  <a:pt x="1122714" y="3697191"/>
                </a:lnTo>
                <a:cubicBezTo>
                  <a:pt x="1032392" y="3622651"/>
                  <a:pt x="949349" y="3539608"/>
                  <a:pt x="874809" y="3449287"/>
                </a:cubicBezTo>
                <a:lnTo>
                  <a:pt x="849041" y="3414827"/>
                </a:lnTo>
                <a:lnTo>
                  <a:pt x="419143" y="3602544"/>
                </a:lnTo>
                <a:lnTo>
                  <a:pt x="390413" y="3564125"/>
                </a:lnTo>
                <a:cubicBezTo>
                  <a:pt x="349332" y="3503317"/>
                  <a:pt x="311100" y="3440426"/>
                  <a:pt x="275908" y="3375644"/>
                </a:cubicBezTo>
                <a:lnTo>
                  <a:pt x="212640" y="3244307"/>
                </a:lnTo>
                <a:lnTo>
                  <a:pt x="589410" y="2966413"/>
                </a:lnTo>
                <a:lnTo>
                  <a:pt x="539419" y="2829829"/>
                </a:lnTo>
                <a:cubicBezTo>
                  <a:pt x="521608" y="2772564"/>
                  <a:pt x="506535" y="2714092"/>
                  <a:pt x="494355" y="2654567"/>
                </a:cubicBezTo>
                <a:lnTo>
                  <a:pt x="477659" y="2545171"/>
                </a:lnTo>
                <a:lnTo>
                  <a:pt x="10436" y="2492671"/>
                </a:lnTo>
                <a:lnTo>
                  <a:pt x="0" y="2286000"/>
                </a:lnTo>
                <a:lnTo>
                  <a:pt x="10436" y="2079330"/>
                </a:lnTo>
                <a:lnTo>
                  <a:pt x="477659" y="2026829"/>
                </a:lnTo>
                <a:lnTo>
                  <a:pt x="494355" y="1917433"/>
                </a:lnTo>
                <a:cubicBezTo>
                  <a:pt x="506535" y="1857908"/>
                  <a:pt x="521608" y="1799436"/>
                  <a:pt x="539419" y="1742171"/>
                </a:cubicBezTo>
                <a:lnTo>
                  <a:pt x="589410" y="1605588"/>
                </a:lnTo>
                <a:lnTo>
                  <a:pt x="212639" y="1327694"/>
                </a:lnTo>
                <a:lnTo>
                  <a:pt x="275908" y="1196357"/>
                </a:lnTo>
                <a:cubicBezTo>
                  <a:pt x="311100" y="1131575"/>
                  <a:pt x="349332" y="1068684"/>
                  <a:pt x="390413" y="1007876"/>
                </a:cubicBezTo>
                <a:lnTo>
                  <a:pt x="419142" y="969457"/>
                </a:lnTo>
                <a:lnTo>
                  <a:pt x="849040" y="1157174"/>
                </a:lnTo>
                <a:lnTo>
                  <a:pt x="874809" y="1122714"/>
                </a:lnTo>
                <a:cubicBezTo>
                  <a:pt x="949349" y="1032393"/>
                  <a:pt x="1032392" y="949349"/>
                  <a:pt x="1122714" y="874809"/>
                </a:cubicBezTo>
                <a:lnTo>
                  <a:pt x="1157174" y="849041"/>
                </a:lnTo>
                <a:lnTo>
                  <a:pt x="969457" y="419142"/>
                </a:lnTo>
                <a:lnTo>
                  <a:pt x="1007876" y="390413"/>
                </a:lnTo>
                <a:cubicBezTo>
                  <a:pt x="1068684" y="349332"/>
                  <a:pt x="1131575" y="311100"/>
                  <a:pt x="1196357" y="275908"/>
                </a:cubicBezTo>
                <a:lnTo>
                  <a:pt x="1327694" y="212640"/>
                </a:lnTo>
                <a:lnTo>
                  <a:pt x="1605587" y="589410"/>
                </a:lnTo>
                <a:lnTo>
                  <a:pt x="1742171" y="539420"/>
                </a:lnTo>
                <a:cubicBezTo>
                  <a:pt x="1799436" y="521608"/>
                  <a:pt x="1857908" y="506536"/>
                  <a:pt x="1917433" y="494355"/>
                </a:cubicBezTo>
                <a:lnTo>
                  <a:pt x="2026829" y="477659"/>
                </a:lnTo>
                <a:lnTo>
                  <a:pt x="2079330" y="10436"/>
                </a:lnTo>
                <a:close/>
              </a:path>
            </a:pathLst>
          </a:custGeom>
          <a:noFill/>
          <a:ln w="76200">
            <a:solidFill>
              <a:schemeClr val="accent6"/>
            </a:solidFill>
          </a:ln>
          <a:effectLst>
            <a:glow rad="342900">
              <a:schemeClr val="accent6">
                <a:alpha val="38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564923-CCE6-570A-5011-A622FFF5B9BE}"/>
              </a:ext>
            </a:extLst>
          </p:cNvPr>
          <p:cNvSpPr/>
          <p:nvPr/>
        </p:nvSpPr>
        <p:spPr>
          <a:xfrm>
            <a:off x="2413820" y="5338916"/>
            <a:ext cx="19556361" cy="3038168"/>
          </a:xfrm>
          <a:prstGeom prst="roundRect">
            <a:avLst/>
          </a:prstGeom>
          <a:solidFill>
            <a:schemeClr val="bg2">
              <a:alpha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1016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753AD7-F9A2-5984-87B1-075B04C7B3D7}"/>
              </a:ext>
            </a:extLst>
          </p:cNvPr>
          <p:cNvSpPr txBox="1"/>
          <p:nvPr/>
        </p:nvSpPr>
        <p:spPr>
          <a:xfrm>
            <a:off x="4539562" y="5850032"/>
            <a:ext cx="15304895" cy="201593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en-US" sz="125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PROGRESS REPORT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39B255-BB99-ACA7-99D4-D0FFAB0DE2B3}"/>
              </a:ext>
            </a:extLst>
          </p:cNvPr>
          <p:cNvSpPr txBox="1"/>
          <p:nvPr/>
        </p:nvSpPr>
        <p:spPr>
          <a:xfrm>
            <a:off x="13615120" y="7612052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3722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8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" dur="8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6" grpId="0" animBg="1"/>
          <p:bldP spid="27" grpId="0"/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8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" dur="8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6" grpId="0" animBg="1"/>
          <p:bldP spid="27" grpId="0"/>
          <p:bldP spid="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F098F66-003E-6E09-E330-39DAE30A55F1}"/>
              </a:ext>
            </a:extLst>
          </p:cNvPr>
          <p:cNvSpPr/>
          <p:nvPr/>
        </p:nvSpPr>
        <p:spPr>
          <a:xfrm>
            <a:off x="11321353" y="0"/>
            <a:ext cx="19154222" cy="13716000"/>
          </a:xfrm>
          <a:prstGeom prst="rect">
            <a:avLst/>
          </a:prstGeom>
          <a:gradFill>
            <a:gsLst>
              <a:gs pos="0">
                <a:schemeClr val="accent6">
                  <a:alpha val="0"/>
                </a:schemeClr>
              </a:gs>
              <a:gs pos="100000">
                <a:schemeClr val="accent6">
                  <a:alpha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78BBFF-3273-A182-3B92-C71163A7CFB2}"/>
              </a:ext>
            </a:extLst>
          </p:cNvPr>
          <p:cNvSpPr/>
          <p:nvPr/>
        </p:nvSpPr>
        <p:spPr>
          <a:xfrm>
            <a:off x="-6091576" y="0"/>
            <a:ext cx="19154222" cy="13716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3914F4A-71A7-5CC9-F819-BEC5EF76E41F}"/>
              </a:ext>
            </a:extLst>
          </p:cNvPr>
          <p:cNvSpPr/>
          <p:nvPr/>
        </p:nvSpPr>
        <p:spPr>
          <a:xfrm rot="900000">
            <a:off x="4475083" y="2802194"/>
            <a:ext cx="8111612" cy="8111612"/>
          </a:xfrm>
          <a:custGeom>
            <a:avLst/>
            <a:gdLst>
              <a:gd name="connsiteX0" fmla="*/ 2286000 w 4572000"/>
              <a:gd name="connsiteY0" fmla="*/ 0 h 4572000"/>
              <a:gd name="connsiteX1" fmla="*/ 2492670 w 4572000"/>
              <a:gd name="connsiteY1" fmla="*/ 10436 h 4572000"/>
              <a:gd name="connsiteX2" fmla="*/ 2545171 w 4572000"/>
              <a:gd name="connsiteY2" fmla="*/ 477659 h 4572000"/>
              <a:gd name="connsiteX3" fmla="*/ 2654567 w 4572000"/>
              <a:gd name="connsiteY3" fmla="*/ 494355 h 4572000"/>
              <a:gd name="connsiteX4" fmla="*/ 2829829 w 4572000"/>
              <a:gd name="connsiteY4" fmla="*/ 539420 h 4572000"/>
              <a:gd name="connsiteX5" fmla="*/ 2966413 w 4572000"/>
              <a:gd name="connsiteY5" fmla="*/ 589410 h 4572000"/>
              <a:gd name="connsiteX6" fmla="*/ 3244306 w 4572000"/>
              <a:gd name="connsiteY6" fmla="*/ 212640 h 4572000"/>
              <a:gd name="connsiteX7" fmla="*/ 3375643 w 4572000"/>
              <a:gd name="connsiteY7" fmla="*/ 275908 h 4572000"/>
              <a:gd name="connsiteX8" fmla="*/ 3564124 w 4572000"/>
              <a:gd name="connsiteY8" fmla="*/ 390413 h 4572000"/>
              <a:gd name="connsiteX9" fmla="*/ 3602543 w 4572000"/>
              <a:gd name="connsiteY9" fmla="*/ 419143 h 4572000"/>
              <a:gd name="connsiteX10" fmla="*/ 3414826 w 4572000"/>
              <a:gd name="connsiteY10" fmla="*/ 849041 h 4572000"/>
              <a:gd name="connsiteX11" fmla="*/ 3449286 w 4572000"/>
              <a:gd name="connsiteY11" fmla="*/ 874809 h 4572000"/>
              <a:gd name="connsiteX12" fmla="*/ 3697191 w 4572000"/>
              <a:gd name="connsiteY12" fmla="*/ 1122714 h 4572000"/>
              <a:gd name="connsiteX13" fmla="*/ 3722960 w 4572000"/>
              <a:gd name="connsiteY13" fmla="*/ 1157174 h 4572000"/>
              <a:gd name="connsiteX14" fmla="*/ 4152858 w 4572000"/>
              <a:gd name="connsiteY14" fmla="*/ 969457 h 4572000"/>
              <a:gd name="connsiteX15" fmla="*/ 4181587 w 4572000"/>
              <a:gd name="connsiteY15" fmla="*/ 1007876 h 4572000"/>
              <a:gd name="connsiteX16" fmla="*/ 4296092 w 4572000"/>
              <a:gd name="connsiteY16" fmla="*/ 1196357 h 4572000"/>
              <a:gd name="connsiteX17" fmla="*/ 4359361 w 4572000"/>
              <a:gd name="connsiteY17" fmla="*/ 1327694 h 4572000"/>
              <a:gd name="connsiteX18" fmla="*/ 3982590 w 4572000"/>
              <a:gd name="connsiteY18" fmla="*/ 1605588 h 4572000"/>
              <a:gd name="connsiteX19" fmla="*/ 4032581 w 4572000"/>
              <a:gd name="connsiteY19" fmla="*/ 1742171 h 4572000"/>
              <a:gd name="connsiteX20" fmla="*/ 4077645 w 4572000"/>
              <a:gd name="connsiteY20" fmla="*/ 1917433 h 4572000"/>
              <a:gd name="connsiteX21" fmla="*/ 4094341 w 4572000"/>
              <a:gd name="connsiteY21" fmla="*/ 2026829 h 4572000"/>
              <a:gd name="connsiteX22" fmla="*/ 4561564 w 4572000"/>
              <a:gd name="connsiteY22" fmla="*/ 2079330 h 4572000"/>
              <a:gd name="connsiteX23" fmla="*/ 4572000 w 4572000"/>
              <a:gd name="connsiteY23" fmla="*/ 2286000 h 4572000"/>
              <a:gd name="connsiteX24" fmla="*/ 4561564 w 4572000"/>
              <a:gd name="connsiteY24" fmla="*/ 2492671 h 4572000"/>
              <a:gd name="connsiteX25" fmla="*/ 4094341 w 4572000"/>
              <a:gd name="connsiteY25" fmla="*/ 2545171 h 4572000"/>
              <a:gd name="connsiteX26" fmla="*/ 4077645 w 4572000"/>
              <a:gd name="connsiteY26" fmla="*/ 2654567 h 4572000"/>
              <a:gd name="connsiteX27" fmla="*/ 4032581 w 4572000"/>
              <a:gd name="connsiteY27" fmla="*/ 2829829 h 4572000"/>
              <a:gd name="connsiteX28" fmla="*/ 3982590 w 4572000"/>
              <a:gd name="connsiteY28" fmla="*/ 2966413 h 4572000"/>
              <a:gd name="connsiteX29" fmla="*/ 4359360 w 4572000"/>
              <a:gd name="connsiteY29" fmla="*/ 3244307 h 4572000"/>
              <a:gd name="connsiteX30" fmla="*/ 4296092 w 4572000"/>
              <a:gd name="connsiteY30" fmla="*/ 3375644 h 4572000"/>
              <a:gd name="connsiteX31" fmla="*/ 4181587 w 4572000"/>
              <a:gd name="connsiteY31" fmla="*/ 3564125 h 4572000"/>
              <a:gd name="connsiteX32" fmla="*/ 4152858 w 4572000"/>
              <a:gd name="connsiteY32" fmla="*/ 3602544 h 4572000"/>
              <a:gd name="connsiteX33" fmla="*/ 3722960 w 4572000"/>
              <a:gd name="connsiteY33" fmla="*/ 3414827 h 4572000"/>
              <a:gd name="connsiteX34" fmla="*/ 3697191 w 4572000"/>
              <a:gd name="connsiteY34" fmla="*/ 3449287 h 4572000"/>
              <a:gd name="connsiteX35" fmla="*/ 3449286 w 4572000"/>
              <a:gd name="connsiteY35" fmla="*/ 3697191 h 4572000"/>
              <a:gd name="connsiteX36" fmla="*/ 3414826 w 4572000"/>
              <a:gd name="connsiteY36" fmla="*/ 3722960 h 4572000"/>
              <a:gd name="connsiteX37" fmla="*/ 3602543 w 4572000"/>
              <a:gd name="connsiteY37" fmla="*/ 4152858 h 4572000"/>
              <a:gd name="connsiteX38" fmla="*/ 3564124 w 4572000"/>
              <a:gd name="connsiteY38" fmla="*/ 4181587 h 4572000"/>
              <a:gd name="connsiteX39" fmla="*/ 3375643 w 4572000"/>
              <a:gd name="connsiteY39" fmla="*/ 4296092 h 4572000"/>
              <a:gd name="connsiteX40" fmla="*/ 3244306 w 4572000"/>
              <a:gd name="connsiteY40" fmla="*/ 4359360 h 4572000"/>
              <a:gd name="connsiteX41" fmla="*/ 2966413 w 4572000"/>
              <a:gd name="connsiteY41" fmla="*/ 3982590 h 4572000"/>
              <a:gd name="connsiteX42" fmla="*/ 2829829 w 4572000"/>
              <a:gd name="connsiteY42" fmla="*/ 4032581 h 4572000"/>
              <a:gd name="connsiteX43" fmla="*/ 2654567 w 4572000"/>
              <a:gd name="connsiteY43" fmla="*/ 4077645 h 4572000"/>
              <a:gd name="connsiteX44" fmla="*/ 2545171 w 4572000"/>
              <a:gd name="connsiteY44" fmla="*/ 4094341 h 4572000"/>
              <a:gd name="connsiteX45" fmla="*/ 2492670 w 4572000"/>
              <a:gd name="connsiteY45" fmla="*/ 4561564 h 4572000"/>
              <a:gd name="connsiteX46" fmla="*/ 2286000 w 4572000"/>
              <a:gd name="connsiteY46" fmla="*/ 4572000 h 4572000"/>
              <a:gd name="connsiteX47" fmla="*/ 2079330 w 4572000"/>
              <a:gd name="connsiteY47" fmla="*/ 4561564 h 4572000"/>
              <a:gd name="connsiteX48" fmla="*/ 2026829 w 4572000"/>
              <a:gd name="connsiteY48" fmla="*/ 4094341 h 4572000"/>
              <a:gd name="connsiteX49" fmla="*/ 1917433 w 4572000"/>
              <a:gd name="connsiteY49" fmla="*/ 4077645 h 4572000"/>
              <a:gd name="connsiteX50" fmla="*/ 1742171 w 4572000"/>
              <a:gd name="connsiteY50" fmla="*/ 4032581 h 4572000"/>
              <a:gd name="connsiteX51" fmla="*/ 1605587 w 4572000"/>
              <a:gd name="connsiteY51" fmla="*/ 3982590 h 4572000"/>
              <a:gd name="connsiteX52" fmla="*/ 1327694 w 4572000"/>
              <a:gd name="connsiteY52" fmla="*/ 4359360 h 4572000"/>
              <a:gd name="connsiteX53" fmla="*/ 1196357 w 4572000"/>
              <a:gd name="connsiteY53" fmla="*/ 4296092 h 4572000"/>
              <a:gd name="connsiteX54" fmla="*/ 1007876 w 4572000"/>
              <a:gd name="connsiteY54" fmla="*/ 4181587 h 4572000"/>
              <a:gd name="connsiteX55" fmla="*/ 969457 w 4572000"/>
              <a:gd name="connsiteY55" fmla="*/ 4152858 h 4572000"/>
              <a:gd name="connsiteX56" fmla="*/ 1157174 w 4572000"/>
              <a:gd name="connsiteY56" fmla="*/ 3722960 h 4572000"/>
              <a:gd name="connsiteX57" fmla="*/ 1122714 w 4572000"/>
              <a:gd name="connsiteY57" fmla="*/ 3697191 h 4572000"/>
              <a:gd name="connsiteX58" fmla="*/ 874809 w 4572000"/>
              <a:gd name="connsiteY58" fmla="*/ 3449287 h 4572000"/>
              <a:gd name="connsiteX59" fmla="*/ 849041 w 4572000"/>
              <a:gd name="connsiteY59" fmla="*/ 3414827 h 4572000"/>
              <a:gd name="connsiteX60" fmla="*/ 419143 w 4572000"/>
              <a:gd name="connsiteY60" fmla="*/ 3602544 h 4572000"/>
              <a:gd name="connsiteX61" fmla="*/ 390413 w 4572000"/>
              <a:gd name="connsiteY61" fmla="*/ 3564125 h 4572000"/>
              <a:gd name="connsiteX62" fmla="*/ 275908 w 4572000"/>
              <a:gd name="connsiteY62" fmla="*/ 3375644 h 4572000"/>
              <a:gd name="connsiteX63" fmla="*/ 212640 w 4572000"/>
              <a:gd name="connsiteY63" fmla="*/ 3244307 h 4572000"/>
              <a:gd name="connsiteX64" fmla="*/ 589410 w 4572000"/>
              <a:gd name="connsiteY64" fmla="*/ 2966413 h 4572000"/>
              <a:gd name="connsiteX65" fmla="*/ 539419 w 4572000"/>
              <a:gd name="connsiteY65" fmla="*/ 2829829 h 4572000"/>
              <a:gd name="connsiteX66" fmla="*/ 494355 w 4572000"/>
              <a:gd name="connsiteY66" fmla="*/ 2654567 h 4572000"/>
              <a:gd name="connsiteX67" fmla="*/ 477659 w 4572000"/>
              <a:gd name="connsiteY67" fmla="*/ 2545171 h 4572000"/>
              <a:gd name="connsiteX68" fmla="*/ 10436 w 4572000"/>
              <a:gd name="connsiteY68" fmla="*/ 2492671 h 4572000"/>
              <a:gd name="connsiteX69" fmla="*/ 0 w 4572000"/>
              <a:gd name="connsiteY69" fmla="*/ 2286000 h 4572000"/>
              <a:gd name="connsiteX70" fmla="*/ 10436 w 4572000"/>
              <a:gd name="connsiteY70" fmla="*/ 2079330 h 4572000"/>
              <a:gd name="connsiteX71" fmla="*/ 477659 w 4572000"/>
              <a:gd name="connsiteY71" fmla="*/ 2026829 h 4572000"/>
              <a:gd name="connsiteX72" fmla="*/ 494355 w 4572000"/>
              <a:gd name="connsiteY72" fmla="*/ 1917433 h 4572000"/>
              <a:gd name="connsiteX73" fmla="*/ 539419 w 4572000"/>
              <a:gd name="connsiteY73" fmla="*/ 1742171 h 4572000"/>
              <a:gd name="connsiteX74" fmla="*/ 589410 w 4572000"/>
              <a:gd name="connsiteY74" fmla="*/ 1605588 h 4572000"/>
              <a:gd name="connsiteX75" fmla="*/ 212639 w 4572000"/>
              <a:gd name="connsiteY75" fmla="*/ 1327694 h 4572000"/>
              <a:gd name="connsiteX76" fmla="*/ 275908 w 4572000"/>
              <a:gd name="connsiteY76" fmla="*/ 1196357 h 4572000"/>
              <a:gd name="connsiteX77" fmla="*/ 390413 w 4572000"/>
              <a:gd name="connsiteY77" fmla="*/ 1007876 h 4572000"/>
              <a:gd name="connsiteX78" fmla="*/ 419142 w 4572000"/>
              <a:gd name="connsiteY78" fmla="*/ 969457 h 4572000"/>
              <a:gd name="connsiteX79" fmla="*/ 849040 w 4572000"/>
              <a:gd name="connsiteY79" fmla="*/ 1157174 h 4572000"/>
              <a:gd name="connsiteX80" fmla="*/ 874809 w 4572000"/>
              <a:gd name="connsiteY80" fmla="*/ 1122714 h 4572000"/>
              <a:gd name="connsiteX81" fmla="*/ 1122714 w 4572000"/>
              <a:gd name="connsiteY81" fmla="*/ 874809 h 4572000"/>
              <a:gd name="connsiteX82" fmla="*/ 1157174 w 4572000"/>
              <a:gd name="connsiteY82" fmla="*/ 849041 h 4572000"/>
              <a:gd name="connsiteX83" fmla="*/ 969457 w 4572000"/>
              <a:gd name="connsiteY83" fmla="*/ 419142 h 4572000"/>
              <a:gd name="connsiteX84" fmla="*/ 1007876 w 4572000"/>
              <a:gd name="connsiteY84" fmla="*/ 390413 h 4572000"/>
              <a:gd name="connsiteX85" fmla="*/ 1196357 w 4572000"/>
              <a:gd name="connsiteY85" fmla="*/ 275908 h 4572000"/>
              <a:gd name="connsiteX86" fmla="*/ 1327694 w 4572000"/>
              <a:gd name="connsiteY86" fmla="*/ 212640 h 4572000"/>
              <a:gd name="connsiteX87" fmla="*/ 1605587 w 4572000"/>
              <a:gd name="connsiteY87" fmla="*/ 589410 h 4572000"/>
              <a:gd name="connsiteX88" fmla="*/ 1742171 w 4572000"/>
              <a:gd name="connsiteY88" fmla="*/ 539420 h 4572000"/>
              <a:gd name="connsiteX89" fmla="*/ 1917433 w 4572000"/>
              <a:gd name="connsiteY89" fmla="*/ 494355 h 4572000"/>
              <a:gd name="connsiteX90" fmla="*/ 2026829 w 4572000"/>
              <a:gd name="connsiteY90" fmla="*/ 477659 h 4572000"/>
              <a:gd name="connsiteX91" fmla="*/ 2079330 w 4572000"/>
              <a:gd name="connsiteY91" fmla="*/ 10436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lnTo>
                  <a:pt x="2492670" y="10436"/>
                </a:lnTo>
                <a:lnTo>
                  <a:pt x="2545171" y="477659"/>
                </a:lnTo>
                <a:lnTo>
                  <a:pt x="2654567" y="494355"/>
                </a:lnTo>
                <a:cubicBezTo>
                  <a:pt x="2714092" y="506536"/>
                  <a:pt x="2772564" y="521608"/>
                  <a:pt x="2829829" y="539420"/>
                </a:cubicBezTo>
                <a:lnTo>
                  <a:pt x="2966413" y="589410"/>
                </a:lnTo>
                <a:lnTo>
                  <a:pt x="3244306" y="212640"/>
                </a:lnTo>
                <a:lnTo>
                  <a:pt x="3375643" y="275908"/>
                </a:lnTo>
                <a:cubicBezTo>
                  <a:pt x="3440426" y="311100"/>
                  <a:pt x="3503316" y="349332"/>
                  <a:pt x="3564124" y="390413"/>
                </a:cubicBezTo>
                <a:lnTo>
                  <a:pt x="3602543" y="419143"/>
                </a:lnTo>
                <a:lnTo>
                  <a:pt x="3414826" y="849041"/>
                </a:lnTo>
                <a:lnTo>
                  <a:pt x="3449286" y="874809"/>
                </a:lnTo>
                <a:cubicBezTo>
                  <a:pt x="3539608" y="949349"/>
                  <a:pt x="3622651" y="1032393"/>
                  <a:pt x="3697191" y="1122714"/>
                </a:cubicBezTo>
                <a:lnTo>
                  <a:pt x="3722960" y="1157174"/>
                </a:lnTo>
                <a:lnTo>
                  <a:pt x="4152858" y="969457"/>
                </a:lnTo>
                <a:lnTo>
                  <a:pt x="4181587" y="1007876"/>
                </a:lnTo>
                <a:cubicBezTo>
                  <a:pt x="4222668" y="1068684"/>
                  <a:pt x="4260900" y="1131575"/>
                  <a:pt x="4296092" y="1196357"/>
                </a:cubicBezTo>
                <a:lnTo>
                  <a:pt x="4359361" y="1327694"/>
                </a:lnTo>
                <a:lnTo>
                  <a:pt x="3982590" y="1605588"/>
                </a:lnTo>
                <a:lnTo>
                  <a:pt x="4032581" y="1742171"/>
                </a:lnTo>
                <a:cubicBezTo>
                  <a:pt x="4050392" y="1799436"/>
                  <a:pt x="4065465" y="1857908"/>
                  <a:pt x="4077645" y="1917433"/>
                </a:cubicBezTo>
                <a:lnTo>
                  <a:pt x="4094341" y="2026829"/>
                </a:lnTo>
                <a:lnTo>
                  <a:pt x="4561564" y="2079330"/>
                </a:lnTo>
                <a:lnTo>
                  <a:pt x="4572000" y="2286000"/>
                </a:lnTo>
                <a:lnTo>
                  <a:pt x="4561564" y="2492671"/>
                </a:lnTo>
                <a:lnTo>
                  <a:pt x="4094341" y="2545171"/>
                </a:lnTo>
                <a:lnTo>
                  <a:pt x="4077645" y="2654567"/>
                </a:lnTo>
                <a:cubicBezTo>
                  <a:pt x="4065465" y="2714092"/>
                  <a:pt x="4050392" y="2772564"/>
                  <a:pt x="4032581" y="2829829"/>
                </a:cubicBezTo>
                <a:lnTo>
                  <a:pt x="3982590" y="2966413"/>
                </a:lnTo>
                <a:lnTo>
                  <a:pt x="4359360" y="3244307"/>
                </a:lnTo>
                <a:lnTo>
                  <a:pt x="4296092" y="3375644"/>
                </a:lnTo>
                <a:cubicBezTo>
                  <a:pt x="4260900" y="3440426"/>
                  <a:pt x="4222668" y="3503317"/>
                  <a:pt x="4181587" y="3564125"/>
                </a:cubicBezTo>
                <a:lnTo>
                  <a:pt x="4152858" y="3602544"/>
                </a:lnTo>
                <a:lnTo>
                  <a:pt x="3722960" y="3414827"/>
                </a:lnTo>
                <a:lnTo>
                  <a:pt x="3697191" y="3449287"/>
                </a:lnTo>
                <a:cubicBezTo>
                  <a:pt x="3622651" y="3539608"/>
                  <a:pt x="3539608" y="3622651"/>
                  <a:pt x="3449286" y="3697191"/>
                </a:cubicBezTo>
                <a:lnTo>
                  <a:pt x="3414826" y="3722960"/>
                </a:lnTo>
                <a:lnTo>
                  <a:pt x="3602543" y="4152858"/>
                </a:lnTo>
                <a:lnTo>
                  <a:pt x="3564124" y="4181587"/>
                </a:lnTo>
                <a:cubicBezTo>
                  <a:pt x="3503316" y="4222668"/>
                  <a:pt x="3440426" y="4260900"/>
                  <a:pt x="3375643" y="4296092"/>
                </a:cubicBezTo>
                <a:lnTo>
                  <a:pt x="3244306" y="4359360"/>
                </a:lnTo>
                <a:lnTo>
                  <a:pt x="2966413" y="3982590"/>
                </a:lnTo>
                <a:lnTo>
                  <a:pt x="2829829" y="4032581"/>
                </a:lnTo>
                <a:cubicBezTo>
                  <a:pt x="2772564" y="4050392"/>
                  <a:pt x="2714092" y="4065465"/>
                  <a:pt x="2654567" y="4077645"/>
                </a:cubicBezTo>
                <a:lnTo>
                  <a:pt x="2545171" y="4094341"/>
                </a:lnTo>
                <a:lnTo>
                  <a:pt x="2492670" y="4561564"/>
                </a:lnTo>
                <a:lnTo>
                  <a:pt x="2286000" y="4572000"/>
                </a:lnTo>
                <a:lnTo>
                  <a:pt x="2079330" y="4561564"/>
                </a:lnTo>
                <a:lnTo>
                  <a:pt x="2026829" y="4094341"/>
                </a:lnTo>
                <a:lnTo>
                  <a:pt x="1917433" y="4077645"/>
                </a:lnTo>
                <a:cubicBezTo>
                  <a:pt x="1857908" y="4065465"/>
                  <a:pt x="1799436" y="4050392"/>
                  <a:pt x="1742171" y="4032581"/>
                </a:cubicBezTo>
                <a:lnTo>
                  <a:pt x="1605587" y="3982590"/>
                </a:lnTo>
                <a:lnTo>
                  <a:pt x="1327694" y="4359360"/>
                </a:lnTo>
                <a:lnTo>
                  <a:pt x="1196357" y="4296092"/>
                </a:lnTo>
                <a:cubicBezTo>
                  <a:pt x="1131575" y="4260900"/>
                  <a:pt x="1068684" y="4222668"/>
                  <a:pt x="1007876" y="4181587"/>
                </a:cubicBezTo>
                <a:lnTo>
                  <a:pt x="969457" y="4152858"/>
                </a:lnTo>
                <a:lnTo>
                  <a:pt x="1157174" y="3722960"/>
                </a:lnTo>
                <a:lnTo>
                  <a:pt x="1122714" y="3697191"/>
                </a:lnTo>
                <a:cubicBezTo>
                  <a:pt x="1032392" y="3622651"/>
                  <a:pt x="949349" y="3539608"/>
                  <a:pt x="874809" y="3449287"/>
                </a:cubicBezTo>
                <a:lnTo>
                  <a:pt x="849041" y="3414827"/>
                </a:lnTo>
                <a:lnTo>
                  <a:pt x="419143" y="3602544"/>
                </a:lnTo>
                <a:lnTo>
                  <a:pt x="390413" y="3564125"/>
                </a:lnTo>
                <a:cubicBezTo>
                  <a:pt x="349332" y="3503317"/>
                  <a:pt x="311100" y="3440426"/>
                  <a:pt x="275908" y="3375644"/>
                </a:cubicBezTo>
                <a:lnTo>
                  <a:pt x="212640" y="3244307"/>
                </a:lnTo>
                <a:lnTo>
                  <a:pt x="589410" y="2966413"/>
                </a:lnTo>
                <a:lnTo>
                  <a:pt x="539419" y="2829829"/>
                </a:lnTo>
                <a:cubicBezTo>
                  <a:pt x="521608" y="2772564"/>
                  <a:pt x="506535" y="2714092"/>
                  <a:pt x="494355" y="2654567"/>
                </a:cubicBezTo>
                <a:lnTo>
                  <a:pt x="477659" y="2545171"/>
                </a:lnTo>
                <a:lnTo>
                  <a:pt x="10436" y="2492671"/>
                </a:lnTo>
                <a:lnTo>
                  <a:pt x="0" y="2286000"/>
                </a:lnTo>
                <a:lnTo>
                  <a:pt x="10436" y="2079330"/>
                </a:lnTo>
                <a:lnTo>
                  <a:pt x="477659" y="2026829"/>
                </a:lnTo>
                <a:lnTo>
                  <a:pt x="494355" y="1917433"/>
                </a:lnTo>
                <a:cubicBezTo>
                  <a:pt x="506535" y="1857908"/>
                  <a:pt x="521608" y="1799436"/>
                  <a:pt x="539419" y="1742171"/>
                </a:cubicBezTo>
                <a:lnTo>
                  <a:pt x="589410" y="1605588"/>
                </a:lnTo>
                <a:lnTo>
                  <a:pt x="212639" y="1327694"/>
                </a:lnTo>
                <a:lnTo>
                  <a:pt x="275908" y="1196357"/>
                </a:lnTo>
                <a:cubicBezTo>
                  <a:pt x="311100" y="1131575"/>
                  <a:pt x="349332" y="1068684"/>
                  <a:pt x="390413" y="1007876"/>
                </a:cubicBezTo>
                <a:lnTo>
                  <a:pt x="419142" y="969457"/>
                </a:lnTo>
                <a:lnTo>
                  <a:pt x="849040" y="1157174"/>
                </a:lnTo>
                <a:lnTo>
                  <a:pt x="874809" y="1122714"/>
                </a:lnTo>
                <a:cubicBezTo>
                  <a:pt x="949349" y="1032393"/>
                  <a:pt x="1032392" y="949349"/>
                  <a:pt x="1122714" y="874809"/>
                </a:cubicBezTo>
                <a:lnTo>
                  <a:pt x="1157174" y="849041"/>
                </a:lnTo>
                <a:lnTo>
                  <a:pt x="969457" y="419142"/>
                </a:lnTo>
                <a:lnTo>
                  <a:pt x="1007876" y="390413"/>
                </a:lnTo>
                <a:cubicBezTo>
                  <a:pt x="1068684" y="349332"/>
                  <a:pt x="1131575" y="311100"/>
                  <a:pt x="1196357" y="275908"/>
                </a:cubicBezTo>
                <a:lnTo>
                  <a:pt x="1327694" y="212640"/>
                </a:lnTo>
                <a:lnTo>
                  <a:pt x="1605587" y="589410"/>
                </a:lnTo>
                <a:lnTo>
                  <a:pt x="1742171" y="539420"/>
                </a:lnTo>
                <a:cubicBezTo>
                  <a:pt x="1799436" y="521608"/>
                  <a:pt x="1857908" y="506536"/>
                  <a:pt x="1917433" y="494355"/>
                </a:cubicBezTo>
                <a:lnTo>
                  <a:pt x="2026829" y="477659"/>
                </a:lnTo>
                <a:lnTo>
                  <a:pt x="2079330" y="10436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  <a:effectLst>
            <a:glow rad="342900">
              <a:schemeClr val="accent1">
                <a:satMod val="175000"/>
                <a:alpha val="38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89B5860-18B2-38C2-6A62-5F6591ACEE2C}"/>
              </a:ext>
            </a:extLst>
          </p:cNvPr>
          <p:cNvSpPr/>
          <p:nvPr/>
        </p:nvSpPr>
        <p:spPr>
          <a:xfrm>
            <a:off x="11797305" y="2802194"/>
            <a:ext cx="8111612" cy="8111612"/>
          </a:xfrm>
          <a:custGeom>
            <a:avLst/>
            <a:gdLst>
              <a:gd name="connsiteX0" fmla="*/ 2286000 w 4572000"/>
              <a:gd name="connsiteY0" fmla="*/ 0 h 4572000"/>
              <a:gd name="connsiteX1" fmla="*/ 2492670 w 4572000"/>
              <a:gd name="connsiteY1" fmla="*/ 10436 h 4572000"/>
              <a:gd name="connsiteX2" fmla="*/ 2545171 w 4572000"/>
              <a:gd name="connsiteY2" fmla="*/ 477659 h 4572000"/>
              <a:gd name="connsiteX3" fmla="*/ 2654567 w 4572000"/>
              <a:gd name="connsiteY3" fmla="*/ 494355 h 4572000"/>
              <a:gd name="connsiteX4" fmla="*/ 2829829 w 4572000"/>
              <a:gd name="connsiteY4" fmla="*/ 539420 h 4572000"/>
              <a:gd name="connsiteX5" fmla="*/ 2966413 w 4572000"/>
              <a:gd name="connsiteY5" fmla="*/ 589410 h 4572000"/>
              <a:gd name="connsiteX6" fmla="*/ 3244306 w 4572000"/>
              <a:gd name="connsiteY6" fmla="*/ 212640 h 4572000"/>
              <a:gd name="connsiteX7" fmla="*/ 3375643 w 4572000"/>
              <a:gd name="connsiteY7" fmla="*/ 275908 h 4572000"/>
              <a:gd name="connsiteX8" fmla="*/ 3564124 w 4572000"/>
              <a:gd name="connsiteY8" fmla="*/ 390413 h 4572000"/>
              <a:gd name="connsiteX9" fmla="*/ 3602543 w 4572000"/>
              <a:gd name="connsiteY9" fmla="*/ 419143 h 4572000"/>
              <a:gd name="connsiteX10" fmla="*/ 3414826 w 4572000"/>
              <a:gd name="connsiteY10" fmla="*/ 849041 h 4572000"/>
              <a:gd name="connsiteX11" fmla="*/ 3449286 w 4572000"/>
              <a:gd name="connsiteY11" fmla="*/ 874809 h 4572000"/>
              <a:gd name="connsiteX12" fmla="*/ 3697191 w 4572000"/>
              <a:gd name="connsiteY12" fmla="*/ 1122714 h 4572000"/>
              <a:gd name="connsiteX13" fmla="*/ 3722960 w 4572000"/>
              <a:gd name="connsiteY13" fmla="*/ 1157174 h 4572000"/>
              <a:gd name="connsiteX14" fmla="*/ 4152858 w 4572000"/>
              <a:gd name="connsiteY14" fmla="*/ 969457 h 4572000"/>
              <a:gd name="connsiteX15" fmla="*/ 4181587 w 4572000"/>
              <a:gd name="connsiteY15" fmla="*/ 1007876 h 4572000"/>
              <a:gd name="connsiteX16" fmla="*/ 4296092 w 4572000"/>
              <a:gd name="connsiteY16" fmla="*/ 1196357 h 4572000"/>
              <a:gd name="connsiteX17" fmla="*/ 4359361 w 4572000"/>
              <a:gd name="connsiteY17" fmla="*/ 1327694 h 4572000"/>
              <a:gd name="connsiteX18" fmla="*/ 3982590 w 4572000"/>
              <a:gd name="connsiteY18" fmla="*/ 1605588 h 4572000"/>
              <a:gd name="connsiteX19" fmla="*/ 4032581 w 4572000"/>
              <a:gd name="connsiteY19" fmla="*/ 1742171 h 4572000"/>
              <a:gd name="connsiteX20" fmla="*/ 4077645 w 4572000"/>
              <a:gd name="connsiteY20" fmla="*/ 1917433 h 4572000"/>
              <a:gd name="connsiteX21" fmla="*/ 4094341 w 4572000"/>
              <a:gd name="connsiteY21" fmla="*/ 2026829 h 4572000"/>
              <a:gd name="connsiteX22" fmla="*/ 4561564 w 4572000"/>
              <a:gd name="connsiteY22" fmla="*/ 2079330 h 4572000"/>
              <a:gd name="connsiteX23" fmla="*/ 4572000 w 4572000"/>
              <a:gd name="connsiteY23" fmla="*/ 2286000 h 4572000"/>
              <a:gd name="connsiteX24" fmla="*/ 4561564 w 4572000"/>
              <a:gd name="connsiteY24" fmla="*/ 2492671 h 4572000"/>
              <a:gd name="connsiteX25" fmla="*/ 4094341 w 4572000"/>
              <a:gd name="connsiteY25" fmla="*/ 2545171 h 4572000"/>
              <a:gd name="connsiteX26" fmla="*/ 4077645 w 4572000"/>
              <a:gd name="connsiteY26" fmla="*/ 2654567 h 4572000"/>
              <a:gd name="connsiteX27" fmla="*/ 4032581 w 4572000"/>
              <a:gd name="connsiteY27" fmla="*/ 2829829 h 4572000"/>
              <a:gd name="connsiteX28" fmla="*/ 3982590 w 4572000"/>
              <a:gd name="connsiteY28" fmla="*/ 2966413 h 4572000"/>
              <a:gd name="connsiteX29" fmla="*/ 4359360 w 4572000"/>
              <a:gd name="connsiteY29" fmla="*/ 3244307 h 4572000"/>
              <a:gd name="connsiteX30" fmla="*/ 4296092 w 4572000"/>
              <a:gd name="connsiteY30" fmla="*/ 3375644 h 4572000"/>
              <a:gd name="connsiteX31" fmla="*/ 4181587 w 4572000"/>
              <a:gd name="connsiteY31" fmla="*/ 3564125 h 4572000"/>
              <a:gd name="connsiteX32" fmla="*/ 4152858 w 4572000"/>
              <a:gd name="connsiteY32" fmla="*/ 3602544 h 4572000"/>
              <a:gd name="connsiteX33" fmla="*/ 3722960 w 4572000"/>
              <a:gd name="connsiteY33" fmla="*/ 3414827 h 4572000"/>
              <a:gd name="connsiteX34" fmla="*/ 3697191 w 4572000"/>
              <a:gd name="connsiteY34" fmla="*/ 3449287 h 4572000"/>
              <a:gd name="connsiteX35" fmla="*/ 3449286 w 4572000"/>
              <a:gd name="connsiteY35" fmla="*/ 3697191 h 4572000"/>
              <a:gd name="connsiteX36" fmla="*/ 3414826 w 4572000"/>
              <a:gd name="connsiteY36" fmla="*/ 3722960 h 4572000"/>
              <a:gd name="connsiteX37" fmla="*/ 3602543 w 4572000"/>
              <a:gd name="connsiteY37" fmla="*/ 4152858 h 4572000"/>
              <a:gd name="connsiteX38" fmla="*/ 3564124 w 4572000"/>
              <a:gd name="connsiteY38" fmla="*/ 4181587 h 4572000"/>
              <a:gd name="connsiteX39" fmla="*/ 3375643 w 4572000"/>
              <a:gd name="connsiteY39" fmla="*/ 4296092 h 4572000"/>
              <a:gd name="connsiteX40" fmla="*/ 3244306 w 4572000"/>
              <a:gd name="connsiteY40" fmla="*/ 4359360 h 4572000"/>
              <a:gd name="connsiteX41" fmla="*/ 2966413 w 4572000"/>
              <a:gd name="connsiteY41" fmla="*/ 3982590 h 4572000"/>
              <a:gd name="connsiteX42" fmla="*/ 2829829 w 4572000"/>
              <a:gd name="connsiteY42" fmla="*/ 4032581 h 4572000"/>
              <a:gd name="connsiteX43" fmla="*/ 2654567 w 4572000"/>
              <a:gd name="connsiteY43" fmla="*/ 4077645 h 4572000"/>
              <a:gd name="connsiteX44" fmla="*/ 2545171 w 4572000"/>
              <a:gd name="connsiteY44" fmla="*/ 4094341 h 4572000"/>
              <a:gd name="connsiteX45" fmla="*/ 2492670 w 4572000"/>
              <a:gd name="connsiteY45" fmla="*/ 4561564 h 4572000"/>
              <a:gd name="connsiteX46" fmla="*/ 2286000 w 4572000"/>
              <a:gd name="connsiteY46" fmla="*/ 4572000 h 4572000"/>
              <a:gd name="connsiteX47" fmla="*/ 2079330 w 4572000"/>
              <a:gd name="connsiteY47" fmla="*/ 4561564 h 4572000"/>
              <a:gd name="connsiteX48" fmla="*/ 2026829 w 4572000"/>
              <a:gd name="connsiteY48" fmla="*/ 4094341 h 4572000"/>
              <a:gd name="connsiteX49" fmla="*/ 1917433 w 4572000"/>
              <a:gd name="connsiteY49" fmla="*/ 4077645 h 4572000"/>
              <a:gd name="connsiteX50" fmla="*/ 1742171 w 4572000"/>
              <a:gd name="connsiteY50" fmla="*/ 4032581 h 4572000"/>
              <a:gd name="connsiteX51" fmla="*/ 1605587 w 4572000"/>
              <a:gd name="connsiteY51" fmla="*/ 3982590 h 4572000"/>
              <a:gd name="connsiteX52" fmla="*/ 1327694 w 4572000"/>
              <a:gd name="connsiteY52" fmla="*/ 4359360 h 4572000"/>
              <a:gd name="connsiteX53" fmla="*/ 1196357 w 4572000"/>
              <a:gd name="connsiteY53" fmla="*/ 4296092 h 4572000"/>
              <a:gd name="connsiteX54" fmla="*/ 1007876 w 4572000"/>
              <a:gd name="connsiteY54" fmla="*/ 4181587 h 4572000"/>
              <a:gd name="connsiteX55" fmla="*/ 969457 w 4572000"/>
              <a:gd name="connsiteY55" fmla="*/ 4152858 h 4572000"/>
              <a:gd name="connsiteX56" fmla="*/ 1157174 w 4572000"/>
              <a:gd name="connsiteY56" fmla="*/ 3722960 h 4572000"/>
              <a:gd name="connsiteX57" fmla="*/ 1122714 w 4572000"/>
              <a:gd name="connsiteY57" fmla="*/ 3697191 h 4572000"/>
              <a:gd name="connsiteX58" fmla="*/ 874809 w 4572000"/>
              <a:gd name="connsiteY58" fmla="*/ 3449287 h 4572000"/>
              <a:gd name="connsiteX59" fmla="*/ 849041 w 4572000"/>
              <a:gd name="connsiteY59" fmla="*/ 3414827 h 4572000"/>
              <a:gd name="connsiteX60" fmla="*/ 419143 w 4572000"/>
              <a:gd name="connsiteY60" fmla="*/ 3602544 h 4572000"/>
              <a:gd name="connsiteX61" fmla="*/ 390413 w 4572000"/>
              <a:gd name="connsiteY61" fmla="*/ 3564125 h 4572000"/>
              <a:gd name="connsiteX62" fmla="*/ 275908 w 4572000"/>
              <a:gd name="connsiteY62" fmla="*/ 3375644 h 4572000"/>
              <a:gd name="connsiteX63" fmla="*/ 212640 w 4572000"/>
              <a:gd name="connsiteY63" fmla="*/ 3244307 h 4572000"/>
              <a:gd name="connsiteX64" fmla="*/ 589410 w 4572000"/>
              <a:gd name="connsiteY64" fmla="*/ 2966413 h 4572000"/>
              <a:gd name="connsiteX65" fmla="*/ 539419 w 4572000"/>
              <a:gd name="connsiteY65" fmla="*/ 2829829 h 4572000"/>
              <a:gd name="connsiteX66" fmla="*/ 494355 w 4572000"/>
              <a:gd name="connsiteY66" fmla="*/ 2654567 h 4572000"/>
              <a:gd name="connsiteX67" fmla="*/ 477659 w 4572000"/>
              <a:gd name="connsiteY67" fmla="*/ 2545171 h 4572000"/>
              <a:gd name="connsiteX68" fmla="*/ 10436 w 4572000"/>
              <a:gd name="connsiteY68" fmla="*/ 2492671 h 4572000"/>
              <a:gd name="connsiteX69" fmla="*/ 0 w 4572000"/>
              <a:gd name="connsiteY69" fmla="*/ 2286000 h 4572000"/>
              <a:gd name="connsiteX70" fmla="*/ 10436 w 4572000"/>
              <a:gd name="connsiteY70" fmla="*/ 2079330 h 4572000"/>
              <a:gd name="connsiteX71" fmla="*/ 477659 w 4572000"/>
              <a:gd name="connsiteY71" fmla="*/ 2026829 h 4572000"/>
              <a:gd name="connsiteX72" fmla="*/ 494355 w 4572000"/>
              <a:gd name="connsiteY72" fmla="*/ 1917433 h 4572000"/>
              <a:gd name="connsiteX73" fmla="*/ 539419 w 4572000"/>
              <a:gd name="connsiteY73" fmla="*/ 1742171 h 4572000"/>
              <a:gd name="connsiteX74" fmla="*/ 589410 w 4572000"/>
              <a:gd name="connsiteY74" fmla="*/ 1605588 h 4572000"/>
              <a:gd name="connsiteX75" fmla="*/ 212639 w 4572000"/>
              <a:gd name="connsiteY75" fmla="*/ 1327694 h 4572000"/>
              <a:gd name="connsiteX76" fmla="*/ 275908 w 4572000"/>
              <a:gd name="connsiteY76" fmla="*/ 1196357 h 4572000"/>
              <a:gd name="connsiteX77" fmla="*/ 390413 w 4572000"/>
              <a:gd name="connsiteY77" fmla="*/ 1007876 h 4572000"/>
              <a:gd name="connsiteX78" fmla="*/ 419142 w 4572000"/>
              <a:gd name="connsiteY78" fmla="*/ 969457 h 4572000"/>
              <a:gd name="connsiteX79" fmla="*/ 849040 w 4572000"/>
              <a:gd name="connsiteY79" fmla="*/ 1157174 h 4572000"/>
              <a:gd name="connsiteX80" fmla="*/ 874809 w 4572000"/>
              <a:gd name="connsiteY80" fmla="*/ 1122714 h 4572000"/>
              <a:gd name="connsiteX81" fmla="*/ 1122714 w 4572000"/>
              <a:gd name="connsiteY81" fmla="*/ 874809 h 4572000"/>
              <a:gd name="connsiteX82" fmla="*/ 1157174 w 4572000"/>
              <a:gd name="connsiteY82" fmla="*/ 849041 h 4572000"/>
              <a:gd name="connsiteX83" fmla="*/ 969457 w 4572000"/>
              <a:gd name="connsiteY83" fmla="*/ 419142 h 4572000"/>
              <a:gd name="connsiteX84" fmla="*/ 1007876 w 4572000"/>
              <a:gd name="connsiteY84" fmla="*/ 390413 h 4572000"/>
              <a:gd name="connsiteX85" fmla="*/ 1196357 w 4572000"/>
              <a:gd name="connsiteY85" fmla="*/ 275908 h 4572000"/>
              <a:gd name="connsiteX86" fmla="*/ 1327694 w 4572000"/>
              <a:gd name="connsiteY86" fmla="*/ 212640 h 4572000"/>
              <a:gd name="connsiteX87" fmla="*/ 1605587 w 4572000"/>
              <a:gd name="connsiteY87" fmla="*/ 589410 h 4572000"/>
              <a:gd name="connsiteX88" fmla="*/ 1742171 w 4572000"/>
              <a:gd name="connsiteY88" fmla="*/ 539420 h 4572000"/>
              <a:gd name="connsiteX89" fmla="*/ 1917433 w 4572000"/>
              <a:gd name="connsiteY89" fmla="*/ 494355 h 4572000"/>
              <a:gd name="connsiteX90" fmla="*/ 2026829 w 4572000"/>
              <a:gd name="connsiteY90" fmla="*/ 477659 h 4572000"/>
              <a:gd name="connsiteX91" fmla="*/ 2079330 w 4572000"/>
              <a:gd name="connsiteY91" fmla="*/ 10436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lnTo>
                  <a:pt x="2492670" y="10436"/>
                </a:lnTo>
                <a:lnTo>
                  <a:pt x="2545171" y="477659"/>
                </a:lnTo>
                <a:lnTo>
                  <a:pt x="2654567" y="494355"/>
                </a:lnTo>
                <a:cubicBezTo>
                  <a:pt x="2714092" y="506536"/>
                  <a:pt x="2772564" y="521608"/>
                  <a:pt x="2829829" y="539420"/>
                </a:cubicBezTo>
                <a:lnTo>
                  <a:pt x="2966413" y="589410"/>
                </a:lnTo>
                <a:lnTo>
                  <a:pt x="3244306" y="212640"/>
                </a:lnTo>
                <a:lnTo>
                  <a:pt x="3375643" y="275908"/>
                </a:lnTo>
                <a:cubicBezTo>
                  <a:pt x="3440426" y="311100"/>
                  <a:pt x="3503316" y="349332"/>
                  <a:pt x="3564124" y="390413"/>
                </a:cubicBezTo>
                <a:lnTo>
                  <a:pt x="3602543" y="419143"/>
                </a:lnTo>
                <a:lnTo>
                  <a:pt x="3414826" y="849041"/>
                </a:lnTo>
                <a:lnTo>
                  <a:pt x="3449286" y="874809"/>
                </a:lnTo>
                <a:cubicBezTo>
                  <a:pt x="3539608" y="949349"/>
                  <a:pt x="3622651" y="1032393"/>
                  <a:pt x="3697191" y="1122714"/>
                </a:cubicBezTo>
                <a:lnTo>
                  <a:pt x="3722960" y="1157174"/>
                </a:lnTo>
                <a:lnTo>
                  <a:pt x="4152858" y="969457"/>
                </a:lnTo>
                <a:lnTo>
                  <a:pt x="4181587" y="1007876"/>
                </a:lnTo>
                <a:cubicBezTo>
                  <a:pt x="4222668" y="1068684"/>
                  <a:pt x="4260900" y="1131575"/>
                  <a:pt x="4296092" y="1196357"/>
                </a:cubicBezTo>
                <a:lnTo>
                  <a:pt x="4359361" y="1327694"/>
                </a:lnTo>
                <a:lnTo>
                  <a:pt x="3982590" y="1605588"/>
                </a:lnTo>
                <a:lnTo>
                  <a:pt x="4032581" y="1742171"/>
                </a:lnTo>
                <a:cubicBezTo>
                  <a:pt x="4050392" y="1799436"/>
                  <a:pt x="4065465" y="1857908"/>
                  <a:pt x="4077645" y="1917433"/>
                </a:cubicBezTo>
                <a:lnTo>
                  <a:pt x="4094341" y="2026829"/>
                </a:lnTo>
                <a:lnTo>
                  <a:pt x="4561564" y="2079330"/>
                </a:lnTo>
                <a:lnTo>
                  <a:pt x="4572000" y="2286000"/>
                </a:lnTo>
                <a:lnTo>
                  <a:pt x="4561564" y="2492671"/>
                </a:lnTo>
                <a:lnTo>
                  <a:pt x="4094341" y="2545171"/>
                </a:lnTo>
                <a:lnTo>
                  <a:pt x="4077645" y="2654567"/>
                </a:lnTo>
                <a:cubicBezTo>
                  <a:pt x="4065465" y="2714092"/>
                  <a:pt x="4050392" y="2772564"/>
                  <a:pt x="4032581" y="2829829"/>
                </a:cubicBezTo>
                <a:lnTo>
                  <a:pt x="3982590" y="2966413"/>
                </a:lnTo>
                <a:lnTo>
                  <a:pt x="4359360" y="3244307"/>
                </a:lnTo>
                <a:lnTo>
                  <a:pt x="4296092" y="3375644"/>
                </a:lnTo>
                <a:cubicBezTo>
                  <a:pt x="4260900" y="3440426"/>
                  <a:pt x="4222668" y="3503317"/>
                  <a:pt x="4181587" y="3564125"/>
                </a:cubicBezTo>
                <a:lnTo>
                  <a:pt x="4152858" y="3602544"/>
                </a:lnTo>
                <a:lnTo>
                  <a:pt x="3722960" y="3414827"/>
                </a:lnTo>
                <a:lnTo>
                  <a:pt x="3697191" y="3449287"/>
                </a:lnTo>
                <a:cubicBezTo>
                  <a:pt x="3622651" y="3539608"/>
                  <a:pt x="3539608" y="3622651"/>
                  <a:pt x="3449286" y="3697191"/>
                </a:cubicBezTo>
                <a:lnTo>
                  <a:pt x="3414826" y="3722960"/>
                </a:lnTo>
                <a:lnTo>
                  <a:pt x="3602543" y="4152858"/>
                </a:lnTo>
                <a:lnTo>
                  <a:pt x="3564124" y="4181587"/>
                </a:lnTo>
                <a:cubicBezTo>
                  <a:pt x="3503316" y="4222668"/>
                  <a:pt x="3440426" y="4260900"/>
                  <a:pt x="3375643" y="4296092"/>
                </a:cubicBezTo>
                <a:lnTo>
                  <a:pt x="3244306" y="4359360"/>
                </a:lnTo>
                <a:lnTo>
                  <a:pt x="2966413" y="3982590"/>
                </a:lnTo>
                <a:lnTo>
                  <a:pt x="2829829" y="4032581"/>
                </a:lnTo>
                <a:cubicBezTo>
                  <a:pt x="2772564" y="4050392"/>
                  <a:pt x="2714092" y="4065465"/>
                  <a:pt x="2654567" y="4077645"/>
                </a:cubicBezTo>
                <a:lnTo>
                  <a:pt x="2545171" y="4094341"/>
                </a:lnTo>
                <a:lnTo>
                  <a:pt x="2492670" y="4561564"/>
                </a:lnTo>
                <a:lnTo>
                  <a:pt x="2286000" y="4572000"/>
                </a:lnTo>
                <a:lnTo>
                  <a:pt x="2079330" y="4561564"/>
                </a:lnTo>
                <a:lnTo>
                  <a:pt x="2026829" y="4094341"/>
                </a:lnTo>
                <a:lnTo>
                  <a:pt x="1917433" y="4077645"/>
                </a:lnTo>
                <a:cubicBezTo>
                  <a:pt x="1857908" y="4065465"/>
                  <a:pt x="1799436" y="4050392"/>
                  <a:pt x="1742171" y="4032581"/>
                </a:cubicBezTo>
                <a:lnTo>
                  <a:pt x="1605587" y="3982590"/>
                </a:lnTo>
                <a:lnTo>
                  <a:pt x="1327694" y="4359360"/>
                </a:lnTo>
                <a:lnTo>
                  <a:pt x="1196357" y="4296092"/>
                </a:lnTo>
                <a:cubicBezTo>
                  <a:pt x="1131575" y="4260900"/>
                  <a:pt x="1068684" y="4222668"/>
                  <a:pt x="1007876" y="4181587"/>
                </a:cubicBezTo>
                <a:lnTo>
                  <a:pt x="969457" y="4152858"/>
                </a:lnTo>
                <a:lnTo>
                  <a:pt x="1157174" y="3722960"/>
                </a:lnTo>
                <a:lnTo>
                  <a:pt x="1122714" y="3697191"/>
                </a:lnTo>
                <a:cubicBezTo>
                  <a:pt x="1032392" y="3622651"/>
                  <a:pt x="949349" y="3539608"/>
                  <a:pt x="874809" y="3449287"/>
                </a:cubicBezTo>
                <a:lnTo>
                  <a:pt x="849041" y="3414827"/>
                </a:lnTo>
                <a:lnTo>
                  <a:pt x="419143" y="3602544"/>
                </a:lnTo>
                <a:lnTo>
                  <a:pt x="390413" y="3564125"/>
                </a:lnTo>
                <a:cubicBezTo>
                  <a:pt x="349332" y="3503317"/>
                  <a:pt x="311100" y="3440426"/>
                  <a:pt x="275908" y="3375644"/>
                </a:cubicBezTo>
                <a:lnTo>
                  <a:pt x="212640" y="3244307"/>
                </a:lnTo>
                <a:lnTo>
                  <a:pt x="589410" y="2966413"/>
                </a:lnTo>
                <a:lnTo>
                  <a:pt x="539419" y="2829829"/>
                </a:lnTo>
                <a:cubicBezTo>
                  <a:pt x="521608" y="2772564"/>
                  <a:pt x="506535" y="2714092"/>
                  <a:pt x="494355" y="2654567"/>
                </a:cubicBezTo>
                <a:lnTo>
                  <a:pt x="477659" y="2545171"/>
                </a:lnTo>
                <a:lnTo>
                  <a:pt x="10436" y="2492671"/>
                </a:lnTo>
                <a:lnTo>
                  <a:pt x="0" y="2286000"/>
                </a:lnTo>
                <a:lnTo>
                  <a:pt x="10436" y="2079330"/>
                </a:lnTo>
                <a:lnTo>
                  <a:pt x="477659" y="2026829"/>
                </a:lnTo>
                <a:lnTo>
                  <a:pt x="494355" y="1917433"/>
                </a:lnTo>
                <a:cubicBezTo>
                  <a:pt x="506535" y="1857908"/>
                  <a:pt x="521608" y="1799436"/>
                  <a:pt x="539419" y="1742171"/>
                </a:cubicBezTo>
                <a:lnTo>
                  <a:pt x="589410" y="1605588"/>
                </a:lnTo>
                <a:lnTo>
                  <a:pt x="212639" y="1327694"/>
                </a:lnTo>
                <a:lnTo>
                  <a:pt x="275908" y="1196357"/>
                </a:lnTo>
                <a:cubicBezTo>
                  <a:pt x="311100" y="1131575"/>
                  <a:pt x="349332" y="1068684"/>
                  <a:pt x="390413" y="1007876"/>
                </a:cubicBezTo>
                <a:lnTo>
                  <a:pt x="419142" y="969457"/>
                </a:lnTo>
                <a:lnTo>
                  <a:pt x="849040" y="1157174"/>
                </a:lnTo>
                <a:lnTo>
                  <a:pt x="874809" y="1122714"/>
                </a:lnTo>
                <a:cubicBezTo>
                  <a:pt x="949349" y="1032393"/>
                  <a:pt x="1032392" y="949349"/>
                  <a:pt x="1122714" y="874809"/>
                </a:cubicBezTo>
                <a:lnTo>
                  <a:pt x="1157174" y="849041"/>
                </a:lnTo>
                <a:lnTo>
                  <a:pt x="969457" y="419142"/>
                </a:lnTo>
                <a:lnTo>
                  <a:pt x="1007876" y="390413"/>
                </a:lnTo>
                <a:cubicBezTo>
                  <a:pt x="1068684" y="349332"/>
                  <a:pt x="1131575" y="311100"/>
                  <a:pt x="1196357" y="275908"/>
                </a:cubicBezTo>
                <a:lnTo>
                  <a:pt x="1327694" y="212640"/>
                </a:lnTo>
                <a:lnTo>
                  <a:pt x="1605587" y="589410"/>
                </a:lnTo>
                <a:lnTo>
                  <a:pt x="1742171" y="539420"/>
                </a:lnTo>
                <a:cubicBezTo>
                  <a:pt x="1799436" y="521608"/>
                  <a:pt x="1857908" y="506536"/>
                  <a:pt x="1917433" y="494355"/>
                </a:cubicBezTo>
                <a:lnTo>
                  <a:pt x="2026829" y="477659"/>
                </a:lnTo>
                <a:lnTo>
                  <a:pt x="2079330" y="10436"/>
                </a:lnTo>
                <a:close/>
              </a:path>
            </a:pathLst>
          </a:custGeom>
          <a:noFill/>
          <a:ln w="76200">
            <a:solidFill>
              <a:schemeClr val="accent6"/>
            </a:solidFill>
          </a:ln>
          <a:effectLst>
            <a:glow rad="342900">
              <a:schemeClr val="accent6">
                <a:alpha val="38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564923-CCE6-570A-5011-A622FFF5B9BE}"/>
              </a:ext>
            </a:extLst>
          </p:cNvPr>
          <p:cNvSpPr/>
          <p:nvPr/>
        </p:nvSpPr>
        <p:spPr>
          <a:xfrm>
            <a:off x="2413820" y="5338916"/>
            <a:ext cx="19556361" cy="3038168"/>
          </a:xfrm>
          <a:prstGeom prst="roundRect">
            <a:avLst/>
          </a:prstGeom>
          <a:solidFill>
            <a:schemeClr val="tx1">
              <a:lumMod val="90000"/>
              <a:lumOff val="10000"/>
              <a:alpha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1016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753AD7-F9A2-5984-87B1-075B04C7B3D7}"/>
              </a:ext>
            </a:extLst>
          </p:cNvPr>
          <p:cNvSpPr txBox="1"/>
          <p:nvPr/>
        </p:nvSpPr>
        <p:spPr>
          <a:xfrm>
            <a:off x="5855170" y="5850032"/>
            <a:ext cx="12673662" cy="201593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algn="ctr"/>
            <a:r>
              <a:rPr lang="en-US" sz="12500" b="1" dirty="0">
                <a:solidFill>
                  <a:schemeClr val="bg2"/>
                </a:solidFill>
                <a:latin typeface="+mj-lt"/>
              </a:rPr>
              <a:t>HOW IT WORKS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9CB79E-9874-EE73-AD3E-CF42CE88B725}"/>
              </a:ext>
            </a:extLst>
          </p:cNvPr>
          <p:cNvSpPr txBox="1"/>
          <p:nvPr/>
        </p:nvSpPr>
        <p:spPr>
          <a:xfrm>
            <a:off x="10789212" y="13010884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53DDB97-F6DA-E576-E5EC-113D93994B10}"/>
              </a:ext>
            </a:extLst>
          </p:cNvPr>
          <p:cNvSpPr txBox="1"/>
          <p:nvPr/>
        </p:nvSpPr>
        <p:spPr>
          <a:xfrm>
            <a:off x="5967185" y="7612052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62372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8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" dur="8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6" grpId="0" animBg="1"/>
          <p:bldP spid="27" grpId="0"/>
          <p:bldP spid="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" dur="8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" dur="8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6" grpId="0" animBg="1"/>
          <p:bldP spid="27" grpId="0"/>
          <p:bldP spid="29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1358</TotalTime>
  <Words>19</Words>
  <Application>Microsoft Office PowerPoint</Application>
  <PresentationFormat>Custom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Open Sans Light</vt:lpstr>
      <vt:lpstr>UTM Avo</vt:lpstr>
      <vt:lpstr>Office Theme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Cover Slides</dc:title>
  <dc:creator>Slide Ocean</dc:creator>
  <cp:lastModifiedBy>SO</cp:lastModifiedBy>
  <cp:revision>232</cp:revision>
  <dcterms:created xsi:type="dcterms:W3CDTF">2024-04-24T08:43:56Z</dcterms:created>
  <dcterms:modified xsi:type="dcterms:W3CDTF">2025-08-03T02:24:40Z</dcterms:modified>
</cp:coreProperties>
</file>