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handoutMasterIdLst>
    <p:handoutMasterId r:id="rId4"/>
  </p:handoutMasterIdLst>
  <p:sldIdLst>
    <p:sldId id="299" r:id="rId2"/>
  </p:sldIdLst>
  <p:sldSz cx="24384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ADD7"/>
    <a:srgbClr val="FCF08A"/>
    <a:srgbClr val="1D182B"/>
    <a:srgbClr val="D5FCFC"/>
    <a:srgbClr val="2096FF"/>
    <a:srgbClr val="C4C4C4"/>
    <a:srgbClr val="626262"/>
    <a:srgbClr val="A42E3A"/>
    <a:srgbClr val="D9670E"/>
    <a:srgbClr val="F4B7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753" autoAdjust="0"/>
    <p:restoredTop sz="96247" autoAdjust="0"/>
  </p:normalViewPr>
  <p:slideViewPr>
    <p:cSldViewPr snapToGrid="0">
      <p:cViewPr>
        <p:scale>
          <a:sx n="50" d="100"/>
          <a:sy n="50" d="100"/>
        </p:scale>
        <p:origin x="588" y="144"/>
      </p:cViewPr>
      <p:guideLst/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385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A0B765F-9DC0-449B-87C6-17F108D8DEB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1207FE-FADE-492F-BF55-2D410B1E857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EB70A9-6B1B-4DCD-A48F-BE1CF0028C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6C32C1-4A6B-417D-A32E-959E909573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0657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4AA4A9-BDEE-4FDA-860B-EA2B4645B7FB}" type="datetimeFigureOut">
              <a:rPr lang="en-US" smtClean="0"/>
              <a:t>7/5/2025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DDA91-FBA9-472B-B745-9841A595F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921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0" y="2244726"/>
            <a:ext cx="18288000" cy="4775200"/>
          </a:xfrm>
        </p:spPr>
        <p:txBody>
          <a:bodyPr anchor="b"/>
          <a:lstStyle>
            <a:lvl1pPr algn="ctr">
              <a:defRPr sz="1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0" y="7204076"/>
            <a:ext cx="18288000" cy="3311524"/>
          </a:xfrm>
        </p:spPr>
        <p:txBody>
          <a:bodyPr/>
          <a:lstStyle>
            <a:lvl1pPr marL="0" indent="0" algn="ctr">
              <a:buNone/>
              <a:defRPr sz="4800">
                <a:solidFill>
                  <a:schemeClr val="tx2"/>
                </a:solidFill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B7AF61F-0DDF-4683-ACD2-2A19712B0FB8}" type="datetimeFigureOut">
              <a:rPr lang="en-US" smtClean="0"/>
              <a:pPr/>
              <a:t>7/5/2025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BC03B56-34A9-463B-AB22-B04839E2F0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8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AF61F-0DDF-4683-ACD2-2A19712B0FB8}" type="datetimeFigureOut">
              <a:rPr lang="en-US" smtClean="0"/>
              <a:t>7/5/2025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03B56-34A9-463B-AB22-B04839E2F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898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9800" y="730250"/>
            <a:ext cx="5257800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400" y="730250"/>
            <a:ext cx="15468600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AF61F-0DDF-4683-ACD2-2A19712B0FB8}" type="datetimeFigureOut">
              <a:rPr lang="en-US" smtClean="0"/>
              <a:t>7/5/2025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03B56-34A9-463B-AB22-B04839E2F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3566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AF61F-0DDF-4683-ACD2-2A19712B0FB8}" type="datetimeFigureOut">
              <a:rPr lang="en-US" smtClean="0"/>
              <a:t>7/5/2025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03B56-34A9-463B-AB22-B04839E2F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846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700" y="3419477"/>
            <a:ext cx="2103120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700" y="9178927"/>
            <a:ext cx="2103120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AF61F-0DDF-4683-ACD2-2A19712B0FB8}" type="datetimeFigureOut">
              <a:rPr lang="en-US" smtClean="0"/>
              <a:t>7/5/2025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03B56-34A9-463B-AB22-B04839E2F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504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400" y="3651250"/>
            <a:ext cx="103632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4400" y="3651250"/>
            <a:ext cx="103632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AF61F-0DDF-4683-ACD2-2A19712B0FB8}" type="datetimeFigureOut">
              <a:rPr lang="en-US" smtClean="0"/>
              <a:t>7/5/2025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03B56-34A9-463B-AB22-B04839E2F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841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730251"/>
            <a:ext cx="2103120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577" y="3362326"/>
            <a:ext cx="10315574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577" y="5010150"/>
            <a:ext cx="10315574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4400" y="3362326"/>
            <a:ext cx="1036637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4400" y="5010150"/>
            <a:ext cx="10366376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AF61F-0DDF-4683-ACD2-2A19712B0FB8}" type="datetimeFigureOut">
              <a:rPr lang="en-US" smtClean="0"/>
              <a:t>7/5/2025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03B56-34A9-463B-AB22-B04839E2F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50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AF61F-0DDF-4683-ACD2-2A19712B0FB8}" type="datetimeFigureOut">
              <a:rPr lang="en-US" smtClean="0"/>
              <a:t>7/5/2025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03B56-34A9-463B-AB22-B04839E2F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5562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AF61F-0DDF-4683-ACD2-2A19712B0FB8}" type="datetimeFigureOut">
              <a:rPr lang="en-US" smtClean="0"/>
              <a:t>7/5/2025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03B56-34A9-463B-AB22-B04839E2F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26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6376" y="1974851"/>
            <a:ext cx="12344400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AF61F-0DDF-4683-ACD2-2A19712B0FB8}" type="datetimeFigureOut">
              <a:rPr lang="en-US" smtClean="0"/>
              <a:t>7/5/2025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03B56-34A9-463B-AB22-B04839E2F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164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6376" y="1974851"/>
            <a:ext cx="12344400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AF61F-0DDF-4683-ACD2-2A19712B0FB8}" type="datetimeFigureOut">
              <a:rPr lang="en-US" smtClean="0"/>
              <a:t>7/5/2025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03B56-34A9-463B-AB22-B04839E2F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066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s://slideocean.net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400" y="730251"/>
            <a:ext cx="2103120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2"/>
                </a:solidFill>
              </a:defRPr>
            </a:lvl1pPr>
          </a:lstStyle>
          <a:p>
            <a:fld id="{6B7AF61F-0DDF-4683-ACD2-2A19712B0FB8}" type="datetimeFigureOut">
              <a:rPr lang="en-US" smtClean="0"/>
              <a:pPr/>
              <a:t>7/5/2025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2"/>
                </a:solidFill>
              </a:defRPr>
            </a:lvl1pPr>
          </a:lstStyle>
          <a:p>
            <a:fld id="{7BC03B56-34A9-463B-AB22-B04839E2F03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657525D-F408-A4EA-2BA8-4070264FBA69}"/>
              </a:ext>
            </a:extLst>
          </p:cNvPr>
          <p:cNvSpPr txBox="1"/>
          <p:nvPr userDrawn="1"/>
        </p:nvSpPr>
        <p:spPr>
          <a:xfrm>
            <a:off x="10831704" y="12846993"/>
            <a:ext cx="27206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+mj-lt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slideocean.net</a:t>
            </a:r>
            <a:endParaRPr lang="en-US" sz="24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29193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2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2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2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2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2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0705">
            <a:hlinkClick r:id="" action="ppaction://media"/>
            <a:extLst>
              <a:ext uri="{FF2B5EF4-FFF2-40B4-BE49-F238E27FC236}">
                <a16:creationId xmlns:a16="http://schemas.microsoft.com/office/drawing/2014/main" id="{73C4936F-3D47-42B5-4857-9024C45FFE9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"/>
            <a:ext cx="24383998" cy="13715999"/>
          </a:xfrm>
          <a:prstGeom prst="rect">
            <a:avLst/>
          </a:prstGeom>
        </p:spPr>
      </p:pic>
      <p:sp>
        <p:nvSpPr>
          <p:cNvPr id="5" name="Freeform: Shape 4">
            <a:extLst>
              <a:ext uri="{FF2B5EF4-FFF2-40B4-BE49-F238E27FC236}">
                <a16:creationId xmlns:a16="http://schemas.microsoft.com/office/drawing/2014/main" id="{C413EAC8-5340-B3D4-4347-52330EFFD863}"/>
              </a:ext>
            </a:extLst>
          </p:cNvPr>
          <p:cNvSpPr/>
          <p:nvPr/>
        </p:nvSpPr>
        <p:spPr>
          <a:xfrm>
            <a:off x="2" y="2"/>
            <a:ext cx="24383999" cy="13715999"/>
          </a:xfrm>
          <a:custGeom>
            <a:avLst/>
            <a:gdLst>
              <a:gd name="connsiteX0" fmla="*/ 8450348 w 24383999"/>
              <a:gd name="connsiteY0" fmla="*/ 0 h 13715999"/>
              <a:gd name="connsiteX1" fmla="*/ 24383999 w 24383999"/>
              <a:gd name="connsiteY1" fmla="*/ 0 h 13715999"/>
              <a:gd name="connsiteX2" fmla="*/ 24383999 w 24383999"/>
              <a:gd name="connsiteY2" fmla="*/ 13715999 h 13715999"/>
              <a:gd name="connsiteX3" fmla="*/ 12469897 w 24383999"/>
              <a:gd name="connsiteY3" fmla="*/ 13715999 h 13715999"/>
              <a:gd name="connsiteX4" fmla="*/ 5793442 w 24383999"/>
              <a:gd name="connsiteY4" fmla="*/ 7039543 h 13715999"/>
              <a:gd name="connsiteX5" fmla="*/ 1267392 w 24383999"/>
              <a:gd name="connsiteY5" fmla="*/ 7039543 h 13715999"/>
              <a:gd name="connsiteX6" fmla="*/ 1267392 w 24383999"/>
              <a:gd name="connsiteY6" fmla="*/ 11565592 h 13715999"/>
              <a:gd name="connsiteX7" fmla="*/ 3417799 w 24383999"/>
              <a:gd name="connsiteY7" fmla="*/ 13715999 h 13715999"/>
              <a:gd name="connsiteX8" fmla="*/ 0 w 24383999"/>
              <a:gd name="connsiteY8" fmla="*/ 13715999 h 13715999"/>
              <a:gd name="connsiteX9" fmla="*/ 0 w 24383999"/>
              <a:gd name="connsiteY9" fmla="*/ 530366 h 13715999"/>
              <a:gd name="connsiteX10" fmla="*/ 133296 w 24383999"/>
              <a:gd name="connsiteY10" fmla="*/ 711678 h 13715999"/>
              <a:gd name="connsiteX11" fmla="*/ 352994 w 24383999"/>
              <a:gd name="connsiteY11" fmla="*/ 954743 h 13715999"/>
              <a:gd name="connsiteX12" fmla="*/ 7465357 w 24383999"/>
              <a:gd name="connsiteY12" fmla="*/ 8067105 h 13715999"/>
              <a:gd name="connsiteX13" fmla="*/ 11991405 w 24383999"/>
              <a:gd name="connsiteY13" fmla="*/ 8067105 h 13715999"/>
              <a:gd name="connsiteX14" fmla="*/ 11991405 w 24383999"/>
              <a:gd name="connsiteY14" fmla="*/ 3541057 h 1371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4383999" h="13715999">
                <a:moveTo>
                  <a:pt x="8450348" y="0"/>
                </a:moveTo>
                <a:lnTo>
                  <a:pt x="24383999" y="0"/>
                </a:lnTo>
                <a:lnTo>
                  <a:pt x="24383999" y="13715999"/>
                </a:lnTo>
                <a:lnTo>
                  <a:pt x="12469897" y="13715999"/>
                </a:lnTo>
                <a:lnTo>
                  <a:pt x="5793442" y="7039543"/>
                </a:lnTo>
                <a:cubicBezTo>
                  <a:pt x="4543608" y="5789709"/>
                  <a:pt x="2517227" y="5789709"/>
                  <a:pt x="1267392" y="7039543"/>
                </a:cubicBezTo>
                <a:cubicBezTo>
                  <a:pt x="17559" y="8289377"/>
                  <a:pt x="17559" y="10315758"/>
                  <a:pt x="1267392" y="11565592"/>
                </a:cubicBezTo>
                <a:lnTo>
                  <a:pt x="3417799" y="13715999"/>
                </a:lnTo>
                <a:lnTo>
                  <a:pt x="0" y="13715999"/>
                </a:lnTo>
                <a:lnTo>
                  <a:pt x="0" y="530366"/>
                </a:lnTo>
                <a:lnTo>
                  <a:pt x="133296" y="711678"/>
                </a:lnTo>
                <a:cubicBezTo>
                  <a:pt x="201647" y="795480"/>
                  <a:pt x="274879" y="876628"/>
                  <a:pt x="352994" y="954743"/>
                </a:cubicBezTo>
                <a:lnTo>
                  <a:pt x="7465357" y="8067105"/>
                </a:lnTo>
                <a:cubicBezTo>
                  <a:pt x="8715190" y="9316939"/>
                  <a:pt x="10741571" y="9316939"/>
                  <a:pt x="11991405" y="8067105"/>
                </a:cubicBezTo>
                <a:cubicBezTo>
                  <a:pt x="13241239" y="6817271"/>
                  <a:pt x="13241239" y="4790890"/>
                  <a:pt x="11991405" y="3541057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effectLst>
            <a:outerShdw blurRad="127000" dist="444500" dir="10800000" algn="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7B0DA7A-B213-3870-B605-FBC3B3438C54}"/>
              </a:ext>
            </a:extLst>
          </p:cNvPr>
          <p:cNvSpPr txBox="1"/>
          <p:nvPr/>
        </p:nvSpPr>
        <p:spPr>
          <a:xfrm>
            <a:off x="13852878" y="7015880"/>
            <a:ext cx="751840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>
                <a:solidFill>
                  <a:srgbClr val="16ADD7"/>
                </a:solidFill>
                <a:latin typeface="+mj-lt"/>
              </a:rPr>
              <a:t>PEARL ISLAND</a:t>
            </a:r>
            <a:endParaRPr lang="en-US" sz="7200" dirty="0">
              <a:solidFill>
                <a:srgbClr val="16ADD7"/>
              </a:solidFill>
            </a:endParaRPr>
          </a:p>
        </p:txBody>
      </p:sp>
      <p:pic>
        <p:nvPicPr>
          <p:cNvPr id="8" name="Graphic 7" descr="Clownfish with solid fill">
            <a:extLst>
              <a:ext uri="{FF2B5EF4-FFF2-40B4-BE49-F238E27FC236}">
                <a16:creationId xmlns:a16="http://schemas.microsoft.com/office/drawing/2014/main" id="{49A06288-4EEA-E4DE-1293-17EC69296C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1371283" y="6284621"/>
            <a:ext cx="1462519" cy="146251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20BD740-5945-B757-2451-440288D82A92}"/>
              </a:ext>
            </a:extLst>
          </p:cNvPr>
          <p:cNvSpPr txBox="1"/>
          <p:nvPr/>
        </p:nvSpPr>
        <p:spPr>
          <a:xfrm>
            <a:off x="13852877" y="8478399"/>
            <a:ext cx="9213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D5FCFC"/>
                </a:solidFill>
              </a:rPr>
              <a:t>Tucked away from the noise of urban life, </a:t>
            </a:r>
            <a:r>
              <a:rPr lang="en-US" sz="3200" b="1" dirty="0">
                <a:solidFill>
                  <a:srgbClr val="D5FCFC"/>
                </a:solidFill>
              </a:rPr>
              <a:t>Pearl Island </a:t>
            </a:r>
            <a:r>
              <a:rPr lang="en-US" sz="3200" dirty="0">
                <a:solidFill>
                  <a:srgbClr val="D5FCFC"/>
                </a:solidFill>
              </a:rPr>
              <a:t>is a pristine jewel where nature reigns supreme. Surrounded by crystal-clear waters and lush tropical landscapes, the island offers more than just beauty—it is a thriving natural ecosystem where every element lives in harmony.</a:t>
            </a:r>
            <a:endParaRPr lang="en-US" sz="2800" dirty="0">
              <a:solidFill>
                <a:srgbClr val="D5FCF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668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1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P_L_78">
      <a:dk1>
        <a:srgbClr val="374047"/>
      </a:dk1>
      <a:lt1>
        <a:srgbClr val="FFFFFF"/>
      </a:lt1>
      <a:dk2>
        <a:srgbClr val="242655"/>
      </a:dk2>
      <a:lt2>
        <a:srgbClr val="FFFFFF"/>
      </a:lt2>
      <a:accent1>
        <a:srgbClr val="393156"/>
      </a:accent1>
      <a:accent2>
        <a:srgbClr val="152644"/>
      </a:accent2>
      <a:accent3>
        <a:srgbClr val="1743D7"/>
      </a:accent3>
      <a:accent4>
        <a:srgbClr val="E2FF65"/>
      </a:accent4>
      <a:accent5>
        <a:srgbClr val="8CC3E1"/>
      </a:accent5>
      <a:accent6>
        <a:srgbClr val="ECECE0"/>
      </a:accent6>
      <a:hlink>
        <a:srgbClr val="A8BFFE"/>
      </a:hlink>
      <a:folHlink>
        <a:srgbClr val="002691"/>
      </a:folHlink>
    </a:clrScheme>
    <a:fontScheme name="A 1">
      <a:majorFont>
        <a:latin typeface="Montserrat Black"/>
        <a:ea typeface=""/>
        <a:cs typeface=""/>
      </a:majorFont>
      <a:minorFont>
        <a:latin typeface="Open Sans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688</TotalTime>
  <Words>52</Words>
  <Application>Microsoft Office PowerPoint</Application>
  <PresentationFormat>Custom</PresentationFormat>
  <Paragraphs>2</Paragraphs>
  <Slides>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Arial</vt:lpstr>
      <vt:lpstr>Calibri</vt:lpstr>
      <vt:lpstr>Montserrat Black</vt:lpstr>
      <vt:lpstr>Open Sans Light</vt:lpstr>
      <vt:lpstr>Office Theme</vt:lpstr>
      <vt:lpstr>PowerPoint Presentation</vt:lpstr>
    </vt:vector>
  </TitlesOfParts>
  <Company>Slide Ocean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Video_CoverSlide</dc:title>
  <dc:creator>Slide Ocean</dc:creator>
  <cp:lastModifiedBy>SO</cp:lastModifiedBy>
  <cp:revision>127</cp:revision>
  <dcterms:created xsi:type="dcterms:W3CDTF">2024-04-24T08:43:56Z</dcterms:created>
  <dcterms:modified xsi:type="dcterms:W3CDTF">2025-07-05T06:40:23Z</dcterms:modified>
</cp:coreProperties>
</file>