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328" r:id="rId2"/>
    <p:sldId id="329" r:id="rId3"/>
    <p:sldId id="330" r:id="rId4"/>
    <p:sldId id="331" r:id="rId5"/>
    <p:sldId id="326" r:id="rId6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1218"/>
    <a:srgbClr val="FFCC00"/>
    <a:srgbClr val="626262"/>
    <a:srgbClr val="000000"/>
    <a:srgbClr val="1D182B"/>
    <a:srgbClr val="2096FF"/>
    <a:srgbClr val="16ADD7"/>
    <a:srgbClr val="FCF08A"/>
    <a:srgbClr val="D5FCFC"/>
    <a:srgbClr val="C4C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463" autoAdjust="0"/>
    <p:restoredTop sz="96247" autoAdjust="0"/>
  </p:normalViewPr>
  <p:slideViewPr>
    <p:cSldViewPr snapToGrid="0">
      <p:cViewPr varScale="1">
        <p:scale>
          <a:sx n="54" d="100"/>
          <a:sy n="54" d="100"/>
        </p:scale>
        <p:origin x="288" y="36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29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>
                <a:solidFill>
                  <a:schemeClr val="tx2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7AF61F-0DDF-4683-ACD2-2A19712B0FB8}" type="datetimeFigureOut">
              <a:rPr lang="en-US" smtClean="0"/>
              <a:pPr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BC03B56-34A9-463B-AB22-B04839E2F0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8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6B7AF61F-0DDF-4683-ACD2-2A19712B0FB8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898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6B7AF61F-0DDF-4683-ACD2-2A19712B0FB8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356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6B7AF61F-0DDF-4683-ACD2-2A19712B0FB8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846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6B7AF61F-0DDF-4683-ACD2-2A19712B0FB8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0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6B7AF61F-0DDF-4683-ACD2-2A19712B0FB8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841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6B7AF61F-0DDF-4683-ACD2-2A19712B0FB8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50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6B7AF61F-0DDF-4683-ACD2-2A19712B0FB8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556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6B7AF61F-0DDF-4683-ACD2-2A19712B0FB8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26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6B7AF61F-0DDF-4683-ACD2-2A19712B0FB8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164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6B7AF61F-0DDF-4683-ACD2-2A19712B0FB8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7BC03B56-34A9-463B-AB22-B04839E2F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066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2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57525D-F408-A4EA-2BA8-4070264FBA69}"/>
              </a:ext>
            </a:extLst>
          </p:cNvPr>
          <p:cNvSpPr txBox="1"/>
          <p:nvPr userDrawn="1"/>
        </p:nvSpPr>
        <p:spPr>
          <a:xfrm>
            <a:off x="1886078" y="12477918"/>
            <a:ext cx="28055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0" u="none" dirty="0">
                <a:solidFill>
                  <a:schemeClr val="bg2">
                    <a:lumMod val="90000"/>
                    <a:lumOff val="10000"/>
                  </a:schemeClr>
                </a:solidFill>
                <a:latin typeface="+mj-lt"/>
              </a:rPr>
              <a:t>slideocean</a:t>
            </a:r>
            <a:r>
              <a:rPr lang="en-US" sz="2700" b="1" u="none" dirty="0">
                <a:solidFill>
                  <a:schemeClr val="bg2">
                    <a:lumMod val="90000"/>
                    <a:lumOff val="10000"/>
                  </a:schemeClr>
                </a:solidFill>
                <a:latin typeface="+mn-lt"/>
              </a:rPr>
              <a:t>.net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BA07495-387D-1333-B1F1-59E049DCDF80}"/>
              </a:ext>
            </a:extLst>
          </p:cNvPr>
          <p:cNvGrpSpPr/>
          <p:nvPr userDrawn="1"/>
        </p:nvGrpSpPr>
        <p:grpSpPr>
          <a:xfrm>
            <a:off x="20550549" y="738221"/>
            <a:ext cx="2974024" cy="873898"/>
            <a:chOff x="20586407" y="702363"/>
            <a:chExt cx="2974024" cy="873898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7CB589B-30A1-2BA3-8638-4927982CD570}"/>
                </a:ext>
              </a:extLst>
            </p:cNvPr>
            <p:cNvSpPr/>
            <p:nvPr/>
          </p:nvSpPr>
          <p:spPr>
            <a:xfrm>
              <a:off x="20586407" y="702363"/>
              <a:ext cx="609809" cy="873898"/>
            </a:xfrm>
            <a:custGeom>
              <a:avLst/>
              <a:gdLst>
                <a:gd name="connsiteX0" fmla="*/ 0 w 1953053"/>
                <a:gd name="connsiteY0" fmla="*/ 2798864 h 2798864"/>
                <a:gd name="connsiteX1" fmla="*/ 0 w 1953053"/>
                <a:gd name="connsiteY1" fmla="*/ 0 h 2798864"/>
                <a:gd name="connsiteX2" fmla="*/ 1953054 w 1953053"/>
                <a:gd name="connsiteY2" fmla="*/ 0 h 2798864"/>
                <a:gd name="connsiteX3" fmla="*/ 1953054 w 1953053"/>
                <a:gd name="connsiteY3" fmla="*/ 2798864 h 2798864"/>
                <a:gd name="connsiteX4" fmla="*/ 0 w 1953053"/>
                <a:gd name="connsiteY4" fmla="*/ 2798864 h 2798864"/>
                <a:gd name="connsiteX5" fmla="*/ 1670437 w 1953053"/>
                <a:gd name="connsiteY5" fmla="*/ 2516915 h 2798864"/>
                <a:gd name="connsiteX6" fmla="*/ 1670437 w 1953053"/>
                <a:gd name="connsiteY6" fmla="*/ 281930 h 2798864"/>
                <a:gd name="connsiteX7" fmla="*/ 281235 w 1953053"/>
                <a:gd name="connsiteY7" fmla="*/ 281930 h 2798864"/>
                <a:gd name="connsiteX8" fmla="*/ 281235 w 1953053"/>
                <a:gd name="connsiteY8" fmla="*/ 2516915 h 2798864"/>
                <a:gd name="connsiteX9" fmla="*/ 1670437 w 1953053"/>
                <a:gd name="connsiteY9" fmla="*/ 2516915 h 2798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53053" h="2798864">
                  <a:moveTo>
                    <a:pt x="0" y="2798864"/>
                  </a:moveTo>
                  <a:lnTo>
                    <a:pt x="0" y="0"/>
                  </a:lnTo>
                  <a:lnTo>
                    <a:pt x="1953054" y="0"/>
                  </a:lnTo>
                  <a:lnTo>
                    <a:pt x="1953054" y="2798864"/>
                  </a:lnTo>
                  <a:lnTo>
                    <a:pt x="0" y="2798864"/>
                  </a:lnTo>
                  <a:close/>
                  <a:moveTo>
                    <a:pt x="1670437" y="2516915"/>
                  </a:moveTo>
                  <a:lnTo>
                    <a:pt x="1670437" y="281930"/>
                  </a:lnTo>
                  <a:lnTo>
                    <a:pt x="281235" y="281930"/>
                  </a:lnTo>
                  <a:lnTo>
                    <a:pt x="281235" y="2516915"/>
                  </a:lnTo>
                  <a:lnTo>
                    <a:pt x="1670437" y="2516915"/>
                  </a:lnTo>
                  <a:close/>
                </a:path>
              </a:pathLst>
            </a:custGeom>
            <a:solidFill>
              <a:srgbClr val="FFCC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6" name="Graphic 12">
              <a:extLst>
                <a:ext uri="{FF2B5EF4-FFF2-40B4-BE49-F238E27FC236}">
                  <a16:creationId xmlns:a16="http://schemas.microsoft.com/office/drawing/2014/main" id="{79421879-F279-226A-896F-3A27DC7494C6}"/>
                </a:ext>
              </a:extLst>
            </p:cNvPr>
            <p:cNvGrpSpPr/>
            <p:nvPr/>
          </p:nvGrpSpPr>
          <p:grpSpPr>
            <a:xfrm>
              <a:off x="21373346" y="783571"/>
              <a:ext cx="1715818" cy="316094"/>
              <a:chOff x="19034859" y="1175411"/>
              <a:chExt cx="5495305" cy="1012364"/>
            </a:xfrm>
            <a:solidFill>
              <a:schemeClr val="tx2"/>
            </a:solidFill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E05A8F61-DEFB-11B7-9889-A27EEB45AEE4}"/>
                  </a:ext>
                </a:extLst>
              </p:cNvPr>
              <p:cNvSpPr/>
              <p:nvPr/>
            </p:nvSpPr>
            <p:spPr>
              <a:xfrm>
                <a:off x="19034859" y="1196566"/>
                <a:ext cx="730415" cy="974140"/>
              </a:xfrm>
              <a:custGeom>
                <a:avLst/>
                <a:gdLst>
                  <a:gd name="connsiteX0" fmla="*/ 730415 w 730415"/>
                  <a:gd name="connsiteY0" fmla="*/ 974141 h 974140"/>
                  <a:gd name="connsiteX1" fmla="*/ 609581 w 730415"/>
                  <a:gd name="connsiteY1" fmla="*/ 974141 h 974140"/>
                  <a:gd name="connsiteX2" fmla="*/ 136512 w 730415"/>
                  <a:gd name="connsiteY2" fmla="*/ 275796 h 974140"/>
                  <a:gd name="connsiteX3" fmla="*/ 136512 w 730415"/>
                  <a:gd name="connsiteY3" fmla="*/ 275796 h 974140"/>
                  <a:gd name="connsiteX4" fmla="*/ 136512 w 730415"/>
                  <a:gd name="connsiteY4" fmla="*/ 974141 h 974140"/>
                  <a:gd name="connsiteX5" fmla="*/ 0 w 730415"/>
                  <a:gd name="connsiteY5" fmla="*/ 974141 h 974140"/>
                  <a:gd name="connsiteX6" fmla="*/ 0 w 730415"/>
                  <a:gd name="connsiteY6" fmla="*/ 0 h 974140"/>
                  <a:gd name="connsiteX7" fmla="*/ 120815 w 730415"/>
                  <a:gd name="connsiteY7" fmla="*/ 0 h 974140"/>
                  <a:gd name="connsiteX8" fmla="*/ 592522 w 730415"/>
                  <a:gd name="connsiteY8" fmla="*/ 694258 h 974140"/>
                  <a:gd name="connsiteX9" fmla="*/ 592522 w 730415"/>
                  <a:gd name="connsiteY9" fmla="*/ 694258 h 974140"/>
                  <a:gd name="connsiteX10" fmla="*/ 592522 w 730415"/>
                  <a:gd name="connsiteY10" fmla="*/ 0 h 974140"/>
                  <a:gd name="connsiteX11" fmla="*/ 729053 w 730415"/>
                  <a:gd name="connsiteY11" fmla="*/ 0 h 974140"/>
                  <a:gd name="connsiteX12" fmla="*/ 729053 w 730415"/>
                  <a:gd name="connsiteY12" fmla="*/ 974141 h 974140"/>
                  <a:gd name="connsiteX13" fmla="*/ 730415 w 730415"/>
                  <a:gd name="connsiteY13" fmla="*/ 974141 h 97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0415" h="974140">
                    <a:moveTo>
                      <a:pt x="730415" y="974141"/>
                    </a:moveTo>
                    <a:lnTo>
                      <a:pt x="609581" y="974141"/>
                    </a:lnTo>
                    <a:cubicBezTo>
                      <a:pt x="451218" y="750227"/>
                      <a:pt x="293513" y="527685"/>
                      <a:pt x="136512" y="275796"/>
                    </a:cubicBezTo>
                    <a:lnTo>
                      <a:pt x="136512" y="275796"/>
                    </a:lnTo>
                    <a:lnTo>
                      <a:pt x="136512" y="974141"/>
                    </a:lnTo>
                    <a:lnTo>
                      <a:pt x="0" y="974141"/>
                    </a:lnTo>
                    <a:lnTo>
                      <a:pt x="0" y="0"/>
                    </a:lnTo>
                    <a:lnTo>
                      <a:pt x="120815" y="0"/>
                    </a:lnTo>
                    <a:cubicBezTo>
                      <a:pt x="279197" y="222542"/>
                      <a:pt x="436883" y="443722"/>
                      <a:pt x="592522" y="694258"/>
                    </a:cubicBezTo>
                    <a:lnTo>
                      <a:pt x="592522" y="694258"/>
                    </a:lnTo>
                    <a:lnTo>
                      <a:pt x="592522" y="0"/>
                    </a:lnTo>
                    <a:lnTo>
                      <a:pt x="729053" y="0"/>
                    </a:lnTo>
                    <a:lnTo>
                      <a:pt x="729053" y="974141"/>
                    </a:lnTo>
                    <a:lnTo>
                      <a:pt x="730415" y="974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FA5B78D2-A3B8-6ADD-7D25-DB817A6D6777}"/>
                  </a:ext>
                </a:extLst>
              </p:cNvPr>
              <p:cNvSpPr/>
              <p:nvPr/>
            </p:nvSpPr>
            <p:spPr>
              <a:xfrm>
                <a:off x="19808955" y="1196566"/>
                <a:ext cx="785726" cy="974140"/>
              </a:xfrm>
              <a:custGeom>
                <a:avLst/>
                <a:gdLst>
                  <a:gd name="connsiteX0" fmla="*/ 273072 w 785726"/>
                  <a:gd name="connsiteY0" fmla="*/ 589131 h 974140"/>
                  <a:gd name="connsiteX1" fmla="*/ 385706 w 785726"/>
                  <a:gd name="connsiteY1" fmla="*/ 192519 h 974140"/>
                  <a:gd name="connsiteX2" fmla="*/ 385706 w 785726"/>
                  <a:gd name="connsiteY2" fmla="*/ 192519 h 974140"/>
                  <a:gd name="connsiteX3" fmla="*/ 495615 w 785726"/>
                  <a:gd name="connsiteY3" fmla="*/ 589131 h 974140"/>
                  <a:gd name="connsiteX4" fmla="*/ 273072 w 785726"/>
                  <a:gd name="connsiteY4" fmla="*/ 589131 h 974140"/>
                  <a:gd name="connsiteX5" fmla="*/ 337233 w 785726"/>
                  <a:gd name="connsiteY5" fmla="*/ 686 h 974140"/>
                  <a:gd name="connsiteX6" fmla="*/ 0 w 785726"/>
                  <a:gd name="connsiteY6" fmla="*/ 974141 h 974140"/>
                  <a:gd name="connsiteX7" fmla="*/ 144732 w 785726"/>
                  <a:gd name="connsiteY7" fmla="*/ 974141 h 974140"/>
                  <a:gd name="connsiteX8" fmla="*/ 229371 w 785726"/>
                  <a:gd name="connsiteY8" fmla="*/ 708593 h 974140"/>
                  <a:gd name="connsiteX9" fmla="*/ 522913 w 785726"/>
                  <a:gd name="connsiteY9" fmla="*/ 708593 h 974140"/>
                  <a:gd name="connsiteX10" fmla="*/ 599361 w 785726"/>
                  <a:gd name="connsiteY10" fmla="*/ 974141 h 974140"/>
                  <a:gd name="connsiteX11" fmla="*/ 785727 w 785726"/>
                  <a:gd name="connsiteY11" fmla="*/ 974141 h 974140"/>
                  <a:gd name="connsiteX12" fmla="*/ 477850 w 785726"/>
                  <a:gd name="connsiteY12" fmla="*/ 0 h 974140"/>
                  <a:gd name="connsiteX13" fmla="*/ 341338 w 785726"/>
                  <a:gd name="connsiteY13" fmla="*/ 0 h 974140"/>
                  <a:gd name="connsiteX14" fmla="*/ 337233 w 785726"/>
                  <a:gd name="connsiteY14" fmla="*/ 686 h 97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5726" h="974140">
                    <a:moveTo>
                      <a:pt x="273072" y="589131"/>
                    </a:moveTo>
                    <a:cubicBezTo>
                      <a:pt x="311982" y="461477"/>
                      <a:pt x="350892" y="342690"/>
                      <a:pt x="385706" y="192519"/>
                    </a:cubicBezTo>
                    <a:lnTo>
                      <a:pt x="385706" y="192519"/>
                    </a:lnTo>
                    <a:cubicBezTo>
                      <a:pt x="424615" y="342700"/>
                      <a:pt x="459439" y="461477"/>
                      <a:pt x="495615" y="589131"/>
                    </a:cubicBezTo>
                    <a:lnTo>
                      <a:pt x="273072" y="589131"/>
                    </a:lnTo>
                    <a:close/>
                    <a:moveTo>
                      <a:pt x="337233" y="686"/>
                    </a:moveTo>
                    <a:lnTo>
                      <a:pt x="0" y="974141"/>
                    </a:lnTo>
                    <a:lnTo>
                      <a:pt x="144732" y="974141"/>
                    </a:lnTo>
                    <a:lnTo>
                      <a:pt x="229371" y="708593"/>
                    </a:lnTo>
                    <a:lnTo>
                      <a:pt x="522913" y="708593"/>
                    </a:lnTo>
                    <a:lnTo>
                      <a:pt x="599361" y="974141"/>
                    </a:lnTo>
                    <a:lnTo>
                      <a:pt x="785727" y="974141"/>
                    </a:lnTo>
                    <a:lnTo>
                      <a:pt x="477850" y="0"/>
                    </a:lnTo>
                    <a:lnTo>
                      <a:pt x="341338" y="0"/>
                    </a:lnTo>
                    <a:lnTo>
                      <a:pt x="337233" y="6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B4DE7EB-95FE-57B7-6E7F-639012C9210E}"/>
                  </a:ext>
                </a:extLst>
              </p:cNvPr>
              <p:cNvSpPr/>
              <p:nvPr/>
            </p:nvSpPr>
            <p:spPr>
              <a:xfrm>
                <a:off x="20497060" y="1197252"/>
                <a:ext cx="677199" cy="973454"/>
              </a:xfrm>
              <a:custGeom>
                <a:avLst/>
                <a:gdLst>
                  <a:gd name="connsiteX0" fmla="*/ 256004 w 677199"/>
                  <a:gd name="connsiteY0" fmla="*/ 973455 h 973454"/>
                  <a:gd name="connsiteX1" fmla="*/ 256004 w 677199"/>
                  <a:gd name="connsiteY1" fmla="*/ 130388 h 973454"/>
                  <a:gd name="connsiteX2" fmla="*/ 0 w 677199"/>
                  <a:gd name="connsiteY2" fmla="*/ 130388 h 973454"/>
                  <a:gd name="connsiteX3" fmla="*/ 0 w 677199"/>
                  <a:gd name="connsiteY3" fmla="*/ 0 h 973454"/>
                  <a:gd name="connsiteX4" fmla="*/ 677199 w 677199"/>
                  <a:gd name="connsiteY4" fmla="*/ 0 h 973454"/>
                  <a:gd name="connsiteX5" fmla="*/ 677199 w 677199"/>
                  <a:gd name="connsiteY5" fmla="*/ 130388 h 973454"/>
                  <a:gd name="connsiteX6" fmla="*/ 421215 w 677199"/>
                  <a:gd name="connsiteY6" fmla="*/ 130388 h 973454"/>
                  <a:gd name="connsiteX7" fmla="*/ 421215 w 677199"/>
                  <a:gd name="connsiteY7" fmla="*/ 973455 h 973454"/>
                  <a:gd name="connsiteX8" fmla="*/ 253965 w 677199"/>
                  <a:gd name="connsiteY8" fmla="*/ 973455 h 973454"/>
                  <a:gd name="connsiteX9" fmla="*/ 256004 w 677199"/>
                  <a:gd name="connsiteY9" fmla="*/ 973455 h 97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7199" h="973454">
                    <a:moveTo>
                      <a:pt x="256004" y="973455"/>
                    </a:moveTo>
                    <a:lnTo>
                      <a:pt x="256004" y="130388"/>
                    </a:lnTo>
                    <a:lnTo>
                      <a:pt x="0" y="130388"/>
                    </a:lnTo>
                    <a:lnTo>
                      <a:pt x="0" y="0"/>
                    </a:lnTo>
                    <a:lnTo>
                      <a:pt x="677199" y="0"/>
                    </a:lnTo>
                    <a:lnTo>
                      <a:pt x="677199" y="130388"/>
                    </a:lnTo>
                    <a:lnTo>
                      <a:pt x="421215" y="130388"/>
                    </a:lnTo>
                    <a:lnTo>
                      <a:pt x="421215" y="973455"/>
                    </a:lnTo>
                    <a:lnTo>
                      <a:pt x="253965" y="973455"/>
                    </a:lnTo>
                    <a:lnTo>
                      <a:pt x="256004" y="9734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39A52566-0267-2F42-510B-6B6ADAEC0FDE}"/>
                  </a:ext>
                </a:extLst>
              </p:cNvPr>
              <p:cNvSpPr/>
              <p:nvPr/>
            </p:nvSpPr>
            <p:spPr>
              <a:xfrm>
                <a:off x="21230923" y="1196566"/>
                <a:ext cx="165878" cy="974140"/>
              </a:xfrm>
              <a:custGeom>
                <a:avLst/>
                <a:gdLst>
                  <a:gd name="connsiteX0" fmla="*/ 0 w 165878"/>
                  <a:gd name="connsiteY0" fmla="*/ 974141 h 974140"/>
                  <a:gd name="connsiteX1" fmla="*/ 0 w 165878"/>
                  <a:gd name="connsiteY1" fmla="*/ 0 h 974140"/>
                  <a:gd name="connsiteX2" fmla="*/ 165878 w 165878"/>
                  <a:gd name="connsiteY2" fmla="*/ 0 h 974140"/>
                  <a:gd name="connsiteX3" fmla="*/ 165878 w 165878"/>
                  <a:gd name="connsiteY3" fmla="*/ 974141 h 974140"/>
                  <a:gd name="connsiteX4" fmla="*/ 0 w 165878"/>
                  <a:gd name="connsiteY4" fmla="*/ 974141 h 974140"/>
                  <a:gd name="connsiteX5" fmla="*/ 0 w 165878"/>
                  <a:gd name="connsiteY5" fmla="*/ 974141 h 97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878" h="974140">
                    <a:moveTo>
                      <a:pt x="0" y="974141"/>
                    </a:moveTo>
                    <a:lnTo>
                      <a:pt x="0" y="0"/>
                    </a:lnTo>
                    <a:lnTo>
                      <a:pt x="165878" y="0"/>
                    </a:lnTo>
                    <a:lnTo>
                      <a:pt x="165878" y="974141"/>
                    </a:lnTo>
                    <a:lnTo>
                      <a:pt x="0" y="974141"/>
                    </a:lnTo>
                    <a:lnTo>
                      <a:pt x="0" y="974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3B1E125-74C9-8CA1-133B-47FB01C28D5E}"/>
                  </a:ext>
                </a:extLst>
              </p:cNvPr>
              <p:cNvSpPr/>
              <p:nvPr/>
            </p:nvSpPr>
            <p:spPr>
              <a:xfrm>
                <a:off x="21497833" y="1175411"/>
                <a:ext cx="825998" cy="1012364"/>
              </a:xfrm>
              <a:custGeom>
                <a:avLst/>
                <a:gdLst>
                  <a:gd name="connsiteX0" fmla="*/ 413004 w 825998"/>
                  <a:gd name="connsiteY0" fmla="*/ 871052 h 1012364"/>
                  <a:gd name="connsiteX1" fmla="*/ 177489 w 825998"/>
                  <a:gd name="connsiteY1" fmla="*/ 492862 h 1012364"/>
                  <a:gd name="connsiteX2" fmla="*/ 413004 w 825998"/>
                  <a:gd name="connsiteY2" fmla="*/ 141980 h 1012364"/>
                  <a:gd name="connsiteX3" fmla="*/ 647842 w 825998"/>
                  <a:gd name="connsiteY3" fmla="*/ 492862 h 1012364"/>
                  <a:gd name="connsiteX4" fmla="*/ 413004 w 825998"/>
                  <a:gd name="connsiteY4" fmla="*/ 871052 h 1012364"/>
                  <a:gd name="connsiteX5" fmla="*/ 413004 w 825998"/>
                  <a:gd name="connsiteY5" fmla="*/ 1007583 h 1012364"/>
                  <a:gd name="connsiteX6" fmla="*/ 825998 w 825998"/>
                  <a:gd name="connsiteY6" fmla="*/ 490137 h 1012364"/>
                  <a:gd name="connsiteX7" fmla="*/ 413004 w 825998"/>
                  <a:gd name="connsiteY7" fmla="*/ 0 h 1012364"/>
                  <a:gd name="connsiteX8" fmla="*/ 0 w 825998"/>
                  <a:gd name="connsiteY8" fmla="*/ 490137 h 1012364"/>
                  <a:gd name="connsiteX9" fmla="*/ 413004 w 825998"/>
                  <a:gd name="connsiteY9" fmla="*/ 1012365 h 1012364"/>
                  <a:gd name="connsiteX10" fmla="*/ 413004 w 825998"/>
                  <a:gd name="connsiteY10" fmla="*/ 1007583 h 1012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25998" h="1012364">
                    <a:moveTo>
                      <a:pt x="413004" y="871052"/>
                    </a:moveTo>
                    <a:cubicBezTo>
                      <a:pt x="238934" y="871052"/>
                      <a:pt x="177489" y="679228"/>
                      <a:pt x="177489" y="492862"/>
                    </a:cubicBezTo>
                    <a:cubicBezTo>
                      <a:pt x="177489" y="306495"/>
                      <a:pt x="245754" y="141980"/>
                      <a:pt x="413004" y="141980"/>
                    </a:cubicBezTo>
                    <a:cubicBezTo>
                      <a:pt x="580263" y="141980"/>
                      <a:pt x="647842" y="313334"/>
                      <a:pt x="647842" y="492862"/>
                    </a:cubicBezTo>
                    <a:cubicBezTo>
                      <a:pt x="647842" y="672408"/>
                      <a:pt x="587083" y="871052"/>
                      <a:pt x="413004" y="871052"/>
                    </a:cubicBezTo>
                    <a:close/>
                    <a:moveTo>
                      <a:pt x="413004" y="1007583"/>
                    </a:moveTo>
                    <a:cubicBezTo>
                      <a:pt x="667626" y="1007583"/>
                      <a:pt x="825998" y="780955"/>
                      <a:pt x="825998" y="490137"/>
                    </a:cubicBezTo>
                    <a:cubicBezTo>
                      <a:pt x="825998" y="217084"/>
                      <a:pt x="650557" y="0"/>
                      <a:pt x="413004" y="0"/>
                    </a:cubicBezTo>
                    <a:cubicBezTo>
                      <a:pt x="175450" y="0"/>
                      <a:pt x="0" y="217084"/>
                      <a:pt x="0" y="490137"/>
                    </a:cubicBezTo>
                    <a:cubicBezTo>
                      <a:pt x="0" y="785031"/>
                      <a:pt x="158391" y="1012365"/>
                      <a:pt x="413004" y="1012365"/>
                    </a:cubicBezTo>
                    <a:lnTo>
                      <a:pt x="413004" y="100758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455A19A1-234B-25EC-E70C-157A3E605842}"/>
                  </a:ext>
                </a:extLst>
              </p:cNvPr>
              <p:cNvSpPr/>
              <p:nvPr/>
            </p:nvSpPr>
            <p:spPr>
              <a:xfrm>
                <a:off x="22423520" y="1196566"/>
                <a:ext cx="730424" cy="974140"/>
              </a:xfrm>
              <a:custGeom>
                <a:avLst/>
                <a:gdLst>
                  <a:gd name="connsiteX0" fmla="*/ 730425 w 730424"/>
                  <a:gd name="connsiteY0" fmla="*/ 974141 h 974140"/>
                  <a:gd name="connsiteX1" fmla="*/ 609590 w 730424"/>
                  <a:gd name="connsiteY1" fmla="*/ 974141 h 974140"/>
                  <a:gd name="connsiteX2" fmla="*/ 136522 w 730424"/>
                  <a:gd name="connsiteY2" fmla="*/ 275796 h 974140"/>
                  <a:gd name="connsiteX3" fmla="*/ 136522 w 730424"/>
                  <a:gd name="connsiteY3" fmla="*/ 275796 h 974140"/>
                  <a:gd name="connsiteX4" fmla="*/ 136522 w 730424"/>
                  <a:gd name="connsiteY4" fmla="*/ 974141 h 974140"/>
                  <a:gd name="connsiteX5" fmla="*/ 0 w 730424"/>
                  <a:gd name="connsiteY5" fmla="*/ 974141 h 974140"/>
                  <a:gd name="connsiteX6" fmla="*/ 0 w 730424"/>
                  <a:gd name="connsiteY6" fmla="*/ 0 h 974140"/>
                  <a:gd name="connsiteX7" fmla="*/ 120825 w 730424"/>
                  <a:gd name="connsiteY7" fmla="*/ 0 h 974140"/>
                  <a:gd name="connsiteX8" fmla="*/ 592521 w 730424"/>
                  <a:gd name="connsiteY8" fmla="*/ 694258 h 974140"/>
                  <a:gd name="connsiteX9" fmla="*/ 592521 w 730424"/>
                  <a:gd name="connsiteY9" fmla="*/ 694258 h 974140"/>
                  <a:gd name="connsiteX10" fmla="*/ 592521 w 730424"/>
                  <a:gd name="connsiteY10" fmla="*/ 0 h 974140"/>
                  <a:gd name="connsiteX11" fmla="*/ 729053 w 730424"/>
                  <a:gd name="connsiteY11" fmla="*/ 0 h 974140"/>
                  <a:gd name="connsiteX12" fmla="*/ 729053 w 730424"/>
                  <a:gd name="connsiteY12" fmla="*/ 974141 h 974140"/>
                  <a:gd name="connsiteX13" fmla="*/ 730425 w 730424"/>
                  <a:gd name="connsiteY13" fmla="*/ 974141 h 97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0424" h="974140">
                    <a:moveTo>
                      <a:pt x="730425" y="974141"/>
                    </a:moveTo>
                    <a:lnTo>
                      <a:pt x="609590" y="974141"/>
                    </a:lnTo>
                    <a:cubicBezTo>
                      <a:pt x="451228" y="750227"/>
                      <a:pt x="293522" y="527685"/>
                      <a:pt x="136522" y="275796"/>
                    </a:cubicBezTo>
                    <a:lnTo>
                      <a:pt x="136522" y="275796"/>
                    </a:lnTo>
                    <a:lnTo>
                      <a:pt x="136522" y="974141"/>
                    </a:lnTo>
                    <a:lnTo>
                      <a:pt x="0" y="974141"/>
                    </a:lnTo>
                    <a:lnTo>
                      <a:pt x="0" y="0"/>
                    </a:lnTo>
                    <a:lnTo>
                      <a:pt x="120825" y="0"/>
                    </a:lnTo>
                    <a:cubicBezTo>
                      <a:pt x="279197" y="222542"/>
                      <a:pt x="436893" y="443722"/>
                      <a:pt x="592521" y="694258"/>
                    </a:cubicBezTo>
                    <a:lnTo>
                      <a:pt x="592521" y="694258"/>
                    </a:lnTo>
                    <a:lnTo>
                      <a:pt x="592521" y="0"/>
                    </a:lnTo>
                    <a:lnTo>
                      <a:pt x="729053" y="0"/>
                    </a:lnTo>
                    <a:lnTo>
                      <a:pt x="729053" y="974141"/>
                    </a:lnTo>
                    <a:lnTo>
                      <a:pt x="730425" y="974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486C616-8525-A9A2-FD59-DECABDF0CE55}"/>
                  </a:ext>
                </a:extLst>
              </p:cNvPr>
              <p:cNvSpPr/>
              <p:nvPr/>
            </p:nvSpPr>
            <p:spPr>
              <a:xfrm>
                <a:off x="23200360" y="1197252"/>
                <a:ext cx="785727" cy="974140"/>
              </a:xfrm>
              <a:custGeom>
                <a:avLst/>
                <a:gdLst>
                  <a:gd name="connsiteX0" fmla="*/ 272377 w 785727"/>
                  <a:gd name="connsiteY0" fmla="*/ 588445 h 974140"/>
                  <a:gd name="connsiteX1" fmla="*/ 385010 w 785727"/>
                  <a:gd name="connsiteY1" fmla="*/ 191833 h 974140"/>
                  <a:gd name="connsiteX2" fmla="*/ 385010 w 785727"/>
                  <a:gd name="connsiteY2" fmla="*/ 191833 h 974140"/>
                  <a:gd name="connsiteX3" fmla="*/ 494929 w 785727"/>
                  <a:gd name="connsiteY3" fmla="*/ 588445 h 974140"/>
                  <a:gd name="connsiteX4" fmla="*/ 269643 w 785727"/>
                  <a:gd name="connsiteY4" fmla="*/ 588445 h 974140"/>
                  <a:gd name="connsiteX5" fmla="*/ 272377 w 785727"/>
                  <a:gd name="connsiteY5" fmla="*/ 588445 h 974140"/>
                  <a:gd name="connsiteX6" fmla="*/ 336547 w 785727"/>
                  <a:gd name="connsiteY6" fmla="*/ 0 h 974140"/>
                  <a:gd name="connsiteX7" fmla="*/ 0 w 785727"/>
                  <a:gd name="connsiteY7" fmla="*/ 974141 h 974140"/>
                  <a:gd name="connsiteX8" fmla="*/ 144723 w 785727"/>
                  <a:gd name="connsiteY8" fmla="*/ 974141 h 974140"/>
                  <a:gd name="connsiteX9" fmla="*/ 229371 w 785727"/>
                  <a:gd name="connsiteY9" fmla="*/ 708584 h 974140"/>
                  <a:gd name="connsiteX10" fmla="*/ 522913 w 785727"/>
                  <a:gd name="connsiteY10" fmla="*/ 708584 h 974140"/>
                  <a:gd name="connsiteX11" fmla="*/ 599361 w 785727"/>
                  <a:gd name="connsiteY11" fmla="*/ 974141 h 974140"/>
                  <a:gd name="connsiteX12" fmla="*/ 785727 w 785727"/>
                  <a:gd name="connsiteY12" fmla="*/ 974141 h 974140"/>
                  <a:gd name="connsiteX13" fmla="*/ 475116 w 785727"/>
                  <a:gd name="connsiteY13" fmla="*/ 0 h 974140"/>
                  <a:gd name="connsiteX14" fmla="*/ 338585 w 785727"/>
                  <a:gd name="connsiteY14" fmla="*/ 0 h 974140"/>
                  <a:gd name="connsiteX15" fmla="*/ 336547 w 785727"/>
                  <a:gd name="connsiteY15" fmla="*/ 0 h 97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85727" h="974140">
                    <a:moveTo>
                      <a:pt x="272377" y="588445"/>
                    </a:moveTo>
                    <a:cubicBezTo>
                      <a:pt x="311296" y="460791"/>
                      <a:pt x="350205" y="342005"/>
                      <a:pt x="385010" y="191833"/>
                    </a:cubicBezTo>
                    <a:lnTo>
                      <a:pt x="385010" y="191833"/>
                    </a:lnTo>
                    <a:cubicBezTo>
                      <a:pt x="423919" y="342014"/>
                      <a:pt x="458724" y="460791"/>
                      <a:pt x="494929" y="588445"/>
                    </a:cubicBezTo>
                    <a:lnTo>
                      <a:pt x="269643" y="588445"/>
                    </a:lnTo>
                    <a:lnTo>
                      <a:pt x="272377" y="588445"/>
                    </a:lnTo>
                    <a:close/>
                    <a:moveTo>
                      <a:pt x="336547" y="0"/>
                    </a:moveTo>
                    <a:lnTo>
                      <a:pt x="0" y="974141"/>
                    </a:lnTo>
                    <a:lnTo>
                      <a:pt x="144723" y="974141"/>
                    </a:lnTo>
                    <a:lnTo>
                      <a:pt x="229371" y="708584"/>
                    </a:lnTo>
                    <a:lnTo>
                      <a:pt x="522913" y="708584"/>
                    </a:lnTo>
                    <a:lnTo>
                      <a:pt x="599361" y="974141"/>
                    </a:lnTo>
                    <a:lnTo>
                      <a:pt x="785727" y="974141"/>
                    </a:lnTo>
                    <a:lnTo>
                      <a:pt x="475116" y="0"/>
                    </a:lnTo>
                    <a:lnTo>
                      <a:pt x="338585" y="0"/>
                    </a:lnTo>
                    <a:lnTo>
                      <a:pt x="33654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948D20F-7E08-2DE1-5810-FAA24D043EA2}"/>
                  </a:ext>
                </a:extLst>
              </p:cNvPr>
              <p:cNvSpPr/>
              <p:nvPr/>
            </p:nvSpPr>
            <p:spPr>
              <a:xfrm>
                <a:off x="24034550" y="1196566"/>
                <a:ext cx="495614" cy="974140"/>
              </a:xfrm>
              <a:custGeom>
                <a:avLst/>
                <a:gdLst>
                  <a:gd name="connsiteX0" fmla="*/ 0 w 495614"/>
                  <a:gd name="connsiteY0" fmla="*/ 0 h 974140"/>
                  <a:gd name="connsiteX1" fmla="*/ 165897 w 495614"/>
                  <a:gd name="connsiteY1" fmla="*/ 0 h 974140"/>
                  <a:gd name="connsiteX2" fmla="*/ 165897 w 495614"/>
                  <a:gd name="connsiteY2" fmla="*/ 843067 h 974140"/>
                  <a:gd name="connsiteX3" fmla="*/ 495615 w 495614"/>
                  <a:gd name="connsiteY3" fmla="*/ 843067 h 974140"/>
                  <a:gd name="connsiteX4" fmla="*/ 495615 w 495614"/>
                  <a:gd name="connsiteY4" fmla="*/ 974141 h 974140"/>
                  <a:gd name="connsiteX5" fmla="*/ 0 w 495614"/>
                  <a:gd name="connsiteY5" fmla="*/ 974141 h 974140"/>
                  <a:gd name="connsiteX6" fmla="*/ 0 w 495614"/>
                  <a:gd name="connsiteY6" fmla="*/ 0 h 97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5614" h="974140">
                    <a:moveTo>
                      <a:pt x="0" y="0"/>
                    </a:moveTo>
                    <a:lnTo>
                      <a:pt x="165897" y="0"/>
                    </a:lnTo>
                    <a:lnTo>
                      <a:pt x="165897" y="843067"/>
                    </a:lnTo>
                    <a:lnTo>
                      <a:pt x="495615" y="843067"/>
                    </a:lnTo>
                    <a:lnTo>
                      <a:pt x="495615" y="974141"/>
                    </a:lnTo>
                    <a:lnTo>
                      <a:pt x="0" y="9741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" name="Graphic 12">
              <a:extLst>
                <a:ext uri="{FF2B5EF4-FFF2-40B4-BE49-F238E27FC236}">
                  <a16:creationId xmlns:a16="http://schemas.microsoft.com/office/drawing/2014/main" id="{7BCC4E35-D1FB-8F11-E5FD-8FF17F0692D1}"/>
                </a:ext>
              </a:extLst>
            </p:cNvPr>
            <p:cNvGrpSpPr/>
            <p:nvPr/>
          </p:nvGrpSpPr>
          <p:grpSpPr>
            <a:xfrm>
              <a:off x="21336673" y="1177680"/>
              <a:ext cx="2223758" cy="315879"/>
              <a:chOff x="18917406" y="2437636"/>
              <a:chExt cx="7122099" cy="1011678"/>
            </a:xfrm>
            <a:solidFill>
              <a:schemeClr val="tx2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4DCC58C-27F3-ED5E-1AEA-D0D07B971733}"/>
                  </a:ext>
                </a:extLst>
              </p:cNvPr>
              <p:cNvSpPr/>
              <p:nvPr/>
            </p:nvSpPr>
            <p:spPr>
              <a:xfrm>
                <a:off x="18917406" y="2440369"/>
                <a:ext cx="744778" cy="1007573"/>
              </a:xfrm>
              <a:custGeom>
                <a:avLst/>
                <a:gdLst>
                  <a:gd name="connsiteX0" fmla="*/ 744779 w 744778"/>
                  <a:gd name="connsiteY0" fmla="*/ 545430 h 1007573"/>
                  <a:gd name="connsiteX1" fmla="*/ 744779 w 744778"/>
                  <a:gd name="connsiteY1" fmla="*/ 947499 h 1007573"/>
                  <a:gd name="connsiteX2" fmla="*/ 467639 w 744778"/>
                  <a:gd name="connsiteY2" fmla="*/ 1007574 h 1007573"/>
                  <a:gd name="connsiteX3" fmla="*/ 0 w 744778"/>
                  <a:gd name="connsiteY3" fmla="*/ 498329 h 1007573"/>
                  <a:gd name="connsiteX4" fmla="*/ 473088 w 744778"/>
                  <a:gd name="connsiteY4" fmla="*/ 0 h 1007573"/>
                  <a:gd name="connsiteX5" fmla="*/ 709289 w 744778"/>
                  <a:gd name="connsiteY5" fmla="*/ 75086 h 1007573"/>
                  <a:gd name="connsiteX6" fmla="*/ 655358 w 744778"/>
                  <a:gd name="connsiteY6" fmla="*/ 190452 h 1007573"/>
                  <a:gd name="connsiteX7" fmla="*/ 477202 w 744778"/>
                  <a:gd name="connsiteY7" fmla="*/ 139265 h 1007573"/>
                  <a:gd name="connsiteX8" fmla="*/ 178184 w 744778"/>
                  <a:gd name="connsiteY8" fmla="*/ 501063 h 1007573"/>
                  <a:gd name="connsiteX9" fmla="*/ 460810 w 744778"/>
                  <a:gd name="connsiteY9" fmla="*/ 868328 h 1007573"/>
                  <a:gd name="connsiteX10" fmla="*/ 577529 w 744778"/>
                  <a:gd name="connsiteY10" fmla="*/ 844429 h 1007573"/>
                  <a:gd name="connsiteX11" fmla="*/ 577529 w 744778"/>
                  <a:gd name="connsiteY11" fmla="*/ 545430 h 1007573"/>
                  <a:gd name="connsiteX12" fmla="*/ 744779 w 744778"/>
                  <a:gd name="connsiteY12" fmla="*/ 545430 h 1007573"/>
                  <a:gd name="connsiteX13" fmla="*/ 744779 w 744778"/>
                  <a:gd name="connsiteY13" fmla="*/ 545430 h 1007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44778" h="1007573">
                    <a:moveTo>
                      <a:pt x="744779" y="545430"/>
                    </a:moveTo>
                    <a:lnTo>
                      <a:pt x="744779" y="947499"/>
                    </a:lnTo>
                    <a:cubicBezTo>
                      <a:pt x="656939" y="984590"/>
                      <a:pt x="562956" y="1004954"/>
                      <a:pt x="467639" y="1007574"/>
                    </a:cubicBezTo>
                    <a:cubicBezTo>
                      <a:pt x="180918" y="1007574"/>
                      <a:pt x="0" y="785031"/>
                      <a:pt x="0" y="498329"/>
                    </a:cubicBezTo>
                    <a:cubicBezTo>
                      <a:pt x="0" y="232762"/>
                      <a:pt x="180918" y="0"/>
                      <a:pt x="473088" y="0"/>
                    </a:cubicBezTo>
                    <a:cubicBezTo>
                      <a:pt x="557622" y="467"/>
                      <a:pt x="639994" y="26660"/>
                      <a:pt x="709289" y="75086"/>
                    </a:cubicBezTo>
                    <a:lnTo>
                      <a:pt x="655358" y="190452"/>
                    </a:lnTo>
                    <a:cubicBezTo>
                      <a:pt x="601418" y="158201"/>
                      <a:pt x="540020" y="140570"/>
                      <a:pt x="477202" y="139265"/>
                    </a:cubicBezTo>
                    <a:cubicBezTo>
                      <a:pt x="299018" y="139265"/>
                      <a:pt x="178184" y="279892"/>
                      <a:pt x="178184" y="501063"/>
                    </a:cubicBezTo>
                    <a:cubicBezTo>
                      <a:pt x="178184" y="722233"/>
                      <a:pt x="314706" y="868328"/>
                      <a:pt x="460810" y="868328"/>
                    </a:cubicBezTo>
                    <a:cubicBezTo>
                      <a:pt x="501091" y="870071"/>
                      <a:pt x="541182" y="861851"/>
                      <a:pt x="577529" y="844429"/>
                    </a:cubicBezTo>
                    <a:lnTo>
                      <a:pt x="577529" y="545430"/>
                    </a:lnTo>
                    <a:lnTo>
                      <a:pt x="744779" y="545430"/>
                    </a:lnTo>
                    <a:lnTo>
                      <a:pt x="744779" y="545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87FD496F-DC54-ABED-4C8F-07B69451101E}"/>
                  </a:ext>
                </a:extLst>
              </p:cNvPr>
              <p:cNvSpPr/>
              <p:nvPr/>
            </p:nvSpPr>
            <p:spPr>
              <a:xfrm>
                <a:off x="19813756" y="2456066"/>
                <a:ext cx="495595" cy="975493"/>
              </a:xfrm>
              <a:custGeom>
                <a:avLst/>
                <a:gdLst>
                  <a:gd name="connsiteX0" fmla="*/ 445761 w 495595"/>
                  <a:gd name="connsiteY0" fmla="*/ 131731 h 975493"/>
                  <a:gd name="connsiteX1" fmla="*/ 167240 w 495595"/>
                  <a:gd name="connsiteY1" fmla="*/ 131731 h 975493"/>
                  <a:gd name="connsiteX2" fmla="*/ 167240 w 495595"/>
                  <a:gd name="connsiteY2" fmla="*/ 398659 h 975493"/>
                  <a:gd name="connsiteX3" fmla="*/ 440293 w 495595"/>
                  <a:gd name="connsiteY3" fmla="*/ 398659 h 975493"/>
                  <a:gd name="connsiteX4" fmla="*/ 440293 w 495595"/>
                  <a:gd name="connsiteY4" fmla="*/ 529733 h 975493"/>
                  <a:gd name="connsiteX5" fmla="*/ 167240 w 495595"/>
                  <a:gd name="connsiteY5" fmla="*/ 529733 h 975493"/>
                  <a:gd name="connsiteX6" fmla="*/ 167240 w 495595"/>
                  <a:gd name="connsiteY6" fmla="*/ 844429 h 975493"/>
                  <a:gd name="connsiteX7" fmla="*/ 495595 w 495595"/>
                  <a:gd name="connsiteY7" fmla="*/ 844429 h 975493"/>
                  <a:gd name="connsiteX8" fmla="*/ 495595 w 495595"/>
                  <a:gd name="connsiteY8" fmla="*/ 975493 h 975493"/>
                  <a:gd name="connsiteX9" fmla="*/ 0 w 495595"/>
                  <a:gd name="connsiteY9" fmla="*/ 975493 h 975493"/>
                  <a:gd name="connsiteX10" fmla="*/ 0 w 495595"/>
                  <a:gd name="connsiteY10" fmla="*/ 0 h 975493"/>
                  <a:gd name="connsiteX11" fmla="*/ 445094 w 495595"/>
                  <a:gd name="connsiteY11" fmla="*/ 0 h 975493"/>
                  <a:gd name="connsiteX12" fmla="*/ 445094 w 495595"/>
                  <a:gd name="connsiteY12" fmla="*/ 131064 h 975493"/>
                  <a:gd name="connsiteX13" fmla="*/ 445761 w 495595"/>
                  <a:gd name="connsiteY13" fmla="*/ 131731 h 97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95595" h="975493">
                    <a:moveTo>
                      <a:pt x="445761" y="131731"/>
                    </a:moveTo>
                    <a:lnTo>
                      <a:pt x="167240" y="131731"/>
                    </a:lnTo>
                    <a:lnTo>
                      <a:pt x="167240" y="398659"/>
                    </a:lnTo>
                    <a:lnTo>
                      <a:pt x="440293" y="398659"/>
                    </a:lnTo>
                    <a:lnTo>
                      <a:pt x="440293" y="529733"/>
                    </a:lnTo>
                    <a:lnTo>
                      <a:pt x="167240" y="529733"/>
                    </a:lnTo>
                    <a:lnTo>
                      <a:pt x="167240" y="844429"/>
                    </a:lnTo>
                    <a:lnTo>
                      <a:pt x="495595" y="844429"/>
                    </a:lnTo>
                    <a:lnTo>
                      <a:pt x="495595" y="975493"/>
                    </a:lnTo>
                    <a:lnTo>
                      <a:pt x="0" y="975493"/>
                    </a:lnTo>
                    <a:lnTo>
                      <a:pt x="0" y="0"/>
                    </a:lnTo>
                    <a:lnTo>
                      <a:pt x="445094" y="0"/>
                    </a:lnTo>
                    <a:lnTo>
                      <a:pt x="445094" y="131064"/>
                    </a:lnTo>
                    <a:lnTo>
                      <a:pt x="445761" y="1317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44536BF-0377-16EE-69AF-282597B3248B}"/>
                  </a:ext>
                </a:extLst>
              </p:cNvPr>
              <p:cNvSpPr/>
              <p:nvPr/>
            </p:nvSpPr>
            <p:spPr>
              <a:xfrm>
                <a:off x="20361243" y="2437636"/>
                <a:ext cx="825989" cy="1010307"/>
              </a:xfrm>
              <a:custGeom>
                <a:avLst/>
                <a:gdLst>
                  <a:gd name="connsiteX0" fmla="*/ 412985 w 825989"/>
                  <a:gd name="connsiteY0" fmla="*/ 871052 h 1010307"/>
                  <a:gd name="connsiteX1" fmla="*/ 178156 w 825989"/>
                  <a:gd name="connsiteY1" fmla="*/ 492871 h 1010307"/>
                  <a:gd name="connsiteX2" fmla="*/ 412985 w 825989"/>
                  <a:gd name="connsiteY2" fmla="*/ 141980 h 1010307"/>
                  <a:gd name="connsiteX3" fmla="*/ 648510 w 825989"/>
                  <a:gd name="connsiteY3" fmla="*/ 492871 h 1010307"/>
                  <a:gd name="connsiteX4" fmla="*/ 412985 w 825989"/>
                  <a:gd name="connsiteY4" fmla="*/ 871052 h 1010307"/>
                  <a:gd name="connsiteX5" fmla="*/ 412985 w 825989"/>
                  <a:gd name="connsiteY5" fmla="*/ 1007583 h 1010307"/>
                  <a:gd name="connsiteX6" fmla="*/ 825989 w 825989"/>
                  <a:gd name="connsiteY6" fmla="*/ 490138 h 1010307"/>
                  <a:gd name="connsiteX7" fmla="*/ 412985 w 825989"/>
                  <a:gd name="connsiteY7" fmla="*/ 0 h 1010307"/>
                  <a:gd name="connsiteX8" fmla="*/ 0 w 825989"/>
                  <a:gd name="connsiteY8" fmla="*/ 490138 h 1010307"/>
                  <a:gd name="connsiteX9" fmla="*/ 412985 w 825989"/>
                  <a:gd name="connsiteY9" fmla="*/ 1010307 h 1010307"/>
                  <a:gd name="connsiteX10" fmla="*/ 412985 w 825989"/>
                  <a:gd name="connsiteY10" fmla="*/ 1007583 h 1010307"/>
                  <a:gd name="connsiteX11" fmla="*/ 412985 w 825989"/>
                  <a:gd name="connsiteY11" fmla="*/ 1007583 h 1010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5989" h="1010307">
                    <a:moveTo>
                      <a:pt x="412985" y="871052"/>
                    </a:moveTo>
                    <a:cubicBezTo>
                      <a:pt x="238916" y="871052"/>
                      <a:pt x="178156" y="679218"/>
                      <a:pt x="178156" y="492871"/>
                    </a:cubicBezTo>
                    <a:cubicBezTo>
                      <a:pt x="178156" y="306505"/>
                      <a:pt x="246421" y="141980"/>
                      <a:pt x="412985" y="141980"/>
                    </a:cubicBezTo>
                    <a:cubicBezTo>
                      <a:pt x="579558" y="141980"/>
                      <a:pt x="648510" y="313325"/>
                      <a:pt x="648510" y="492871"/>
                    </a:cubicBezTo>
                    <a:cubicBezTo>
                      <a:pt x="648500" y="672398"/>
                      <a:pt x="587064" y="871052"/>
                      <a:pt x="412985" y="871052"/>
                    </a:cubicBezTo>
                    <a:close/>
                    <a:moveTo>
                      <a:pt x="412985" y="1007583"/>
                    </a:moveTo>
                    <a:cubicBezTo>
                      <a:pt x="667607" y="1007583"/>
                      <a:pt x="825989" y="780936"/>
                      <a:pt x="825989" y="490138"/>
                    </a:cubicBezTo>
                    <a:cubicBezTo>
                      <a:pt x="825989" y="217084"/>
                      <a:pt x="650548" y="0"/>
                      <a:pt x="412985" y="0"/>
                    </a:cubicBezTo>
                    <a:cubicBezTo>
                      <a:pt x="175441" y="0"/>
                      <a:pt x="0" y="217084"/>
                      <a:pt x="0" y="490138"/>
                    </a:cubicBezTo>
                    <a:cubicBezTo>
                      <a:pt x="0" y="783669"/>
                      <a:pt x="158363" y="1010307"/>
                      <a:pt x="412985" y="1010307"/>
                    </a:cubicBezTo>
                    <a:lnTo>
                      <a:pt x="412985" y="1007583"/>
                    </a:lnTo>
                    <a:lnTo>
                      <a:pt x="412985" y="100758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E35A290-52B0-6977-519C-2FB1B576C867}"/>
                  </a:ext>
                </a:extLst>
              </p:cNvPr>
              <p:cNvSpPr/>
              <p:nvPr/>
            </p:nvSpPr>
            <p:spPr>
              <a:xfrm>
                <a:off x="21244563" y="2440369"/>
                <a:ext cx="744778" cy="1007573"/>
              </a:xfrm>
              <a:custGeom>
                <a:avLst/>
                <a:gdLst>
                  <a:gd name="connsiteX0" fmla="*/ 744779 w 744778"/>
                  <a:gd name="connsiteY0" fmla="*/ 545430 h 1007573"/>
                  <a:gd name="connsiteX1" fmla="*/ 744779 w 744778"/>
                  <a:gd name="connsiteY1" fmla="*/ 947499 h 1007573"/>
                  <a:gd name="connsiteX2" fmla="*/ 467620 w 744778"/>
                  <a:gd name="connsiteY2" fmla="*/ 1007574 h 1007573"/>
                  <a:gd name="connsiteX3" fmla="*/ 0 w 744778"/>
                  <a:gd name="connsiteY3" fmla="*/ 498329 h 1007573"/>
                  <a:gd name="connsiteX4" fmla="*/ 473088 w 744778"/>
                  <a:gd name="connsiteY4" fmla="*/ 0 h 1007573"/>
                  <a:gd name="connsiteX5" fmla="*/ 709279 w 744778"/>
                  <a:gd name="connsiteY5" fmla="*/ 75086 h 1007573"/>
                  <a:gd name="connsiteX6" fmla="*/ 655358 w 744778"/>
                  <a:gd name="connsiteY6" fmla="*/ 190452 h 1007573"/>
                  <a:gd name="connsiteX7" fmla="*/ 477174 w 744778"/>
                  <a:gd name="connsiteY7" fmla="*/ 139265 h 1007573"/>
                  <a:gd name="connsiteX8" fmla="*/ 178175 w 744778"/>
                  <a:gd name="connsiteY8" fmla="*/ 501063 h 1007573"/>
                  <a:gd name="connsiteX9" fmla="*/ 460791 w 744778"/>
                  <a:gd name="connsiteY9" fmla="*/ 868328 h 1007573"/>
                  <a:gd name="connsiteX10" fmla="*/ 577529 w 744778"/>
                  <a:gd name="connsiteY10" fmla="*/ 844429 h 1007573"/>
                  <a:gd name="connsiteX11" fmla="*/ 577529 w 744778"/>
                  <a:gd name="connsiteY11" fmla="*/ 545430 h 1007573"/>
                  <a:gd name="connsiteX12" fmla="*/ 744779 w 744778"/>
                  <a:gd name="connsiteY12" fmla="*/ 545430 h 1007573"/>
                  <a:gd name="connsiteX13" fmla="*/ 744779 w 744778"/>
                  <a:gd name="connsiteY13" fmla="*/ 545430 h 1007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44778" h="1007573">
                    <a:moveTo>
                      <a:pt x="744779" y="545430"/>
                    </a:moveTo>
                    <a:lnTo>
                      <a:pt x="744779" y="947499"/>
                    </a:lnTo>
                    <a:cubicBezTo>
                      <a:pt x="656940" y="984590"/>
                      <a:pt x="562937" y="1004954"/>
                      <a:pt x="467620" y="1007574"/>
                    </a:cubicBezTo>
                    <a:cubicBezTo>
                      <a:pt x="180908" y="1007574"/>
                      <a:pt x="0" y="785031"/>
                      <a:pt x="0" y="498329"/>
                    </a:cubicBezTo>
                    <a:cubicBezTo>
                      <a:pt x="0" y="232762"/>
                      <a:pt x="180908" y="0"/>
                      <a:pt x="473088" y="0"/>
                    </a:cubicBezTo>
                    <a:cubicBezTo>
                      <a:pt x="557613" y="467"/>
                      <a:pt x="639985" y="26660"/>
                      <a:pt x="709279" y="75086"/>
                    </a:cubicBezTo>
                    <a:lnTo>
                      <a:pt x="655358" y="190452"/>
                    </a:lnTo>
                    <a:cubicBezTo>
                      <a:pt x="601409" y="158201"/>
                      <a:pt x="540001" y="140570"/>
                      <a:pt x="477174" y="139265"/>
                    </a:cubicBezTo>
                    <a:cubicBezTo>
                      <a:pt x="299009" y="139265"/>
                      <a:pt x="178175" y="279892"/>
                      <a:pt x="178175" y="501063"/>
                    </a:cubicBezTo>
                    <a:cubicBezTo>
                      <a:pt x="178175" y="722233"/>
                      <a:pt x="314706" y="868328"/>
                      <a:pt x="460791" y="868328"/>
                    </a:cubicBezTo>
                    <a:cubicBezTo>
                      <a:pt x="501072" y="870071"/>
                      <a:pt x="541163" y="861851"/>
                      <a:pt x="577529" y="844429"/>
                    </a:cubicBezTo>
                    <a:lnTo>
                      <a:pt x="577529" y="545430"/>
                    </a:lnTo>
                    <a:lnTo>
                      <a:pt x="744779" y="545430"/>
                    </a:lnTo>
                    <a:lnTo>
                      <a:pt x="744779" y="545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93EDAAB-25AF-6816-EB70-AEA89EEBB4C2}"/>
                  </a:ext>
                </a:extLst>
              </p:cNvPr>
              <p:cNvSpPr/>
              <p:nvPr/>
            </p:nvSpPr>
            <p:spPr>
              <a:xfrm>
                <a:off x="22146352" y="2456752"/>
                <a:ext cx="589816" cy="974140"/>
              </a:xfrm>
              <a:custGeom>
                <a:avLst/>
                <a:gdLst>
                  <a:gd name="connsiteX0" fmla="*/ 163144 w 589816"/>
                  <a:gd name="connsiteY0" fmla="*/ 131045 h 974140"/>
                  <a:gd name="connsiteX1" fmla="*/ 236877 w 589816"/>
                  <a:gd name="connsiteY1" fmla="*/ 131045 h 974140"/>
                  <a:gd name="connsiteX2" fmla="*/ 391420 w 589816"/>
                  <a:gd name="connsiteY2" fmla="*/ 257756 h 974140"/>
                  <a:gd name="connsiteX3" fmla="*/ 391163 w 589816"/>
                  <a:gd name="connsiteY3" fmla="*/ 288065 h 974140"/>
                  <a:gd name="connsiteX4" fmla="*/ 243497 w 589816"/>
                  <a:gd name="connsiteY4" fmla="*/ 480203 h 974140"/>
                  <a:gd name="connsiteX5" fmla="*/ 232781 w 589816"/>
                  <a:gd name="connsiteY5" fmla="*/ 481260 h 974140"/>
                  <a:gd name="connsiteX6" fmla="*/ 164516 w 589816"/>
                  <a:gd name="connsiteY6" fmla="*/ 485356 h 974140"/>
                  <a:gd name="connsiteX7" fmla="*/ 164516 w 589816"/>
                  <a:gd name="connsiteY7" fmla="*/ 130369 h 974140"/>
                  <a:gd name="connsiteX8" fmla="*/ 163144 w 589816"/>
                  <a:gd name="connsiteY8" fmla="*/ 131045 h 974140"/>
                  <a:gd name="connsiteX9" fmla="*/ 586397 w 589816"/>
                  <a:gd name="connsiteY9" fmla="*/ 974141 h 974140"/>
                  <a:gd name="connsiteX10" fmla="*/ 393202 w 589816"/>
                  <a:gd name="connsiteY10" fmla="*/ 570690 h 974140"/>
                  <a:gd name="connsiteX11" fmla="*/ 561823 w 589816"/>
                  <a:gd name="connsiteY11" fmla="*/ 281245 h 974140"/>
                  <a:gd name="connsiteX12" fmla="*/ 260089 w 589816"/>
                  <a:gd name="connsiteY12" fmla="*/ 0 h 974140"/>
                  <a:gd name="connsiteX13" fmla="*/ 0 w 589816"/>
                  <a:gd name="connsiteY13" fmla="*/ 0 h 974140"/>
                  <a:gd name="connsiteX14" fmla="*/ 0 w 589816"/>
                  <a:gd name="connsiteY14" fmla="*/ 974141 h 974140"/>
                  <a:gd name="connsiteX15" fmla="*/ 167249 w 589816"/>
                  <a:gd name="connsiteY15" fmla="*/ 974141 h 974140"/>
                  <a:gd name="connsiteX16" fmla="*/ 167249 w 589816"/>
                  <a:gd name="connsiteY16" fmla="*/ 606857 h 974140"/>
                  <a:gd name="connsiteX17" fmla="*/ 242345 w 589816"/>
                  <a:gd name="connsiteY17" fmla="*/ 606857 h 974140"/>
                  <a:gd name="connsiteX18" fmla="*/ 399336 w 589816"/>
                  <a:gd name="connsiteY18" fmla="*/ 974141 h 974140"/>
                  <a:gd name="connsiteX19" fmla="*/ 589816 w 589816"/>
                  <a:gd name="connsiteY19" fmla="*/ 974141 h 974140"/>
                  <a:gd name="connsiteX20" fmla="*/ 586397 w 589816"/>
                  <a:gd name="connsiteY20" fmla="*/ 974141 h 97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89816" h="974140">
                    <a:moveTo>
                      <a:pt x="163144" y="131045"/>
                    </a:moveTo>
                    <a:lnTo>
                      <a:pt x="236877" y="131045"/>
                    </a:lnTo>
                    <a:cubicBezTo>
                      <a:pt x="314534" y="123358"/>
                      <a:pt x="383724" y="180080"/>
                      <a:pt x="391420" y="257756"/>
                    </a:cubicBezTo>
                    <a:cubicBezTo>
                      <a:pt x="392420" y="267843"/>
                      <a:pt x="392335" y="278006"/>
                      <a:pt x="391163" y="288065"/>
                    </a:cubicBezTo>
                    <a:cubicBezTo>
                      <a:pt x="403450" y="381905"/>
                      <a:pt x="337328" y="467925"/>
                      <a:pt x="243497" y="480203"/>
                    </a:cubicBezTo>
                    <a:cubicBezTo>
                      <a:pt x="239944" y="480660"/>
                      <a:pt x="236372" y="481022"/>
                      <a:pt x="232781" y="481260"/>
                    </a:cubicBezTo>
                    <a:lnTo>
                      <a:pt x="164516" y="485356"/>
                    </a:lnTo>
                    <a:lnTo>
                      <a:pt x="164516" y="130369"/>
                    </a:lnTo>
                    <a:lnTo>
                      <a:pt x="163144" y="131045"/>
                    </a:lnTo>
                    <a:close/>
                    <a:moveTo>
                      <a:pt x="586397" y="974141"/>
                    </a:moveTo>
                    <a:lnTo>
                      <a:pt x="393202" y="570690"/>
                    </a:lnTo>
                    <a:cubicBezTo>
                      <a:pt x="498205" y="512397"/>
                      <a:pt x="562908" y="401345"/>
                      <a:pt x="561823" y="281245"/>
                    </a:cubicBezTo>
                    <a:cubicBezTo>
                      <a:pt x="561823" y="92145"/>
                      <a:pt x="446446" y="0"/>
                      <a:pt x="260089" y="0"/>
                    </a:cubicBezTo>
                    <a:lnTo>
                      <a:pt x="0" y="0"/>
                    </a:lnTo>
                    <a:lnTo>
                      <a:pt x="0" y="974141"/>
                    </a:lnTo>
                    <a:lnTo>
                      <a:pt x="167249" y="974141"/>
                    </a:lnTo>
                    <a:lnTo>
                      <a:pt x="167249" y="606857"/>
                    </a:lnTo>
                    <a:lnTo>
                      <a:pt x="242345" y="606857"/>
                    </a:lnTo>
                    <a:lnTo>
                      <a:pt x="399336" y="974141"/>
                    </a:lnTo>
                    <a:lnTo>
                      <a:pt x="589816" y="974141"/>
                    </a:lnTo>
                    <a:lnTo>
                      <a:pt x="586397" y="9741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F28F2C7-B5C5-7B32-CBE1-1552B42DAF22}"/>
                  </a:ext>
                </a:extLst>
              </p:cNvPr>
              <p:cNvSpPr/>
              <p:nvPr/>
            </p:nvSpPr>
            <p:spPr>
              <a:xfrm>
                <a:off x="22735483" y="2456066"/>
                <a:ext cx="786403" cy="974131"/>
              </a:xfrm>
              <a:custGeom>
                <a:avLst/>
                <a:gdLst>
                  <a:gd name="connsiteX0" fmla="*/ 272377 w 786403"/>
                  <a:gd name="connsiteY0" fmla="*/ 589807 h 974131"/>
                  <a:gd name="connsiteX1" fmla="*/ 385020 w 786403"/>
                  <a:gd name="connsiteY1" fmla="*/ 193177 h 974131"/>
                  <a:gd name="connsiteX2" fmla="*/ 385020 w 786403"/>
                  <a:gd name="connsiteY2" fmla="*/ 193177 h 974131"/>
                  <a:gd name="connsiteX3" fmla="*/ 494910 w 786403"/>
                  <a:gd name="connsiteY3" fmla="*/ 589807 h 974131"/>
                  <a:gd name="connsiteX4" fmla="*/ 269653 w 786403"/>
                  <a:gd name="connsiteY4" fmla="*/ 589807 h 974131"/>
                  <a:gd name="connsiteX5" fmla="*/ 272377 w 786403"/>
                  <a:gd name="connsiteY5" fmla="*/ 589807 h 974131"/>
                  <a:gd name="connsiteX6" fmla="*/ 336538 w 786403"/>
                  <a:gd name="connsiteY6" fmla="*/ 0 h 974131"/>
                  <a:gd name="connsiteX7" fmla="*/ 0 w 786403"/>
                  <a:gd name="connsiteY7" fmla="*/ 974131 h 974131"/>
                  <a:gd name="connsiteX8" fmla="*/ 145409 w 786403"/>
                  <a:gd name="connsiteY8" fmla="*/ 974131 h 974131"/>
                  <a:gd name="connsiteX9" fmla="*/ 230057 w 786403"/>
                  <a:gd name="connsiteY9" fmla="*/ 708565 h 974131"/>
                  <a:gd name="connsiteX10" fmla="*/ 523580 w 786403"/>
                  <a:gd name="connsiteY10" fmla="*/ 708565 h 974131"/>
                  <a:gd name="connsiteX11" fmla="*/ 600037 w 786403"/>
                  <a:gd name="connsiteY11" fmla="*/ 974131 h 974131"/>
                  <a:gd name="connsiteX12" fmla="*/ 786403 w 786403"/>
                  <a:gd name="connsiteY12" fmla="*/ 974131 h 974131"/>
                  <a:gd name="connsiteX13" fmla="*/ 475802 w 786403"/>
                  <a:gd name="connsiteY13" fmla="*/ 0 h 974131"/>
                  <a:gd name="connsiteX14" fmla="*/ 339281 w 786403"/>
                  <a:gd name="connsiteY14" fmla="*/ 0 h 974131"/>
                  <a:gd name="connsiteX15" fmla="*/ 336538 w 786403"/>
                  <a:gd name="connsiteY15" fmla="*/ 0 h 974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86403" h="974131">
                    <a:moveTo>
                      <a:pt x="272377" y="589807"/>
                    </a:moveTo>
                    <a:cubicBezTo>
                      <a:pt x="311287" y="462153"/>
                      <a:pt x="350197" y="343367"/>
                      <a:pt x="385020" y="193177"/>
                    </a:cubicBezTo>
                    <a:lnTo>
                      <a:pt x="385020" y="193177"/>
                    </a:lnTo>
                    <a:cubicBezTo>
                      <a:pt x="423929" y="343367"/>
                      <a:pt x="458734" y="461458"/>
                      <a:pt x="494910" y="589807"/>
                    </a:cubicBezTo>
                    <a:lnTo>
                      <a:pt x="269653" y="589807"/>
                    </a:lnTo>
                    <a:lnTo>
                      <a:pt x="272377" y="589807"/>
                    </a:lnTo>
                    <a:close/>
                    <a:moveTo>
                      <a:pt x="336538" y="0"/>
                    </a:moveTo>
                    <a:lnTo>
                      <a:pt x="0" y="974131"/>
                    </a:lnTo>
                    <a:lnTo>
                      <a:pt x="145409" y="974131"/>
                    </a:lnTo>
                    <a:lnTo>
                      <a:pt x="230057" y="708565"/>
                    </a:lnTo>
                    <a:lnTo>
                      <a:pt x="523580" y="708565"/>
                    </a:lnTo>
                    <a:lnTo>
                      <a:pt x="600037" y="974131"/>
                    </a:lnTo>
                    <a:lnTo>
                      <a:pt x="786403" y="974131"/>
                    </a:lnTo>
                    <a:lnTo>
                      <a:pt x="475802" y="0"/>
                    </a:lnTo>
                    <a:lnTo>
                      <a:pt x="339281" y="0"/>
                    </a:lnTo>
                    <a:lnTo>
                      <a:pt x="33653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05BAEB4-0D41-6257-3B22-2D7391F6DDAD}"/>
                  </a:ext>
                </a:extLst>
              </p:cNvPr>
              <p:cNvSpPr/>
              <p:nvPr/>
            </p:nvSpPr>
            <p:spPr>
              <a:xfrm>
                <a:off x="23576502" y="2456066"/>
                <a:ext cx="562599" cy="974131"/>
              </a:xfrm>
              <a:custGeom>
                <a:avLst/>
                <a:gdLst>
                  <a:gd name="connsiteX0" fmla="*/ 260090 w 562599"/>
                  <a:gd name="connsiteY0" fmla="*/ 0 h 974131"/>
                  <a:gd name="connsiteX1" fmla="*/ 0 w 562599"/>
                  <a:gd name="connsiteY1" fmla="*/ 0 h 974131"/>
                  <a:gd name="connsiteX2" fmla="*/ 0 w 562599"/>
                  <a:gd name="connsiteY2" fmla="*/ 974131 h 974131"/>
                  <a:gd name="connsiteX3" fmla="*/ 167250 w 562599"/>
                  <a:gd name="connsiteY3" fmla="*/ 974131 h 974131"/>
                  <a:gd name="connsiteX4" fmla="*/ 167250 w 562599"/>
                  <a:gd name="connsiteY4" fmla="*/ 607543 h 974131"/>
                  <a:gd name="connsiteX5" fmla="*/ 242354 w 562599"/>
                  <a:gd name="connsiteY5" fmla="*/ 607543 h 974131"/>
                  <a:gd name="connsiteX6" fmla="*/ 562585 w 562599"/>
                  <a:gd name="connsiteY6" fmla="*/ 291570 h 974131"/>
                  <a:gd name="connsiteX7" fmla="*/ 562509 w 562599"/>
                  <a:gd name="connsiteY7" fmla="*/ 281921 h 974131"/>
                  <a:gd name="connsiteX8" fmla="*/ 260090 w 562599"/>
                  <a:gd name="connsiteY8" fmla="*/ 0 h 974131"/>
                  <a:gd name="connsiteX9" fmla="*/ 236191 w 562599"/>
                  <a:gd name="connsiteY9" fmla="*/ 481251 h 974131"/>
                  <a:gd name="connsiteX10" fmla="*/ 167926 w 562599"/>
                  <a:gd name="connsiteY10" fmla="*/ 485346 h 974131"/>
                  <a:gd name="connsiteX11" fmla="*/ 167926 w 562599"/>
                  <a:gd name="connsiteY11" fmla="*/ 131064 h 974131"/>
                  <a:gd name="connsiteX12" fmla="*/ 243021 w 562599"/>
                  <a:gd name="connsiteY12" fmla="*/ 131064 h 974131"/>
                  <a:gd name="connsiteX13" fmla="*/ 396326 w 562599"/>
                  <a:gd name="connsiteY13" fmla="*/ 259261 h 974131"/>
                  <a:gd name="connsiteX14" fmla="*/ 395935 w 562599"/>
                  <a:gd name="connsiteY14" fmla="*/ 288065 h 974131"/>
                  <a:gd name="connsiteX15" fmla="*/ 248174 w 562599"/>
                  <a:gd name="connsiteY15" fmla="*/ 481336 h 974131"/>
                  <a:gd name="connsiteX16" fmla="*/ 234153 w 562599"/>
                  <a:gd name="connsiteY16" fmla="*/ 482632 h 974131"/>
                  <a:gd name="connsiteX17" fmla="*/ 236191 w 562599"/>
                  <a:gd name="connsiteY17" fmla="*/ 481251 h 974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62599" h="974131">
                    <a:moveTo>
                      <a:pt x="260090" y="0"/>
                    </a:moveTo>
                    <a:lnTo>
                      <a:pt x="0" y="0"/>
                    </a:lnTo>
                    <a:lnTo>
                      <a:pt x="0" y="974131"/>
                    </a:lnTo>
                    <a:lnTo>
                      <a:pt x="167250" y="974131"/>
                    </a:lnTo>
                    <a:lnTo>
                      <a:pt x="167250" y="607543"/>
                    </a:lnTo>
                    <a:lnTo>
                      <a:pt x="242354" y="607543"/>
                    </a:lnTo>
                    <a:cubicBezTo>
                      <a:pt x="418033" y="608724"/>
                      <a:pt x="561413" y="467258"/>
                      <a:pt x="562585" y="291570"/>
                    </a:cubicBezTo>
                    <a:cubicBezTo>
                      <a:pt x="562623" y="288350"/>
                      <a:pt x="562585" y="285131"/>
                      <a:pt x="562509" y="281921"/>
                    </a:cubicBezTo>
                    <a:cubicBezTo>
                      <a:pt x="559775" y="92821"/>
                      <a:pt x="444398" y="0"/>
                      <a:pt x="260090" y="0"/>
                    </a:cubicBezTo>
                    <a:close/>
                    <a:moveTo>
                      <a:pt x="236191" y="481251"/>
                    </a:moveTo>
                    <a:lnTo>
                      <a:pt x="167926" y="485346"/>
                    </a:lnTo>
                    <a:lnTo>
                      <a:pt x="167926" y="131064"/>
                    </a:lnTo>
                    <a:lnTo>
                      <a:pt x="243021" y="131064"/>
                    </a:lnTo>
                    <a:cubicBezTo>
                      <a:pt x="320754" y="124139"/>
                      <a:pt x="389391" y="181537"/>
                      <a:pt x="396326" y="259261"/>
                    </a:cubicBezTo>
                    <a:cubicBezTo>
                      <a:pt x="397183" y="268862"/>
                      <a:pt x="397040" y="278511"/>
                      <a:pt x="395935" y="288065"/>
                    </a:cubicBezTo>
                    <a:cubicBezTo>
                      <a:pt x="408508" y="382248"/>
                      <a:pt x="342357" y="468773"/>
                      <a:pt x="248174" y="481336"/>
                    </a:cubicBezTo>
                    <a:cubicBezTo>
                      <a:pt x="243526" y="481955"/>
                      <a:pt x="238849" y="482384"/>
                      <a:pt x="234153" y="482632"/>
                    </a:cubicBezTo>
                    <a:lnTo>
                      <a:pt x="236191" y="481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19B99ED-01F4-1AC9-3BC1-2BC72D1DBD8F}"/>
                  </a:ext>
                </a:extLst>
              </p:cNvPr>
              <p:cNvSpPr/>
              <p:nvPr/>
            </p:nvSpPr>
            <p:spPr>
              <a:xfrm>
                <a:off x="24230479" y="2456066"/>
                <a:ext cx="679913" cy="974826"/>
              </a:xfrm>
              <a:custGeom>
                <a:avLst/>
                <a:gdLst>
                  <a:gd name="connsiteX0" fmla="*/ 679914 w 679913"/>
                  <a:gd name="connsiteY0" fmla="*/ 974827 h 974826"/>
                  <a:gd name="connsiteX1" fmla="*/ 512664 w 679913"/>
                  <a:gd name="connsiteY1" fmla="*/ 974827 h 974826"/>
                  <a:gd name="connsiteX2" fmla="*/ 512664 w 679913"/>
                  <a:gd name="connsiteY2" fmla="*/ 505844 h 974826"/>
                  <a:gd name="connsiteX3" fmla="*/ 165878 w 679913"/>
                  <a:gd name="connsiteY3" fmla="*/ 505844 h 974826"/>
                  <a:gd name="connsiteX4" fmla="*/ 165878 w 679913"/>
                  <a:gd name="connsiteY4" fmla="*/ 974827 h 974826"/>
                  <a:gd name="connsiteX5" fmla="*/ 0 w 679913"/>
                  <a:gd name="connsiteY5" fmla="*/ 974827 h 974826"/>
                  <a:gd name="connsiteX6" fmla="*/ 0 w 679913"/>
                  <a:gd name="connsiteY6" fmla="*/ 0 h 974826"/>
                  <a:gd name="connsiteX7" fmla="*/ 165878 w 679913"/>
                  <a:gd name="connsiteY7" fmla="*/ 0 h 974826"/>
                  <a:gd name="connsiteX8" fmla="*/ 165878 w 679913"/>
                  <a:gd name="connsiteY8" fmla="*/ 374075 h 974826"/>
                  <a:gd name="connsiteX9" fmla="*/ 512664 w 679913"/>
                  <a:gd name="connsiteY9" fmla="*/ 374075 h 974826"/>
                  <a:gd name="connsiteX10" fmla="*/ 512664 w 679913"/>
                  <a:gd name="connsiteY10" fmla="*/ 2715 h 974826"/>
                  <a:gd name="connsiteX11" fmla="*/ 679914 w 679913"/>
                  <a:gd name="connsiteY11" fmla="*/ 2715 h 974826"/>
                  <a:gd name="connsiteX12" fmla="*/ 679914 w 679913"/>
                  <a:gd name="connsiteY12" fmla="*/ 974131 h 974826"/>
                  <a:gd name="connsiteX13" fmla="*/ 679914 w 679913"/>
                  <a:gd name="connsiteY13" fmla="*/ 974827 h 97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9913" h="974826">
                    <a:moveTo>
                      <a:pt x="679914" y="974827"/>
                    </a:moveTo>
                    <a:lnTo>
                      <a:pt x="512664" y="974827"/>
                    </a:lnTo>
                    <a:lnTo>
                      <a:pt x="512664" y="505844"/>
                    </a:lnTo>
                    <a:lnTo>
                      <a:pt x="165878" y="505844"/>
                    </a:lnTo>
                    <a:lnTo>
                      <a:pt x="165878" y="974827"/>
                    </a:lnTo>
                    <a:lnTo>
                      <a:pt x="0" y="974827"/>
                    </a:lnTo>
                    <a:lnTo>
                      <a:pt x="0" y="0"/>
                    </a:lnTo>
                    <a:lnTo>
                      <a:pt x="165878" y="0"/>
                    </a:lnTo>
                    <a:lnTo>
                      <a:pt x="165878" y="374075"/>
                    </a:lnTo>
                    <a:lnTo>
                      <a:pt x="512664" y="374075"/>
                    </a:lnTo>
                    <a:lnTo>
                      <a:pt x="512664" y="2715"/>
                    </a:lnTo>
                    <a:lnTo>
                      <a:pt x="679914" y="2715"/>
                    </a:lnTo>
                    <a:lnTo>
                      <a:pt x="679914" y="974131"/>
                    </a:lnTo>
                    <a:lnTo>
                      <a:pt x="679914" y="9748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6D4739A-529B-F50A-8882-1D9DC26BC1A2}"/>
                  </a:ext>
                </a:extLst>
              </p:cNvPr>
              <p:cNvSpPr/>
              <p:nvPr/>
            </p:nvSpPr>
            <p:spPr>
              <a:xfrm>
                <a:off x="25070146" y="2456066"/>
                <a:ext cx="165878" cy="974826"/>
              </a:xfrm>
              <a:custGeom>
                <a:avLst/>
                <a:gdLst>
                  <a:gd name="connsiteX0" fmla="*/ 0 w 165878"/>
                  <a:gd name="connsiteY0" fmla="*/ 974827 h 974826"/>
                  <a:gd name="connsiteX1" fmla="*/ 0 w 165878"/>
                  <a:gd name="connsiteY1" fmla="*/ 0 h 974826"/>
                  <a:gd name="connsiteX2" fmla="*/ 165878 w 165878"/>
                  <a:gd name="connsiteY2" fmla="*/ 0 h 974826"/>
                  <a:gd name="connsiteX3" fmla="*/ 165878 w 165878"/>
                  <a:gd name="connsiteY3" fmla="*/ 974131 h 974826"/>
                  <a:gd name="connsiteX4" fmla="*/ 0 w 165878"/>
                  <a:gd name="connsiteY4" fmla="*/ 974131 h 974826"/>
                  <a:gd name="connsiteX5" fmla="*/ 0 w 165878"/>
                  <a:gd name="connsiteY5" fmla="*/ 974827 h 97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878" h="974826">
                    <a:moveTo>
                      <a:pt x="0" y="974827"/>
                    </a:moveTo>
                    <a:lnTo>
                      <a:pt x="0" y="0"/>
                    </a:lnTo>
                    <a:lnTo>
                      <a:pt x="165878" y="0"/>
                    </a:lnTo>
                    <a:lnTo>
                      <a:pt x="165878" y="974131"/>
                    </a:lnTo>
                    <a:lnTo>
                      <a:pt x="0" y="974131"/>
                    </a:lnTo>
                    <a:lnTo>
                      <a:pt x="0" y="9748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4D7CCA-900F-5C94-E087-A431AEF199C9}"/>
                  </a:ext>
                </a:extLst>
              </p:cNvPr>
              <p:cNvSpPr/>
              <p:nvPr/>
            </p:nvSpPr>
            <p:spPr>
              <a:xfrm>
                <a:off x="25345266" y="2441731"/>
                <a:ext cx="694239" cy="1007583"/>
              </a:xfrm>
              <a:custGeom>
                <a:avLst/>
                <a:gdLst>
                  <a:gd name="connsiteX0" fmla="*/ 641671 w 694239"/>
                  <a:gd name="connsiteY0" fmla="*/ 191824 h 1007583"/>
                  <a:gd name="connsiteX1" fmla="*/ 470325 w 694239"/>
                  <a:gd name="connsiteY1" fmla="*/ 137903 h 1007583"/>
                  <a:gd name="connsiteX2" fmla="*/ 176784 w 694239"/>
                  <a:gd name="connsiteY2" fmla="*/ 499681 h 1007583"/>
                  <a:gd name="connsiteX3" fmla="*/ 474430 w 694239"/>
                  <a:gd name="connsiteY3" fmla="*/ 866956 h 1007583"/>
                  <a:gd name="connsiteX4" fmla="*/ 641680 w 694239"/>
                  <a:gd name="connsiteY4" fmla="*/ 818493 h 1007583"/>
                  <a:gd name="connsiteX5" fmla="*/ 687419 w 694239"/>
                  <a:gd name="connsiteY5" fmla="*/ 939327 h 1007583"/>
                  <a:gd name="connsiteX6" fmla="*/ 467610 w 694239"/>
                  <a:gd name="connsiteY6" fmla="*/ 1007583 h 1007583"/>
                  <a:gd name="connsiteX7" fmla="*/ 0 w 694239"/>
                  <a:gd name="connsiteY7" fmla="*/ 498319 h 1007583"/>
                  <a:gd name="connsiteX8" fmla="*/ 470335 w 694239"/>
                  <a:gd name="connsiteY8" fmla="*/ 0 h 1007583"/>
                  <a:gd name="connsiteX9" fmla="*/ 694239 w 694239"/>
                  <a:gd name="connsiteY9" fmla="*/ 75095 h 1007583"/>
                  <a:gd name="connsiteX10" fmla="*/ 641671 w 694239"/>
                  <a:gd name="connsiteY10" fmla="*/ 191824 h 100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4239" h="1007583">
                    <a:moveTo>
                      <a:pt x="641671" y="191824"/>
                    </a:moveTo>
                    <a:cubicBezTo>
                      <a:pt x="590207" y="159277"/>
                      <a:pt x="531143" y="140694"/>
                      <a:pt x="470325" y="137903"/>
                    </a:cubicBezTo>
                    <a:cubicBezTo>
                      <a:pt x="300333" y="137903"/>
                      <a:pt x="176784" y="278511"/>
                      <a:pt x="176784" y="499681"/>
                    </a:cubicBezTo>
                    <a:cubicBezTo>
                      <a:pt x="176784" y="720852"/>
                      <a:pt x="313324" y="866956"/>
                      <a:pt x="474430" y="866956"/>
                    </a:cubicBezTo>
                    <a:cubicBezTo>
                      <a:pt x="533619" y="866804"/>
                      <a:pt x="591578" y="850021"/>
                      <a:pt x="641680" y="818493"/>
                    </a:cubicBezTo>
                    <a:lnTo>
                      <a:pt x="687419" y="939327"/>
                    </a:lnTo>
                    <a:cubicBezTo>
                      <a:pt x="621820" y="981885"/>
                      <a:pt x="545773" y="1005497"/>
                      <a:pt x="467610" y="1007583"/>
                    </a:cubicBezTo>
                    <a:cubicBezTo>
                      <a:pt x="180889" y="1007583"/>
                      <a:pt x="0" y="785041"/>
                      <a:pt x="0" y="498319"/>
                    </a:cubicBezTo>
                    <a:cubicBezTo>
                      <a:pt x="0" y="232781"/>
                      <a:pt x="179527" y="0"/>
                      <a:pt x="470335" y="0"/>
                    </a:cubicBezTo>
                    <a:cubicBezTo>
                      <a:pt x="550716" y="2495"/>
                      <a:pt x="628592" y="28613"/>
                      <a:pt x="694239" y="75095"/>
                    </a:cubicBezTo>
                    <a:lnTo>
                      <a:pt x="641671" y="1918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8F26292-3674-8FDE-D65C-866380898753}"/>
              </a:ext>
            </a:extLst>
          </p:cNvPr>
          <p:cNvSpPr txBox="1"/>
          <p:nvPr userDrawn="1"/>
        </p:nvSpPr>
        <p:spPr>
          <a:xfrm>
            <a:off x="21452945" y="14192418"/>
            <a:ext cx="28055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0" u="none" dirty="0">
                <a:solidFill>
                  <a:srgbClr val="626262"/>
                </a:solidFill>
                <a:latin typeface="+mj-lt"/>
              </a:rPr>
              <a:t>slideocean</a:t>
            </a:r>
            <a:r>
              <a:rPr lang="en-US" sz="2700" b="1" u="none" dirty="0">
                <a:solidFill>
                  <a:srgbClr val="626262"/>
                </a:solidFill>
                <a:latin typeface="+mn-lt"/>
              </a:rPr>
              <a:t>.net</a:t>
            </a:r>
          </a:p>
        </p:txBody>
      </p:sp>
    </p:spTree>
    <p:extLst>
      <p:ext uri="{BB962C8B-B14F-4D97-AF65-F5344CB8AC3E}">
        <p14:creationId xmlns:p14="http://schemas.microsoft.com/office/powerpoint/2010/main" val="4029193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bg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bg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bg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bg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bg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3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!!light_circle1">
            <a:extLst>
              <a:ext uri="{FF2B5EF4-FFF2-40B4-BE49-F238E27FC236}">
                <a16:creationId xmlns:a16="http://schemas.microsoft.com/office/drawing/2014/main" id="{D6F8DC0E-4A26-D7EB-C842-1D827D2E3FCD}"/>
              </a:ext>
            </a:extLst>
          </p:cNvPr>
          <p:cNvSpPr/>
          <p:nvPr/>
        </p:nvSpPr>
        <p:spPr>
          <a:xfrm>
            <a:off x="9396045" y="4427466"/>
            <a:ext cx="8039100" cy="8039100"/>
          </a:xfrm>
          <a:prstGeom prst="donut">
            <a:avLst>
              <a:gd name="adj" fmla="val 234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glow rad="266700">
              <a:schemeClr val="bg1">
                <a:alpha val="6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!!calling">
            <a:extLst>
              <a:ext uri="{FF2B5EF4-FFF2-40B4-BE49-F238E27FC236}">
                <a16:creationId xmlns:a16="http://schemas.microsoft.com/office/drawing/2014/main" id="{82178944-DD9D-B7C3-8327-4830F13B724D}"/>
              </a:ext>
            </a:extLst>
          </p:cNvPr>
          <p:cNvSpPr txBox="1"/>
          <p:nvPr/>
        </p:nvSpPr>
        <p:spPr>
          <a:xfrm>
            <a:off x="1886078" y="9764657"/>
            <a:ext cx="561724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Protect</a:t>
            </a:r>
            <a:r>
              <a:rPr lang="en-US" sz="4400" dirty="0">
                <a:solidFill>
                  <a:schemeClr val="accent6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 the </a:t>
            </a:r>
            <a:r>
              <a:rPr lang="en-US" sz="4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Innocent</a:t>
            </a:r>
          </a:p>
          <a:p>
            <a:r>
              <a:rPr lang="en-US" sz="4400" dirty="0">
                <a:solidFill>
                  <a:schemeClr val="accent6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They Can't Run Forever</a:t>
            </a:r>
          </a:p>
        </p:txBody>
      </p:sp>
      <p:sp>
        <p:nvSpPr>
          <p:cNvPr id="45" name="!!name">
            <a:extLst>
              <a:ext uri="{FF2B5EF4-FFF2-40B4-BE49-F238E27FC236}">
                <a16:creationId xmlns:a16="http://schemas.microsoft.com/office/drawing/2014/main" id="{5251D342-D4F8-7799-4648-DAFDCA107463}"/>
              </a:ext>
            </a:extLst>
          </p:cNvPr>
          <p:cNvSpPr txBox="1"/>
          <p:nvPr/>
        </p:nvSpPr>
        <p:spPr>
          <a:xfrm>
            <a:off x="21331937" y="4427466"/>
            <a:ext cx="22284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accent6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Elephant</a:t>
            </a:r>
          </a:p>
        </p:txBody>
      </p:sp>
      <p:pic>
        <p:nvPicPr>
          <p:cNvPr id="2" name="!!animal_photo" descr="An elephant with tusks on its head&#10;&#10;AI-generated content may be incorrect.">
            <a:extLst>
              <a:ext uri="{FF2B5EF4-FFF2-40B4-BE49-F238E27FC236}">
                <a16:creationId xmlns:a16="http://schemas.microsoft.com/office/drawing/2014/main" id="{DFF1879B-F51E-EADB-4C90-4E148CED38E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907" l="10000" r="90000">
                        <a14:foregroundMark x1="42344" y1="56296" x2="40573" y2="64630"/>
                        <a14:foregroundMark x1="40573" y1="64630" x2="43229" y2="62593"/>
                        <a14:foregroundMark x1="43229" y1="62593" x2="44063" y2="59352"/>
                        <a14:foregroundMark x1="44063" y1="59352" x2="42760" y2="54630"/>
                        <a14:foregroundMark x1="42760" y1="54630" x2="42760" y2="54630"/>
                        <a14:foregroundMark x1="54635" y1="55556" x2="56198" y2="63981"/>
                        <a14:foregroundMark x1="56198" y1="63981" x2="56146" y2="68333"/>
                        <a14:foregroundMark x1="56146" y1="68333" x2="54167" y2="62500"/>
                        <a14:foregroundMark x1="44167" y1="88796" x2="42656" y2="93519"/>
                        <a14:foregroundMark x1="42656" y1="93519" x2="40625" y2="96111"/>
                        <a14:foregroundMark x1="40625" y1="96111" x2="37760" y2="96759"/>
                        <a14:foregroundMark x1="37760" y1="96759" x2="35729" y2="95833"/>
                        <a14:foregroundMark x1="35729" y1="95833" x2="34427" y2="99722"/>
                        <a14:foregroundMark x1="34427" y1="99722" x2="34271" y2="99907"/>
                        <a14:foregroundMark x1="54219" y1="81759" x2="55000" y2="87593"/>
                        <a14:foregroundMark x1="55000" y1="87593" x2="57813" y2="87037"/>
                        <a14:foregroundMark x1="57813" y1="87037" x2="60004" y2="88457"/>
                        <a14:foregroundMark x1="64635" y1="90882" x2="65365" y2="91019"/>
                        <a14:foregroundMark x1="68664" y1="98102" x2="69375" y2="99630"/>
                        <a14:foregroundMark x1="65365" y1="91019" x2="65585" y2="91491"/>
                        <a14:foregroundMark x1="57865" y1="77500" x2="57083" y2="72315"/>
                        <a14:foregroundMark x1="57813" y1="74907" x2="57656" y2="72963"/>
                        <a14:foregroundMark x1="57813" y1="73333" x2="57188" y2="71481"/>
                        <a14:foregroundMark x1="59062" y1="87500" x2="62187" y2="92870"/>
                        <a14:foregroundMark x1="62187" y1="92870" x2="64167" y2="92963"/>
                        <a14:foregroundMark x1="64167" y1="92963" x2="69844" y2="99722"/>
                        <a14:foregroundMark x1="56563" y1="96111" x2="50781" y2="94167"/>
                        <a14:foregroundMark x1="50781" y1="94167" x2="42240" y2="96574"/>
                        <a14:foregroundMark x1="42240" y1="96574" x2="39844" y2="99630"/>
                        <a14:foregroundMark x1="39844" y1="99630" x2="39792" y2="99907"/>
                        <a14:backgroundMark x1="58542" y1="83796" x2="59234" y2="87255"/>
                        <a14:backgroundMark x1="66083" y1="93389" x2="66719" y2="93796"/>
                        <a14:backgroundMark x1="62369" y1="91010" x2="63252" y2="91575"/>
                        <a14:backgroundMark x1="66719" y1="93796" x2="69844" y2="976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706" t="12500" r="27031"/>
          <a:stretch>
            <a:fillRect/>
          </a:stretch>
        </p:blipFill>
        <p:spPr>
          <a:xfrm>
            <a:off x="10338107" y="1764002"/>
            <a:ext cx="11234364" cy="11951998"/>
          </a:xfrm>
          <a:prstGeom prst="rect">
            <a:avLst/>
          </a:prstGeom>
          <a:effectLst>
            <a:outerShdw blurRad="127000" dist="254000" dir="5400000" algn="t" rotWithShape="0">
              <a:schemeClr val="bg1">
                <a:lumMod val="65000"/>
                <a:alpha val="10000"/>
              </a:schemeClr>
            </a:outerShdw>
          </a:effectLst>
        </p:spPr>
      </p:pic>
      <p:sp>
        <p:nvSpPr>
          <p:cNvPr id="43" name="!!light_circle2">
            <a:extLst>
              <a:ext uri="{FF2B5EF4-FFF2-40B4-BE49-F238E27FC236}">
                <a16:creationId xmlns:a16="http://schemas.microsoft.com/office/drawing/2014/main" id="{B55765BD-3859-3A02-5A8C-D5F48CC5F660}"/>
              </a:ext>
            </a:extLst>
          </p:cNvPr>
          <p:cNvSpPr/>
          <p:nvPr/>
        </p:nvSpPr>
        <p:spPr>
          <a:xfrm>
            <a:off x="9396045" y="4427466"/>
            <a:ext cx="8039100" cy="8039100"/>
          </a:xfrm>
          <a:prstGeom prst="donut">
            <a:avLst>
              <a:gd name="adj" fmla="val 23304"/>
            </a:avLst>
          </a:prstGeom>
          <a:noFill/>
          <a:ln w="12700">
            <a:solidFill>
              <a:schemeClr val="accent6">
                <a:lumMod val="20000"/>
                <a:lumOff val="80000"/>
              </a:schemeClr>
            </a:solidFill>
          </a:ln>
          <a:effectLst>
            <a:glow rad="2667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!!big_text_1">
            <a:extLst>
              <a:ext uri="{FF2B5EF4-FFF2-40B4-BE49-F238E27FC236}">
                <a16:creationId xmlns:a16="http://schemas.microsoft.com/office/drawing/2014/main" id="{211785C7-8D39-F1AA-3A1F-0D368A0CAC0A}"/>
              </a:ext>
            </a:extLst>
          </p:cNvPr>
          <p:cNvSpPr txBox="1"/>
          <p:nvPr/>
        </p:nvSpPr>
        <p:spPr>
          <a:xfrm>
            <a:off x="1886078" y="3319471"/>
            <a:ext cx="546656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solidFill>
                  <a:schemeClr val="tx2"/>
                </a:solidFill>
                <a:latin typeface="SFU Glytus" panose="00000300000000000000" pitchFamily="2" charset="0"/>
              </a:rPr>
              <a:t>DON'T</a:t>
            </a:r>
          </a:p>
        </p:txBody>
      </p:sp>
      <p:sp>
        <p:nvSpPr>
          <p:cNvPr id="4" name="!!big_text_2">
            <a:extLst>
              <a:ext uri="{FF2B5EF4-FFF2-40B4-BE49-F238E27FC236}">
                <a16:creationId xmlns:a16="http://schemas.microsoft.com/office/drawing/2014/main" id="{6D13E251-65D4-05A6-C33E-9ACA751AC217}"/>
              </a:ext>
            </a:extLst>
          </p:cNvPr>
          <p:cNvSpPr txBox="1"/>
          <p:nvPr/>
        </p:nvSpPr>
        <p:spPr>
          <a:xfrm>
            <a:off x="1886078" y="4684501"/>
            <a:ext cx="391966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solidFill>
                  <a:schemeClr val="tx2"/>
                </a:solidFill>
                <a:latin typeface="SFU Glytus" panose="00000300000000000000" pitchFamily="2" charset="0"/>
              </a:rPr>
              <a:t>KILL</a:t>
            </a:r>
          </a:p>
        </p:txBody>
      </p:sp>
      <p:sp>
        <p:nvSpPr>
          <p:cNvPr id="7" name="!!animals">
            <a:extLst>
              <a:ext uri="{FF2B5EF4-FFF2-40B4-BE49-F238E27FC236}">
                <a16:creationId xmlns:a16="http://schemas.microsoft.com/office/drawing/2014/main" id="{3B38158B-A8C2-0477-661B-CB09B325BBF3}"/>
              </a:ext>
            </a:extLst>
          </p:cNvPr>
          <p:cNvSpPr txBox="1"/>
          <p:nvPr/>
        </p:nvSpPr>
        <p:spPr>
          <a:xfrm>
            <a:off x="1886078" y="6753796"/>
            <a:ext cx="43364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rgbClr val="FFCC00"/>
                </a:solidFill>
                <a:latin typeface="SFU Glytus" panose="00000300000000000000" pitchFamily="2" charset="0"/>
              </a:rPr>
              <a:t>ANIMALS</a:t>
            </a:r>
          </a:p>
        </p:txBody>
      </p:sp>
      <p:sp>
        <p:nvSpPr>
          <p:cNvPr id="8" name="!!Serial">
            <a:extLst>
              <a:ext uri="{FF2B5EF4-FFF2-40B4-BE49-F238E27FC236}">
                <a16:creationId xmlns:a16="http://schemas.microsoft.com/office/drawing/2014/main" id="{AE155F28-07A7-0D2E-F620-0F4AB6DC49F3}"/>
              </a:ext>
            </a:extLst>
          </p:cNvPr>
          <p:cNvSpPr txBox="1"/>
          <p:nvPr/>
        </p:nvSpPr>
        <p:spPr>
          <a:xfrm>
            <a:off x="21859324" y="3587436"/>
            <a:ext cx="1701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b="1" dirty="0">
                <a:solidFill>
                  <a:srgbClr val="FFCC00"/>
                </a:solidFill>
                <a:latin typeface="SFU Glytus" panose="00000300000000000000" pitchFamily="2" charset="0"/>
              </a:rPr>
              <a:t>01</a:t>
            </a:r>
            <a:r>
              <a:rPr lang="en-US" sz="4000" dirty="0">
                <a:solidFill>
                  <a:srgbClr val="FFCC00"/>
                </a:solidFill>
                <a:latin typeface="SFU Glytus" panose="00000300000000000000" pitchFamily="2" charset="0"/>
              </a:rPr>
              <a:t>/16</a:t>
            </a:r>
          </a:p>
        </p:txBody>
      </p:sp>
      <p:sp>
        <p:nvSpPr>
          <p:cNvPr id="12" name="!!button_left">
            <a:hlinkClick r:id="rId4" action="ppaction://hlinksldjump"/>
            <a:extLst>
              <a:ext uri="{FF2B5EF4-FFF2-40B4-BE49-F238E27FC236}">
                <a16:creationId xmlns:a16="http://schemas.microsoft.com/office/drawing/2014/main" id="{B533400E-4A54-C79A-D6A3-9A7CB60E3735}"/>
              </a:ext>
            </a:extLst>
          </p:cNvPr>
          <p:cNvSpPr/>
          <p:nvPr/>
        </p:nvSpPr>
        <p:spPr>
          <a:xfrm rot="18900000">
            <a:off x="21311101" y="11873037"/>
            <a:ext cx="976468" cy="976468"/>
          </a:xfrm>
          <a:custGeom>
            <a:avLst/>
            <a:gdLst>
              <a:gd name="connsiteX0" fmla="*/ 515133 w 1191420"/>
              <a:gd name="connsiteY0" fmla="*/ 729827 h 1191420"/>
              <a:gd name="connsiteX1" fmla="*/ 515133 w 1191420"/>
              <a:gd name="connsiteY1" fmla="*/ 515133 h 1191420"/>
              <a:gd name="connsiteX2" fmla="*/ 729827 w 1191420"/>
              <a:gd name="connsiteY2" fmla="*/ 515133 h 1191420"/>
              <a:gd name="connsiteX3" fmla="*/ 695482 w 1191420"/>
              <a:gd name="connsiteY3" fmla="*/ 549478 h 1191420"/>
              <a:gd name="connsiteX4" fmla="*/ 546540 w 1191420"/>
              <a:gd name="connsiteY4" fmla="*/ 549478 h 1191420"/>
              <a:gd name="connsiteX5" fmla="*/ 546541 w 1191420"/>
              <a:gd name="connsiteY5" fmla="*/ 698419 h 1191420"/>
              <a:gd name="connsiteX6" fmla="*/ 197377 w 1191420"/>
              <a:gd name="connsiteY6" fmla="*/ 994043 h 1191420"/>
              <a:gd name="connsiteX7" fmla="*/ 994043 w 1191420"/>
              <a:gd name="connsiteY7" fmla="*/ 994043 h 1191420"/>
              <a:gd name="connsiteX8" fmla="*/ 994043 w 1191420"/>
              <a:gd name="connsiteY8" fmla="*/ 197377 h 1191420"/>
              <a:gd name="connsiteX9" fmla="*/ 197377 w 1191420"/>
              <a:gd name="connsiteY9" fmla="*/ 197377 h 1191420"/>
              <a:gd name="connsiteX10" fmla="*/ 197377 w 1191420"/>
              <a:gd name="connsiteY10" fmla="*/ 994043 h 1191420"/>
              <a:gd name="connsiteX11" fmla="*/ 174479 w 1191420"/>
              <a:gd name="connsiteY11" fmla="*/ 1016942 h 1191420"/>
              <a:gd name="connsiteX12" fmla="*/ 174480 w 1191420"/>
              <a:gd name="connsiteY12" fmla="*/ 174480 h 1191420"/>
              <a:gd name="connsiteX13" fmla="*/ 1016942 w 1191420"/>
              <a:gd name="connsiteY13" fmla="*/ 174479 h 1191420"/>
              <a:gd name="connsiteX14" fmla="*/ 1016941 w 1191420"/>
              <a:gd name="connsiteY14" fmla="*/ 1016941 h 1191420"/>
              <a:gd name="connsiteX15" fmla="*/ 174479 w 1191420"/>
              <a:gd name="connsiteY15" fmla="*/ 1016942 h 11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1420" h="1191420">
                <a:moveTo>
                  <a:pt x="515133" y="729827"/>
                </a:moveTo>
                <a:lnTo>
                  <a:pt x="515133" y="515133"/>
                </a:lnTo>
                <a:lnTo>
                  <a:pt x="729827" y="515133"/>
                </a:lnTo>
                <a:lnTo>
                  <a:pt x="695482" y="549478"/>
                </a:lnTo>
                <a:lnTo>
                  <a:pt x="546540" y="549478"/>
                </a:lnTo>
                <a:lnTo>
                  <a:pt x="546541" y="698419"/>
                </a:lnTo>
                <a:close/>
                <a:moveTo>
                  <a:pt x="197377" y="994043"/>
                </a:moveTo>
                <a:cubicBezTo>
                  <a:pt x="417371" y="1214037"/>
                  <a:pt x="774050" y="1214036"/>
                  <a:pt x="994043" y="994043"/>
                </a:cubicBezTo>
                <a:cubicBezTo>
                  <a:pt x="1214036" y="774050"/>
                  <a:pt x="1214037" y="417371"/>
                  <a:pt x="994043" y="197377"/>
                </a:cubicBezTo>
                <a:cubicBezTo>
                  <a:pt x="774050" y="-22616"/>
                  <a:pt x="417370" y="-22616"/>
                  <a:pt x="197377" y="197377"/>
                </a:cubicBezTo>
                <a:cubicBezTo>
                  <a:pt x="-22616" y="417370"/>
                  <a:pt x="-22616" y="774050"/>
                  <a:pt x="197377" y="994043"/>
                </a:cubicBezTo>
                <a:close/>
                <a:moveTo>
                  <a:pt x="174479" y="1016942"/>
                </a:moveTo>
                <a:cubicBezTo>
                  <a:pt x="-58160" y="784302"/>
                  <a:pt x="-58160" y="407119"/>
                  <a:pt x="174480" y="174480"/>
                </a:cubicBezTo>
                <a:cubicBezTo>
                  <a:pt x="407119" y="-58160"/>
                  <a:pt x="784302" y="-58160"/>
                  <a:pt x="1016942" y="174479"/>
                </a:cubicBezTo>
                <a:cubicBezTo>
                  <a:pt x="1249581" y="407119"/>
                  <a:pt x="1249580" y="784301"/>
                  <a:pt x="1016941" y="1016941"/>
                </a:cubicBezTo>
                <a:cubicBezTo>
                  <a:pt x="784301" y="1249580"/>
                  <a:pt x="407119" y="1249581"/>
                  <a:pt x="174479" y="1016942"/>
                </a:cubicBezTo>
                <a:close/>
              </a:path>
            </a:pathLst>
          </a:custGeom>
          <a:solidFill>
            <a:schemeClr val="tx2"/>
          </a:solidFill>
          <a:ln w="5259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!!button_right">
            <a:hlinkClick r:id="rId5" action="ppaction://hlinksldjump"/>
            <a:extLst>
              <a:ext uri="{FF2B5EF4-FFF2-40B4-BE49-F238E27FC236}">
                <a16:creationId xmlns:a16="http://schemas.microsoft.com/office/drawing/2014/main" id="{1ACB1396-AA55-1D0A-0D73-B15C7C557AD8}"/>
              </a:ext>
            </a:extLst>
          </p:cNvPr>
          <p:cNvSpPr/>
          <p:nvPr/>
        </p:nvSpPr>
        <p:spPr>
          <a:xfrm rot="8100000">
            <a:off x="22583963" y="11873037"/>
            <a:ext cx="976468" cy="976468"/>
          </a:xfrm>
          <a:custGeom>
            <a:avLst/>
            <a:gdLst>
              <a:gd name="connsiteX0" fmla="*/ 515133 w 1191420"/>
              <a:gd name="connsiteY0" fmla="*/ 729827 h 1191420"/>
              <a:gd name="connsiteX1" fmla="*/ 515133 w 1191420"/>
              <a:gd name="connsiteY1" fmla="*/ 515133 h 1191420"/>
              <a:gd name="connsiteX2" fmla="*/ 729827 w 1191420"/>
              <a:gd name="connsiteY2" fmla="*/ 515133 h 1191420"/>
              <a:gd name="connsiteX3" fmla="*/ 695482 w 1191420"/>
              <a:gd name="connsiteY3" fmla="*/ 549478 h 1191420"/>
              <a:gd name="connsiteX4" fmla="*/ 546540 w 1191420"/>
              <a:gd name="connsiteY4" fmla="*/ 549478 h 1191420"/>
              <a:gd name="connsiteX5" fmla="*/ 546541 w 1191420"/>
              <a:gd name="connsiteY5" fmla="*/ 698419 h 1191420"/>
              <a:gd name="connsiteX6" fmla="*/ 197377 w 1191420"/>
              <a:gd name="connsiteY6" fmla="*/ 994043 h 1191420"/>
              <a:gd name="connsiteX7" fmla="*/ 994043 w 1191420"/>
              <a:gd name="connsiteY7" fmla="*/ 994043 h 1191420"/>
              <a:gd name="connsiteX8" fmla="*/ 994043 w 1191420"/>
              <a:gd name="connsiteY8" fmla="*/ 197377 h 1191420"/>
              <a:gd name="connsiteX9" fmla="*/ 197377 w 1191420"/>
              <a:gd name="connsiteY9" fmla="*/ 197377 h 1191420"/>
              <a:gd name="connsiteX10" fmla="*/ 197377 w 1191420"/>
              <a:gd name="connsiteY10" fmla="*/ 994043 h 1191420"/>
              <a:gd name="connsiteX11" fmla="*/ 174479 w 1191420"/>
              <a:gd name="connsiteY11" fmla="*/ 1016942 h 1191420"/>
              <a:gd name="connsiteX12" fmla="*/ 174480 w 1191420"/>
              <a:gd name="connsiteY12" fmla="*/ 174480 h 1191420"/>
              <a:gd name="connsiteX13" fmla="*/ 1016942 w 1191420"/>
              <a:gd name="connsiteY13" fmla="*/ 174479 h 1191420"/>
              <a:gd name="connsiteX14" fmla="*/ 1016941 w 1191420"/>
              <a:gd name="connsiteY14" fmla="*/ 1016941 h 1191420"/>
              <a:gd name="connsiteX15" fmla="*/ 174479 w 1191420"/>
              <a:gd name="connsiteY15" fmla="*/ 1016942 h 11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1420" h="1191420">
                <a:moveTo>
                  <a:pt x="515133" y="729827"/>
                </a:moveTo>
                <a:lnTo>
                  <a:pt x="515133" y="515133"/>
                </a:lnTo>
                <a:lnTo>
                  <a:pt x="729827" y="515133"/>
                </a:lnTo>
                <a:lnTo>
                  <a:pt x="695482" y="549478"/>
                </a:lnTo>
                <a:lnTo>
                  <a:pt x="546540" y="549478"/>
                </a:lnTo>
                <a:lnTo>
                  <a:pt x="546541" y="698419"/>
                </a:lnTo>
                <a:close/>
                <a:moveTo>
                  <a:pt x="197377" y="994043"/>
                </a:moveTo>
                <a:cubicBezTo>
                  <a:pt x="417371" y="1214037"/>
                  <a:pt x="774050" y="1214036"/>
                  <a:pt x="994043" y="994043"/>
                </a:cubicBezTo>
                <a:cubicBezTo>
                  <a:pt x="1214036" y="774050"/>
                  <a:pt x="1214037" y="417371"/>
                  <a:pt x="994043" y="197377"/>
                </a:cubicBezTo>
                <a:cubicBezTo>
                  <a:pt x="774050" y="-22616"/>
                  <a:pt x="417370" y="-22616"/>
                  <a:pt x="197377" y="197377"/>
                </a:cubicBezTo>
                <a:cubicBezTo>
                  <a:pt x="-22616" y="417370"/>
                  <a:pt x="-22616" y="774050"/>
                  <a:pt x="197377" y="994043"/>
                </a:cubicBezTo>
                <a:close/>
                <a:moveTo>
                  <a:pt x="174479" y="1016942"/>
                </a:moveTo>
                <a:cubicBezTo>
                  <a:pt x="-58160" y="784302"/>
                  <a:pt x="-58160" y="407119"/>
                  <a:pt x="174480" y="174480"/>
                </a:cubicBezTo>
                <a:cubicBezTo>
                  <a:pt x="407119" y="-58160"/>
                  <a:pt x="784302" y="-58160"/>
                  <a:pt x="1016942" y="174479"/>
                </a:cubicBezTo>
                <a:cubicBezTo>
                  <a:pt x="1249581" y="407119"/>
                  <a:pt x="1249580" y="784301"/>
                  <a:pt x="1016941" y="1016941"/>
                </a:cubicBezTo>
                <a:cubicBezTo>
                  <a:pt x="784301" y="1249580"/>
                  <a:pt x="407119" y="1249581"/>
                  <a:pt x="174479" y="1016942"/>
                </a:cubicBezTo>
                <a:close/>
              </a:path>
            </a:pathLst>
          </a:custGeom>
          <a:solidFill>
            <a:schemeClr val="tx2"/>
          </a:solidFill>
          <a:ln w="5259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7" name="!!Cross" descr="Close outline">
            <a:extLst>
              <a:ext uri="{FF2B5EF4-FFF2-40B4-BE49-F238E27FC236}">
                <a16:creationId xmlns:a16="http://schemas.microsoft.com/office/drawing/2014/main" id="{90E5664A-258B-5881-90BD-3C15BCD832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253545" y="7284966"/>
            <a:ext cx="23241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7021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!!light_circle1">
            <a:extLst>
              <a:ext uri="{FF2B5EF4-FFF2-40B4-BE49-F238E27FC236}">
                <a16:creationId xmlns:a16="http://schemas.microsoft.com/office/drawing/2014/main" id="{D6F8DC0E-4A26-D7EB-C842-1D827D2E3FCD}"/>
              </a:ext>
            </a:extLst>
          </p:cNvPr>
          <p:cNvSpPr/>
          <p:nvPr/>
        </p:nvSpPr>
        <p:spPr>
          <a:xfrm>
            <a:off x="11493629" y="7391400"/>
            <a:ext cx="8039100" cy="8039100"/>
          </a:xfrm>
          <a:prstGeom prst="donut">
            <a:avLst>
              <a:gd name="adj" fmla="val 2347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glow rad="266700">
              <a:schemeClr val="bg1">
                <a:alpha val="6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7" name="!!animal_photo" descr="A zebra with a black background&#10;&#10;AI-generated content may be incorrect.">
            <a:extLst>
              <a:ext uri="{FF2B5EF4-FFF2-40B4-BE49-F238E27FC236}">
                <a16:creationId xmlns:a16="http://schemas.microsoft.com/office/drawing/2014/main" id="{64C25BFB-2C8D-4831-1DA1-B22586A0891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03741" y="3411793"/>
            <a:ext cx="12880257" cy="10304206"/>
          </a:xfrm>
          <a:prstGeom prst="rect">
            <a:avLst/>
          </a:prstGeom>
          <a:effectLst>
            <a:outerShdw blurRad="127000" dist="254000" dir="5400000" algn="t" rotWithShape="0">
              <a:schemeClr val="bg1">
                <a:lumMod val="65000"/>
                <a:alpha val="10000"/>
              </a:schemeClr>
            </a:outerShdw>
          </a:effectLst>
        </p:spPr>
      </p:pic>
      <p:sp>
        <p:nvSpPr>
          <p:cNvPr id="9" name="!!big_text_1">
            <a:extLst>
              <a:ext uri="{FF2B5EF4-FFF2-40B4-BE49-F238E27FC236}">
                <a16:creationId xmlns:a16="http://schemas.microsoft.com/office/drawing/2014/main" id="{141CC88C-23D3-5AA5-FB49-7A5823618AD7}"/>
              </a:ext>
            </a:extLst>
          </p:cNvPr>
          <p:cNvSpPr txBox="1"/>
          <p:nvPr/>
        </p:nvSpPr>
        <p:spPr>
          <a:xfrm>
            <a:off x="1886078" y="3319471"/>
            <a:ext cx="546656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solidFill>
                  <a:schemeClr val="tx2"/>
                </a:solidFill>
                <a:latin typeface="SFU Glytus" panose="00000300000000000000" pitchFamily="2" charset="0"/>
              </a:rPr>
              <a:t>DON'T</a:t>
            </a:r>
          </a:p>
        </p:txBody>
      </p:sp>
      <p:sp>
        <p:nvSpPr>
          <p:cNvPr id="10" name="!!big_text_2">
            <a:extLst>
              <a:ext uri="{FF2B5EF4-FFF2-40B4-BE49-F238E27FC236}">
                <a16:creationId xmlns:a16="http://schemas.microsoft.com/office/drawing/2014/main" id="{23122B31-E0E8-B5AA-FEC4-86F752B1CA9E}"/>
              </a:ext>
            </a:extLst>
          </p:cNvPr>
          <p:cNvSpPr txBox="1"/>
          <p:nvPr/>
        </p:nvSpPr>
        <p:spPr>
          <a:xfrm>
            <a:off x="1886078" y="4684501"/>
            <a:ext cx="391966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solidFill>
                  <a:schemeClr val="tx2"/>
                </a:solidFill>
                <a:latin typeface="SFU Glytus" panose="00000300000000000000" pitchFamily="2" charset="0"/>
              </a:rPr>
              <a:t>KILL</a:t>
            </a:r>
          </a:p>
        </p:txBody>
      </p:sp>
      <p:sp>
        <p:nvSpPr>
          <p:cNvPr id="11" name="!!animals">
            <a:extLst>
              <a:ext uri="{FF2B5EF4-FFF2-40B4-BE49-F238E27FC236}">
                <a16:creationId xmlns:a16="http://schemas.microsoft.com/office/drawing/2014/main" id="{0DF80EC1-5D4B-98C9-BDC3-BAA7A1300A31}"/>
              </a:ext>
            </a:extLst>
          </p:cNvPr>
          <p:cNvSpPr txBox="1"/>
          <p:nvPr/>
        </p:nvSpPr>
        <p:spPr>
          <a:xfrm>
            <a:off x="1886078" y="6753796"/>
            <a:ext cx="43364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rgbClr val="FFCC00"/>
                </a:solidFill>
                <a:latin typeface="SFU Glytus" panose="00000300000000000000" pitchFamily="2" charset="0"/>
              </a:rPr>
              <a:t>ANIMALS</a:t>
            </a:r>
          </a:p>
        </p:txBody>
      </p:sp>
      <p:sp>
        <p:nvSpPr>
          <p:cNvPr id="37" name="!!calling">
            <a:extLst>
              <a:ext uri="{FF2B5EF4-FFF2-40B4-BE49-F238E27FC236}">
                <a16:creationId xmlns:a16="http://schemas.microsoft.com/office/drawing/2014/main" id="{82178944-DD9D-B7C3-8327-4830F13B724D}"/>
              </a:ext>
            </a:extLst>
          </p:cNvPr>
          <p:cNvSpPr txBox="1"/>
          <p:nvPr/>
        </p:nvSpPr>
        <p:spPr>
          <a:xfrm>
            <a:off x="1886078" y="9764657"/>
            <a:ext cx="434285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accent4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They </a:t>
            </a:r>
            <a:r>
              <a:rPr lang="en-US" sz="4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Feel</a:t>
            </a:r>
            <a:r>
              <a:rPr lang="en-US" sz="4400" dirty="0">
                <a:solidFill>
                  <a:schemeClr val="accent4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 Too</a:t>
            </a:r>
          </a:p>
          <a:p>
            <a:r>
              <a:rPr lang="en-US" sz="4400" dirty="0">
                <a:solidFill>
                  <a:schemeClr val="accent4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Stop The </a:t>
            </a:r>
            <a:r>
              <a:rPr lang="en-US" sz="4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Cruelty</a:t>
            </a:r>
          </a:p>
        </p:txBody>
      </p:sp>
      <p:sp>
        <p:nvSpPr>
          <p:cNvPr id="38" name="!!Serial">
            <a:extLst>
              <a:ext uri="{FF2B5EF4-FFF2-40B4-BE49-F238E27FC236}">
                <a16:creationId xmlns:a16="http://schemas.microsoft.com/office/drawing/2014/main" id="{DD334ED3-E6C8-03CF-09E4-A151640FF7B8}"/>
              </a:ext>
            </a:extLst>
          </p:cNvPr>
          <p:cNvSpPr txBox="1"/>
          <p:nvPr/>
        </p:nvSpPr>
        <p:spPr>
          <a:xfrm>
            <a:off x="21859324" y="3587436"/>
            <a:ext cx="1701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b="1" dirty="0">
                <a:solidFill>
                  <a:srgbClr val="FFCC00"/>
                </a:solidFill>
                <a:latin typeface="SFU Glytus" panose="00000300000000000000" pitchFamily="2" charset="0"/>
              </a:rPr>
              <a:t>02</a:t>
            </a:r>
            <a:r>
              <a:rPr lang="en-US" sz="4000" dirty="0">
                <a:solidFill>
                  <a:srgbClr val="FFCC00"/>
                </a:solidFill>
                <a:latin typeface="SFU Glytus" panose="00000300000000000000" pitchFamily="2" charset="0"/>
              </a:rPr>
              <a:t>/16</a:t>
            </a:r>
          </a:p>
        </p:txBody>
      </p:sp>
      <p:sp>
        <p:nvSpPr>
          <p:cNvPr id="39" name="!!button_left">
            <a:hlinkClick r:id="rId3" action="ppaction://hlinksldjump"/>
            <a:extLst>
              <a:ext uri="{FF2B5EF4-FFF2-40B4-BE49-F238E27FC236}">
                <a16:creationId xmlns:a16="http://schemas.microsoft.com/office/drawing/2014/main" id="{AE9637D8-08F9-75B7-A9C6-A66893FE2C59}"/>
              </a:ext>
            </a:extLst>
          </p:cNvPr>
          <p:cNvSpPr/>
          <p:nvPr/>
        </p:nvSpPr>
        <p:spPr>
          <a:xfrm rot="18900000">
            <a:off x="21311101" y="11873037"/>
            <a:ext cx="976468" cy="976468"/>
          </a:xfrm>
          <a:custGeom>
            <a:avLst/>
            <a:gdLst>
              <a:gd name="connsiteX0" fmla="*/ 515133 w 1191420"/>
              <a:gd name="connsiteY0" fmla="*/ 729827 h 1191420"/>
              <a:gd name="connsiteX1" fmla="*/ 515133 w 1191420"/>
              <a:gd name="connsiteY1" fmla="*/ 515133 h 1191420"/>
              <a:gd name="connsiteX2" fmla="*/ 729827 w 1191420"/>
              <a:gd name="connsiteY2" fmla="*/ 515133 h 1191420"/>
              <a:gd name="connsiteX3" fmla="*/ 695482 w 1191420"/>
              <a:gd name="connsiteY3" fmla="*/ 549478 h 1191420"/>
              <a:gd name="connsiteX4" fmla="*/ 546540 w 1191420"/>
              <a:gd name="connsiteY4" fmla="*/ 549478 h 1191420"/>
              <a:gd name="connsiteX5" fmla="*/ 546541 w 1191420"/>
              <a:gd name="connsiteY5" fmla="*/ 698419 h 1191420"/>
              <a:gd name="connsiteX6" fmla="*/ 197377 w 1191420"/>
              <a:gd name="connsiteY6" fmla="*/ 994043 h 1191420"/>
              <a:gd name="connsiteX7" fmla="*/ 994043 w 1191420"/>
              <a:gd name="connsiteY7" fmla="*/ 994043 h 1191420"/>
              <a:gd name="connsiteX8" fmla="*/ 994043 w 1191420"/>
              <a:gd name="connsiteY8" fmla="*/ 197377 h 1191420"/>
              <a:gd name="connsiteX9" fmla="*/ 197377 w 1191420"/>
              <a:gd name="connsiteY9" fmla="*/ 197377 h 1191420"/>
              <a:gd name="connsiteX10" fmla="*/ 197377 w 1191420"/>
              <a:gd name="connsiteY10" fmla="*/ 994043 h 1191420"/>
              <a:gd name="connsiteX11" fmla="*/ 174479 w 1191420"/>
              <a:gd name="connsiteY11" fmla="*/ 1016942 h 1191420"/>
              <a:gd name="connsiteX12" fmla="*/ 174480 w 1191420"/>
              <a:gd name="connsiteY12" fmla="*/ 174480 h 1191420"/>
              <a:gd name="connsiteX13" fmla="*/ 1016942 w 1191420"/>
              <a:gd name="connsiteY13" fmla="*/ 174479 h 1191420"/>
              <a:gd name="connsiteX14" fmla="*/ 1016941 w 1191420"/>
              <a:gd name="connsiteY14" fmla="*/ 1016941 h 1191420"/>
              <a:gd name="connsiteX15" fmla="*/ 174479 w 1191420"/>
              <a:gd name="connsiteY15" fmla="*/ 1016942 h 11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1420" h="1191420">
                <a:moveTo>
                  <a:pt x="515133" y="729827"/>
                </a:moveTo>
                <a:lnTo>
                  <a:pt x="515133" y="515133"/>
                </a:lnTo>
                <a:lnTo>
                  <a:pt x="729827" y="515133"/>
                </a:lnTo>
                <a:lnTo>
                  <a:pt x="695482" y="549478"/>
                </a:lnTo>
                <a:lnTo>
                  <a:pt x="546540" y="549478"/>
                </a:lnTo>
                <a:lnTo>
                  <a:pt x="546541" y="698419"/>
                </a:lnTo>
                <a:close/>
                <a:moveTo>
                  <a:pt x="197377" y="994043"/>
                </a:moveTo>
                <a:cubicBezTo>
                  <a:pt x="417371" y="1214037"/>
                  <a:pt x="774050" y="1214036"/>
                  <a:pt x="994043" y="994043"/>
                </a:cubicBezTo>
                <a:cubicBezTo>
                  <a:pt x="1214036" y="774050"/>
                  <a:pt x="1214037" y="417371"/>
                  <a:pt x="994043" y="197377"/>
                </a:cubicBezTo>
                <a:cubicBezTo>
                  <a:pt x="774050" y="-22616"/>
                  <a:pt x="417370" y="-22616"/>
                  <a:pt x="197377" y="197377"/>
                </a:cubicBezTo>
                <a:cubicBezTo>
                  <a:pt x="-22616" y="417370"/>
                  <a:pt x="-22616" y="774050"/>
                  <a:pt x="197377" y="994043"/>
                </a:cubicBezTo>
                <a:close/>
                <a:moveTo>
                  <a:pt x="174479" y="1016942"/>
                </a:moveTo>
                <a:cubicBezTo>
                  <a:pt x="-58160" y="784302"/>
                  <a:pt x="-58160" y="407119"/>
                  <a:pt x="174480" y="174480"/>
                </a:cubicBezTo>
                <a:cubicBezTo>
                  <a:pt x="407119" y="-58160"/>
                  <a:pt x="784302" y="-58160"/>
                  <a:pt x="1016942" y="174479"/>
                </a:cubicBezTo>
                <a:cubicBezTo>
                  <a:pt x="1249581" y="407119"/>
                  <a:pt x="1249580" y="784301"/>
                  <a:pt x="1016941" y="1016941"/>
                </a:cubicBezTo>
                <a:cubicBezTo>
                  <a:pt x="784301" y="1249580"/>
                  <a:pt x="407119" y="1249581"/>
                  <a:pt x="174479" y="1016942"/>
                </a:cubicBezTo>
                <a:close/>
              </a:path>
            </a:pathLst>
          </a:custGeom>
          <a:solidFill>
            <a:schemeClr val="tx2"/>
          </a:solidFill>
          <a:ln w="5259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!!button_right">
            <a:hlinkClick r:id="rId4" action="ppaction://hlinksldjump"/>
            <a:extLst>
              <a:ext uri="{FF2B5EF4-FFF2-40B4-BE49-F238E27FC236}">
                <a16:creationId xmlns:a16="http://schemas.microsoft.com/office/drawing/2014/main" id="{5CB41AEE-6D43-59A4-500B-38FA8ED7D978}"/>
              </a:ext>
            </a:extLst>
          </p:cNvPr>
          <p:cNvSpPr/>
          <p:nvPr/>
        </p:nvSpPr>
        <p:spPr>
          <a:xfrm rot="8100000">
            <a:off x="22583963" y="11873037"/>
            <a:ext cx="976468" cy="976468"/>
          </a:xfrm>
          <a:custGeom>
            <a:avLst/>
            <a:gdLst>
              <a:gd name="connsiteX0" fmla="*/ 515133 w 1191420"/>
              <a:gd name="connsiteY0" fmla="*/ 729827 h 1191420"/>
              <a:gd name="connsiteX1" fmla="*/ 515133 w 1191420"/>
              <a:gd name="connsiteY1" fmla="*/ 515133 h 1191420"/>
              <a:gd name="connsiteX2" fmla="*/ 729827 w 1191420"/>
              <a:gd name="connsiteY2" fmla="*/ 515133 h 1191420"/>
              <a:gd name="connsiteX3" fmla="*/ 695482 w 1191420"/>
              <a:gd name="connsiteY3" fmla="*/ 549478 h 1191420"/>
              <a:gd name="connsiteX4" fmla="*/ 546540 w 1191420"/>
              <a:gd name="connsiteY4" fmla="*/ 549478 h 1191420"/>
              <a:gd name="connsiteX5" fmla="*/ 546541 w 1191420"/>
              <a:gd name="connsiteY5" fmla="*/ 698419 h 1191420"/>
              <a:gd name="connsiteX6" fmla="*/ 197377 w 1191420"/>
              <a:gd name="connsiteY6" fmla="*/ 994043 h 1191420"/>
              <a:gd name="connsiteX7" fmla="*/ 994043 w 1191420"/>
              <a:gd name="connsiteY7" fmla="*/ 994043 h 1191420"/>
              <a:gd name="connsiteX8" fmla="*/ 994043 w 1191420"/>
              <a:gd name="connsiteY8" fmla="*/ 197377 h 1191420"/>
              <a:gd name="connsiteX9" fmla="*/ 197377 w 1191420"/>
              <a:gd name="connsiteY9" fmla="*/ 197377 h 1191420"/>
              <a:gd name="connsiteX10" fmla="*/ 197377 w 1191420"/>
              <a:gd name="connsiteY10" fmla="*/ 994043 h 1191420"/>
              <a:gd name="connsiteX11" fmla="*/ 174479 w 1191420"/>
              <a:gd name="connsiteY11" fmla="*/ 1016942 h 1191420"/>
              <a:gd name="connsiteX12" fmla="*/ 174480 w 1191420"/>
              <a:gd name="connsiteY12" fmla="*/ 174480 h 1191420"/>
              <a:gd name="connsiteX13" fmla="*/ 1016942 w 1191420"/>
              <a:gd name="connsiteY13" fmla="*/ 174479 h 1191420"/>
              <a:gd name="connsiteX14" fmla="*/ 1016941 w 1191420"/>
              <a:gd name="connsiteY14" fmla="*/ 1016941 h 1191420"/>
              <a:gd name="connsiteX15" fmla="*/ 174479 w 1191420"/>
              <a:gd name="connsiteY15" fmla="*/ 1016942 h 11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1420" h="1191420">
                <a:moveTo>
                  <a:pt x="515133" y="729827"/>
                </a:moveTo>
                <a:lnTo>
                  <a:pt x="515133" y="515133"/>
                </a:lnTo>
                <a:lnTo>
                  <a:pt x="729827" y="515133"/>
                </a:lnTo>
                <a:lnTo>
                  <a:pt x="695482" y="549478"/>
                </a:lnTo>
                <a:lnTo>
                  <a:pt x="546540" y="549478"/>
                </a:lnTo>
                <a:lnTo>
                  <a:pt x="546541" y="698419"/>
                </a:lnTo>
                <a:close/>
                <a:moveTo>
                  <a:pt x="197377" y="994043"/>
                </a:moveTo>
                <a:cubicBezTo>
                  <a:pt x="417371" y="1214037"/>
                  <a:pt x="774050" y="1214036"/>
                  <a:pt x="994043" y="994043"/>
                </a:cubicBezTo>
                <a:cubicBezTo>
                  <a:pt x="1214036" y="774050"/>
                  <a:pt x="1214037" y="417371"/>
                  <a:pt x="994043" y="197377"/>
                </a:cubicBezTo>
                <a:cubicBezTo>
                  <a:pt x="774050" y="-22616"/>
                  <a:pt x="417370" y="-22616"/>
                  <a:pt x="197377" y="197377"/>
                </a:cubicBezTo>
                <a:cubicBezTo>
                  <a:pt x="-22616" y="417370"/>
                  <a:pt x="-22616" y="774050"/>
                  <a:pt x="197377" y="994043"/>
                </a:cubicBezTo>
                <a:close/>
                <a:moveTo>
                  <a:pt x="174479" y="1016942"/>
                </a:moveTo>
                <a:cubicBezTo>
                  <a:pt x="-58160" y="784302"/>
                  <a:pt x="-58160" y="407119"/>
                  <a:pt x="174480" y="174480"/>
                </a:cubicBezTo>
                <a:cubicBezTo>
                  <a:pt x="407119" y="-58160"/>
                  <a:pt x="784302" y="-58160"/>
                  <a:pt x="1016942" y="174479"/>
                </a:cubicBezTo>
                <a:cubicBezTo>
                  <a:pt x="1249581" y="407119"/>
                  <a:pt x="1249580" y="784301"/>
                  <a:pt x="1016941" y="1016941"/>
                </a:cubicBezTo>
                <a:cubicBezTo>
                  <a:pt x="784301" y="1249580"/>
                  <a:pt x="407119" y="1249581"/>
                  <a:pt x="174479" y="1016942"/>
                </a:cubicBezTo>
                <a:close/>
              </a:path>
            </a:pathLst>
          </a:custGeom>
          <a:solidFill>
            <a:schemeClr val="tx2"/>
          </a:solidFill>
          <a:ln w="5259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!!name">
            <a:extLst>
              <a:ext uri="{FF2B5EF4-FFF2-40B4-BE49-F238E27FC236}">
                <a16:creationId xmlns:a16="http://schemas.microsoft.com/office/drawing/2014/main" id="{5251D342-D4F8-7799-4648-DAFDCA107463}"/>
              </a:ext>
            </a:extLst>
          </p:cNvPr>
          <p:cNvSpPr txBox="1"/>
          <p:nvPr/>
        </p:nvSpPr>
        <p:spPr>
          <a:xfrm>
            <a:off x="22085347" y="4427466"/>
            <a:ext cx="14750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accent4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Zebra</a:t>
            </a:r>
          </a:p>
        </p:txBody>
      </p:sp>
      <p:sp>
        <p:nvSpPr>
          <p:cNvPr id="43" name="!!light_circle2">
            <a:extLst>
              <a:ext uri="{FF2B5EF4-FFF2-40B4-BE49-F238E27FC236}">
                <a16:creationId xmlns:a16="http://schemas.microsoft.com/office/drawing/2014/main" id="{B55765BD-3859-3A02-5A8C-D5F48CC5F660}"/>
              </a:ext>
            </a:extLst>
          </p:cNvPr>
          <p:cNvSpPr/>
          <p:nvPr/>
        </p:nvSpPr>
        <p:spPr>
          <a:xfrm>
            <a:off x="11493629" y="7391400"/>
            <a:ext cx="8039100" cy="8039100"/>
          </a:xfrm>
          <a:prstGeom prst="donut">
            <a:avLst>
              <a:gd name="adj" fmla="val 23304"/>
            </a:avLst>
          </a:prstGeom>
          <a:noFill/>
          <a:ln w="12700">
            <a:solidFill>
              <a:schemeClr val="accent4">
                <a:lumMod val="20000"/>
                <a:lumOff val="80000"/>
              </a:schemeClr>
            </a:solidFill>
          </a:ln>
          <a:effectLst>
            <a:glow rad="2667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3" name="!!Cross" descr="Close outline">
            <a:extLst>
              <a:ext uri="{FF2B5EF4-FFF2-40B4-BE49-F238E27FC236}">
                <a16:creationId xmlns:a16="http://schemas.microsoft.com/office/drawing/2014/main" id="{AAD3ECBB-003A-EFB9-F5FD-18B5DE9A2B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351129" y="10248900"/>
            <a:ext cx="23241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62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!!light_circle1">
            <a:extLst>
              <a:ext uri="{FF2B5EF4-FFF2-40B4-BE49-F238E27FC236}">
                <a16:creationId xmlns:a16="http://schemas.microsoft.com/office/drawing/2014/main" id="{D6F8DC0E-4A26-D7EB-C842-1D827D2E3FCD}"/>
              </a:ext>
            </a:extLst>
          </p:cNvPr>
          <p:cNvSpPr/>
          <p:nvPr/>
        </p:nvSpPr>
        <p:spPr>
          <a:xfrm>
            <a:off x="8669418" y="4427466"/>
            <a:ext cx="8039100" cy="8039100"/>
          </a:xfrm>
          <a:prstGeom prst="donut">
            <a:avLst>
              <a:gd name="adj" fmla="val 2347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glow rad="266700">
              <a:schemeClr val="bg1">
                <a:alpha val="6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!!animal_photo" descr="A white tiger lying on grass&#10;&#10;AI-generated content may be incorrect.">
            <a:extLst>
              <a:ext uri="{FF2B5EF4-FFF2-40B4-BE49-F238E27FC236}">
                <a16:creationId xmlns:a16="http://schemas.microsoft.com/office/drawing/2014/main" id="{17C9A818-640B-D9DB-F959-8372A0FDE26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1953" l="10000" r="97188">
                        <a14:foregroundMark x1="31458" y1="46797" x2="32604" y2="49844"/>
                        <a14:foregroundMark x1="44427" y1="34219" x2="40938" y2="36172"/>
                        <a14:foregroundMark x1="40938" y1="36172" x2="39792" y2="40547"/>
                        <a14:foregroundMark x1="39792" y1="40547" x2="38021" y2="43438"/>
                        <a14:foregroundMark x1="38021" y1="43438" x2="42396" y2="47578"/>
                        <a14:foregroundMark x1="42396" y1="47578" x2="44792" y2="43906"/>
                        <a14:foregroundMark x1="44792" y1="43906" x2="44375" y2="34609"/>
                        <a14:foregroundMark x1="15625" y1="80938" x2="14167" y2="84688"/>
                        <a14:foregroundMark x1="14167" y1="84688" x2="18542" y2="90078"/>
                        <a14:foregroundMark x1="18542" y1="90078" x2="27396" y2="92031"/>
                        <a14:foregroundMark x1="27396" y1="92031" x2="34583" y2="89766"/>
                        <a14:foregroundMark x1="38906" y1="89844" x2="62448" y2="92500"/>
                        <a14:foregroundMark x1="62448" y1="92500" x2="74010" y2="91250"/>
                        <a14:foregroundMark x1="74010" y1="91250" x2="97188" y2="74922"/>
                        <a14:foregroundMark x1="97188" y1="74922" x2="83698" y2="59609"/>
                        <a14:foregroundMark x1="56927" y1="78594" x2="57552" y2="82500"/>
                        <a14:foregroundMark x1="57552" y1="82500" x2="59427" y2="86250"/>
                        <a14:foregroundMark x1="59427" y1="86250" x2="64948" y2="90703"/>
                        <a14:foregroundMark x1="64948" y1="90703" x2="68854" y2="91563"/>
                        <a14:foregroundMark x1="68854" y1="91563" x2="77813" y2="90000"/>
                        <a14:foregroundMark x1="77813" y1="90000" x2="85469" y2="83359"/>
                        <a14:foregroundMark x1="85469" y1="83359" x2="86563" y2="77734"/>
                        <a14:foregroundMark x1="86563" y1="77734" x2="83021" y2="64063"/>
                        <a14:foregroundMark x1="83021" y1="64063" x2="72240" y2="59219"/>
                        <a14:foregroundMark x1="72240" y1="59219" x2="66198" y2="61172"/>
                        <a14:foregroundMark x1="66198" y1="61172" x2="61302" y2="66563"/>
                        <a14:foregroundMark x1="61302" y1="66563" x2="56875" y2="77969"/>
                        <a14:foregroundMark x1="56875" y1="77969" x2="56667" y2="7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75" t="17544" r="3294" b="4754"/>
          <a:stretch>
            <a:fillRect/>
          </a:stretch>
        </p:blipFill>
        <p:spPr>
          <a:xfrm>
            <a:off x="8485035" y="3820886"/>
            <a:ext cx="15898965" cy="9895114"/>
          </a:xfrm>
          <a:prstGeom prst="rect">
            <a:avLst/>
          </a:prstGeom>
          <a:effectLst>
            <a:outerShdw blurRad="127000" dist="254000" dir="5400000" algn="t" rotWithShape="0">
              <a:schemeClr val="bg1">
                <a:lumMod val="65000"/>
                <a:alpha val="10000"/>
              </a:schemeClr>
            </a:outerShdw>
          </a:effectLst>
        </p:spPr>
      </p:pic>
      <p:sp>
        <p:nvSpPr>
          <p:cNvPr id="9" name="!!big_text_1">
            <a:extLst>
              <a:ext uri="{FF2B5EF4-FFF2-40B4-BE49-F238E27FC236}">
                <a16:creationId xmlns:a16="http://schemas.microsoft.com/office/drawing/2014/main" id="{141CC88C-23D3-5AA5-FB49-7A5823618AD7}"/>
              </a:ext>
            </a:extLst>
          </p:cNvPr>
          <p:cNvSpPr txBox="1"/>
          <p:nvPr/>
        </p:nvSpPr>
        <p:spPr>
          <a:xfrm>
            <a:off x="1886078" y="3319471"/>
            <a:ext cx="546656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solidFill>
                  <a:schemeClr val="tx2"/>
                </a:solidFill>
                <a:latin typeface="SFU Glytus" panose="00000300000000000000" pitchFamily="2" charset="0"/>
              </a:rPr>
              <a:t>DON'T</a:t>
            </a:r>
          </a:p>
        </p:txBody>
      </p:sp>
      <p:sp>
        <p:nvSpPr>
          <p:cNvPr id="10" name="!!big_text_2">
            <a:extLst>
              <a:ext uri="{FF2B5EF4-FFF2-40B4-BE49-F238E27FC236}">
                <a16:creationId xmlns:a16="http://schemas.microsoft.com/office/drawing/2014/main" id="{23122B31-E0E8-B5AA-FEC4-86F752B1CA9E}"/>
              </a:ext>
            </a:extLst>
          </p:cNvPr>
          <p:cNvSpPr txBox="1"/>
          <p:nvPr/>
        </p:nvSpPr>
        <p:spPr>
          <a:xfrm>
            <a:off x="1886078" y="4684501"/>
            <a:ext cx="391966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solidFill>
                  <a:schemeClr val="tx2"/>
                </a:solidFill>
                <a:latin typeface="SFU Glytus" panose="00000300000000000000" pitchFamily="2" charset="0"/>
              </a:rPr>
              <a:t>KILL</a:t>
            </a:r>
          </a:p>
        </p:txBody>
      </p:sp>
      <p:sp>
        <p:nvSpPr>
          <p:cNvPr id="11" name="!!animals">
            <a:extLst>
              <a:ext uri="{FF2B5EF4-FFF2-40B4-BE49-F238E27FC236}">
                <a16:creationId xmlns:a16="http://schemas.microsoft.com/office/drawing/2014/main" id="{0DF80EC1-5D4B-98C9-BDC3-BAA7A1300A31}"/>
              </a:ext>
            </a:extLst>
          </p:cNvPr>
          <p:cNvSpPr txBox="1"/>
          <p:nvPr/>
        </p:nvSpPr>
        <p:spPr>
          <a:xfrm>
            <a:off x="1886078" y="6753796"/>
            <a:ext cx="43364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rgbClr val="FFCC00"/>
                </a:solidFill>
                <a:latin typeface="SFU Glytus" panose="00000300000000000000" pitchFamily="2" charset="0"/>
              </a:rPr>
              <a:t>ANIMALS</a:t>
            </a:r>
          </a:p>
        </p:txBody>
      </p:sp>
      <p:sp>
        <p:nvSpPr>
          <p:cNvPr id="37" name="!!calling">
            <a:extLst>
              <a:ext uri="{FF2B5EF4-FFF2-40B4-BE49-F238E27FC236}">
                <a16:creationId xmlns:a16="http://schemas.microsoft.com/office/drawing/2014/main" id="{82178944-DD9D-B7C3-8327-4830F13B724D}"/>
              </a:ext>
            </a:extLst>
          </p:cNvPr>
          <p:cNvSpPr txBox="1"/>
          <p:nvPr/>
        </p:nvSpPr>
        <p:spPr>
          <a:xfrm>
            <a:off x="1886078" y="9764657"/>
            <a:ext cx="515397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End</a:t>
            </a:r>
            <a:r>
              <a:rPr lang="en-US" sz="4400" dirty="0">
                <a:solidFill>
                  <a:schemeClr val="accent1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 the </a:t>
            </a:r>
            <a:r>
              <a:rPr lang="en-US" sz="4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Cage</a:t>
            </a:r>
            <a:r>
              <a:rPr lang="en-US" sz="4400" dirty="0">
                <a:solidFill>
                  <a:schemeClr val="accent1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 Age </a:t>
            </a:r>
          </a:p>
          <a:p>
            <a:r>
              <a:rPr lang="en-US" sz="4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Freedom</a:t>
            </a:r>
            <a:r>
              <a:rPr lang="en-US" sz="4400" dirty="0">
                <a:solidFill>
                  <a:schemeClr val="accent1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 is A </a:t>
            </a:r>
            <a:r>
              <a:rPr lang="en-US" sz="4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Right</a:t>
            </a:r>
          </a:p>
        </p:txBody>
      </p:sp>
      <p:sp>
        <p:nvSpPr>
          <p:cNvPr id="38" name="!!Serial">
            <a:extLst>
              <a:ext uri="{FF2B5EF4-FFF2-40B4-BE49-F238E27FC236}">
                <a16:creationId xmlns:a16="http://schemas.microsoft.com/office/drawing/2014/main" id="{DD334ED3-E6C8-03CF-09E4-A151640FF7B8}"/>
              </a:ext>
            </a:extLst>
          </p:cNvPr>
          <p:cNvSpPr txBox="1"/>
          <p:nvPr/>
        </p:nvSpPr>
        <p:spPr>
          <a:xfrm>
            <a:off x="21859324" y="3587436"/>
            <a:ext cx="1701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b="1" dirty="0">
                <a:solidFill>
                  <a:srgbClr val="FFCC00"/>
                </a:solidFill>
                <a:latin typeface="SFU Glytus" panose="00000300000000000000" pitchFamily="2" charset="0"/>
              </a:rPr>
              <a:t>03</a:t>
            </a:r>
            <a:r>
              <a:rPr lang="en-US" sz="4000" dirty="0">
                <a:solidFill>
                  <a:srgbClr val="FFCC00"/>
                </a:solidFill>
                <a:latin typeface="SFU Glytus" panose="00000300000000000000" pitchFamily="2" charset="0"/>
              </a:rPr>
              <a:t>/16</a:t>
            </a:r>
          </a:p>
        </p:txBody>
      </p:sp>
      <p:sp>
        <p:nvSpPr>
          <p:cNvPr id="39" name="!!button_left">
            <a:hlinkClick r:id="rId4" action="ppaction://hlinksldjump"/>
            <a:extLst>
              <a:ext uri="{FF2B5EF4-FFF2-40B4-BE49-F238E27FC236}">
                <a16:creationId xmlns:a16="http://schemas.microsoft.com/office/drawing/2014/main" id="{AE9637D8-08F9-75B7-A9C6-A66893FE2C59}"/>
              </a:ext>
            </a:extLst>
          </p:cNvPr>
          <p:cNvSpPr/>
          <p:nvPr/>
        </p:nvSpPr>
        <p:spPr>
          <a:xfrm rot="18900000">
            <a:off x="21311101" y="11873037"/>
            <a:ext cx="976468" cy="976468"/>
          </a:xfrm>
          <a:custGeom>
            <a:avLst/>
            <a:gdLst>
              <a:gd name="connsiteX0" fmla="*/ 515133 w 1191420"/>
              <a:gd name="connsiteY0" fmla="*/ 729827 h 1191420"/>
              <a:gd name="connsiteX1" fmla="*/ 515133 w 1191420"/>
              <a:gd name="connsiteY1" fmla="*/ 515133 h 1191420"/>
              <a:gd name="connsiteX2" fmla="*/ 729827 w 1191420"/>
              <a:gd name="connsiteY2" fmla="*/ 515133 h 1191420"/>
              <a:gd name="connsiteX3" fmla="*/ 695482 w 1191420"/>
              <a:gd name="connsiteY3" fmla="*/ 549478 h 1191420"/>
              <a:gd name="connsiteX4" fmla="*/ 546540 w 1191420"/>
              <a:gd name="connsiteY4" fmla="*/ 549478 h 1191420"/>
              <a:gd name="connsiteX5" fmla="*/ 546541 w 1191420"/>
              <a:gd name="connsiteY5" fmla="*/ 698419 h 1191420"/>
              <a:gd name="connsiteX6" fmla="*/ 197377 w 1191420"/>
              <a:gd name="connsiteY6" fmla="*/ 994043 h 1191420"/>
              <a:gd name="connsiteX7" fmla="*/ 994043 w 1191420"/>
              <a:gd name="connsiteY7" fmla="*/ 994043 h 1191420"/>
              <a:gd name="connsiteX8" fmla="*/ 994043 w 1191420"/>
              <a:gd name="connsiteY8" fmla="*/ 197377 h 1191420"/>
              <a:gd name="connsiteX9" fmla="*/ 197377 w 1191420"/>
              <a:gd name="connsiteY9" fmla="*/ 197377 h 1191420"/>
              <a:gd name="connsiteX10" fmla="*/ 197377 w 1191420"/>
              <a:gd name="connsiteY10" fmla="*/ 994043 h 1191420"/>
              <a:gd name="connsiteX11" fmla="*/ 174479 w 1191420"/>
              <a:gd name="connsiteY11" fmla="*/ 1016942 h 1191420"/>
              <a:gd name="connsiteX12" fmla="*/ 174480 w 1191420"/>
              <a:gd name="connsiteY12" fmla="*/ 174480 h 1191420"/>
              <a:gd name="connsiteX13" fmla="*/ 1016942 w 1191420"/>
              <a:gd name="connsiteY13" fmla="*/ 174479 h 1191420"/>
              <a:gd name="connsiteX14" fmla="*/ 1016941 w 1191420"/>
              <a:gd name="connsiteY14" fmla="*/ 1016941 h 1191420"/>
              <a:gd name="connsiteX15" fmla="*/ 174479 w 1191420"/>
              <a:gd name="connsiteY15" fmla="*/ 1016942 h 11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1420" h="1191420">
                <a:moveTo>
                  <a:pt x="515133" y="729827"/>
                </a:moveTo>
                <a:lnTo>
                  <a:pt x="515133" y="515133"/>
                </a:lnTo>
                <a:lnTo>
                  <a:pt x="729827" y="515133"/>
                </a:lnTo>
                <a:lnTo>
                  <a:pt x="695482" y="549478"/>
                </a:lnTo>
                <a:lnTo>
                  <a:pt x="546540" y="549478"/>
                </a:lnTo>
                <a:lnTo>
                  <a:pt x="546541" y="698419"/>
                </a:lnTo>
                <a:close/>
                <a:moveTo>
                  <a:pt x="197377" y="994043"/>
                </a:moveTo>
                <a:cubicBezTo>
                  <a:pt x="417371" y="1214037"/>
                  <a:pt x="774050" y="1214036"/>
                  <a:pt x="994043" y="994043"/>
                </a:cubicBezTo>
                <a:cubicBezTo>
                  <a:pt x="1214036" y="774050"/>
                  <a:pt x="1214037" y="417371"/>
                  <a:pt x="994043" y="197377"/>
                </a:cubicBezTo>
                <a:cubicBezTo>
                  <a:pt x="774050" y="-22616"/>
                  <a:pt x="417370" y="-22616"/>
                  <a:pt x="197377" y="197377"/>
                </a:cubicBezTo>
                <a:cubicBezTo>
                  <a:pt x="-22616" y="417370"/>
                  <a:pt x="-22616" y="774050"/>
                  <a:pt x="197377" y="994043"/>
                </a:cubicBezTo>
                <a:close/>
                <a:moveTo>
                  <a:pt x="174479" y="1016942"/>
                </a:moveTo>
                <a:cubicBezTo>
                  <a:pt x="-58160" y="784302"/>
                  <a:pt x="-58160" y="407119"/>
                  <a:pt x="174480" y="174480"/>
                </a:cubicBezTo>
                <a:cubicBezTo>
                  <a:pt x="407119" y="-58160"/>
                  <a:pt x="784302" y="-58160"/>
                  <a:pt x="1016942" y="174479"/>
                </a:cubicBezTo>
                <a:cubicBezTo>
                  <a:pt x="1249581" y="407119"/>
                  <a:pt x="1249580" y="784301"/>
                  <a:pt x="1016941" y="1016941"/>
                </a:cubicBezTo>
                <a:cubicBezTo>
                  <a:pt x="784301" y="1249580"/>
                  <a:pt x="407119" y="1249581"/>
                  <a:pt x="174479" y="1016942"/>
                </a:cubicBezTo>
                <a:close/>
              </a:path>
            </a:pathLst>
          </a:custGeom>
          <a:solidFill>
            <a:schemeClr val="tx2"/>
          </a:solidFill>
          <a:ln w="5259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!!button_right">
            <a:hlinkClick r:id="rId5" action="ppaction://hlinksldjump"/>
            <a:extLst>
              <a:ext uri="{FF2B5EF4-FFF2-40B4-BE49-F238E27FC236}">
                <a16:creationId xmlns:a16="http://schemas.microsoft.com/office/drawing/2014/main" id="{5CB41AEE-6D43-59A4-500B-38FA8ED7D978}"/>
              </a:ext>
            </a:extLst>
          </p:cNvPr>
          <p:cNvSpPr/>
          <p:nvPr/>
        </p:nvSpPr>
        <p:spPr>
          <a:xfrm rot="8100000">
            <a:off x="22583963" y="11873037"/>
            <a:ext cx="976468" cy="976468"/>
          </a:xfrm>
          <a:custGeom>
            <a:avLst/>
            <a:gdLst>
              <a:gd name="connsiteX0" fmla="*/ 515133 w 1191420"/>
              <a:gd name="connsiteY0" fmla="*/ 729827 h 1191420"/>
              <a:gd name="connsiteX1" fmla="*/ 515133 w 1191420"/>
              <a:gd name="connsiteY1" fmla="*/ 515133 h 1191420"/>
              <a:gd name="connsiteX2" fmla="*/ 729827 w 1191420"/>
              <a:gd name="connsiteY2" fmla="*/ 515133 h 1191420"/>
              <a:gd name="connsiteX3" fmla="*/ 695482 w 1191420"/>
              <a:gd name="connsiteY3" fmla="*/ 549478 h 1191420"/>
              <a:gd name="connsiteX4" fmla="*/ 546540 w 1191420"/>
              <a:gd name="connsiteY4" fmla="*/ 549478 h 1191420"/>
              <a:gd name="connsiteX5" fmla="*/ 546541 w 1191420"/>
              <a:gd name="connsiteY5" fmla="*/ 698419 h 1191420"/>
              <a:gd name="connsiteX6" fmla="*/ 197377 w 1191420"/>
              <a:gd name="connsiteY6" fmla="*/ 994043 h 1191420"/>
              <a:gd name="connsiteX7" fmla="*/ 994043 w 1191420"/>
              <a:gd name="connsiteY7" fmla="*/ 994043 h 1191420"/>
              <a:gd name="connsiteX8" fmla="*/ 994043 w 1191420"/>
              <a:gd name="connsiteY8" fmla="*/ 197377 h 1191420"/>
              <a:gd name="connsiteX9" fmla="*/ 197377 w 1191420"/>
              <a:gd name="connsiteY9" fmla="*/ 197377 h 1191420"/>
              <a:gd name="connsiteX10" fmla="*/ 197377 w 1191420"/>
              <a:gd name="connsiteY10" fmla="*/ 994043 h 1191420"/>
              <a:gd name="connsiteX11" fmla="*/ 174479 w 1191420"/>
              <a:gd name="connsiteY11" fmla="*/ 1016942 h 1191420"/>
              <a:gd name="connsiteX12" fmla="*/ 174480 w 1191420"/>
              <a:gd name="connsiteY12" fmla="*/ 174480 h 1191420"/>
              <a:gd name="connsiteX13" fmla="*/ 1016942 w 1191420"/>
              <a:gd name="connsiteY13" fmla="*/ 174479 h 1191420"/>
              <a:gd name="connsiteX14" fmla="*/ 1016941 w 1191420"/>
              <a:gd name="connsiteY14" fmla="*/ 1016941 h 1191420"/>
              <a:gd name="connsiteX15" fmla="*/ 174479 w 1191420"/>
              <a:gd name="connsiteY15" fmla="*/ 1016942 h 11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1420" h="1191420">
                <a:moveTo>
                  <a:pt x="515133" y="729827"/>
                </a:moveTo>
                <a:lnTo>
                  <a:pt x="515133" y="515133"/>
                </a:lnTo>
                <a:lnTo>
                  <a:pt x="729827" y="515133"/>
                </a:lnTo>
                <a:lnTo>
                  <a:pt x="695482" y="549478"/>
                </a:lnTo>
                <a:lnTo>
                  <a:pt x="546540" y="549478"/>
                </a:lnTo>
                <a:lnTo>
                  <a:pt x="546541" y="698419"/>
                </a:lnTo>
                <a:close/>
                <a:moveTo>
                  <a:pt x="197377" y="994043"/>
                </a:moveTo>
                <a:cubicBezTo>
                  <a:pt x="417371" y="1214037"/>
                  <a:pt x="774050" y="1214036"/>
                  <a:pt x="994043" y="994043"/>
                </a:cubicBezTo>
                <a:cubicBezTo>
                  <a:pt x="1214036" y="774050"/>
                  <a:pt x="1214037" y="417371"/>
                  <a:pt x="994043" y="197377"/>
                </a:cubicBezTo>
                <a:cubicBezTo>
                  <a:pt x="774050" y="-22616"/>
                  <a:pt x="417370" y="-22616"/>
                  <a:pt x="197377" y="197377"/>
                </a:cubicBezTo>
                <a:cubicBezTo>
                  <a:pt x="-22616" y="417370"/>
                  <a:pt x="-22616" y="774050"/>
                  <a:pt x="197377" y="994043"/>
                </a:cubicBezTo>
                <a:close/>
                <a:moveTo>
                  <a:pt x="174479" y="1016942"/>
                </a:moveTo>
                <a:cubicBezTo>
                  <a:pt x="-58160" y="784302"/>
                  <a:pt x="-58160" y="407119"/>
                  <a:pt x="174480" y="174480"/>
                </a:cubicBezTo>
                <a:cubicBezTo>
                  <a:pt x="407119" y="-58160"/>
                  <a:pt x="784302" y="-58160"/>
                  <a:pt x="1016942" y="174479"/>
                </a:cubicBezTo>
                <a:cubicBezTo>
                  <a:pt x="1249581" y="407119"/>
                  <a:pt x="1249580" y="784301"/>
                  <a:pt x="1016941" y="1016941"/>
                </a:cubicBezTo>
                <a:cubicBezTo>
                  <a:pt x="784301" y="1249580"/>
                  <a:pt x="407119" y="1249581"/>
                  <a:pt x="174479" y="1016942"/>
                </a:cubicBezTo>
                <a:close/>
              </a:path>
            </a:pathLst>
          </a:custGeom>
          <a:solidFill>
            <a:schemeClr val="tx2"/>
          </a:solidFill>
          <a:ln w="5259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!!name">
            <a:extLst>
              <a:ext uri="{FF2B5EF4-FFF2-40B4-BE49-F238E27FC236}">
                <a16:creationId xmlns:a16="http://schemas.microsoft.com/office/drawing/2014/main" id="{5251D342-D4F8-7799-4648-DAFDCA107463}"/>
              </a:ext>
            </a:extLst>
          </p:cNvPr>
          <p:cNvSpPr txBox="1"/>
          <p:nvPr/>
        </p:nvSpPr>
        <p:spPr>
          <a:xfrm>
            <a:off x="20665087" y="4427466"/>
            <a:ext cx="28953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accent1">
                    <a:lumMod val="20000"/>
                    <a:lumOff val="80000"/>
                  </a:schemeClr>
                </a:solidFill>
                <a:latin typeface="SFU Glytus" panose="00000300000000000000" pitchFamily="2" charset="0"/>
              </a:rPr>
              <a:t>White Tiger</a:t>
            </a:r>
          </a:p>
        </p:txBody>
      </p:sp>
      <p:sp>
        <p:nvSpPr>
          <p:cNvPr id="43" name="!!light_circle2">
            <a:extLst>
              <a:ext uri="{FF2B5EF4-FFF2-40B4-BE49-F238E27FC236}">
                <a16:creationId xmlns:a16="http://schemas.microsoft.com/office/drawing/2014/main" id="{B55765BD-3859-3A02-5A8C-D5F48CC5F660}"/>
              </a:ext>
            </a:extLst>
          </p:cNvPr>
          <p:cNvSpPr/>
          <p:nvPr/>
        </p:nvSpPr>
        <p:spPr>
          <a:xfrm>
            <a:off x="8669418" y="4427466"/>
            <a:ext cx="8039100" cy="8039100"/>
          </a:xfrm>
          <a:prstGeom prst="donut">
            <a:avLst>
              <a:gd name="adj" fmla="val 23304"/>
            </a:avLst>
          </a:prstGeom>
          <a:noFill/>
          <a:ln w="12700">
            <a:solidFill>
              <a:schemeClr val="accent1">
                <a:lumMod val="20000"/>
                <a:lumOff val="80000"/>
              </a:schemeClr>
            </a:solidFill>
          </a:ln>
          <a:effectLst>
            <a:glow rad="2667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" name="!!Cross" descr="Close outline">
            <a:extLst>
              <a:ext uri="{FF2B5EF4-FFF2-40B4-BE49-F238E27FC236}">
                <a16:creationId xmlns:a16="http://schemas.microsoft.com/office/drawing/2014/main" id="{0856355E-3B9C-959A-2984-31700F7A93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526918" y="7284966"/>
            <a:ext cx="23241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102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!!light_circle1">
            <a:extLst>
              <a:ext uri="{FF2B5EF4-FFF2-40B4-BE49-F238E27FC236}">
                <a16:creationId xmlns:a16="http://schemas.microsoft.com/office/drawing/2014/main" id="{D6F8DC0E-4A26-D7EB-C842-1D827D2E3FCD}"/>
              </a:ext>
            </a:extLst>
          </p:cNvPr>
          <p:cNvSpPr/>
          <p:nvPr/>
        </p:nvSpPr>
        <p:spPr>
          <a:xfrm>
            <a:off x="12932973" y="1333500"/>
            <a:ext cx="8039100" cy="8039100"/>
          </a:xfrm>
          <a:prstGeom prst="donut">
            <a:avLst>
              <a:gd name="adj" fmla="val 23477"/>
            </a:avLst>
          </a:prstGeom>
          <a:solidFill>
            <a:schemeClr val="tx2">
              <a:lumMod val="90000"/>
            </a:schemeClr>
          </a:solidFill>
          <a:ln>
            <a:noFill/>
          </a:ln>
          <a:effectLst>
            <a:glow rad="266700">
              <a:schemeClr val="bg1">
                <a:alpha val="6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" name="!!animal_photo" descr="A turtle swimming in the water&#10;&#10;AI-generated content may be incorrect.">
            <a:extLst>
              <a:ext uri="{FF2B5EF4-FFF2-40B4-BE49-F238E27FC236}">
                <a16:creationId xmlns:a16="http://schemas.microsoft.com/office/drawing/2014/main" id="{84694EE1-8AFA-299F-F49A-890513BC46A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71852" y="1563329"/>
            <a:ext cx="16203562" cy="12152671"/>
          </a:xfrm>
          <a:prstGeom prst="rect">
            <a:avLst/>
          </a:prstGeom>
          <a:effectLst>
            <a:outerShdw blurRad="127000" dist="254000" dir="5400000" algn="t" rotWithShape="0">
              <a:schemeClr val="bg1">
                <a:lumMod val="65000"/>
                <a:alpha val="10000"/>
              </a:schemeClr>
            </a:outerShdw>
          </a:effectLst>
        </p:spPr>
      </p:pic>
      <p:sp>
        <p:nvSpPr>
          <p:cNvPr id="9" name="!!big_text_1">
            <a:extLst>
              <a:ext uri="{FF2B5EF4-FFF2-40B4-BE49-F238E27FC236}">
                <a16:creationId xmlns:a16="http://schemas.microsoft.com/office/drawing/2014/main" id="{141CC88C-23D3-5AA5-FB49-7A5823618AD7}"/>
              </a:ext>
            </a:extLst>
          </p:cNvPr>
          <p:cNvSpPr txBox="1"/>
          <p:nvPr/>
        </p:nvSpPr>
        <p:spPr>
          <a:xfrm>
            <a:off x="1886078" y="3319471"/>
            <a:ext cx="546656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solidFill>
                  <a:schemeClr val="tx2"/>
                </a:solidFill>
                <a:latin typeface="SFU Glytus" panose="00000300000000000000" pitchFamily="2" charset="0"/>
              </a:rPr>
              <a:t>DON'T</a:t>
            </a:r>
          </a:p>
        </p:txBody>
      </p:sp>
      <p:sp>
        <p:nvSpPr>
          <p:cNvPr id="10" name="!!big_text_2">
            <a:extLst>
              <a:ext uri="{FF2B5EF4-FFF2-40B4-BE49-F238E27FC236}">
                <a16:creationId xmlns:a16="http://schemas.microsoft.com/office/drawing/2014/main" id="{23122B31-E0E8-B5AA-FEC4-86F752B1CA9E}"/>
              </a:ext>
            </a:extLst>
          </p:cNvPr>
          <p:cNvSpPr txBox="1"/>
          <p:nvPr/>
        </p:nvSpPr>
        <p:spPr>
          <a:xfrm>
            <a:off x="1886078" y="4684501"/>
            <a:ext cx="391966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solidFill>
                  <a:schemeClr val="tx2"/>
                </a:solidFill>
                <a:latin typeface="SFU Glytus" panose="00000300000000000000" pitchFamily="2" charset="0"/>
              </a:rPr>
              <a:t>KILL</a:t>
            </a:r>
          </a:p>
        </p:txBody>
      </p:sp>
      <p:sp>
        <p:nvSpPr>
          <p:cNvPr id="11" name="!!animals">
            <a:extLst>
              <a:ext uri="{FF2B5EF4-FFF2-40B4-BE49-F238E27FC236}">
                <a16:creationId xmlns:a16="http://schemas.microsoft.com/office/drawing/2014/main" id="{0DF80EC1-5D4B-98C9-BDC3-BAA7A1300A31}"/>
              </a:ext>
            </a:extLst>
          </p:cNvPr>
          <p:cNvSpPr txBox="1"/>
          <p:nvPr/>
        </p:nvSpPr>
        <p:spPr>
          <a:xfrm>
            <a:off x="1886078" y="6753796"/>
            <a:ext cx="43364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rgbClr val="FFCC00"/>
                </a:solidFill>
                <a:latin typeface="SFU Glytus" panose="00000300000000000000" pitchFamily="2" charset="0"/>
              </a:rPr>
              <a:t>ANIMALS</a:t>
            </a:r>
          </a:p>
        </p:txBody>
      </p:sp>
      <p:sp>
        <p:nvSpPr>
          <p:cNvPr id="37" name="!!calling">
            <a:extLst>
              <a:ext uri="{FF2B5EF4-FFF2-40B4-BE49-F238E27FC236}">
                <a16:creationId xmlns:a16="http://schemas.microsoft.com/office/drawing/2014/main" id="{82178944-DD9D-B7C3-8327-4830F13B724D}"/>
              </a:ext>
            </a:extLst>
          </p:cNvPr>
          <p:cNvSpPr txBox="1"/>
          <p:nvPr/>
        </p:nvSpPr>
        <p:spPr>
          <a:xfrm>
            <a:off x="1886078" y="9764657"/>
            <a:ext cx="62279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  <a:latin typeface="SFU Glytus" panose="00000300000000000000" pitchFamily="2" charset="0"/>
              </a:rPr>
              <a:t>The </a:t>
            </a:r>
            <a:r>
              <a:rPr lang="en-US" sz="4400" b="1" dirty="0">
                <a:solidFill>
                  <a:schemeClr val="tx2">
                    <a:lumMod val="90000"/>
                  </a:schemeClr>
                </a:solidFill>
                <a:latin typeface="SFU Glytus" panose="00000300000000000000" pitchFamily="2" charset="0"/>
              </a:rPr>
              <a:t>Earth</a:t>
            </a:r>
            <a:r>
              <a:rPr lang="en-US" sz="4400" dirty="0">
                <a:solidFill>
                  <a:schemeClr val="tx2">
                    <a:lumMod val="90000"/>
                  </a:schemeClr>
                </a:solidFill>
                <a:latin typeface="SFU Glytus" panose="00000300000000000000" pitchFamily="2" charset="0"/>
              </a:rPr>
              <a:t> is </a:t>
            </a:r>
            <a:r>
              <a:rPr lang="en-US" sz="4400" b="1" dirty="0">
                <a:solidFill>
                  <a:schemeClr val="tx2">
                    <a:lumMod val="90000"/>
                  </a:schemeClr>
                </a:solidFill>
                <a:latin typeface="SFU Glytus" panose="00000300000000000000" pitchFamily="2" charset="0"/>
              </a:rPr>
              <a:t>Theirs</a:t>
            </a:r>
            <a:r>
              <a:rPr lang="en-US" sz="4400" dirty="0">
                <a:solidFill>
                  <a:schemeClr val="tx2">
                    <a:lumMod val="90000"/>
                  </a:schemeClr>
                </a:solidFill>
                <a:latin typeface="SFU Glytus" panose="00000300000000000000" pitchFamily="2" charset="0"/>
              </a:rPr>
              <a:t> Too </a:t>
            </a:r>
          </a:p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  <a:latin typeface="SFU Glytus" panose="00000300000000000000" pitchFamily="2" charset="0"/>
              </a:rPr>
              <a:t>Let Them </a:t>
            </a:r>
            <a:r>
              <a:rPr lang="en-US" sz="4400" b="1" dirty="0">
                <a:solidFill>
                  <a:schemeClr val="tx2">
                    <a:lumMod val="90000"/>
                  </a:schemeClr>
                </a:solidFill>
                <a:latin typeface="SFU Glytus" panose="00000300000000000000" pitchFamily="2" charset="0"/>
              </a:rPr>
              <a:t>Live</a:t>
            </a:r>
          </a:p>
        </p:txBody>
      </p:sp>
      <p:sp>
        <p:nvSpPr>
          <p:cNvPr id="38" name="!!Serial">
            <a:extLst>
              <a:ext uri="{FF2B5EF4-FFF2-40B4-BE49-F238E27FC236}">
                <a16:creationId xmlns:a16="http://schemas.microsoft.com/office/drawing/2014/main" id="{DD334ED3-E6C8-03CF-09E4-A151640FF7B8}"/>
              </a:ext>
            </a:extLst>
          </p:cNvPr>
          <p:cNvSpPr txBox="1"/>
          <p:nvPr/>
        </p:nvSpPr>
        <p:spPr>
          <a:xfrm>
            <a:off x="21859324" y="3587436"/>
            <a:ext cx="1701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b="1" dirty="0">
                <a:solidFill>
                  <a:srgbClr val="FFCC00"/>
                </a:solidFill>
                <a:latin typeface="SFU Glytus" panose="00000300000000000000" pitchFamily="2" charset="0"/>
              </a:rPr>
              <a:t>04</a:t>
            </a:r>
            <a:r>
              <a:rPr lang="en-US" sz="4000" dirty="0">
                <a:solidFill>
                  <a:srgbClr val="FFCC00"/>
                </a:solidFill>
                <a:latin typeface="SFU Glytus" panose="00000300000000000000" pitchFamily="2" charset="0"/>
              </a:rPr>
              <a:t>/16</a:t>
            </a:r>
          </a:p>
        </p:txBody>
      </p:sp>
      <p:sp>
        <p:nvSpPr>
          <p:cNvPr id="39" name="!!button_left">
            <a:hlinkClick r:id="rId3" action="ppaction://hlinksldjump"/>
            <a:extLst>
              <a:ext uri="{FF2B5EF4-FFF2-40B4-BE49-F238E27FC236}">
                <a16:creationId xmlns:a16="http://schemas.microsoft.com/office/drawing/2014/main" id="{AE9637D8-08F9-75B7-A9C6-A66893FE2C59}"/>
              </a:ext>
            </a:extLst>
          </p:cNvPr>
          <p:cNvSpPr/>
          <p:nvPr/>
        </p:nvSpPr>
        <p:spPr>
          <a:xfrm rot="18900000">
            <a:off x="21311101" y="11873037"/>
            <a:ext cx="976468" cy="976468"/>
          </a:xfrm>
          <a:custGeom>
            <a:avLst/>
            <a:gdLst>
              <a:gd name="connsiteX0" fmla="*/ 515133 w 1191420"/>
              <a:gd name="connsiteY0" fmla="*/ 729827 h 1191420"/>
              <a:gd name="connsiteX1" fmla="*/ 515133 w 1191420"/>
              <a:gd name="connsiteY1" fmla="*/ 515133 h 1191420"/>
              <a:gd name="connsiteX2" fmla="*/ 729827 w 1191420"/>
              <a:gd name="connsiteY2" fmla="*/ 515133 h 1191420"/>
              <a:gd name="connsiteX3" fmla="*/ 695482 w 1191420"/>
              <a:gd name="connsiteY3" fmla="*/ 549478 h 1191420"/>
              <a:gd name="connsiteX4" fmla="*/ 546540 w 1191420"/>
              <a:gd name="connsiteY4" fmla="*/ 549478 h 1191420"/>
              <a:gd name="connsiteX5" fmla="*/ 546541 w 1191420"/>
              <a:gd name="connsiteY5" fmla="*/ 698419 h 1191420"/>
              <a:gd name="connsiteX6" fmla="*/ 197377 w 1191420"/>
              <a:gd name="connsiteY6" fmla="*/ 994043 h 1191420"/>
              <a:gd name="connsiteX7" fmla="*/ 994043 w 1191420"/>
              <a:gd name="connsiteY7" fmla="*/ 994043 h 1191420"/>
              <a:gd name="connsiteX8" fmla="*/ 994043 w 1191420"/>
              <a:gd name="connsiteY8" fmla="*/ 197377 h 1191420"/>
              <a:gd name="connsiteX9" fmla="*/ 197377 w 1191420"/>
              <a:gd name="connsiteY9" fmla="*/ 197377 h 1191420"/>
              <a:gd name="connsiteX10" fmla="*/ 197377 w 1191420"/>
              <a:gd name="connsiteY10" fmla="*/ 994043 h 1191420"/>
              <a:gd name="connsiteX11" fmla="*/ 174479 w 1191420"/>
              <a:gd name="connsiteY11" fmla="*/ 1016942 h 1191420"/>
              <a:gd name="connsiteX12" fmla="*/ 174480 w 1191420"/>
              <a:gd name="connsiteY12" fmla="*/ 174480 h 1191420"/>
              <a:gd name="connsiteX13" fmla="*/ 1016942 w 1191420"/>
              <a:gd name="connsiteY13" fmla="*/ 174479 h 1191420"/>
              <a:gd name="connsiteX14" fmla="*/ 1016941 w 1191420"/>
              <a:gd name="connsiteY14" fmla="*/ 1016941 h 1191420"/>
              <a:gd name="connsiteX15" fmla="*/ 174479 w 1191420"/>
              <a:gd name="connsiteY15" fmla="*/ 1016942 h 11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1420" h="1191420">
                <a:moveTo>
                  <a:pt x="515133" y="729827"/>
                </a:moveTo>
                <a:lnTo>
                  <a:pt x="515133" y="515133"/>
                </a:lnTo>
                <a:lnTo>
                  <a:pt x="729827" y="515133"/>
                </a:lnTo>
                <a:lnTo>
                  <a:pt x="695482" y="549478"/>
                </a:lnTo>
                <a:lnTo>
                  <a:pt x="546540" y="549478"/>
                </a:lnTo>
                <a:lnTo>
                  <a:pt x="546541" y="698419"/>
                </a:lnTo>
                <a:close/>
                <a:moveTo>
                  <a:pt x="197377" y="994043"/>
                </a:moveTo>
                <a:cubicBezTo>
                  <a:pt x="417371" y="1214037"/>
                  <a:pt x="774050" y="1214036"/>
                  <a:pt x="994043" y="994043"/>
                </a:cubicBezTo>
                <a:cubicBezTo>
                  <a:pt x="1214036" y="774050"/>
                  <a:pt x="1214037" y="417371"/>
                  <a:pt x="994043" y="197377"/>
                </a:cubicBezTo>
                <a:cubicBezTo>
                  <a:pt x="774050" y="-22616"/>
                  <a:pt x="417370" y="-22616"/>
                  <a:pt x="197377" y="197377"/>
                </a:cubicBezTo>
                <a:cubicBezTo>
                  <a:pt x="-22616" y="417370"/>
                  <a:pt x="-22616" y="774050"/>
                  <a:pt x="197377" y="994043"/>
                </a:cubicBezTo>
                <a:close/>
                <a:moveTo>
                  <a:pt x="174479" y="1016942"/>
                </a:moveTo>
                <a:cubicBezTo>
                  <a:pt x="-58160" y="784302"/>
                  <a:pt x="-58160" y="407119"/>
                  <a:pt x="174480" y="174480"/>
                </a:cubicBezTo>
                <a:cubicBezTo>
                  <a:pt x="407119" y="-58160"/>
                  <a:pt x="784302" y="-58160"/>
                  <a:pt x="1016942" y="174479"/>
                </a:cubicBezTo>
                <a:cubicBezTo>
                  <a:pt x="1249581" y="407119"/>
                  <a:pt x="1249580" y="784301"/>
                  <a:pt x="1016941" y="1016941"/>
                </a:cubicBezTo>
                <a:cubicBezTo>
                  <a:pt x="784301" y="1249580"/>
                  <a:pt x="407119" y="1249581"/>
                  <a:pt x="174479" y="1016942"/>
                </a:cubicBezTo>
                <a:close/>
              </a:path>
            </a:pathLst>
          </a:custGeom>
          <a:solidFill>
            <a:schemeClr val="tx2"/>
          </a:solidFill>
          <a:ln w="5259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!!button_right">
            <a:hlinkClick r:id="rId4" action="ppaction://hlinksldjump"/>
            <a:extLst>
              <a:ext uri="{FF2B5EF4-FFF2-40B4-BE49-F238E27FC236}">
                <a16:creationId xmlns:a16="http://schemas.microsoft.com/office/drawing/2014/main" id="{5CB41AEE-6D43-59A4-500B-38FA8ED7D978}"/>
              </a:ext>
            </a:extLst>
          </p:cNvPr>
          <p:cNvSpPr/>
          <p:nvPr/>
        </p:nvSpPr>
        <p:spPr>
          <a:xfrm rot="8100000">
            <a:off x="22583963" y="11873037"/>
            <a:ext cx="976468" cy="976468"/>
          </a:xfrm>
          <a:custGeom>
            <a:avLst/>
            <a:gdLst>
              <a:gd name="connsiteX0" fmla="*/ 515133 w 1191420"/>
              <a:gd name="connsiteY0" fmla="*/ 729827 h 1191420"/>
              <a:gd name="connsiteX1" fmla="*/ 515133 w 1191420"/>
              <a:gd name="connsiteY1" fmla="*/ 515133 h 1191420"/>
              <a:gd name="connsiteX2" fmla="*/ 729827 w 1191420"/>
              <a:gd name="connsiteY2" fmla="*/ 515133 h 1191420"/>
              <a:gd name="connsiteX3" fmla="*/ 695482 w 1191420"/>
              <a:gd name="connsiteY3" fmla="*/ 549478 h 1191420"/>
              <a:gd name="connsiteX4" fmla="*/ 546540 w 1191420"/>
              <a:gd name="connsiteY4" fmla="*/ 549478 h 1191420"/>
              <a:gd name="connsiteX5" fmla="*/ 546541 w 1191420"/>
              <a:gd name="connsiteY5" fmla="*/ 698419 h 1191420"/>
              <a:gd name="connsiteX6" fmla="*/ 197377 w 1191420"/>
              <a:gd name="connsiteY6" fmla="*/ 994043 h 1191420"/>
              <a:gd name="connsiteX7" fmla="*/ 994043 w 1191420"/>
              <a:gd name="connsiteY7" fmla="*/ 994043 h 1191420"/>
              <a:gd name="connsiteX8" fmla="*/ 994043 w 1191420"/>
              <a:gd name="connsiteY8" fmla="*/ 197377 h 1191420"/>
              <a:gd name="connsiteX9" fmla="*/ 197377 w 1191420"/>
              <a:gd name="connsiteY9" fmla="*/ 197377 h 1191420"/>
              <a:gd name="connsiteX10" fmla="*/ 197377 w 1191420"/>
              <a:gd name="connsiteY10" fmla="*/ 994043 h 1191420"/>
              <a:gd name="connsiteX11" fmla="*/ 174479 w 1191420"/>
              <a:gd name="connsiteY11" fmla="*/ 1016942 h 1191420"/>
              <a:gd name="connsiteX12" fmla="*/ 174480 w 1191420"/>
              <a:gd name="connsiteY12" fmla="*/ 174480 h 1191420"/>
              <a:gd name="connsiteX13" fmla="*/ 1016942 w 1191420"/>
              <a:gd name="connsiteY13" fmla="*/ 174479 h 1191420"/>
              <a:gd name="connsiteX14" fmla="*/ 1016941 w 1191420"/>
              <a:gd name="connsiteY14" fmla="*/ 1016941 h 1191420"/>
              <a:gd name="connsiteX15" fmla="*/ 174479 w 1191420"/>
              <a:gd name="connsiteY15" fmla="*/ 1016942 h 11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1420" h="1191420">
                <a:moveTo>
                  <a:pt x="515133" y="729827"/>
                </a:moveTo>
                <a:lnTo>
                  <a:pt x="515133" y="515133"/>
                </a:lnTo>
                <a:lnTo>
                  <a:pt x="729827" y="515133"/>
                </a:lnTo>
                <a:lnTo>
                  <a:pt x="695482" y="549478"/>
                </a:lnTo>
                <a:lnTo>
                  <a:pt x="546540" y="549478"/>
                </a:lnTo>
                <a:lnTo>
                  <a:pt x="546541" y="698419"/>
                </a:lnTo>
                <a:close/>
                <a:moveTo>
                  <a:pt x="197377" y="994043"/>
                </a:moveTo>
                <a:cubicBezTo>
                  <a:pt x="417371" y="1214037"/>
                  <a:pt x="774050" y="1214036"/>
                  <a:pt x="994043" y="994043"/>
                </a:cubicBezTo>
                <a:cubicBezTo>
                  <a:pt x="1214036" y="774050"/>
                  <a:pt x="1214037" y="417371"/>
                  <a:pt x="994043" y="197377"/>
                </a:cubicBezTo>
                <a:cubicBezTo>
                  <a:pt x="774050" y="-22616"/>
                  <a:pt x="417370" y="-22616"/>
                  <a:pt x="197377" y="197377"/>
                </a:cubicBezTo>
                <a:cubicBezTo>
                  <a:pt x="-22616" y="417370"/>
                  <a:pt x="-22616" y="774050"/>
                  <a:pt x="197377" y="994043"/>
                </a:cubicBezTo>
                <a:close/>
                <a:moveTo>
                  <a:pt x="174479" y="1016942"/>
                </a:moveTo>
                <a:cubicBezTo>
                  <a:pt x="-58160" y="784302"/>
                  <a:pt x="-58160" y="407119"/>
                  <a:pt x="174480" y="174480"/>
                </a:cubicBezTo>
                <a:cubicBezTo>
                  <a:pt x="407119" y="-58160"/>
                  <a:pt x="784302" y="-58160"/>
                  <a:pt x="1016942" y="174479"/>
                </a:cubicBezTo>
                <a:cubicBezTo>
                  <a:pt x="1249581" y="407119"/>
                  <a:pt x="1249580" y="784301"/>
                  <a:pt x="1016941" y="1016941"/>
                </a:cubicBezTo>
                <a:cubicBezTo>
                  <a:pt x="784301" y="1249580"/>
                  <a:pt x="407119" y="1249581"/>
                  <a:pt x="174479" y="1016942"/>
                </a:cubicBezTo>
                <a:close/>
              </a:path>
            </a:pathLst>
          </a:custGeom>
          <a:solidFill>
            <a:schemeClr val="tx2"/>
          </a:solidFill>
          <a:ln w="5259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!!name">
            <a:extLst>
              <a:ext uri="{FF2B5EF4-FFF2-40B4-BE49-F238E27FC236}">
                <a16:creationId xmlns:a16="http://schemas.microsoft.com/office/drawing/2014/main" id="{5251D342-D4F8-7799-4648-DAFDCA107463}"/>
              </a:ext>
            </a:extLst>
          </p:cNvPr>
          <p:cNvSpPr txBox="1"/>
          <p:nvPr/>
        </p:nvSpPr>
        <p:spPr>
          <a:xfrm>
            <a:off x="22027639" y="4427466"/>
            <a:ext cx="15327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tx2">
                    <a:lumMod val="90000"/>
                  </a:schemeClr>
                </a:solidFill>
                <a:latin typeface="SFU Glytus" panose="00000300000000000000" pitchFamily="2" charset="0"/>
              </a:rPr>
              <a:t>Turtle</a:t>
            </a:r>
          </a:p>
        </p:txBody>
      </p:sp>
      <p:sp>
        <p:nvSpPr>
          <p:cNvPr id="43" name="!!light_circle2">
            <a:extLst>
              <a:ext uri="{FF2B5EF4-FFF2-40B4-BE49-F238E27FC236}">
                <a16:creationId xmlns:a16="http://schemas.microsoft.com/office/drawing/2014/main" id="{B55765BD-3859-3A02-5A8C-D5F48CC5F660}"/>
              </a:ext>
            </a:extLst>
          </p:cNvPr>
          <p:cNvSpPr/>
          <p:nvPr/>
        </p:nvSpPr>
        <p:spPr>
          <a:xfrm>
            <a:off x="12932973" y="1333500"/>
            <a:ext cx="8039100" cy="8039100"/>
          </a:xfrm>
          <a:prstGeom prst="donut">
            <a:avLst>
              <a:gd name="adj" fmla="val 23304"/>
            </a:avLst>
          </a:prstGeom>
          <a:noFill/>
          <a:ln w="12700">
            <a:solidFill>
              <a:schemeClr val="tx2">
                <a:lumMod val="90000"/>
              </a:schemeClr>
            </a:solidFill>
          </a:ln>
          <a:effectLst>
            <a:glow rad="2667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!!Cross" descr="Close outline">
            <a:extLst>
              <a:ext uri="{FF2B5EF4-FFF2-40B4-BE49-F238E27FC236}">
                <a16:creationId xmlns:a16="http://schemas.microsoft.com/office/drawing/2014/main" id="{1B3132C9-CC42-00C5-BEAE-C4F4E4E581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790473" y="4191000"/>
            <a:ext cx="23241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5054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!!light_circle1">
            <a:extLst>
              <a:ext uri="{FF2B5EF4-FFF2-40B4-BE49-F238E27FC236}">
                <a16:creationId xmlns:a16="http://schemas.microsoft.com/office/drawing/2014/main" id="{D6F8DC0E-4A26-D7EB-C842-1D827D2E3FCD}"/>
              </a:ext>
            </a:extLst>
          </p:cNvPr>
          <p:cNvSpPr/>
          <p:nvPr/>
        </p:nvSpPr>
        <p:spPr>
          <a:xfrm>
            <a:off x="8172450" y="2686050"/>
            <a:ext cx="8039100" cy="8039100"/>
          </a:xfrm>
          <a:prstGeom prst="donut">
            <a:avLst>
              <a:gd name="adj" fmla="val 23477"/>
            </a:avLst>
          </a:prstGeom>
          <a:solidFill>
            <a:schemeClr val="tx2"/>
          </a:solidFill>
          <a:ln>
            <a:noFill/>
          </a:ln>
          <a:effectLst>
            <a:glow rad="266700">
              <a:schemeClr val="bg1">
                <a:alpha val="6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!!big_text_1">
            <a:extLst>
              <a:ext uri="{FF2B5EF4-FFF2-40B4-BE49-F238E27FC236}">
                <a16:creationId xmlns:a16="http://schemas.microsoft.com/office/drawing/2014/main" id="{141CC88C-23D3-5AA5-FB49-7A5823618AD7}"/>
              </a:ext>
            </a:extLst>
          </p:cNvPr>
          <p:cNvSpPr txBox="1"/>
          <p:nvPr/>
        </p:nvSpPr>
        <p:spPr>
          <a:xfrm>
            <a:off x="1886078" y="3319471"/>
            <a:ext cx="546656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solidFill>
                  <a:schemeClr val="tx2"/>
                </a:solidFill>
                <a:latin typeface="SFU Glytus" panose="00000300000000000000" pitchFamily="2" charset="0"/>
              </a:rPr>
              <a:t>DON'T</a:t>
            </a:r>
          </a:p>
        </p:txBody>
      </p:sp>
      <p:sp>
        <p:nvSpPr>
          <p:cNvPr id="10" name="!!big_text_2">
            <a:extLst>
              <a:ext uri="{FF2B5EF4-FFF2-40B4-BE49-F238E27FC236}">
                <a16:creationId xmlns:a16="http://schemas.microsoft.com/office/drawing/2014/main" id="{23122B31-E0E8-B5AA-FEC4-86F752B1CA9E}"/>
              </a:ext>
            </a:extLst>
          </p:cNvPr>
          <p:cNvSpPr txBox="1"/>
          <p:nvPr/>
        </p:nvSpPr>
        <p:spPr>
          <a:xfrm>
            <a:off x="1886078" y="4684501"/>
            <a:ext cx="391966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solidFill>
                  <a:schemeClr val="tx2"/>
                </a:solidFill>
                <a:latin typeface="SFU Glytus" panose="00000300000000000000" pitchFamily="2" charset="0"/>
              </a:rPr>
              <a:t>KILL</a:t>
            </a:r>
          </a:p>
        </p:txBody>
      </p:sp>
      <p:sp>
        <p:nvSpPr>
          <p:cNvPr id="11" name="!!animals">
            <a:extLst>
              <a:ext uri="{FF2B5EF4-FFF2-40B4-BE49-F238E27FC236}">
                <a16:creationId xmlns:a16="http://schemas.microsoft.com/office/drawing/2014/main" id="{0DF80EC1-5D4B-98C9-BDC3-BAA7A1300A31}"/>
              </a:ext>
            </a:extLst>
          </p:cNvPr>
          <p:cNvSpPr txBox="1"/>
          <p:nvPr/>
        </p:nvSpPr>
        <p:spPr>
          <a:xfrm>
            <a:off x="1886078" y="6753796"/>
            <a:ext cx="43364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rgbClr val="FFCC00"/>
                </a:solidFill>
                <a:latin typeface="SFU Glytus" panose="00000300000000000000" pitchFamily="2" charset="0"/>
              </a:rPr>
              <a:t>ANIMALS</a:t>
            </a:r>
          </a:p>
        </p:txBody>
      </p:sp>
      <p:sp>
        <p:nvSpPr>
          <p:cNvPr id="37" name="!!calling">
            <a:extLst>
              <a:ext uri="{FF2B5EF4-FFF2-40B4-BE49-F238E27FC236}">
                <a16:creationId xmlns:a16="http://schemas.microsoft.com/office/drawing/2014/main" id="{82178944-DD9D-B7C3-8327-4830F13B724D}"/>
              </a:ext>
            </a:extLst>
          </p:cNvPr>
          <p:cNvSpPr txBox="1"/>
          <p:nvPr/>
        </p:nvSpPr>
        <p:spPr>
          <a:xfrm>
            <a:off x="1886078" y="9764657"/>
            <a:ext cx="708880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SFU Glytus" panose="00000300000000000000" pitchFamily="2" charset="0"/>
              </a:rPr>
              <a:t>Act </a:t>
            </a:r>
            <a:r>
              <a:rPr lang="en-US" sz="4400" dirty="0">
                <a:solidFill>
                  <a:schemeClr val="tx2"/>
                </a:solidFill>
                <a:latin typeface="SFU Glytus" panose="00000300000000000000" pitchFamily="2" charset="0"/>
              </a:rPr>
              <a:t>Now </a:t>
            </a:r>
            <a:r>
              <a:rPr lang="en-US" sz="4400" b="1" dirty="0">
                <a:solidFill>
                  <a:schemeClr val="tx2"/>
                </a:solidFill>
                <a:latin typeface="SFU Glytus" panose="00000300000000000000" pitchFamily="2" charset="0"/>
              </a:rPr>
              <a:t>!</a:t>
            </a:r>
          </a:p>
          <a:p>
            <a:r>
              <a:rPr lang="en-US" sz="4400" dirty="0">
                <a:solidFill>
                  <a:schemeClr val="tx2"/>
                </a:solidFill>
                <a:latin typeface="SFU Glytus" panose="00000300000000000000" pitchFamily="2" charset="0"/>
              </a:rPr>
              <a:t>Before the </a:t>
            </a:r>
            <a:r>
              <a:rPr lang="en-US" sz="4400" b="1" dirty="0">
                <a:solidFill>
                  <a:schemeClr val="tx2"/>
                </a:solidFill>
                <a:latin typeface="SFU Glytus" panose="00000300000000000000" pitchFamily="2" charset="0"/>
              </a:rPr>
              <a:t>Wild</a:t>
            </a:r>
            <a:r>
              <a:rPr lang="en-US" sz="4400" dirty="0">
                <a:solidFill>
                  <a:schemeClr val="tx2"/>
                </a:solidFill>
                <a:latin typeface="SFU Glytus" panose="00000300000000000000" pitchFamily="2" charset="0"/>
              </a:rPr>
              <a:t> Goes </a:t>
            </a:r>
            <a:r>
              <a:rPr lang="en-US" sz="4400" b="1" dirty="0">
                <a:solidFill>
                  <a:schemeClr val="tx2"/>
                </a:solidFill>
                <a:latin typeface="SFU Glytus" panose="00000300000000000000" pitchFamily="2" charset="0"/>
              </a:rPr>
              <a:t>Silent</a:t>
            </a:r>
            <a:r>
              <a:rPr lang="en-US" sz="4400" dirty="0">
                <a:solidFill>
                  <a:schemeClr val="tx2"/>
                </a:solidFill>
                <a:latin typeface="SFU Glytus" panose="00000300000000000000" pitchFamily="2" charset="0"/>
              </a:rPr>
              <a:t>.</a:t>
            </a:r>
          </a:p>
        </p:txBody>
      </p:sp>
      <p:sp>
        <p:nvSpPr>
          <p:cNvPr id="38" name="!!Serial">
            <a:extLst>
              <a:ext uri="{FF2B5EF4-FFF2-40B4-BE49-F238E27FC236}">
                <a16:creationId xmlns:a16="http://schemas.microsoft.com/office/drawing/2014/main" id="{DD334ED3-E6C8-03CF-09E4-A151640FF7B8}"/>
              </a:ext>
            </a:extLst>
          </p:cNvPr>
          <p:cNvSpPr txBox="1"/>
          <p:nvPr/>
        </p:nvSpPr>
        <p:spPr>
          <a:xfrm>
            <a:off x="21859324" y="3587436"/>
            <a:ext cx="1701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b="1" dirty="0">
                <a:solidFill>
                  <a:srgbClr val="FFCC00"/>
                </a:solidFill>
                <a:latin typeface="SFU Glytus" panose="00000300000000000000" pitchFamily="2" charset="0"/>
              </a:rPr>
              <a:t>05</a:t>
            </a:r>
            <a:r>
              <a:rPr lang="en-US" sz="4000" dirty="0">
                <a:solidFill>
                  <a:srgbClr val="FFCC00"/>
                </a:solidFill>
                <a:latin typeface="SFU Glytus" panose="00000300000000000000" pitchFamily="2" charset="0"/>
              </a:rPr>
              <a:t>/16</a:t>
            </a:r>
          </a:p>
        </p:txBody>
      </p:sp>
      <p:sp>
        <p:nvSpPr>
          <p:cNvPr id="39" name="!!button_left">
            <a:hlinkClick r:id="rId2" action="ppaction://hlinksldjump"/>
            <a:extLst>
              <a:ext uri="{FF2B5EF4-FFF2-40B4-BE49-F238E27FC236}">
                <a16:creationId xmlns:a16="http://schemas.microsoft.com/office/drawing/2014/main" id="{AE9637D8-08F9-75B7-A9C6-A66893FE2C59}"/>
              </a:ext>
            </a:extLst>
          </p:cNvPr>
          <p:cNvSpPr/>
          <p:nvPr/>
        </p:nvSpPr>
        <p:spPr>
          <a:xfrm rot="18900000">
            <a:off x="21311101" y="11873037"/>
            <a:ext cx="976468" cy="976468"/>
          </a:xfrm>
          <a:custGeom>
            <a:avLst/>
            <a:gdLst>
              <a:gd name="connsiteX0" fmla="*/ 515133 w 1191420"/>
              <a:gd name="connsiteY0" fmla="*/ 729827 h 1191420"/>
              <a:gd name="connsiteX1" fmla="*/ 515133 w 1191420"/>
              <a:gd name="connsiteY1" fmla="*/ 515133 h 1191420"/>
              <a:gd name="connsiteX2" fmla="*/ 729827 w 1191420"/>
              <a:gd name="connsiteY2" fmla="*/ 515133 h 1191420"/>
              <a:gd name="connsiteX3" fmla="*/ 695482 w 1191420"/>
              <a:gd name="connsiteY3" fmla="*/ 549478 h 1191420"/>
              <a:gd name="connsiteX4" fmla="*/ 546540 w 1191420"/>
              <a:gd name="connsiteY4" fmla="*/ 549478 h 1191420"/>
              <a:gd name="connsiteX5" fmla="*/ 546541 w 1191420"/>
              <a:gd name="connsiteY5" fmla="*/ 698419 h 1191420"/>
              <a:gd name="connsiteX6" fmla="*/ 197377 w 1191420"/>
              <a:gd name="connsiteY6" fmla="*/ 994043 h 1191420"/>
              <a:gd name="connsiteX7" fmla="*/ 994043 w 1191420"/>
              <a:gd name="connsiteY7" fmla="*/ 994043 h 1191420"/>
              <a:gd name="connsiteX8" fmla="*/ 994043 w 1191420"/>
              <a:gd name="connsiteY8" fmla="*/ 197377 h 1191420"/>
              <a:gd name="connsiteX9" fmla="*/ 197377 w 1191420"/>
              <a:gd name="connsiteY9" fmla="*/ 197377 h 1191420"/>
              <a:gd name="connsiteX10" fmla="*/ 197377 w 1191420"/>
              <a:gd name="connsiteY10" fmla="*/ 994043 h 1191420"/>
              <a:gd name="connsiteX11" fmla="*/ 174479 w 1191420"/>
              <a:gd name="connsiteY11" fmla="*/ 1016942 h 1191420"/>
              <a:gd name="connsiteX12" fmla="*/ 174480 w 1191420"/>
              <a:gd name="connsiteY12" fmla="*/ 174480 h 1191420"/>
              <a:gd name="connsiteX13" fmla="*/ 1016942 w 1191420"/>
              <a:gd name="connsiteY13" fmla="*/ 174479 h 1191420"/>
              <a:gd name="connsiteX14" fmla="*/ 1016941 w 1191420"/>
              <a:gd name="connsiteY14" fmla="*/ 1016941 h 1191420"/>
              <a:gd name="connsiteX15" fmla="*/ 174479 w 1191420"/>
              <a:gd name="connsiteY15" fmla="*/ 1016942 h 11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1420" h="1191420">
                <a:moveTo>
                  <a:pt x="515133" y="729827"/>
                </a:moveTo>
                <a:lnTo>
                  <a:pt x="515133" y="515133"/>
                </a:lnTo>
                <a:lnTo>
                  <a:pt x="729827" y="515133"/>
                </a:lnTo>
                <a:lnTo>
                  <a:pt x="695482" y="549478"/>
                </a:lnTo>
                <a:lnTo>
                  <a:pt x="546540" y="549478"/>
                </a:lnTo>
                <a:lnTo>
                  <a:pt x="546541" y="698419"/>
                </a:lnTo>
                <a:close/>
                <a:moveTo>
                  <a:pt x="197377" y="994043"/>
                </a:moveTo>
                <a:cubicBezTo>
                  <a:pt x="417371" y="1214037"/>
                  <a:pt x="774050" y="1214036"/>
                  <a:pt x="994043" y="994043"/>
                </a:cubicBezTo>
                <a:cubicBezTo>
                  <a:pt x="1214036" y="774050"/>
                  <a:pt x="1214037" y="417371"/>
                  <a:pt x="994043" y="197377"/>
                </a:cubicBezTo>
                <a:cubicBezTo>
                  <a:pt x="774050" y="-22616"/>
                  <a:pt x="417370" y="-22616"/>
                  <a:pt x="197377" y="197377"/>
                </a:cubicBezTo>
                <a:cubicBezTo>
                  <a:pt x="-22616" y="417370"/>
                  <a:pt x="-22616" y="774050"/>
                  <a:pt x="197377" y="994043"/>
                </a:cubicBezTo>
                <a:close/>
                <a:moveTo>
                  <a:pt x="174479" y="1016942"/>
                </a:moveTo>
                <a:cubicBezTo>
                  <a:pt x="-58160" y="784302"/>
                  <a:pt x="-58160" y="407119"/>
                  <a:pt x="174480" y="174480"/>
                </a:cubicBezTo>
                <a:cubicBezTo>
                  <a:pt x="407119" y="-58160"/>
                  <a:pt x="784302" y="-58160"/>
                  <a:pt x="1016942" y="174479"/>
                </a:cubicBezTo>
                <a:cubicBezTo>
                  <a:pt x="1249581" y="407119"/>
                  <a:pt x="1249580" y="784301"/>
                  <a:pt x="1016941" y="1016941"/>
                </a:cubicBezTo>
                <a:cubicBezTo>
                  <a:pt x="784301" y="1249580"/>
                  <a:pt x="407119" y="1249581"/>
                  <a:pt x="174479" y="1016942"/>
                </a:cubicBezTo>
                <a:close/>
              </a:path>
            </a:pathLst>
          </a:custGeom>
          <a:solidFill>
            <a:schemeClr val="tx2"/>
          </a:solidFill>
          <a:ln w="5259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!!button_right">
            <a:hlinkClick r:id="rId3" action="ppaction://hlinksldjump"/>
            <a:extLst>
              <a:ext uri="{FF2B5EF4-FFF2-40B4-BE49-F238E27FC236}">
                <a16:creationId xmlns:a16="http://schemas.microsoft.com/office/drawing/2014/main" id="{5CB41AEE-6D43-59A4-500B-38FA8ED7D978}"/>
              </a:ext>
            </a:extLst>
          </p:cNvPr>
          <p:cNvSpPr/>
          <p:nvPr/>
        </p:nvSpPr>
        <p:spPr>
          <a:xfrm rot="8100000">
            <a:off x="22583963" y="11873037"/>
            <a:ext cx="976468" cy="976468"/>
          </a:xfrm>
          <a:custGeom>
            <a:avLst/>
            <a:gdLst>
              <a:gd name="connsiteX0" fmla="*/ 515133 w 1191420"/>
              <a:gd name="connsiteY0" fmla="*/ 729827 h 1191420"/>
              <a:gd name="connsiteX1" fmla="*/ 515133 w 1191420"/>
              <a:gd name="connsiteY1" fmla="*/ 515133 h 1191420"/>
              <a:gd name="connsiteX2" fmla="*/ 729827 w 1191420"/>
              <a:gd name="connsiteY2" fmla="*/ 515133 h 1191420"/>
              <a:gd name="connsiteX3" fmla="*/ 695482 w 1191420"/>
              <a:gd name="connsiteY3" fmla="*/ 549478 h 1191420"/>
              <a:gd name="connsiteX4" fmla="*/ 546540 w 1191420"/>
              <a:gd name="connsiteY4" fmla="*/ 549478 h 1191420"/>
              <a:gd name="connsiteX5" fmla="*/ 546541 w 1191420"/>
              <a:gd name="connsiteY5" fmla="*/ 698419 h 1191420"/>
              <a:gd name="connsiteX6" fmla="*/ 197377 w 1191420"/>
              <a:gd name="connsiteY6" fmla="*/ 994043 h 1191420"/>
              <a:gd name="connsiteX7" fmla="*/ 994043 w 1191420"/>
              <a:gd name="connsiteY7" fmla="*/ 994043 h 1191420"/>
              <a:gd name="connsiteX8" fmla="*/ 994043 w 1191420"/>
              <a:gd name="connsiteY8" fmla="*/ 197377 h 1191420"/>
              <a:gd name="connsiteX9" fmla="*/ 197377 w 1191420"/>
              <a:gd name="connsiteY9" fmla="*/ 197377 h 1191420"/>
              <a:gd name="connsiteX10" fmla="*/ 197377 w 1191420"/>
              <a:gd name="connsiteY10" fmla="*/ 994043 h 1191420"/>
              <a:gd name="connsiteX11" fmla="*/ 174479 w 1191420"/>
              <a:gd name="connsiteY11" fmla="*/ 1016942 h 1191420"/>
              <a:gd name="connsiteX12" fmla="*/ 174480 w 1191420"/>
              <a:gd name="connsiteY12" fmla="*/ 174480 h 1191420"/>
              <a:gd name="connsiteX13" fmla="*/ 1016942 w 1191420"/>
              <a:gd name="connsiteY13" fmla="*/ 174479 h 1191420"/>
              <a:gd name="connsiteX14" fmla="*/ 1016941 w 1191420"/>
              <a:gd name="connsiteY14" fmla="*/ 1016941 h 1191420"/>
              <a:gd name="connsiteX15" fmla="*/ 174479 w 1191420"/>
              <a:gd name="connsiteY15" fmla="*/ 1016942 h 11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1420" h="1191420">
                <a:moveTo>
                  <a:pt x="515133" y="729827"/>
                </a:moveTo>
                <a:lnTo>
                  <a:pt x="515133" y="515133"/>
                </a:lnTo>
                <a:lnTo>
                  <a:pt x="729827" y="515133"/>
                </a:lnTo>
                <a:lnTo>
                  <a:pt x="695482" y="549478"/>
                </a:lnTo>
                <a:lnTo>
                  <a:pt x="546540" y="549478"/>
                </a:lnTo>
                <a:lnTo>
                  <a:pt x="546541" y="698419"/>
                </a:lnTo>
                <a:close/>
                <a:moveTo>
                  <a:pt x="197377" y="994043"/>
                </a:moveTo>
                <a:cubicBezTo>
                  <a:pt x="417371" y="1214037"/>
                  <a:pt x="774050" y="1214036"/>
                  <a:pt x="994043" y="994043"/>
                </a:cubicBezTo>
                <a:cubicBezTo>
                  <a:pt x="1214036" y="774050"/>
                  <a:pt x="1214037" y="417371"/>
                  <a:pt x="994043" y="197377"/>
                </a:cubicBezTo>
                <a:cubicBezTo>
                  <a:pt x="774050" y="-22616"/>
                  <a:pt x="417370" y="-22616"/>
                  <a:pt x="197377" y="197377"/>
                </a:cubicBezTo>
                <a:cubicBezTo>
                  <a:pt x="-22616" y="417370"/>
                  <a:pt x="-22616" y="774050"/>
                  <a:pt x="197377" y="994043"/>
                </a:cubicBezTo>
                <a:close/>
                <a:moveTo>
                  <a:pt x="174479" y="1016942"/>
                </a:moveTo>
                <a:cubicBezTo>
                  <a:pt x="-58160" y="784302"/>
                  <a:pt x="-58160" y="407119"/>
                  <a:pt x="174480" y="174480"/>
                </a:cubicBezTo>
                <a:cubicBezTo>
                  <a:pt x="407119" y="-58160"/>
                  <a:pt x="784302" y="-58160"/>
                  <a:pt x="1016942" y="174479"/>
                </a:cubicBezTo>
                <a:cubicBezTo>
                  <a:pt x="1249581" y="407119"/>
                  <a:pt x="1249580" y="784301"/>
                  <a:pt x="1016941" y="1016941"/>
                </a:cubicBezTo>
                <a:cubicBezTo>
                  <a:pt x="784301" y="1249580"/>
                  <a:pt x="407119" y="1249581"/>
                  <a:pt x="174479" y="1016942"/>
                </a:cubicBezTo>
                <a:close/>
              </a:path>
            </a:pathLst>
          </a:custGeom>
          <a:solidFill>
            <a:schemeClr val="tx2"/>
          </a:solidFill>
          <a:ln w="5259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!!animal_photo" descr="A rhinoceros with a black background&#10;&#10;AI-generated content may be incorrect.">
            <a:extLst>
              <a:ext uri="{FF2B5EF4-FFF2-40B4-BE49-F238E27FC236}">
                <a16:creationId xmlns:a16="http://schemas.microsoft.com/office/drawing/2014/main" id="{0BEE2568-684D-5085-4BD9-FA592DF3939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6" t="12777" r="18156" b="4641"/>
          <a:stretch>
            <a:fillRect/>
          </a:stretch>
        </p:blipFill>
        <p:spPr>
          <a:xfrm>
            <a:off x="11160217" y="2392684"/>
            <a:ext cx="9345804" cy="11122882"/>
          </a:xfrm>
          <a:prstGeom prst="rect">
            <a:avLst/>
          </a:prstGeom>
          <a:effectLst>
            <a:outerShdw blurRad="127000" dist="254000" dir="5400000" algn="t" rotWithShape="0">
              <a:schemeClr val="bg1">
                <a:lumMod val="65000"/>
                <a:alpha val="10000"/>
              </a:schemeClr>
            </a:outerShdw>
          </a:effectLst>
        </p:spPr>
      </p:pic>
      <p:sp>
        <p:nvSpPr>
          <p:cNvPr id="43" name="!!light_circle2">
            <a:extLst>
              <a:ext uri="{FF2B5EF4-FFF2-40B4-BE49-F238E27FC236}">
                <a16:creationId xmlns:a16="http://schemas.microsoft.com/office/drawing/2014/main" id="{B55765BD-3859-3A02-5A8C-D5F48CC5F660}"/>
              </a:ext>
            </a:extLst>
          </p:cNvPr>
          <p:cNvSpPr/>
          <p:nvPr/>
        </p:nvSpPr>
        <p:spPr>
          <a:xfrm>
            <a:off x="8172450" y="2686050"/>
            <a:ext cx="8039100" cy="8039100"/>
          </a:xfrm>
          <a:prstGeom prst="donut">
            <a:avLst>
              <a:gd name="adj" fmla="val 23304"/>
            </a:avLst>
          </a:prstGeom>
          <a:noFill/>
          <a:ln w="12700">
            <a:solidFill>
              <a:schemeClr val="tx2"/>
            </a:solidFill>
          </a:ln>
          <a:effectLst>
            <a:glow rad="2667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!!name">
            <a:extLst>
              <a:ext uri="{FF2B5EF4-FFF2-40B4-BE49-F238E27FC236}">
                <a16:creationId xmlns:a16="http://schemas.microsoft.com/office/drawing/2014/main" id="{5251D342-D4F8-7799-4648-DAFDCA107463}"/>
              </a:ext>
            </a:extLst>
          </p:cNvPr>
          <p:cNvSpPr txBox="1"/>
          <p:nvPr/>
        </p:nvSpPr>
        <p:spPr>
          <a:xfrm>
            <a:off x="22042067" y="4427466"/>
            <a:ext cx="15183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tx2"/>
                </a:solidFill>
                <a:latin typeface="SFU Glytus" panose="00000300000000000000" pitchFamily="2" charset="0"/>
              </a:rPr>
              <a:t>Rhino</a:t>
            </a:r>
          </a:p>
        </p:txBody>
      </p:sp>
      <p:pic>
        <p:nvPicPr>
          <p:cNvPr id="47" name="!!Cross" descr="Close outline">
            <a:extLst>
              <a:ext uri="{FF2B5EF4-FFF2-40B4-BE49-F238E27FC236}">
                <a16:creationId xmlns:a16="http://schemas.microsoft.com/office/drawing/2014/main" id="{51211EDF-655A-D40C-4515-D1E6B4B530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29950" y="5543550"/>
            <a:ext cx="23241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204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P_D_94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CE54F5"/>
      </a:accent1>
      <a:accent2>
        <a:srgbClr val="A34FEB"/>
      </a:accent2>
      <a:accent3>
        <a:srgbClr val="7C47EE"/>
      </a:accent3>
      <a:accent4>
        <a:srgbClr val="6162F3"/>
      </a:accent4>
      <a:accent5>
        <a:srgbClr val="30B4F6"/>
      </a:accent5>
      <a:accent6>
        <a:srgbClr val="3DE9EE"/>
      </a:accent6>
      <a:hlink>
        <a:srgbClr val="0AB2C8"/>
      </a:hlink>
      <a:folHlink>
        <a:srgbClr val="85DFD0"/>
      </a:folHlink>
    </a:clrScheme>
    <a:fontScheme name="A 1">
      <a:majorFont>
        <a:latin typeface="Montserrat Blac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1255</TotalTime>
  <Words>64</Words>
  <Application>Microsoft Office PowerPoint</Application>
  <PresentationFormat>Custom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Arial</vt:lpstr>
      <vt:lpstr>Calibri</vt:lpstr>
      <vt:lpstr>Montserrat Black</vt:lpstr>
      <vt:lpstr>Open Sans Light</vt:lpstr>
      <vt:lpstr>SFU Glytus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Protect Wild Lives Morph.</dc:title>
  <dc:creator>Slide Ocean</dc:creator>
  <cp:lastModifiedBy>SO</cp:lastModifiedBy>
  <cp:revision>231</cp:revision>
  <dcterms:created xsi:type="dcterms:W3CDTF">2024-04-24T08:43:56Z</dcterms:created>
  <dcterms:modified xsi:type="dcterms:W3CDTF">2025-07-22T04:25:32Z</dcterms:modified>
</cp:coreProperties>
</file>