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4277" r:id="rId1"/>
    <p:sldMasterId id="2147484293" r:id="rId2"/>
    <p:sldMasterId id="2147484305" r:id="rId3"/>
  </p:sldMasterIdLst>
  <p:notesMasterIdLst>
    <p:notesMasterId r:id="rId14"/>
  </p:notesMasterIdLst>
  <p:handoutMasterIdLst>
    <p:handoutMasterId r:id="rId15"/>
  </p:handoutMasterIdLst>
  <p:sldIdLst>
    <p:sldId id="2147377995" r:id="rId4"/>
    <p:sldId id="2147377996" r:id="rId5"/>
    <p:sldId id="2147377997" r:id="rId6"/>
    <p:sldId id="2147377998" r:id="rId7"/>
    <p:sldId id="2147377999" r:id="rId8"/>
    <p:sldId id="2147378000" r:id="rId9"/>
    <p:sldId id="2147377993" r:id="rId10"/>
    <p:sldId id="2147377973" r:id="rId11"/>
    <p:sldId id="2147377978" r:id="rId12"/>
    <p:sldId id="2147377979" r:id="rId13"/>
  </p:sldIdLst>
  <p:sldSz cx="24377650" cy="13716000"/>
  <p:notesSz cx="6858000" cy="9144000"/>
  <p:embeddedFontLst>
    <p:embeddedFont>
      <p:font typeface="Open Sans Light" panose="020B0306030504020204" pitchFamily="34" charset="0"/>
      <p:regular r:id="rId16"/>
      <p:italic r:id="rId17"/>
    </p:embeddedFont>
    <p:embeddedFont>
      <p:font typeface="Segoe Script" panose="030B0504020000000003" pitchFamily="66" charset="0"/>
      <p:regular r:id="rId18"/>
      <p:bold r:id="rId19"/>
    </p:embeddedFont>
    <p:embeddedFont>
      <p:font typeface="UTM Avo" panose="02040603050506020204" pitchFamily="18" charset="0"/>
      <p:regular r:id="rId20"/>
      <p:bold r:id="rId21"/>
      <p:italic r:id="rId22"/>
      <p:boldItalic r:id="rId23"/>
    </p:embeddedFont>
    <p:embeddedFont>
      <p:font typeface="UTM Raven" panose="02040603050506020204" pitchFamily="18" charset="0"/>
      <p:regular r:id="rId24"/>
    </p:embeddedFont>
  </p:embeddedFontLst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088" userDrawn="1">
          <p15:clr>
            <a:srgbClr val="A4A3A4"/>
          </p15:clr>
        </p15:guide>
        <p15:guide id="4" pos="14278" userDrawn="1">
          <p15:clr>
            <a:srgbClr val="A4A3A4"/>
          </p15:clr>
        </p15:guide>
        <p15:guide id="5" pos="1078" userDrawn="1">
          <p15:clr>
            <a:srgbClr val="A4A3A4"/>
          </p15:clr>
        </p15:guide>
        <p15:guide id="8" orient="horz" pos="504" userDrawn="1">
          <p15:clr>
            <a:srgbClr val="A4A3A4"/>
          </p15:clr>
        </p15:guide>
        <p15:guide id="11" pos="7678" userDrawn="1">
          <p15:clr>
            <a:srgbClr val="A4A3A4"/>
          </p15:clr>
        </p15:guide>
        <p15:guide id="12" orient="horz" pos="43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1400"/>
    <a:srgbClr val="000003"/>
    <a:srgbClr val="5C10F7"/>
    <a:srgbClr val="343D43"/>
    <a:srgbClr val="7F7F7F"/>
    <a:srgbClr val="E61E2B"/>
    <a:srgbClr val="0025FF"/>
    <a:srgbClr val="0E0E96"/>
    <a:srgbClr val="60A4F6"/>
    <a:srgbClr val="405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12" autoAdjust="0"/>
    <p:restoredTop sz="96085" autoAdjust="0"/>
  </p:normalViewPr>
  <p:slideViewPr>
    <p:cSldViewPr snapToGrid="0" snapToObjects="1">
      <p:cViewPr varScale="1">
        <p:scale>
          <a:sx n="54" d="100"/>
          <a:sy n="54" d="100"/>
        </p:scale>
        <p:origin x="1572" y="102"/>
      </p:cViewPr>
      <p:guideLst>
        <p:guide orient="horz" pos="8088"/>
        <p:guide pos="14278"/>
        <p:guide pos="1078"/>
        <p:guide orient="horz" pos="504"/>
        <p:guide pos="7678"/>
        <p:guide orient="horz" pos="434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notesViewPr>
    <p:cSldViewPr snapToGrid="0" snapToObjects="1" showGuides="1">
      <p:cViewPr varScale="1">
        <p:scale>
          <a:sx n="81" d="100"/>
          <a:sy n="81" d="100"/>
        </p:scale>
        <p:origin x="304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font" Target="fonts/font3.fntdata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6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font" Target="fonts/font2.fntdata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9.fntdata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font" Target="fonts/font4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81B43E-560A-001C-0DA2-867E9762A0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383B0-51D7-F0AB-2EEB-11E3CA2C1D6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FBB92-0C78-47F5-832B-FE1B767488B2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1F6BC2-519A-3FF4-4E3B-E676464558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DB5B73-5AD1-2AE3-D2F6-5FE3B51C930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AC9F4-D6CB-4A1D-9B09-DC576339F6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241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 Light"/>
              </a:defRPr>
            </a:lvl1pPr>
          </a:lstStyle>
          <a:p>
            <a:fld id="{EFC10EE1-B198-C942-8235-326C972CBB30}" type="datetimeFigureOut">
              <a:rPr lang="en-US" smtClean="0"/>
              <a:pPr/>
              <a:t>1/8/2026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 Light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1pPr>
    <a:lvl2pPr marL="914217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2pPr>
    <a:lvl3pPr marL="1828434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3pPr>
    <a:lvl4pPr marL="2742651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4pPr>
    <a:lvl5pPr marL="3656868" algn="l" defTabSz="914217" rtl="0" eaLnBrk="1" latinLnBrk="0" hangingPunct="1">
      <a:defRPr sz="2400" kern="1200">
        <a:solidFill>
          <a:schemeClr val="tx1"/>
        </a:solidFill>
        <a:latin typeface="Calibri Light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962A97-950C-4CA4-9B68-F4E5DCCA0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B3E125-5CF6-4CE4-BCDC-FE7ACE679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C959E7-0D34-4B6B-BFDA-C5EE76FB9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784AEE3-5617-40BA-2A57-D48721F60E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4377650" cy="13716000"/>
          </a:xfrm>
          <a:pattFill prst="diagBrick">
            <a:fgClr>
              <a:schemeClr val="tx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81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24E40-09C5-46FC-93E2-A277DE6EC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1300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C6E043-5EFE-4A78-9058-E1C71FB002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3200" y="1974850"/>
            <a:ext cx="123412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61C1A2-27B1-47BA-97F5-F061365B7D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1300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1403D8-A5A3-4F42-985F-1789B3D24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3E59EE-2035-4BDB-AB05-C04F65E04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B419B-4771-482E-BDDE-0B2213197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0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DDE7D-9C04-45AA-80AE-7F7A2A126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63A1B6-69FE-49AE-BA6B-33063D93F1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A5292-C90C-4A3D-8B48-C1562188B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2D3DA9-B977-4BC3-89B3-4A191ED83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F99CD-8D9E-4A52-929C-FB0F38188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F08E44-A097-4459-AD54-35907122E2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5038" y="730250"/>
            <a:ext cx="5256212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16C1AE-6642-4C4E-A5F0-792B81ADBC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16238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F741C-517B-4953-BBA6-0D78E6ECB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7DA4F4-D61E-480F-8D40-2EB5A8D9C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B5523-8847-466D-BC4E-EC3230037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415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3F0DD-E614-3C03-3D9B-1A19D1D25D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3238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6BCEC5-7A33-1D44-CDF4-440C5602C0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3238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C6EE51-AD59-C97A-102A-86BFC8E20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A5373-CCAE-4852-666F-4DDA0F482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ADFB11-780E-77CC-0C62-3834E335D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105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9B1EC-1854-9E36-59CC-94E8C9A52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C4896-8979-95D3-AC28-27699F3D6D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F4E51-9568-D051-3238-D3185FA45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3018C-5190-B37D-AC42-B1369FB90B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2529F7-BEAC-44C1-2CA8-49F91B630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685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02E90-AD17-B7C2-0072-424D8DD3E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248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2F4175-0867-0DD8-A93C-FC441E4F98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248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257FE-F00E-97B7-E592-D38787DE6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F9DAB3-BA2C-D356-6823-4D6741D92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D21F04-8BCB-224C-FF94-EC5587A35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1043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CBB72-600F-44CC-24CE-B6DA0E284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9247ED-12B3-7295-747E-B7ED649173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6225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A27182-6340-2F00-D6B3-214BF3AA61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5025" y="3651250"/>
            <a:ext cx="10436225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6EC38F-F915-0EDF-9CDC-09CAF722D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2FB9F4-254B-7A97-53F9-41E88F0B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2EBF9A-4635-F9C2-C728-E4C7DA99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3043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F2EA5-32A0-65F7-A238-418070674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248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0B5744-4ABC-A033-F924-A5DCE901BF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2400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4AFABE-A7CB-3F16-CE5A-0FD2CA318D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2400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3626C3-AF3F-60A6-8858-3B61EA6BA3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1225" y="3362325"/>
            <a:ext cx="10363200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E14319-6225-B2C6-2375-812397B8A0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1225" y="5010150"/>
            <a:ext cx="10363200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EB881A-36EA-64A6-2AAA-2A8FFB60B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1B7025-59C1-40E4-C339-F0399E129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09E853-C961-2F2D-41B9-9771CD1EB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515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E1AEF-FE2E-63CE-CCB5-5395EE38E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84AB01-B4F4-AFBF-8339-768040F83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9D9A12-9995-8F80-1D2F-A62E354BC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F73222-5B5B-33E0-178F-A5975F6CC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2291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D3101F-4DF5-F067-B5B7-501583285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0B32D4-6EC8-CC02-4391-715D344D9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31EDD3-44B7-8C3B-EB8E-D819FE4AA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62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F5CDC-6EE5-4682-A18A-C182BC0AC3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3238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04742A-9C55-4809-A0A4-E567AED7A2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3238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A966B-40DA-49EB-9E65-15283E798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C40DD-C9A7-4883-BBF4-B2A243294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D5935C-C44C-415A-A204-DE65878FD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2190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9C5A3-6019-1675-1886-9974A7593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1300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8D9A01-31E0-ED99-34D6-E45B213AE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200" y="1974850"/>
            <a:ext cx="123412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E0B3CF-B60A-E1A3-2B13-AD642E7667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1300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217B94-E691-EA45-F543-BE711587A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80A9F9-8048-5B24-8A37-2BBF7E7FA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7F408E-9B2D-DA0C-1428-911C5C725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164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67CFB-2037-3C8B-AF8B-3B9419AC7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1300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CC7A6C-2C8A-FEE0-F36E-804ED7E93D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3200" y="1974850"/>
            <a:ext cx="123412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534AD1-94C4-6259-38DD-9126D82DD4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1300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553C08-967D-3F2D-B878-3EABF5074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F4EC19-5CA5-265A-BA42-7B1369069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6A8B20-FA30-CED2-9F40-FAF938B3C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798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6E5B5-9C57-4039-62C6-EAC4FAEC16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CABAC1-F551-4A04-E7C7-6023A1ACF4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FB9CD1-6102-7641-F6E1-408073CEB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0534B-011F-6BCF-28E5-C06708082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90C0D-D338-203B-D468-95B06F7C9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1989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B8315D-61FC-1DDE-881A-47A63FDADE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5038" y="730250"/>
            <a:ext cx="5256212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B18C59-9CE4-AFDF-A407-7231334B26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16238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E8493-F039-7734-00B3-71F57BB47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8A33-85E0-4A1A-939F-ECAF3EDF239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5619E-B53B-94F6-4F52-AE7FAC471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83C79D-36FB-ED7F-87C7-F9FBAC218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0233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6FC68-5E3E-9B32-CCD9-3983E8BE67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3238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D2A46D-A040-3761-83EA-EBBE6D0E10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3238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5F7D5-4FB5-F165-2253-7A8D71FB1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F52A-8818-44C8-AE2E-5EAB575B8D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C34FF-BA58-D996-A3A5-7CC707EB7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3647C-7514-F5FF-4E56-5B11BBEC1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4CFD-F74E-4A66-A721-3B68FC1D6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636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FADF1-D8BB-D5B8-8320-5B3EDB6E8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F2857-01A7-E9E9-BB01-65B7D17706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571E93-E0CF-4427-9A6D-A0BB2DC43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F52A-8818-44C8-AE2E-5EAB575B8D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F1EF17-675B-6F0A-8AA3-EE83569D8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6CC614-A579-AAA2-CEE7-CC7D82E6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4CFD-F74E-4A66-A721-3B68FC1D6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9900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E1DF1-788F-A906-425D-A830A99F7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248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04A29F-F026-C847-F9C3-E060EF04A7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248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0E8F10-994E-B9B3-F485-CD443D013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F52A-8818-44C8-AE2E-5EAB575B8D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B76EB2-0E1E-6107-B95A-30DA79787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B7FFF5-83BB-B9BD-A2F2-EE64A3CC9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4CFD-F74E-4A66-A721-3B68FC1D6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960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6B611-B2E3-986F-3A61-371AA8098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1D5F7-0CFF-25C6-96C3-04D4BE3596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6225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34F800-7AB6-A4AC-783B-40C1CCEB8B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5025" y="3651250"/>
            <a:ext cx="10436225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A3DD58-D570-7216-66F8-55E80998F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F52A-8818-44C8-AE2E-5EAB575B8D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AEDC24-0B04-D3AD-D6AF-53ED33550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58932C-A4F7-E727-0C02-C4D494E47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4CFD-F74E-4A66-A721-3B68FC1D6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497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DD02C-56F5-30B2-25C3-44E4171C1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248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C8710F-87DE-6EAD-EDBC-0EC50BB9E5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2400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28AE2F-EB4E-15F3-8790-B91C2CD26C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2400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F2A4F1-F5E9-F2FD-BE40-96AE62540E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1225" y="3362325"/>
            <a:ext cx="10363200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7F7CF-1EC4-1484-3C72-52D669A634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1225" y="5010150"/>
            <a:ext cx="10363200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6EDC76-DF4E-90AA-FDDE-0ACF90563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F52A-8818-44C8-AE2E-5EAB575B8D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DD01AA-BCFF-6A9D-CB92-13080E1AC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405A66-5DF8-7202-4DB7-382715EB8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4CFD-F74E-4A66-A721-3B68FC1D6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0303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0A329-84DC-04FC-1210-34E129BE4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902EC3-FDF0-2C34-4FDE-A71316337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F52A-8818-44C8-AE2E-5EAB575B8D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BACF82-6CD4-2F80-2DBA-7F0CA67BD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E52A53-6815-16C3-F82D-DB02A2ED0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4CFD-F74E-4A66-A721-3B68FC1D6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47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729B9-1DC2-49C9-9A74-30241E6FB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CF270-5D22-445B-8D0A-BE8424F20C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2BBB2-B805-402E-80D4-3F1172ADA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10DC6-0483-46CE-B630-5BC926111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A133A-76FC-445D-BF6B-C3100B015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05101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855C7F-DE4A-46F7-CB33-C23D5C266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F52A-8818-44C8-AE2E-5EAB575B8D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B6026F-38D5-3CEC-4E91-9EE0DCD96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C85D71-F2AC-F525-5082-F7D1D1ECC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4CFD-F74E-4A66-A721-3B68FC1D6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1465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9A323-1C90-BD2B-879C-A002A1D51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1300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79B2C-ED08-A412-7BB7-73875D6E3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200" y="1974850"/>
            <a:ext cx="123412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971DE2-CA44-BF24-95E0-C6D461A2D9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1300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C8AF79-E7B2-1C64-3F6E-313F218FB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F52A-8818-44C8-AE2E-5EAB575B8D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0577CC-C0FA-AE02-7BF8-EB61747C6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B8D5C1-3C1D-676A-E5F9-BEA4136F6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4CFD-F74E-4A66-A721-3B68FC1D6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305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B6BAE-68A9-DFD2-CC30-B8E07D0F3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1300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00FF1D-A284-D932-68A7-669AE335A4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3200" y="1974850"/>
            <a:ext cx="123412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07C178-5C38-6C91-BE1E-0094392477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1300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F8C4AD-9D97-25F7-B8F5-177C94A8A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F52A-8818-44C8-AE2E-5EAB575B8D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BE6DC4-9F90-DD54-32F6-0D28D68B6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76F0BC-6020-822E-1801-8BB001F5D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4CFD-F74E-4A66-A721-3B68FC1D6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902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459B4-1064-BAC8-EFEC-83CE0BDED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42DB83-AC8F-226F-5C7D-B84E30C3BB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E5B83-6FDD-57A3-CEB4-1E3AAF65A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F52A-8818-44C8-AE2E-5EAB575B8D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B8293-FF9A-3404-4825-FF8C7FDDE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09ADDF-1F67-C412-1AAA-20F9B278F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4CFD-F74E-4A66-A721-3B68FC1D6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7524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56E42F-296C-E809-9A3C-76BDFC78D8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5038" y="730250"/>
            <a:ext cx="5256212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CF4433-E564-BA99-37DF-74067F2523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16238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5019E-38F8-C2E2-0F68-640177995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5F52A-8818-44C8-AE2E-5EAB575B8D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FF310A-B797-917C-AAB4-A0AE280EB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197652-FF43-E218-6714-7CE798E2F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4CFD-F74E-4A66-A721-3B68FC1D6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93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D28DC-986D-40A3-BE69-D21D5AB1A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248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81659E-CAC8-4F3D-90A8-68364C5968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248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69A1A3-5EE2-4345-A8C1-EB1AC3D40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8CBD3-3923-4A95-81C9-6DB155331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8129B6-B28B-4BAC-BF96-C59A76070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28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5B257-8005-41DF-A0C2-24EE7B860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A8E6D-59C0-4B56-B856-1104AD996C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6225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C79C5-F0D6-48B1-B7EF-CB70D20020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5025" y="3651250"/>
            <a:ext cx="10436225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B73F1E-58B3-4378-8807-8A5AFC259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FD95B5-75B4-4AAE-8E7B-2E1776825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68E4D4-B571-4303-BD30-C5305FEC1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78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86EEC-083A-4969-B534-9911DDBD4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248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DA353-0E5F-4805-88B9-231988C9D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2400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AB2B85-9A1C-4E30-8BE3-DB126B51F4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2400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84401D-1453-4D44-90A7-0B4207D886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1225" y="3362325"/>
            <a:ext cx="10363200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EA3B1B-18F0-4BC6-A933-ABB22AF21B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1225" y="5010150"/>
            <a:ext cx="10363200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F8DC11-1DE8-4DED-9D85-525932FA0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C6F0B9-8E86-40ED-A77E-7E65EE6BF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695033-FFCD-4963-9DB1-F526E87C9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18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C9716-9BEE-4A75-851E-2544291AA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081E1E-906A-4A8D-8629-E95A3D31B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3C4039-5296-42E6-B2FA-3198EC2E3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A03581-FB0D-478F-BDE5-275960768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53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962A97-950C-4CA4-9B68-F4E5DCCA0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B3E125-5CF6-4CE4-BCDC-FE7ACE679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C959E7-0D34-4B6B-BFDA-C5EE76FB9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56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69225-2C35-4D21-A8CB-92F7C4396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1300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549338-D212-4D7C-A4E6-D8DCE02CE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3200" y="1974850"/>
            <a:ext cx="123412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D3B7883-455C-4305-8D9F-4FADE8BB7B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1300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82BF76-472B-4BEC-8F63-647E00937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C3C59-EDD3-4D03-9FC7-0160DDA1838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9C24D8-3F04-43A6-B640-E5A11FA99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09D93E-4223-4F3E-93A0-698894EF4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19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9851F8-2202-4366-B2BF-6AB10E4689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248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3F0012-6EE7-4D47-A17E-96F253FDC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248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6B73A-614B-4E65-BF38-0ED4F324BA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481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C3C59-EDD3-4D03-9FC7-0160DDA1838E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F7EADE-D706-4747-A297-1B43315C26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5613" y="12712700"/>
            <a:ext cx="8226425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3F796-C241-4064-ABD6-E19D578CFB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16438" y="12712700"/>
            <a:ext cx="548481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C695F-38CE-417F-80AE-455591767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816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9" r:id="rId1"/>
    <p:sldLayoutId id="2147484278" r:id="rId2"/>
    <p:sldLayoutId id="2147484279" r:id="rId3"/>
    <p:sldLayoutId id="2147484280" r:id="rId4"/>
    <p:sldLayoutId id="2147484281" r:id="rId5"/>
    <p:sldLayoutId id="2147484282" r:id="rId6"/>
    <p:sldLayoutId id="2147484283" r:id="rId7"/>
    <p:sldLayoutId id="2147484284" r:id="rId8"/>
    <p:sldLayoutId id="2147484285" r:id="rId9"/>
    <p:sldLayoutId id="2147484286" r:id="rId10"/>
    <p:sldLayoutId id="2147484287" r:id="rId11"/>
    <p:sldLayoutId id="214748428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14F7FE-2F8B-74E9-5C5E-73DB70701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248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A15B8-39A6-16CE-012A-7218C2FB30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248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6B36E-CE9D-5015-E822-934DC484F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481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6D8A33-85E0-4A1A-939F-ECAF3EDF2390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C1897-5F42-4A68-A779-EF2D06871E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5613" y="12712700"/>
            <a:ext cx="8226425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62771-B973-03C4-B1B1-57C91D5517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16438" y="12712700"/>
            <a:ext cx="548481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76CA200-322E-4549-8A32-BAD3F99297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1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4" r:id="rId1"/>
    <p:sldLayoutId id="2147484295" r:id="rId2"/>
    <p:sldLayoutId id="2147484296" r:id="rId3"/>
    <p:sldLayoutId id="2147484297" r:id="rId4"/>
    <p:sldLayoutId id="2147484298" r:id="rId5"/>
    <p:sldLayoutId id="2147484299" r:id="rId6"/>
    <p:sldLayoutId id="2147484300" r:id="rId7"/>
    <p:sldLayoutId id="2147484301" r:id="rId8"/>
    <p:sldLayoutId id="2147484302" r:id="rId9"/>
    <p:sldLayoutId id="2147484303" r:id="rId10"/>
    <p:sldLayoutId id="214748430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55EDDE-CF41-CDF4-8F54-B005DCD2E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248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C8E3D0-09AD-EBCD-9808-7AA7FE152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248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CFABC-50F7-A44F-C709-D5BC3254A6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481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D5F52A-8818-44C8-AE2E-5EAB575B8D15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C0F1D-05FE-63AC-8D3C-596127B1B4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5613" y="12712700"/>
            <a:ext cx="8226425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C876DA-A761-78A0-106D-5A86B72FCC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16438" y="12712700"/>
            <a:ext cx="548481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614CFD-F74E-4A66-A721-3B68FC1D6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180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6" r:id="rId1"/>
    <p:sldLayoutId id="2147484307" r:id="rId2"/>
    <p:sldLayoutId id="2147484308" r:id="rId3"/>
    <p:sldLayoutId id="2147484309" r:id="rId4"/>
    <p:sldLayoutId id="2147484310" r:id="rId5"/>
    <p:sldLayoutId id="2147484311" r:id="rId6"/>
    <p:sldLayoutId id="2147484312" r:id="rId7"/>
    <p:sldLayoutId id="2147484313" r:id="rId8"/>
    <p:sldLayoutId id="2147484314" r:id="rId9"/>
    <p:sldLayoutId id="2147484315" r:id="rId10"/>
    <p:sldLayoutId id="21474843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85000"/>
            <a:lumOff val="1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7340E22-432A-5123-90A5-CB6792845E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62783076-E50A-8F28-03EB-21378670B614}"/>
              </a:ext>
            </a:extLst>
          </p:cNvPr>
          <p:cNvGrpSpPr/>
          <p:nvPr/>
        </p:nvGrpSpPr>
        <p:grpSpPr>
          <a:xfrm>
            <a:off x="-3117837" y="0"/>
            <a:ext cx="5573620" cy="13716000"/>
            <a:chOff x="19502118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1232569-B6F0-1420-FF0D-E73E928EBD08}"/>
                </a:ext>
              </a:extLst>
            </p:cNvPr>
            <p:cNvSpPr/>
            <p:nvPr/>
          </p:nvSpPr>
          <p:spPr>
            <a:xfrm>
              <a:off x="19502118" y="0"/>
              <a:ext cx="4875530" cy="1371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DCEC07AB-954C-A9F8-CEAE-E80589925332}"/>
                </a:ext>
              </a:extLst>
            </p:cNvPr>
            <p:cNvSpPr/>
            <p:nvPr/>
          </p:nvSpPr>
          <p:spPr>
            <a:xfrm rot="5400000">
              <a:off x="23789881" y="10838193"/>
              <a:ext cx="1873623" cy="6980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0F26156F-EC64-19D8-5536-3E46BFEA8FC9}"/>
              </a:ext>
            </a:extLst>
          </p:cNvPr>
          <p:cNvSpPr txBox="1"/>
          <p:nvPr/>
        </p:nvSpPr>
        <p:spPr>
          <a:xfrm>
            <a:off x="-1560279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54" name="!!Main_Title">
            <a:extLst>
              <a:ext uri="{FF2B5EF4-FFF2-40B4-BE49-F238E27FC236}">
                <a16:creationId xmlns:a16="http://schemas.microsoft.com/office/drawing/2014/main" id="{AB3E6211-A6FC-C6A4-AB97-4E7F0C2FA03D}"/>
              </a:ext>
            </a:extLst>
          </p:cNvPr>
          <p:cNvSpPr txBox="1"/>
          <p:nvPr/>
        </p:nvSpPr>
        <p:spPr>
          <a:xfrm>
            <a:off x="-3117837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TEST</a:t>
            </a:r>
          </a:p>
        </p:txBody>
      </p:sp>
      <p:sp>
        <p:nvSpPr>
          <p:cNvPr id="55" name="!!BodyText1">
            <a:extLst>
              <a:ext uri="{FF2B5EF4-FFF2-40B4-BE49-F238E27FC236}">
                <a16:creationId xmlns:a16="http://schemas.microsoft.com/office/drawing/2014/main" id="{94F379B2-82DB-8770-6FF6-E7F52EA402C6}"/>
              </a:ext>
            </a:extLst>
          </p:cNvPr>
          <p:cNvSpPr txBox="1"/>
          <p:nvPr/>
        </p:nvSpPr>
        <p:spPr>
          <a:xfrm>
            <a:off x="-2547607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Mang mẫu thử đến tay người dùng, thu thập phản hồi thực tế và điều chỉnh liên tục để cải thiện.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1" name="!!Main_Title">
            <a:extLst>
              <a:ext uri="{FF2B5EF4-FFF2-40B4-BE49-F238E27FC236}">
                <a16:creationId xmlns:a16="http://schemas.microsoft.com/office/drawing/2014/main" id="{03525FFC-02B5-106D-E8AA-5647758F0EB3}"/>
              </a:ext>
            </a:extLst>
          </p:cNvPr>
          <p:cNvSpPr txBox="1"/>
          <p:nvPr/>
        </p:nvSpPr>
        <p:spPr>
          <a:xfrm>
            <a:off x="-3117837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Kiểm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và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Điều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chỉnh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334998D1-438A-C4EF-DBC7-76DD69F3952A}"/>
              </a:ext>
            </a:extLst>
          </p:cNvPr>
          <p:cNvGrpSpPr>
            <a:grpSpLocks noChangeAspect="1"/>
          </p:cNvGrpSpPr>
          <p:nvPr/>
        </p:nvGrpSpPr>
        <p:grpSpPr>
          <a:xfrm>
            <a:off x="-1078729" y="1252105"/>
            <a:ext cx="1132348" cy="1265906"/>
            <a:chOff x="7421913" y="3004118"/>
            <a:chExt cx="373374" cy="417413"/>
          </a:xfrm>
          <a:solidFill>
            <a:schemeClr val="bg2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B0487DC8-72A5-277B-51BC-ABF574F74C4D}"/>
                </a:ext>
              </a:extLst>
            </p:cNvPr>
            <p:cNvSpPr/>
            <p:nvPr/>
          </p:nvSpPr>
          <p:spPr>
            <a:xfrm>
              <a:off x="7421913" y="3004118"/>
              <a:ext cx="373374" cy="417413"/>
            </a:xfrm>
            <a:custGeom>
              <a:avLst/>
              <a:gdLst>
                <a:gd name="connsiteX0" fmla="*/ 316752 w 373374"/>
                <a:gd name="connsiteY0" fmla="*/ 417296 h 417413"/>
                <a:gd name="connsiteX1" fmla="*/ 316323 w 373374"/>
                <a:gd name="connsiteY1" fmla="*/ 417296 h 417413"/>
                <a:gd name="connsiteX2" fmla="*/ 187474 w 373374"/>
                <a:gd name="connsiteY2" fmla="*/ 416509 h 417413"/>
                <a:gd name="connsiteX3" fmla="*/ 57122 w 373374"/>
                <a:gd name="connsiteY3" fmla="*/ 417296 h 417413"/>
                <a:gd name="connsiteX4" fmla="*/ -89 w 373374"/>
                <a:gd name="connsiteY4" fmla="*/ 360982 h 417413"/>
                <a:gd name="connsiteX5" fmla="*/ 8660 w 373374"/>
                <a:gd name="connsiteY5" fmla="*/ 330252 h 417413"/>
                <a:gd name="connsiteX6" fmla="*/ 121188 w 373374"/>
                <a:gd name="connsiteY6" fmla="*/ 152011 h 417413"/>
                <a:gd name="connsiteX7" fmla="*/ 121188 w 373374"/>
                <a:gd name="connsiteY7" fmla="*/ 41916 h 417413"/>
                <a:gd name="connsiteX8" fmla="*/ 108518 w 373374"/>
                <a:gd name="connsiteY8" fmla="*/ 41916 h 417413"/>
                <a:gd name="connsiteX9" fmla="*/ 87473 w 373374"/>
                <a:gd name="connsiteY9" fmla="*/ 21014 h 417413"/>
                <a:gd name="connsiteX10" fmla="*/ 88117 w 373374"/>
                <a:gd name="connsiteY10" fmla="*/ 15789 h 417413"/>
                <a:gd name="connsiteX11" fmla="*/ 109592 w 373374"/>
                <a:gd name="connsiteY11" fmla="*/ -103 h 417413"/>
                <a:gd name="connsiteX12" fmla="*/ 267790 w 373374"/>
                <a:gd name="connsiteY12" fmla="*/ -103 h 417413"/>
                <a:gd name="connsiteX13" fmla="*/ 288813 w 373374"/>
                <a:gd name="connsiteY13" fmla="*/ 20964 h 417413"/>
                <a:gd name="connsiteX14" fmla="*/ 288191 w 373374"/>
                <a:gd name="connsiteY14" fmla="*/ 26025 h 417413"/>
                <a:gd name="connsiteX15" fmla="*/ 266716 w 373374"/>
                <a:gd name="connsiteY15" fmla="*/ 41916 h 417413"/>
                <a:gd name="connsiteX16" fmla="*/ 253688 w 373374"/>
                <a:gd name="connsiteY16" fmla="*/ 41916 h 417413"/>
                <a:gd name="connsiteX17" fmla="*/ 253688 w 373374"/>
                <a:gd name="connsiteY17" fmla="*/ 151796 h 417413"/>
                <a:gd name="connsiteX18" fmla="*/ 364569 w 373374"/>
                <a:gd name="connsiteY18" fmla="*/ 330323 h 417413"/>
                <a:gd name="connsiteX19" fmla="*/ 346717 w 373374"/>
                <a:gd name="connsiteY19" fmla="*/ 408592 h 417413"/>
                <a:gd name="connsiteX20" fmla="*/ 316537 w 373374"/>
                <a:gd name="connsiteY20" fmla="*/ 417296 h 417413"/>
                <a:gd name="connsiteX21" fmla="*/ 109663 w 373374"/>
                <a:gd name="connsiteY21" fmla="*/ 10635 h 417413"/>
                <a:gd name="connsiteX22" fmla="*/ 98711 w 373374"/>
                <a:gd name="connsiteY22" fmla="*/ 18366 h 417413"/>
                <a:gd name="connsiteX23" fmla="*/ 100644 w 373374"/>
                <a:gd name="connsiteY23" fmla="*/ 27242 h 417413"/>
                <a:gd name="connsiteX24" fmla="*/ 108733 w 373374"/>
                <a:gd name="connsiteY24" fmla="*/ 31179 h 417413"/>
                <a:gd name="connsiteX25" fmla="*/ 126199 w 373374"/>
                <a:gd name="connsiteY25" fmla="*/ 31179 h 417413"/>
                <a:gd name="connsiteX26" fmla="*/ 132140 w 373374"/>
                <a:gd name="connsiteY26" fmla="*/ 37192 h 417413"/>
                <a:gd name="connsiteX27" fmla="*/ 131281 w 373374"/>
                <a:gd name="connsiteY27" fmla="*/ 156377 h 417413"/>
                <a:gd name="connsiteX28" fmla="*/ 17823 w 373374"/>
                <a:gd name="connsiteY28" fmla="*/ 335978 h 417413"/>
                <a:gd name="connsiteX29" fmla="*/ 32401 w 373374"/>
                <a:gd name="connsiteY29" fmla="*/ 399522 h 417413"/>
                <a:gd name="connsiteX30" fmla="*/ 57193 w 373374"/>
                <a:gd name="connsiteY30" fmla="*/ 406559 h 417413"/>
                <a:gd name="connsiteX31" fmla="*/ 187617 w 373374"/>
                <a:gd name="connsiteY31" fmla="*/ 405771 h 417413"/>
                <a:gd name="connsiteX32" fmla="*/ 316466 w 373374"/>
                <a:gd name="connsiteY32" fmla="*/ 406559 h 417413"/>
                <a:gd name="connsiteX33" fmla="*/ 316466 w 373374"/>
                <a:gd name="connsiteY33" fmla="*/ 406559 h 417413"/>
                <a:gd name="connsiteX34" fmla="*/ 362443 w 373374"/>
                <a:gd name="connsiteY34" fmla="*/ 360624 h 417413"/>
                <a:gd name="connsiteX35" fmla="*/ 355335 w 373374"/>
                <a:gd name="connsiteY35" fmla="*/ 336050 h 417413"/>
                <a:gd name="connsiteX36" fmla="*/ 242879 w 373374"/>
                <a:gd name="connsiteY36" fmla="*/ 153299 h 417413"/>
                <a:gd name="connsiteX37" fmla="*/ 242879 w 373374"/>
                <a:gd name="connsiteY37" fmla="*/ 37192 h 417413"/>
                <a:gd name="connsiteX38" fmla="*/ 248820 w 373374"/>
                <a:gd name="connsiteY38" fmla="*/ 31179 h 417413"/>
                <a:gd name="connsiteX39" fmla="*/ 266644 w 373374"/>
                <a:gd name="connsiteY39" fmla="*/ 31179 h 417413"/>
                <a:gd name="connsiteX40" fmla="*/ 277596 w 373374"/>
                <a:gd name="connsiteY40" fmla="*/ 23520 h 417413"/>
                <a:gd name="connsiteX41" fmla="*/ 275664 w 373374"/>
                <a:gd name="connsiteY41" fmla="*/ 14643 h 417413"/>
                <a:gd name="connsiteX42" fmla="*/ 267575 w 373374"/>
                <a:gd name="connsiteY42" fmla="*/ 10635 h 417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3374" h="417413">
                  <a:moveTo>
                    <a:pt x="316752" y="417296"/>
                  </a:moveTo>
                  <a:lnTo>
                    <a:pt x="316323" y="417296"/>
                  </a:lnTo>
                  <a:lnTo>
                    <a:pt x="187474" y="416509"/>
                  </a:lnTo>
                  <a:lnTo>
                    <a:pt x="57122" y="417296"/>
                  </a:lnTo>
                  <a:cubicBezTo>
                    <a:pt x="25772" y="417547"/>
                    <a:pt x="157" y="392328"/>
                    <a:pt x="-89" y="360982"/>
                  </a:cubicBezTo>
                  <a:cubicBezTo>
                    <a:pt x="-175" y="350109"/>
                    <a:pt x="2862" y="339443"/>
                    <a:pt x="8660" y="330252"/>
                  </a:cubicBezTo>
                  <a:lnTo>
                    <a:pt x="121188" y="152011"/>
                  </a:lnTo>
                  <a:cubicBezTo>
                    <a:pt x="121188" y="141703"/>
                    <a:pt x="121188" y="79354"/>
                    <a:pt x="121188" y="41916"/>
                  </a:cubicBezTo>
                  <a:lnTo>
                    <a:pt x="108518" y="41916"/>
                  </a:lnTo>
                  <a:cubicBezTo>
                    <a:pt x="96936" y="41952"/>
                    <a:pt x="87516" y="32596"/>
                    <a:pt x="87473" y="21014"/>
                  </a:cubicBezTo>
                  <a:cubicBezTo>
                    <a:pt x="87466" y="19253"/>
                    <a:pt x="87687" y="17499"/>
                    <a:pt x="88117" y="15789"/>
                  </a:cubicBezTo>
                  <a:cubicBezTo>
                    <a:pt x="90708" y="6139"/>
                    <a:pt x="99606" y="-446"/>
                    <a:pt x="109592" y="-103"/>
                  </a:cubicBezTo>
                  <a:lnTo>
                    <a:pt x="267790" y="-103"/>
                  </a:lnTo>
                  <a:cubicBezTo>
                    <a:pt x="279415" y="-88"/>
                    <a:pt x="288828" y="9339"/>
                    <a:pt x="288813" y="20964"/>
                  </a:cubicBezTo>
                  <a:cubicBezTo>
                    <a:pt x="288813" y="22668"/>
                    <a:pt x="288606" y="24371"/>
                    <a:pt x="288191" y="26025"/>
                  </a:cubicBezTo>
                  <a:cubicBezTo>
                    <a:pt x="285599" y="35674"/>
                    <a:pt x="276702" y="42260"/>
                    <a:pt x="266716" y="41916"/>
                  </a:cubicBezTo>
                  <a:lnTo>
                    <a:pt x="253688" y="41916"/>
                  </a:lnTo>
                  <a:lnTo>
                    <a:pt x="253688" y="151796"/>
                  </a:lnTo>
                  <a:lnTo>
                    <a:pt x="364569" y="330323"/>
                  </a:lnTo>
                  <a:cubicBezTo>
                    <a:pt x="381255" y="356866"/>
                    <a:pt x="373260" y="391906"/>
                    <a:pt x="346717" y="408592"/>
                  </a:cubicBezTo>
                  <a:cubicBezTo>
                    <a:pt x="337676" y="414275"/>
                    <a:pt x="327218" y="417289"/>
                    <a:pt x="316537" y="417296"/>
                  </a:cubicBezTo>
                  <a:close/>
                  <a:moveTo>
                    <a:pt x="109663" y="10635"/>
                  </a:moveTo>
                  <a:cubicBezTo>
                    <a:pt x="104688" y="10441"/>
                    <a:pt x="100193" y="13613"/>
                    <a:pt x="98711" y="18366"/>
                  </a:cubicBezTo>
                  <a:cubicBezTo>
                    <a:pt x="97945" y="21465"/>
                    <a:pt x="98661" y="24744"/>
                    <a:pt x="100644" y="27242"/>
                  </a:cubicBezTo>
                  <a:cubicBezTo>
                    <a:pt x="102591" y="29733"/>
                    <a:pt x="105576" y="31186"/>
                    <a:pt x="108733" y="31179"/>
                  </a:cubicBezTo>
                  <a:lnTo>
                    <a:pt x="126199" y="31179"/>
                  </a:lnTo>
                  <a:cubicBezTo>
                    <a:pt x="129492" y="31215"/>
                    <a:pt x="132140" y="33899"/>
                    <a:pt x="132140" y="37192"/>
                  </a:cubicBezTo>
                  <a:cubicBezTo>
                    <a:pt x="132140" y="155017"/>
                    <a:pt x="132140" y="155017"/>
                    <a:pt x="131281" y="156377"/>
                  </a:cubicBezTo>
                  <a:lnTo>
                    <a:pt x="17823" y="335978"/>
                  </a:lnTo>
                  <a:cubicBezTo>
                    <a:pt x="4301" y="357553"/>
                    <a:pt x="10828" y="386000"/>
                    <a:pt x="32401" y="399522"/>
                  </a:cubicBezTo>
                  <a:cubicBezTo>
                    <a:pt x="39827" y="404175"/>
                    <a:pt x="48431" y="406616"/>
                    <a:pt x="57193" y="406559"/>
                  </a:cubicBezTo>
                  <a:lnTo>
                    <a:pt x="187617" y="405771"/>
                  </a:lnTo>
                  <a:lnTo>
                    <a:pt x="316466" y="406559"/>
                  </a:lnTo>
                  <a:lnTo>
                    <a:pt x="316466" y="406559"/>
                  </a:lnTo>
                  <a:cubicBezTo>
                    <a:pt x="341849" y="406573"/>
                    <a:pt x="362429" y="386007"/>
                    <a:pt x="362443" y="360624"/>
                  </a:cubicBezTo>
                  <a:cubicBezTo>
                    <a:pt x="362451" y="351927"/>
                    <a:pt x="359981" y="343401"/>
                    <a:pt x="355335" y="336050"/>
                  </a:cubicBezTo>
                  <a:cubicBezTo>
                    <a:pt x="242879" y="154945"/>
                    <a:pt x="242879" y="154945"/>
                    <a:pt x="242879" y="153299"/>
                  </a:cubicBezTo>
                  <a:lnTo>
                    <a:pt x="242879" y="37192"/>
                  </a:lnTo>
                  <a:cubicBezTo>
                    <a:pt x="242879" y="33899"/>
                    <a:pt x="245527" y="31215"/>
                    <a:pt x="248820" y="31179"/>
                  </a:cubicBezTo>
                  <a:lnTo>
                    <a:pt x="266644" y="31179"/>
                  </a:lnTo>
                  <a:cubicBezTo>
                    <a:pt x="271598" y="31358"/>
                    <a:pt x="276065" y="28230"/>
                    <a:pt x="277596" y="23520"/>
                  </a:cubicBezTo>
                  <a:cubicBezTo>
                    <a:pt x="278362" y="20420"/>
                    <a:pt x="277647" y="17142"/>
                    <a:pt x="275664" y="14643"/>
                  </a:cubicBezTo>
                  <a:cubicBezTo>
                    <a:pt x="273745" y="12109"/>
                    <a:pt x="270753" y="10620"/>
                    <a:pt x="267575" y="1063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CD46DD6-BBC0-6E88-7CB4-289CFA6595D7}"/>
                </a:ext>
              </a:extLst>
            </p:cNvPr>
            <p:cNvSpPr/>
            <p:nvPr/>
          </p:nvSpPr>
          <p:spPr>
            <a:xfrm>
              <a:off x="7454401" y="3227970"/>
              <a:ext cx="305789" cy="167514"/>
            </a:xfrm>
            <a:custGeom>
              <a:avLst/>
              <a:gdLst>
                <a:gd name="connsiteX0" fmla="*/ 256848 w 305789"/>
                <a:gd name="connsiteY0" fmla="*/ 167388 h 167514"/>
                <a:gd name="connsiteX1" fmla="*/ 255989 w 305789"/>
                <a:gd name="connsiteY1" fmla="*/ 167388 h 167514"/>
                <a:gd name="connsiteX2" fmla="*/ 154915 w 305789"/>
                <a:gd name="connsiteY2" fmla="*/ 166744 h 167514"/>
                <a:gd name="connsiteX3" fmla="*/ 52551 w 305789"/>
                <a:gd name="connsiteY3" fmla="*/ 167388 h 167514"/>
                <a:gd name="connsiteX4" fmla="*/ 3445 w 305789"/>
                <a:gd name="connsiteY4" fmla="*/ 145913 h 167514"/>
                <a:gd name="connsiteX5" fmla="*/ 13610 w 305789"/>
                <a:gd name="connsiteY5" fmla="*/ 96736 h 167514"/>
                <a:gd name="connsiteX6" fmla="*/ 73239 w 305789"/>
                <a:gd name="connsiteY6" fmla="*/ 2390 h 167514"/>
                <a:gd name="connsiteX7" fmla="*/ 77748 w 305789"/>
                <a:gd name="connsiteY7" fmla="*/ -115 h 167514"/>
                <a:gd name="connsiteX8" fmla="*/ 231723 w 305789"/>
                <a:gd name="connsiteY8" fmla="*/ -115 h 167514"/>
                <a:gd name="connsiteX9" fmla="*/ 236304 w 305789"/>
                <a:gd name="connsiteY9" fmla="*/ 2390 h 167514"/>
                <a:gd name="connsiteX10" fmla="*/ 295002 w 305789"/>
                <a:gd name="connsiteY10" fmla="*/ 97022 h 167514"/>
                <a:gd name="connsiteX11" fmla="*/ 301230 w 305789"/>
                <a:gd name="connsiteY11" fmla="*/ 149278 h 167514"/>
                <a:gd name="connsiteX12" fmla="*/ 256848 w 305789"/>
                <a:gd name="connsiteY12" fmla="*/ 167388 h 167514"/>
                <a:gd name="connsiteX13" fmla="*/ 154915 w 305789"/>
                <a:gd name="connsiteY13" fmla="*/ 155792 h 167514"/>
                <a:gd name="connsiteX14" fmla="*/ 256061 w 305789"/>
                <a:gd name="connsiteY14" fmla="*/ 156436 h 167514"/>
                <a:gd name="connsiteX15" fmla="*/ 291852 w 305789"/>
                <a:gd name="connsiteY15" fmla="*/ 143766 h 167514"/>
                <a:gd name="connsiteX16" fmla="*/ 285410 w 305789"/>
                <a:gd name="connsiteY16" fmla="*/ 102391 h 167514"/>
                <a:gd name="connsiteX17" fmla="*/ 228144 w 305789"/>
                <a:gd name="connsiteY17" fmla="*/ 10694 h 167514"/>
                <a:gd name="connsiteX18" fmla="*/ 80755 w 305789"/>
                <a:gd name="connsiteY18" fmla="*/ 10694 h 167514"/>
                <a:gd name="connsiteX19" fmla="*/ 22630 w 305789"/>
                <a:gd name="connsiteY19" fmla="*/ 102749 h 167514"/>
                <a:gd name="connsiteX20" fmla="*/ 12966 w 305789"/>
                <a:gd name="connsiteY20" fmla="*/ 140974 h 167514"/>
                <a:gd name="connsiteX21" fmla="*/ 52480 w 305789"/>
                <a:gd name="connsiteY21" fmla="*/ 156436 h 16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5789" h="167514">
                  <a:moveTo>
                    <a:pt x="256848" y="167388"/>
                  </a:moveTo>
                  <a:lnTo>
                    <a:pt x="255989" y="167388"/>
                  </a:lnTo>
                  <a:lnTo>
                    <a:pt x="154915" y="166744"/>
                  </a:lnTo>
                  <a:lnTo>
                    <a:pt x="52551" y="167388"/>
                  </a:lnTo>
                  <a:cubicBezTo>
                    <a:pt x="28643" y="167746"/>
                    <a:pt x="10532" y="159586"/>
                    <a:pt x="3445" y="145913"/>
                  </a:cubicBezTo>
                  <a:cubicBezTo>
                    <a:pt x="-3641" y="132241"/>
                    <a:pt x="9" y="116421"/>
                    <a:pt x="13610" y="96736"/>
                  </a:cubicBezTo>
                  <a:lnTo>
                    <a:pt x="73239" y="2390"/>
                  </a:lnTo>
                  <a:cubicBezTo>
                    <a:pt x="74205" y="829"/>
                    <a:pt x="75916" y="-115"/>
                    <a:pt x="77748" y="-115"/>
                  </a:cubicBezTo>
                  <a:lnTo>
                    <a:pt x="231723" y="-115"/>
                  </a:lnTo>
                  <a:cubicBezTo>
                    <a:pt x="233584" y="-130"/>
                    <a:pt x="235316" y="815"/>
                    <a:pt x="236304" y="2390"/>
                  </a:cubicBezTo>
                  <a:lnTo>
                    <a:pt x="295002" y="97022"/>
                  </a:lnTo>
                  <a:cubicBezTo>
                    <a:pt x="306742" y="119499"/>
                    <a:pt x="308817" y="136966"/>
                    <a:pt x="301230" y="149278"/>
                  </a:cubicBezTo>
                  <a:cubicBezTo>
                    <a:pt x="293642" y="161590"/>
                    <a:pt x="278753" y="167388"/>
                    <a:pt x="256848" y="167388"/>
                  </a:cubicBezTo>
                  <a:close/>
                  <a:moveTo>
                    <a:pt x="154915" y="155792"/>
                  </a:moveTo>
                  <a:lnTo>
                    <a:pt x="256061" y="156436"/>
                  </a:lnTo>
                  <a:cubicBezTo>
                    <a:pt x="266440" y="156436"/>
                    <a:pt x="285267" y="154933"/>
                    <a:pt x="291852" y="143766"/>
                  </a:cubicBezTo>
                  <a:cubicBezTo>
                    <a:pt x="297149" y="135033"/>
                    <a:pt x="294930" y="120716"/>
                    <a:pt x="285410" y="102391"/>
                  </a:cubicBezTo>
                  <a:lnTo>
                    <a:pt x="228144" y="10694"/>
                  </a:lnTo>
                  <a:lnTo>
                    <a:pt x="80755" y="10694"/>
                  </a:lnTo>
                  <a:lnTo>
                    <a:pt x="22630" y="102749"/>
                  </a:lnTo>
                  <a:cubicBezTo>
                    <a:pt x="14827" y="113988"/>
                    <a:pt x="6953" y="129593"/>
                    <a:pt x="12966" y="140974"/>
                  </a:cubicBezTo>
                  <a:cubicBezTo>
                    <a:pt x="18979" y="152356"/>
                    <a:pt x="37233" y="156364"/>
                    <a:pt x="52480" y="156436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D79EB5C0-48BA-E4C8-B41E-25C0D6D4A542}"/>
                </a:ext>
              </a:extLst>
            </p:cNvPr>
            <p:cNvSpPr/>
            <p:nvPr/>
          </p:nvSpPr>
          <p:spPr>
            <a:xfrm>
              <a:off x="7605684" y="3156888"/>
              <a:ext cx="60559" cy="60559"/>
            </a:xfrm>
            <a:custGeom>
              <a:avLst/>
              <a:gdLst>
                <a:gd name="connsiteX0" fmla="*/ 30117 w 60559"/>
                <a:gd name="connsiteY0" fmla="*/ 60444 h 60559"/>
                <a:gd name="connsiteX1" fmla="*/ -91 w 60559"/>
                <a:gd name="connsiteY1" fmla="*/ 30093 h 60559"/>
                <a:gd name="connsiteX2" fmla="*/ 30260 w 60559"/>
                <a:gd name="connsiteY2" fmla="*/ -115 h 60559"/>
                <a:gd name="connsiteX3" fmla="*/ 60468 w 60559"/>
                <a:gd name="connsiteY3" fmla="*/ 30164 h 60559"/>
                <a:gd name="connsiteX4" fmla="*/ 30117 w 60559"/>
                <a:gd name="connsiteY4" fmla="*/ 60444 h 60559"/>
                <a:gd name="connsiteX5" fmla="*/ 30117 w 60559"/>
                <a:gd name="connsiteY5" fmla="*/ 10336 h 60559"/>
                <a:gd name="connsiteX6" fmla="*/ 10646 w 60559"/>
                <a:gd name="connsiteY6" fmla="*/ 29949 h 60559"/>
                <a:gd name="connsiteX7" fmla="*/ 30260 w 60559"/>
                <a:gd name="connsiteY7" fmla="*/ 49420 h 60559"/>
                <a:gd name="connsiteX8" fmla="*/ 49730 w 60559"/>
                <a:gd name="connsiteY8" fmla="*/ 29878 h 60559"/>
                <a:gd name="connsiteX9" fmla="*/ 30117 w 60559"/>
                <a:gd name="connsiteY9" fmla="*/ 10622 h 6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559" h="60559">
                  <a:moveTo>
                    <a:pt x="30117" y="60444"/>
                  </a:moveTo>
                  <a:cubicBezTo>
                    <a:pt x="13395" y="60401"/>
                    <a:pt x="-134" y="46814"/>
                    <a:pt x="-91" y="30093"/>
                  </a:cubicBezTo>
                  <a:cubicBezTo>
                    <a:pt x="-48" y="13371"/>
                    <a:pt x="13538" y="-158"/>
                    <a:pt x="30260" y="-115"/>
                  </a:cubicBezTo>
                  <a:cubicBezTo>
                    <a:pt x="46953" y="-73"/>
                    <a:pt x="60468" y="13471"/>
                    <a:pt x="60468" y="30164"/>
                  </a:cubicBezTo>
                  <a:cubicBezTo>
                    <a:pt x="60425" y="46900"/>
                    <a:pt x="46853" y="60444"/>
                    <a:pt x="30117" y="60444"/>
                  </a:cubicBezTo>
                  <a:close/>
                  <a:moveTo>
                    <a:pt x="30117" y="10336"/>
                  </a:moveTo>
                  <a:cubicBezTo>
                    <a:pt x="19322" y="10379"/>
                    <a:pt x="10610" y="19155"/>
                    <a:pt x="10646" y="29949"/>
                  </a:cubicBezTo>
                  <a:cubicBezTo>
                    <a:pt x="10689" y="40744"/>
                    <a:pt x="19465" y="49456"/>
                    <a:pt x="30260" y="49420"/>
                  </a:cubicBezTo>
                  <a:cubicBezTo>
                    <a:pt x="41026" y="49377"/>
                    <a:pt x="49730" y="40644"/>
                    <a:pt x="49730" y="29878"/>
                  </a:cubicBezTo>
                  <a:cubicBezTo>
                    <a:pt x="49573" y="19169"/>
                    <a:pt x="40826" y="10579"/>
                    <a:pt x="30117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2D9FB05-323E-B6A0-8388-989E3142E016}"/>
                </a:ext>
              </a:extLst>
            </p:cNvPr>
            <p:cNvSpPr/>
            <p:nvPr/>
          </p:nvSpPr>
          <p:spPr>
            <a:xfrm>
              <a:off x="7604968" y="3022671"/>
              <a:ext cx="46242" cy="46242"/>
            </a:xfrm>
            <a:custGeom>
              <a:avLst/>
              <a:gdLst>
                <a:gd name="connsiteX0" fmla="*/ 23102 w 46242"/>
                <a:gd name="connsiteY0" fmla="*/ 46127 h 46242"/>
                <a:gd name="connsiteX1" fmla="*/ -91 w 46242"/>
                <a:gd name="connsiteY1" fmla="*/ 23077 h 46242"/>
                <a:gd name="connsiteX2" fmla="*/ 22959 w 46242"/>
                <a:gd name="connsiteY2" fmla="*/ -115 h 46242"/>
                <a:gd name="connsiteX3" fmla="*/ 46151 w 46242"/>
                <a:gd name="connsiteY3" fmla="*/ 22934 h 46242"/>
                <a:gd name="connsiteX4" fmla="*/ 46151 w 46242"/>
                <a:gd name="connsiteY4" fmla="*/ 23006 h 46242"/>
                <a:gd name="connsiteX5" fmla="*/ 23102 w 46242"/>
                <a:gd name="connsiteY5" fmla="*/ 46127 h 46242"/>
                <a:gd name="connsiteX6" fmla="*/ 23102 w 46242"/>
                <a:gd name="connsiteY6" fmla="*/ 10693 h 46242"/>
                <a:gd name="connsiteX7" fmla="*/ 10646 w 46242"/>
                <a:gd name="connsiteY7" fmla="*/ 23006 h 46242"/>
                <a:gd name="connsiteX8" fmla="*/ 22959 w 46242"/>
                <a:gd name="connsiteY8" fmla="*/ 35461 h 46242"/>
                <a:gd name="connsiteX9" fmla="*/ 35414 w 46242"/>
                <a:gd name="connsiteY9" fmla="*/ 23149 h 46242"/>
                <a:gd name="connsiteX10" fmla="*/ 35414 w 46242"/>
                <a:gd name="connsiteY10" fmla="*/ 23006 h 46242"/>
                <a:gd name="connsiteX11" fmla="*/ 23102 w 46242"/>
                <a:gd name="connsiteY11" fmla="*/ 10837 h 4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42" h="46242">
                  <a:moveTo>
                    <a:pt x="23102" y="46127"/>
                  </a:moveTo>
                  <a:cubicBezTo>
                    <a:pt x="10331" y="46170"/>
                    <a:pt x="-48" y="35848"/>
                    <a:pt x="-91" y="23077"/>
                  </a:cubicBezTo>
                  <a:cubicBezTo>
                    <a:pt x="-134" y="10307"/>
                    <a:pt x="10188" y="-73"/>
                    <a:pt x="22959" y="-115"/>
                  </a:cubicBezTo>
                  <a:cubicBezTo>
                    <a:pt x="35729" y="-151"/>
                    <a:pt x="46108" y="10164"/>
                    <a:pt x="46151" y="22934"/>
                  </a:cubicBezTo>
                  <a:cubicBezTo>
                    <a:pt x="46151" y="22956"/>
                    <a:pt x="46151" y="22984"/>
                    <a:pt x="46151" y="23006"/>
                  </a:cubicBezTo>
                  <a:cubicBezTo>
                    <a:pt x="46151" y="35747"/>
                    <a:pt x="35843" y="46084"/>
                    <a:pt x="23102" y="46127"/>
                  </a:cubicBezTo>
                  <a:close/>
                  <a:moveTo>
                    <a:pt x="23102" y="10693"/>
                  </a:moveTo>
                  <a:cubicBezTo>
                    <a:pt x="16266" y="10651"/>
                    <a:pt x="10689" y="16170"/>
                    <a:pt x="10646" y="23006"/>
                  </a:cubicBezTo>
                  <a:cubicBezTo>
                    <a:pt x="10610" y="29842"/>
                    <a:pt x="16122" y="35418"/>
                    <a:pt x="22959" y="35461"/>
                  </a:cubicBezTo>
                  <a:cubicBezTo>
                    <a:pt x="29795" y="35497"/>
                    <a:pt x="35371" y="29985"/>
                    <a:pt x="35414" y="23149"/>
                  </a:cubicBezTo>
                  <a:cubicBezTo>
                    <a:pt x="35414" y="23099"/>
                    <a:pt x="35414" y="23056"/>
                    <a:pt x="35414" y="23006"/>
                  </a:cubicBezTo>
                  <a:cubicBezTo>
                    <a:pt x="35299" y="16277"/>
                    <a:pt x="29830" y="10873"/>
                    <a:pt x="23102" y="10837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B993D58-2E7D-B7DE-3BE0-43038D82093A}"/>
                </a:ext>
              </a:extLst>
            </p:cNvPr>
            <p:cNvSpPr/>
            <p:nvPr/>
          </p:nvSpPr>
          <p:spPr>
            <a:xfrm>
              <a:off x="7565312" y="3077431"/>
              <a:ext cx="74302" cy="74302"/>
            </a:xfrm>
            <a:custGeom>
              <a:avLst/>
              <a:gdLst>
                <a:gd name="connsiteX0" fmla="*/ 36989 w 74302"/>
                <a:gd name="connsiteY0" fmla="*/ 74187 h 74302"/>
                <a:gd name="connsiteX1" fmla="*/ -91 w 74302"/>
                <a:gd name="connsiteY1" fmla="*/ 36964 h 74302"/>
                <a:gd name="connsiteX2" fmla="*/ 37132 w 74302"/>
                <a:gd name="connsiteY2" fmla="*/ -115 h 74302"/>
                <a:gd name="connsiteX3" fmla="*/ 74212 w 74302"/>
                <a:gd name="connsiteY3" fmla="*/ 37036 h 74302"/>
                <a:gd name="connsiteX4" fmla="*/ 36989 w 74302"/>
                <a:gd name="connsiteY4" fmla="*/ 74187 h 74302"/>
                <a:gd name="connsiteX5" fmla="*/ 36989 w 74302"/>
                <a:gd name="connsiteY5" fmla="*/ 10622 h 74302"/>
                <a:gd name="connsiteX6" fmla="*/ 10646 w 74302"/>
                <a:gd name="connsiteY6" fmla="*/ 37108 h 74302"/>
                <a:gd name="connsiteX7" fmla="*/ 37132 w 74302"/>
                <a:gd name="connsiteY7" fmla="*/ 63450 h 74302"/>
                <a:gd name="connsiteX8" fmla="*/ 63474 w 74302"/>
                <a:gd name="connsiteY8" fmla="*/ 37036 h 74302"/>
                <a:gd name="connsiteX9" fmla="*/ 37060 w 74302"/>
                <a:gd name="connsiteY9" fmla="*/ 10622 h 74302"/>
                <a:gd name="connsiteX10" fmla="*/ 36989 w 74302"/>
                <a:gd name="connsiteY10" fmla="*/ 10622 h 7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02" h="74302">
                  <a:moveTo>
                    <a:pt x="36989" y="74187"/>
                  </a:moveTo>
                  <a:cubicBezTo>
                    <a:pt x="16473" y="74144"/>
                    <a:pt x="-134" y="57480"/>
                    <a:pt x="-91" y="36964"/>
                  </a:cubicBezTo>
                  <a:cubicBezTo>
                    <a:pt x="-48" y="16449"/>
                    <a:pt x="16616" y="-151"/>
                    <a:pt x="37132" y="-115"/>
                  </a:cubicBezTo>
                  <a:cubicBezTo>
                    <a:pt x="57619" y="-72"/>
                    <a:pt x="74212" y="16549"/>
                    <a:pt x="74212" y="37036"/>
                  </a:cubicBezTo>
                  <a:cubicBezTo>
                    <a:pt x="74169" y="57566"/>
                    <a:pt x="57519" y="74187"/>
                    <a:pt x="36989" y="74187"/>
                  </a:cubicBezTo>
                  <a:close/>
                  <a:moveTo>
                    <a:pt x="36989" y="10622"/>
                  </a:moveTo>
                  <a:cubicBezTo>
                    <a:pt x="22400" y="10665"/>
                    <a:pt x="10603" y="22519"/>
                    <a:pt x="10646" y="37108"/>
                  </a:cubicBezTo>
                  <a:cubicBezTo>
                    <a:pt x="10689" y="51696"/>
                    <a:pt x="22543" y="63493"/>
                    <a:pt x="37132" y="63450"/>
                  </a:cubicBezTo>
                  <a:cubicBezTo>
                    <a:pt x="51692" y="63407"/>
                    <a:pt x="63474" y="51596"/>
                    <a:pt x="63474" y="37036"/>
                  </a:cubicBezTo>
                  <a:cubicBezTo>
                    <a:pt x="63474" y="22448"/>
                    <a:pt x="51649" y="10622"/>
                    <a:pt x="37060" y="10622"/>
                  </a:cubicBezTo>
                  <a:cubicBezTo>
                    <a:pt x="37039" y="10622"/>
                    <a:pt x="37010" y="10622"/>
                    <a:pt x="36989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38FBF83-0A20-943A-B231-62C4CB58E7CD}"/>
              </a:ext>
            </a:extLst>
          </p:cNvPr>
          <p:cNvGrpSpPr/>
          <p:nvPr/>
        </p:nvGrpSpPr>
        <p:grpSpPr>
          <a:xfrm>
            <a:off x="-3466605" y="0"/>
            <a:ext cx="5573620" cy="13716000"/>
            <a:chOff x="14626589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05F7B078-5183-72A6-1F9E-DF34D9BDE798}"/>
                </a:ext>
              </a:extLst>
            </p:cNvPr>
            <p:cNvSpPr/>
            <p:nvPr/>
          </p:nvSpPr>
          <p:spPr>
            <a:xfrm>
              <a:off x="14626589" y="0"/>
              <a:ext cx="4875530" cy="137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EBA0346A-6E5E-A6A0-2290-4FCAC2A2C195}"/>
                </a:ext>
              </a:extLst>
            </p:cNvPr>
            <p:cNvSpPr/>
            <p:nvPr/>
          </p:nvSpPr>
          <p:spPr>
            <a:xfrm rot="5400000">
              <a:off x="18914352" y="10838193"/>
              <a:ext cx="1873623" cy="69809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F56EE10-D16F-1705-8D85-99ABCADD646E}"/>
              </a:ext>
            </a:extLst>
          </p:cNvPr>
          <p:cNvSpPr txBox="1"/>
          <p:nvPr/>
        </p:nvSpPr>
        <p:spPr>
          <a:xfrm>
            <a:off x="-1909047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47" name="!!Main_Title">
            <a:extLst>
              <a:ext uri="{FF2B5EF4-FFF2-40B4-BE49-F238E27FC236}">
                <a16:creationId xmlns:a16="http://schemas.microsoft.com/office/drawing/2014/main" id="{BA5D4B45-7021-8F12-1943-B1A866F23CFB}"/>
              </a:ext>
            </a:extLst>
          </p:cNvPr>
          <p:cNvSpPr txBox="1"/>
          <p:nvPr/>
        </p:nvSpPr>
        <p:spPr>
          <a:xfrm>
            <a:off x="-3466605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PROTOTYPING</a:t>
            </a:r>
          </a:p>
        </p:txBody>
      </p:sp>
      <p:sp>
        <p:nvSpPr>
          <p:cNvPr id="48" name="!!BodyText1">
            <a:extLst>
              <a:ext uri="{FF2B5EF4-FFF2-40B4-BE49-F238E27FC236}">
                <a16:creationId xmlns:a16="http://schemas.microsoft.com/office/drawing/2014/main" id="{332E481F-6700-67FF-1785-C6BB0E818CE5}"/>
              </a:ext>
            </a:extLst>
          </p:cNvPr>
          <p:cNvSpPr txBox="1"/>
          <p:nvPr/>
        </p:nvSpPr>
        <p:spPr>
          <a:xfrm>
            <a:off x="-2896375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Xây dựng phiên bản thử nghiệm đơn giản của sản phẩm hoặc giải pháp để kiểm nghiệm tính khả thi.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2" name="!!Main_Title">
            <a:extLst>
              <a:ext uri="{FF2B5EF4-FFF2-40B4-BE49-F238E27FC236}">
                <a16:creationId xmlns:a16="http://schemas.microsoft.com/office/drawing/2014/main" id="{CE6009A8-6540-7B48-5491-490CCB963E4B}"/>
              </a:ext>
            </a:extLst>
          </p:cNvPr>
          <p:cNvSpPr txBox="1"/>
          <p:nvPr/>
        </p:nvSpPr>
        <p:spPr>
          <a:xfrm>
            <a:off x="-3466605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Tạo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Mẫu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nhanh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CA5D20A5-C98F-2929-1DB4-9295B19457F5}"/>
              </a:ext>
            </a:extLst>
          </p:cNvPr>
          <p:cNvGrpSpPr>
            <a:grpSpLocks noChangeAspect="1"/>
          </p:cNvGrpSpPr>
          <p:nvPr/>
        </p:nvGrpSpPr>
        <p:grpSpPr>
          <a:xfrm>
            <a:off x="-1536753" y="1350549"/>
            <a:ext cx="1267102" cy="1069018"/>
            <a:chOff x="3579611" y="3960697"/>
            <a:chExt cx="554736" cy="468016"/>
          </a:xfrm>
          <a:solidFill>
            <a:schemeClr val="bg2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A208F5D9-198B-727E-7BB8-A237F3E9D791}"/>
                </a:ext>
              </a:extLst>
            </p:cNvPr>
            <p:cNvSpPr/>
            <p:nvPr/>
          </p:nvSpPr>
          <p:spPr>
            <a:xfrm>
              <a:off x="3579611" y="3960697"/>
              <a:ext cx="554736" cy="380195"/>
            </a:xfrm>
            <a:custGeom>
              <a:avLst/>
              <a:gdLst>
                <a:gd name="connsiteX0" fmla="*/ 422090 w 554736"/>
                <a:gd name="connsiteY0" fmla="*/ 379872 h 380195"/>
                <a:gd name="connsiteX1" fmla="*/ 387514 w 554736"/>
                <a:gd name="connsiteY1" fmla="*/ 379872 h 380195"/>
                <a:gd name="connsiteX2" fmla="*/ 380370 w 554736"/>
                <a:gd name="connsiteY2" fmla="*/ 372728 h 380195"/>
                <a:gd name="connsiteX3" fmla="*/ 387514 w 554736"/>
                <a:gd name="connsiteY3" fmla="*/ 365584 h 380195"/>
                <a:gd name="connsiteX4" fmla="*/ 387514 w 554736"/>
                <a:gd name="connsiteY4" fmla="*/ 365584 h 380195"/>
                <a:gd name="connsiteX5" fmla="*/ 421899 w 554736"/>
                <a:gd name="connsiteY5" fmla="*/ 365584 h 380195"/>
                <a:gd name="connsiteX6" fmla="*/ 540828 w 554736"/>
                <a:gd name="connsiteY6" fmla="*/ 246579 h 380195"/>
                <a:gd name="connsiteX7" fmla="*/ 441425 w 554736"/>
                <a:gd name="connsiteY7" fmla="*/ 129269 h 380195"/>
                <a:gd name="connsiteX8" fmla="*/ 435806 w 554736"/>
                <a:gd name="connsiteY8" fmla="*/ 124411 h 380195"/>
                <a:gd name="connsiteX9" fmla="*/ 235381 w 554736"/>
                <a:gd name="connsiteY9" fmla="*/ 21951 h 380195"/>
                <a:gd name="connsiteX10" fmla="*/ 126434 w 554736"/>
                <a:gd name="connsiteY10" fmla="*/ 153653 h 380195"/>
                <a:gd name="connsiteX11" fmla="*/ 119099 w 554736"/>
                <a:gd name="connsiteY11" fmla="*/ 159844 h 380195"/>
                <a:gd name="connsiteX12" fmla="*/ 115194 w 554736"/>
                <a:gd name="connsiteY12" fmla="*/ 159844 h 380195"/>
                <a:gd name="connsiteX13" fmla="*/ 11857 w 554736"/>
                <a:gd name="connsiteY13" fmla="*/ 257009 h 380195"/>
                <a:gd name="connsiteX14" fmla="*/ 109013 w 554736"/>
                <a:gd name="connsiteY14" fmla="*/ 360346 h 380195"/>
                <a:gd name="connsiteX15" fmla="*/ 115194 w 554736"/>
                <a:gd name="connsiteY15" fmla="*/ 360346 h 380195"/>
                <a:gd name="connsiteX16" fmla="*/ 159581 w 554736"/>
                <a:gd name="connsiteY16" fmla="*/ 361012 h 380195"/>
                <a:gd name="connsiteX17" fmla="*/ 166724 w 554736"/>
                <a:gd name="connsiteY17" fmla="*/ 368156 h 380195"/>
                <a:gd name="connsiteX18" fmla="*/ 159581 w 554736"/>
                <a:gd name="connsiteY18" fmla="*/ 375300 h 380195"/>
                <a:gd name="connsiteX19" fmla="*/ 115480 w 554736"/>
                <a:gd name="connsiteY19" fmla="*/ 374633 h 380195"/>
                <a:gd name="connsiteX20" fmla="*/ -58 w 554736"/>
                <a:gd name="connsiteY20" fmla="*/ 261095 h 380195"/>
                <a:gd name="connsiteX21" fmla="*/ 113480 w 554736"/>
                <a:gd name="connsiteY21" fmla="*/ 145557 h 380195"/>
                <a:gd name="connsiteX22" fmla="*/ 312295 w 554736"/>
                <a:gd name="connsiteY22" fmla="*/ 2120 h 380195"/>
                <a:gd name="connsiteX23" fmla="*/ 448283 w 554736"/>
                <a:gd name="connsiteY23" fmla="*/ 116124 h 380195"/>
                <a:gd name="connsiteX24" fmla="*/ 551887 w 554736"/>
                <a:gd name="connsiteY24" fmla="*/ 273706 h 380195"/>
                <a:gd name="connsiteX25" fmla="*/ 422185 w 554736"/>
                <a:gd name="connsiteY25" fmla="*/ 380062 h 38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54736" h="380195">
                  <a:moveTo>
                    <a:pt x="422090" y="379872"/>
                  </a:moveTo>
                  <a:lnTo>
                    <a:pt x="387514" y="379872"/>
                  </a:lnTo>
                  <a:cubicBezTo>
                    <a:pt x="383571" y="379872"/>
                    <a:pt x="380370" y="376671"/>
                    <a:pt x="380370" y="372728"/>
                  </a:cubicBezTo>
                  <a:cubicBezTo>
                    <a:pt x="380370" y="368785"/>
                    <a:pt x="383571" y="365584"/>
                    <a:pt x="387514" y="365584"/>
                  </a:cubicBezTo>
                  <a:lnTo>
                    <a:pt x="387514" y="365584"/>
                  </a:lnTo>
                  <a:lnTo>
                    <a:pt x="421899" y="365584"/>
                  </a:lnTo>
                  <a:cubicBezTo>
                    <a:pt x="487603" y="365565"/>
                    <a:pt x="540848" y="312282"/>
                    <a:pt x="540828" y="246579"/>
                  </a:cubicBezTo>
                  <a:cubicBezTo>
                    <a:pt x="540819" y="188438"/>
                    <a:pt x="498775" y="138832"/>
                    <a:pt x="441425" y="129269"/>
                  </a:cubicBezTo>
                  <a:cubicBezTo>
                    <a:pt x="438806" y="128783"/>
                    <a:pt x="436663" y="126926"/>
                    <a:pt x="435806" y="124411"/>
                  </a:cubicBezTo>
                  <a:cubicBezTo>
                    <a:pt x="408755" y="40772"/>
                    <a:pt x="319020" y="-5100"/>
                    <a:pt x="235381" y="21951"/>
                  </a:cubicBezTo>
                  <a:cubicBezTo>
                    <a:pt x="176573" y="40972"/>
                    <a:pt x="134101" y="92322"/>
                    <a:pt x="126434" y="153653"/>
                  </a:cubicBezTo>
                  <a:cubicBezTo>
                    <a:pt x="125986" y="157320"/>
                    <a:pt x="122786" y="160025"/>
                    <a:pt x="119099" y="159844"/>
                  </a:cubicBezTo>
                  <a:lnTo>
                    <a:pt x="115194" y="159844"/>
                  </a:lnTo>
                  <a:cubicBezTo>
                    <a:pt x="59825" y="158139"/>
                    <a:pt x="13563" y="201640"/>
                    <a:pt x="11857" y="257009"/>
                  </a:cubicBezTo>
                  <a:cubicBezTo>
                    <a:pt x="10143" y="312368"/>
                    <a:pt x="53644" y="358640"/>
                    <a:pt x="109013" y="360346"/>
                  </a:cubicBezTo>
                  <a:cubicBezTo>
                    <a:pt x="111070" y="360412"/>
                    <a:pt x="113137" y="360412"/>
                    <a:pt x="115194" y="360346"/>
                  </a:cubicBezTo>
                  <a:cubicBezTo>
                    <a:pt x="122814" y="360346"/>
                    <a:pt x="138816" y="360346"/>
                    <a:pt x="159581" y="361012"/>
                  </a:cubicBezTo>
                  <a:cubicBezTo>
                    <a:pt x="163524" y="361012"/>
                    <a:pt x="166724" y="364213"/>
                    <a:pt x="166724" y="368156"/>
                  </a:cubicBezTo>
                  <a:cubicBezTo>
                    <a:pt x="166724" y="372099"/>
                    <a:pt x="163524" y="375300"/>
                    <a:pt x="159581" y="375300"/>
                  </a:cubicBezTo>
                  <a:cubicBezTo>
                    <a:pt x="138912" y="375300"/>
                    <a:pt x="123100" y="374633"/>
                    <a:pt x="115480" y="374633"/>
                  </a:cubicBezTo>
                  <a:cubicBezTo>
                    <a:pt x="52224" y="375185"/>
                    <a:pt x="494" y="324351"/>
                    <a:pt x="-58" y="261095"/>
                  </a:cubicBezTo>
                  <a:cubicBezTo>
                    <a:pt x="-611" y="197839"/>
                    <a:pt x="50224" y="146109"/>
                    <a:pt x="113480" y="145557"/>
                  </a:cubicBezTo>
                  <a:cubicBezTo>
                    <a:pt x="128767" y="51040"/>
                    <a:pt x="217788" y="-13177"/>
                    <a:pt x="312295" y="2120"/>
                  </a:cubicBezTo>
                  <a:cubicBezTo>
                    <a:pt x="375112" y="12283"/>
                    <a:pt x="427319" y="56041"/>
                    <a:pt x="448283" y="116124"/>
                  </a:cubicBezTo>
                  <a:cubicBezTo>
                    <a:pt x="520407" y="131031"/>
                    <a:pt x="566794" y="201583"/>
                    <a:pt x="551887" y="273706"/>
                  </a:cubicBezTo>
                  <a:cubicBezTo>
                    <a:pt x="539152" y="335314"/>
                    <a:pt x="485098" y="379643"/>
                    <a:pt x="422185" y="3800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77210E-796C-A4BA-739E-AE12602EDA5B}"/>
                </a:ext>
              </a:extLst>
            </p:cNvPr>
            <p:cNvSpPr/>
            <p:nvPr/>
          </p:nvSpPr>
          <p:spPr>
            <a:xfrm>
              <a:off x="3712204" y="4144392"/>
              <a:ext cx="291086" cy="284321"/>
            </a:xfrm>
            <a:custGeom>
              <a:avLst/>
              <a:gdLst>
                <a:gd name="connsiteX0" fmla="*/ 220632 w 291086"/>
                <a:gd name="connsiteY0" fmla="*/ 284188 h 284321"/>
                <a:gd name="connsiteX1" fmla="*/ 213488 w 291086"/>
                <a:gd name="connsiteY1" fmla="*/ 277044 h 284321"/>
                <a:gd name="connsiteX2" fmla="*/ 213488 w 291086"/>
                <a:gd name="connsiteY2" fmla="*/ 156839 h 284321"/>
                <a:gd name="connsiteX3" fmla="*/ 220632 w 291086"/>
                <a:gd name="connsiteY3" fmla="*/ 149695 h 284321"/>
                <a:gd name="connsiteX4" fmla="*/ 267304 w 291086"/>
                <a:gd name="connsiteY4" fmla="*/ 149695 h 284321"/>
                <a:gd name="connsiteX5" fmla="*/ 145479 w 291086"/>
                <a:gd name="connsiteY5" fmla="*/ 17583 h 284321"/>
                <a:gd name="connsiteX6" fmla="*/ 23654 w 291086"/>
                <a:gd name="connsiteY6" fmla="*/ 149504 h 284321"/>
                <a:gd name="connsiteX7" fmla="*/ 70327 w 291086"/>
                <a:gd name="connsiteY7" fmla="*/ 149504 h 284321"/>
                <a:gd name="connsiteX8" fmla="*/ 77471 w 291086"/>
                <a:gd name="connsiteY8" fmla="*/ 156458 h 284321"/>
                <a:gd name="connsiteX9" fmla="*/ 77471 w 291086"/>
                <a:gd name="connsiteY9" fmla="*/ 156648 h 284321"/>
                <a:gd name="connsiteX10" fmla="*/ 77471 w 291086"/>
                <a:gd name="connsiteY10" fmla="*/ 276854 h 284321"/>
                <a:gd name="connsiteX11" fmla="*/ 70327 w 291086"/>
                <a:gd name="connsiteY11" fmla="*/ 283997 h 284321"/>
                <a:gd name="connsiteX12" fmla="*/ 63183 w 291086"/>
                <a:gd name="connsiteY12" fmla="*/ 276854 h 284321"/>
                <a:gd name="connsiteX13" fmla="*/ 63183 w 291086"/>
                <a:gd name="connsiteY13" fmla="*/ 163982 h 284321"/>
                <a:gd name="connsiteX14" fmla="*/ 7081 w 291086"/>
                <a:gd name="connsiteY14" fmla="*/ 163982 h 284321"/>
                <a:gd name="connsiteX15" fmla="*/ -63 w 291086"/>
                <a:gd name="connsiteY15" fmla="*/ 156839 h 284321"/>
                <a:gd name="connsiteX16" fmla="*/ 1842 w 291086"/>
                <a:gd name="connsiteY16" fmla="*/ 151981 h 284321"/>
                <a:gd name="connsiteX17" fmla="*/ 140431 w 291086"/>
                <a:gd name="connsiteY17" fmla="*/ 2153 h 284321"/>
                <a:gd name="connsiteX18" fmla="*/ 145670 w 291086"/>
                <a:gd name="connsiteY18" fmla="*/ -133 h 284321"/>
                <a:gd name="connsiteX19" fmla="*/ 145670 w 291086"/>
                <a:gd name="connsiteY19" fmla="*/ -133 h 284321"/>
                <a:gd name="connsiteX20" fmla="*/ 150908 w 291086"/>
                <a:gd name="connsiteY20" fmla="*/ 2153 h 284321"/>
                <a:gd name="connsiteX21" fmla="*/ 289116 w 291086"/>
                <a:gd name="connsiteY21" fmla="*/ 151981 h 284321"/>
                <a:gd name="connsiteX22" fmla="*/ 288735 w 291086"/>
                <a:gd name="connsiteY22" fmla="*/ 162077 h 284321"/>
                <a:gd name="connsiteX23" fmla="*/ 283877 w 291086"/>
                <a:gd name="connsiteY23" fmla="*/ 163982 h 284321"/>
                <a:gd name="connsiteX24" fmla="*/ 227966 w 291086"/>
                <a:gd name="connsiteY24" fmla="*/ 163982 h 284321"/>
                <a:gd name="connsiteX25" fmla="*/ 227966 w 291086"/>
                <a:gd name="connsiteY25" fmla="*/ 277044 h 284321"/>
                <a:gd name="connsiteX26" fmla="*/ 220822 w 291086"/>
                <a:gd name="connsiteY26" fmla="*/ 284188 h 284321"/>
                <a:gd name="connsiteX27" fmla="*/ 220632 w 291086"/>
                <a:gd name="connsiteY27" fmla="*/ 284188 h 28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1086" h="284321">
                  <a:moveTo>
                    <a:pt x="220632" y="284188"/>
                  </a:moveTo>
                  <a:cubicBezTo>
                    <a:pt x="216707" y="284140"/>
                    <a:pt x="213535" y="280968"/>
                    <a:pt x="213488" y="277044"/>
                  </a:cubicBezTo>
                  <a:lnTo>
                    <a:pt x="213488" y="156839"/>
                  </a:lnTo>
                  <a:cubicBezTo>
                    <a:pt x="213488" y="152895"/>
                    <a:pt x="216688" y="149695"/>
                    <a:pt x="220632" y="149695"/>
                  </a:cubicBezTo>
                  <a:lnTo>
                    <a:pt x="267304" y="149695"/>
                  </a:lnTo>
                  <a:lnTo>
                    <a:pt x="145479" y="17583"/>
                  </a:lnTo>
                  <a:lnTo>
                    <a:pt x="23654" y="149504"/>
                  </a:lnTo>
                  <a:lnTo>
                    <a:pt x="70327" y="149504"/>
                  </a:lnTo>
                  <a:cubicBezTo>
                    <a:pt x="74223" y="149447"/>
                    <a:pt x="77414" y="152562"/>
                    <a:pt x="77471" y="156458"/>
                  </a:cubicBezTo>
                  <a:cubicBezTo>
                    <a:pt x="77471" y="156524"/>
                    <a:pt x="77471" y="156582"/>
                    <a:pt x="77471" y="156648"/>
                  </a:cubicBezTo>
                  <a:lnTo>
                    <a:pt x="77471" y="276854"/>
                  </a:lnTo>
                  <a:cubicBezTo>
                    <a:pt x="77471" y="280797"/>
                    <a:pt x="74270" y="283997"/>
                    <a:pt x="70327" y="283997"/>
                  </a:cubicBezTo>
                  <a:cubicBezTo>
                    <a:pt x="66384" y="283997"/>
                    <a:pt x="63183" y="280797"/>
                    <a:pt x="63183" y="276854"/>
                  </a:cubicBezTo>
                  <a:lnTo>
                    <a:pt x="63183" y="163982"/>
                  </a:lnTo>
                  <a:lnTo>
                    <a:pt x="7081" y="163982"/>
                  </a:lnTo>
                  <a:cubicBezTo>
                    <a:pt x="3138" y="163982"/>
                    <a:pt x="-63" y="160782"/>
                    <a:pt x="-63" y="156839"/>
                  </a:cubicBezTo>
                  <a:cubicBezTo>
                    <a:pt x="-63" y="155038"/>
                    <a:pt x="614" y="153305"/>
                    <a:pt x="1842" y="151981"/>
                  </a:cubicBezTo>
                  <a:lnTo>
                    <a:pt x="140431" y="2153"/>
                  </a:lnTo>
                  <a:cubicBezTo>
                    <a:pt x="141793" y="705"/>
                    <a:pt x="143689" y="-124"/>
                    <a:pt x="145670" y="-133"/>
                  </a:cubicBezTo>
                  <a:lnTo>
                    <a:pt x="145670" y="-133"/>
                  </a:lnTo>
                  <a:cubicBezTo>
                    <a:pt x="147651" y="-124"/>
                    <a:pt x="149546" y="705"/>
                    <a:pt x="150908" y="2153"/>
                  </a:cubicBezTo>
                  <a:lnTo>
                    <a:pt x="289116" y="151981"/>
                  </a:lnTo>
                  <a:cubicBezTo>
                    <a:pt x="291802" y="154876"/>
                    <a:pt x="291631" y="159391"/>
                    <a:pt x="288735" y="162077"/>
                  </a:cubicBezTo>
                  <a:cubicBezTo>
                    <a:pt x="287411" y="163306"/>
                    <a:pt x="285678" y="163982"/>
                    <a:pt x="283877" y="163982"/>
                  </a:cubicBezTo>
                  <a:lnTo>
                    <a:pt x="227966" y="163982"/>
                  </a:lnTo>
                  <a:lnTo>
                    <a:pt x="227966" y="277044"/>
                  </a:lnTo>
                  <a:cubicBezTo>
                    <a:pt x="227966" y="280987"/>
                    <a:pt x="224765" y="284188"/>
                    <a:pt x="220822" y="284188"/>
                  </a:cubicBezTo>
                  <a:cubicBezTo>
                    <a:pt x="220765" y="284188"/>
                    <a:pt x="220698" y="284188"/>
                    <a:pt x="220632" y="284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CA0AE90-87F8-6CAE-5C7F-3079AC13929D}"/>
              </a:ext>
            </a:extLst>
          </p:cNvPr>
          <p:cNvGrpSpPr/>
          <p:nvPr/>
        </p:nvGrpSpPr>
        <p:grpSpPr>
          <a:xfrm>
            <a:off x="-3833207" y="0"/>
            <a:ext cx="5573620" cy="13716000"/>
            <a:chOff x="975106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3D4F14E-C66F-A32E-AF30-203689931382}"/>
                </a:ext>
              </a:extLst>
            </p:cNvPr>
            <p:cNvSpPr/>
            <p:nvPr/>
          </p:nvSpPr>
          <p:spPr>
            <a:xfrm>
              <a:off x="9751060" y="0"/>
              <a:ext cx="4875530" cy="137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CA910145-9BAA-A0BE-9574-F3419A11AD81}"/>
                </a:ext>
              </a:extLst>
            </p:cNvPr>
            <p:cNvSpPr/>
            <p:nvPr/>
          </p:nvSpPr>
          <p:spPr>
            <a:xfrm rot="5400000">
              <a:off x="14038823" y="10838193"/>
              <a:ext cx="1873623" cy="6980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01AAA3E6-8C92-E9FF-923F-242355E47237}"/>
              </a:ext>
            </a:extLst>
          </p:cNvPr>
          <p:cNvSpPr txBox="1"/>
          <p:nvPr/>
        </p:nvSpPr>
        <p:spPr>
          <a:xfrm>
            <a:off x="-2275649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40" name="!!Main_Title">
            <a:extLst>
              <a:ext uri="{FF2B5EF4-FFF2-40B4-BE49-F238E27FC236}">
                <a16:creationId xmlns:a16="http://schemas.microsoft.com/office/drawing/2014/main" id="{66EBEA39-59DA-B512-ECEC-9F4FCBBE8DE2}"/>
              </a:ext>
            </a:extLst>
          </p:cNvPr>
          <p:cNvSpPr txBox="1"/>
          <p:nvPr/>
        </p:nvSpPr>
        <p:spPr>
          <a:xfrm>
            <a:off x="-3833207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IDEATE</a:t>
            </a:r>
          </a:p>
        </p:txBody>
      </p:sp>
      <p:sp>
        <p:nvSpPr>
          <p:cNvPr id="41" name="!!BodyText1">
            <a:extLst>
              <a:ext uri="{FF2B5EF4-FFF2-40B4-BE49-F238E27FC236}">
                <a16:creationId xmlns:a16="http://schemas.microsoft.com/office/drawing/2014/main" id="{DEF2C86D-F433-BF76-CA69-25606C80431A}"/>
              </a:ext>
            </a:extLst>
          </p:cNvPr>
          <p:cNvSpPr txBox="1"/>
          <p:nvPr/>
        </p:nvSpPr>
        <p:spPr>
          <a:xfrm>
            <a:off x="-3262977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Đưa ra nhiều ý tưởng giải pháp, không giới hạn hay đánh giá vội, khuyến khích tư duy đột phá.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3" name="!!Main_Title">
            <a:extLst>
              <a:ext uri="{FF2B5EF4-FFF2-40B4-BE49-F238E27FC236}">
                <a16:creationId xmlns:a16="http://schemas.microsoft.com/office/drawing/2014/main" id="{FD4E8A16-4D5E-76B5-1051-C079553A0AD4}"/>
              </a:ext>
            </a:extLst>
          </p:cNvPr>
          <p:cNvSpPr txBox="1"/>
          <p:nvPr/>
        </p:nvSpPr>
        <p:spPr>
          <a:xfrm>
            <a:off x="-3833207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Tạo 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Ý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tưởng 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S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áng tạo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353F079E-9137-80E6-790B-D616FA342EAB}"/>
              </a:ext>
            </a:extLst>
          </p:cNvPr>
          <p:cNvGrpSpPr>
            <a:grpSpLocks noChangeAspect="1"/>
          </p:cNvGrpSpPr>
          <p:nvPr/>
        </p:nvGrpSpPr>
        <p:grpSpPr>
          <a:xfrm>
            <a:off x="-1945235" y="1190627"/>
            <a:ext cx="1267102" cy="1388862"/>
            <a:chOff x="8059734" y="3675290"/>
            <a:chExt cx="375451" cy="411529"/>
          </a:xfrm>
          <a:solidFill>
            <a:schemeClr val="bg2"/>
          </a:solidFill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CCD898C-549C-8E80-8266-ED6DF63DBA59}"/>
                </a:ext>
              </a:extLst>
            </p:cNvPr>
            <p:cNvSpPr/>
            <p:nvPr/>
          </p:nvSpPr>
          <p:spPr>
            <a:xfrm>
              <a:off x="8130736" y="3748949"/>
              <a:ext cx="231663" cy="275378"/>
            </a:xfrm>
            <a:custGeom>
              <a:avLst/>
              <a:gdLst>
                <a:gd name="connsiteX0" fmla="*/ 116096 w 231663"/>
                <a:gd name="connsiteY0" fmla="*/ -115 h 275378"/>
                <a:gd name="connsiteX1" fmla="*/ 115237 w 231663"/>
                <a:gd name="connsiteY1" fmla="*/ -115 h 275378"/>
                <a:gd name="connsiteX2" fmla="*/ -90 w 231663"/>
                <a:gd name="connsiteY2" fmla="*/ 116199 h 275378"/>
                <a:gd name="connsiteX3" fmla="*/ 23682 w 231663"/>
                <a:gd name="connsiteY3" fmla="*/ 186000 h 275378"/>
                <a:gd name="connsiteX4" fmla="*/ 57684 w 231663"/>
                <a:gd name="connsiteY4" fmla="*/ 269895 h 275378"/>
                <a:gd name="connsiteX5" fmla="*/ 63053 w 231663"/>
                <a:gd name="connsiteY5" fmla="*/ 275263 h 275378"/>
                <a:gd name="connsiteX6" fmla="*/ 168351 w 231663"/>
                <a:gd name="connsiteY6" fmla="*/ 275263 h 275378"/>
                <a:gd name="connsiteX7" fmla="*/ 173720 w 231663"/>
                <a:gd name="connsiteY7" fmla="*/ 269895 h 275378"/>
                <a:gd name="connsiteX8" fmla="*/ 207722 w 231663"/>
                <a:gd name="connsiteY8" fmla="*/ 186000 h 275378"/>
                <a:gd name="connsiteX9" fmla="*/ 186182 w 231663"/>
                <a:gd name="connsiteY9" fmla="*/ 23729 h 275378"/>
                <a:gd name="connsiteX10" fmla="*/ 116096 w 231663"/>
                <a:gd name="connsiteY10" fmla="*/ -115 h 275378"/>
                <a:gd name="connsiteX11" fmla="*/ 93762 w 231663"/>
                <a:gd name="connsiteY11" fmla="*/ 148633 h 275378"/>
                <a:gd name="connsiteX12" fmla="*/ 79445 w 231663"/>
                <a:gd name="connsiteY12" fmla="*/ 148633 h 275378"/>
                <a:gd name="connsiteX13" fmla="*/ 70433 w 231663"/>
                <a:gd name="connsiteY13" fmla="*/ 140487 h 275378"/>
                <a:gd name="connsiteX14" fmla="*/ 70426 w 231663"/>
                <a:gd name="connsiteY14" fmla="*/ 139972 h 275378"/>
                <a:gd name="connsiteX15" fmla="*/ 79946 w 231663"/>
                <a:gd name="connsiteY15" fmla="*/ 128304 h 275378"/>
                <a:gd name="connsiteX16" fmla="*/ 82452 w 231663"/>
                <a:gd name="connsiteY16" fmla="*/ 128304 h 275378"/>
                <a:gd name="connsiteX17" fmla="*/ 89610 w 231663"/>
                <a:gd name="connsiteY17" fmla="*/ 130380 h 275378"/>
                <a:gd name="connsiteX18" fmla="*/ 93762 w 231663"/>
                <a:gd name="connsiteY18" fmla="*/ 137896 h 275378"/>
                <a:gd name="connsiteX19" fmla="*/ 104499 w 231663"/>
                <a:gd name="connsiteY19" fmla="*/ 159371 h 275378"/>
                <a:gd name="connsiteX20" fmla="*/ 114950 w 231663"/>
                <a:gd name="connsiteY20" fmla="*/ 159371 h 275378"/>
                <a:gd name="connsiteX21" fmla="*/ 125401 w 231663"/>
                <a:gd name="connsiteY21" fmla="*/ 159371 h 275378"/>
                <a:gd name="connsiteX22" fmla="*/ 125401 w 231663"/>
                <a:gd name="connsiteY22" fmla="*/ 264741 h 275378"/>
                <a:gd name="connsiteX23" fmla="*/ 104499 w 231663"/>
                <a:gd name="connsiteY23" fmla="*/ 264741 h 275378"/>
                <a:gd name="connsiteX24" fmla="*/ 199060 w 231663"/>
                <a:gd name="connsiteY24" fmla="*/ 179557 h 275378"/>
                <a:gd name="connsiteX25" fmla="*/ 162911 w 231663"/>
                <a:gd name="connsiteY25" fmla="*/ 264669 h 275378"/>
                <a:gd name="connsiteX26" fmla="*/ 136712 w 231663"/>
                <a:gd name="connsiteY26" fmla="*/ 264669 h 275378"/>
                <a:gd name="connsiteX27" fmla="*/ 136712 w 231663"/>
                <a:gd name="connsiteY27" fmla="*/ 159371 h 275378"/>
                <a:gd name="connsiteX28" fmla="*/ 151028 w 231663"/>
                <a:gd name="connsiteY28" fmla="*/ 159371 h 275378"/>
                <a:gd name="connsiteX29" fmla="*/ 170355 w 231663"/>
                <a:gd name="connsiteY29" fmla="*/ 140616 h 275378"/>
                <a:gd name="connsiteX30" fmla="*/ 170355 w 231663"/>
                <a:gd name="connsiteY30" fmla="*/ 140545 h 275378"/>
                <a:gd name="connsiteX31" fmla="*/ 151458 w 231663"/>
                <a:gd name="connsiteY31" fmla="*/ 117781 h 275378"/>
                <a:gd name="connsiteX32" fmla="*/ 133920 w 231663"/>
                <a:gd name="connsiteY32" fmla="*/ 122005 h 275378"/>
                <a:gd name="connsiteX33" fmla="*/ 125759 w 231663"/>
                <a:gd name="connsiteY33" fmla="*/ 137824 h 275378"/>
                <a:gd name="connsiteX34" fmla="*/ 125759 w 231663"/>
                <a:gd name="connsiteY34" fmla="*/ 148991 h 275378"/>
                <a:gd name="connsiteX35" fmla="*/ 119675 w 231663"/>
                <a:gd name="connsiteY35" fmla="*/ 148991 h 275378"/>
                <a:gd name="connsiteX36" fmla="*/ 118100 w 231663"/>
                <a:gd name="connsiteY36" fmla="*/ 148991 h 275378"/>
                <a:gd name="connsiteX37" fmla="*/ 112517 w 231663"/>
                <a:gd name="connsiteY37" fmla="*/ 148991 h 275378"/>
                <a:gd name="connsiteX38" fmla="*/ 110942 w 231663"/>
                <a:gd name="connsiteY38" fmla="*/ 148991 h 275378"/>
                <a:gd name="connsiteX39" fmla="*/ 104857 w 231663"/>
                <a:gd name="connsiteY39" fmla="*/ 148991 h 275378"/>
                <a:gd name="connsiteX40" fmla="*/ 104857 w 231663"/>
                <a:gd name="connsiteY40" fmla="*/ 137323 h 275378"/>
                <a:gd name="connsiteX41" fmla="*/ 96625 w 231663"/>
                <a:gd name="connsiteY41" fmla="*/ 121575 h 275378"/>
                <a:gd name="connsiteX42" fmla="*/ 79016 w 231663"/>
                <a:gd name="connsiteY42" fmla="*/ 117352 h 275378"/>
                <a:gd name="connsiteX43" fmla="*/ 60118 w 231663"/>
                <a:gd name="connsiteY43" fmla="*/ 140115 h 275378"/>
                <a:gd name="connsiteX44" fmla="*/ 79445 w 231663"/>
                <a:gd name="connsiteY44" fmla="*/ 158941 h 275378"/>
                <a:gd name="connsiteX45" fmla="*/ 93762 w 231663"/>
                <a:gd name="connsiteY45" fmla="*/ 158941 h 275378"/>
                <a:gd name="connsiteX46" fmla="*/ 93762 w 231663"/>
                <a:gd name="connsiteY46" fmla="*/ 264741 h 275378"/>
                <a:gd name="connsiteX47" fmla="*/ 68135 w 231663"/>
                <a:gd name="connsiteY47" fmla="*/ 264741 h 275378"/>
                <a:gd name="connsiteX48" fmla="*/ 32344 w 231663"/>
                <a:gd name="connsiteY48" fmla="*/ 179629 h 275378"/>
                <a:gd name="connsiteX49" fmla="*/ 51406 w 231663"/>
                <a:gd name="connsiteY49" fmla="*/ 32147 h 275378"/>
                <a:gd name="connsiteX50" fmla="*/ 114807 w 231663"/>
                <a:gd name="connsiteY50" fmla="*/ 10264 h 275378"/>
                <a:gd name="connsiteX51" fmla="*/ 116525 w 231663"/>
                <a:gd name="connsiteY51" fmla="*/ 10264 h 275378"/>
                <a:gd name="connsiteX52" fmla="*/ 221315 w 231663"/>
                <a:gd name="connsiteY52" fmla="*/ 115641 h 275378"/>
                <a:gd name="connsiteX53" fmla="*/ 199418 w 231663"/>
                <a:gd name="connsiteY53" fmla="*/ 179557 h 275378"/>
                <a:gd name="connsiteX54" fmla="*/ 136712 w 231663"/>
                <a:gd name="connsiteY54" fmla="*/ 148633 h 275378"/>
                <a:gd name="connsiteX55" fmla="*/ 136712 w 231663"/>
                <a:gd name="connsiteY55" fmla="*/ 137968 h 275378"/>
                <a:gd name="connsiteX56" fmla="*/ 140863 w 231663"/>
                <a:gd name="connsiteY56" fmla="*/ 130022 h 275378"/>
                <a:gd name="connsiteX57" fmla="*/ 148022 w 231663"/>
                <a:gd name="connsiteY57" fmla="*/ 127874 h 275378"/>
                <a:gd name="connsiteX58" fmla="*/ 150527 w 231663"/>
                <a:gd name="connsiteY58" fmla="*/ 127874 h 275378"/>
                <a:gd name="connsiteX59" fmla="*/ 159976 w 231663"/>
                <a:gd name="connsiteY59" fmla="*/ 139542 h 275378"/>
                <a:gd name="connsiteX60" fmla="*/ 151615 w 231663"/>
                <a:gd name="connsiteY60" fmla="*/ 148218 h 275378"/>
                <a:gd name="connsiteX61" fmla="*/ 150957 w 231663"/>
                <a:gd name="connsiteY61" fmla="*/ 148204 h 275378"/>
                <a:gd name="connsiteX62" fmla="*/ 136712 w 231663"/>
                <a:gd name="connsiteY62" fmla="*/ 148633 h 27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31663" h="275378">
                  <a:moveTo>
                    <a:pt x="116096" y="-115"/>
                  </a:moveTo>
                  <a:lnTo>
                    <a:pt x="115237" y="-115"/>
                  </a:lnTo>
                  <a:cubicBezTo>
                    <a:pt x="51270" y="156"/>
                    <a:pt x="-362" y="52233"/>
                    <a:pt x="-90" y="116199"/>
                  </a:cubicBezTo>
                  <a:cubicBezTo>
                    <a:pt x="17" y="141432"/>
                    <a:pt x="8364" y="165942"/>
                    <a:pt x="23682" y="186000"/>
                  </a:cubicBezTo>
                  <a:cubicBezTo>
                    <a:pt x="41650" y="209121"/>
                    <a:pt x="57684" y="232958"/>
                    <a:pt x="57684" y="269895"/>
                  </a:cubicBezTo>
                  <a:cubicBezTo>
                    <a:pt x="57720" y="272844"/>
                    <a:pt x="60104" y="275227"/>
                    <a:pt x="63053" y="275263"/>
                  </a:cubicBezTo>
                  <a:lnTo>
                    <a:pt x="168351" y="275263"/>
                  </a:lnTo>
                  <a:cubicBezTo>
                    <a:pt x="171315" y="275263"/>
                    <a:pt x="173720" y="272858"/>
                    <a:pt x="173720" y="269895"/>
                  </a:cubicBezTo>
                  <a:cubicBezTo>
                    <a:pt x="173720" y="232958"/>
                    <a:pt x="189826" y="209121"/>
                    <a:pt x="207722" y="186000"/>
                  </a:cubicBezTo>
                  <a:cubicBezTo>
                    <a:pt x="246584" y="135240"/>
                    <a:pt x="236942" y="62591"/>
                    <a:pt x="186182" y="23729"/>
                  </a:cubicBezTo>
                  <a:cubicBezTo>
                    <a:pt x="166061" y="8324"/>
                    <a:pt x="141436" y="-51"/>
                    <a:pt x="116096" y="-115"/>
                  </a:cubicBezTo>
                  <a:close/>
                  <a:moveTo>
                    <a:pt x="93762" y="148633"/>
                  </a:moveTo>
                  <a:cubicBezTo>
                    <a:pt x="89324" y="148633"/>
                    <a:pt x="84528" y="148633"/>
                    <a:pt x="79445" y="148633"/>
                  </a:cubicBezTo>
                  <a:cubicBezTo>
                    <a:pt x="74707" y="148870"/>
                    <a:pt x="70676" y="145219"/>
                    <a:pt x="70433" y="140487"/>
                  </a:cubicBezTo>
                  <a:cubicBezTo>
                    <a:pt x="70426" y="140316"/>
                    <a:pt x="70426" y="140144"/>
                    <a:pt x="70426" y="139972"/>
                  </a:cubicBezTo>
                  <a:cubicBezTo>
                    <a:pt x="70032" y="134181"/>
                    <a:pt x="74198" y="129084"/>
                    <a:pt x="79946" y="128304"/>
                  </a:cubicBezTo>
                  <a:lnTo>
                    <a:pt x="82452" y="128304"/>
                  </a:lnTo>
                  <a:cubicBezTo>
                    <a:pt x="85007" y="128146"/>
                    <a:pt x="87534" y="128884"/>
                    <a:pt x="89610" y="130380"/>
                  </a:cubicBezTo>
                  <a:cubicBezTo>
                    <a:pt x="91801" y="132348"/>
                    <a:pt x="93261" y="134997"/>
                    <a:pt x="93762" y="137896"/>
                  </a:cubicBezTo>
                  <a:close/>
                  <a:moveTo>
                    <a:pt x="104499" y="159371"/>
                  </a:moveTo>
                  <a:lnTo>
                    <a:pt x="114950" y="159371"/>
                  </a:lnTo>
                  <a:lnTo>
                    <a:pt x="125401" y="159371"/>
                  </a:lnTo>
                  <a:lnTo>
                    <a:pt x="125401" y="264741"/>
                  </a:lnTo>
                  <a:lnTo>
                    <a:pt x="104499" y="264741"/>
                  </a:lnTo>
                  <a:close/>
                  <a:moveTo>
                    <a:pt x="199060" y="179557"/>
                  </a:moveTo>
                  <a:cubicBezTo>
                    <a:pt x="180807" y="203108"/>
                    <a:pt x="164342" y="227374"/>
                    <a:pt x="162911" y="264669"/>
                  </a:cubicBezTo>
                  <a:lnTo>
                    <a:pt x="136712" y="264669"/>
                  </a:lnTo>
                  <a:lnTo>
                    <a:pt x="136712" y="159371"/>
                  </a:lnTo>
                  <a:cubicBezTo>
                    <a:pt x="141293" y="159371"/>
                    <a:pt x="146232" y="159371"/>
                    <a:pt x="151028" y="159371"/>
                  </a:cubicBezTo>
                  <a:cubicBezTo>
                    <a:pt x="161544" y="159528"/>
                    <a:pt x="170198" y="151132"/>
                    <a:pt x="170355" y="140616"/>
                  </a:cubicBezTo>
                  <a:cubicBezTo>
                    <a:pt x="170355" y="140595"/>
                    <a:pt x="170355" y="140566"/>
                    <a:pt x="170355" y="140545"/>
                  </a:cubicBezTo>
                  <a:cubicBezTo>
                    <a:pt x="171121" y="129134"/>
                    <a:pt x="162811" y="119127"/>
                    <a:pt x="151458" y="117781"/>
                  </a:cubicBezTo>
                  <a:cubicBezTo>
                    <a:pt x="145280" y="116643"/>
                    <a:pt x="138902" y="118175"/>
                    <a:pt x="133920" y="122005"/>
                  </a:cubicBezTo>
                  <a:cubicBezTo>
                    <a:pt x="129238" y="126013"/>
                    <a:pt x="126311" y="131690"/>
                    <a:pt x="125759" y="137824"/>
                  </a:cubicBezTo>
                  <a:lnTo>
                    <a:pt x="125759" y="148991"/>
                  </a:lnTo>
                  <a:lnTo>
                    <a:pt x="119675" y="148991"/>
                  </a:lnTo>
                  <a:cubicBezTo>
                    <a:pt x="119152" y="148920"/>
                    <a:pt x="118623" y="148920"/>
                    <a:pt x="118100" y="148991"/>
                  </a:cubicBezTo>
                  <a:lnTo>
                    <a:pt x="112517" y="148991"/>
                  </a:lnTo>
                  <a:cubicBezTo>
                    <a:pt x="111994" y="148920"/>
                    <a:pt x="111464" y="148920"/>
                    <a:pt x="110942" y="148991"/>
                  </a:cubicBezTo>
                  <a:lnTo>
                    <a:pt x="104857" y="148991"/>
                  </a:lnTo>
                  <a:lnTo>
                    <a:pt x="104857" y="137323"/>
                  </a:lnTo>
                  <a:cubicBezTo>
                    <a:pt x="104242" y="131210"/>
                    <a:pt x="101292" y="125570"/>
                    <a:pt x="96625" y="121575"/>
                  </a:cubicBezTo>
                  <a:cubicBezTo>
                    <a:pt x="91614" y="117753"/>
                    <a:pt x="85222" y="116221"/>
                    <a:pt x="79016" y="117352"/>
                  </a:cubicBezTo>
                  <a:cubicBezTo>
                    <a:pt x="67663" y="118697"/>
                    <a:pt x="59352" y="128705"/>
                    <a:pt x="60118" y="140115"/>
                  </a:cubicBezTo>
                  <a:cubicBezTo>
                    <a:pt x="60276" y="150645"/>
                    <a:pt x="68916" y="159063"/>
                    <a:pt x="79445" y="158941"/>
                  </a:cubicBezTo>
                  <a:cubicBezTo>
                    <a:pt x="84456" y="158941"/>
                    <a:pt x="89395" y="158941"/>
                    <a:pt x="93762" y="158941"/>
                  </a:cubicBezTo>
                  <a:lnTo>
                    <a:pt x="93762" y="264741"/>
                  </a:lnTo>
                  <a:lnTo>
                    <a:pt x="68135" y="264741"/>
                  </a:lnTo>
                  <a:cubicBezTo>
                    <a:pt x="66632" y="227446"/>
                    <a:pt x="50240" y="203179"/>
                    <a:pt x="32344" y="179629"/>
                  </a:cubicBezTo>
                  <a:cubicBezTo>
                    <a:pt x="-3118" y="133637"/>
                    <a:pt x="5415" y="67609"/>
                    <a:pt x="51406" y="32147"/>
                  </a:cubicBezTo>
                  <a:cubicBezTo>
                    <a:pt x="69581" y="18124"/>
                    <a:pt x="91851" y="10443"/>
                    <a:pt x="114807" y="10264"/>
                  </a:cubicBezTo>
                  <a:cubicBezTo>
                    <a:pt x="115380" y="10343"/>
                    <a:pt x="115953" y="10343"/>
                    <a:pt x="116525" y="10264"/>
                  </a:cubicBezTo>
                  <a:cubicBezTo>
                    <a:pt x="174564" y="10421"/>
                    <a:pt x="221480" y="57602"/>
                    <a:pt x="221315" y="115641"/>
                  </a:cubicBezTo>
                  <a:cubicBezTo>
                    <a:pt x="221251" y="138777"/>
                    <a:pt x="213556" y="161239"/>
                    <a:pt x="199418" y="179557"/>
                  </a:cubicBezTo>
                  <a:close/>
                  <a:moveTo>
                    <a:pt x="136712" y="148633"/>
                  </a:moveTo>
                  <a:lnTo>
                    <a:pt x="136712" y="137968"/>
                  </a:lnTo>
                  <a:cubicBezTo>
                    <a:pt x="137148" y="134925"/>
                    <a:pt x="138608" y="132119"/>
                    <a:pt x="140863" y="130022"/>
                  </a:cubicBezTo>
                  <a:cubicBezTo>
                    <a:pt x="142918" y="128476"/>
                    <a:pt x="145459" y="127717"/>
                    <a:pt x="148022" y="127874"/>
                  </a:cubicBezTo>
                  <a:lnTo>
                    <a:pt x="150527" y="127874"/>
                  </a:lnTo>
                  <a:cubicBezTo>
                    <a:pt x="156268" y="128655"/>
                    <a:pt x="160405" y="133766"/>
                    <a:pt x="159976" y="139542"/>
                  </a:cubicBezTo>
                  <a:cubicBezTo>
                    <a:pt x="160062" y="144245"/>
                    <a:pt x="156318" y="148132"/>
                    <a:pt x="151615" y="148218"/>
                  </a:cubicBezTo>
                  <a:cubicBezTo>
                    <a:pt x="151393" y="148218"/>
                    <a:pt x="151178" y="148218"/>
                    <a:pt x="150957" y="148204"/>
                  </a:cubicBezTo>
                  <a:cubicBezTo>
                    <a:pt x="145659" y="148490"/>
                    <a:pt x="140863" y="148633"/>
                    <a:pt x="136712" y="14863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8A9E4CB5-C95A-077F-EE4E-22289E61423E}"/>
                </a:ext>
              </a:extLst>
            </p:cNvPr>
            <p:cNvSpPr/>
            <p:nvPr/>
          </p:nvSpPr>
          <p:spPr>
            <a:xfrm>
              <a:off x="8187938" y="4034421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EFC399A5-E220-37A1-69B1-99B325D8D1ED}"/>
                </a:ext>
              </a:extLst>
            </p:cNvPr>
            <p:cNvSpPr/>
            <p:nvPr/>
          </p:nvSpPr>
          <p:spPr>
            <a:xfrm>
              <a:off x="8187938" y="4054607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3A919ACA-F0D9-2EEF-8F6B-B20E57083AF4}"/>
                </a:ext>
              </a:extLst>
            </p:cNvPr>
            <p:cNvSpPr/>
            <p:nvPr/>
          </p:nvSpPr>
          <p:spPr>
            <a:xfrm>
              <a:off x="8197745" y="4076082"/>
              <a:ext cx="96636" cy="10737"/>
            </a:xfrm>
            <a:custGeom>
              <a:avLst/>
              <a:gdLst>
                <a:gd name="connsiteX0" fmla="*/ 91177 w 96636"/>
                <a:gd name="connsiteY0" fmla="*/ -115 h 10737"/>
                <a:gd name="connsiteX1" fmla="*/ 5277 w 96636"/>
                <a:gd name="connsiteY1" fmla="*/ -115 h 10737"/>
                <a:gd name="connsiteX2" fmla="*/ -91 w 96636"/>
                <a:gd name="connsiteY2" fmla="*/ 5253 h 10737"/>
                <a:gd name="connsiteX3" fmla="*/ 5277 w 96636"/>
                <a:gd name="connsiteY3" fmla="*/ 10622 h 10737"/>
                <a:gd name="connsiteX4" fmla="*/ 91177 w 96636"/>
                <a:gd name="connsiteY4" fmla="*/ 10622 h 10737"/>
                <a:gd name="connsiteX5" fmla="*/ 96545 w 96636"/>
                <a:gd name="connsiteY5" fmla="*/ 5253 h 10737"/>
                <a:gd name="connsiteX6" fmla="*/ 91177 w 96636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36" h="10737">
                  <a:moveTo>
                    <a:pt x="9117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91177" y="10622"/>
                  </a:lnTo>
                  <a:cubicBezTo>
                    <a:pt x="94140" y="10622"/>
                    <a:pt x="96545" y="8217"/>
                    <a:pt x="96545" y="5253"/>
                  </a:cubicBezTo>
                  <a:cubicBezTo>
                    <a:pt x="96545" y="2290"/>
                    <a:pt x="94140" y="-115"/>
                    <a:pt x="9117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185B3496-7AE4-36E7-AFE3-26A90009C8E7}"/>
                </a:ext>
              </a:extLst>
            </p:cNvPr>
            <p:cNvSpPr/>
            <p:nvPr/>
          </p:nvSpPr>
          <p:spPr>
            <a:xfrm>
              <a:off x="8237612" y="3675290"/>
              <a:ext cx="10741" cy="57838"/>
            </a:xfrm>
            <a:custGeom>
              <a:avLst/>
              <a:gdLst>
                <a:gd name="connsiteX0" fmla="*/ 5282 w 10741"/>
                <a:gd name="connsiteY0" fmla="*/ 57723 h 57838"/>
                <a:gd name="connsiteX1" fmla="*/ 10651 w 10741"/>
                <a:gd name="connsiteY1" fmla="*/ 52355 h 57838"/>
                <a:gd name="connsiteX2" fmla="*/ 10651 w 10741"/>
                <a:gd name="connsiteY2" fmla="*/ 5253 h 57838"/>
                <a:gd name="connsiteX3" fmla="*/ 5282 w 10741"/>
                <a:gd name="connsiteY3" fmla="*/ -115 h 57838"/>
                <a:gd name="connsiteX4" fmla="*/ -87 w 10741"/>
                <a:gd name="connsiteY4" fmla="*/ 5253 h 57838"/>
                <a:gd name="connsiteX5" fmla="*/ -87 w 10741"/>
                <a:gd name="connsiteY5" fmla="*/ 52068 h 57838"/>
                <a:gd name="connsiteX6" fmla="*/ 5132 w 10741"/>
                <a:gd name="connsiteY6" fmla="*/ 57716 h 57838"/>
                <a:gd name="connsiteX7" fmla="*/ 5282 w 10741"/>
                <a:gd name="connsiteY7" fmla="*/ 57723 h 5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41" h="57838">
                  <a:moveTo>
                    <a:pt x="5282" y="57723"/>
                  </a:moveTo>
                  <a:cubicBezTo>
                    <a:pt x="8231" y="57688"/>
                    <a:pt x="10615" y="55304"/>
                    <a:pt x="10651" y="52355"/>
                  </a:cubicBezTo>
                  <a:lnTo>
                    <a:pt x="10651" y="5253"/>
                  </a:lnTo>
                  <a:cubicBezTo>
                    <a:pt x="10651" y="2290"/>
                    <a:pt x="8245" y="-115"/>
                    <a:pt x="5282" y="-115"/>
                  </a:cubicBezTo>
                  <a:cubicBezTo>
                    <a:pt x="2318" y="-115"/>
                    <a:pt x="-87" y="2290"/>
                    <a:pt x="-87" y="5253"/>
                  </a:cubicBezTo>
                  <a:lnTo>
                    <a:pt x="-87" y="52068"/>
                  </a:lnTo>
                  <a:cubicBezTo>
                    <a:pt x="-208" y="55068"/>
                    <a:pt x="2132" y="57602"/>
                    <a:pt x="5132" y="57716"/>
                  </a:cubicBezTo>
                  <a:cubicBezTo>
                    <a:pt x="5182" y="57723"/>
                    <a:pt x="5232" y="57723"/>
                    <a:pt x="5282" y="577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0F983174-D0B8-5DC8-F033-14F13BA79E20}"/>
                </a:ext>
              </a:extLst>
            </p:cNvPr>
            <p:cNvSpPr/>
            <p:nvPr/>
          </p:nvSpPr>
          <p:spPr>
            <a:xfrm>
              <a:off x="8339738" y="3722258"/>
              <a:ext cx="44184" cy="44158"/>
            </a:xfrm>
            <a:custGeom>
              <a:avLst/>
              <a:gdLst>
                <a:gd name="connsiteX0" fmla="*/ 5305 w 44184"/>
                <a:gd name="connsiteY0" fmla="*/ 44042 h 44158"/>
                <a:gd name="connsiteX1" fmla="*/ 9099 w 44184"/>
                <a:gd name="connsiteY1" fmla="*/ 42467 h 44158"/>
                <a:gd name="connsiteX2" fmla="*/ 42385 w 44184"/>
                <a:gd name="connsiteY2" fmla="*/ 9181 h 44158"/>
                <a:gd name="connsiteX3" fmla="*/ 42650 w 44184"/>
                <a:gd name="connsiteY3" fmla="*/ 1593 h 44158"/>
                <a:gd name="connsiteX4" fmla="*/ 35062 w 44184"/>
                <a:gd name="connsiteY4" fmla="*/ 1328 h 44158"/>
                <a:gd name="connsiteX5" fmla="*/ 34797 w 44184"/>
                <a:gd name="connsiteY5" fmla="*/ 1593 h 44158"/>
                <a:gd name="connsiteX6" fmla="*/ 1511 w 44184"/>
                <a:gd name="connsiteY6" fmla="*/ 34879 h 44158"/>
                <a:gd name="connsiteX7" fmla="*/ 1411 w 44184"/>
                <a:gd name="connsiteY7" fmla="*/ 42367 h 44158"/>
                <a:gd name="connsiteX8" fmla="*/ 1511 w 44184"/>
                <a:gd name="connsiteY8" fmla="*/ 42467 h 44158"/>
                <a:gd name="connsiteX9" fmla="*/ 5305 w 44184"/>
                <a:gd name="connsiteY9" fmla="*/ 44042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84" h="44158">
                  <a:moveTo>
                    <a:pt x="5305" y="44042"/>
                  </a:moveTo>
                  <a:cubicBezTo>
                    <a:pt x="6729" y="44049"/>
                    <a:pt x="8096" y="43484"/>
                    <a:pt x="9099" y="42467"/>
                  </a:cubicBezTo>
                  <a:lnTo>
                    <a:pt x="42385" y="9181"/>
                  </a:lnTo>
                  <a:cubicBezTo>
                    <a:pt x="44554" y="7162"/>
                    <a:pt x="44675" y="3762"/>
                    <a:pt x="42650" y="1593"/>
                  </a:cubicBezTo>
                  <a:cubicBezTo>
                    <a:pt x="40631" y="-576"/>
                    <a:pt x="37231" y="-697"/>
                    <a:pt x="35062" y="1328"/>
                  </a:cubicBezTo>
                  <a:cubicBezTo>
                    <a:pt x="34976" y="1414"/>
                    <a:pt x="34883" y="1500"/>
                    <a:pt x="34797" y="1593"/>
                  </a:cubicBezTo>
                  <a:lnTo>
                    <a:pt x="1511" y="34879"/>
                  </a:lnTo>
                  <a:cubicBezTo>
                    <a:pt x="-587" y="36919"/>
                    <a:pt x="-629" y="40277"/>
                    <a:pt x="1411" y="42367"/>
                  </a:cubicBezTo>
                  <a:cubicBezTo>
                    <a:pt x="1446" y="42403"/>
                    <a:pt x="1475" y="42438"/>
                    <a:pt x="1511" y="42467"/>
                  </a:cubicBezTo>
                  <a:cubicBezTo>
                    <a:pt x="2499" y="43505"/>
                    <a:pt x="3873" y="44078"/>
                    <a:pt x="5305" y="4404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8B1FF200-8BF3-F962-F1A8-FD9968BF4716}"/>
                </a:ext>
              </a:extLst>
            </p:cNvPr>
            <p:cNvSpPr/>
            <p:nvPr/>
          </p:nvSpPr>
          <p:spPr>
            <a:xfrm>
              <a:off x="8113573" y="3722043"/>
              <a:ext cx="44184" cy="44158"/>
            </a:xfrm>
            <a:custGeom>
              <a:avLst/>
              <a:gdLst>
                <a:gd name="connsiteX0" fmla="*/ 34904 w 44184"/>
                <a:gd name="connsiteY0" fmla="*/ 42467 h 44158"/>
                <a:gd name="connsiteX1" fmla="*/ 38697 w 44184"/>
                <a:gd name="connsiteY1" fmla="*/ 44042 h 44158"/>
                <a:gd name="connsiteX2" fmla="*/ 42491 w 44184"/>
                <a:gd name="connsiteY2" fmla="*/ 42467 h 44158"/>
                <a:gd name="connsiteX3" fmla="*/ 42591 w 44184"/>
                <a:gd name="connsiteY3" fmla="*/ 34980 h 44158"/>
                <a:gd name="connsiteX4" fmla="*/ 42491 w 44184"/>
                <a:gd name="connsiteY4" fmla="*/ 34879 h 44158"/>
                <a:gd name="connsiteX5" fmla="*/ 9205 w 44184"/>
                <a:gd name="connsiteY5" fmla="*/ 1593 h 44158"/>
                <a:gd name="connsiteX6" fmla="*/ 1618 w 44184"/>
                <a:gd name="connsiteY6" fmla="*/ 1328 h 44158"/>
                <a:gd name="connsiteX7" fmla="*/ 1353 w 44184"/>
                <a:gd name="connsiteY7" fmla="*/ 8916 h 44158"/>
                <a:gd name="connsiteX8" fmla="*/ 1618 w 44184"/>
                <a:gd name="connsiteY8" fmla="*/ 9181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84" h="44158">
                  <a:moveTo>
                    <a:pt x="34904" y="42467"/>
                  </a:moveTo>
                  <a:cubicBezTo>
                    <a:pt x="35906" y="43484"/>
                    <a:pt x="37273" y="44049"/>
                    <a:pt x="38697" y="44042"/>
                  </a:cubicBezTo>
                  <a:cubicBezTo>
                    <a:pt x="40129" y="44078"/>
                    <a:pt x="41503" y="43505"/>
                    <a:pt x="42491" y="42467"/>
                  </a:cubicBezTo>
                  <a:cubicBezTo>
                    <a:pt x="44589" y="40427"/>
                    <a:pt x="44632" y="37070"/>
                    <a:pt x="42591" y="34980"/>
                  </a:cubicBezTo>
                  <a:cubicBezTo>
                    <a:pt x="42556" y="34944"/>
                    <a:pt x="42527" y="34908"/>
                    <a:pt x="42491" y="34879"/>
                  </a:cubicBezTo>
                  <a:lnTo>
                    <a:pt x="9205" y="1593"/>
                  </a:lnTo>
                  <a:cubicBezTo>
                    <a:pt x="7187" y="-576"/>
                    <a:pt x="3787" y="-697"/>
                    <a:pt x="1618" y="1328"/>
                  </a:cubicBezTo>
                  <a:cubicBezTo>
                    <a:pt x="-551" y="3347"/>
                    <a:pt x="-673" y="6747"/>
                    <a:pt x="1353" y="8916"/>
                  </a:cubicBezTo>
                  <a:cubicBezTo>
                    <a:pt x="1439" y="9009"/>
                    <a:pt x="1524" y="9095"/>
                    <a:pt x="1618" y="9181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948437ED-C7C1-73FF-4764-F56D7A046252}"/>
                </a:ext>
              </a:extLst>
            </p:cNvPr>
            <p:cNvSpPr/>
            <p:nvPr/>
          </p:nvSpPr>
          <p:spPr>
            <a:xfrm>
              <a:off x="8356380" y="3931100"/>
              <a:ext cx="44009" cy="44050"/>
            </a:xfrm>
            <a:custGeom>
              <a:avLst/>
              <a:gdLst>
                <a:gd name="connsiteX0" fmla="*/ 9064 w 44009"/>
                <a:gd name="connsiteY0" fmla="*/ 1487 h 44050"/>
                <a:gd name="connsiteX1" fmla="*/ 1577 w 44009"/>
                <a:gd name="connsiteY1" fmla="*/ 1386 h 44050"/>
                <a:gd name="connsiteX2" fmla="*/ 1476 w 44009"/>
                <a:gd name="connsiteY2" fmla="*/ 1487 h 44050"/>
                <a:gd name="connsiteX3" fmla="*/ 1476 w 44009"/>
                <a:gd name="connsiteY3" fmla="*/ 9074 h 44050"/>
                <a:gd name="connsiteX4" fmla="*/ 34762 w 44009"/>
                <a:gd name="connsiteY4" fmla="*/ 42360 h 44050"/>
                <a:gd name="connsiteX5" fmla="*/ 38556 w 44009"/>
                <a:gd name="connsiteY5" fmla="*/ 43935 h 44050"/>
                <a:gd name="connsiteX6" fmla="*/ 42350 w 44009"/>
                <a:gd name="connsiteY6" fmla="*/ 42360 h 44050"/>
                <a:gd name="connsiteX7" fmla="*/ 42350 w 44009"/>
                <a:gd name="connsiteY7" fmla="*/ 34773 h 4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9" h="44050">
                  <a:moveTo>
                    <a:pt x="9064" y="1487"/>
                  </a:moveTo>
                  <a:cubicBezTo>
                    <a:pt x="7024" y="-611"/>
                    <a:pt x="3667" y="-654"/>
                    <a:pt x="1577" y="1386"/>
                  </a:cubicBezTo>
                  <a:cubicBezTo>
                    <a:pt x="1541" y="1422"/>
                    <a:pt x="1505" y="1451"/>
                    <a:pt x="1476" y="1487"/>
                  </a:cubicBezTo>
                  <a:cubicBezTo>
                    <a:pt x="-614" y="3584"/>
                    <a:pt x="-614" y="6977"/>
                    <a:pt x="1476" y="9074"/>
                  </a:cubicBezTo>
                  <a:lnTo>
                    <a:pt x="34762" y="42360"/>
                  </a:lnTo>
                  <a:cubicBezTo>
                    <a:pt x="35786" y="43341"/>
                    <a:pt x="37139" y="43907"/>
                    <a:pt x="38556" y="43935"/>
                  </a:cubicBezTo>
                  <a:cubicBezTo>
                    <a:pt x="39974" y="43921"/>
                    <a:pt x="41334" y="43355"/>
                    <a:pt x="42350" y="42360"/>
                  </a:cubicBezTo>
                  <a:cubicBezTo>
                    <a:pt x="44440" y="40263"/>
                    <a:pt x="44440" y="36870"/>
                    <a:pt x="42350" y="3477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0EC37307-AD0E-0FA7-F66C-9691F1718305}"/>
                </a:ext>
              </a:extLst>
            </p:cNvPr>
            <p:cNvSpPr/>
            <p:nvPr/>
          </p:nvSpPr>
          <p:spPr>
            <a:xfrm>
              <a:off x="8097072" y="3931406"/>
              <a:ext cx="43916" cy="43888"/>
            </a:xfrm>
            <a:custGeom>
              <a:avLst/>
              <a:gdLst>
                <a:gd name="connsiteX0" fmla="*/ 34797 w 43916"/>
                <a:gd name="connsiteY0" fmla="*/ 1323 h 43888"/>
                <a:gd name="connsiteX1" fmla="*/ 1511 w 43916"/>
                <a:gd name="connsiteY1" fmla="*/ 34609 h 43888"/>
                <a:gd name="connsiteX2" fmla="*/ 1411 w 43916"/>
                <a:gd name="connsiteY2" fmla="*/ 42097 h 43888"/>
                <a:gd name="connsiteX3" fmla="*/ 1511 w 43916"/>
                <a:gd name="connsiteY3" fmla="*/ 42197 h 43888"/>
                <a:gd name="connsiteX4" fmla="*/ 5305 w 43916"/>
                <a:gd name="connsiteY4" fmla="*/ 43772 h 43888"/>
                <a:gd name="connsiteX5" fmla="*/ 9099 w 43916"/>
                <a:gd name="connsiteY5" fmla="*/ 42197 h 43888"/>
                <a:gd name="connsiteX6" fmla="*/ 42385 w 43916"/>
                <a:gd name="connsiteY6" fmla="*/ 8911 h 43888"/>
                <a:gd name="connsiteX7" fmla="*/ 42120 w 43916"/>
                <a:gd name="connsiteY7" fmla="*/ 1323 h 43888"/>
                <a:gd name="connsiteX8" fmla="*/ 34797 w 43916"/>
                <a:gd name="connsiteY8" fmla="*/ 1323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16" h="43888">
                  <a:moveTo>
                    <a:pt x="34797" y="1323"/>
                  </a:moveTo>
                  <a:lnTo>
                    <a:pt x="1511" y="34609"/>
                  </a:lnTo>
                  <a:cubicBezTo>
                    <a:pt x="-586" y="36649"/>
                    <a:pt x="-629" y="40007"/>
                    <a:pt x="1411" y="42097"/>
                  </a:cubicBezTo>
                  <a:cubicBezTo>
                    <a:pt x="1446" y="42133"/>
                    <a:pt x="1475" y="42168"/>
                    <a:pt x="1511" y="42197"/>
                  </a:cubicBezTo>
                  <a:cubicBezTo>
                    <a:pt x="2499" y="43235"/>
                    <a:pt x="3873" y="43808"/>
                    <a:pt x="5305" y="43772"/>
                  </a:cubicBezTo>
                  <a:cubicBezTo>
                    <a:pt x="6729" y="43779"/>
                    <a:pt x="8097" y="43213"/>
                    <a:pt x="9099" y="42197"/>
                  </a:cubicBezTo>
                  <a:lnTo>
                    <a:pt x="42385" y="8911"/>
                  </a:lnTo>
                  <a:cubicBezTo>
                    <a:pt x="44403" y="6742"/>
                    <a:pt x="44289" y="3342"/>
                    <a:pt x="42120" y="1323"/>
                  </a:cubicBezTo>
                  <a:cubicBezTo>
                    <a:pt x="40058" y="-595"/>
                    <a:pt x="36858" y="-595"/>
                    <a:pt x="34797" y="13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D19F45A2-016D-0EAE-992D-8788318B49B7}"/>
                </a:ext>
              </a:extLst>
            </p:cNvPr>
            <p:cNvSpPr/>
            <p:nvPr/>
          </p:nvSpPr>
          <p:spPr>
            <a:xfrm>
              <a:off x="8377418" y="3855392"/>
              <a:ext cx="57767" cy="10737"/>
            </a:xfrm>
            <a:custGeom>
              <a:avLst/>
              <a:gdLst>
                <a:gd name="connsiteX0" fmla="*/ 52307 w 57767"/>
                <a:gd name="connsiteY0" fmla="*/ -115 h 10737"/>
                <a:gd name="connsiteX1" fmla="*/ 5277 w 57767"/>
                <a:gd name="connsiteY1" fmla="*/ -115 h 10737"/>
                <a:gd name="connsiteX2" fmla="*/ -91 w 57767"/>
                <a:gd name="connsiteY2" fmla="*/ 5253 h 10737"/>
                <a:gd name="connsiteX3" fmla="*/ 5277 w 57767"/>
                <a:gd name="connsiteY3" fmla="*/ 10622 h 10737"/>
                <a:gd name="connsiteX4" fmla="*/ 52307 w 57767"/>
                <a:gd name="connsiteY4" fmla="*/ 10622 h 10737"/>
                <a:gd name="connsiteX5" fmla="*/ 57676 w 57767"/>
                <a:gd name="connsiteY5" fmla="*/ 5253 h 10737"/>
                <a:gd name="connsiteX6" fmla="*/ 52307 w 57767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767" h="10737">
                  <a:moveTo>
                    <a:pt x="5230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07" y="10622"/>
                  </a:lnTo>
                  <a:cubicBezTo>
                    <a:pt x="55271" y="10622"/>
                    <a:pt x="57676" y="8217"/>
                    <a:pt x="57676" y="5253"/>
                  </a:cubicBezTo>
                  <a:cubicBezTo>
                    <a:pt x="57676" y="2290"/>
                    <a:pt x="55271" y="-115"/>
                    <a:pt x="5230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C8F7AB49-740F-2409-B812-73F691048821}"/>
                </a:ext>
              </a:extLst>
            </p:cNvPr>
            <p:cNvSpPr/>
            <p:nvPr/>
          </p:nvSpPr>
          <p:spPr>
            <a:xfrm>
              <a:off x="8059734" y="3855392"/>
              <a:ext cx="57838" cy="10737"/>
            </a:xfrm>
            <a:custGeom>
              <a:avLst/>
              <a:gdLst>
                <a:gd name="connsiteX0" fmla="*/ 57748 w 57838"/>
                <a:gd name="connsiteY0" fmla="*/ 5253 h 10737"/>
                <a:gd name="connsiteX1" fmla="*/ 52379 w 57838"/>
                <a:gd name="connsiteY1" fmla="*/ -115 h 10737"/>
                <a:gd name="connsiteX2" fmla="*/ 5277 w 57838"/>
                <a:gd name="connsiteY2" fmla="*/ -115 h 10737"/>
                <a:gd name="connsiteX3" fmla="*/ -91 w 57838"/>
                <a:gd name="connsiteY3" fmla="*/ 5253 h 10737"/>
                <a:gd name="connsiteX4" fmla="*/ 5277 w 57838"/>
                <a:gd name="connsiteY4" fmla="*/ 10622 h 10737"/>
                <a:gd name="connsiteX5" fmla="*/ 52379 w 57838"/>
                <a:gd name="connsiteY5" fmla="*/ 10622 h 10737"/>
                <a:gd name="connsiteX6" fmla="*/ 57748 w 57838"/>
                <a:gd name="connsiteY6" fmla="*/ 5253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838" h="10737">
                  <a:moveTo>
                    <a:pt x="57748" y="5253"/>
                  </a:moveTo>
                  <a:cubicBezTo>
                    <a:pt x="57712" y="2304"/>
                    <a:pt x="55328" y="-80"/>
                    <a:pt x="52379" y="-115"/>
                  </a:cubicBez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79" y="10622"/>
                  </a:lnTo>
                  <a:cubicBezTo>
                    <a:pt x="55342" y="10622"/>
                    <a:pt x="57748" y="8217"/>
                    <a:pt x="57748" y="525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2B76794-752B-174B-CC5B-C6242128D49F}"/>
              </a:ext>
            </a:extLst>
          </p:cNvPr>
          <p:cNvGrpSpPr/>
          <p:nvPr/>
        </p:nvGrpSpPr>
        <p:grpSpPr>
          <a:xfrm>
            <a:off x="-4172212" y="0"/>
            <a:ext cx="5573620" cy="13716000"/>
            <a:chOff x="487553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FB01AF3-10AF-8C01-70B6-C2E4CA40D631}"/>
                </a:ext>
              </a:extLst>
            </p:cNvPr>
            <p:cNvSpPr/>
            <p:nvPr/>
          </p:nvSpPr>
          <p:spPr>
            <a:xfrm>
              <a:off x="4875530" y="0"/>
              <a:ext cx="4875530" cy="1371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ECBA8DA0-902B-B239-5187-DF9040C52BCD}"/>
                </a:ext>
              </a:extLst>
            </p:cNvPr>
            <p:cNvSpPr/>
            <p:nvPr/>
          </p:nvSpPr>
          <p:spPr>
            <a:xfrm rot="5400000">
              <a:off x="9163293" y="10838193"/>
              <a:ext cx="1873623" cy="6980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9A4987D-C338-1061-5FC0-081DB77FE8D7}"/>
              </a:ext>
            </a:extLst>
          </p:cNvPr>
          <p:cNvSpPr txBox="1"/>
          <p:nvPr/>
        </p:nvSpPr>
        <p:spPr>
          <a:xfrm>
            <a:off x="-2614654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33" name="!!Main_Title">
            <a:extLst>
              <a:ext uri="{FF2B5EF4-FFF2-40B4-BE49-F238E27FC236}">
                <a16:creationId xmlns:a16="http://schemas.microsoft.com/office/drawing/2014/main" id="{4432C368-CA6A-9AFB-1C9A-0C25F2B3FC9A}"/>
              </a:ext>
            </a:extLst>
          </p:cNvPr>
          <p:cNvSpPr txBox="1"/>
          <p:nvPr/>
        </p:nvSpPr>
        <p:spPr>
          <a:xfrm>
            <a:off x="-4172212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DEFINE</a:t>
            </a:r>
          </a:p>
        </p:txBody>
      </p:sp>
      <p:sp>
        <p:nvSpPr>
          <p:cNvPr id="34" name="!!BodyText1">
            <a:extLst>
              <a:ext uri="{FF2B5EF4-FFF2-40B4-BE49-F238E27FC236}">
                <a16:creationId xmlns:a16="http://schemas.microsoft.com/office/drawing/2014/main" id="{E9417420-FE5F-3619-7834-191F59067B61}"/>
              </a:ext>
            </a:extLst>
          </p:cNvPr>
          <p:cNvSpPr txBox="1"/>
          <p:nvPr/>
        </p:nvSpPr>
        <p:spPr>
          <a:xfrm>
            <a:off x="-3601982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Tổng hợp thông tin, phân tích và xác định rõ ràng thách thức mà người dùng đang gặp phải.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4" name="!!Main_Title">
            <a:extLst>
              <a:ext uri="{FF2B5EF4-FFF2-40B4-BE49-F238E27FC236}">
                <a16:creationId xmlns:a16="http://schemas.microsoft.com/office/drawing/2014/main" id="{41F1DADB-59A1-1537-454E-23F1F037F6EC}"/>
              </a:ext>
            </a:extLst>
          </p:cNvPr>
          <p:cNvSpPr txBox="1"/>
          <p:nvPr/>
        </p:nvSpPr>
        <p:spPr>
          <a:xfrm>
            <a:off x="-4172212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Xác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định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Vấn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đề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Cốt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lõi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74937A33-08BF-3A42-5A26-31996F083BEA}"/>
              </a:ext>
            </a:extLst>
          </p:cNvPr>
          <p:cNvGrpSpPr>
            <a:grpSpLocks noChangeAspect="1"/>
          </p:cNvGrpSpPr>
          <p:nvPr/>
        </p:nvGrpSpPr>
        <p:grpSpPr>
          <a:xfrm>
            <a:off x="-2326119" y="1261186"/>
            <a:ext cx="1267102" cy="1247744"/>
            <a:chOff x="1834446" y="4808380"/>
            <a:chExt cx="554926" cy="546449"/>
          </a:xfrm>
          <a:solidFill>
            <a:schemeClr val="bg2"/>
          </a:solidFill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9979792F-B080-2A4D-8BDA-91FABA970A50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151D78C4-69C7-9763-D1C8-0AA9F0AD2882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095E93E9-E253-B643-CC66-3D38B515B478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964C875B-8210-D15E-EDB9-53CAEA816163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4FA045E4-899A-B407-7BA2-78D5F3349530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ADAF9BF9-5C9F-5F1D-FA27-E7E1E4B4D3EC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0403C301-A83A-E283-0FEF-871CAB71D03F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C242AE-6322-D28C-5126-90FAFF0BC6E8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C9F5213-99C1-023A-6EBC-7106ADAED45D}"/>
              </a:ext>
            </a:extLst>
          </p:cNvPr>
          <p:cNvGrpSpPr/>
          <p:nvPr/>
        </p:nvGrpSpPr>
        <p:grpSpPr>
          <a:xfrm>
            <a:off x="-4525207" y="0"/>
            <a:ext cx="5573620" cy="13716000"/>
            <a:chOff x="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6596BD7-FF43-6A9B-1E0C-D70277B37972}"/>
                </a:ext>
              </a:extLst>
            </p:cNvPr>
            <p:cNvSpPr/>
            <p:nvPr/>
          </p:nvSpPr>
          <p:spPr>
            <a:xfrm>
              <a:off x="0" y="0"/>
              <a:ext cx="4875530" cy="13716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40199F92-D845-39AB-92AF-7C1E3821FE6B}"/>
                </a:ext>
              </a:extLst>
            </p:cNvPr>
            <p:cNvSpPr/>
            <p:nvPr/>
          </p:nvSpPr>
          <p:spPr>
            <a:xfrm rot="5400000">
              <a:off x="4287763" y="10838193"/>
              <a:ext cx="1873623" cy="69809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1CF43DE-B0A4-EBB2-75BC-BACCF162C83C}"/>
              </a:ext>
            </a:extLst>
          </p:cNvPr>
          <p:cNvSpPr txBox="1"/>
          <p:nvPr/>
        </p:nvSpPr>
        <p:spPr>
          <a:xfrm>
            <a:off x="-2967649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13" name="!!Main_Title">
            <a:extLst>
              <a:ext uri="{FF2B5EF4-FFF2-40B4-BE49-F238E27FC236}">
                <a16:creationId xmlns:a16="http://schemas.microsoft.com/office/drawing/2014/main" id="{AD6BBC87-F5E3-F5C5-E2FA-D82993B2BCB9}"/>
              </a:ext>
            </a:extLst>
          </p:cNvPr>
          <p:cNvSpPr txBox="1"/>
          <p:nvPr/>
        </p:nvSpPr>
        <p:spPr>
          <a:xfrm>
            <a:off x="-4525207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EMPHATHIZE</a:t>
            </a:r>
          </a:p>
        </p:txBody>
      </p:sp>
      <p:sp>
        <p:nvSpPr>
          <p:cNvPr id="14" name="!!BodyText1">
            <a:extLst>
              <a:ext uri="{FF2B5EF4-FFF2-40B4-BE49-F238E27FC236}">
                <a16:creationId xmlns:a16="http://schemas.microsoft.com/office/drawing/2014/main" id="{EBA51BFB-6581-51F4-84E2-FC5AB07C76E5}"/>
              </a:ext>
            </a:extLst>
          </p:cNvPr>
          <p:cNvSpPr txBox="1"/>
          <p:nvPr/>
        </p:nvSpPr>
        <p:spPr>
          <a:xfrm>
            <a:off x="-3954977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Lắng nghe, quan sát và tìm hiểu sâu sắc nhu cầu, cảm xúc và vấn đề thực sự của người dùng.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5" name="!!Main_Title">
            <a:extLst>
              <a:ext uri="{FF2B5EF4-FFF2-40B4-BE49-F238E27FC236}">
                <a16:creationId xmlns:a16="http://schemas.microsoft.com/office/drawing/2014/main" id="{79D652BE-DD20-8D7F-D22C-B3C2DE708486}"/>
              </a:ext>
            </a:extLst>
          </p:cNvPr>
          <p:cNvSpPr txBox="1"/>
          <p:nvPr/>
        </p:nvSpPr>
        <p:spPr>
          <a:xfrm>
            <a:off x="-4525207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Thấu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cảm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Người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dùng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4E395B77-A932-6D6F-93C8-A6C369A218CA}"/>
              </a:ext>
            </a:extLst>
          </p:cNvPr>
          <p:cNvGrpSpPr>
            <a:grpSpLocks noChangeAspect="1"/>
          </p:cNvGrpSpPr>
          <p:nvPr/>
        </p:nvGrpSpPr>
        <p:grpSpPr>
          <a:xfrm>
            <a:off x="-2720993" y="1251942"/>
            <a:ext cx="1267102" cy="1266232"/>
            <a:chOff x="3582458" y="3044236"/>
            <a:chExt cx="554181" cy="553801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834BF4FB-6D2C-34D1-4B8F-DA78CD75C4A4}"/>
                </a:ext>
              </a:extLst>
            </p:cNvPr>
            <p:cNvSpPr/>
            <p:nvPr/>
          </p:nvSpPr>
          <p:spPr>
            <a:xfrm>
              <a:off x="3582458" y="3227270"/>
              <a:ext cx="370641" cy="370767"/>
            </a:xfrm>
            <a:custGeom>
              <a:avLst/>
              <a:gdLst>
                <a:gd name="connsiteX0" fmla="*/ 191977 w 370641"/>
                <a:gd name="connsiteY0" fmla="*/ 370634 h 370767"/>
                <a:gd name="connsiteX1" fmla="*/ 191500 w 370641"/>
                <a:gd name="connsiteY1" fmla="*/ 370634 h 370767"/>
                <a:gd name="connsiteX2" fmla="*/ 160830 w 370641"/>
                <a:gd name="connsiteY2" fmla="*/ 369206 h 370767"/>
                <a:gd name="connsiteX3" fmla="*/ 141780 w 370641"/>
                <a:gd name="connsiteY3" fmla="*/ 352918 h 370767"/>
                <a:gd name="connsiteX4" fmla="*/ 136827 w 370641"/>
                <a:gd name="connsiteY4" fmla="*/ 332630 h 370767"/>
                <a:gd name="connsiteX5" fmla="*/ 129112 w 370641"/>
                <a:gd name="connsiteY5" fmla="*/ 323581 h 370767"/>
                <a:gd name="connsiteX6" fmla="*/ 123492 w 370641"/>
                <a:gd name="connsiteY6" fmla="*/ 320914 h 370767"/>
                <a:gd name="connsiteX7" fmla="*/ 114443 w 370641"/>
                <a:gd name="connsiteY7" fmla="*/ 316628 h 370767"/>
                <a:gd name="connsiteX8" fmla="*/ 101870 w 370641"/>
                <a:gd name="connsiteY8" fmla="*/ 316628 h 370767"/>
                <a:gd name="connsiteX9" fmla="*/ 87011 w 370641"/>
                <a:gd name="connsiteY9" fmla="*/ 323772 h 370767"/>
                <a:gd name="connsiteX10" fmla="*/ 84249 w 370641"/>
                <a:gd name="connsiteY10" fmla="*/ 325010 h 370767"/>
                <a:gd name="connsiteX11" fmla="*/ 58531 w 370641"/>
                <a:gd name="connsiteY11" fmla="*/ 320819 h 370767"/>
                <a:gd name="connsiteX12" fmla="*/ 38338 w 370641"/>
                <a:gd name="connsiteY12" fmla="*/ 298340 h 370767"/>
                <a:gd name="connsiteX13" fmla="*/ 37005 w 370641"/>
                <a:gd name="connsiteY13" fmla="*/ 271193 h 370767"/>
                <a:gd name="connsiteX14" fmla="*/ 49197 w 370641"/>
                <a:gd name="connsiteY14" fmla="*/ 250810 h 370767"/>
                <a:gd name="connsiteX15" fmla="*/ 49197 w 370641"/>
                <a:gd name="connsiteY15" fmla="*/ 245762 h 370767"/>
                <a:gd name="connsiteX16" fmla="*/ 43672 w 370641"/>
                <a:gd name="connsiteY16" fmla="*/ 230998 h 370767"/>
                <a:gd name="connsiteX17" fmla="*/ 42911 w 370641"/>
                <a:gd name="connsiteY17" fmla="*/ 228807 h 370767"/>
                <a:gd name="connsiteX18" fmla="*/ 33957 w 370641"/>
                <a:gd name="connsiteY18" fmla="*/ 219282 h 370767"/>
                <a:gd name="connsiteX19" fmla="*/ 18336 w 370641"/>
                <a:gd name="connsiteY19" fmla="*/ 213758 h 370767"/>
                <a:gd name="connsiteX20" fmla="*/ 15288 w 370641"/>
                <a:gd name="connsiteY20" fmla="*/ 212710 h 370767"/>
                <a:gd name="connsiteX21" fmla="*/ -47 w 370641"/>
                <a:gd name="connsiteY21" fmla="*/ 191279 h 370767"/>
                <a:gd name="connsiteX22" fmla="*/ 1286 w 370641"/>
                <a:gd name="connsiteY22" fmla="*/ 161180 h 370767"/>
                <a:gd name="connsiteX23" fmla="*/ 18622 w 370641"/>
                <a:gd name="connsiteY23" fmla="*/ 141273 h 370767"/>
                <a:gd name="connsiteX24" fmla="*/ 38529 w 370641"/>
                <a:gd name="connsiteY24" fmla="*/ 136510 h 370767"/>
                <a:gd name="connsiteX25" fmla="*/ 48054 w 370641"/>
                <a:gd name="connsiteY25" fmla="*/ 128128 h 370767"/>
                <a:gd name="connsiteX26" fmla="*/ 53959 w 370641"/>
                <a:gd name="connsiteY26" fmla="*/ 115841 h 370767"/>
                <a:gd name="connsiteX27" fmla="*/ 54436 w 370641"/>
                <a:gd name="connsiteY27" fmla="*/ 102792 h 370767"/>
                <a:gd name="connsiteX28" fmla="*/ 45578 w 370641"/>
                <a:gd name="connsiteY28" fmla="*/ 84313 h 370767"/>
                <a:gd name="connsiteX29" fmla="*/ 49768 w 370641"/>
                <a:gd name="connsiteY29" fmla="*/ 58596 h 370767"/>
                <a:gd name="connsiteX30" fmla="*/ 72533 w 370641"/>
                <a:gd name="connsiteY30" fmla="*/ 37831 h 370767"/>
                <a:gd name="connsiteX31" fmla="*/ 98251 w 370641"/>
                <a:gd name="connsiteY31" fmla="*/ 36212 h 370767"/>
                <a:gd name="connsiteX32" fmla="*/ 113014 w 370641"/>
                <a:gd name="connsiteY32" fmla="*/ 45165 h 370767"/>
                <a:gd name="connsiteX33" fmla="*/ 116824 w 370641"/>
                <a:gd name="connsiteY33" fmla="*/ 47547 h 370767"/>
                <a:gd name="connsiteX34" fmla="*/ 128445 w 370641"/>
                <a:gd name="connsiteY34" fmla="*/ 48499 h 370767"/>
                <a:gd name="connsiteX35" fmla="*/ 142351 w 370641"/>
                <a:gd name="connsiteY35" fmla="*/ 43546 h 370767"/>
                <a:gd name="connsiteX36" fmla="*/ 150924 w 370641"/>
                <a:gd name="connsiteY36" fmla="*/ 35355 h 370767"/>
                <a:gd name="connsiteX37" fmla="*/ 157972 w 370641"/>
                <a:gd name="connsiteY37" fmla="*/ 15447 h 370767"/>
                <a:gd name="connsiteX38" fmla="*/ 179880 w 370641"/>
                <a:gd name="connsiteY38" fmla="*/ -78 h 370767"/>
                <a:gd name="connsiteX39" fmla="*/ 211027 w 370641"/>
                <a:gd name="connsiteY39" fmla="*/ 1731 h 370767"/>
                <a:gd name="connsiteX40" fmla="*/ 229220 w 370641"/>
                <a:gd name="connsiteY40" fmla="*/ 18114 h 370767"/>
                <a:gd name="connsiteX41" fmla="*/ 233125 w 370641"/>
                <a:gd name="connsiteY41" fmla="*/ 33831 h 370767"/>
                <a:gd name="connsiteX42" fmla="*/ 234458 w 370641"/>
                <a:gd name="connsiteY42" fmla="*/ 39641 h 370767"/>
                <a:gd name="connsiteX43" fmla="*/ 242078 w 370641"/>
                <a:gd name="connsiteY43" fmla="*/ 48499 h 370767"/>
                <a:gd name="connsiteX44" fmla="*/ 255889 w 370641"/>
                <a:gd name="connsiteY44" fmla="*/ 55071 h 370767"/>
                <a:gd name="connsiteX45" fmla="*/ 266843 w 370641"/>
                <a:gd name="connsiteY45" fmla="*/ 55071 h 370767"/>
                <a:gd name="connsiteX46" fmla="*/ 279702 w 370641"/>
                <a:gd name="connsiteY46" fmla="*/ 48975 h 370767"/>
                <a:gd name="connsiteX47" fmla="*/ 285703 w 370641"/>
                <a:gd name="connsiteY47" fmla="*/ 46118 h 370767"/>
                <a:gd name="connsiteX48" fmla="*/ 312563 w 370641"/>
                <a:gd name="connsiteY48" fmla="*/ 50404 h 370767"/>
                <a:gd name="connsiteX49" fmla="*/ 332756 w 370641"/>
                <a:gd name="connsiteY49" fmla="*/ 72788 h 370767"/>
                <a:gd name="connsiteX50" fmla="*/ 334375 w 370641"/>
                <a:gd name="connsiteY50" fmla="*/ 98600 h 370767"/>
                <a:gd name="connsiteX51" fmla="*/ 322279 w 370641"/>
                <a:gd name="connsiteY51" fmla="*/ 118508 h 370767"/>
                <a:gd name="connsiteX52" fmla="*/ 321421 w 370641"/>
                <a:gd name="connsiteY52" fmla="*/ 126128 h 370767"/>
                <a:gd name="connsiteX53" fmla="*/ 321898 w 370641"/>
                <a:gd name="connsiteY53" fmla="*/ 127080 h 370767"/>
                <a:gd name="connsiteX54" fmla="*/ 327422 w 370641"/>
                <a:gd name="connsiteY54" fmla="*/ 141844 h 370767"/>
                <a:gd name="connsiteX55" fmla="*/ 336280 w 370641"/>
                <a:gd name="connsiteY55" fmla="*/ 151369 h 370767"/>
                <a:gd name="connsiteX56" fmla="*/ 355902 w 370641"/>
                <a:gd name="connsiteY56" fmla="*/ 158227 h 370767"/>
                <a:gd name="connsiteX57" fmla="*/ 370571 w 370641"/>
                <a:gd name="connsiteY57" fmla="*/ 178801 h 370767"/>
                <a:gd name="connsiteX58" fmla="*/ 369046 w 370641"/>
                <a:gd name="connsiteY58" fmla="*/ 209852 h 370767"/>
                <a:gd name="connsiteX59" fmla="*/ 351711 w 370641"/>
                <a:gd name="connsiteY59" fmla="*/ 229379 h 370767"/>
                <a:gd name="connsiteX60" fmla="*/ 332661 w 370641"/>
                <a:gd name="connsiteY60" fmla="*/ 234141 h 370767"/>
                <a:gd name="connsiteX61" fmla="*/ 323136 w 370641"/>
                <a:gd name="connsiteY61" fmla="*/ 241761 h 370767"/>
                <a:gd name="connsiteX62" fmla="*/ 321136 w 370641"/>
                <a:gd name="connsiteY62" fmla="*/ 245952 h 370767"/>
                <a:gd name="connsiteX63" fmla="*/ 316183 w 370641"/>
                <a:gd name="connsiteY63" fmla="*/ 256620 h 370767"/>
                <a:gd name="connsiteX64" fmla="*/ 316183 w 370641"/>
                <a:gd name="connsiteY64" fmla="*/ 268050 h 370767"/>
                <a:gd name="connsiteX65" fmla="*/ 321040 w 370641"/>
                <a:gd name="connsiteY65" fmla="*/ 278337 h 370767"/>
                <a:gd name="connsiteX66" fmla="*/ 324946 w 370641"/>
                <a:gd name="connsiteY66" fmla="*/ 286434 h 370767"/>
                <a:gd name="connsiteX67" fmla="*/ 320564 w 370641"/>
                <a:gd name="connsiteY67" fmla="*/ 312437 h 370767"/>
                <a:gd name="connsiteX68" fmla="*/ 297799 w 370641"/>
                <a:gd name="connsiteY68" fmla="*/ 332725 h 370767"/>
                <a:gd name="connsiteX69" fmla="*/ 283893 w 370641"/>
                <a:gd name="connsiteY69" fmla="*/ 338440 h 370767"/>
                <a:gd name="connsiteX70" fmla="*/ 281797 w 370641"/>
                <a:gd name="connsiteY70" fmla="*/ 337964 h 370767"/>
                <a:gd name="connsiteX71" fmla="*/ 279035 w 370641"/>
                <a:gd name="connsiteY71" fmla="*/ 337107 h 370767"/>
                <a:gd name="connsiteX72" fmla="*/ 272272 w 370641"/>
                <a:gd name="connsiteY72" fmla="*/ 334440 h 370767"/>
                <a:gd name="connsiteX73" fmla="*/ 259795 w 370641"/>
                <a:gd name="connsiteY73" fmla="*/ 326915 h 370767"/>
                <a:gd name="connsiteX74" fmla="*/ 254937 w 370641"/>
                <a:gd name="connsiteY74" fmla="*/ 323962 h 370767"/>
                <a:gd name="connsiteX75" fmla="*/ 243126 w 370641"/>
                <a:gd name="connsiteY75" fmla="*/ 323105 h 370767"/>
                <a:gd name="connsiteX76" fmla="*/ 227791 w 370641"/>
                <a:gd name="connsiteY76" fmla="*/ 328534 h 370767"/>
                <a:gd name="connsiteX77" fmla="*/ 219028 w 370641"/>
                <a:gd name="connsiteY77" fmla="*/ 336916 h 370767"/>
                <a:gd name="connsiteX78" fmla="*/ 214837 w 370641"/>
                <a:gd name="connsiteY78" fmla="*/ 348917 h 370767"/>
                <a:gd name="connsiteX79" fmla="*/ 212646 w 370641"/>
                <a:gd name="connsiteY79" fmla="*/ 354918 h 370767"/>
                <a:gd name="connsiteX80" fmla="*/ 191977 w 370641"/>
                <a:gd name="connsiteY80" fmla="*/ 370634 h 370767"/>
                <a:gd name="connsiteX81" fmla="*/ 108252 w 370641"/>
                <a:gd name="connsiteY81" fmla="*/ 300626 h 370767"/>
                <a:gd name="connsiteX82" fmla="*/ 121111 w 370641"/>
                <a:gd name="connsiteY82" fmla="*/ 303864 h 370767"/>
                <a:gd name="connsiteX83" fmla="*/ 129779 w 370641"/>
                <a:gd name="connsiteY83" fmla="*/ 307960 h 370767"/>
                <a:gd name="connsiteX84" fmla="*/ 135589 w 370641"/>
                <a:gd name="connsiteY84" fmla="*/ 310722 h 370767"/>
                <a:gd name="connsiteX85" fmla="*/ 151019 w 370641"/>
                <a:gd name="connsiteY85" fmla="*/ 329772 h 370767"/>
                <a:gd name="connsiteX86" fmla="*/ 155877 w 370641"/>
                <a:gd name="connsiteY86" fmla="*/ 349680 h 370767"/>
                <a:gd name="connsiteX87" fmla="*/ 161973 w 370641"/>
                <a:gd name="connsiteY87" fmla="*/ 355299 h 370767"/>
                <a:gd name="connsiteX88" fmla="*/ 191977 w 370641"/>
                <a:gd name="connsiteY88" fmla="*/ 356728 h 370767"/>
                <a:gd name="connsiteX89" fmla="*/ 199787 w 370641"/>
                <a:gd name="connsiteY89" fmla="*/ 350632 h 370767"/>
                <a:gd name="connsiteX90" fmla="*/ 201978 w 370641"/>
                <a:gd name="connsiteY90" fmla="*/ 344631 h 370767"/>
                <a:gd name="connsiteX91" fmla="*/ 206169 w 370641"/>
                <a:gd name="connsiteY91" fmla="*/ 332725 h 370767"/>
                <a:gd name="connsiteX92" fmla="*/ 223695 w 370641"/>
                <a:gd name="connsiteY92" fmla="*/ 315485 h 370767"/>
                <a:gd name="connsiteX93" fmla="*/ 238840 w 370641"/>
                <a:gd name="connsiteY93" fmla="*/ 310151 h 370767"/>
                <a:gd name="connsiteX94" fmla="*/ 262938 w 370641"/>
                <a:gd name="connsiteY94" fmla="*/ 312246 h 370767"/>
                <a:gd name="connsiteX95" fmla="*/ 267891 w 370641"/>
                <a:gd name="connsiteY95" fmla="*/ 315294 h 370767"/>
                <a:gd name="connsiteX96" fmla="*/ 279892 w 370641"/>
                <a:gd name="connsiteY96" fmla="*/ 322438 h 370767"/>
                <a:gd name="connsiteX97" fmla="*/ 283798 w 370641"/>
                <a:gd name="connsiteY97" fmla="*/ 323962 h 370767"/>
                <a:gd name="connsiteX98" fmla="*/ 285703 w 370641"/>
                <a:gd name="connsiteY98" fmla="*/ 324534 h 370767"/>
                <a:gd name="connsiteX99" fmla="*/ 288370 w 370641"/>
                <a:gd name="connsiteY99" fmla="*/ 323009 h 370767"/>
                <a:gd name="connsiteX100" fmla="*/ 311230 w 370641"/>
                <a:gd name="connsiteY100" fmla="*/ 302626 h 370767"/>
                <a:gd name="connsiteX101" fmla="*/ 312563 w 370641"/>
                <a:gd name="connsiteY101" fmla="*/ 293101 h 370767"/>
                <a:gd name="connsiteX102" fmla="*/ 308753 w 370641"/>
                <a:gd name="connsiteY102" fmla="*/ 285100 h 370767"/>
                <a:gd name="connsiteX103" fmla="*/ 303800 w 370641"/>
                <a:gd name="connsiteY103" fmla="*/ 274718 h 370767"/>
                <a:gd name="connsiteX104" fmla="*/ 303800 w 370641"/>
                <a:gd name="connsiteY104" fmla="*/ 251191 h 370767"/>
                <a:gd name="connsiteX105" fmla="*/ 308944 w 370641"/>
                <a:gd name="connsiteY105" fmla="*/ 240428 h 370767"/>
                <a:gd name="connsiteX106" fmla="*/ 310944 w 370641"/>
                <a:gd name="connsiteY106" fmla="*/ 236237 h 370767"/>
                <a:gd name="connsiteX107" fmla="*/ 329994 w 370641"/>
                <a:gd name="connsiteY107" fmla="*/ 220806 h 370767"/>
                <a:gd name="connsiteX108" fmla="*/ 349044 w 370641"/>
                <a:gd name="connsiteY108" fmla="*/ 216044 h 370767"/>
                <a:gd name="connsiteX109" fmla="*/ 355426 w 370641"/>
                <a:gd name="connsiteY109" fmla="*/ 209281 h 370767"/>
                <a:gd name="connsiteX110" fmla="*/ 356950 w 370641"/>
                <a:gd name="connsiteY110" fmla="*/ 179087 h 370767"/>
                <a:gd name="connsiteX111" fmla="*/ 351711 w 370641"/>
                <a:gd name="connsiteY111" fmla="*/ 172229 h 370767"/>
                <a:gd name="connsiteX112" fmla="*/ 332661 w 370641"/>
                <a:gd name="connsiteY112" fmla="*/ 165371 h 370767"/>
                <a:gd name="connsiteX113" fmla="*/ 314849 w 370641"/>
                <a:gd name="connsiteY113" fmla="*/ 146988 h 370767"/>
                <a:gd name="connsiteX114" fmla="*/ 309611 w 370641"/>
                <a:gd name="connsiteY114" fmla="*/ 132891 h 370767"/>
                <a:gd name="connsiteX115" fmla="*/ 311039 w 370641"/>
                <a:gd name="connsiteY115" fmla="*/ 111459 h 370767"/>
                <a:gd name="connsiteX116" fmla="*/ 323041 w 370641"/>
                <a:gd name="connsiteY116" fmla="*/ 91552 h 370767"/>
                <a:gd name="connsiteX117" fmla="*/ 323041 w 370641"/>
                <a:gd name="connsiteY117" fmla="*/ 82027 h 370767"/>
                <a:gd name="connsiteX118" fmla="*/ 303419 w 370641"/>
                <a:gd name="connsiteY118" fmla="*/ 60405 h 370767"/>
                <a:gd name="connsiteX119" fmla="*/ 293037 w 370641"/>
                <a:gd name="connsiteY119" fmla="*/ 58976 h 370767"/>
                <a:gd name="connsiteX120" fmla="*/ 287036 w 370641"/>
                <a:gd name="connsiteY120" fmla="*/ 61834 h 370767"/>
                <a:gd name="connsiteX121" fmla="*/ 273892 w 370641"/>
                <a:gd name="connsiteY121" fmla="*/ 68025 h 370767"/>
                <a:gd name="connsiteX122" fmla="*/ 251127 w 370641"/>
                <a:gd name="connsiteY122" fmla="*/ 68025 h 370767"/>
                <a:gd name="connsiteX123" fmla="*/ 237316 w 370641"/>
                <a:gd name="connsiteY123" fmla="*/ 61453 h 370767"/>
                <a:gd name="connsiteX124" fmla="*/ 221790 w 370641"/>
                <a:gd name="connsiteY124" fmla="*/ 42879 h 370767"/>
                <a:gd name="connsiteX125" fmla="*/ 220361 w 370641"/>
                <a:gd name="connsiteY125" fmla="*/ 36974 h 370767"/>
                <a:gd name="connsiteX126" fmla="*/ 216551 w 370641"/>
                <a:gd name="connsiteY126" fmla="*/ 21734 h 370767"/>
                <a:gd name="connsiteX127" fmla="*/ 210741 w 370641"/>
                <a:gd name="connsiteY127" fmla="*/ 15924 h 370767"/>
                <a:gd name="connsiteX128" fmla="*/ 180642 w 370641"/>
                <a:gd name="connsiteY128" fmla="*/ 14114 h 370767"/>
                <a:gd name="connsiteX129" fmla="*/ 172546 w 370641"/>
                <a:gd name="connsiteY129" fmla="*/ 20210 h 370767"/>
                <a:gd name="connsiteX130" fmla="*/ 165592 w 370641"/>
                <a:gd name="connsiteY130" fmla="*/ 39926 h 370767"/>
                <a:gd name="connsiteX131" fmla="*/ 148352 w 370641"/>
                <a:gd name="connsiteY131" fmla="*/ 56881 h 370767"/>
                <a:gd name="connsiteX132" fmla="*/ 134255 w 370641"/>
                <a:gd name="connsiteY132" fmla="*/ 61929 h 370767"/>
                <a:gd name="connsiteX133" fmla="*/ 110538 w 370641"/>
                <a:gd name="connsiteY133" fmla="*/ 59548 h 370767"/>
                <a:gd name="connsiteX134" fmla="*/ 106728 w 370641"/>
                <a:gd name="connsiteY134" fmla="*/ 57262 h 370767"/>
                <a:gd name="connsiteX135" fmla="*/ 92059 w 370641"/>
                <a:gd name="connsiteY135" fmla="*/ 48308 h 370767"/>
                <a:gd name="connsiteX136" fmla="*/ 82534 w 370641"/>
                <a:gd name="connsiteY136" fmla="*/ 48308 h 370767"/>
                <a:gd name="connsiteX137" fmla="*/ 60437 w 370641"/>
                <a:gd name="connsiteY137" fmla="*/ 68406 h 370767"/>
                <a:gd name="connsiteX138" fmla="*/ 59198 w 370641"/>
                <a:gd name="connsiteY138" fmla="*/ 77931 h 370767"/>
                <a:gd name="connsiteX139" fmla="*/ 67961 w 370641"/>
                <a:gd name="connsiteY139" fmla="*/ 96219 h 370767"/>
                <a:gd name="connsiteX140" fmla="*/ 67390 w 370641"/>
                <a:gd name="connsiteY140" fmla="*/ 122127 h 370767"/>
                <a:gd name="connsiteX141" fmla="*/ 61865 w 370641"/>
                <a:gd name="connsiteY141" fmla="*/ 133748 h 370767"/>
                <a:gd name="connsiteX142" fmla="*/ 42244 w 370641"/>
                <a:gd name="connsiteY142" fmla="*/ 150131 h 370767"/>
                <a:gd name="connsiteX143" fmla="*/ 22527 w 370641"/>
                <a:gd name="connsiteY143" fmla="*/ 154893 h 370767"/>
                <a:gd name="connsiteX144" fmla="*/ 15955 w 370641"/>
                <a:gd name="connsiteY144" fmla="*/ 161942 h 370767"/>
                <a:gd name="connsiteX145" fmla="*/ 14716 w 370641"/>
                <a:gd name="connsiteY145" fmla="*/ 191279 h 370767"/>
                <a:gd name="connsiteX146" fmla="*/ 20527 w 370641"/>
                <a:gd name="connsiteY146" fmla="*/ 198899 h 370767"/>
                <a:gd name="connsiteX147" fmla="*/ 23670 w 370641"/>
                <a:gd name="connsiteY147" fmla="*/ 200042 h 370767"/>
                <a:gd name="connsiteX148" fmla="*/ 39100 w 370641"/>
                <a:gd name="connsiteY148" fmla="*/ 205471 h 370767"/>
                <a:gd name="connsiteX149" fmla="*/ 57007 w 370641"/>
                <a:gd name="connsiteY149" fmla="*/ 224521 h 370767"/>
                <a:gd name="connsiteX150" fmla="*/ 57674 w 370641"/>
                <a:gd name="connsiteY150" fmla="*/ 226807 h 370767"/>
                <a:gd name="connsiteX151" fmla="*/ 62532 w 370641"/>
                <a:gd name="connsiteY151" fmla="*/ 239571 h 370767"/>
                <a:gd name="connsiteX152" fmla="*/ 61675 w 370641"/>
                <a:gd name="connsiteY152" fmla="*/ 258621 h 370767"/>
                <a:gd name="connsiteX153" fmla="*/ 49292 w 370641"/>
                <a:gd name="connsiteY153" fmla="*/ 279194 h 370767"/>
                <a:gd name="connsiteX154" fmla="*/ 49292 w 370641"/>
                <a:gd name="connsiteY154" fmla="*/ 289767 h 370767"/>
                <a:gd name="connsiteX155" fmla="*/ 68342 w 370641"/>
                <a:gd name="connsiteY155" fmla="*/ 311484 h 370767"/>
                <a:gd name="connsiteX156" fmla="*/ 77867 w 370641"/>
                <a:gd name="connsiteY156" fmla="*/ 312723 h 370767"/>
                <a:gd name="connsiteX157" fmla="*/ 80629 w 370641"/>
                <a:gd name="connsiteY157" fmla="*/ 311389 h 370767"/>
                <a:gd name="connsiteX158" fmla="*/ 95298 w 370641"/>
                <a:gd name="connsiteY158" fmla="*/ 304341 h 370767"/>
                <a:gd name="connsiteX159" fmla="*/ 108252 w 370641"/>
                <a:gd name="connsiteY159" fmla="*/ 300626 h 370767"/>
                <a:gd name="connsiteX160" fmla="*/ 185881 w 370641"/>
                <a:gd name="connsiteY160" fmla="*/ 271098 h 370767"/>
                <a:gd name="connsiteX161" fmla="*/ 185881 w 370641"/>
                <a:gd name="connsiteY161" fmla="*/ 271098 h 370767"/>
                <a:gd name="connsiteX162" fmla="*/ 100156 w 370641"/>
                <a:gd name="connsiteY162" fmla="*/ 185373 h 370767"/>
                <a:gd name="connsiteX163" fmla="*/ 185881 w 370641"/>
                <a:gd name="connsiteY163" fmla="*/ 99648 h 370767"/>
                <a:gd name="connsiteX164" fmla="*/ 185881 w 370641"/>
                <a:gd name="connsiteY164" fmla="*/ 99648 h 370767"/>
                <a:gd name="connsiteX165" fmla="*/ 271606 w 370641"/>
                <a:gd name="connsiteY165" fmla="*/ 185373 h 370767"/>
                <a:gd name="connsiteX166" fmla="*/ 271606 w 370641"/>
                <a:gd name="connsiteY166" fmla="*/ 185373 h 370767"/>
                <a:gd name="connsiteX167" fmla="*/ 185881 w 370641"/>
                <a:gd name="connsiteY167" fmla="*/ 271098 h 370767"/>
                <a:gd name="connsiteX168" fmla="*/ 185690 w 370641"/>
                <a:gd name="connsiteY168" fmla="*/ 271098 h 370767"/>
                <a:gd name="connsiteX169" fmla="*/ 185881 w 370641"/>
                <a:gd name="connsiteY169" fmla="*/ 113555 h 370767"/>
                <a:gd name="connsiteX170" fmla="*/ 119663 w 370641"/>
                <a:gd name="connsiteY170" fmla="*/ 190212 h 370767"/>
                <a:gd name="connsiteX171" fmla="*/ 185881 w 370641"/>
                <a:gd name="connsiteY171" fmla="*/ 256430 h 370767"/>
                <a:gd name="connsiteX172" fmla="*/ 185881 w 370641"/>
                <a:gd name="connsiteY172" fmla="*/ 256430 h 370767"/>
                <a:gd name="connsiteX173" fmla="*/ 252356 w 370641"/>
                <a:gd name="connsiteY173" fmla="*/ 180001 h 370767"/>
                <a:gd name="connsiteX174" fmla="*/ 186357 w 370641"/>
                <a:gd name="connsiteY174" fmla="*/ 113555 h 37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70641" h="370767">
                  <a:moveTo>
                    <a:pt x="191977" y="370634"/>
                  </a:moveTo>
                  <a:lnTo>
                    <a:pt x="191500" y="370634"/>
                  </a:lnTo>
                  <a:cubicBezTo>
                    <a:pt x="181975" y="370634"/>
                    <a:pt x="172450" y="369968"/>
                    <a:pt x="160830" y="369206"/>
                  </a:cubicBezTo>
                  <a:cubicBezTo>
                    <a:pt x="151600" y="368530"/>
                    <a:pt x="143885" y="361929"/>
                    <a:pt x="141780" y="352918"/>
                  </a:cubicBezTo>
                  <a:cubicBezTo>
                    <a:pt x="139970" y="346155"/>
                    <a:pt x="138446" y="339392"/>
                    <a:pt x="136827" y="332630"/>
                  </a:cubicBezTo>
                  <a:cubicBezTo>
                    <a:pt x="135932" y="328515"/>
                    <a:pt x="133036" y="325115"/>
                    <a:pt x="129112" y="323581"/>
                  </a:cubicBezTo>
                  <a:lnTo>
                    <a:pt x="123492" y="320914"/>
                  </a:lnTo>
                  <a:lnTo>
                    <a:pt x="114443" y="316628"/>
                  </a:lnTo>
                  <a:cubicBezTo>
                    <a:pt x="110538" y="314437"/>
                    <a:pt x="105775" y="314437"/>
                    <a:pt x="101870" y="316628"/>
                  </a:cubicBezTo>
                  <a:lnTo>
                    <a:pt x="87011" y="323772"/>
                  </a:lnTo>
                  <a:lnTo>
                    <a:pt x="84249" y="325010"/>
                  </a:lnTo>
                  <a:cubicBezTo>
                    <a:pt x="75715" y="329582"/>
                    <a:pt x="65170" y="327867"/>
                    <a:pt x="58531" y="320819"/>
                  </a:cubicBezTo>
                  <a:cubicBezTo>
                    <a:pt x="51102" y="313008"/>
                    <a:pt x="44530" y="305674"/>
                    <a:pt x="38338" y="298340"/>
                  </a:cubicBezTo>
                  <a:cubicBezTo>
                    <a:pt x="31652" y="290691"/>
                    <a:pt x="31109" y="279461"/>
                    <a:pt x="37005" y="271193"/>
                  </a:cubicBezTo>
                  <a:lnTo>
                    <a:pt x="49197" y="250810"/>
                  </a:lnTo>
                  <a:cubicBezTo>
                    <a:pt x="50292" y="249305"/>
                    <a:pt x="50292" y="247267"/>
                    <a:pt x="49197" y="245762"/>
                  </a:cubicBezTo>
                  <a:cubicBezTo>
                    <a:pt x="46977" y="240990"/>
                    <a:pt x="45139" y="236056"/>
                    <a:pt x="43672" y="230998"/>
                  </a:cubicBezTo>
                  <a:lnTo>
                    <a:pt x="42911" y="228807"/>
                  </a:lnTo>
                  <a:cubicBezTo>
                    <a:pt x="41796" y="224283"/>
                    <a:pt x="38395" y="220673"/>
                    <a:pt x="33957" y="219282"/>
                  </a:cubicBezTo>
                  <a:lnTo>
                    <a:pt x="18336" y="213758"/>
                  </a:lnTo>
                  <a:lnTo>
                    <a:pt x="15288" y="212710"/>
                  </a:lnTo>
                  <a:cubicBezTo>
                    <a:pt x="5887" y="209900"/>
                    <a:pt x="-419" y="201080"/>
                    <a:pt x="-47" y="191279"/>
                  </a:cubicBezTo>
                  <a:cubicBezTo>
                    <a:pt x="-47" y="181182"/>
                    <a:pt x="524" y="171086"/>
                    <a:pt x="1286" y="161180"/>
                  </a:cubicBezTo>
                  <a:cubicBezTo>
                    <a:pt x="1839" y="151359"/>
                    <a:pt x="8973" y="143168"/>
                    <a:pt x="18622" y="141273"/>
                  </a:cubicBezTo>
                  <a:lnTo>
                    <a:pt x="38529" y="136510"/>
                  </a:lnTo>
                  <a:cubicBezTo>
                    <a:pt x="42901" y="135472"/>
                    <a:pt x="46463" y="132329"/>
                    <a:pt x="48054" y="128128"/>
                  </a:cubicBezTo>
                  <a:cubicBezTo>
                    <a:pt x="49959" y="124032"/>
                    <a:pt x="51864" y="119841"/>
                    <a:pt x="53959" y="115841"/>
                  </a:cubicBezTo>
                  <a:cubicBezTo>
                    <a:pt x="56379" y="111869"/>
                    <a:pt x="56560" y="106925"/>
                    <a:pt x="54436" y="102792"/>
                  </a:cubicBezTo>
                  <a:cubicBezTo>
                    <a:pt x="51388" y="96696"/>
                    <a:pt x="48435" y="90504"/>
                    <a:pt x="45578" y="84313"/>
                  </a:cubicBezTo>
                  <a:cubicBezTo>
                    <a:pt x="41072" y="75769"/>
                    <a:pt x="42787" y="65273"/>
                    <a:pt x="49768" y="58596"/>
                  </a:cubicBezTo>
                  <a:cubicBezTo>
                    <a:pt x="56817" y="51642"/>
                    <a:pt x="64532" y="44689"/>
                    <a:pt x="72533" y="37831"/>
                  </a:cubicBezTo>
                  <a:cubicBezTo>
                    <a:pt x="79791" y="31621"/>
                    <a:pt x="90278" y="30964"/>
                    <a:pt x="98251" y="36212"/>
                  </a:cubicBezTo>
                  <a:cubicBezTo>
                    <a:pt x="103204" y="39165"/>
                    <a:pt x="107776" y="42117"/>
                    <a:pt x="113014" y="45165"/>
                  </a:cubicBezTo>
                  <a:lnTo>
                    <a:pt x="116824" y="47547"/>
                  </a:lnTo>
                  <a:cubicBezTo>
                    <a:pt x="120330" y="49690"/>
                    <a:pt x="124635" y="50042"/>
                    <a:pt x="128445" y="48499"/>
                  </a:cubicBezTo>
                  <a:lnTo>
                    <a:pt x="142351" y="43546"/>
                  </a:lnTo>
                  <a:cubicBezTo>
                    <a:pt x="146380" y="42393"/>
                    <a:pt x="149581" y="39326"/>
                    <a:pt x="150924" y="35355"/>
                  </a:cubicBezTo>
                  <a:cubicBezTo>
                    <a:pt x="153305" y="28687"/>
                    <a:pt x="155591" y="22019"/>
                    <a:pt x="157972" y="15447"/>
                  </a:cubicBezTo>
                  <a:cubicBezTo>
                    <a:pt x="160630" y="5703"/>
                    <a:pt x="169803" y="-802"/>
                    <a:pt x="179880" y="-78"/>
                  </a:cubicBezTo>
                  <a:cubicBezTo>
                    <a:pt x="190929" y="-78"/>
                    <a:pt x="201121" y="779"/>
                    <a:pt x="211027" y="1731"/>
                  </a:cubicBezTo>
                  <a:cubicBezTo>
                    <a:pt x="220018" y="2627"/>
                    <a:pt x="227391" y="9266"/>
                    <a:pt x="229220" y="18114"/>
                  </a:cubicBezTo>
                  <a:cubicBezTo>
                    <a:pt x="230648" y="23353"/>
                    <a:pt x="231887" y="28592"/>
                    <a:pt x="233125" y="33831"/>
                  </a:cubicBezTo>
                  <a:lnTo>
                    <a:pt x="234458" y="39641"/>
                  </a:lnTo>
                  <a:cubicBezTo>
                    <a:pt x="235420" y="43651"/>
                    <a:pt x="238259" y="46946"/>
                    <a:pt x="242078" y="48499"/>
                  </a:cubicBezTo>
                  <a:cubicBezTo>
                    <a:pt x="246936" y="50880"/>
                    <a:pt x="251603" y="53071"/>
                    <a:pt x="255889" y="55071"/>
                  </a:cubicBezTo>
                  <a:cubicBezTo>
                    <a:pt x="259357" y="56729"/>
                    <a:pt x="263376" y="56729"/>
                    <a:pt x="266843" y="55071"/>
                  </a:cubicBezTo>
                  <a:lnTo>
                    <a:pt x="279702" y="48975"/>
                  </a:lnTo>
                  <a:lnTo>
                    <a:pt x="285703" y="46118"/>
                  </a:lnTo>
                  <a:cubicBezTo>
                    <a:pt x="294551" y="41069"/>
                    <a:pt x="305724" y="42851"/>
                    <a:pt x="312563" y="50404"/>
                  </a:cubicBezTo>
                  <a:cubicBezTo>
                    <a:pt x="319040" y="57072"/>
                    <a:pt x="325708" y="64406"/>
                    <a:pt x="332756" y="72788"/>
                  </a:cubicBezTo>
                  <a:cubicBezTo>
                    <a:pt x="339014" y="80055"/>
                    <a:pt x="339671" y="90600"/>
                    <a:pt x="334375" y="98600"/>
                  </a:cubicBezTo>
                  <a:lnTo>
                    <a:pt x="322279" y="118508"/>
                  </a:lnTo>
                  <a:cubicBezTo>
                    <a:pt x="319993" y="122223"/>
                    <a:pt x="320183" y="123937"/>
                    <a:pt x="321421" y="126128"/>
                  </a:cubicBezTo>
                  <a:lnTo>
                    <a:pt x="321898" y="127080"/>
                  </a:lnTo>
                  <a:lnTo>
                    <a:pt x="327422" y="141844"/>
                  </a:lnTo>
                  <a:cubicBezTo>
                    <a:pt x="328584" y="146302"/>
                    <a:pt x="331918" y="149883"/>
                    <a:pt x="336280" y="151369"/>
                  </a:cubicBezTo>
                  <a:cubicBezTo>
                    <a:pt x="342853" y="153560"/>
                    <a:pt x="349425" y="155941"/>
                    <a:pt x="355902" y="158227"/>
                  </a:cubicBezTo>
                  <a:cubicBezTo>
                    <a:pt x="364846" y="161037"/>
                    <a:pt x="370827" y="169438"/>
                    <a:pt x="370571" y="178801"/>
                  </a:cubicBezTo>
                  <a:cubicBezTo>
                    <a:pt x="370571" y="189564"/>
                    <a:pt x="369808" y="199947"/>
                    <a:pt x="369046" y="209852"/>
                  </a:cubicBezTo>
                  <a:cubicBezTo>
                    <a:pt x="368361" y="219539"/>
                    <a:pt x="361245" y="227550"/>
                    <a:pt x="351711" y="229379"/>
                  </a:cubicBezTo>
                  <a:lnTo>
                    <a:pt x="332661" y="234141"/>
                  </a:lnTo>
                  <a:cubicBezTo>
                    <a:pt x="328403" y="234922"/>
                    <a:pt x="324831" y="237780"/>
                    <a:pt x="323136" y="241761"/>
                  </a:cubicBezTo>
                  <a:lnTo>
                    <a:pt x="321136" y="245952"/>
                  </a:lnTo>
                  <a:cubicBezTo>
                    <a:pt x="319516" y="249572"/>
                    <a:pt x="317802" y="253096"/>
                    <a:pt x="316183" y="256620"/>
                  </a:cubicBezTo>
                  <a:cubicBezTo>
                    <a:pt x="314382" y="260221"/>
                    <a:pt x="314382" y="264450"/>
                    <a:pt x="316183" y="268050"/>
                  </a:cubicBezTo>
                  <a:lnTo>
                    <a:pt x="321040" y="278337"/>
                  </a:lnTo>
                  <a:lnTo>
                    <a:pt x="324946" y="286434"/>
                  </a:lnTo>
                  <a:cubicBezTo>
                    <a:pt x="329622" y="295082"/>
                    <a:pt x="327813" y="305798"/>
                    <a:pt x="320564" y="312437"/>
                  </a:cubicBezTo>
                  <a:cubicBezTo>
                    <a:pt x="313325" y="319390"/>
                    <a:pt x="305705" y="326153"/>
                    <a:pt x="297799" y="332725"/>
                  </a:cubicBezTo>
                  <a:cubicBezTo>
                    <a:pt x="294142" y="336459"/>
                    <a:pt x="289113" y="338526"/>
                    <a:pt x="283893" y="338440"/>
                  </a:cubicBezTo>
                  <a:lnTo>
                    <a:pt x="281797" y="337964"/>
                  </a:lnTo>
                  <a:lnTo>
                    <a:pt x="279035" y="337107"/>
                  </a:lnTo>
                  <a:cubicBezTo>
                    <a:pt x="276692" y="336449"/>
                    <a:pt x="274425" y="335554"/>
                    <a:pt x="272272" y="334440"/>
                  </a:cubicBezTo>
                  <a:cubicBezTo>
                    <a:pt x="268081" y="332058"/>
                    <a:pt x="263890" y="329486"/>
                    <a:pt x="259795" y="326915"/>
                  </a:cubicBezTo>
                  <a:lnTo>
                    <a:pt x="254937" y="323962"/>
                  </a:lnTo>
                  <a:cubicBezTo>
                    <a:pt x="251403" y="321676"/>
                    <a:pt x="246945" y="321352"/>
                    <a:pt x="243126" y="323105"/>
                  </a:cubicBezTo>
                  <a:cubicBezTo>
                    <a:pt x="238078" y="324915"/>
                    <a:pt x="232934" y="326819"/>
                    <a:pt x="227791" y="328534"/>
                  </a:cubicBezTo>
                  <a:cubicBezTo>
                    <a:pt x="223676" y="329734"/>
                    <a:pt x="220409" y="332858"/>
                    <a:pt x="219028" y="336916"/>
                  </a:cubicBezTo>
                  <a:cubicBezTo>
                    <a:pt x="217694" y="340917"/>
                    <a:pt x="216265" y="344917"/>
                    <a:pt x="214837" y="348917"/>
                  </a:cubicBezTo>
                  <a:lnTo>
                    <a:pt x="212646" y="354918"/>
                  </a:lnTo>
                  <a:cubicBezTo>
                    <a:pt x="210103" y="364234"/>
                    <a:pt x="201626" y="370673"/>
                    <a:pt x="191977" y="370634"/>
                  </a:cubicBezTo>
                  <a:close/>
                  <a:moveTo>
                    <a:pt x="108252" y="300626"/>
                  </a:moveTo>
                  <a:cubicBezTo>
                    <a:pt x="112738" y="300664"/>
                    <a:pt x="117148" y="301769"/>
                    <a:pt x="121111" y="303864"/>
                  </a:cubicBezTo>
                  <a:lnTo>
                    <a:pt x="129779" y="307960"/>
                  </a:lnTo>
                  <a:lnTo>
                    <a:pt x="135589" y="310722"/>
                  </a:lnTo>
                  <a:cubicBezTo>
                    <a:pt x="143475" y="314247"/>
                    <a:pt x="149209" y="321324"/>
                    <a:pt x="151019" y="329772"/>
                  </a:cubicBezTo>
                  <a:cubicBezTo>
                    <a:pt x="152543" y="336440"/>
                    <a:pt x="154162" y="343012"/>
                    <a:pt x="155877" y="349680"/>
                  </a:cubicBezTo>
                  <a:cubicBezTo>
                    <a:pt x="156477" y="352680"/>
                    <a:pt x="158935" y="354947"/>
                    <a:pt x="161973" y="355299"/>
                  </a:cubicBezTo>
                  <a:cubicBezTo>
                    <a:pt x="173117" y="356061"/>
                    <a:pt x="182833" y="356538"/>
                    <a:pt x="191977" y="356728"/>
                  </a:cubicBezTo>
                  <a:cubicBezTo>
                    <a:pt x="194929" y="356728"/>
                    <a:pt x="197882" y="356061"/>
                    <a:pt x="199787" y="350632"/>
                  </a:cubicBezTo>
                  <a:lnTo>
                    <a:pt x="201978" y="344631"/>
                  </a:lnTo>
                  <a:cubicBezTo>
                    <a:pt x="203312" y="340631"/>
                    <a:pt x="204740" y="336630"/>
                    <a:pt x="206169" y="332725"/>
                  </a:cubicBezTo>
                  <a:cubicBezTo>
                    <a:pt x="208884" y="324486"/>
                    <a:pt x="215408" y="318066"/>
                    <a:pt x="223695" y="315485"/>
                  </a:cubicBezTo>
                  <a:lnTo>
                    <a:pt x="238840" y="310151"/>
                  </a:lnTo>
                  <a:cubicBezTo>
                    <a:pt x="246746" y="306941"/>
                    <a:pt x="255708" y="307722"/>
                    <a:pt x="262938" y="312246"/>
                  </a:cubicBezTo>
                  <a:lnTo>
                    <a:pt x="267891" y="315294"/>
                  </a:lnTo>
                  <a:cubicBezTo>
                    <a:pt x="271891" y="317675"/>
                    <a:pt x="275797" y="320152"/>
                    <a:pt x="279892" y="322438"/>
                  </a:cubicBezTo>
                  <a:cubicBezTo>
                    <a:pt x="281150" y="323057"/>
                    <a:pt x="282455" y="323572"/>
                    <a:pt x="283798" y="323962"/>
                  </a:cubicBezTo>
                  <a:lnTo>
                    <a:pt x="285703" y="324534"/>
                  </a:lnTo>
                  <a:cubicBezTo>
                    <a:pt x="286703" y="324248"/>
                    <a:pt x="287617" y="323724"/>
                    <a:pt x="288370" y="323009"/>
                  </a:cubicBezTo>
                  <a:cubicBezTo>
                    <a:pt x="296752" y="315961"/>
                    <a:pt x="304181" y="309389"/>
                    <a:pt x="311230" y="302626"/>
                  </a:cubicBezTo>
                  <a:cubicBezTo>
                    <a:pt x="313982" y="300226"/>
                    <a:pt x="314554" y="296168"/>
                    <a:pt x="312563" y="293101"/>
                  </a:cubicBezTo>
                  <a:lnTo>
                    <a:pt x="308753" y="285100"/>
                  </a:lnTo>
                  <a:lnTo>
                    <a:pt x="303800" y="274718"/>
                  </a:lnTo>
                  <a:cubicBezTo>
                    <a:pt x="300228" y="267279"/>
                    <a:pt x="300228" y="258630"/>
                    <a:pt x="303800" y="251191"/>
                  </a:cubicBezTo>
                  <a:lnTo>
                    <a:pt x="308944" y="240428"/>
                  </a:lnTo>
                  <a:lnTo>
                    <a:pt x="310944" y="236237"/>
                  </a:lnTo>
                  <a:cubicBezTo>
                    <a:pt x="314478" y="228360"/>
                    <a:pt x="321555" y="222625"/>
                    <a:pt x="329994" y="220806"/>
                  </a:cubicBezTo>
                  <a:lnTo>
                    <a:pt x="349044" y="216044"/>
                  </a:lnTo>
                  <a:cubicBezTo>
                    <a:pt x="355045" y="214615"/>
                    <a:pt x="355330" y="210615"/>
                    <a:pt x="355426" y="209281"/>
                  </a:cubicBezTo>
                  <a:cubicBezTo>
                    <a:pt x="356188" y="199756"/>
                    <a:pt x="356759" y="189469"/>
                    <a:pt x="356950" y="179087"/>
                  </a:cubicBezTo>
                  <a:cubicBezTo>
                    <a:pt x="357121" y="175829"/>
                    <a:pt x="354902" y="172924"/>
                    <a:pt x="351711" y="172229"/>
                  </a:cubicBezTo>
                  <a:lnTo>
                    <a:pt x="332661" y="165371"/>
                  </a:lnTo>
                  <a:cubicBezTo>
                    <a:pt x="324060" y="162542"/>
                    <a:pt x="317402" y="155674"/>
                    <a:pt x="314849" y="146988"/>
                  </a:cubicBezTo>
                  <a:lnTo>
                    <a:pt x="309611" y="132891"/>
                  </a:lnTo>
                  <a:cubicBezTo>
                    <a:pt x="306067" y="126033"/>
                    <a:pt x="306619" y="117784"/>
                    <a:pt x="311039" y="111459"/>
                  </a:cubicBezTo>
                  <a:lnTo>
                    <a:pt x="323041" y="91552"/>
                  </a:lnTo>
                  <a:cubicBezTo>
                    <a:pt x="325422" y="88828"/>
                    <a:pt x="325422" y="84751"/>
                    <a:pt x="323041" y="82027"/>
                  </a:cubicBezTo>
                  <a:cubicBezTo>
                    <a:pt x="316183" y="73931"/>
                    <a:pt x="309706" y="66787"/>
                    <a:pt x="303419" y="60405"/>
                  </a:cubicBezTo>
                  <a:cubicBezTo>
                    <a:pt x="300886" y="57243"/>
                    <a:pt x="296323" y="56624"/>
                    <a:pt x="293037" y="58976"/>
                  </a:cubicBezTo>
                  <a:lnTo>
                    <a:pt x="287036" y="61834"/>
                  </a:lnTo>
                  <a:cubicBezTo>
                    <a:pt x="282655" y="63930"/>
                    <a:pt x="278368" y="66025"/>
                    <a:pt x="273892" y="68025"/>
                  </a:cubicBezTo>
                  <a:cubicBezTo>
                    <a:pt x="266681" y="71397"/>
                    <a:pt x="258337" y="71397"/>
                    <a:pt x="251127" y="68025"/>
                  </a:cubicBezTo>
                  <a:cubicBezTo>
                    <a:pt x="246460" y="65930"/>
                    <a:pt x="241602" y="63644"/>
                    <a:pt x="237316" y="61453"/>
                  </a:cubicBezTo>
                  <a:cubicBezTo>
                    <a:pt x="229467" y="58100"/>
                    <a:pt x="223695" y="51195"/>
                    <a:pt x="221790" y="42879"/>
                  </a:cubicBezTo>
                  <a:lnTo>
                    <a:pt x="220361" y="36974"/>
                  </a:lnTo>
                  <a:cubicBezTo>
                    <a:pt x="219123" y="31925"/>
                    <a:pt x="217980" y="26782"/>
                    <a:pt x="216551" y="21734"/>
                  </a:cubicBezTo>
                  <a:cubicBezTo>
                    <a:pt x="215122" y="16685"/>
                    <a:pt x="212074" y="16019"/>
                    <a:pt x="210741" y="15924"/>
                  </a:cubicBezTo>
                  <a:cubicBezTo>
                    <a:pt x="201216" y="14971"/>
                    <a:pt x="191691" y="14400"/>
                    <a:pt x="180642" y="14114"/>
                  </a:cubicBezTo>
                  <a:cubicBezTo>
                    <a:pt x="176641" y="14114"/>
                    <a:pt x="174451" y="14971"/>
                    <a:pt x="172546" y="20210"/>
                  </a:cubicBezTo>
                  <a:cubicBezTo>
                    <a:pt x="170641" y="25449"/>
                    <a:pt x="167879" y="33354"/>
                    <a:pt x="165592" y="39926"/>
                  </a:cubicBezTo>
                  <a:cubicBezTo>
                    <a:pt x="162801" y="47956"/>
                    <a:pt x="156430" y="54233"/>
                    <a:pt x="148352" y="56881"/>
                  </a:cubicBezTo>
                  <a:lnTo>
                    <a:pt x="134255" y="61929"/>
                  </a:lnTo>
                  <a:cubicBezTo>
                    <a:pt x="126407" y="64882"/>
                    <a:pt x="117643" y="63996"/>
                    <a:pt x="110538" y="59548"/>
                  </a:cubicBezTo>
                  <a:lnTo>
                    <a:pt x="106728" y="57262"/>
                  </a:lnTo>
                  <a:lnTo>
                    <a:pt x="92059" y="48308"/>
                  </a:lnTo>
                  <a:cubicBezTo>
                    <a:pt x="89297" y="46003"/>
                    <a:pt x="85287" y="46003"/>
                    <a:pt x="82534" y="48308"/>
                  </a:cubicBezTo>
                  <a:cubicBezTo>
                    <a:pt x="74819" y="54976"/>
                    <a:pt x="67390" y="61739"/>
                    <a:pt x="60437" y="68406"/>
                  </a:cubicBezTo>
                  <a:cubicBezTo>
                    <a:pt x="57855" y="70902"/>
                    <a:pt x="57341" y="74855"/>
                    <a:pt x="59198" y="77931"/>
                  </a:cubicBezTo>
                  <a:lnTo>
                    <a:pt x="67961" y="96219"/>
                  </a:lnTo>
                  <a:cubicBezTo>
                    <a:pt x="72152" y="104401"/>
                    <a:pt x="71943" y="114136"/>
                    <a:pt x="67390" y="122127"/>
                  </a:cubicBezTo>
                  <a:cubicBezTo>
                    <a:pt x="65389" y="125937"/>
                    <a:pt x="63580" y="129842"/>
                    <a:pt x="61865" y="133748"/>
                  </a:cubicBezTo>
                  <a:cubicBezTo>
                    <a:pt x="58398" y="142092"/>
                    <a:pt x="51073" y="148207"/>
                    <a:pt x="42244" y="150131"/>
                  </a:cubicBezTo>
                  <a:lnTo>
                    <a:pt x="22527" y="154893"/>
                  </a:lnTo>
                  <a:cubicBezTo>
                    <a:pt x="18917" y="155351"/>
                    <a:pt x="16155" y="158313"/>
                    <a:pt x="15955" y="161942"/>
                  </a:cubicBezTo>
                  <a:cubicBezTo>
                    <a:pt x="15288" y="171467"/>
                    <a:pt x="14907" y="180992"/>
                    <a:pt x="14716" y="191279"/>
                  </a:cubicBezTo>
                  <a:cubicBezTo>
                    <a:pt x="14412" y="194936"/>
                    <a:pt x="16917" y="198223"/>
                    <a:pt x="20527" y="198899"/>
                  </a:cubicBezTo>
                  <a:lnTo>
                    <a:pt x="23670" y="200042"/>
                  </a:lnTo>
                  <a:lnTo>
                    <a:pt x="39100" y="205471"/>
                  </a:lnTo>
                  <a:cubicBezTo>
                    <a:pt x="47873" y="208433"/>
                    <a:pt x="54598" y="215577"/>
                    <a:pt x="57007" y="224521"/>
                  </a:cubicBezTo>
                  <a:lnTo>
                    <a:pt x="57674" y="226807"/>
                  </a:lnTo>
                  <a:cubicBezTo>
                    <a:pt x="58960" y="231179"/>
                    <a:pt x="60579" y="235446"/>
                    <a:pt x="62532" y="239571"/>
                  </a:cubicBezTo>
                  <a:cubicBezTo>
                    <a:pt x="65675" y="245619"/>
                    <a:pt x="65351" y="252877"/>
                    <a:pt x="61675" y="258621"/>
                  </a:cubicBezTo>
                  <a:cubicBezTo>
                    <a:pt x="57579" y="265479"/>
                    <a:pt x="53579" y="272432"/>
                    <a:pt x="49292" y="279194"/>
                  </a:cubicBezTo>
                  <a:cubicBezTo>
                    <a:pt x="46549" y="282186"/>
                    <a:pt x="46549" y="286777"/>
                    <a:pt x="49292" y="289767"/>
                  </a:cubicBezTo>
                  <a:cubicBezTo>
                    <a:pt x="55198" y="296816"/>
                    <a:pt x="61579" y="303959"/>
                    <a:pt x="68342" y="311484"/>
                  </a:cubicBezTo>
                  <a:cubicBezTo>
                    <a:pt x="70743" y="314247"/>
                    <a:pt x="74838" y="314780"/>
                    <a:pt x="77867" y="312723"/>
                  </a:cubicBezTo>
                  <a:lnTo>
                    <a:pt x="80629" y="311389"/>
                  </a:lnTo>
                  <a:cubicBezTo>
                    <a:pt x="85582" y="309103"/>
                    <a:pt x="90154" y="306817"/>
                    <a:pt x="95298" y="304341"/>
                  </a:cubicBezTo>
                  <a:cubicBezTo>
                    <a:pt x="99251" y="302055"/>
                    <a:pt x="103699" y="300788"/>
                    <a:pt x="108252" y="300626"/>
                  </a:cubicBezTo>
                  <a:close/>
                  <a:moveTo>
                    <a:pt x="185881" y="271098"/>
                  </a:moveTo>
                  <a:lnTo>
                    <a:pt x="185881" y="271098"/>
                  </a:lnTo>
                  <a:cubicBezTo>
                    <a:pt x="138532" y="271098"/>
                    <a:pt x="100156" y="232722"/>
                    <a:pt x="100156" y="185373"/>
                  </a:cubicBezTo>
                  <a:cubicBezTo>
                    <a:pt x="100156" y="138025"/>
                    <a:pt x="138532" y="99648"/>
                    <a:pt x="185881" y="99648"/>
                  </a:cubicBezTo>
                  <a:lnTo>
                    <a:pt x="185881" y="99648"/>
                  </a:lnTo>
                  <a:cubicBezTo>
                    <a:pt x="233229" y="99648"/>
                    <a:pt x="271606" y="138025"/>
                    <a:pt x="271606" y="185373"/>
                  </a:cubicBezTo>
                  <a:lnTo>
                    <a:pt x="271606" y="185373"/>
                  </a:lnTo>
                  <a:cubicBezTo>
                    <a:pt x="271606" y="232722"/>
                    <a:pt x="233229" y="271098"/>
                    <a:pt x="185881" y="271098"/>
                  </a:cubicBezTo>
                  <a:cubicBezTo>
                    <a:pt x="185814" y="271098"/>
                    <a:pt x="185757" y="271098"/>
                    <a:pt x="185690" y="271098"/>
                  </a:cubicBezTo>
                  <a:close/>
                  <a:moveTo>
                    <a:pt x="185881" y="113555"/>
                  </a:moveTo>
                  <a:cubicBezTo>
                    <a:pt x="146428" y="116441"/>
                    <a:pt x="116777" y="150760"/>
                    <a:pt x="119663" y="190212"/>
                  </a:cubicBezTo>
                  <a:cubicBezTo>
                    <a:pt x="122254" y="225655"/>
                    <a:pt x="150438" y="253839"/>
                    <a:pt x="185881" y="256430"/>
                  </a:cubicBezTo>
                  <a:lnTo>
                    <a:pt x="185881" y="256430"/>
                  </a:lnTo>
                  <a:cubicBezTo>
                    <a:pt x="225343" y="253677"/>
                    <a:pt x="255108" y="219463"/>
                    <a:pt x="252356" y="180001"/>
                  </a:cubicBezTo>
                  <a:cubicBezTo>
                    <a:pt x="249889" y="144540"/>
                    <a:pt x="221799" y="116260"/>
                    <a:pt x="186357" y="1135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A035FB7-250B-170D-E800-2E0B5F467DE3}"/>
                </a:ext>
              </a:extLst>
            </p:cNvPr>
            <p:cNvSpPr/>
            <p:nvPr/>
          </p:nvSpPr>
          <p:spPr>
            <a:xfrm>
              <a:off x="3861454" y="3044236"/>
              <a:ext cx="248418" cy="249006"/>
            </a:xfrm>
            <a:custGeom>
              <a:avLst/>
              <a:gdLst>
                <a:gd name="connsiteX0" fmla="*/ 129960 w 248418"/>
                <a:gd name="connsiteY0" fmla="*/ 248868 h 249006"/>
                <a:gd name="connsiteX1" fmla="*/ 129960 w 248418"/>
                <a:gd name="connsiteY1" fmla="*/ 248868 h 249006"/>
                <a:gd name="connsiteX2" fmla="*/ 109672 w 248418"/>
                <a:gd name="connsiteY2" fmla="*/ 248202 h 249006"/>
                <a:gd name="connsiteX3" fmla="*/ 94813 w 248418"/>
                <a:gd name="connsiteY3" fmla="*/ 235915 h 249006"/>
                <a:gd name="connsiteX4" fmla="*/ 91383 w 248418"/>
                <a:gd name="connsiteY4" fmla="*/ 222580 h 249006"/>
                <a:gd name="connsiteX5" fmla="*/ 87573 w 248418"/>
                <a:gd name="connsiteY5" fmla="*/ 218293 h 249006"/>
                <a:gd name="connsiteX6" fmla="*/ 83763 w 248418"/>
                <a:gd name="connsiteY6" fmla="*/ 216579 h 249006"/>
                <a:gd name="connsiteX7" fmla="*/ 77858 w 248418"/>
                <a:gd name="connsiteY7" fmla="*/ 213817 h 249006"/>
                <a:gd name="connsiteX8" fmla="*/ 71762 w 248418"/>
                <a:gd name="connsiteY8" fmla="*/ 213817 h 249006"/>
                <a:gd name="connsiteX9" fmla="*/ 62237 w 248418"/>
                <a:gd name="connsiteY9" fmla="*/ 218484 h 249006"/>
                <a:gd name="connsiteX10" fmla="*/ 60141 w 248418"/>
                <a:gd name="connsiteY10" fmla="*/ 219532 h 249006"/>
                <a:gd name="connsiteX11" fmla="*/ 40425 w 248418"/>
                <a:gd name="connsiteY11" fmla="*/ 216484 h 249006"/>
                <a:gd name="connsiteX12" fmla="*/ 26804 w 248418"/>
                <a:gd name="connsiteY12" fmla="*/ 201815 h 249006"/>
                <a:gd name="connsiteX13" fmla="*/ 25375 w 248418"/>
                <a:gd name="connsiteY13" fmla="*/ 181146 h 249006"/>
                <a:gd name="connsiteX14" fmla="*/ 33090 w 248418"/>
                <a:gd name="connsiteY14" fmla="*/ 167906 h 249006"/>
                <a:gd name="connsiteX15" fmla="*/ 33567 w 248418"/>
                <a:gd name="connsiteY15" fmla="*/ 167049 h 249006"/>
                <a:gd name="connsiteX16" fmla="*/ 29376 w 248418"/>
                <a:gd name="connsiteY16" fmla="*/ 156571 h 249006"/>
                <a:gd name="connsiteX17" fmla="*/ 28899 w 248418"/>
                <a:gd name="connsiteY17" fmla="*/ 155238 h 249006"/>
                <a:gd name="connsiteX18" fmla="*/ 24518 w 248418"/>
                <a:gd name="connsiteY18" fmla="*/ 150570 h 249006"/>
                <a:gd name="connsiteX19" fmla="*/ 14993 w 248418"/>
                <a:gd name="connsiteY19" fmla="*/ 147427 h 249006"/>
                <a:gd name="connsiteX20" fmla="*/ 11850 w 248418"/>
                <a:gd name="connsiteY20" fmla="*/ 146380 h 249006"/>
                <a:gd name="connsiteX21" fmla="*/ -56 w 248418"/>
                <a:gd name="connsiteY21" fmla="*/ 130092 h 249006"/>
                <a:gd name="connsiteX22" fmla="*/ 515 w 248418"/>
                <a:gd name="connsiteY22" fmla="*/ 110184 h 249006"/>
                <a:gd name="connsiteX23" fmla="*/ 13564 w 248418"/>
                <a:gd name="connsiteY23" fmla="*/ 94754 h 249006"/>
                <a:gd name="connsiteX24" fmla="*/ 26613 w 248418"/>
                <a:gd name="connsiteY24" fmla="*/ 91420 h 249006"/>
                <a:gd name="connsiteX25" fmla="*/ 31376 w 248418"/>
                <a:gd name="connsiteY25" fmla="*/ 87229 h 249006"/>
                <a:gd name="connsiteX26" fmla="*/ 35186 w 248418"/>
                <a:gd name="connsiteY26" fmla="*/ 78942 h 249006"/>
                <a:gd name="connsiteX27" fmla="*/ 35186 w 248418"/>
                <a:gd name="connsiteY27" fmla="*/ 72561 h 249006"/>
                <a:gd name="connsiteX28" fmla="*/ 29185 w 248418"/>
                <a:gd name="connsiteY28" fmla="*/ 60464 h 249006"/>
                <a:gd name="connsiteX29" fmla="*/ 32138 w 248418"/>
                <a:gd name="connsiteY29" fmla="*/ 40747 h 249006"/>
                <a:gd name="connsiteX30" fmla="*/ 46997 w 248418"/>
                <a:gd name="connsiteY30" fmla="*/ 26841 h 249006"/>
                <a:gd name="connsiteX31" fmla="*/ 66809 w 248418"/>
                <a:gd name="connsiteY31" fmla="*/ 25222 h 249006"/>
                <a:gd name="connsiteX32" fmla="*/ 76334 w 248418"/>
                <a:gd name="connsiteY32" fmla="*/ 31032 h 249006"/>
                <a:gd name="connsiteX33" fmla="*/ 78715 w 248418"/>
                <a:gd name="connsiteY33" fmla="*/ 32460 h 249006"/>
                <a:gd name="connsiteX34" fmla="*/ 84335 w 248418"/>
                <a:gd name="connsiteY34" fmla="*/ 32460 h 249006"/>
                <a:gd name="connsiteX35" fmla="*/ 93384 w 248418"/>
                <a:gd name="connsiteY35" fmla="*/ 29127 h 249006"/>
                <a:gd name="connsiteX36" fmla="*/ 97480 w 248418"/>
                <a:gd name="connsiteY36" fmla="*/ 25126 h 249006"/>
                <a:gd name="connsiteX37" fmla="*/ 101861 w 248418"/>
                <a:gd name="connsiteY37" fmla="*/ 11982 h 249006"/>
                <a:gd name="connsiteX38" fmla="*/ 118530 w 248418"/>
                <a:gd name="connsiteY38" fmla="*/ -115 h 249006"/>
                <a:gd name="connsiteX39" fmla="*/ 139104 w 248418"/>
                <a:gd name="connsiteY39" fmla="*/ 838 h 249006"/>
                <a:gd name="connsiteX40" fmla="*/ 153391 w 248418"/>
                <a:gd name="connsiteY40" fmla="*/ 13220 h 249006"/>
                <a:gd name="connsiteX41" fmla="*/ 156154 w 248418"/>
                <a:gd name="connsiteY41" fmla="*/ 23412 h 249006"/>
                <a:gd name="connsiteX42" fmla="*/ 157106 w 248418"/>
                <a:gd name="connsiteY42" fmla="*/ 27412 h 249006"/>
                <a:gd name="connsiteX43" fmla="*/ 160821 w 248418"/>
                <a:gd name="connsiteY43" fmla="*/ 31508 h 249006"/>
                <a:gd name="connsiteX44" fmla="*/ 170346 w 248418"/>
                <a:gd name="connsiteY44" fmla="*/ 35699 h 249006"/>
                <a:gd name="connsiteX45" fmla="*/ 175584 w 248418"/>
                <a:gd name="connsiteY45" fmla="*/ 35699 h 249006"/>
                <a:gd name="connsiteX46" fmla="*/ 183966 w 248418"/>
                <a:gd name="connsiteY46" fmla="*/ 31603 h 249006"/>
                <a:gd name="connsiteX47" fmla="*/ 187872 w 248418"/>
                <a:gd name="connsiteY47" fmla="*/ 29698 h 249006"/>
                <a:gd name="connsiteX48" fmla="*/ 208350 w 248418"/>
                <a:gd name="connsiteY48" fmla="*/ 32746 h 249006"/>
                <a:gd name="connsiteX49" fmla="*/ 221971 w 248418"/>
                <a:gd name="connsiteY49" fmla="*/ 47415 h 249006"/>
                <a:gd name="connsiteX50" fmla="*/ 223495 w 248418"/>
                <a:gd name="connsiteY50" fmla="*/ 67132 h 249006"/>
                <a:gd name="connsiteX51" fmla="*/ 215685 w 248418"/>
                <a:gd name="connsiteY51" fmla="*/ 80371 h 249006"/>
                <a:gd name="connsiteX52" fmla="*/ 215685 w 248418"/>
                <a:gd name="connsiteY52" fmla="*/ 82943 h 249006"/>
                <a:gd name="connsiteX53" fmla="*/ 215685 w 248418"/>
                <a:gd name="connsiteY53" fmla="*/ 83895 h 249006"/>
                <a:gd name="connsiteX54" fmla="*/ 219495 w 248418"/>
                <a:gd name="connsiteY54" fmla="*/ 93420 h 249006"/>
                <a:gd name="connsiteX55" fmla="*/ 223876 w 248418"/>
                <a:gd name="connsiteY55" fmla="*/ 98278 h 249006"/>
                <a:gd name="connsiteX56" fmla="*/ 236830 w 248418"/>
                <a:gd name="connsiteY56" fmla="*/ 102660 h 249006"/>
                <a:gd name="connsiteX57" fmla="*/ 248355 w 248418"/>
                <a:gd name="connsiteY57" fmla="*/ 118376 h 249006"/>
                <a:gd name="connsiteX58" fmla="*/ 247594 w 248418"/>
                <a:gd name="connsiteY58" fmla="*/ 138950 h 249006"/>
                <a:gd name="connsiteX59" fmla="*/ 235021 w 248418"/>
                <a:gd name="connsiteY59" fmla="*/ 154285 h 249006"/>
                <a:gd name="connsiteX60" fmla="*/ 222162 w 248418"/>
                <a:gd name="connsiteY60" fmla="*/ 157619 h 249006"/>
                <a:gd name="connsiteX61" fmla="*/ 217875 w 248418"/>
                <a:gd name="connsiteY61" fmla="*/ 161429 h 249006"/>
                <a:gd name="connsiteX62" fmla="*/ 213399 w 248418"/>
                <a:gd name="connsiteY62" fmla="*/ 170954 h 249006"/>
                <a:gd name="connsiteX63" fmla="*/ 213399 w 248418"/>
                <a:gd name="connsiteY63" fmla="*/ 176478 h 249006"/>
                <a:gd name="connsiteX64" fmla="*/ 219304 w 248418"/>
                <a:gd name="connsiteY64" fmla="*/ 188385 h 249006"/>
                <a:gd name="connsiteX65" fmla="*/ 216161 w 248418"/>
                <a:gd name="connsiteY65" fmla="*/ 208387 h 249006"/>
                <a:gd name="connsiteX66" fmla="*/ 201302 w 248418"/>
                <a:gd name="connsiteY66" fmla="*/ 221913 h 249006"/>
                <a:gd name="connsiteX67" fmla="*/ 190539 w 248418"/>
                <a:gd name="connsiteY67" fmla="*/ 226485 h 249006"/>
                <a:gd name="connsiteX68" fmla="*/ 188443 w 248418"/>
                <a:gd name="connsiteY68" fmla="*/ 226485 h 249006"/>
                <a:gd name="connsiteX69" fmla="*/ 186729 w 248418"/>
                <a:gd name="connsiteY69" fmla="*/ 225913 h 249006"/>
                <a:gd name="connsiteX70" fmla="*/ 181776 w 248418"/>
                <a:gd name="connsiteY70" fmla="*/ 224008 h 249006"/>
                <a:gd name="connsiteX71" fmla="*/ 173298 w 248418"/>
                <a:gd name="connsiteY71" fmla="*/ 219150 h 249006"/>
                <a:gd name="connsiteX72" fmla="*/ 170155 w 248418"/>
                <a:gd name="connsiteY72" fmla="*/ 217245 h 249006"/>
                <a:gd name="connsiteX73" fmla="*/ 164536 w 248418"/>
                <a:gd name="connsiteY73" fmla="*/ 217245 h 249006"/>
                <a:gd name="connsiteX74" fmla="*/ 154439 w 248418"/>
                <a:gd name="connsiteY74" fmla="*/ 221056 h 249006"/>
                <a:gd name="connsiteX75" fmla="*/ 150248 w 248418"/>
                <a:gd name="connsiteY75" fmla="*/ 225056 h 249006"/>
                <a:gd name="connsiteX76" fmla="*/ 146247 w 248418"/>
                <a:gd name="connsiteY76" fmla="*/ 236962 h 249006"/>
                <a:gd name="connsiteX77" fmla="*/ 129960 w 248418"/>
                <a:gd name="connsiteY77" fmla="*/ 248868 h 249006"/>
                <a:gd name="connsiteX78" fmla="*/ 74620 w 248418"/>
                <a:gd name="connsiteY78" fmla="*/ 198767 h 249006"/>
                <a:gd name="connsiteX79" fmla="*/ 84145 w 248418"/>
                <a:gd name="connsiteY79" fmla="*/ 200958 h 249006"/>
                <a:gd name="connsiteX80" fmla="*/ 89764 w 248418"/>
                <a:gd name="connsiteY80" fmla="*/ 203530 h 249006"/>
                <a:gd name="connsiteX81" fmla="*/ 93765 w 248418"/>
                <a:gd name="connsiteY81" fmla="*/ 205339 h 249006"/>
                <a:gd name="connsiteX82" fmla="*/ 105385 w 248418"/>
                <a:gd name="connsiteY82" fmla="*/ 219150 h 249006"/>
                <a:gd name="connsiteX83" fmla="*/ 108719 w 248418"/>
                <a:gd name="connsiteY83" fmla="*/ 232105 h 249006"/>
                <a:gd name="connsiteX84" fmla="*/ 110624 w 248418"/>
                <a:gd name="connsiteY84" fmla="*/ 233914 h 249006"/>
                <a:gd name="connsiteX85" fmla="*/ 130150 w 248418"/>
                <a:gd name="connsiteY85" fmla="*/ 234581 h 249006"/>
                <a:gd name="connsiteX86" fmla="*/ 132913 w 248418"/>
                <a:gd name="connsiteY86" fmla="*/ 232200 h 249006"/>
                <a:gd name="connsiteX87" fmla="*/ 136913 w 248418"/>
                <a:gd name="connsiteY87" fmla="*/ 220389 h 249006"/>
                <a:gd name="connsiteX88" fmla="*/ 149772 w 248418"/>
                <a:gd name="connsiteY88" fmla="*/ 207435 h 249006"/>
                <a:gd name="connsiteX89" fmla="*/ 159297 w 248418"/>
                <a:gd name="connsiteY89" fmla="*/ 203720 h 249006"/>
                <a:gd name="connsiteX90" fmla="*/ 177394 w 248418"/>
                <a:gd name="connsiteY90" fmla="*/ 205053 h 249006"/>
                <a:gd name="connsiteX91" fmla="*/ 180538 w 248418"/>
                <a:gd name="connsiteY91" fmla="*/ 206959 h 249006"/>
                <a:gd name="connsiteX92" fmla="*/ 188443 w 248418"/>
                <a:gd name="connsiteY92" fmla="*/ 211626 h 249006"/>
                <a:gd name="connsiteX93" fmla="*/ 190634 w 248418"/>
                <a:gd name="connsiteY93" fmla="*/ 212388 h 249006"/>
                <a:gd name="connsiteX94" fmla="*/ 190634 w 248418"/>
                <a:gd name="connsiteY94" fmla="*/ 212388 h 249006"/>
                <a:gd name="connsiteX95" fmla="*/ 191491 w 248418"/>
                <a:gd name="connsiteY95" fmla="*/ 211721 h 249006"/>
                <a:gd name="connsiteX96" fmla="*/ 205874 w 248418"/>
                <a:gd name="connsiteY96" fmla="*/ 198672 h 249006"/>
                <a:gd name="connsiteX97" fmla="*/ 205874 w 248418"/>
                <a:gd name="connsiteY97" fmla="*/ 195148 h 249006"/>
                <a:gd name="connsiteX98" fmla="*/ 200730 w 248418"/>
                <a:gd name="connsiteY98" fmla="*/ 182860 h 249006"/>
                <a:gd name="connsiteX99" fmla="*/ 200730 w 248418"/>
                <a:gd name="connsiteY99" fmla="*/ 165334 h 249006"/>
                <a:gd name="connsiteX100" fmla="*/ 205207 w 248418"/>
                <a:gd name="connsiteY100" fmla="*/ 155809 h 249006"/>
                <a:gd name="connsiteX101" fmla="*/ 218923 w 248418"/>
                <a:gd name="connsiteY101" fmla="*/ 144189 h 249006"/>
                <a:gd name="connsiteX102" fmla="*/ 231687 w 248418"/>
                <a:gd name="connsiteY102" fmla="*/ 140855 h 249006"/>
                <a:gd name="connsiteX103" fmla="*/ 233973 w 248418"/>
                <a:gd name="connsiteY103" fmla="*/ 138569 h 249006"/>
                <a:gd name="connsiteX104" fmla="*/ 234735 w 248418"/>
                <a:gd name="connsiteY104" fmla="*/ 118852 h 249006"/>
                <a:gd name="connsiteX105" fmla="*/ 232830 w 248418"/>
                <a:gd name="connsiteY105" fmla="*/ 116757 h 249006"/>
                <a:gd name="connsiteX106" fmla="*/ 220162 w 248418"/>
                <a:gd name="connsiteY106" fmla="*/ 112375 h 249006"/>
                <a:gd name="connsiteX107" fmla="*/ 206731 w 248418"/>
                <a:gd name="connsiteY107" fmla="*/ 98945 h 249006"/>
                <a:gd name="connsiteX108" fmla="*/ 203207 w 248418"/>
                <a:gd name="connsiteY108" fmla="*/ 89992 h 249006"/>
                <a:gd name="connsiteX109" fmla="*/ 204064 w 248418"/>
                <a:gd name="connsiteY109" fmla="*/ 73608 h 249006"/>
                <a:gd name="connsiteX110" fmla="*/ 211780 w 248418"/>
                <a:gd name="connsiteY110" fmla="*/ 60464 h 249006"/>
                <a:gd name="connsiteX111" fmla="*/ 211780 w 248418"/>
                <a:gd name="connsiteY111" fmla="*/ 57225 h 249006"/>
                <a:gd name="connsiteX112" fmla="*/ 198825 w 248418"/>
                <a:gd name="connsiteY112" fmla="*/ 43319 h 249006"/>
                <a:gd name="connsiteX113" fmla="*/ 194730 w 248418"/>
                <a:gd name="connsiteY113" fmla="*/ 43319 h 249006"/>
                <a:gd name="connsiteX114" fmla="*/ 190920 w 248418"/>
                <a:gd name="connsiteY114" fmla="*/ 45224 h 249006"/>
                <a:gd name="connsiteX115" fmla="*/ 181680 w 248418"/>
                <a:gd name="connsiteY115" fmla="*/ 49510 h 249006"/>
                <a:gd name="connsiteX116" fmla="*/ 164631 w 248418"/>
                <a:gd name="connsiteY116" fmla="*/ 49510 h 249006"/>
                <a:gd name="connsiteX117" fmla="*/ 155106 w 248418"/>
                <a:gd name="connsiteY117" fmla="*/ 45224 h 249006"/>
                <a:gd name="connsiteX118" fmla="*/ 143580 w 248418"/>
                <a:gd name="connsiteY118" fmla="*/ 31699 h 249006"/>
                <a:gd name="connsiteX119" fmla="*/ 142533 w 248418"/>
                <a:gd name="connsiteY119" fmla="*/ 27698 h 249006"/>
                <a:gd name="connsiteX120" fmla="*/ 139961 w 248418"/>
                <a:gd name="connsiteY120" fmla="*/ 18173 h 249006"/>
                <a:gd name="connsiteX121" fmla="*/ 138247 w 248418"/>
                <a:gd name="connsiteY121" fmla="*/ 16173 h 249006"/>
                <a:gd name="connsiteX122" fmla="*/ 118625 w 248418"/>
                <a:gd name="connsiteY122" fmla="*/ 15220 h 249006"/>
                <a:gd name="connsiteX123" fmla="*/ 115672 w 248418"/>
                <a:gd name="connsiteY123" fmla="*/ 17697 h 249006"/>
                <a:gd name="connsiteX124" fmla="*/ 111291 w 248418"/>
                <a:gd name="connsiteY124" fmla="*/ 30651 h 249006"/>
                <a:gd name="connsiteX125" fmla="*/ 98718 w 248418"/>
                <a:gd name="connsiteY125" fmla="*/ 43509 h 249006"/>
                <a:gd name="connsiteX126" fmla="*/ 89193 w 248418"/>
                <a:gd name="connsiteY126" fmla="*/ 46939 h 249006"/>
                <a:gd name="connsiteX127" fmla="*/ 71476 w 248418"/>
                <a:gd name="connsiteY127" fmla="*/ 45415 h 249006"/>
                <a:gd name="connsiteX128" fmla="*/ 69095 w 248418"/>
                <a:gd name="connsiteY128" fmla="*/ 43986 h 249006"/>
                <a:gd name="connsiteX129" fmla="*/ 59570 w 248418"/>
                <a:gd name="connsiteY129" fmla="*/ 38175 h 249006"/>
                <a:gd name="connsiteX130" fmla="*/ 56331 w 248418"/>
                <a:gd name="connsiteY130" fmla="*/ 38175 h 249006"/>
                <a:gd name="connsiteX131" fmla="*/ 42139 w 248418"/>
                <a:gd name="connsiteY131" fmla="*/ 51510 h 249006"/>
                <a:gd name="connsiteX132" fmla="*/ 42139 w 248418"/>
                <a:gd name="connsiteY132" fmla="*/ 54940 h 249006"/>
                <a:gd name="connsiteX133" fmla="*/ 47949 w 248418"/>
                <a:gd name="connsiteY133" fmla="*/ 66750 h 249006"/>
                <a:gd name="connsiteX134" fmla="*/ 47949 w 248418"/>
                <a:gd name="connsiteY134" fmla="*/ 85800 h 249006"/>
                <a:gd name="connsiteX135" fmla="*/ 44425 w 248418"/>
                <a:gd name="connsiteY135" fmla="*/ 93325 h 249006"/>
                <a:gd name="connsiteX136" fmla="*/ 30042 w 248418"/>
                <a:gd name="connsiteY136" fmla="*/ 105613 h 249006"/>
                <a:gd name="connsiteX137" fmla="*/ 17184 w 248418"/>
                <a:gd name="connsiteY137" fmla="*/ 108946 h 249006"/>
                <a:gd name="connsiteX138" fmla="*/ 14803 w 248418"/>
                <a:gd name="connsiteY138" fmla="*/ 111423 h 249006"/>
                <a:gd name="connsiteX139" fmla="*/ 14231 w 248418"/>
                <a:gd name="connsiteY139" fmla="*/ 130473 h 249006"/>
                <a:gd name="connsiteX140" fmla="*/ 16422 w 248418"/>
                <a:gd name="connsiteY140" fmla="*/ 133140 h 249006"/>
                <a:gd name="connsiteX141" fmla="*/ 19565 w 248418"/>
                <a:gd name="connsiteY141" fmla="*/ 134188 h 249006"/>
                <a:gd name="connsiteX142" fmla="*/ 28614 w 248418"/>
                <a:gd name="connsiteY142" fmla="*/ 137235 h 249006"/>
                <a:gd name="connsiteX143" fmla="*/ 42139 w 248418"/>
                <a:gd name="connsiteY143" fmla="*/ 150951 h 249006"/>
                <a:gd name="connsiteX144" fmla="*/ 42615 w 248418"/>
                <a:gd name="connsiteY144" fmla="*/ 152380 h 249006"/>
                <a:gd name="connsiteX145" fmla="*/ 45759 w 248418"/>
                <a:gd name="connsiteY145" fmla="*/ 160381 h 249006"/>
                <a:gd name="connsiteX146" fmla="*/ 45759 w 248418"/>
                <a:gd name="connsiteY146" fmla="*/ 175050 h 249006"/>
                <a:gd name="connsiteX147" fmla="*/ 37758 w 248418"/>
                <a:gd name="connsiteY147" fmla="*/ 188766 h 249006"/>
                <a:gd name="connsiteX148" fmla="*/ 37758 w 248418"/>
                <a:gd name="connsiteY148" fmla="*/ 192766 h 249006"/>
                <a:gd name="connsiteX149" fmla="*/ 50712 w 248418"/>
                <a:gd name="connsiteY149" fmla="*/ 206768 h 249006"/>
                <a:gd name="connsiteX150" fmla="*/ 53950 w 248418"/>
                <a:gd name="connsiteY150" fmla="*/ 206768 h 249006"/>
                <a:gd name="connsiteX151" fmla="*/ 56141 w 248418"/>
                <a:gd name="connsiteY151" fmla="*/ 205720 h 249006"/>
                <a:gd name="connsiteX152" fmla="*/ 65666 w 248418"/>
                <a:gd name="connsiteY152" fmla="*/ 201148 h 249006"/>
                <a:gd name="connsiteX153" fmla="*/ 74620 w 248418"/>
                <a:gd name="connsiteY153" fmla="*/ 198767 h 249006"/>
                <a:gd name="connsiteX154" fmla="*/ 124530 w 248418"/>
                <a:gd name="connsiteY154" fmla="*/ 179050 h 249006"/>
                <a:gd name="connsiteX155" fmla="*/ 70143 w 248418"/>
                <a:gd name="connsiteY155" fmla="*/ 125234 h 249006"/>
                <a:gd name="connsiteX156" fmla="*/ 126178 w 248418"/>
                <a:gd name="connsiteY156" fmla="*/ 72342 h 249006"/>
                <a:gd name="connsiteX157" fmla="*/ 179013 w 248418"/>
                <a:gd name="connsiteY157" fmla="*/ 123996 h 249006"/>
                <a:gd name="connsiteX158" fmla="*/ 179013 w 248418"/>
                <a:gd name="connsiteY158" fmla="*/ 123996 h 249006"/>
                <a:gd name="connsiteX159" fmla="*/ 125197 w 248418"/>
                <a:gd name="connsiteY159" fmla="*/ 179050 h 249006"/>
                <a:gd name="connsiteX160" fmla="*/ 124530 w 248418"/>
                <a:gd name="connsiteY160" fmla="*/ 84562 h 249006"/>
                <a:gd name="connsiteX161" fmla="*/ 124530 w 248418"/>
                <a:gd name="connsiteY161" fmla="*/ 84562 h 249006"/>
                <a:gd name="connsiteX162" fmla="*/ 84745 w 248418"/>
                <a:gd name="connsiteY162" fmla="*/ 124977 h 249006"/>
                <a:gd name="connsiteX163" fmla="*/ 96813 w 248418"/>
                <a:gd name="connsiteY163" fmla="*/ 153333 h 249006"/>
                <a:gd name="connsiteX164" fmla="*/ 125388 w 248418"/>
                <a:gd name="connsiteY164" fmla="*/ 164763 h 249006"/>
                <a:gd name="connsiteX165" fmla="*/ 165107 w 248418"/>
                <a:gd name="connsiteY165" fmla="*/ 124186 h 249006"/>
                <a:gd name="connsiteX166" fmla="*/ 165107 w 248418"/>
                <a:gd name="connsiteY166" fmla="*/ 124186 h 249006"/>
                <a:gd name="connsiteX167" fmla="*/ 124540 w 248418"/>
                <a:gd name="connsiteY167" fmla="*/ 84562 h 249006"/>
                <a:gd name="connsiteX168" fmla="*/ 124530 w 248418"/>
                <a:gd name="connsiteY168" fmla="*/ 84562 h 24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48418" h="249006">
                  <a:moveTo>
                    <a:pt x="129960" y="248868"/>
                  </a:moveTo>
                  <a:lnTo>
                    <a:pt x="129960" y="248868"/>
                  </a:lnTo>
                  <a:cubicBezTo>
                    <a:pt x="123197" y="248868"/>
                    <a:pt x="116434" y="248868"/>
                    <a:pt x="109672" y="248202"/>
                  </a:cubicBezTo>
                  <a:cubicBezTo>
                    <a:pt x="102575" y="247764"/>
                    <a:pt x="96575" y="242801"/>
                    <a:pt x="94813" y="235915"/>
                  </a:cubicBezTo>
                  <a:lnTo>
                    <a:pt x="91383" y="222580"/>
                  </a:lnTo>
                  <a:cubicBezTo>
                    <a:pt x="90907" y="220608"/>
                    <a:pt x="89479" y="218998"/>
                    <a:pt x="87573" y="218293"/>
                  </a:cubicBezTo>
                  <a:lnTo>
                    <a:pt x="83763" y="216579"/>
                  </a:lnTo>
                  <a:lnTo>
                    <a:pt x="77858" y="213817"/>
                  </a:lnTo>
                  <a:cubicBezTo>
                    <a:pt x="75963" y="212769"/>
                    <a:pt x="73657" y="212769"/>
                    <a:pt x="71762" y="213817"/>
                  </a:cubicBezTo>
                  <a:cubicBezTo>
                    <a:pt x="68714" y="215436"/>
                    <a:pt x="65571" y="216960"/>
                    <a:pt x="62237" y="218484"/>
                  </a:cubicBezTo>
                  <a:lnTo>
                    <a:pt x="60141" y="219532"/>
                  </a:lnTo>
                  <a:cubicBezTo>
                    <a:pt x="53636" y="223094"/>
                    <a:pt x="45549" y="221846"/>
                    <a:pt x="40425" y="216484"/>
                  </a:cubicBezTo>
                  <a:cubicBezTo>
                    <a:pt x="35377" y="211435"/>
                    <a:pt x="30900" y="206959"/>
                    <a:pt x="26804" y="201815"/>
                  </a:cubicBezTo>
                  <a:cubicBezTo>
                    <a:pt x="21718" y="196033"/>
                    <a:pt x="21127" y="187565"/>
                    <a:pt x="25375" y="181146"/>
                  </a:cubicBezTo>
                  <a:cubicBezTo>
                    <a:pt x="28042" y="176764"/>
                    <a:pt x="30519" y="172288"/>
                    <a:pt x="33090" y="167906"/>
                  </a:cubicBezTo>
                  <a:lnTo>
                    <a:pt x="33567" y="167049"/>
                  </a:lnTo>
                  <a:cubicBezTo>
                    <a:pt x="31909" y="163667"/>
                    <a:pt x="30509" y="160162"/>
                    <a:pt x="29376" y="156571"/>
                  </a:cubicBezTo>
                  <a:lnTo>
                    <a:pt x="28899" y="155238"/>
                  </a:lnTo>
                  <a:cubicBezTo>
                    <a:pt x="28385" y="153009"/>
                    <a:pt x="26709" y="151228"/>
                    <a:pt x="24518" y="150570"/>
                  </a:cubicBezTo>
                  <a:lnTo>
                    <a:pt x="14993" y="147427"/>
                  </a:lnTo>
                  <a:lnTo>
                    <a:pt x="11850" y="146380"/>
                  </a:lnTo>
                  <a:cubicBezTo>
                    <a:pt x="4630" y="144303"/>
                    <a:pt x="-266" y="137597"/>
                    <a:pt x="-56" y="130092"/>
                  </a:cubicBezTo>
                  <a:cubicBezTo>
                    <a:pt x="-56" y="123519"/>
                    <a:pt x="-56" y="116852"/>
                    <a:pt x="515" y="110184"/>
                  </a:cubicBezTo>
                  <a:cubicBezTo>
                    <a:pt x="925" y="102707"/>
                    <a:pt x="6259" y="96402"/>
                    <a:pt x="13564" y="94754"/>
                  </a:cubicBezTo>
                  <a:lnTo>
                    <a:pt x="26613" y="91420"/>
                  </a:lnTo>
                  <a:cubicBezTo>
                    <a:pt x="28814" y="90934"/>
                    <a:pt x="30614" y="89353"/>
                    <a:pt x="31376" y="87229"/>
                  </a:cubicBezTo>
                  <a:cubicBezTo>
                    <a:pt x="32614" y="84467"/>
                    <a:pt x="33853" y="81705"/>
                    <a:pt x="35186" y="78942"/>
                  </a:cubicBezTo>
                  <a:cubicBezTo>
                    <a:pt x="36329" y="76971"/>
                    <a:pt x="36329" y="74533"/>
                    <a:pt x="35186" y="72561"/>
                  </a:cubicBezTo>
                  <a:cubicBezTo>
                    <a:pt x="33090" y="68560"/>
                    <a:pt x="31186" y="64560"/>
                    <a:pt x="29185" y="60464"/>
                  </a:cubicBezTo>
                  <a:cubicBezTo>
                    <a:pt x="25699" y="53959"/>
                    <a:pt x="26899" y="45938"/>
                    <a:pt x="32138" y="40747"/>
                  </a:cubicBezTo>
                  <a:cubicBezTo>
                    <a:pt x="36805" y="36080"/>
                    <a:pt x="41663" y="31222"/>
                    <a:pt x="46997" y="26841"/>
                  </a:cubicBezTo>
                  <a:cubicBezTo>
                    <a:pt x="52493" y="21926"/>
                    <a:pt x="60589" y="21269"/>
                    <a:pt x="66809" y="25222"/>
                  </a:cubicBezTo>
                  <a:lnTo>
                    <a:pt x="76334" y="31032"/>
                  </a:lnTo>
                  <a:lnTo>
                    <a:pt x="78715" y="32460"/>
                  </a:lnTo>
                  <a:cubicBezTo>
                    <a:pt x="80468" y="33413"/>
                    <a:pt x="82582" y="33413"/>
                    <a:pt x="84335" y="32460"/>
                  </a:cubicBezTo>
                  <a:lnTo>
                    <a:pt x="93384" y="29127"/>
                  </a:lnTo>
                  <a:cubicBezTo>
                    <a:pt x="95308" y="28517"/>
                    <a:pt x="96822" y="27031"/>
                    <a:pt x="97480" y="25126"/>
                  </a:cubicBezTo>
                  <a:cubicBezTo>
                    <a:pt x="98908" y="20745"/>
                    <a:pt x="100432" y="16363"/>
                    <a:pt x="101861" y="11982"/>
                  </a:cubicBezTo>
                  <a:cubicBezTo>
                    <a:pt x="103899" y="4543"/>
                    <a:pt x="110824" y="-477"/>
                    <a:pt x="118530" y="-115"/>
                  </a:cubicBezTo>
                  <a:cubicBezTo>
                    <a:pt x="125673" y="-115"/>
                    <a:pt x="132627" y="361"/>
                    <a:pt x="139104" y="838"/>
                  </a:cubicBezTo>
                  <a:cubicBezTo>
                    <a:pt x="146057" y="1409"/>
                    <a:pt x="151839" y="6419"/>
                    <a:pt x="153391" y="13220"/>
                  </a:cubicBezTo>
                  <a:cubicBezTo>
                    <a:pt x="154439" y="16649"/>
                    <a:pt x="155296" y="20078"/>
                    <a:pt x="156154" y="23412"/>
                  </a:cubicBezTo>
                  <a:lnTo>
                    <a:pt x="157106" y="27412"/>
                  </a:lnTo>
                  <a:cubicBezTo>
                    <a:pt x="157592" y="29308"/>
                    <a:pt x="158982" y="30841"/>
                    <a:pt x="160821" y="31508"/>
                  </a:cubicBezTo>
                  <a:lnTo>
                    <a:pt x="170346" y="35699"/>
                  </a:lnTo>
                  <a:cubicBezTo>
                    <a:pt x="171984" y="36566"/>
                    <a:pt x="173946" y="36566"/>
                    <a:pt x="175584" y="35699"/>
                  </a:cubicBezTo>
                  <a:lnTo>
                    <a:pt x="183966" y="31603"/>
                  </a:lnTo>
                  <a:lnTo>
                    <a:pt x="187872" y="29698"/>
                  </a:lnTo>
                  <a:cubicBezTo>
                    <a:pt x="194577" y="25841"/>
                    <a:pt x="203054" y="27098"/>
                    <a:pt x="208350" y="32746"/>
                  </a:cubicBezTo>
                  <a:cubicBezTo>
                    <a:pt x="212732" y="37128"/>
                    <a:pt x="217209" y="42271"/>
                    <a:pt x="221971" y="47415"/>
                  </a:cubicBezTo>
                  <a:cubicBezTo>
                    <a:pt x="226743" y="52939"/>
                    <a:pt x="227362" y="60931"/>
                    <a:pt x="223495" y="67132"/>
                  </a:cubicBezTo>
                  <a:lnTo>
                    <a:pt x="215685" y="80371"/>
                  </a:lnTo>
                  <a:cubicBezTo>
                    <a:pt x="214732" y="81991"/>
                    <a:pt x="214923" y="82276"/>
                    <a:pt x="215685" y="82943"/>
                  </a:cubicBezTo>
                  <a:lnTo>
                    <a:pt x="215685" y="83895"/>
                  </a:lnTo>
                  <a:lnTo>
                    <a:pt x="219495" y="93420"/>
                  </a:lnTo>
                  <a:cubicBezTo>
                    <a:pt x="220009" y="95697"/>
                    <a:pt x="221666" y="97535"/>
                    <a:pt x="223876" y="98278"/>
                  </a:cubicBezTo>
                  <a:lnTo>
                    <a:pt x="236830" y="102660"/>
                  </a:lnTo>
                  <a:cubicBezTo>
                    <a:pt x="243707" y="104793"/>
                    <a:pt x="248384" y="111175"/>
                    <a:pt x="248355" y="118376"/>
                  </a:cubicBezTo>
                  <a:cubicBezTo>
                    <a:pt x="248355" y="125234"/>
                    <a:pt x="248355" y="132092"/>
                    <a:pt x="247594" y="138950"/>
                  </a:cubicBezTo>
                  <a:cubicBezTo>
                    <a:pt x="247289" y="146294"/>
                    <a:pt x="242164" y="152552"/>
                    <a:pt x="235021" y="154285"/>
                  </a:cubicBezTo>
                  <a:lnTo>
                    <a:pt x="222162" y="157619"/>
                  </a:lnTo>
                  <a:cubicBezTo>
                    <a:pt x="220190" y="158095"/>
                    <a:pt x="218580" y="159524"/>
                    <a:pt x="217875" y="161429"/>
                  </a:cubicBezTo>
                  <a:lnTo>
                    <a:pt x="213399" y="170954"/>
                  </a:lnTo>
                  <a:cubicBezTo>
                    <a:pt x="212541" y="172697"/>
                    <a:pt x="212541" y="174735"/>
                    <a:pt x="213399" y="176478"/>
                  </a:cubicBezTo>
                  <a:lnTo>
                    <a:pt x="219304" y="188385"/>
                  </a:lnTo>
                  <a:cubicBezTo>
                    <a:pt x="222924" y="194995"/>
                    <a:pt x="221638" y="203206"/>
                    <a:pt x="216161" y="208387"/>
                  </a:cubicBezTo>
                  <a:cubicBezTo>
                    <a:pt x="211494" y="212959"/>
                    <a:pt x="206636" y="217912"/>
                    <a:pt x="201302" y="221913"/>
                  </a:cubicBezTo>
                  <a:cubicBezTo>
                    <a:pt x="198492" y="224856"/>
                    <a:pt x="194606" y="226504"/>
                    <a:pt x="190539" y="226485"/>
                  </a:cubicBezTo>
                  <a:lnTo>
                    <a:pt x="188443" y="226485"/>
                  </a:lnTo>
                  <a:lnTo>
                    <a:pt x="186729" y="225913"/>
                  </a:lnTo>
                  <a:cubicBezTo>
                    <a:pt x="185005" y="225504"/>
                    <a:pt x="183338" y="224856"/>
                    <a:pt x="181776" y="224008"/>
                  </a:cubicBezTo>
                  <a:cubicBezTo>
                    <a:pt x="178918" y="222484"/>
                    <a:pt x="176061" y="220770"/>
                    <a:pt x="173298" y="219150"/>
                  </a:cubicBezTo>
                  <a:lnTo>
                    <a:pt x="170155" y="217245"/>
                  </a:lnTo>
                  <a:cubicBezTo>
                    <a:pt x="168403" y="216284"/>
                    <a:pt x="166288" y="216284"/>
                    <a:pt x="164536" y="217245"/>
                  </a:cubicBezTo>
                  <a:lnTo>
                    <a:pt x="154439" y="221056"/>
                  </a:lnTo>
                  <a:cubicBezTo>
                    <a:pt x="152439" y="221570"/>
                    <a:pt x="150848" y="223084"/>
                    <a:pt x="150248" y="225056"/>
                  </a:cubicBezTo>
                  <a:lnTo>
                    <a:pt x="146247" y="236962"/>
                  </a:lnTo>
                  <a:cubicBezTo>
                    <a:pt x="144133" y="244163"/>
                    <a:pt x="137456" y="249040"/>
                    <a:pt x="129960" y="248868"/>
                  </a:cubicBezTo>
                  <a:close/>
                  <a:moveTo>
                    <a:pt x="74620" y="198767"/>
                  </a:moveTo>
                  <a:cubicBezTo>
                    <a:pt x="77915" y="198767"/>
                    <a:pt x="81173" y="199519"/>
                    <a:pt x="84145" y="200958"/>
                  </a:cubicBezTo>
                  <a:lnTo>
                    <a:pt x="89764" y="203530"/>
                  </a:lnTo>
                  <a:lnTo>
                    <a:pt x="93765" y="205339"/>
                  </a:lnTo>
                  <a:cubicBezTo>
                    <a:pt x="99537" y="207930"/>
                    <a:pt x="103823" y="213016"/>
                    <a:pt x="105385" y="219150"/>
                  </a:cubicBezTo>
                  <a:cubicBezTo>
                    <a:pt x="106433" y="223437"/>
                    <a:pt x="107576" y="227818"/>
                    <a:pt x="108719" y="232105"/>
                  </a:cubicBezTo>
                  <a:cubicBezTo>
                    <a:pt x="108719" y="232105"/>
                    <a:pt x="109290" y="233914"/>
                    <a:pt x="110624" y="233914"/>
                  </a:cubicBezTo>
                  <a:cubicBezTo>
                    <a:pt x="117101" y="233914"/>
                    <a:pt x="123578" y="234581"/>
                    <a:pt x="130150" y="234581"/>
                  </a:cubicBezTo>
                  <a:cubicBezTo>
                    <a:pt x="131198" y="234581"/>
                    <a:pt x="132055" y="234581"/>
                    <a:pt x="132913" y="232200"/>
                  </a:cubicBezTo>
                  <a:lnTo>
                    <a:pt x="136913" y="220389"/>
                  </a:lnTo>
                  <a:cubicBezTo>
                    <a:pt x="138904" y="214274"/>
                    <a:pt x="143676" y="209473"/>
                    <a:pt x="149772" y="207435"/>
                  </a:cubicBezTo>
                  <a:lnTo>
                    <a:pt x="159297" y="203720"/>
                  </a:lnTo>
                  <a:cubicBezTo>
                    <a:pt x="165212" y="201320"/>
                    <a:pt x="171898" y="201815"/>
                    <a:pt x="177394" y="205053"/>
                  </a:cubicBezTo>
                  <a:lnTo>
                    <a:pt x="180538" y="206959"/>
                  </a:lnTo>
                  <a:lnTo>
                    <a:pt x="188443" y="211626"/>
                  </a:lnTo>
                  <a:lnTo>
                    <a:pt x="190634" y="212388"/>
                  </a:lnTo>
                  <a:lnTo>
                    <a:pt x="190634" y="212388"/>
                  </a:lnTo>
                  <a:lnTo>
                    <a:pt x="191491" y="211721"/>
                  </a:lnTo>
                  <a:cubicBezTo>
                    <a:pt x="196539" y="207530"/>
                    <a:pt x="201016" y="203149"/>
                    <a:pt x="205874" y="198672"/>
                  </a:cubicBezTo>
                  <a:cubicBezTo>
                    <a:pt x="206541" y="197910"/>
                    <a:pt x="207207" y="197338"/>
                    <a:pt x="205874" y="195148"/>
                  </a:cubicBezTo>
                  <a:lnTo>
                    <a:pt x="200730" y="182860"/>
                  </a:lnTo>
                  <a:cubicBezTo>
                    <a:pt x="198016" y="177336"/>
                    <a:pt x="198016" y="170859"/>
                    <a:pt x="200730" y="165334"/>
                  </a:cubicBezTo>
                  <a:lnTo>
                    <a:pt x="205207" y="155809"/>
                  </a:lnTo>
                  <a:cubicBezTo>
                    <a:pt x="207712" y="149999"/>
                    <a:pt x="212780" y="145703"/>
                    <a:pt x="218923" y="144189"/>
                  </a:cubicBezTo>
                  <a:lnTo>
                    <a:pt x="231687" y="140855"/>
                  </a:lnTo>
                  <a:cubicBezTo>
                    <a:pt x="233878" y="140284"/>
                    <a:pt x="233973" y="139236"/>
                    <a:pt x="233973" y="138569"/>
                  </a:cubicBezTo>
                  <a:cubicBezTo>
                    <a:pt x="234449" y="131997"/>
                    <a:pt x="234639" y="125425"/>
                    <a:pt x="234735" y="118852"/>
                  </a:cubicBezTo>
                  <a:cubicBezTo>
                    <a:pt x="234735" y="118185"/>
                    <a:pt x="234735" y="117424"/>
                    <a:pt x="232830" y="116757"/>
                  </a:cubicBezTo>
                  <a:lnTo>
                    <a:pt x="220162" y="112375"/>
                  </a:lnTo>
                  <a:cubicBezTo>
                    <a:pt x="213761" y="110356"/>
                    <a:pt x="208751" y="105346"/>
                    <a:pt x="206731" y="98945"/>
                  </a:cubicBezTo>
                  <a:lnTo>
                    <a:pt x="203207" y="89992"/>
                  </a:lnTo>
                  <a:cubicBezTo>
                    <a:pt x="200435" y="84791"/>
                    <a:pt x="200769" y="78485"/>
                    <a:pt x="204064" y="73608"/>
                  </a:cubicBezTo>
                  <a:lnTo>
                    <a:pt x="211780" y="60464"/>
                  </a:lnTo>
                  <a:cubicBezTo>
                    <a:pt x="212922" y="58464"/>
                    <a:pt x="212256" y="57702"/>
                    <a:pt x="211780" y="57225"/>
                  </a:cubicBezTo>
                  <a:cubicBezTo>
                    <a:pt x="207207" y="52082"/>
                    <a:pt x="203016" y="47700"/>
                    <a:pt x="198825" y="43319"/>
                  </a:cubicBezTo>
                  <a:cubicBezTo>
                    <a:pt x="197778" y="42271"/>
                    <a:pt x="197111" y="41795"/>
                    <a:pt x="194730" y="43319"/>
                  </a:cubicBezTo>
                  <a:lnTo>
                    <a:pt x="190920" y="45224"/>
                  </a:lnTo>
                  <a:lnTo>
                    <a:pt x="181680" y="49510"/>
                  </a:lnTo>
                  <a:cubicBezTo>
                    <a:pt x="176280" y="52044"/>
                    <a:pt x="170031" y="52044"/>
                    <a:pt x="164631" y="49510"/>
                  </a:cubicBezTo>
                  <a:cubicBezTo>
                    <a:pt x="161488" y="48177"/>
                    <a:pt x="158344" y="46748"/>
                    <a:pt x="155106" y="45224"/>
                  </a:cubicBezTo>
                  <a:cubicBezTo>
                    <a:pt x="149372" y="42748"/>
                    <a:pt x="145114" y="37756"/>
                    <a:pt x="143580" y="31699"/>
                  </a:cubicBezTo>
                  <a:lnTo>
                    <a:pt x="142533" y="27698"/>
                  </a:lnTo>
                  <a:cubicBezTo>
                    <a:pt x="141771" y="24364"/>
                    <a:pt x="140913" y="21126"/>
                    <a:pt x="139961" y="18173"/>
                  </a:cubicBezTo>
                  <a:cubicBezTo>
                    <a:pt x="139008" y="15220"/>
                    <a:pt x="138818" y="16173"/>
                    <a:pt x="138247" y="16173"/>
                  </a:cubicBezTo>
                  <a:cubicBezTo>
                    <a:pt x="132055" y="15601"/>
                    <a:pt x="125483" y="15316"/>
                    <a:pt x="118625" y="15220"/>
                  </a:cubicBezTo>
                  <a:cubicBezTo>
                    <a:pt x="117291" y="15220"/>
                    <a:pt x="116530" y="15220"/>
                    <a:pt x="115672" y="17697"/>
                  </a:cubicBezTo>
                  <a:cubicBezTo>
                    <a:pt x="114244" y="21983"/>
                    <a:pt x="112815" y="26365"/>
                    <a:pt x="111291" y="30651"/>
                  </a:cubicBezTo>
                  <a:cubicBezTo>
                    <a:pt x="109329" y="36661"/>
                    <a:pt x="104680" y="41414"/>
                    <a:pt x="98718" y="43509"/>
                  </a:cubicBezTo>
                  <a:lnTo>
                    <a:pt x="89193" y="46939"/>
                  </a:lnTo>
                  <a:cubicBezTo>
                    <a:pt x="83364" y="49186"/>
                    <a:pt x="76829" y="48625"/>
                    <a:pt x="71476" y="45415"/>
                  </a:cubicBezTo>
                  <a:lnTo>
                    <a:pt x="69095" y="43986"/>
                  </a:lnTo>
                  <a:lnTo>
                    <a:pt x="59570" y="38175"/>
                  </a:lnTo>
                  <a:cubicBezTo>
                    <a:pt x="57570" y="37128"/>
                    <a:pt x="56808" y="38175"/>
                    <a:pt x="56331" y="38175"/>
                  </a:cubicBezTo>
                  <a:cubicBezTo>
                    <a:pt x="51379" y="42557"/>
                    <a:pt x="46806" y="47034"/>
                    <a:pt x="42139" y="51510"/>
                  </a:cubicBezTo>
                  <a:cubicBezTo>
                    <a:pt x="41663" y="51987"/>
                    <a:pt x="40901" y="52749"/>
                    <a:pt x="42139" y="54940"/>
                  </a:cubicBezTo>
                  <a:cubicBezTo>
                    <a:pt x="44044" y="58845"/>
                    <a:pt x="45949" y="62845"/>
                    <a:pt x="47949" y="66750"/>
                  </a:cubicBezTo>
                  <a:cubicBezTo>
                    <a:pt x="51036" y="72723"/>
                    <a:pt x="51036" y="79828"/>
                    <a:pt x="47949" y="85800"/>
                  </a:cubicBezTo>
                  <a:cubicBezTo>
                    <a:pt x="46711" y="88277"/>
                    <a:pt x="45568" y="90753"/>
                    <a:pt x="44425" y="93325"/>
                  </a:cubicBezTo>
                  <a:cubicBezTo>
                    <a:pt x="41920" y="99526"/>
                    <a:pt x="36558" y="104108"/>
                    <a:pt x="30042" y="105613"/>
                  </a:cubicBezTo>
                  <a:lnTo>
                    <a:pt x="17184" y="108946"/>
                  </a:lnTo>
                  <a:cubicBezTo>
                    <a:pt x="14898" y="109518"/>
                    <a:pt x="14803" y="110756"/>
                    <a:pt x="14803" y="111423"/>
                  </a:cubicBezTo>
                  <a:cubicBezTo>
                    <a:pt x="14422" y="117776"/>
                    <a:pt x="14231" y="124120"/>
                    <a:pt x="14231" y="130473"/>
                  </a:cubicBezTo>
                  <a:cubicBezTo>
                    <a:pt x="14231" y="131520"/>
                    <a:pt x="14231" y="132473"/>
                    <a:pt x="16422" y="133140"/>
                  </a:cubicBezTo>
                  <a:lnTo>
                    <a:pt x="19565" y="134188"/>
                  </a:lnTo>
                  <a:lnTo>
                    <a:pt x="28614" y="137235"/>
                  </a:lnTo>
                  <a:cubicBezTo>
                    <a:pt x="35119" y="139283"/>
                    <a:pt x="40177" y="144417"/>
                    <a:pt x="42139" y="150951"/>
                  </a:cubicBezTo>
                  <a:lnTo>
                    <a:pt x="42615" y="152380"/>
                  </a:lnTo>
                  <a:cubicBezTo>
                    <a:pt x="43482" y="155114"/>
                    <a:pt x="44530" y="157791"/>
                    <a:pt x="45759" y="160381"/>
                  </a:cubicBezTo>
                  <a:cubicBezTo>
                    <a:pt x="48378" y="164915"/>
                    <a:pt x="48378" y="170516"/>
                    <a:pt x="45759" y="175050"/>
                  </a:cubicBezTo>
                  <a:cubicBezTo>
                    <a:pt x="42997" y="179812"/>
                    <a:pt x="40425" y="184575"/>
                    <a:pt x="37758" y="188766"/>
                  </a:cubicBezTo>
                  <a:cubicBezTo>
                    <a:pt x="36329" y="191147"/>
                    <a:pt x="36996" y="191814"/>
                    <a:pt x="37758" y="192766"/>
                  </a:cubicBezTo>
                  <a:cubicBezTo>
                    <a:pt x="41663" y="197338"/>
                    <a:pt x="45949" y="202291"/>
                    <a:pt x="50712" y="206768"/>
                  </a:cubicBezTo>
                  <a:cubicBezTo>
                    <a:pt x="51188" y="206768"/>
                    <a:pt x="51950" y="208006"/>
                    <a:pt x="53950" y="206768"/>
                  </a:cubicBezTo>
                  <a:lnTo>
                    <a:pt x="56141" y="205720"/>
                  </a:lnTo>
                  <a:lnTo>
                    <a:pt x="65666" y="201148"/>
                  </a:lnTo>
                  <a:cubicBezTo>
                    <a:pt x="68438" y="199701"/>
                    <a:pt x="71495" y="198891"/>
                    <a:pt x="74620" y="198767"/>
                  </a:cubicBezTo>
                  <a:close/>
                  <a:moveTo>
                    <a:pt x="124530" y="179050"/>
                  </a:moveTo>
                  <a:cubicBezTo>
                    <a:pt x="94774" y="178898"/>
                    <a:pt x="70609" y="154981"/>
                    <a:pt x="70143" y="125234"/>
                  </a:cubicBezTo>
                  <a:cubicBezTo>
                    <a:pt x="71010" y="95154"/>
                    <a:pt x="96098" y="71475"/>
                    <a:pt x="126178" y="72342"/>
                  </a:cubicBezTo>
                  <a:cubicBezTo>
                    <a:pt x="154553" y="73170"/>
                    <a:pt x="177547" y="95640"/>
                    <a:pt x="179013" y="123996"/>
                  </a:cubicBezTo>
                  <a:lnTo>
                    <a:pt x="179013" y="123996"/>
                  </a:lnTo>
                  <a:cubicBezTo>
                    <a:pt x="179328" y="154047"/>
                    <a:pt x="155249" y="178688"/>
                    <a:pt x="125197" y="179050"/>
                  </a:cubicBezTo>
                  <a:close/>
                  <a:moveTo>
                    <a:pt x="124530" y="84562"/>
                  </a:moveTo>
                  <a:lnTo>
                    <a:pt x="124530" y="84562"/>
                  </a:lnTo>
                  <a:cubicBezTo>
                    <a:pt x="102385" y="84734"/>
                    <a:pt x="84573" y="102831"/>
                    <a:pt x="84745" y="124977"/>
                  </a:cubicBezTo>
                  <a:cubicBezTo>
                    <a:pt x="84830" y="135664"/>
                    <a:pt x="89174" y="145865"/>
                    <a:pt x="96813" y="153333"/>
                  </a:cubicBezTo>
                  <a:cubicBezTo>
                    <a:pt x="104309" y="160991"/>
                    <a:pt x="114682" y="165144"/>
                    <a:pt x="125388" y="164763"/>
                  </a:cubicBezTo>
                  <a:cubicBezTo>
                    <a:pt x="147552" y="164506"/>
                    <a:pt x="165317" y="146351"/>
                    <a:pt x="165107" y="124186"/>
                  </a:cubicBezTo>
                  <a:lnTo>
                    <a:pt x="165107" y="124186"/>
                  </a:lnTo>
                  <a:cubicBezTo>
                    <a:pt x="164850" y="102041"/>
                    <a:pt x="146686" y="84305"/>
                    <a:pt x="124540" y="84562"/>
                  </a:cubicBezTo>
                  <a:cubicBezTo>
                    <a:pt x="124530" y="84562"/>
                    <a:pt x="124530" y="84562"/>
                    <a:pt x="124530" y="845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BA01A88-CD67-C190-FD28-04362EBC4871}"/>
                </a:ext>
              </a:extLst>
            </p:cNvPr>
            <p:cNvSpPr/>
            <p:nvPr/>
          </p:nvSpPr>
          <p:spPr>
            <a:xfrm>
              <a:off x="3971758" y="3295331"/>
              <a:ext cx="164881" cy="165070"/>
            </a:xfrm>
            <a:custGeom>
              <a:avLst/>
              <a:gdLst>
                <a:gd name="connsiteX0" fmla="*/ 85855 w 164881"/>
                <a:gd name="connsiteY0" fmla="*/ 164938 h 165070"/>
                <a:gd name="connsiteX1" fmla="*/ 85855 w 164881"/>
                <a:gd name="connsiteY1" fmla="*/ 164938 h 165070"/>
                <a:gd name="connsiteX2" fmla="*/ 72711 w 164881"/>
                <a:gd name="connsiteY2" fmla="*/ 164461 h 165070"/>
                <a:gd name="connsiteX3" fmla="*/ 60900 w 164881"/>
                <a:gd name="connsiteY3" fmla="*/ 154936 h 165070"/>
                <a:gd name="connsiteX4" fmla="*/ 58709 w 164881"/>
                <a:gd name="connsiteY4" fmla="*/ 146268 h 165070"/>
                <a:gd name="connsiteX5" fmla="*/ 57661 w 164881"/>
                <a:gd name="connsiteY5" fmla="*/ 145221 h 165070"/>
                <a:gd name="connsiteX6" fmla="*/ 55280 w 164881"/>
                <a:gd name="connsiteY6" fmla="*/ 144173 h 165070"/>
                <a:gd name="connsiteX7" fmla="*/ 51375 w 164881"/>
                <a:gd name="connsiteY7" fmla="*/ 142268 h 165070"/>
                <a:gd name="connsiteX8" fmla="*/ 49660 w 164881"/>
                <a:gd name="connsiteY8" fmla="*/ 142268 h 165070"/>
                <a:gd name="connsiteX9" fmla="*/ 43183 w 164881"/>
                <a:gd name="connsiteY9" fmla="*/ 145411 h 165070"/>
                <a:gd name="connsiteX10" fmla="*/ 42231 w 164881"/>
                <a:gd name="connsiteY10" fmla="*/ 145888 h 165070"/>
                <a:gd name="connsiteX11" fmla="*/ 26514 w 164881"/>
                <a:gd name="connsiteY11" fmla="*/ 143411 h 165070"/>
                <a:gd name="connsiteX12" fmla="*/ 17751 w 164881"/>
                <a:gd name="connsiteY12" fmla="*/ 133886 h 165070"/>
                <a:gd name="connsiteX13" fmla="*/ 16608 w 164881"/>
                <a:gd name="connsiteY13" fmla="*/ 117598 h 165070"/>
                <a:gd name="connsiteX14" fmla="*/ 21180 w 164881"/>
                <a:gd name="connsiteY14" fmla="*/ 109978 h 165070"/>
                <a:gd name="connsiteX15" fmla="*/ 21180 w 164881"/>
                <a:gd name="connsiteY15" fmla="*/ 109978 h 165070"/>
                <a:gd name="connsiteX16" fmla="*/ 18894 w 164881"/>
                <a:gd name="connsiteY16" fmla="*/ 104073 h 165070"/>
                <a:gd name="connsiteX17" fmla="*/ 17466 w 164881"/>
                <a:gd name="connsiteY17" fmla="*/ 101882 h 165070"/>
                <a:gd name="connsiteX18" fmla="*/ 9465 w 164881"/>
                <a:gd name="connsiteY18" fmla="*/ 99120 h 165070"/>
                <a:gd name="connsiteX19" fmla="*/ -60 w 164881"/>
                <a:gd name="connsiteY19" fmla="*/ 86166 h 165070"/>
                <a:gd name="connsiteX20" fmla="*/ 416 w 164881"/>
                <a:gd name="connsiteY20" fmla="*/ 73212 h 165070"/>
                <a:gd name="connsiteX21" fmla="*/ 10703 w 164881"/>
                <a:gd name="connsiteY21" fmla="*/ 60924 h 165070"/>
                <a:gd name="connsiteX22" fmla="*/ 19180 w 164881"/>
                <a:gd name="connsiteY22" fmla="*/ 58829 h 165070"/>
                <a:gd name="connsiteX23" fmla="*/ 20514 w 164881"/>
                <a:gd name="connsiteY23" fmla="*/ 57591 h 165070"/>
                <a:gd name="connsiteX24" fmla="*/ 23085 w 164881"/>
                <a:gd name="connsiteY24" fmla="*/ 52162 h 165070"/>
                <a:gd name="connsiteX25" fmla="*/ 23085 w 164881"/>
                <a:gd name="connsiteY25" fmla="*/ 50447 h 165070"/>
                <a:gd name="connsiteX26" fmla="*/ 19466 w 164881"/>
                <a:gd name="connsiteY26" fmla="*/ 42827 h 165070"/>
                <a:gd name="connsiteX27" fmla="*/ 21752 w 164881"/>
                <a:gd name="connsiteY27" fmla="*/ 26920 h 165070"/>
                <a:gd name="connsiteX28" fmla="*/ 31277 w 164881"/>
                <a:gd name="connsiteY28" fmla="*/ 17395 h 165070"/>
                <a:gd name="connsiteX29" fmla="*/ 46993 w 164881"/>
                <a:gd name="connsiteY29" fmla="*/ 16157 h 165070"/>
                <a:gd name="connsiteX30" fmla="*/ 54232 w 164881"/>
                <a:gd name="connsiteY30" fmla="*/ 20443 h 165070"/>
                <a:gd name="connsiteX31" fmla="*/ 56328 w 164881"/>
                <a:gd name="connsiteY31" fmla="*/ 20919 h 165070"/>
                <a:gd name="connsiteX32" fmla="*/ 62138 w 164881"/>
                <a:gd name="connsiteY32" fmla="*/ 18824 h 165070"/>
                <a:gd name="connsiteX33" fmla="*/ 63281 w 164881"/>
                <a:gd name="connsiteY33" fmla="*/ 17776 h 165070"/>
                <a:gd name="connsiteX34" fmla="*/ 66138 w 164881"/>
                <a:gd name="connsiteY34" fmla="*/ 9394 h 165070"/>
                <a:gd name="connsiteX35" fmla="*/ 79378 w 164881"/>
                <a:gd name="connsiteY35" fmla="*/ -131 h 165070"/>
                <a:gd name="connsiteX36" fmla="*/ 92808 w 164881"/>
                <a:gd name="connsiteY36" fmla="*/ 631 h 165070"/>
                <a:gd name="connsiteX37" fmla="*/ 104238 w 164881"/>
                <a:gd name="connsiteY37" fmla="*/ 10156 h 165070"/>
                <a:gd name="connsiteX38" fmla="*/ 105858 w 164881"/>
                <a:gd name="connsiteY38" fmla="*/ 16729 h 165070"/>
                <a:gd name="connsiteX39" fmla="*/ 106524 w 164881"/>
                <a:gd name="connsiteY39" fmla="*/ 19396 h 165070"/>
                <a:gd name="connsiteX40" fmla="*/ 107572 w 164881"/>
                <a:gd name="connsiteY40" fmla="*/ 20348 h 165070"/>
                <a:gd name="connsiteX41" fmla="*/ 113287 w 164881"/>
                <a:gd name="connsiteY41" fmla="*/ 23110 h 165070"/>
                <a:gd name="connsiteX42" fmla="*/ 114525 w 164881"/>
                <a:gd name="connsiteY42" fmla="*/ 23110 h 165070"/>
                <a:gd name="connsiteX43" fmla="*/ 119955 w 164881"/>
                <a:gd name="connsiteY43" fmla="*/ 20539 h 165070"/>
                <a:gd name="connsiteX44" fmla="*/ 122431 w 164881"/>
                <a:gd name="connsiteY44" fmla="*/ 19300 h 165070"/>
                <a:gd name="connsiteX45" fmla="*/ 138528 w 164881"/>
                <a:gd name="connsiteY45" fmla="*/ 21872 h 165070"/>
                <a:gd name="connsiteX46" fmla="*/ 147387 w 164881"/>
                <a:gd name="connsiteY46" fmla="*/ 31397 h 165070"/>
                <a:gd name="connsiteX47" fmla="*/ 148625 w 164881"/>
                <a:gd name="connsiteY47" fmla="*/ 47018 h 165070"/>
                <a:gd name="connsiteX48" fmla="*/ 143672 w 164881"/>
                <a:gd name="connsiteY48" fmla="*/ 55400 h 165070"/>
                <a:gd name="connsiteX49" fmla="*/ 146148 w 164881"/>
                <a:gd name="connsiteY49" fmla="*/ 61877 h 165070"/>
                <a:gd name="connsiteX50" fmla="*/ 147387 w 164881"/>
                <a:gd name="connsiteY50" fmla="*/ 63496 h 165070"/>
                <a:gd name="connsiteX51" fmla="*/ 155768 w 164881"/>
                <a:gd name="connsiteY51" fmla="*/ 66354 h 165070"/>
                <a:gd name="connsiteX52" fmla="*/ 164817 w 164881"/>
                <a:gd name="connsiteY52" fmla="*/ 78927 h 165070"/>
                <a:gd name="connsiteX53" fmla="*/ 164246 w 164881"/>
                <a:gd name="connsiteY53" fmla="*/ 92357 h 165070"/>
                <a:gd name="connsiteX54" fmla="*/ 153864 w 164881"/>
                <a:gd name="connsiteY54" fmla="*/ 104358 h 165070"/>
                <a:gd name="connsiteX55" fmla="*/ 145672 w 164881"/>
                <a:gd name="connsiteY55" fmla="*/ 106454 h 165070"/>
                <a:gd name="connsiteX56" fmla="*/ 144529 w 164881"/>
                <a:gd name="connsiteY56" fmla="*/ 107502 h 165070"/>
                <a:gd name="connsiteX57" fmla="*/ 141672 w 164881"/>
                <a:gd name="connsiteY57" fmla="*/ 113693 h 165070"/>
                <a:gd name="connsiteX58" fmla="*/ 141672 w 164881"/>
                <a:gd name="connsiteY58" fmla="*/ 115122 h 165070"/>
                <a:gd name="connsiteX59" fmla="*/ 145482 w 164881"/>
                <a:gd name="connsiteY59" fmla="*/ 122837 h 165070"/>
                <a:gd name="connsiteX60" fmla="*/ 142815 w 164881"/>
                <a:gd name="connsiteY60" fmla="*/ 138553 h 165070"/>
                <a:gd name="connsiteX61" fmla="*/ 133290 w 164881"/>
                <a:gd name="connsiteY61" fmla="*/ 147412 h 165070"/>
                <a:gd name="connsiteX62" fmla="*/ 124526 w 164881"/>
                <a:gd name="connsiteY62" fmla="*/ 150936 h 165070"/>
                <a:gd name="connsiteX63" fmla="*/ 121383 w 164881"/>
                <a:gd name="connsiteY63" fmla="*/ 150174 h 165070"/>
                <a:gd name="connsiteX64" fmla="*/ 117668 w 164881"/>
                <a:gd name="connsiteY64" fmla="*/ 148745 h 165070"/>
                <a:gd name="connsiteX65" fmla="*/ 112334 w 164881"/>
                <a:gd name="connsiteY65" fmla="*/ 145602 h 165070"/>
                <a:gd name="connsiteX66" fmla="*/ 110239 w 164881"/>
                <a:gd name="connsiteY66" fmla="*/ 144268 h 165070"/>
                <a:gd name="connsiteX67" fmla="*/ 108810 w 164881"/>
                <a:gd name="connsiteY67" fmla="*/ 144268 h 165070"/>
                <a:gd name="connsiteX68" fmla="*/ 102238 w 164881"/>
                <a:gd name="connsiteY68" fmla="*/ 146745 h 165070"/>
                <a:gd name="connsiteX69" fmla="*/ 101095 w 164881"/>
                <a:gd name="connsiteY69" fmla="*/ 147697 h 165070"/>
                <a:gd name="connsiteX70" fmla="*/ 98428 w 164881"/>
                <a:gd name="connsiteY70" fmla="*/ 155413 h 165070"/>
                <a:gd name="connsiteX71" fmla="*/ 85855 w 164881"/>
                <a:gd name="connsiteY71" fmla="*/ 164938 h 165070"/>
                <a:gd name="connsiteX72" fmla="*/ 74330 w 164881"/>
                <a:gd name="connsiteY72" fmla="*/ 150269 h 165070"/>
                <a:gd name="connsiteX73" fmla="*/ 85283 w 164881"/>
                <a:gd name="connsiteY73" fmla="*/ 150269 h 165070"/>
                <a:gd name="connsiteX74" fmla="*/ 87855 w 164881"/>
                <a:gd name="connsiteY74" fmla="*/ 142840 h 165070"/>
                <a:gd name="connsiteX75" fmla="*/ 97380 w 164881"/>
                <a:gd name="connsiteY75" fmla="*/ 133315 h 165070"/>
                <a:gd name="connsiteX76" fmla="*/ 103667 w 164881"/>
                <a:gd name="connsiteY76" fmla="*/ 131029 h 165070"/>
                <a:gd name="connsiteX77" fmla="*/ 117478 w 164881"/>
                <a:gd name="connsiteY77" fmla="*/ 132172 h 165070"/>
                <a:gd name="connsiteX78" fmla="*/ 119669 w 164881"/>
                <a:gd name="connsiteY78" fmla="*/ 133505 h 165070"/>
                <a:gd name="connsiteX79" fmla="*/ 124336 w 164881"/>
                <a:gd name="connsiteY79" fmla="*/ 136267 h 165070"/>
                <a:gd name="connsiteX80" fmla="*/ 132432 w 164881"/>
                <a:gd name="connsiteY80" fmla="*/ 128933 h 165070"/>
                <a:gd name="connsiteX81" fmla="*/ 128813 w 164881"/>
                <a:gd name="connsiteY81" fmla="*/ 121408 h 165070"/>
                <a:gd name="connsiteX82" fmla="*/ 128813 w 164881"/>
                <a:gd name="connsiteY82" fmla="*/ 107978 h 165070"/>
                <a:gd name="connsiteX83" fmla="*/ 131766 w 164881"/>
                <a:gd name="connsiteY83" fmla="*/ 101596 h 165070"/>
                <a:gd name="connsiteX84" fmla="*/ 142338 w 164881"/>
                <a:gd name="connsiteY84" fmla="*/ 92643 h 165070"/>
                <a:gd name="connsiteX85" fmla="*/ 150244 w 164881"/>
                <a:gd name="connsiteY85" fmla="*/ 90738 h 165070"/>
                <a:gd name="connsiteX86" fmla="*/ 150720 w 164881"/>
                <a:gd name="connsiteY86" fmla="*/ 79784 h 165070"/>
                <a:gd name="connsiteX87" fmla="*/ 143100 w 164881"/>
                <a:gd name="connsiteY87" fmla="*/ 77117 h 165070"/>
                <a:gd name="connsiteX88" fmla="*/ 132908 w 164881"/>
                <a:gd name="connsiteY88" fmla="*/ 66830 h 165070"/>
                <a:gd name="connsiteX89" fmla="*/ 130718 w 164881"/>
                <a:gd name="connsiteY89" fmla="*/ 61210 h 165070"/>
                <a:gd name="connsiteX90" fmla="*/ 131480 w 164881"/>
                <a:gd name="connsiteY90" fmla="*/ 48351 h 165070"/>
                <a:gd name="connsiteX91" fmla="*/ 136242 w 164881"/>
                <a:gd name="connsiteY91" fmla="*/ 40160 h 165070"/>
                <a:gd name="connsiteX92" fmla="*/ 128622 w 164881"/>
                <a:gd name="connsiteY92" fmla="*/ 31873 h 165070"/>
                <a:gd name="connsiteX93" fmla="*/ 126432 w 164881"/>
                <a:gd name="connsiteY93" fmla="*/ 33397 h 165070"/>
                <a:gd name="connsiteX94" fmla="*/ 120812 w 164881"/>
                <a:gd name="connsiteY94" fmla="*/ 36064 h 165070"/>
                <a:gd name="connsiteX95" fmla="*/ 107763 w 164881"/>
                <a:gd name="connsiteY95" fmla="*/ 36064 h 165070"/>
                <a:gd name="connsiteX96" fmla="*/ 101571 w 164881"/>
                <a:gd name="connsiteY96" fmla="*/ 33207 h 165070"/>
                <a:gd name="connsiteX97" fmla="*/ 92904 w 164881"/>
                <a:gd name="connsiteY97" fmla="*/ 22729 h 165070"/>
                <a:gd name="connsiteX98" fmla="*/ 92237 w 164881"/>
                <a:gd name="connsiteY98" fmla="*/ 20062 h 165070"/>
                <a:gd name="connsiteX99" fmla="*/ 90808 w 164881"/>
                <a:gd name="connsiteY99" fmla="*/ 14347 h 165070"/>
                <a:gd name="connsiteX100" fmla="*/ 79854 w 164881"/>
                <a:gd name="connsiteY100" fmla="*/ 13871 h 165070"/>
                <a:gd name="connsiteX101" fmla="*/ 76997 w 164881"/>
                <a:gd name="connsiteY101" fmla="*/ 21967 h 165070"/>
                <a:gd name="connsiteX102" fmla="*/ 67472 w 164881"/>
                <a:gd name="connsiteY102" fmla="*/ 31492 h 165070"/>
                <a:gd name="connsiteX103" fmla="*/ 61471 w 164881"/>
                <a:gd name="connsiteY103" fmla="*/ 33683 h 165070"/>
                <a:gd name="connsiteX104" fmla="*/ 47850 w 164881"/>
                <a:gd name="connsiteY104" fmla="*/ 32445 h 165070"/>
                <a:gd name="connsiteX105" fmla="*/ 40421 w 164881"/>
                <a:gd name="connsiteY105" fmla="*/ 27968 h 165070"/>
                <a:gd name="connsiteX106" fmla="*/ 32420 w 164881"/>
                <a:gd name="connsiteY106" fmla="*/ 35493 h 165070"/>
                <a:gd name="connsiteX107" fmla="*/ 35944 w 164881"/>
                <a:gd name="connsiteY107" fmla="*/ 42827 h 165070"/>
                <a:gd name="connsiteX108" fmla="*/ 35944 w 164881"/>
                <a:gd name="connsiteY108" fmla="*/ 57591 h 165070"/>
                <a:gd name="connsiteX109" fmla="*/ 33753 w 164881"/>
                <a:gd name="connsiteY109" fmla="*/ 62258 h 165070"/>
                <a:gd name="connsiteX110" fmla="*/ 22609 w 164881"/>
                <a:gd name="connsiteY110" fmla="*/ 71783 h 165070"/>
                <a:gd name="connsiteX111" fmla="*/ 14417 w 164881"/>
                <a:gd name="connsiteY111" fmla="*/ 73879 h 165070"/>
                <a:gd name="connsiteX112" fmla="*/ 14417 w 164881"/>
                <a:gd name="connsiteY112" fmla="*/ 84737 h 165070"/>
                <a:gd name="connsiteX113" fmla="*/ 21942 w 164881"/>
                <a:gd name="connsiteY113" fmla="*/ 87309 h 165070"/>
                <a:gd name="connsiteX114" fmla="*/ 32229 w 164881"/>
                <a:gd name="connsiteY114" fmla="*/ 97786 h 165070"/>
                <a:gd name="connsiteX115" fmla="*/ 34325 w 164881"/>
                <a:gd name="connsiteY115" fmla="*/ 103597 h 165070"/>
                <a:gd name="connsiteX116" fmla="*/ 34325 w 164881"/>
                <a:gd name="connsiteY116" fmla="*/ 115407 h 165070"/>
                <a:gd name="connsiteX117" fmla="*/ 33658 w 164881"/>
                <a:gd name="connsiteY117" fmla="*/ 116455 h 165070"/>
                <a:gd name="connsiteX118" fmla="*/ 29086 w 164881"/>
                <a:gd name="connsiteY118" fmla="*/ 124266 h 165070"/>
                <a:gd name="connsiteX119" fmla="*/ 36420 w 164881"/>
                <a:gd name="connsiteY119" fmla="*/ 132362 h 165070"/>
                <a:gd name="connsiteX120" fmla="*/ 37182 w 164881"/>
                <a:gd name="connsiteY120" fmla="*/ 132362 h 165070"/>
                <a:gd name="connsiteX121" fmla="*/ 43469 w 164881"/>
                <a:gd name="connsiteY121" fmla="*/ 129314 h 165070"/>
                <a:gd name="connsiteX122" fmla="*/ 57851 w 164881"/>
                <a:gd name="connsiteY122" fmla="*/ 129314 h 165070"/>
                <a:gd name="connsiteX123" fmla="*/ 61376 w 164881"/>
                <a:gd name="connsiteY123" fmla="*/ 130933 h 165070"/>
                <a:gd name="connsiteX124" fmla="*/ 63852 w 164881"/>
                <a:gd name="connsiteY124" fmla="*/ 132076 h 165070"/>
                <a:gd name="connsiteX125" fmla="*/ 72711 w 164881"/>
                <a:gd name="connsiteY125" fmla="*/ 142744 h 165070"/>
                <a:gd name="connsiteX126" fmla="*/ 123765 w 164881"/>
                <a:gd name="connsiteY126" fmla="*/ 137124 h 165070"/>
                <a:gd name="connsiteX127" fmla="*/ 123765 w 164881"/>
                <a:gd name="connsiteY127" fmla="*/ 137124 h 165070"/>
                <a:gd name="connsiteX128" fmla="*/ 82617 w 164881"/>
                <a:gd name="connsiteY128" fmla="*/ 116455 h 165070"/>
                <a:gd name="connsiteX129" fmla="*/ 48584 w 164881"/>
                <a:gd name="connsiteY129" fmla="*/ 82098 h 165070"/>
                <a:gd name="connsiteX130" fmla="*/ 58328 w 164881"/>
                <a:gd name="connsiteY130" fmla="*/ 58353 h 165070"/>
                <a:gd name="connsiteX131" fmla="*/ 82521 w 164881"/>
                <a:gd name="connsiteY131" fmla="*/ 48161 h 165070"/>
                <a:gd name="connsiteX132" fmla="*/ 82521 w 164881"/>
                <a:gd name="connsiteY132" fmla="*/ 48161 h 165070"/>
                <a:gd name="connsiteX133" fmla="*/ 116621 w 164881"/>
                <a:gd name="connsiteY133" fmla="*/ 82070 h 165070"/>
                <a:gd name="connsiteX134" fmla="*/ 116621 w 164881"/>
                <a:gd name="connsiteY134" fmla="*/ 82070 h 165070"/>
                <a:gd name="connsiteX135" fmla="*/ 82712 w 164881"/>
                <a:gd name="connsiteY135" fmla="*/ 116455 h 165070"/>
                <a:gd name="connsiteX136" fmla="*/ 82617 w 164881"/>
                <a:gd name="connsiteY136" fmla="*/ 62449 h 165070"/>
                <a:gd name="connsiteX137" fmla="*/ 82617 w 164881"/>
                <a:gd name="connsiteY137" fmla="*/ 62449 h 165070"/>
                <a:gd name="connsiteX138" fmla="*/ 68520 w 164881"/>
                <a:gd name="connsiteY138" fmla="*/ 68354 h 165070"/>
                <a:gd name="connsiteX139" fmla="*/ 62805 w 164881"/>
                <a:gd name="connsiteY139" fmla="*/ 82451 h 165070"/>
                <a:gd name="connsiteX140" fmla="*/ 68710 w 164881"/>
                <a:gd name="connsiteY140" fmla="*/ 96453 h 165070"/>
                <a:gd name="connsiteX141" fmla="*/ 82807 w 164881"/>
                <a:gd name="connsiteY141" fmla="*/ 102168 h 165070"/>
                <a:gd name="connsiteX142" fmla="*/ 102524 w 164881"/>
                <a:gd name="connsiteY142" fmla="*/ 82165 h 165070"/>
                <a:gd name="connsiteX143" fmla="*/ 102524 w 164881"/>
                <a:gd name="connsiteY143" fmla="*/ 82165 h 165070"/>
                <a:gd name="connsiteX144" fmla="*/ 82712 w 164881"/>
                <a:gd name="connsiteY144" fmla="*/ 62449 h 16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64881" h="165070">
                  <a:moveTo>
                    <a:pt x="85855" y="164938"/>
                  </a:moveTo>
                  <a:lnTo>
                    <a:pt x="85855" y="164938"/>
                  </a:lnTo>
                  <a:cubicBezTo>
                    <a:pt x="81474" y="164938"/>
                    <a:pt x="77092" y="164938"/>
                    <a:pt x="72711" y="164461"/>
                  </a:cubicBezTo>
                  <a:cubicBezTo>
                    <a:pt x="67158" y="164109"/>
                    <a:pt x="62424" y="160289"/>
                    <a:pt x="60900" y="154936"/>
                  </a:cubicBezTo>
                  <a:cubicBezTo>
                    <a:pt x="60138" y="152079"/>
                    <a:pt x="59375" y="149221"/>
                    <a:pt x="58709" y="146268"/>
                  </a:cubicBezTo>
                  <a:cubicBezTo>
                    <a:pt x="58709" y="146268"/>
                    <a:pt x="58709" y="145697"/>
                    <a:pt x="57661" y="145221"/>
                  </a:cubicBezTo>
                  <a:lnTo>
                    <a:pt x="55280" y="144173"/>
                  </a:lnTo>
                  <a:lnTo>
                    <a:pt x="51375" y="142268"/>
                  </a:lnTo>
                  <a:cubicBezTo>
                    <a:pt x="50851" y="141944"/>
                    <a:pt x="50184" y="141944"/>
                    <a:pt x="49660" y="142268"/>
                  </a:cubicBezTo>
                  <a:lnTo>
                    <a:pt x="43183" y="145411"/>
                  </a:lnTo>
                  <a:lnTo>
                    <a:pt x="42231" y="145888"/>
                  </a:lnTo>
                  <a:cubicBezTo>
                    <a:pt x="37011" y="148593"/>
                    <a:pt x="30648" y="147583"/>
                    <a:pt x="26514" y="143411"/>
                  </a:cubicBezTo>
                  <a:cubicBezTo>
                    <a:pt x="23466" y="140268"/>
                    <a:pt x="20514" y="137029"/>
                    <a:pt x="17751" y="133886"/>
                  </a:cubicBezTo>
                  <a:cubicBezTo>
                    <a:pt x="13703" y="129352"/>
                    <a:pt x="13236" y="122656"/>
                    <a:pt x="16608" y="117598"/>
                  </a:cubicBezTo>
                  <a:lnTo>
                    <a:pt x="21180" y="109978"/>
                  </a:lnTo>
                  <a:lnTo>
                    <a:pt x="21180" y="109978"/>
                  </a:lnTo>
                  <a:cubicBezTo>
                    <a:pt x="20266" y="108073"/>
                    <a:pt x="19494" y="106102"/>
                    <a:pt x="18894" y="104073"/>
                  </a:cubicBezTo>
                  <a:cubicBezTo>
                    <a:pt x="18228" y="102073"/>
                    <a:pt x="17942" y="101977"/>
                    <a:pt x="17466" y="101882"/>
                  </a:cubicBezTo>
                  <a:lnTo>
                    <a:pt x="9465" y="99120"/>
                  </a:lnTo>
                  <a:cubicBezTo>
                    <a:pt x="3731" y="97443"/>
                    <a:pt x="-175" y="92138"/>
                    <a:pt x="-60" y="86166"/>
                  </a:cubicBezTo>
                  <a:cubicBezTo>
                    <a:pt x="-60" y="81880"/>
                    <a:pt x="-60" y="77498"/>
                    <a:pt x="416" y="73212"/>
                  </a:cubicBezTo>
                  <a:cubicBezTo>
                    <a:pt x="730" y="67287"/>
                    <a:pt x="4921" y="62277"/>
                    <a:pt x="10703" y="60924"/>
                  </a:cubicBezTo>
                  <a:lnTo>
                    <a:pt x="19180" y="58829"/>
                  </a:lnTo>
                  <a:cubicBezTo>
                    <a:pt x="19751" y="58829"/>
                    <a:pt x="20133" y="58829"/>
                    <a:pt x="20514" y="57591"/>
                  </a:cubicBezTo>
                  <a:lnTo>
                    <a:pt x="23085" y="52162"/>
                  </a:lnTo>
                  <a:cubicBezTo>
                    <a:pt x="23657" y="51209"/>
                    <a:pt x="23085" y="50828"/>
                    <a:pt x="23085" y="50447"/>
                  </a:cubicBezTo>
                  <a:lnTo>
                    <a:pt x="19466" y="42827"/>
                  </a:lnTo>
                  <a:cubicBezTo>
                    <a:pt x="16551" y="37617"/>
                    <a:pt x="17494" y="31102"/>
                    <a:pt x="21752" y="26920"/>
                  </a:cubicBezTo>
                  <a:cubicBezTo>
                    <a:pt x="24895" y="23777"/>
                    <a:pt x="28229" y="20729"/>
                    <a:pt x="31277" y="17395"/>
                  </a:cubicBezTo>
                  <a:cubicBezTo>
                    <a:pt x="35630" y="13471"/>
                    <a:pt x="42078" y="12966"/>
                    <a:pt x="46993" y="16157"/>
                  </a:cubicBezTo>
                  <a:lnTo>
                    <a:pt x="54232" y="20443"/>
                  </a:lnTo>
                  <a:cubicBezTo>
                    <a:pt x="55184" y="21110"/>
                    <a:pt x="55375" y="21205"/>
                    <a:pt x="56328" y="20919"/>
                  </a:cubicBezTo>
                  <a:lnTo>
                    <a:pt x="62138" y="18824"/>
                  </a:lnTo>
                  <a:cubicBezTo>
                    <a:pt x="63090" y="18824"/>
                    <a:pt x="63186" y="18157"/>
                    <a:pt x="63281" y="17776"/>
                  </a:cubicBezTo>
                  <a:lnTo>
                    <a:pt x="66138" y="9394"/>
                  </a:lnTo>
                  <a:cubicBezTo>
                    <a:pt x="67958" y="3632"/>
                    <a:pt x="73339" y="-245"/>
                    <a:pt x="79378" y="-131"/>
                  </a:cubicBezTo>
                  <a:cubicBezTo>
                    <a:pt x="83855" y="-131"/>
                    <a:pt x="88332" y="-131"/>
                    <a:pt x="92808" y="631"/>
                  </a:cubicBezTo>
                  <a:cubicBezTo>
                    <a:pt x="98257" y="1060"/>
                    <a:pt x="102838" y="4879"/>
                    <a:pt x="104238" y="10156"/>
                  </a:cubicBezTo>
                  <a:cubicBezTo>
                    <a:pt x="104810" y="12347"/>
                    <a:pt x="105381" y="14538"/>
                    <a:pt x="105858" y="16729"/>
                  </a:cubicBezTo>
                  <a:lnTo>
                    <a:pt x="106524" y="19396"/>
                  </a:lnTo>
                  <a:cubicBezTo>
                    <a:pt x="106524" y="19396"/>
                    <a:pt x="106524" y="19967"/>
                    <a:pt x="107572" y="20348"/>
                  </a:cubicBezTo>
                  <a:lnTo>
                    <a:pt x="113287" y="23110"/>
                  </a:lnTo>
                  <a:cubicBezTo>
                    <a:pt x="114049" y="23110"/>
                    <a:pt x="114335" y="23110"/>
                    <a:pt x="114525" y="23110"/>
                  </a:cubicBezTo>
                  <a:lnTo>
                    <a:pt x="119955" y="20539"/>
                  </a:lnTo>
                  <a:lnTo>
                    <a:pt x="122431" y="19300"/>
                  </a:lnTo>
                  <a:cubicBezTo>
                    <a:pt x="127756" y="16357"/>
                    <a:pt x="134385" y="17424"/>
                    <a:pt x="138528" y="21872"/>
                  </a:cubicBezTo>
                  <a:cubicBezTo>
                    <a:pt x="141652" y="24882"/>
                    <a:pt x="144605" y="28063"/>
                    <a:pt x="147387" y="31397"/>
                  </a:cubicBezTo>
                  <a:cubicBezTo>
                    <a:pt x="151225" y="35750"/>
                    <a:pt x="151730" y="42113"/>
                    <a:pt x="148625" y="47018"/>
                  </a:cubicBezTo>
                  <a:lnTo>
                    <a:pt x="143672" y="55400"/>
                  </a:lnTo>
                  <a:lnTo>
                    <a:pt x="146148" y="61877"/>
                  </a:lnTo>
                  <a:cubicBezTo>
                    <a:pt x="146625" y="63210"/>
                    <a:pt x="146910" y="63306"/>
                    <a:pt x="147387" y="63496"/>
                  </a:cubicBezTo>
                  <a:lnTo>
                    <a:pt x="155768" y="66354"/>
                  </a:lnTo>
                  <a:cubicBezTo>
                    <a:pt x="161217" y="68106"/>
                    <a:pt x="164884" y="73202"/>
                    <a:pt x="164817" y="78927"/>
                  </a:cubicBezTo>
                  <a:cubicBezTo>
                    <a:pt x="164817" y="83432"/>
                    <a:pt x="164627" y="87909"/>
                    <a:pt x="164246" y="92357"/>
                  </a:cubicBezTo>
                  <a:cubicBezTo>
                    <a:pt x="163865" y="98234"/>
                    <a:pt x="159617" y="103130"/>
                    <a:pt x="153864" y="104358"/>
                  </a:cubicBezTo>
                  <a:lnTo>
                    <a:pt x="145672" y="106454"/>
                  </a:lnTo>
                  <a:cubicBezTo>
                    <a:pt x="145672" y="106454"/>
                    <a:pt x="145005" y="106454"/>
                    <a:pt x="144529" y="107502"/>
                  </a:cubicBezTo>
                  <a:lnTo>
                    <a:pt x="141672" y="113693"/>
                  </a:lnTo>
                  <a:cubicBezTo>
                    <a:pt x="141672" y="114550"/>
                    <a:pt x="141672" y="114836"/>
                    <a:pt x="141672" y="115122"/>
                  </a:cubicBezTo>
                  <a:lnTo>
                    <a:pt x="145482" y="122837"/>
                  </a:lnTo>
                  <a:cubicBezTo>
                    <a:pt x="148234" y="128076"/>
                    <a:pt x="147139" y="134515"/>
                    <a:pt x="142815" y="138553"/>
                  </a:cubicBezTo>
                  <a:cubicBezTo>
                    <a:pt x="139767" y="141601"/>
                    <a:pt x="136528" y="144554"/>
                    <a:pt x="133290" y="147412"/>
                  </a:cubicBezTo>
                  <a:cubicBezTo>
                    <a:pt x="130937" y="149678"/>
                    <a:pt x="127794" y="150945"/>
                    <a:pt x="124526" y="150936"/>
                  </a:cubicBezTo>
                  <a:lnTo>
                    <a:pt x="121383" y="150174"/>
                  </a:lnTo>
                  <a:cubicBezTo>
                    <a:pt x="120088" y="149859"/>
                    <a:pt x="118840" y="149383"/>
                    <a:pt x="117668" y="148745"/>
                  </a:cubicBezTo>
                  <a:cubicBezTo>
                    <a:pt x="115859" y="147792"/>
                    <a:pt x="114144" y="146649"/>
                    <a:pt x="112334" y="145602"/>
                  </a:cubicBezTo>
                  <a:lnTo>
                    <a:pt x="110239" y="144268"/>
                  </a:lnTo>
                  <a:cubicBezTo>
                    <a:pt x="110239" y="144268"/>
                    <a:pt x="109667" y="144268"/>
                    <a:pt x="108810" y="144268"/>
                  </a:cubicBezTo>
                  <a:lnTo>
                    <a:pt x="102238" y="146745"/>
                  </a:lnTo>
                  <a:cubicBezTo>
                    <a:pt x="101286" y="146745"/>
                    <a:pt x="101190" y="147316"/>
                    <a:pt x="101095" y="147697"/>
                  </a:cubicBezTo>
                  <a:lnTo>
                    <a:pt x="98428" y="155413"/>
                  </a:lnTo>
                  <a:cubicBezTo>
                    <a:pt x="96790" y="161013"/>
                    <a:pt x="91684" y="164880"/>
                    <a:pt x="85855" y="164938"/>
                  </a:cubicBezTo>
                  <a:close/>
                  <a:moveTo>
                    <a:pt x="74330" y="150269"/>
                  </a:moveTo>
                  <a:lnTo>
                    <a:pt x="85283" y="150269"/>
                  </a:lnTo>
                  <a:lnTo>
                    <a:pt x="87855" y="142840"/>
                  </a:lnTo>
                  <a:cubicBezTo>
                    <a:pt x="89370" y="138353"/>
                    <a:pt x="92894" y="134829"/>
                    <a:pt x="97380" y="133315"/>
                  </a:cubicBezTo>
                  <a:lnTo>
                    <a:pt x="103667" y="131029"/>
                  </a:lnTo>
                  <a:cubicBezTo>
                    <a:pt x="108191" y="129190"/>
                    <a:pt x="113316" y="129609"/>
                    <a:pt x="117478" y="132172"/>
                  </a:cubicBezTo>
                  <a:lnTo>
                    <a:pt x="119669" y="133505"/>
                  </a:lnTo>
                  <a:cubicBezTo>
                    <a:pt x="121193" y="134457"/>
                    <a:pt x="122717" y="135410"/>
                    <a:pt x="124336" y="136267"/>
                  </a:cubicBezTo>
                  <a:cubicBezTo>
                    <a:pt x="127384" y="133696"/>
                    <a:pt x="129956" y="131314"/>
                    <a:pt x="132432" y="128933"/>
                  </a:cubicBezTo>
                  <a:lnTo>
                    <a:pt x="128813" y="121408"/>
                  </a:lnTo>
                  <a:cubicBezTo>
                    <a:pt x="126765" y="117170"/>
                    <a:pt x="126765" y="112217"/>
                    <a:pt x="128813" y="107978"/>
                  </a:cubicBezTo>
                  <a:lnTo>
                    <a:pt x="131766" y="101596"/>
                  </a:lnTo>
                  <a:cubicBezTo>
                    <a:pt x="133709" y="97139"/>
                    <a:pt x="137614" y="93834"/>
                    <a:pt x="142338" y="92643"/>
                  </a:cubicBezTo>
                  <a:lnTo>
                    <a:pt x="150244" y="90738"/>
                  </a:lnTo>
                  <a:cubicBezTo>
                    <a:pt x="150244" y="87023"/>
                    <a:pt x="150244" y="83404"/>
                    <a:pt x="150720" y="79784"/>
                  </a:cubicBezTo>
                  <a:lnTo>
                    <a:pt x="143100" y="77117"/>
                  </a:lnTo>
                  <a:cubicBezTo>
                    <a:pt x="138214" y="75583"/>
                    <a:pt x="134404" y="71726"/>
                    <a:pt x="132908" y="66830"/>
                  </a:cubicBezTo>
                  <a:lnTo>
                    <a:pt x="130718" y="61210"/>
                  </a:lnTo>
                  <a:cubicBezTo>
                    <a:pt x="128594" y="57105"/>
                    <a:pt x="128879" y="52171"/>
                    <a:pt x="131480" y="48351"/>
                  </a:cubicBezTo>
                  <a:lnTo>
                    <a:pt x="136242" y="40160"/>
                  </a:lnTo>
                  <a:cubicBezTo>
                    <a:pt x="133861" y="37398"/>
                    <a:pt x="131289" y="34540"/>
                    <a:pt x="128622" y="31873"/>
                  </a:cubicBezTo>
                  <a:lnTo>
                    <a:pt x="126432" y="33397"/>
                  </a:lnTo>
                  <a:lnTo>
                    <a:pt x="120812" y="36064"/>
                  </a:lnTo>
                  <a:cubicBezTo>
                    <a:pt x="116678" y="38017"/>
                    <a:pt x="111896" y="38017"/>
                    <a:pt x="107763" y="36064"/>
                  </a:cubicBezTo>
                  <a:lnTo>
                    <a:pt x="101571" y="33207"/>
                  </a:lnTo>
                  <a:cubicBezTo>
                    <a:pt x="97237" y="31225"/>
                    <a:pt x="94037" y="27358"/>
                    <a:pt x="92904" y="22729"/>
                  </a:cubicBezTo>
                  <a:lnTo>
                    <a:pt x="92237" y="20062"/>
                  </a:lnTo>
                  <a:lnTo>
                    <a:pt x="90808" y="14347"/>
                  </a:lnTo>
                  <a:cubicBezTo>
                    <a:pt x="87093" y="14347"/>
                    <a:pt x="83474" y="13871"/>
                    <a:pt x="79854" y="13871"/>
                  </a:cubicBezTo>
                  <a:lnTo>
                    <a:pt x="76997" y="21967"/>
                  </a:lnTo>
                  <a:cubicBezTo>
                    <a:pt x="75435" y="26425"/>
                    <a:pt x="71930" y="29930"/>
                    <a:pt x="67472" y="31492"/>
                  </a:cubicBezTo>
                  <a:lnTo>
                    <a:pt x="61471" y="33683"/>
                  </a:lnTo>
                  <a:cubicBezTo>
                    <a:pt x="56985" y="35398"/>
                    <a:pt x="51956" y="34940"/>
                    <a:pt x="47850" y="32445"/>
                  </a:cubicBezTo>
                  <a:lnTo>
                    <a:pt x="40421" y="27968"/>
                  </a:lnTo>
                  <a:cubicBezTo>
                    <a:pt x="37658" y="30444"/>
                    <a:pt x="34992" y="32921"/>
                    <a:pt x="32420" y="35493"/>
                  </a:cubicBezTo>
                  <a:lnTo>
                    <a:pt x="35944" y="42827"/>
                  </a:lnTo>
                  <a:cubicBezTo>
                    <a:pt x="38421" y="47437"/>
                    <a:pt x="38421" y="52981"/>
                    <a:pt x="35944" y="57591"/>
                  </a:cubicBezTo>
                  <a:cubicBezTo>
                    <a:pt x="35182" y="59115"/>
                    <a:pt x="34420" y="60639"/>
                    <a:pt x="33753" y="62258"/>
                  </a:cubicBezTo>
                  <a:cubicBezTo>
                    <a:pt x="31772" y="67030"/>
                    <a:pt x="27629" y="70564"/>
                    <a:pt x="22609" y="71783"/>
                  </a:cubicBezTo>
                  <a:lnTo>
                    <a:pt x="14417" y="73879"/>
                  </a:lnTo>
                  <a:cubicBezTo>
                    <a:pt x="14417" y="77022"/>
                    <a:pt x="14417" y="80832"/>
                    <a:pt x="14417" y="84737"/>
                  </a:cubicBezTo>
                  <a:lnTo>
                    <a:pt x="21942" y="87309"/>
                  </a:lnTo>
                  <a:cubicBezTo>
                    <a:pt x="26857" y="88947"/>
                    <a:pt x="30686" y="92843"/>
                    <a:pt x="32229" y="97786"/>
                  </a:cubicBezTo>
                  <a:cubicBezTo>
                    <a:pt x="32801" y="99767"/>
                    <a:pt x="33506" y="101711"/>
                    <a:pt x="34325" y="103597"/>
                  </a:cubicBezTo>
                  <a:cubicBezTo>
                    <a:pt x="36430" y="107254"/>
                    <a:pt x="36430" y="111750"/>
                    <a:pt x="34325" y="115407"/>
                  </a:cubicBezTo>
                  <a:lnTo>
                    <a:pt x="33658" y="116455"/>
                  </a:lnTo>
                  <a:lnTo>
                    <a:pt x="29086" y="124266"/>
                  </a:lnTo>
                  <a:cubicBezTo>
                    <a:pt x="31277" y="126838"/>
                    <a:pt x="33849" y="129600"/>
                    <a:pt x="36420" y="132362"/>
                  </a:cubicBezTo>
                  <a:lnTo>
                    <a:pt x="37182" y="132362"/>
                  </a:lnTo>
                  <a:lnTo>
                    <a:pt x="43469" y="129314"/>
                  </a:lnTo>
                  <a:cubicBezTo>
                    <a:pt x="47965" y="126923"/>
                    <a:pt x="53356" y="126923"/>
                    <a:pt x="57851" y="129314"/>
                  </a:cubicBezTo>
                  <a:lnTo>
                    <a:pt x="61376" y="130933"/>
                  </a:lnTo>
                  <a:lnTo>
                    <a:pt x="63852" y="132076"/>
                  </a:lnTo>
                  <a:cubicBezTo>
                    <a:pt x="68319" y="134038"/>
                    <a:pt x="71596" y="137991"/>
                    <a:pt x="72711" y="142744"/>
                  </a:cubicBezTo>
                  <a:close/>
                  <a:moveTo>
                    <a:pt x="123765" y="137124"/>
                  </a:moveTo>
                  <a:lnTo>
                    <a:pt x="123765" y="137124"/>
                  </a:lnTo>
                  <a:close/>
                  <a:moveTo>
                    <a:pt x="82617" y="116455"/>
                  </a:moveTo>
                  <a:cubicBezTo>
                    <a:pt x="63728" y="116370"/>
                    <a:pt x="48498" y="100987"/>
                    <a:pt x="48584" y="82098"/>
                  </a:cubicBezTo>
                  <a:cubicBezTo>
                    <a:pt x="48622" y="73221"/>
                    <a:pt x="52117" y="64706"/>
                    <a:pt x="58328" y="58353"/>
                  </a:cubicBezTo>
                  <a:cubicBezTo>
                    <a:pt x="64729" y="51895"/>
                    <a:pt x="73425" y="48237"/>
                    <a:pt x="82521" y="48161"/>
                  </a:cubicBezTo>
                  <a:lnTo>
                    <a:pt x="82521" y="48161"/>
                  </a:lnTo>
                  <a:cubicBezTo>
                    <a:pt x="101257" y="48209"/>
                    <a:pt x="116469" y="63334"/>
                    <a:pt x="116621" y="82070"/>
                  </a:cubicBezTo>
                  <a:lnTo>
                    <a:pt x="116621" y="82070"/>
                  </a:lnTo>
                  <a:cubicBezTo>
                    <a:pt x="116725" y="100920"/>
                    <a:pt x="101562" y="116303"/>
                    <a:pt x="82712" y="116455"/>
                  </a:cubicBezTo>
                  <a:close/>
                  <a:moveTo>
                    <a:pt x="82617" y="62449"/>
                  </a:moveTo>
                  <a:lnTo>
                    <a:pt x="82617" y="62449"/>
                  </a:lnTo>
                  <a:cubicBezTo>
                    <a:pt x="77311" y="62429"/>
                    <a:pt x="72225" y="64563"/>
                    <a:pt x="68520" y="68354"/>
                  </a:cubicBezTo>
                  <a:cubicBezTo>
                    <a:pt x="64833" y="72116"/>
                    <a:pt x="62776" y="77184"/>
                    <a:pt x="62805" y="82451"/>
                  </a:cubicBezTo>
                  <a:cubicBezTo>
                    <a:pt x="62824" y="87718"/>
                    <a:pt x="64948" y="92767"/>
                    <a:pt x="68710" y="96453"/>
                  </a:cubicBezTo>
                  <a:cubicBezTo>
                    <a:pt x="72492" y="100101"/>
                    <a:pt x="77549" y="102149"/>
                    <a:pt x="82807" y="102168"/>
                  </a:cubicBezTo>
                  <a:cubicBezTo>
                    <a:pt x="93761" y="102063"/>
                    <a:pt x="102581" y="93119"/>
                    <a:pt x="102524" y="82165"/>
                  </a:cubicBezTo>
                  <a:lnTo>
                    <a:pt x="102524" y="82165"/>
                  </a:lnTo>
                  <a:cubicBezTo>
                    <a:pt x="102419" y="71278"/>
                    <a:pt x="93599" y="62496"/>
                    <a:pt x="82712" y="624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E63FCEC-7799-ABB6-2424-68047BBA91EA}"/>
              </a:ext>
            </a:extLst>
          </p:cNvPr>
          <p:cNvSpPr txBox="1"/>
          <p:nvPr/>
        </p:nvSpPr>
        <p:spPr>
          <a:xfrm>
            <a:off x="7619534" y="3350341"/>
            <a:ext cx="10510185" cy="701531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44987" dirty="0">
                <a:solidFill>
                  <a:schemeClr val="accent2"/>
                </a:solidFill>
                <a:latin typeface="UTM Raven" panose="02040603050506020204" pitchFamily="18" charset="0"/>
              </a:rPr>
              <a:t>STARTUP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6FDE9F-4253-9994-D974-17D00FEAF3C0}"/>
              </a:ext>
            </a:extLst>
          </p:cNvPr>
          <p:cNvSpPr txBox="1"/>
          <p:nvPr/>
        </p:nvSpPr>
        <p:spPr>
          <a:xfrm>
            <a:off x="9024958" y="3732842"/>
            <a:ext cx="7964040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9600" b="1" dirty="0">
                <a:solidFill>
                  <a:schemeClr val="accent5"/>
                </a:solidFill>
                <a:latin typeface="Segoe Script" panose="030B0504020000000003" pitchFamily="66" charset="0"/>
              </a:rPr>
              <a:t>5 steps lean</a:t>
            </a:r>
          </a:p>
        </p:txBody>
      </p:sp>
    </p:spTree>
    <p:extLst>
      <p:ext uri="{BB962C8B-B14F-4D97-AF65-F5344CB8AC3E}">
        <p14:creationId xmlns:p14="http://schemas.microsoft.com/office/powerpoint/2010/main" val="115498608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9107EEE-A820-2499-2895-9595188CCE82}"/>
              </a:ext>
            </a:extLst>
          </p:cNvPr>
          <p:cNvGrpSpPr/>
          <p:nvPr/>
        </p:nvGrpSpPr>
        <p:grpSpPr>
          <a:xfrm>
            <a:off x="19502118" y="0"/>
            <a:ext cx="5573620" cy="13716000"/>
            <a:chOff x="19502118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9BDDE61-5147-4F26-4492-AF6EA9D2C46F}"/>
                </a:ext>
              </a:extLst>
            </p:cNvPr>
            <p:cNvSpPr/>
            <p:nvPr/>
          </p:nvSpPr>
          <p:spPr>
            <a:xfrm>
              <a:off x="19502118" y="0"/>
              <a:ext cx="4875530" cy="1371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9396EC64-7234-3ED7-8CB5-4D2C1A1FE763}"/>
                </a:ext>
              </a:extLst>
            </p:cNvPr>
            <p:cNvSpPr/>
            <p:nvPr/>
          </p:nvSpPr>
          <p:spPr>
            <a:xfrm rot="5400000">
              <a:off x="23789881" y="10838193"/>
              <a:ext cx="1873623" cy="6980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99345B0-06B7-2C1F-AF75-5965669E0EED}"/>
              </a:ext>
            </a:extLst>
          </p:cNvPr>
          <p:cNvSpPr txBox="1"/>
          <p:nvPr/>
        </p:nvSpPr>
        <p:spPr>
          <a:xfrm>
            <a:off x="21059676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6" name="!!Main_Title">
            <a:extLst>
              <a:ext uri="{FF2B5EF4-FFF2-40B4-BE49-F238E27FC236}">
                <a16:creationId xmlns:a16="http://schemas.microsoft.com/office/drawing/2014/main" id="{8E8B2820-A14D-C8A5-F477-DECA7D976F43}"/>
              </a:ext>
            </a:extLst>
          </p:cNvPr>
          <p:cNvSpPr txBox="1"/>
          <p:nvPr/>
        </p:nvSpPr>
        <p:spPr>
          <a:xfrm>
            <a:off x="19502118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TEST</a:t>
            </a:r>
          </a:p>
        </p:txBody>
      </p:sp>
      <p:sp>
        <p:nvSpPr>
          <p:cNvPr id="7" name="!!BodyText1">
            <a:extLst>
              <a:ext uri="{FF2B5EF4-FFF2-40B4-BE49-F238E27FC236}">
                <a16:creationId xmlns:a16="http://schemas.microsoft.com/office/drawing/2014/main" id="{3964CC2B-FBC4-52D1-2858-A20AB1577CB4}"/>
              </a:ext>
            </a:extLst>
          </p:cNvPr>
          <p:cNvSpPr txBox="1"/>
          <p:nvPr/>
        </p:nvSpPr>
        <p:spPr>
          <a:xfrm>
            <a:off x="20072348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Mang mẫu thử đến tay người dùng, thu thập phản hồi thực tế và điều chỉnh liên tục để cải thiện.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8" name="!!Main_Title">
            <a:extLst>
              <a:ext uri="{FF2B5EF4-FFF2-40B4-BE49-F238E27FC236}">
                <a16:creationId xmlns:a16="http://schemas.microsoft.com/office/drawing/2014/main" id="{B6FE99EA-43CA-55D0-AD84-B255A3E14133}"/>
              </a:ext>
            </a:extLst>
          </p:cNvPr>
          <p:cNvSpPr txBox="1"/>
          <p:nvPr/>
        </p:nvSpPr>
        <p:spPr>
          <a:xfrm>
            <a:off x="19502118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Kiểm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và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Điều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chỉnh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D92CD7E-4D34-1152-85B8-C43B07743F52}"/>
              </a:ext>
            </a:extLst>
          </p:cNvPr>
          <p:cNvGrpSpPr>
            <a:grpSpLocks noChangeAspect="1"/>
          </p:cNvGrpSpPr>
          <p:nvPr/>
        </p:nvGrpSpPr>
        <p:grpSpPr>
          <a:xfrm>
            <a:off x="21541226" y="1252105"/>
            <a:ext cx="1132348" cy="1265906"/>
            <a:chOff x="7421913" y="3004118"/>
            <a:chExt cx="373374" cy="417413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CF2FC8E-8033-3CC6-F96D-2C6900345982}"/>
                </a:ext>
              </a:extLst>
            </p:cNvPr>
            <p:cNvSpPr/>
            <p:nvPr/>
          </p:nvSpPr>
          <p:spPr>
            <a:xfrm>
              <a:off x="7421913" y="3004118"/>
              <a:ext cx="373374" cy="417413"/>
            </a:xfrm>
            <a:custGeom>
              <a:avLst/>
              <a:gdLst>
                <a:gd name="connsiteX0" fmla="*/ 316752 w 373374"/>
                <a:gd name="connsiteY0" fmla="*/ 417296 h 417413"/>
                <a:gd name="connsiteX1" fmla="*/ 316323 w 373374"/>
                <a:gd name="connsiteY1" fmla="*/ 417296 h 417413"/>
                <a:gd name="connsiteX2" fmla="*/ 187474 w 373374"/>
                <a:gd name="connsiteY2" fmla="*/ 416509 h 417413"/>
                <a:gd name="connsiteX3" fmla="*/ 57122 w 373374"/>
                <a:gd name="connsiteY3" fmla="*/ 417296 h 417413"/>
                <a:gd name="connsiteX4" fmla="*/ -89 w 373374"/>
                <a:gd name="connsiteY4" fmla="*/ 360982 h 417413"/>
                <a:gd name="connsiteX5" fmla="*/ 8660 w 373374"/>
                <a:gd name="connsiteY5" fmla="*/ 330252 h 417413"/>
                <a:gd name="connsiteX6" fmla="*/ 121188 w 373374"/>
                <a:gd name="connsiteY6" fmla="*/ 152011 h 417413"/>
                <a:gd name="connsiteX7" fmla="*/ 121188 w 373374"/>
                <a:gd name="connsiteY7" fmla="*/ 41916 h 417413"/>
                <a:gd name="connsiteX8" fmla="*/ 108518 w 373374"/>
                <a:gd name="connsiteY8" fmla="*/ 41916 h 417413"/>
                <a:gd name="connsiteX9" fmla="*/ 87473 w 373374"/>
                <a:gd name="connsiteY9" fmla="*/ 21014 h 417413"/>
                <a:gd name="connsiteX10" fmla="*/ 88117 w 373374"/>
                <a:gd name="connsiteY10" fmla="*/ 15789 h 417413"/>
                <a:gd name="connsiteX11" fmla="*/ 109592 w 373374"/>
                <a:gd name="connsiteY11" fmla="*/ -103 h 417413"/>
                <a:gd name="connsiteX12" fmla="*/ 267790 w 373374"/>
                <a:gd name="connsiteY12" fmla="*/ -103 h 417413"/>
                <a:gd name="connsiteX13" fmla="*/ 288813 w 373374"/>
                <a:gd name="connsiteY13" fmla="*/ 20964 h 417413"/>
                <a:gd name="connsiteX14" fmla="*/ 288191 w 373374"/>
                <a:gd name="connsiteY14" fmla="*/ 26025 h 417413"/>
                <a:gd name="connsiteX15" fmla="*/ 266716 w 373374"/>
                <a:gd name="connsiteY15" fmla="*/ 41916 h 417413"/>
                <a:gd name="connsiteX16" fmla="*/ 253688 w 373374"/>
                <a:gd name="connsiteY16" fmla="*/ 41916 h 417413"/>
                <a:gd name="connsiteX17" fmla="*/ 253688 w 373374"/>
                <a:gd name="connsiteY17" fmla="*/ 151796 h 417413"/>
                <a:gd name="connsiteX18" fmla="*/ 364569 w 373374"/>
                <a:gd name="connsiteY18" fmla="*/ 330323 h 417413"/>
                <a:gd name="connsiteX19" fmla="*/ 346717 w 373374"/>
                <a:gd name="connsiteY19" fmla="*/ 408592 h 417413"/>
                <a:gd name="connsiteX20" fmla="*/ 316537 w 373374"/>
                <a:gd name="connsiteY20" fmla="*/ 417296 h 417413"/>
                <a:gd name="connsiteX21" fmla="*/ 109663 w 373374"/>
                <a:gd name="connsiteY21" fmla="*/ 10635 h 417413"/>
                <a:gd name="connsiteX22" fmla="*/ 98711 w 373374"/>
                <a:gd name="connsiteY22" fmla="*/ 18366 h 417413"/>
                <a:gd name="connsiteX23" fmla="*/ 100644 w 373374"/>
                <a:gd name="connsiteY23" fmla="*/ 27242 h 417413"/>
                <a:gd name="connsiteX24" fmla="*/ 108733 w 373374"/>
                <a:gd name="connsiteY24" fmla="*/ 31179 h 417413"/>
                <a:gd name="connsiteX25" fmla="*/ 126199 w 373374"/>
                <a:gd name="connsiteY25" fmla="*/ 31179 h 417413"/>
                <a:gd name="connsiteX26" fmla="*/ 132140 w 373374"/>
                <a:gd name="connsiteY26" fmla="*/ 37192 h 417413"/>
                <a:gd name="connsiteX27" fmla="*/ 131281 w 373374"/>
                <a:gd name="connsiteY27" fmla="*/ 156377 h 417413"/>
                <a:gd name="connsiteX28" fmla="*/ 17823 w 373374"/>
                <a:gd name="connsiteY28" fmla="*/ 335978 h 417413"/>
                <a:gd name="connsiteX29" fmla="*/ 32401 w 373374"/>
                <a:gd name="connsiteY29" fmla="*/ 399522 h 417413"/>
                <a:gd name="connsiteX30" fmla="*/ 57193 w 373374"/>
                <a:gd name="connsiteY30" fmla="*/ 406559 h 417413"/>
                <a:gd name="connsiteX31" fmla="*/ 187617 w 373374"/>
                <a:gd name="connsiteY31" fmla="*/ 405771 h 417413"/>
                <a:gd name="connsiteX32" fmla="*/ 316466 w 373374"/>
                <a:gd name="connsiteY32" fmla="*/ 406559 h 417413"/>
                <a:gd name="connsiteX33" fmla="*/ 316466 w 373374"/>
                <a:gd name="connsiteY33" fmla="*/ 406559 h 417413"/>
                <a:gd name="connsiteX34" fmla="*/ 362443 w 373374"/>
                <a:gd name="connsiteY34" fmla="*/ 360624 h 417413"/>
                <a:gd name="connsiteX35" fmla="*/ 355335 w 373374"/>
                <a:gd name="connsiteY35" fmla="*/ 336050 h 417413"/>
                <a:gd name="connsiteX36" fmla="*/ 242879 w 373374"/>
                <a:gd name="connsiteY36" fmla="*/ 153299 h 417413"/>
                <a:gd name="connsiteX37" fmla="*/ 242879 w 373374"/>
                <a:gd name="connsiteY37" fmla="*/ 37192 h 417413"/>
                <a:gd name="connsiteX38" fmla="*/ 248820 w 373374"/>
                <a:gd name="connsiteY38" fmla="*/ 31179 h 417413"/>
                <a:gd name="connsiteX39" fmla="*/ 266644 w 373374"/>
                <a:gd name="connsiteY39" fmla="*/ 31179 h 417413"/>
                <a:gd name="connsiteX40" fmla="*/ 277596 w 373374"/>
                <a:gd name="connsiteY40" fmla="*/ 23520 h 417413"/>
                <a:gd name="connsiteX41" fmla="*/ 275664 w 373374"/>
                <a:gd name="connsiteY41" fmla="*/ 14643 h 417413"/>
                <a:gd name="connsiteX42" fmla="*/ 267575 w 373374"/>
                <a:gd name="connsiteY42" fmla="*/ 10635 h 417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3374" h="417413">
                  <a:moveTo>
                    <a:pt x="316752" y="417296"/>
                  </a:moveTo>
                  <a:lnTo>
                    <a:pt x="316323" y="417296"/>
                  </a:lnTo>
                  <a:lnTo>
                    <a:pt x="187474" y="416509"/>
                  </a:lnTo>
                  <a:lnTo>
                    <a:pt x="57122" y="417296"/>
                  </a:lnTo>
                  <a:cubicBezTo>
                    <a:pt x="25772" y="417547"/>
                    <a:pt x="157" y="392328"/>
                    <a:pt x="-89" y="360982"/>
                  </a:cubicBezTo>
                  <a:cubicBezTo>
                    <a:pt x="-175" y="350109"/>
                    <a:pt x="2862" y="339443"/>
                    <a:pt x="8660" y="330252"/>
                  </a:cubicBezTo>
                  <a:lnTo>
                    <a:pt x="121188" y="152011"/>
                  </a:lnTo>
                  <a:cubicBezTo>
                    <a:pt x="121188" y="141703"/>
                    <a:pt x="121188" y="79354"/>
                    <a:pt x="121188" y="41916"/>
                  </a:cubicBezTo>
                  <a:lnTo>
                    <a:pt x="108518" y="41916"/>
                  </a:lnTo>
                  <a:cubicBezTo>
                    <a:pt x="96936" y="41952"/>
                    <a:pt x="87516" y="32596"/>
                    <a:pt x="87473" y="21014"/>
                  </a:cubicBezTo>
                  <a:cubicBezTo>
                    <a:pt x="87466" y="19253"/>
                    <a:pt x="87687" y="17499"/>
                    <a:pt x="88117" y="15789"/>
                  </a:cubicBezTo>
                  <a:cubicBezTo>
                    <a:pt x="90708" y="6139"/>
                    <a:pt x="99606" y="-446"/>
                    <a:pt x="109592" y="-103"/>
                  </a:cubicBezTo>
                  <a:lnTo>
                    <a:pt x="267790" y="-103"/>
                  </a:lnTo>
                  <a:cubicBezTo>
                    <a:pt x="279415" y="-88"/>
                    <a:pt x="288828" y="9339"/>
                    <a:pt x="288813" y="20964"/>
                  </a:cubicBezTo>
                  <a:cubicBezTo>
                    <a:pt x="288813" y="22668"/>
                    <a:pt x="288606" y="24371"/>
                    <a:pt x="288191" y="26025"/>
                  </a:cubicBezTo>
                  <a:cubicBezTo>
                    <a:pt x="285599" y="35674"/>
                    <a:pt x="276702" y="42260"/>
                    <a:pt x="266716" y="41916"/>
                  </a:cubicBezTo>
                  <a:lnTo>
                    <a:pt x="253688" y="41916"/>
                  </a:lnTo>
                  <a:lnTo>
                    <a:pt x="253688" y="151796"/>
                  </a:lnTo>
                  <a:lnTo>
                    <a:pt x="364569" y="330323"/>
                  </a:lnTo>
                  <a:cubicBezTo>
                    <a:pt x="381255" y="356866"/>
                    <a:pt x="373260" y="391906"/>
                    <a:pt x="346717" y="408592"/>
                  </a:cubicBezTo>
                  <a:cubicBezTo>
                    <a:pt x="337676" y="414275"/>
                    <a:pt x="327218" y="417289"/>
                    <a:pt x="316537" y="417296"/>
                  </a:cubicBezTo>
                  <a:close/>
                  <a:moveTo>
                    <a:pt x="109663" y="10635"/>
                  </a:moveTo>
                  <a:cubicBezTo>
                    <a:pt x="104688" y="10441"/>
                    <a:pt x="100193" y="13613"/>
                    <a:pt x="98711" y="18366"/>
                  </a:cubicBezTo>
                  <a:cubicBezTo>
                    <a:pt x="97945" y="21465"/>
                    <a:pt x="98661" y="24744"/>
                    <a:pt x="100644" y="27242"/>
                  </a:cubicBezTo>
                  <a:cubicBezTo>
                    <a:pt x="102591" y="29733"/>
                    <a:pt x="105576" y="31186"/>
                    <a:pt x="108733" y="31179"/>
                  </a:cubicBezTo>
                  <a:lnTo>
                    <a:pt x="126199" y="31179"/>
                  </a:lnTo>
                  <a:cubicBezTo>
                    <a:pt x="129492" y="31215"/>
                    <a:pt x="132140" y="33899"/>
                    <a:pt x="132140" y="37192"/>
                  </a:cubicBezTo>
                  <a:cubicBezTo>
                    <a:pt x="132140" y="155017"/>
                    <a:pt x="132140" y="155017"/>
                    <a:pt x="131281" y="156377"/>
                  </a:cubicBezTo>
                  <a:lnTo>
                    <a:pt x="17823" y="335978"/>
                  </a:lnTo>
                  <a:cubicBezTo>
                    <a:pt x="4301" y="357553"/>
                    <a:pt x="10828" y="386000"/>
                    <a:pt x="32401" y="399522"/>
                  </a:cubicBezTo>
                  <a:cubicBezTo>
                    <a:pt x="39827" y="404175"/>
                    <a:pt x="48431" y="406616"/>
                    <a:pt x="57193" y="406559"/>
                  </a:cubicBezTo>
                  <a:lnTo>
                    <a:pt x="187617" y="405771"/>
                  </a:lnTo>
                  <a:lnTo>
                    <a:pt x="316466" y="406559"/>
                  </a:lnTo>
                  <a:lnTo>
                    <a:pt x="316466" y="406559"/>
                  </a:lnTo>
                  <a:cubicBezTo>
                    <a:pt x="341849" y="406573"/>
                    <a:pt x="362429" y="386007"/>
                    <a:pt x="362443" y="360624"/>
                  </a:cubicBezTo>
                  <a:cubicBezTo>
                    <a:pt x="362451" y="351927"/>
                    <a:pt x="359981" y="343401"/>
                    <a:pt x="355335" y="336050"/>
                  </a:cubicBezTo>
                  <a:cubicBezTo>
                    <a:pt x="242879" y="154945"/>
                    <a:pt x="242879" y="154945"/>
                    <a:pt x="242879" y="153299"/>
                  </a:cubicBezTo>
                  <a:lnTo>
                    <a:pt x="242879" y="37192"/>
                  </a:lnTo>
                  <a:cubicBezTo>
                    <a:pt x="242879" y="33899"/>
                    <a:pt x="245527" y="31215"/>
                    <a:pt x="248820" y="31179"/>
                  </a:cubicBezTo>
                  <a:lnTo>
                    <a:pt x="266644" y="31179"/>
                  </a:lnTo>
                  <a:cubicBezTo>
                    <a:pt x="271598" y="31358"/>
                    <a:pt x="276065" y="28230"/>
                    <a:pt x="277596" y="23520"/>
                  </a:cubicBezTo>
                  <a:cubicBezTo>
                    <a:pt x="278362" y="20420"/>
                    <a:pt x="277647" y="17142"/>
                    <a:pt x="275664" y="14643"/>
                  </a:cubicBezTo>
                  <a:cubicBezTo>
                    <a:pt x="273745" y="12109"/>
                    <a:pt x="270753" y="10620"/>
                    <a:pt x="267575" y="1063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5CBB0FE-E202-E188-791F-4E6ACB5DC800}"/>
                </a:ext>
              </a:extLst>
            </p:cNvPr>
            <p:cNvSpPr/>
            <p:nvPr/>
          </p:nvSpPr>
          <p:spPr>
            <a:xfrm>
              <a:off x="7454401" y="3227970"/>
              <a:ext cx="305789" cy="167514"/>
            </a:xfrm>
            <a:custGeom>
              <a:avLst/>
              <a:gdLst>
                <a:gd name="connsiteX0" fmla="*/ 256848 w 305789"/>
                <a:gd name="connsiteY0" fmla="*/ 167388 h 167514"/>
                <a:gd name="connsiteX1" fmla="*/ 255989 w 305789"/>
                <a:gd name="connsiteY1" fmla="*/ 167388 h 167514"/>
                <a:gd name="connsiteX2" fmla="*/ 154915 w 305789"/>
                <a:gd name="connsiteY2" fmla="*/ 166744 h 167514"/>
                <a:gd name="connsiteX3" fmla="*/ 52551 w 305789"/>
                <a:gd name="connsiteY3" fmla="*/ 167388 h 167514"/>
                <a:gd name="connsiteX4" fmla="*/ 3445 w 305789"/>
                <a:gd name="connsiteY4" fmla="*/ 145913 h 167514"/>
                <a:gd name="connsiteX5" fmla="*/ 13610 w 305789"/>
                <a:gd name="connsiteY5" fmla="*/ 96736 h 167514"/>
                <a:gd name="connsiteX6" fmla="*/ 73239 w 305789"/>
                <a:gd name="connsiteY6" fmla="*/ 2390 h 167514"/>
                <a:gd name="connsiteX7" fmla="*/ 77748 w 305789"/>
                <a:gd name="connsiteY7" fmla="*/ -115 h 167514"/>
                <a:gd name="connsiteX8" fmla="*/ 231723 w 305789"/>
                <a:gd name="connsiteY8" fmla="*/ -115 h 167514"/>
                <a:gd name="connsiteX9" fmla="*/ 236304 w 305789"/>
                <a:gd name="connsiteY9" fmla="*/ 2390 h 167514"/>
                <a:gd name="connsiteX10" fmla="*/ 295002 w 305789"/>
                <a:gd name="connsiteY10" fmla="*/ 97022 h 167514"/>
                <a:gd name="connsiteX11" fmla="*/ 301230 w 305789"/>
                <a:gd name="connsiteY11" fmla="*/ 149278 h 167514"/>
                <a:gd name="connsiteX12" fmla="*/ 256848 w 305789"/>
                <a:gd name="connsiteY12" fmla="*/ 167388 h 167514"/>
                <a:gd name="connsiteX13" fmla="*/ 154915 w 305789"/>
                <a:gd name="connsiteY13" fmla="*/ 155792 h 167514"/>
                <a:gd name="connsiteX14" fmla="*/ 256061 w 305789"/>
                <a:gd name="connsiteY14" fmla="*/ 156436 h 167514"/>
                <a:gd name="connsiteX15" fmla="*/ 291852 w 305789"/>
                <a:gd name="connsiteY15" fmla="*/ 143766 h 167514"/>
                <a:gd name="connsiteX16" fmla="*/ 285410 w 305789"/>
                <a:gd name="connsiteY16" fmla="*/ 102391 h 167514"/>
                <a:gd name="connsiteX17" fmla="*/ 228144 w 305789"/>
                <a:gd name="connsiteY17" fmla="*/ 10694 h 167514"/>
                <a:gd name="connsiteX18" fmla="*/ 80755 w 305789"/>
                <a:gd name="connsiteY18" fmla="*/ 10694 h 167514"/>
                <a:gd name="connsiteX19" fmla="*/ 22630 w 305789"/>
                <a:gd name="connsiteY19" fmla="*/ 102749 h 167514"/>
                <a:gd name="connsiteX20" fmla="*/ 12966 w 305789"/>
                <a:gd name="connsiteY20" fmla="*/ 140974 h 167514"/>
                <a:gd name="connsiteX21" fmla="*/ 52480 w 305789"/>
                <a:gd name="connsiteY21" fmla="*/ 156436 h 16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5789" h="167514">
                  <a:moveTo>
                    <a:pt x="256848" y="167388"/>
                  </a:moveTo>
                  <a:lnTo>
                    <a:pt x="255989" y="167388"/>
                  </a:lnTo>
                  <a:lnTo>
                    <a:pt x="154915" y="166744"/>
                  </a:lnTo>
                  <a:lnTo>
                    <a:pt x="52551" y="167388"/>
                  </a:lnTo>
                  <a:cubicBezTo>
                    <a:pt x="28643" y="167746"/>
                    <a:pt x="10532" y="159586"/>
                    <a:pt x="3445" y="145913"/>
                  </a:cubicBezTo>
                  <a:cubicBezTo>
                    <a:pt x="-3641" y="132241"/>
                    <a:pt x="9" y="116421"/>
                    <a:pt x="13610" y="96736"/>
                  </a:cubicBezTo>
                  <a:lnTo>
                    <a:pt x="73239" y="2390"/>
                  </a:lnTo>
                  <a:cubicBezTo>
                    <a:pt x="74205" y="829"/>
                    <a:pt x="75916" y="-115"/>
                    <a:pt x="77748" y="-115"/>
                  </a:cubicBezTo>
                  <a:lnTo>
                    <a:pt x="231723" y="-115"/>
                  </a:lnTo>
                  <a:cubicBezTo>
                    <a:pt x="233584" y="-130"/>
                    <a:pt x="235316" y="815"/>
                    <a:pt x="236304" y="2390"/>
                  </a:cubicBezTo>
                  <a:lnTo>
                    <a:pt x="295002" y="97022"/>
                  </a:lnTo>
                  <a:cubicBezTo>
                    <a:pt x="306742" y="119499"/>
                    <a:pt x="308817" y="136966"/>
                    <a:pt x="301230" y="149278"/>
                  </a:cubicBezTo>
                  <a:cubicBezTo>
                    <a:pt x="293642" y="161590"/>
                    <a:pt x="278753" y="167388"/>
                    <a:pt x="256848" y="167388"/>
                  </a:cubicBezTo>
                  <a:close/>
                  <a:moveTo>
                    <a:pt x="154915" y="155792"/>
                  </a:moveTo>
                  <a:lnTo>
                    <a:pt x="256061" y="156436"/>
                  </a:lnTo>
                  <a:cubicBezTo>
                    <a:pt x="266440" y="156436"/>
                    <a:pt x="285267" y="154933"/>
                    <a:pt x="291852" y="143766"/>
                  </a:cubicBezTo>
                  <a:cubicBezTo>
                    <a:pt x="297149" y="135033"/>
                    <a:pt x="294930" y="120716"/>
                    <a:pt x="285410" y="102391"/>
                  </a:cubicBezTo>
                  <a:lnTo>
                    <a:pt x="228144" y="10694"/>
                  </a:lnTo>
                  <a:lnTo>
                    <a:pt x="80755" y="10694"/>
                  </a:lnTo>
                  <a:lnTo>
                    <a:pt x="22630" y="102749"/>
                  </a:lnTo>
                  <a:cubicBezTo>
                    <a:pt x="14827" y="113988"/>
                    <a:pt x="6953" y="129593"/>
                    <a:pt x="12966" y="140974"/>
                  </a:cubicBezTo>
                  <a:cubicBezTo>
                    <a:pt x="18979" y="152356"/>
                    <a:pt x="37233" y="156364"/>
                    <a:pt x="52480" y="156436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BFA8D19-C1ED-AE47-0AC7-83F4F4A01137}"/>
                </a:ext>
              </a:extLst>
            </p:cNvPr>
            <p:cNvSpPr/>
            <p:nvPr/>
          </p:nvSpPr>
          <p:spPr>
            <a:xfrm>
              <a:off x="7605684" y="3156888"/>
              <a:ext cx="60559" cy="60559"/>
            </a:xfrm>
            <a:custGeom>
              <a:avLst/>
              <a:gdLst>
                <a:gd name="connsiteX0" fmla="*/ 30117 w 60559"/>
                <a:gd name="connsiteY0" fmla="*/ 60444 h 60559"/>
                <a:gd name="connsiteX1" fmla="*/ -91 w 60559"/>
                <a:gd name="connsiteY1" fmla="*/ 30093 h 60559"/>
                <a:gd name="connsiteX2" fmla="*/ 30260 w 60559"/>
                <a:gd name="connsiteY2" fmla="*/ -115 h 60559"/>
                <a:gd name="connsiteX3" fmla="*/ 60468 w 60559"/>
                <a:gd name="connsiteY3" fmla="*/ 30164 h 60559"/>
                <a:gd name="connsiteX4" fmla="*/ 30117 w 60559"/>
                <a:gd name="connsiteY4" fmla="*/ 60444 h 60559"/>
                <a:gd name="connsiteX5" fmla="*/ 30117 w 60559"/>
                <a:gd name="connsiteY5" fmla="*/ 10336 h 60559"/>
                <a:gd name="connsiteX6" fmla="*/ 10646 w 60559"/>
                <a:gd name="connsiteY6" fmla="*/ 29949 h 60559"/>
                <a:gd name="connsiteX7" fmla="*/ 30260 w 60559"/>
                <a:gd name="connsiteY7" fmla="*/ 49420 h 60559"/>
                <a:gd name="connsiteX8" fmla="*/ 49730 w 60559"/>
                <a:gd name="connsiteY8" fmla="*/ 29878 h 60559"/>
                <a:gd name="connsiteX9" fmla="*/ 30117 w 60559"/>
                <a:gd name="connsiteY9" fmla="*/ 10622 h 6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559" h="60559">
                  <a:moveTo>
                    <a:pt x="30117" y="60444"/>
                  </a:moveTo>
                  <a:cubicBezTo>
                    <a:pt x="13395" y="60401"/>
                    <a:pt x="-134" y="46814"/>
                    <a:pt x="-91" y="30093"/>
                  </a:cubicBezTo>
                  <a:cubicBezTo>
                    <a:pt x="-48" y="13371"/>
                    <a:pt x="13538" y="-158"/>
                    <a:pt x="30260" y="-115"/>
                  </a:cubicBezTo>
                  <a:cubicBezTo>
                    <a:pt x="46953" y="-73"/>
                    <a:pt x="60468" y="13471"/>
                    <a:pt x="60468" y="30164"/>
                  </a:cubicBezTo>
                  <a:cubicBezTo>
                    <a:pt x="60425" y="46900"/>
                    <a:pt x="46853" y="60444"/>
                    <a:pt x="30117" y="60444"/>
                  </a:cubicBezTo>
                  <a:close/>
                  <a:moveTo>
                    <a:pt x="30117" y="10336"/>
                  </a:moveTo>
                  <a:cubicBezTo>
                    <a:pt x="19322" y="10379"/>
                    <a:pt x="10610" y="19155"/>
                    <a:pt x="10646" y="29949"/>
                  </a:cubicBezTo>
                  <a:cubicBezTo>
                    <a:pt x="10689" y="40744"/>
                    <a:pt x="19465" y="49456"/>
                    <a:pt x="30260" y="49420"/>
                  </a:cubicBezTo>
                  <a:cubicBezTo>
                    <a:pt x="41026" y="49377"/>
                    <a:pt x="49730" y="40644"/>
                    <a:pt x="49730" y="29878"/>
                  </a:cubicBezTo>
                  <a:cubicBezTo>
                    <a:pt x="49573" y="19169"/>
                    <a:pt x="40826" y="10579"/>
                    <a:pt x="30117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7AA416F-510A-23B0-4DAF-2564AFC8AA1A}"/>
                </a:ext>
              </a:extLst>
            </p:cNvPr>
            <p:cNvSpPr/>
            <p:nvPr/>
          </p:nvSpPr>
          <p:spPr>
            <a:xfrm>
              <a:off x="7604968" y="3022671"/>
              <a:ext cx="46242" cy="46242"/>
            </a:xfrm>
            <a:custGeom>
              <a:avLst/>
              <a:gdLst>
                <a:gd name="connsiteX0" fmla="*/ 23102 w 46242"/>
                <a:gd name="connsiteY0" fmla="*/ 46127 h 46242"/>
                <a:gd name="connsiteX1" fmla="*/ -91 w 46242"/>
                <a:gd name="connsiteY1" fmla="*/ 23077 h 46242"/>
                <a:gd name="connsiteX2" fmla="*/ 22959 w 46242"/>
                <a:gd name="connsiteY2" fmla="*/ -115 h 46242"/>
                <a:gd name="connsiteX3" fmla="*/ 46151 w 46242"/>
                <a:gd name="connsiteY3" fmla="*/ 22934 h 46242"/>
                <a:gd name="connsiteX4" fmla="*/ 46151 w 46242"/>
                <a:gd name="connsiteY4" fmla="*/ 23006 h 46242"/>
                <a:gd name="connsiteX5" fmla="*/ 23102 w 46242"/>
                <a:gd name="connsiteY5" fmla="*/ 46127 h 46242"/>
                <a:gd name="connsiteX6" fmla="*/ 23102 w 46242"/>
                <a:gd name="connsiteY6" fmla="*/ 10693 h 46242"/>
                <a:gd name="connsiteX7" fmla="*/ 10646 w 46242"/>
                <a:gd name="connsiteY7" fmla="*/ 23006 h 46242"/>
                <a:gd name="connsiteX8" fmla="*/ 22959 w 46242"/>
                <a:gd name="connsiteY8" fmla="*/ 35461 h 46242"/>
                <a:gd name="connsiteX9" fmla="*/ 35414 w 46242"/>
                <a:gd name="connsiteY9" fmla="*/ 23149 h 46242"/>
                <a:gd name="connsiteX10" fmla="*/ 35414 w 46242"/>
                <a:gd name="connsiteY10" fmla="*/ 23006 h 46242"/>
                <a:gd name="connsiteX11" fmla="*/ 23102 w 46242"/>
                <a:gd name="connsiteY11" fmla="*/ 10837 h 4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42" h="46242">
                  <a:moveTo>
                    <a:pt x="23102" y="46127"/>
                  </a:moveTo>
                  <a:cubicBezTo>
                    <a:pt x="10331" y="46170"/>
                    <a:pt x="-48" y="35848"/>
                    <a:pt x="-91" y="23077"/>
                  </a:cubicBezTo>
                  <a:cubicBezTo>
                    <a:pt x="-134" y="10307"/>
                    <a:pt x="10188" y="-73"/>
                    <a:pt x="22959" y="-115"/>
                  </a:cubicBezTo>
                  <a:cubicBezTo>
                    <a:pt x="35729" y="-151"/>
                    <a:pt x="46108" y="10164"/>
                    <a:pt x="46151" y="22934"/>
                  </a:cubicBezTo>
                  <a:cubicBezTo>
                    <a:pt x="46151" y="22956"/>
                    <a:pt x="46151" y="22984"/>
                    <a:pt x="46151" y="23006"/>
                  </a:cubicBezTo>
                  <a:cubicBezTo>
                    <a:pt x="46151" y="35747"/>
                    <a:pt x="35843" y="46084"/>
                    <a:pt x="23102" y="46127"/>
                  </a:cubicBezTo>
                  <a:close/>
                  <a:moveTo>
                    <a:pt x="23102" y="10693"/>
                  </a:moveTo>
                  <a:cubicBezTo>
                    <a:pt x="16266" y="10651"/>
                    <a:pt x="10689" y="16170"/>
                    <a:pt x="10646" y="23006"/>
                  </a:cubicBezTo>
                  <a:cubicBezTo>
                    <a:pt x="10610" y="29842"/>
                    <a:pt x="16122" y="35418"/>
                    <a:pt x="22959" y="35461"/>
                  </a:cubicBezTo>
                  <a:cubicBezTo>
                    <a:pt x="29795" y="35497"/>
                    <a:pt x="35371" y="29985"/>
                    <a:pt x="35414" y="23149"/>
                  </a:cubicBezTo>
                  <a:cubicBezTo>
                    <a:pt x="35414" y="23099"/>
                    <a:pt x="35414" y="23056"/>
                    <a:pt x="35414" y="23006"/>
                  </a:cubicBezTo>
                  <a:cubicBezTo>
                    <a:pt x="35299" y="16277"/>
                    <a:pt x="29830" y="10873"/>
                    <a:pt x="23102" y="10837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EA74FE6-32CD-BCED-CA53-AA960DAD3B4B}"/>
                </a:ext>
              </a:extLst>
            </p:cNvPr>
            <p:cNvSpPr/>
            <p:nvPr/>
          </p:nvSpPr>
          <p:spPr>
            <a:xfrm>
              <a:off x="7565312" y="3077431"/>
              <a:ext cx="74302" cy="74302"/>
            </a:xfrm>
            <a:custGeom>
              <a:avLst/>
              <a:gdLst>
                <a:gd name="connsiteX0" fmla="*/ 36989 w 74302"/>
                <a:gd name="connsiteY0" fmla="*/ 74187 h 74302"/>
                <a:gd name="connsiteX1" fmla="*/ -91 w 74302"/>
                <a:gd name="connsiteY1" fmla="*/ 36964 h 74302"/>
                <a:gd name="connsiteX2" fmla="*/ 37132 w 74302"/>
                <a:gd name="connsiteY2" fmla="*/ -115 h 74302"/>
                <a:gd name="connsiteX3" fmla="*/ 74212 w 74302"/>
                <a:gd name="connsiteY3" fmla="*/ 37036 h 74302"/>
                <a:gd name="connsiteX4" fmla="*/ 36989 w 74302"/>
                <a:gd name="connsiteY4" fmla="*/ 74187 h 74302"/>
                <a:gd name="connsiteX5" fmla="*/ 36989 w 74302"/>
                <a:gd name="connsiteY5" fmla="*/ 10622 h 74302"/>
                <a:gd name="connsiteX6" fmla="*/ 10646 w 74302"/>
                <a:gd name="connsiteY6" fmla="*/ 37108 h 74302"/>
                <a:gd name="connsiteX7" fmla="*/ 37132 w 74302"/>
                <a:gd name="connsiteY7" fmla="*/ 63450 h 74302"/>
                <a:gd name="connsiteX8" fmla="*/ 63474 w 74302"/>
                <a:gd name="connsiteY8" fmla="*/ 37036 h 74302"/>
                <a:gd name="connsiteX9" fmla="*/ 37060 w 74302"/>
                <a:gd name="connsiteY9" fmla="*/ 10622 h 74302"/>
                <a:gd name="connsiteX10" fmla="*/ 36989 w 74302"/>
                <a:gd name="connsiteY10" fmla="*/ 10622 h 7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02" h="74302">
                  <a:moveTo>
                    <a:pt x="36989" y="74187"/>
                  </a:moveTo>
                  <a:cubicBezTo>
                    <a:pt x="16473" y="74144"/>
                    <a:pt x="-134" y="57480"/>
                    <a:pt x="-91" y="36964"/>
                  </a:cubicBezTo>
                  <a:cubicBezTo>
                    <a:pt x="-48" y="16449"/>
                    <a:pt x="16616" y="-151"/>
                    <a:pt x="37132" y="-115"/>
                  </a:cubicBezTo>
                  <a:cubicBezTo>
                    <a:pt x="57619" y="-72"/>
                    <a:pt x="74212" y="16549"/>
                    <a:pt x="74212" y="37036"/>
                  </a:cubicBezTo>
                  <a:cubicBezTo>
                    <a:pt x="74169" y="57566"/>
                    <a:pt x="57519" y="74187"/>
                    <a:pt x="36989" y="74187"/>
                  </a:cubicBezTo>
                  <a:close/>
                  <a:moveTo>
                    <a:pt x="36989" y="10622"/>
                  </a:moveTo>
                  <a:cubicBezTo>
                    <a:pt x="22400" y="10665"/>
                    <a:pt x="10603" y="22519"/>
                    <a:pt x="10646" y="37108"/>
                  </a:cubicBezTo>
                  <a:cubicBezTo>
                    <a:pt x="10689" y="51696"/>
                    <a:pt x="22543" y="63493"/>
                    <a:pt x="37132" y="63450"/>
                  </a:cubicBezTo>
                  <a:cubicBezTo>
                    <a:pt x="51692" y="63407"/>
                    <a:pt x="63474" y="51596"/>
                    <a:pt x="63474" y="37036"/>
                  </a:cubicBezTo>
                  <a:cubicBezTo>
                    <a:pt x="63474" y="22448"/>
                    <a:pt x="51649" y="10622"/>
                    <a:pt x="37060" y="10622"/>
                  </a:cubicBezTo>
                  <a:cubicBezTo>
                    <a:pt x="37039" y="10622"/>
                    <a:pt x="37010" y="10622"/>
                    <a:pt x="36989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605F440-CCE2-7161-1FB9-EB0702F745B7}"/>
              </a:ext>
            </a:extLst>
          </p:cNvPr>
          <p:cNvGrpSpPr/>
          <p:nvPr/>
        </p:nvGrpSpPr>
        <p:grpSpPr>
          <a:xfrm>
            <a:off x="14626589" y="0"/>
            <a:ext cx="5573620" cy="13716000"/>
            <a:chOff x="14626589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FFA0059-251C-5B90-0E49-D49B0DC401C4}"/>
                </a:ext>
              </a:extLst>
            </p:cNvPr>
            <p:cNvSpPr/>
            <p:nvPr/>
          </p:nvSpPr>
          <p:spPr>
            <a:xfrm>
              <a:off x="14626589" y="0"/>
              <a:ext cx="4875530" cy="137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8351485C-160E-3616-DAB0-F1D484785A06}"/>
                </a:ext>
              </a:extLst>
            </p:cNvPr>
            <p:cNvSpPr/>
            <p:nvPr/>
          </p:nvSpPr>
          <p:spPr>
            <a:xfrm rot="5400000">
              <a:off x="18914352" y="10838193"/>
              <a:ext cx="1873623" cy="69809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B97283A-C45F-9929-C4BC-E1DAA43DA31D}"/>
              </a:ext>
            </a:extLst>
          </p:cNvPr>
          <p:cNvSpPr txBox="1"/>
          <p:nvPr/>
        </p:nvSpPr>
        <p:spPr>
          <a:xfrm>
            <a:off x="16184147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19" name="!!Main_Title">
            <a:extLst>
              <a:ext uri="{FF2B5EF4-FFF2-40B4-BE49-F238E27FC236}">
                <a16:creationId xmlns:a16="http://schemas.microsoft.com/office/drawing/2014/main" id="{C1BE5C8F-B5FE-F0F6-C5ED-9BE1B3A34BE7}"/>
              </a:ext>
            </a:extLst>
          </p:cNvPr>
          <p:cNvSpPr txBox="1"/>
          <p:nvPr/>
        </p:nvSpPr>
        <p:spPr>
          <a:xfrm>
            <a:off x="14626589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PROTOTYPING</a:t>
            </a:r>
          </a:p>
        </p:txBody>
      </p:sp>
      <p:sp>
        <p:nvSpPr>
          <p:cNvPr id="20" name="!!BodyText1">
            <a:extLst>
              <a:ext uri="{FF2B5EF4-FFF2-40B4-BE49-F238E27FC236}">
                <a16:creationId xmlns:a16="http://schemas.microsoft.com/office/drawing/2014/main" id="{019C354E-E397-DD57-3688-CA833B569D52}"/>
              </a:ext>
            </a:extLst>
          </p:cNvPr>
          <p:cNvSpPr txBox="1"/>
          <p:nvPr/>
        </p:nvSpPr>
        <p:spPr>
          <a:xfrm>
            <a:off x="15196819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Xây dựng phiên bản thử nghiệm đơn giản của sản phẩm hoặc giải pháp để kiểm nghiệm tính khả thi.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21" name="!!Main_Title">
            <a:extLst>
              <a:ext uri="{FF2B5EF4-FFF2-40B4-BE49-F238E27FC236}">
                <a16:creationId xmlns:a16="http://schemas.microsoft.com/office/drawing/2014/main" id="{1FC546E4-E804-0402-2DF9-F91D454B348E}"/>
              </a:ext>
            </a:extLst>
          </p:cNvPr>
          <p:cNvSpPr txBox="1"/>
          <p:nvPr/>
        </p:nvSpPr>
        <p:spPr>
          <a:xfrm>
            <a:off x="14626589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Tạo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Mẫu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nhanh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4D483C4-DDFB-A595-9CAB-45CF53272A08}"/>
              </a:ext>
            </a:extLst>
          </p:cNvPr>
          <p:cNvGrpSpPr>
            <a:grpSpLocks noChangeAspect="1"/>
          </p:cNvGrpSpPr>
          <p:nvPr/>
        </p:nvGrpSpPr>
        <p:grpSpPr>
          <a:xfrm>
            <a:off x="16556441" y="1350549"/>
            <a:ext cx="1267102" cy="1069018"/>
            <a:chOff x="3579611" y="3960697"/>
            <a:chExt cx="554736" cy="468016"/>
          </a:xfrm>
          <a:solidFill>
            <a:schemeClr val="bg2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8312EC-30BB-871F-B471-D765568E0D72}"/>
                </a:ext>
              </a:extLst>
            </p:cNvPr>
            <p:cNvSpPr/>
            <p:nvPr/>
          </p:nvSpPr>
          <p:spPr>
            <a:xfrm>
              <a:off x="3579611" y="3960697"/>
              <a:ext cx="554736" cy="380195"/>
            </a:xfrm>
            <a:custGeom>
              <a:avLst/>
              <a:gdLst>
                <a:gd name="connsiteX0" fmla="*/ 422090 w 554736"/>
                <a:gd name="connsiteY0" fmla="*/ 379872 h 380195"/>
                <a:gd name="connsiteX1" fmla="*/ 387514 w 554736"/>
                <a:gd name="connsiteY1" fmla="*/ 379872 h 380195"/>
                <a:gd name="connsiteX2" fmla="*/ 380370 w 554736"/>
                <a:gd name="connsiteY2" fmla="*/ 372728 h 380195"/>
                <a:gd name="connsiteX3" fmla="*/ 387514 w 554736"/>
                <a:gd name="connsiteY3" fmla="*/ 365584 h 380195"/>
                <a:gd name="connsiteX4" fmla="*/ 387514 w 554736"/>
                <a:gd name="connsiteY4" fmla="*/ 365584 h 380195"/>
                <a:gd name="connsiteX5" fmla="*/ 421899 w 554736"/>
                <a:gd name="connsiteY5" fmla="*/ 365584 h 380195"/>
                <a:gd name="connsiteX6" fmla="*/ 540828 w 554736"/>
                <a:gd name="connsiteY6" fmla="*/ 246579 h 380195"/>
                <a:gd name="connsiteX7" fmla="*/ 441425 w 554736"/>
                <a:gd name="connsiteY7" fmla="*/ 129269 h 380195"/>
                <a:gd name="connsiteX8" fmla="*/ 435806 w 554736"/>
                <a:gd name="connsiteY8" fmla="*/ 124411 h 380195"/>
                <a:gd name="connsiteX9" fmla="*/ 235381 w 554736"/>
                <a:gd name="connsiteY9" fmla="*/ 21951 h 380195"/>
                <a:gd name="connsiteX10" fmla="*/ 126434 w 554736"/>
                <a:gd name="connsiteY10" fmla="*/ 153653 h 380195"/>
                <a:gd name="connsiteX11" fmla="*/ 119099 w 554736"/>
                <a:gd name="connsiteY11" fmla="*/ 159844 h 380195"/>
                <a:gd name="connsiteX12" fmla="*/ 115194 w 554736"/>
                <a:gd name="connsiteY12" fmla="*/ 159844 h 380195"/>
                <a:gd name="connsiteX13" fmla="*/ 11857 w 554736"/>
                <a:gd name="connsiteY13" fmla="*/ 257009 h 380195"/>
                <a:gd name="connsiteX14" fmla="*/ 109013 w 554736"/>
                <a:gd name="connsiteY14" fmla="*/ 360346 h 380195"/>
                <a:gd name="connsiteX15" fmla="*/ 115194 w 554736"/>
                <a:gd name="connsiteY15" fmla="*/ 360346 h 380195"/>
                <a:gd name="connsiteX16" fmla="*/ 159581 w 554736"/>
                <a:gd name="connsiteY16" fmla="*/ 361012 h 380195"/>
                <a:gd name="connsiteX17" fmla="*/ 166724 w 554736"/>
                <a:gd name="connsiteY17" fmla="*/ 368156 h 380195"/>
                <a:gd name="connsiteX18" fmla="*/ 159581 w 554736"/>
                <a:gd name="connsiteY18" fmla="*/ 375300 h 380195"/>
                <a:gd name="connsiteX19" fmla="*/ 115480 w 554736"/>
                <a:gd name="connsiteY19" fmla="*/ 374633 h 380195"/>
                <a:gd name="connsiteX20" fmla="*/ -58 w 554736"/>
                <a:gd name="connsiteY20" fmla="*/ 261095 h 380195"/>
                <a:gd name="connsiteX21" fmla="*/ 113480 w 554736"/>
                <a:gd name="connsiteY21" fmla="*/ 145557 h 380195"/>
                <a:gd name="connsiteX22" fmla="*/ 312295 w 554736"/>
                <a:gd name="connsiteY22" fmla="*/ 2120 h 380195"/>
                <a:gd name="connsiteX23" fmla="*/ 448283 w 554736"/>
                <a:gd name="connsiteY23" fmla="*/ 116124 h 380195"/>
                <a:gd name="connsiteX24" fmla="*/ 551887 w 554736"/>
                <a:gd name="connsiteY24" fmla="*/ 273706 h 380195"/>
                <a:gd name="connsiteX25" fmla="*/ 422185 w 554736"/>
                <a:gd name="connsiteY25" fmla="*/ 380062 h 38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54736" h="380195">
                  <a:moveTo>
                    <a:pt x="422090" y="379872"/>
                  </a:moveTo>
                  <a:lnTo>
                    <a:pt x="387514" y="379872"/>
                  </a:lnTo>
                  <a:cubicBezTo>
                    <a:pt x="383571" y="379872"/>
                    <a:pt x="380370" y="376671"/>
                    <a:pt x="380370" y="372728"/>
                  </a:cubicBezTo>
                  <a:cubicBezTo>
                    <a:pt x="380370" y="368785"/>
                    <a:pt x="383571" y="365584"/>
                    <a:pt x="387514" y="365584"/>
                  </a:cubicBezTo>
                  <a:lnTo>
                    <a:pt x="387514" y="365584"/>
                  </a:lnTo>
                  <a:lnTo>
                    <a:pt x="421899" y="365584"/>
                  </a:lnTo>
                  <a:cubicBezTo>
                    <a:pt x="487603" y="365565"/>
                    <a:pt x="540848" y="312282"/>
                    <a:pt x="540828" y="246579"/>
                  </a:cubicBezTo>
                  <a:cubicBezTo>
                    <a:pt x="540819" y="188438"/>
                    <a:pt x="498775" y="138832"/>
                    <a:pt x="441425" y="129269"/>
                  </a:cubicBezTo>
                  <a:cubicBezTo>
                    <a:pt x="438806" y="128783"/>
                    <a:pt x="436663" y="126926"/>
                    <a:pt x="435806" y="124411"/>
                  </a:cubicBezTo>
                  <a:cubicBezTo>
                    <a:pt x="408755" y="40772"/>
                    <a:pt x="319020" y="-5100"/>
                    <a:pt x="235381" y="21951"/>
                  </a:cubicBezTo>
                  <a:cubicBezTo>
                    <a:pt x="176573" y="40972"/>
                    <a:pt x="134101" y="92322"/>
                    <a:pt x="126434" y="153653"/>
                  </a:cubicBezTo>
                  <a:cubicBezTo>
                    <a:pt x="125986" y="157320"/>
                    <a:pt x="122786" y="160025"/>
                    <a:pt x="119099" y="159844"/>
                  </a:cubicBezTo>
                  <a:lnTo>
                    <a:pt x="115194" y="159844"/>
                  </a:lnTo>
                  <a:cubicBezTo>
                    <a:pt x="59825" y="158139"/>
                    <a:pt x="13563" y="201640"/>
                    <a:pt x="11857" y="257009"/>
                  </a:cubicBezTo>
                  <a:cubicBezTo>
                    <a:pt x="10143" y="312368"/>
                    <a:pt x="53644" y="358640"/>
                    <a:pt x="109013" y="360346"/>
                  </a:cubicBezTo>
                  <a:cubicBezTo>
                    <a:pt x="111070" y="360412"/>
                    <a:pt x="113137" y="360412"/>
                    <a:pt x="115194" y="360346"/>
                  </a:cubicBezTo>
                  <a:cubicBezTo>
                    <a:pt x="122814" y="360346"/>
                    <a:pt x="138816" y="360346"/>
                    <a:pt x="159581" y="361012"/>
                  </a:cubicBezTo>
                  <a:cubicBezTo>
                    <a:pt x="163524" y="361012"/>
                    <a:pt x="166724" y="364213"/>
                    <a:pt x="166724" y="368156"/>
                  </a:cubicBezTo>
                  <a:cubicBezTo>
                    <a:pt x="166724" y="372099"/>
                    <a:pt x="163524" y="375300"/>
                    <a:pt x="159581" y="375300"/>
                  </a:cubicBezTo>
                  <a:cubicBezTo>
                    <a:pt x="138912" y="375300"/>
                    <a:pt x="123100" y="374633"/>
                    <a:pt x="115480" y="374633"/>
                  </a:cubicBezTo>
                  <a:cubicBezTo>
                    <a:pt x="52224" y="375185"/>
                    <a:pt x="494" y="324351"/>
                    <a:pt x="-58" y="261095"/>
                  </a:cubicBezTo>
                  <a:cubicBezTo>
                    <a:pt x="-611" y="197839"/>
                    <a:pt x="50224" y="146109"/>
                    <a:pt x="113480" y="145557"/>
                  </a:cubicBezTo>
                  <a:cubicBezTo>
                    <a:pt x="128767" y="51040"/>
                    <a:pt x="217788" y="-13177"/>
                    <a:pt x="312295" y="2120"/>
                  </a:cubicBezTo>
                  <a:cubicBezTo>
                    <a:pt x="375112" y="12283"/>
                    <a:pt x="427319" y="56041"/>
                    <a:pt x="448283" y="116124"/>
                  </a:cubicBezTo>
                  <a:cubicBezTo>
                    <a:pt x="520407" y="131031"/>
                    <a:pt x="566794" y="201583"/>
                    <a:pt x="551887" y="273706"/>
                  </a:cubicBezTo>
                  <a:cubicBezTo>
                    <a:pt x="539152" y="335314"/>
                    <a:pt x="485098" y="379643"/>
                    <a:pt x="422185" y="3800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75E22AF-8C92-EAE0-DB02-2E30AB1E582D}"/>
                </a:ext>
              </a:extLst>
            </p:cNvPr>
            <p:cNvSpPr/>
            <p:nvPr/>
          </p:nvSpPr>
          <p:spPr>
            <a:xfrm>
              <a:off x="3712204" y="4144392"/>
              <a:ext cx="291086" cy="284321"/>
            </a:xfrm>
            <a:custGeom>
              <a:avLst/>
              <a:gdLst>
                <a:gd name="connsiteX0" fmla="*/ 220632 w 291086"/>
                <a:gd name="connsiteY0" fmla="*/ 284188 h 284321"/>
                <a:gd name="connsiteX1" fmla="*/ 213488 w 291086"/>
                <a:gd name="connsiteY1" fmla="*/ 277044 h 284321"/>
                <a:gd name="connsiteX2" fmla="*/ 213488 w 291086"/>
                <a:gd name="connsiteY2" fmla="*/ 156839 h 284321"/>
                <a:gd name="connsiteX3" fmla="*/ 220632 w 291086"/>
                <a:gd name="connsiteY3" fmla="*/ 149695 h 284321"/>
                <a:gd name="connsiteX4" fmla="*/ 267304 w 291086"/>
                <a:gd name="connsiteY4" fmla="*/ 149695 h 284321"/>
                <a:gd name="connsiteX5" fmla="*/ 145479 w 291086"/>
                <a:gd name="connsiteY5" fmla="*/ 17583 h 284321"/>
                <a:gd name="connsiteX6" fmla="*/ 23654 w 291086"/>
                <a:gd name="connsiteY6" fmla="*/ 149504 h 284321"/>
                <a:gd name="connsiteX7" fmla="*/ 70327 w 291086"/>
                <a:gd name="connsiteY7" fmla="*/ 149504 h 284321"/>
                <a:gd name="connsiteX8" fmla="*/ 77471 w 291086"/>
                <a:gd name="connsiteY8" fmla="*/ 156458 h 284321"/>
                <a:gd name="connsiteX9" fmla="*/ 77471 w 291086"/>
                <a:gd name="connsiteY9" fmla="*/ 156648 h 284321"/>
                <a:gd name="connsiteX10" fmla="*/ 77471 w 291086"/>
                <a:gd name="connsiteY10" fmla="*/ 276854 h 284321"/>
                <a:gd name="connsiteX11" fmla="*/ 70327 w 291086"/>
                <a:gd name="connsiteY11" fmla="*/ 283997 h 284321"/>
                <a:gd name="connsiteX12" fmla="*/ 63183 w 291086"/>
                <a:gd name="connsiteY12" fmla="*/ 276854 h 284321"/>
                <a:gd name="connsiteX13" fmla="*/ 63183 w 291086"/>
                <a:gd name="connsiteY13" fmla="*/ 163982 h 284321"/>
                <a:gd name="connsiteX14" fmla="*/ 7081 w 291086"/>
                <a:gd name="connsiteY14" fmla="*/ 163982 h 284321"/>
                <a:gd name="connsiteX15" fmla="*/ -63 w 291086"/>
                <a:gd name="connsiteY15" fmla="*/ 156839 h 284321"/>
                <a:gd name="connsiteX16" fmla="*/ 1842 w 291086"/>
                <a:gd name="connsiteY16" fmla="*/ 151981 h 284321"/>
                <a:gd name="connsiteX17" fmla="*/ 140431 w 291086"/>
                <a:gd name="connsiteY17" fmla="*/ 2153 h 284321"/>
                <a:gd name="connsiteX18" fmla="*/ 145670 w 291086"/>
                <a:gd name="connsiteY18" fmla="*/ -133 h 284321"/>
                <a:gd name="connsiteX19" fmla="*/ 145670 w 291086"/>
                <a:gd name="connsiteY19" fmla="*/ -133 h 284321"/>
                <a:gd name="connsiteX20" fmla="*/ 150908 w 291086"/>
                <a:gd name="connsiteY20" fmla="*/ 2153 h 284321"/>
                <a:gd name="connsiteX21" fmla="*/ 289116 w 291086"/>
                <a:gd name="connsiteY21" fmla="*/ 151981 h 284321"/>
                <a:gd name="connsiteX22" fmla="*/ 288735 w 291086"/>
                <a:gd name="connsiteY22" fmla="*/ 162077 h 284321"/>
                <a:gd name="connsiteX23" fmla="*/ 283877 w 291086"/>
                <a:gd name="connsiteY23" fmla="*/ 163982 h 284321"/>
                <a:gd name="connsiteX24" fmla="*/ 227966 w 291086"/>
                <a:gd name="connsiteY24" fmla="*/ 163982 h 284321"/>
                <a:gd name="connsiteX25" fmla="*/ 227966 w 291086"/>
                <a:gd name="connsiteY25" fmla="*/ 277044 h 284321"/>
                <a:gd name="connsiteX26" fmla="*/ 220822 w 291086"/>
                <a:gd name="connsiteY26" fmla="*/ 284188 h 284321"/>
                <a:gd name="connsiteX27" fmla="*/ 220632 w 291086"/>
                <a:gd name="connsiteY27" fmla="*/ 284188 h 28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1086" h="284321">
                  <a:moveTo>
                    <a:pt x="220632" y="284188"/>
                  </a:moveTo>
                  <a:cubicBezTo>
                    <a:pt x="216707" y="284140"/>
                    <a:pt x="213535" y="280968"/>
                    <a:pt x="213488" y="277044"/>
                  </a:cubicBezTo>
                  <a:lnTo>
                    <a:pt x="213488" y="156839"/>
                  </a:lnTo>
                  <a:cubicBezTo>
                    <a:pt x="213488" y="152895"/>
                    <a:pt x="216688" y="149695"/>
                    <a:pt x="220632" y="149695"/>
                  </a:cubicBezTo>
                  <a:lnTo>
                    <a:pt x="267304" y="149695"/>
                  </a:lnTo>
                  <a:lnTo>
                    <a:pt x="145479" y="17583"/>
                  </a:lnTo>
                  <a:lnTo>
                    <a:pt x="23654" y="149504"/>
                  </a:lnTo>
                  <a:lnTo>
                    <a:pt x="70327" y="149504"/>
                  </a:lnTo>
                  <a:cubicBezTo>
                    <a:pt x="74223" y="149447"/>
                    <a:pt x="77414" y="152562"/>
                    <a:pt x="77471" y="156458"/>
                  </a:cubicBezTo>
                  <a:cubicBezTo>
                    <a:pt x="77471" y="156524"/>
                    <a:pt x="77471" y="156582"/>
                    <a:pt x="77471" y="156648"/>
                  </a:cubicBezTo>
                  <a:lnTo>
                    <a:pt x="77471" y="276854"/>
                  </a:lnTo>
                  <a:cubicBezTo>
                    <a:pt x="77471" y="280797"/>
                    <a:pt x="74270" y="283997"/>
                    <a:pt x="70327" y="283997"/>
                  </a:cubicBezTo>
                  <a:cubicBezTo>
                    <a:pt x="66384" y="283997"/>
                    <a:pt x="63183" y="280797"/>
                    <a:pt x="63183" y="276854"/>
                  </a:cubicBezTo>
                  <a:lnTo>
                    <a:pt x="63183" y="163982"/>
                  </a:lnTo>
                  <a:lnTo>
                    <a:pt x="7081" y="163982"/>
                  </a:lnTo>
                  <a:cubicBezTo>
                    <a:pt x="3138" y="163982"/>
                    <a:pt x="-63" y="160782"/>
                    <a:pt x="-63" y="156839"/>
                  </a:cubicBezTo>
                  <a:cubicBezTo>
                    <a:pt x="-63" y="155038"/>
                    <a:pt x="614" y="153305"/>
                    <a:pt x="1842" y="151981"/>
                  </a:cubicBezTo>
                  <a:lnTo>
                    <a:pt x="140431" y="2153"/>
                  </a:lnTo>
                  <a:cubicBezTo>
                    <a:pt x="141793" y="705"/>
                    <a:pt x="143689" y="-124"/>
                    <a:pt x="145670" y="-133"/>
                  </a:cubicBezTo>
                  <a:lnTo>
                    <a:pt x="145670" y="-133"/>
                  </a:lnTo>
                  <a:cubicBezTo>
                    <a:pt x="147651" y="-124"/>
                    <a:pt x="149546" y="705"/>
                    <a:pt x="150908" y="2153"/>
                  </a:cubicBezTo>
                  <a:lnTo>
                    <a:pt x="289116" y="151981"/>
                  </a:lnTo>
                  <a:cubicBezTo>
                    <a:pt x="291802" y="154876"/>
                    <a:pt x="291631" y="159391"/>
                    <a:pt x="288735" y="162077"/>
                  </a:cubicBezTo>
                  <a:cubicBezTo>
                    <a:pt x="287411" y="163306"/>
                    <a:pt x="285678" y="163982"/>
                    <a:pt x="283877" y="163982"/>
                  </a:cubicBezTo>
                  <a:lnTo>
                    <a:pt x="227966" y="163982"/>
                  </a:lnTo>
                  <a:lnTo>
                    <a:pt x="227966" y="277044"/>
                  </a:lnTo>
                  <a:cubicBezTo>
                    <a:pt x="227966" y="280987"/>
                    <a:pt x="224765" y="284188"/>
                    <a:pt x="220822" y="284188"/>
                  </a:cubicBezTo>
                  <a:cubicBezTo>
                    <a:pt x="220765" y="284188"/>
                    <a:pt x="220698" y="284188"/>
                    <a:pt x="220632" y="284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78CD331-6F7B-5358-7FC9-06735717E0A8}"/>
              </a:ext>
            </a:extLst>
          </p:cNvPr>
          <p:cNvGrpSpPr/>
          <p:nvPr/>
        </p:nvGrpSpPr>
        <p:grpSpPr>
          <a:xfrm>
            <a:off x="9751060" y="0"/>
            <a:ext cx="5573620" cy="13716000"/>
            <a:chOff x="975106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03EC3D5-978D-58F6-59B1-F42E38A7B3DF}"/>
                </a:ext>
              </a:extLst>
            </p:cNvPr>
            <p:cNvSpPr/>
            <p:nvPr/>
          </p:nvSpPr>
          <p:spPr>
            <a:xfrm>
              <a:off x="9751060" y="0"/>
              <a:ext cx="4875530" cy="137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Isosceles Triangle 26">
              <a:extLst>
                <a:ext uri="{FF2B5EF4-FFF2-40B4-BE49-F238E27FC236}">
                  <a16:creationId xmlns:a16="http://schemas.microsoft.com/office/drawing/2014/main" id="{5FFD6F6B-6725-8397-1AF7-7BC8A429C938}"/>
                </a:ext>
              </a:extLst>
            </p:cNvPr>
            <p:cNvSpPr/>
            <p:nvPr/>
          </p:nvSpPr>
          <p:spPr>
            <a:xfrm rot="5400000">
              <a:off x="14038823" y="10838193"/>
              <a:ext cx="1873623" cy="6980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4E1DED8-8164-55ED-26E0-3B408D47CE75}"/>
              </a:ext>
            </a:extLst>
          </p:cNvPr>
          <p:cNvSpPr txBox="1"/>
          <p:nvPr/>
        </p:nvSpPr>
        <p:spPr>
          <a:xfrm>
            <a:off x="1130861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29" name="!!Main_Title">
            <a:extLst>
              <a:ext uri="{FF2B5EF4-FFF2-40B4-BE49-F238E27FC236}">
                <a16:creationId xmlns:a16="http://schemas.microsoft.com/office/drawing/2014/main" id="{87E9C2B9-7073-DBFE-6514-2D1DE62E43BB}"/>
              </a:ext>
            </a:extLst>
          </p:cNvPr>
          <p:cNvSpPr txBox="1"/>
          <p:nvPr/>
        </p:nvSpPr>
        <p:spPr>
          <a:xfrm>
            <a:off x="975106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IDEATE</a:t>
            </a:r>
          </a:p>
        </p:txBody>
      </p:sp>
      <p:sp>
        <p:nvSpPr>
          <p:cNvPr id="30" name="!!BodyText1">
            <a:extLst>
              <a:ext uri="{FF2B5EF4-FFF2-40B4-BE49-F238E27FC236}">
                <a16:creationId xmlns:a16="http://schemas.microsoft.com/office/drawing/2014/main" id="{F7395DCC-FF27-135A-6748-CE9F402E7589}"/>
              </a:ext>
            </a:extLst>
          </p:cNvPr>
          <p:cNvSpPr txBox="1"/>
          <p:nvPr/>
        </p:nvSpPr>
        <p:spPr>
          <a:xfrm>
            <a:off x="10321290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Đưa ra nhiều ý tưởng giải pháp, không giới hạn hay đánh giá vội, khuyến khích tư duy đột phá.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31" name="!!Main_Title">
            <a:extLst>
              <a:ext uri="{FF2B5EF4-FFF2-40B4-BE49-F238E27FC236}">
                <a16:creationId xmlns:a16="http://schemas.microsoft.com/office/drawing/2014/main" id="{E5C15E14-F635-9B65-1F11-2C1D216FBAD2}"/>
              </a:ext>
            </a:extLst>
          </p:cNvPr>
          <p:cNvSpPr txBox="1"/>
          <p:nvPr/>
        </p:nvSpPr>
        <p:spPr>
          <a:xfrm>
            <a:off x="975106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Tạo 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Ý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tưởng 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S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áng tạo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B98C458-CE0F-CEC8-B9A6-F0006E14377F}"/>
              </a:ext>
            </a:extLst>
          </p:cNvPr>
          <p:cNvGrpSpPr>
            <a:grpSpLocks noChangeAspect="1"/>
          </p:cNvGrpSpPr>
          <p:nvPr/>
        </p:nvGrpSpPr>
        <p:grpSpPr>
          <a:xfrm>
            <a:off x="11639032" y="1190627"/>
            <a:ext cx="1267102" cy="1388862"/>
            <a:chOff x="8059734" y="3675290"/>
            <a:chExt cx="375451" cy="411529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2494F6C-7397-0416-D64F-22A0B25C83E4}"/>
                </a:ext>
              </a:extLst>
            </p:cNvPr>
            <p:cNvSpPr/>
            <p:nvPr/>
          </p:nvSpPr>
          <p:spPr>
            <a:xfrm>
              <a:off x="8130736" y="3748949"/>
              <a:ext cx="231663" cy="275378"/>
            </a:xfrm>
            <a:custGeom>
              <a:avLst/>
              <a:gdLst>
                <a:gd name="connsiteX0" fmla="*/ 116096 w 231663"/>
                <a:gd name="connsiteY0" fmla="*/ -115 h 275378"/>
                <a:gd name="connsiteX1" fmla="*/ 115237 w 231663"/>
                <a:gd name="connsiteY1" fmla="*/ -115 h 275378"/>
                <a:gd name="connsiteX2" fmla="*/ -90 w 231663"/>
                <a:gd name="connsiteY2" fmla="*/ 116199 h 275378"/>
                <a:gd name="connsiteX3" fmla="*/ 23682 w 231663"/>
                <a:gd name="connsiteY3" fmla="*/ 186000 h 275378"/>
                <a:gd name="connsiteX4" fmla="*/ 57684 w 231663"/>
                <a:gd name="connsiteY4" fmla="*/ 269895 h 275378"/>
                <a:gd name="connsiteX5" fmla="*/ 63053 w 231663"/>
                <a:gd name="connsiteY5" fmla="*/ 275263 h 275378"/>
                <a:gd name="connsiteX6" fmla="*/ 168351 w 231663"/>
                <a:gd name="connsiteY6" fmla="*/ 275263 h 275378"/>
                <a:gd name="connsiteX7" fmla="*/ 173720 w 231663"/>
                <a:gd name="connsiteY7" fmla="*/ 269895 h 275378"/>
                <a:gd name="connsiteX8" fmla="*/ 207722 w 231663"/>
                <a:gd name="connsiteY8" fmla="*/ 186000 h 275378"/>
                <a:gd name="connsiteX9" fmla="*/ 186182 w 231663"/>
                <a:gd name="connsiteY9" fmla="*/ 23729 h 275378"/>
                <a:gd name="connsiteX10" fmla="*/ 116096 w 231663"/>
                <a:gd name="connsiteY10" fmla="*/ -115 h 275378"/>
                <a:gd name="connsiteX11" fmla="*/ 93762 w 231663"/>
                <a:gd name="connsiteY11" fmla="*/ 148633 h 275378"/>
                <a:gd name="connsiteX12" fmla="*/ 79445 w 231663"/>
                <a:gd name="connsiteY12" fmla="*/ 148633 h 275378"/>
                <a:gd name="connsiteX13" fmla="*/ 70433 w 231663"/>
                <a:gd name="connsiteY13" fmla="*/ 140487 h 275378"/>
                <a:gd name="connsiteX14" fmla="*/ 70426 w 231663"/>
                <a:gd name="connsiteY14" fmla="*/ 139972 h 275378"/>
                <a:gd name="connsiteX15" fmla="*/ 79946 w 231663"/>
                <a:gd name="connsiteY15" fmla="*/ 128304 h 275378"/>
                <a:gd name="connsiteX16" fmla="*/ 82452 w 231663"/>
                <a:gd name="connsiteY16" fmla="*/ 128304 h 275378"/>
                <a:gd name="connsiteX17" fmla="*/ 89610 w 231663"/>
                <a:gd name="connsiteY17" fmla="*/ 130380 h 275378"/>
                <a:gd name="connsiteX18" fmla="*/ 93762 w 231663"/>
                <a:gd name="connsiteY18" fmla="*/ 137896 h 275378"/>
                <a:gd name="connsiteX19" fmla="*/ 104499 w 231663"/>
                <a:gd name="connsiteY19" fmla="*/ 159371 h 275378"/>
                <a:gd name="connsiteX20" fmla="*/ 114950 w 231663"/>
                <a:gd name="connsiteY20" fmla="*/ 159371 h 275378"/>
                <a:gd name="connsiteX21" fmla="*/ 125401 w 231663"/>
                <a:gd name="connsiteY21" fmla="*/ 159371 h 275378"/>
                <a:gd name="connsiteX22" fmla="*/ 125401 w 231663"/>
                <a:gd name="connsiteY22" fmla="*/ 264741 h 275378"/>
                <a:gd name="connsiteX23" fmla="*/ 104499 w 231663"/>
                <a:gd name="connsiteY23" fmla="*/ 264741 h 275378"/>
                <a:gd name="connsiteX24" fmla="*/ 199060 w 231663"/>
                <a:gd name="connsiteY24" fmla="*/ 179557 h 275378"/>
                <a:gd name="connsiteX25" fmla="*/ 162911 w 231663"/>
                <a:gd name="connsiteY25" fmla="*/ 264669 h 275378"/>
                <a:gd name="connsiteX26" fmla="*/ 136712 w 231663"/>
                <a:gd name="connsiteY26" fmla="*/ 264669 h 275378"/>
                <a:gd name="connsiteX27" fmla="*/ 136712 w 231663"/>
                <a:gd name="connsiteY27" fmla="*/ 159371 h 275378"/>
                <a:gd name="connsiteX28" fmla="*/ 151028 w 231663"/>
                <a:gd name="connsiteY28" fmla="*/ 159371 h 275378"/>
                <a:gd name="connsiteX29" fmla="*/ 170355 w 231663"/>
                <a:gd name="connsiteY29" fmla="*/ 140616 h 275378"/>
                <a:gd name="connsiteX30" fmla="*/ 170355 w 231663"/>
                <a:gd name="connsiteY30" fmla="*/ 140545 h 275378"/>
                <a:gd name="connsiteX31" fmla="*/ 151458 w 231663"/>
                <a:gd name="connsiteY31" fmla="*/ 117781 h 275378"/>
                <a:gd name="connsiteX32" fmla="*/ 133920 w 231663"/>
                <a:gd name="connsiteY32" fmla="*/ 122005 h 275378"/>
                <a:gd name="connsiteX33" fmla="*/ 125759 w 231663"/>
                <a:gd name="connsiteY33" fmla="*/ 137824 h 275378"/>
                <a:gd name="connsiteX34" fmla="*/ 125759 w 231663"/>
                <a:gd name="connsiteY34" fmla="*/ 148991 h 275378"/>
                <a:gd name="connsiteX35" fmla="*/ 119675 w 231663"/>
                <a:gd name="connsiteY35" fmla="*/ 148991 h 275378"/>
                <a:gd name="connsiteX36" fmla="*/ 118100 w 231663"/>
                <a:gd name="connsiteY36" fmla="*/ 148991 h 275378"/>
                <a:gd name="connsiteX37" fmla="*/ 112517 w 231663"/>
                <a:gd name="connsiteY37" fmla="*/ 148991 h 275378"/>
                <a:gd name="connsiteX38" fmla="*/ 110942 w 231663"/>
                <a:gd name="connsiteY38" fmla="*/ 148991 h 275378"/>
                <a:gd name="connsiteX39" fmla="*/ 104857 w 231663"/>
                <a:gd name="connsiteY39" fmla="*/ 148991 h 275378"/>
                <a:gd name="connsiteX40" fmla="*/ 104857 w 231663"/>
                <a:gd name="connsiteY40" fmla="*/ 137323 h 275378"/>
                <a:gd name="connsiteX41" fmla="*/ 96625 w 231663"/>
                <a:gd name="connsiteY41" fmla="*/ 121575 h 275378"/>
                <a:gd name="connsiteX42" fmla="*/ 79016 w 231663"/>
                <a:gd name="connsiteY42" fmla="*/ 117352 h 275378"/>
                <a:gd name="connsiteX43" fmla="*/ 60118 w 231663"/>
                <a:gd name="connsiteY43" fmla="*/ 140115 h 275378"/>
                <a:gd name="connsiteX44" fmla="*/ 79445 w 231663"/>
                <a:gd name="connsiteY44" fmla="*/ 158941 h 275378"/>
                <a:gd name="connsiteX45" fmla="*/ 93762 w 231663"/>
                <a:gd name="connsiteY45" fmla="*/ 158941 h 275378"/>
                <a:gd name="connsiteX46" fmla="*/ 93762 w 231663"/>
                <a:gd name="connsiteY46" fmla="*/ 264741 h 275378"/>
                <a:gd name="connsiteX47" fmla="*/ 68135 w 231663"/>
                <a:gd name="connsiteY47" fmla="*/ 264741 h 275378"/>
                <a:gd name="connsiteX48" fmla="*/ 32344 w 231663"/>
                <a:gd name="connsiteY48" fmla="*/ 179629 h 275378"/>
                <a:gd name="connsiteX49" fmla="*/ 51406 w 231663"/>
                <a:gd name="connsiteY49" fmla="*/ 32147 h 275378"/>
                <a:gd name="connsiteX50" fmla="*/ 114807 w 231663"/>
                <a:gd name="connsiteY50" fmla="*/ 10264 h 275378"/>
                <a:gd name="connsiteX51" fmla="*/ 116525 w 231663"/>
                <a:gd name="connsiteY51" fmla="*/ 10264 h 275378"/>
                <a:gd name="connsiteX52" fmla="*/ 221315 w 231663"/>
                <a:gd name="connsiteY52" fmla="*/ 115641 h 275378"/>
                <a:gd name="connsiteX53" fmla="*/ 199418 w 231663"/>
                <a:gd name="connsiteY53" fmla="*/ 179557 h 275378"/>
                <a:gd name="connsiteX54" fmla="*/ 136712 w 231663"/>
                <a:gd name="connsiteY54" fmla="*/ 148633 h 275378"/>
                <a:gd name="connsiteX55" fmla="*/ 136712 w 231663"/>
                <a:gd name="connsiteY55" fmla="*/ 137968 h 275378"/>
                <a:gd name="connsiteX56" fmla="*/ 140863 w 231663"/>
                <a:gd name="connsiteY56" fmla="*/ 130022 h 275378"/>
                <a:gd name="connsiteX57" fmla="*/ 148022 w 231663"/>
                <a:gd name="connsiteY57" fmla="*/ 127874 h 275378"/>
                <a:gd name="connsiteX58" fmla="*/ 150527 w 231663"/>
                <a:gd name="connsiteY58" fmla="*/ 127874 h 275378"/>
                <a:gd name="connsiteX59" fmla="*/ 159976 w 231663"/>
                <a:gd name="connsiteY59" fmla="*/ 139542 h 275378"/>
                <a:gd name="connsiteX60" fmla="*/ 151615 w 231663"/>
                <a:gd name="connsiteY60" fmla="*/ 148218 h 275378"/>
                <a:gd name="connsiteX61" fmla="*/ 150957 w 231663"/>
                <a:gd name="connsiteY61" fmla="*/ 148204 h 275378"/>
                <a:gd name="connsiteX62" fmla="*/ 136712 w 231663"/>
                <a:gd name="connsiteY62" fmla="*/ 148633 h 27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31663" h="275378">
                  <a:moveTo>
                    <a:pt x="116096" y="-115"/>
                  </a:moveTo>
                  <a:lnTo>
                    <a:pt x="115237" y="-115"/>
                  </a:lnTo>
                  <a:cubicBezTo>
                    <a:pt x="51270" y="156"/>
                    <a:pt x="-362" y="52233"/>
                    <a:pt x="-90" y="116199"/>
                  </a:cubicBezTo>
                  <a:cubicBezTo>
                    <a:pt x="17" y="141432"/>
                    <a:pt x="8364" y="165942"/>
                    <a:pt x="23682" y="186000"/>
                  </a:cubicBezTo>
                  <a:cubicBezTo>
                    <a:pt x="41650" y="209121"/>
                    <a:pt x="57684" y="232958"/>
                    <a:pt x="57684" y="269895"/>
                  </a:cubicBezTo>
                  <a:cubicBezTo>
                    <a:pt x="57720" y="272844"/>
                    <a:pt x="60104" y="275227"/>
                    <a:pt x="63053" y="275263"/>
                  </a:cubicBezTo>
                  <a:lnTo>
                    <a:pt x="168351" y="275263"/>
                  </a:lnTo>
                  <a:cubicBezTo>
                    <a:pt x="171315" y="275263"/>
                    <a:pt x="173720" y="272858"/>
                    <a:pt x="173720" y="269895"/>
                  </a:cubicBezTo>
                  <a:cubicBezTo>
                    <a:pt x="173720" y="232958"/>
                    <a:pt x="189826" y="209121"/>
                    <a:pt x="207722" y="186000"/>
                  </a:cubicBezTo>
                  <a:cubicBezTo>
                    <a:pt x="246584" y="135240"/>
                    <a:pt x="236942" y="62591"/>
                    <a:pt x="186182" y="23729"/>
                  </a:cubicBezTo>
                  <a:cubicBezTo>
                    <a:pt x="166061" y="8324"/>
                    <a:pt x="141436" y="-51"/>
                    <a:pt x="116096" y="-115"/>
                  </a:cubicBezTo>
                  <a:close/>
                  <a:moveTo>
                    <a:pt x="93762" y="148633"/>
                  </a:moveTo>
                  <a:cubicBezTo>
                    <a:pt x="89324" y="148633"/>
                    <a:pt x="84528" y="148633"/>
                    <a:pt x="79445" y="148633"/>
                  </a:cubicBezTo>
                  <a:cubicBezTo>
                    <a:pt x="74707" y="148870"/>
                    <a:pt x="70676" y="145219"/>
                    <a:pt x="70433" y="140487"/>
                  </a:cubicBezTo>
                  <a:cubicBezTo>
                    <a:pt x="70426" y="140316"/>
                    <a:pt x="70426" y="140144"/>
                    <a:pt x="70426" y="139972"/>
                  </a:cubicBezTo>
                  <a:cubicBezTo>
                    <a:pt x="70032" y="134181"/>
                    <a:pt x="74198" y="129084"/>
                    <a:pt x="79946" y="128304"/>
                  </a:cubicBezTo>
                  <a:lnTo>
                    <a:pt x="82452" y="128304"/>
                  </a:lnTo>
                  <a:cubicBezTo>
                    <a:pt x="85007" y="128146"/>
                    <a:pt x="87534" y="128884"/>
                    <a:pt x="89610" y="130380"/>
                  </a:cubicBezTo>
                  <a:cubicBezTo>
                    <a:pt x="91801" y="132348"/>
                    <a:pt x="93261" y="134997"/>
                    <a:pt x="93762" y="137896"/>
                  </a:cubicBezTo>
                  <a:close/>
                  <a:moveTo>
                    <a:pt x="104499" y="159371"/>
                  </a:moveTo>
                  <a:lnTo>
                    <a:pt x="114950" y="159371"/>
                  </a:lnTo>
                  <a:lnTo>
                    <a:pt x="125401" y="159371"/>
                  </a:lnTo>
                  <a:lnTo>
                    <a:pt x="125401" y="264741"/>
                  </a:lnTo>
                  <a:lnTo>
                    <a:pt x="104499" y="264741"/>
                  </a:lnTo>
                  <a:close/>
                  <a:moveTo>
                    <a:pt x="199060" y="179557"/>
                  </a:moveTo>
                  <a:cubicBezTo>
                    <a:pt x="180807" y="203108"/>
                    <a:pt x="164342" y="227374"/>
                    <a:pt x="162911" y="264669"/>
                  </a:cubicBezTo>
                  <a:lnTo>
                    <a:pt x="136712" y="264669"/>
                  </a:lnTo>
                  <a:lnTo>
                    <a:pt x="136712" y="159371"/>
                  </a:lnTo>
                  <a:cubicBezTo>
                    <a:pt x="141293" y="159371"/>
                    <a:pt x="146232" y="159371"/>
                    <a:pt x="151028" y="159371"/>
                  </a:cubicBezTo>
                  <a:cubicBezTo>
                    <a:pt x="161544" y="159528"/>
                    <a:pt x="170198" y="151132"/>
                    <a:pt x="170355" y="140616"/>
                  </a:cubicBezTo>
                  <a:cubicBezTo>
                    <a:pt x="170355" y="140595"/>
                    <a:pt x="170355" y="140566"/>
                    <a:pt x="170355" y="140545"/>
                  </a:cubicBezTo>
                  <a:cubicBezTo>
                    <a:pt x="171121" y="129134"/>
                    <a:pt x="162811" y="119127"/>
                    <a:pt x="151458" y="117781"/>
                  </a:cubicBezTo>
                  <a:cubicBezTo>
                    <a:pt x="145280" y="116643"/>
                    <a:pt x="138902" y="118175"/>
                    <a:pt x="133920" y="122005"/>
                  </a:cubicBezTo>
                  <a:cubicBezTo>
                    <a:pt x="129238" y="126013"/>
                    <a:pt x="126311" y="131690"/>
                    <a:pt x="125759" y="137824"/>
                  </a:cubicBezTo>
                  <a:lnTo>
                    <a:pt x="125759" y="148991"/>
                  </a:lnTo>
                  <a:lnTo>
                    <a:pt x="119675" y="148991"/>
                  </a:lnTo>
                  <a:cubicBezTo>
                    <a:pt x="119152" y="148920"/>
                    <a:pt x="118623" y="148920"/>
                    <a:pt x="118100" y="148991"/>
                  </a:cubicBezTo>
                  <a:lnTo>
                    <a:pt x="112517" y="148991"/>
                  </a:lnTo>
                  <a:cubicBezTo>
                    <a:pt x="111994" y="148920"/>
                    <a:pt x="111464" y="148920"/>
                    <a:pt x="110942" y="148991"/>
                  </a:cubicBezTo>
                  <a:lnTo>
                    <a:pt x="104857" y="148991"/>
                  </a:lnTo>
                  <a:lnTo>
                    <a:pt x="104857" y="137323"/>
                  </a:lnTo>
                  <a:cubicBezTo>
                    <a:pt x="104242" y="131210"/>
                    <a:pt x="101292" y="125570"/>
                    <a:pt x="96625" y="121575"/>
                  </a:cubicBezTo>
                  <a:cubicBezTo>
                    <a:pt x="91614" y="117753"/>
                    <a:pt x="85222" y="116221"/>
                    <a:pt x="79016" y="117352"/>
                  </a:cubicBezTo>
                  <a:cubicBezTo>
                    <a:pt x="67663" y="118697"/>
                    <a:pt x="59352" y="128705"/>
                    <a:pt x="60118" y="140115"/>
                  </a:cubicBezTo>
                  <a:cubicBezTo>
                    <a:pt x="60276" y="150645"/>
                    <a:pt x="68916" y="159063"/>
                    <a:pt x="79445" y="158941"/>
                  </a:cubicBezTo>
                  <a:cubicBezTo>
                    <a:pt x="84456" y="158941"/>
                    <a:pt x="89395" y="158941"/>
                    <a:pt x="93762" y="158941"/>
                  </a:cubicBezTo>
                  <a:lnTo>
                    <a:pt x="93762" y="264741"/>
                  </a:lnTo>
                  <a:lnTo>
                    <a:pt x="68135" y="264741"/>
                  </a:lnTo>
                  <a:cubicBezTo>
                    <a:pt x="66632" y="227446"/>
                    <a:pt x="50240" y="203179"/>
                    <a:pt x="32344" y="179629"/>
                  </a:cubicBezTo>
                  <a:cubicBezTo>
                    <a:pt x="-3118" y="133637"/>
                    <a:pt x="5415" y="67609"/>
                    <a:pt x="51406" y="32147"/>
                  </a:cubicBezTo>
                  <a:cubicBezTo>
                    <a:pt x="69581" y="18124"/>
                    <a:pt x="91851" y="10443"/>
                    <a:pt x="114807" y="10264"/>
                  </a:cubicBezTo>
                  <a:cubicBezTo>
                    <a:pt x="115380" y="10343"/>
                    <a:pt x="115953" y="10343"/>
                    <a:pt x="116525" y="10264"/>
                  </a:cubicBezTo>
                  <a:cubicBezTo>
                    <a:pt x="174564" y="10421"/>
                    <a:pt x="221480" y="57602"/>
                    <a:pt x="221315" y="115641"/>
                  </a:cubicBezTo>
                  <a:cubicBezTo>
                    <a:pt x="221251" y="138777"/>
                    <a:pt x="213556" y="161239"/>
                    <a:pt x="199418" y="179557"/>
                  </a:cubicBezTo>
                  <a:close/>
                  <a:moveTo>
                    <a:pt x="136712" y="148633"/>
                  </a:moveTo>
                  <a:lnTo>
                    <a:pt x="136712" y="137968"/>
                  </a:lnTo>
                  <a:cubicBezTo>
                    <a:pt x="137148" y="134925"/>
                    <a:pt x="138608" y="132119"/>
                    <a:pt x="140863" y="130022"/>
                  </a:cubicBezTo>
                  <a:cubicBezTo>
                    <a:pt x="142918" y="128476"/>
                    <a:pt x="145459" y="127717"/>
                    <a:pt x="148022" y="127874"/>
                  </a:cubicBezTo>
                  <a:lnTo>
                    <a:pt x="150527" y="127874"/>
                  </a:lnTo>
                  <a:cubicBezTo>
                    <a:pt x="156268" y="128655"/>
                    <a:pt x="160405" y="133766"/>
                    <a:pt x="159976" y="139542"/>
                  </a:cubicBezTo>
                  <a:cubicBezTo>
                    <a:pt x="160062" y="144245"/>
                    <a:pt x="156318" y="148132"/>
                    <a:pt x="151615" y="148218"/>
                  </a:cubicBezTo>
                  <a:cubicBezTo>
                    <a:pt x="151393" y="148218"/>
                    <a:pt x="151178" y="148218"/>
                    <a:pt x="150957" y="148204"/>
                  </a:cubicBezTo>
                  <a:cubicBezTo>
                    <a:pt x="145659" y="148490"/>
                    <a:pt x="140863" y="148633"/>
                    <a:pt x="136712" y="14863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F08726A-73FC-A070-536A-5A43A42F460C}"/>
                </a:ext>
              </a:extLst>
            </p:cNvPr>
            <p:cNvSpPr/>
            <p:nvPr/>
          </p:nvSpPr>
          <p:spPr>
            <a:xfrm>
              <a:off x="8187938" y="4034421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1BC1845-DD01-0CAE-F8F1-EDE8167836DD}"/>
                </a:ext>
              </a:extLst>
            </p:cNvPr>
            <p:cNvSpPr/>
            <p:nvPr/>
          </p:nvSpPr>
          <p:spPr>
            <a:xfrm>
              <a:off x="8187938" y="4054607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24DDF1F-59D3-3ED0-2EA6-3D7DE4494A0F}"/>
                </a:ext>
              </a:extLst>
            </p:cNvPr>
            <p:cNvSpPr/>
            <p:nvPr/>
          </p:nvSpPr>
          <p:spPr>
            <a:xfrm>
              <a:off x="8197745" y="4076082"/>
              <a:ext cx="96636" cy="10737"/>
            </a:xfrm>
            <a:custGeom>
              <a:avLst/>
              <a:gdLst>
                <a:gd name="connsiteX0" fmla="*/ 91177 w 96636"/>
                <a:gd name="connsiteY0" fmla="*/ -115 h 10737"/>
                <a:gd name="connsiteX1" fmla="*/ 5277 w 96636"/>
                <a:gd name="connsiteY1" fmla="*/ -115 h 10737"/>
                <a:gd name="connsiteX2" fmla="*/ -91 w 96636"/>
                <a:gd name="connsiteY2" fmla="*/ 5253 h 10737"/>
                <a:gd name="connsiteX3" fmla="*/ 5277 w 96636"/>
                <a:gd name="connsiteY3" fmla="*/ 10622 h 10737"/>
                <a:gd name="connsiteX4" fmla="*/ 91177 w 96636"/>
                <a:gd name="connsiteY4" fmla="*/ 10622 h 10737"/>
                <a:gd name="connsiteX5" fmla="*/ 96545 w 96636"/>
                <a:gd name="connsiteY5" fmla="*/ 5253 h 10737"/>
                <a:gd name="connsiteX6" fmla="*/ 91177 w 96636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36" h="10737">
                  <a:moveTo>
                    <a:pt x="9117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91177" y="10622"/>
                  </a:lnTo>
                  <a:cubicBezTo>
                    <a:pt x="94140" y="10622"/>
                    <a:pt x="96545" y="8217"/>
                    <a:pt x="96545" y="5253"/>
                  </a:cubicBezTo>
                  <a:cubicBezTo>
                    <a:pt x="96545" y="2290"/>
                    <a:pt x="94140" y="-115"/>
                    <a:pt x="9117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08C693F7-BE53-EA1C-7BB9-5D18C86177AC}"/>
                </a:ext>
              </a:extLst>
            </p:cNvPr>
            <p:cNvSpPr/>
            <p:nvPr/>
          </p:nvSpPr>
          <p:spPr>
            <a:xfrm>
              <a:off x="8237612" y="3675290"/>
              <a:ext cx="10741" cy="57838"/>
            </a:xfrm>
            <a:custGeom>
              <a:avLst/>
              <a:gdLst>
                <a:gd name="connsiteX0" fmla="*/ 5282 w 10741"/>
                <a:gd name="connsiteY0" fmla="*/ 57723 h 57838"/>
                <a:gd name="connsiteX1" fmla="*/ 10651 w 10741"/>
                <a:gd name="connsiteY1" fmla="*/ 52355 h 57838"/>
                <a:gd name="connsiteX2" fmla="*/ 10651 w 10741"/>
                <a:gd name="connsiteY2" fmla="*/ 5253 h 57838"/>
                <a:gd name="connsiteX3" fmla="*/ 5282 w 10741"/>
                <a:gd name="connsiteY3" fmla="*/ -115 h 57838"/>
                <a:gd name="connsiteX4" fmla="*/ -87 w 10741"/>
                <a:gd name="connsiteY4" fmla="*/ 5253 h 57838"/>
                <a:gd name="connsiteX5" fmla="*/ -87 w 10741"/>
                <a:gd name="connsiteY5" fmla="*/ 52068 h 57838"/>
                <a:gd name="connsiteX6" fmla="*/ 5132 w 10741"/>
                <a:gd name="connsiteY6" fmla="*/ 57716 h 57838"/>
                <a:gd name="connsiteX7" fmla="*/ 5282 w 10741"/>
                <a:gd name="connsiteY7" fmla="*/ 57723 h 5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41" h="57838">
                  <a:moveTo>
                    <a:pt x="5282" y="57723"/>
                  </a:moveTo>
                  <a:cubicBezTo>
                    <a:pt x="8231" y="57688"/>
                    <a:pt x="10615" y="55304"/>
                    <a:pt x="10651" y="52355"/>
                  </a:cubicBezTo>
                  <a:lnTo>
                    <a:pt x="10651" y="5253"/>
                  </a:lnTo>
                  <a:cubicBezTo>
                    <a:pt x="10651" y="2290"/>
                    <a:pt x="8245" y="-115"/>
                    <a:pt x="5282" y="-115"/>
                  </a:cubicBezTo>
                  <a:cubicBezTo>
                    <a:pt x="2318" y="-115"/>
                    <a:pt x="-87" y="2290"/>
                    <a:pt x="-87" y="5253"/>
                  </a:cubicBezTo>
                  <a:lnTo>
                    <a:pt x="-87" y="52068"/>
                  </a:lnTo>
                  <a:cubicBezTo>
                    <a:pt x="-208" y="55068"/>
                    <a:pt x="2132" y="57602"/>
                    <a:pt x="5132" y="57716"/>
                  </a:cubicBezTo>
                  <a:cubicBezTo>
                    <a:pt x="5182" y="57723"/>
                    <a:pt x="5232" y="57723"/>
                    <a:pt x="5282" y="577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987ACCA-3C77-6FFF-CF8A-4928651CFDBF}"/>
                </a:ext>
              </a:extLst>
            </p:cNvPr>
            <p:cNvSpPr/>
            <p:nvPr/>
          </p:nvSpPr>
          <p:spPr>
            <a:xfrm>
              <a:off x="8339738" y="3722258"/>
              <a:ext cx="44184" cy="44158"/>
            </a:xfrm>
            <a:custGeom>
              <a:avLst/>
              <a:gdLst>
                <a:gd name="connsiteX0" fmla="*/ 5305 w 44184"/>
                <a:gd name="connsiteY0" fmla="*/ 44042 h 44158"/>
                <a:gd name="connsiteX1" fmla="*/ 9099 w 44184"/>
                <a:gd name="connsiteY1" fmla="*/ 42467 h 44158"/>
                <a:gd name="connsiteX2" fmla="*/ 42385 w 44184"/>
                <a:gd name="connsiteY2" fmla="*/ 9181 h 44158"/>
                <a:gd name="connsiteX3" fmla="*/ 42650 w 44184"/>
                <a:gd name="connsiteY3" fmla="*/ 1593 h 44158"/>
                <a:gd name="connsiteX4" fmla="*/ 35062 w 44184"/>
                <a:gd name="connsiteY4" fmla="*/ 1328 h 44158"/>
                <a:gd name="connsiteX5" fmla="*/ 34797 w 44184"/>
                <a:gd name="connsiteY5" fmla="*/ 1593 h 44158"/>
                <a:gd name="connsiteX6" fmla="*/ 1511 w 44184"/>
                <a:gd name="connsiteY6" fmla="*/ 34879 h 44158"/>
                <a:gd name="connsiteX7" fmla="*/ 1411 w 44184"/>
                <a:gd name="connsiteY7" fmla="*/ 42367 h 44158"/>
                <a:gd name="connsiteX8" fmla="*/ 1511 w 44184"/>
                <a:gd name="connsiteY8" fmla="*/ 42467 h 44158"/>
                <a:gd name="connsiteX9" fmla="*/ 5305 w 44184"/>
                <a:gd name="connsiteY9" fmla="*/ 44042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84" h="44158">
                  <a:moveTo>
                    <a:pt x="5305" y="44042"/>
                  </a:moveTo>
                  <a:cubicBezTo>
                    <a:pt x="6729" y="44049"/>
                    <a:pt x="8096" y="43484"/>
                    <a:pt x="9099" y="42467"/>
                  </a:cubicBezTo>
                  <a:lnTo>
                    <a:pt x="42385" y="9181"/>
                  </a:lnTo>
                  <a:cubicBezTo>
                    <a:pt x="44554" y="7162"/>
                    <a:pt x="44675" y="3762"/>
                    <a:pt x="42650" y="1593"/>
                  </a:cubicBezTo>
                  <a:cubicBezTo>
                    <a:pt x="40631" y="-576"/>
                    <a:pt x="37231" y="-697"/>
                    <a:pt x="35062" y="1328"/>
                  </a:cubicBezTo>
                  <a:cubicBezTo>
                    <a:pt x="34976" y="1414"/>
                    <a:pt x="34883" y="1500"/>
                    <a:pt x="34797" y="1593"/>
                  </a:cubicBezTo>
                  <a:lnTo>
                    <a:pt x="1511" y="34879"/>
                  </a:lnTo>
                  <a:cubicBezTo>
                    <a:pt x="-587" y="36919"/>
                    <a:pt x="-629" y="40277"/>
                    <a:pt x="1411" y="42367"/>
                  </a:cubicBezTo>
                  <a:cubicBezTo>
                    <a:pt x="1446" y="42403"/>
                    <a:pt x="1475" y="42438"/>
                    <a:pt x="1511" y="42467"/>
                  </a:cubicBezTo>
                  <a:cubicBezTo>
                    <a:pt x="2499" y="43505"/>
                    <a:pt x="3873" y="44078"/>
                    <a:pt x="5305" y="4404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849BD32-BF3A-43CF-5374-1ADF73D6E371}"/>
                </a:ext>
              </a:extLst>
            </p:cNvPr>
            <p:cNvSpPr/>
            <p:nvPr/>
          </p:nvSpPr>
          <p:spPr>
            <a:xfrm>
              <a:off x="8113573" y="3722043"/>
              <a:ext cx="44184" cy="44158"/>
            </a:xfrm>
            <a:custGeom>
              <a:avLst/>
              <a:gdLst>
                <a:gd name="connsiteX0" fmla="*/ 34904 w 44184"/>
                <a:gd name="connsiteY0" fmla="*/ 42467 h 44158"/>
                <a:gd name="connsiteX1" fmla="*/ 38697 w 44184"/>
                <a:gd name="connsiteY1" fmla="*/ 44042 h 44158"/>
                <a:gd name="connsiteX2" fmla="*/ 42491 w 44184"/>
                <a:gd name="connsiteY2" fmla="*/ 42467 h 44158"/>
                <a:gd name="connsiteX3" fmla="*/ 42591 w 44184"/>
                <a:gd name="connsiteY3" fmla="*/ 34980 h 44158"/>
                <a:gd name="connsiteX4" fmla="*/ 42491 w 44184"/>
                <a:gd name="connsiteY4" fmla="*/ 34879 h 44158"/>
                <a:gd name="connsiteX5" fmla="*/ 9205 w 44184"/>
                <a:gd name="connsiteY5" fmla="*/ 1593 h 44158"/>
                <a:gd name="connsiteX6" fmla="*/ 1618 w 44184"/>
                <a:gd name="connsiteY6" fmla="*/ 1328 h 44158"/>
                <a:gd name="connsiteX7" fmla="*/ 1353 w 44184"/>
                <a:gd name="connsiteY7" fmla="*/ 8916 h 44158"/>
                <a:gd name="connsiteX8" fmla="*/ 1618 w 44184"/>
                <a:gd name="connsiteY8" fmla="*/ 9181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84" h="44158">
                  <a:moveTo>
                    <a:pt x="34904" y="42467"/>
                  </a:moveTo>
                  <a:cubicBezTo>
                    <a:pt x="35906" y="43484"/>
                    <a:pt x="37273" y="44049"/>
                    <a:pt x="38697" y="44042"/>
                  </a:cubicBezTo>
                  <a:cubicBezTo>
                    <a:pt x="40129" y="44078"/>
                    <a:pt x="41503" y="43505"/>
                    <a:pt x="42491" y="42467"/>
                  </a:cubicBezTo>
                  <a:cubicBezTo>
                    <a:pt x="44589" y="40427"/>
                    <a:pt x="44632" y="37070"/>
                    <a:pt x="42591" y="34980"/>
                  </a:cubicBezTo>
                  <a:cubicBezTo>
                    <a:pt x="42556" y="34944"/>
                    <a:pt x="42527" y="34908"/>
                    <a:pt x="42491" y="34879"/>
                  </a:cubicBezTo>
                  <a:lnTo>
                    <a:pt x="9205" y="1593"/>
                  </a:lnTo>
                  <a:cubicBezTo>
                    <a:pt x="7187" y="-576"/>
                    <a:pt x="3787" y="-697"/>
                    <a:pt x="1618" y="1328"/>
                  </a:cubicBezTo>
                  <a:cubicBezTo>
                    <a:pt x="-551" y="3347"/>
                    <a:pt x="-673" y="6747"/>
                    <a:pt x="1353" y="8916"/>
                  </a:cubicBezTo>
                  <a:cubicBezTo>
                    <a:pt x="1439" y="9009"/>
                    <a:pt x="1524" y="9095"/>
                    <a:pt x="1618" y="9181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DE65C8CB-8B05-2FD4-D184-B0A21E2D03C0}"/>
                </a:ext>
              </a:extLst>
            </p:cNvPr>
            <p:cNvSpPr/>
            <p:nvPr/>
          </p:nvSpPr>
          <p:spPr>
            <a:xfrm>
              <a:off x="8356380" y="3931100"/>
              <a:ext cx="44009" cy="44050"/>
            </a:xfrm>
            <a:custGeom>
              <a:avLst/>
              <a:gdLst>
                <a:gd name="connsiteX0" fmla="*/ 9064 w 44009"/>
                <a:gd name="connsiteY0" fmla="*/ 1487 h 44050"/>
                <a:gd name="connsiteX1" fmla="*/ 1577 w 44009"/>
                <a:gd name="connsiteY1" fmla="*/ 1386 h 44050"/>
                <a:gd name="connsiteX2" fmla="*/ 1476 w 44009"/>
                <a:gd name="connsiteY2" fmla="*/ 1487 h 44050"/>
                <a:gd name="connsiteX3" fmla="*/ 1476 w 44009"/>
                <a:gd name="connsiteY3" fmla="*/ 9074 h 44050"/>
                <a:gd name="connsiteX4" fmla="*/ 34762 w 44009"/>
                <a:gd name="connsiteY4" fmla="*/ 42360 h 44050"/>
                <a:gd name="connsiteX5" fmla="*/ 38556 w 44009"/>
                <a:gd name="connsiteY5" fmla="*/ 43935 h 44050"/>
                <a:gd name="connsiteX6" fmla="*/ 42350 w 44009"/>
                <a:gd name="connsiteY6" fmla="*/ 42360 h 44050"/>
                <a:gd name="connsiteX7" fmla="*/ 42350 w 44009"/>
                <a:gd name="connsiteY7" fmla="*/ 34773 h 4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9" h="44050">
                  <a:moveTo>
                    <a:pt x="9064" y="1487"/>
                  </a:moveTo>
                  <a:cubicBezTo>
                    <a:pt x="7024" y="-611"/>
                    <a:pt x="3667" y="-654"/>
                    <a:pt x="1577" y="1386"/>
                  </a:cubicBezTo>
                  <a:cubicBezTo>
                    <a:pt x="1541" y="1422"/>
                    <a:pt x="1505" y="1451"/>
                    <a:pt x="1476" y="1487"/>
                  </a:cubicBezTo>
                  <a:cubicBezTo>
                    <a:pt x="-614" y="3584"/>
                    <a:pt x="-614" y="6977"/>
                    <a:pt x="1476" y="9074"/>
                  </a:cubicBezTo>
                  <a:lnTo>
                    <a:pt x="34762" y="42360"/>
                  </a:lnTo>
                  <a:cubicBezTo>
                    <a:pt x="35786" y="43341"/>
                    <a:pt x="37139" y="43907"/>
                    <a:pt x="38556" y="43935"/>
                  </a:cubicBezTo>
                  <a:cubicBezTo>
                    <a:pt x="39974" y="43921"/>
                    <a:pt x="41334" y="43355"/>
                    <a:pt x="42350" y="42360"/>
                  </a:cubicBezTo>
                  <a:cubicBezTo>
                    <a:pt x="44440" y="40263"/>
                    <a:pt x="44440" y="36870"/>
                    <a:pt x="42350" y="3477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974B7DF-0B8C-BCE8-4997-F13B5A196C06}"/>
                </a:ext>
              </a:extLst>
            </p:cNvPr>
            <p:cNvSpPr/>
            <p:nvPr/>
          </p:nvSpPr>
          <p:spPr>
            <a:xfrm>
              <a:off x="8097072" y="3931406"/>
              <a:ext cx="43916" cy="43888"/>
            </a:xfrm>
            <a:custGeom>
              <a:avLst/>
              <a:gdLst>
                <a:gd name="connsiteX0" fmla="*/ 34797 w 43916"/>
                <a:gd name="connsiteY0" fmla="*/ 1323 h 43888"/>
                <a:gd name="connsiteX1" fmla="*/ 1511 w 43916"/>
                <a:gd name="connsiteY1" fmla="*/ 34609 h 43888"/>
                <a:gd name="connsiteX2" fmla="*/ 1411 w 43916"/>
                <a:gd name="connsiteY2" fmla="*/ 42097 h 43888"/>
                <a:gd name="connsiteX3" fmla="*/ 1511 w 43916"/>
                <a:gd name="connsiteY3" fmla="*/ 42197 h 43888"/>
                <a:gd name="connsiteX4" fmla="*/ 5305 w 43916"/>
                <a:gd name="connsiteY4" fmla="*/ 43772 h 43888"/>
                <a:gd name="connsiteX5" fmla="*/ 9099 w 43916"/>
                <a:gd name="connsiteY5" fmla="*/ 42197 h 43888"/>
                <a:gd name="connsiteX6" fmla="*/ 42385 w 43916"/>
                <a:gd name="connsiteY6" fmla="*/ 8911 h 43888"/>
                <a:gd name="connsiteX7" fmla="*/ 42120 w 43916"/>
                <a:gd name="connsiteY7" fmla="*/ 1323 h 43888"/>
                <a:gd name="connsiteX8" fmla="*/ 34797 w 43916"/>
                <a:gd name="connsiteY8" fmla="*/ 1323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16" h="43888">
                  <a:moveTo>
                    <a:pt x="34797" y="1323"/>
                  </a:moveTo>
                  <a:lnTo>
                    <a:pt x="1511" y="34609"/>
                  </a:lnTo>
                  <a:cubicBezTo>
                    <a:pt x="-586" y="36649"/>
                    <a:pt x="-629" y="40007"/>
                    <a:pt x="1411" y="42097"/>
                  </a:cubicBezTo>
                  <a:cubicBezTo>
                    <a:pt x="1446" y="42133"/>
                    <a:pt x="1475" y="42168"/>
                    <a:pt x="1511" y="42197"/>
                  </a:cubicBezTo>
                  <a:cubicBezTo>
                    <a:pt x="2499" y="43235"/>
                    <a:pt x="3873" y="43808"/>
                    <a:pt x="5305" y="43772"/>
                  </a:cubicBezTo>
                  <a:cubicBezTo>
                    <a:pt x="6729" y="43779"/>
                    <a:pt x="8097" y="43213"/>
                    <a:pt x="9099" y="42197"/>
                  </a:cubicBezTo>
                  <a:lnTo>
                    <a:pt x="42385" y="8911"/>
                  </a:lnTo>
                  <a:cubicBezTo>
                    <a:pt x="44403" y="6742"/>
                    <a:pt x="44289" y="3342"/>
                    <a:pt x="42120" y="1323"/>
                  </a:cubicBezTo>
                  <a:cubicBezTo>
                    <a:pt x="40058" y="-595"/>
                    <a:pt x="36858" y="-595"/>
                    <a:pt x="34797" y="13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E85C461-62D6-3D74-C1E3-F8CCB49B4563}"/>
                </a:ext>
              </a:extLst>
            </p:cNvPr>
            <p:cNvSpPr/>
            <p:nvPr/>
          </p:nvSpPr>
          <p:spPr>
            <a:xfrm>
              <a:off x="8377418" y="3855392"/>
              <a:ext cx="57767" cy="10737"/>
            </a:xfrm>
            <a:custGeom>
              <a:avLst/>
              <a:gdLst>
                <a:gd name="connsiteX0" fmla="*/ 52307 w 57767"/>
                <a:gd name="connsiteY0" fmla="*/ -115 h 10737"/>
                <a:gd name="connsiteX1" fmla="*/ 5277 w 57767"/>
                <a:gd name="connsiteY1" fmla="*/ -115 h 10737"/>
                <a:gd name="connsiteX2" fmla="*/ -91 w 57767"/>
                <a:gd name="connsiteY2" fmla="*/ 5253 h 10737"/>
                <a:gd name="connsiteX3" fmla="*/ 5277 w 57767"/>
                <a:gd name="connsiteY3" fmla="*/ 10622 h 10737"/>
                <a:gd name="connsiteX4" fmla="*/ 52307 w 57767"/>
                <a:gd name="connsiteY4" fmla="*/ 10622 h 10737"/>
                <a:gd name="connsiteX5" fmla="*/ 57676 w 57767"/>
                <a:gd name="connsiteY5" fmla="*/ 5253 h 10737"/>
                <a:gd name="connsiteX6" fmla="*/ 52307 w 57767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767" h="10737">
                  <a:moveTo>
                    <a:pt x="5230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07" y="10622"/>
                  </a:lnTo>
                  <a:cubicBezTo>
                    <a:pt x="55271" y="10622"/>
                    <a:pt x="57676" y="8217"/>
                    <a:pt x="57676" y="5253"/>
                  </a:cubicBezTo>
                  <a:cubicBezTo>
                    <a:pt x="57676" y="2290"/>
                    <a:pt x="55271" y="-115"/>
                    <a:pt x="5230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C122EF3-A9A6-55B4-2F92-2F87BA5BE60C}"/>
                </a:ext>
              </a:extLst>
            </p:cNvPr>
            <p:cNvSpPr/>
            <p:nvPr/>
          </p:nvSpPr>
          <p:spPr>
            <a:xfrm>
              <a:off x="8059734" y="3855392"/>
              <a:ext cx="57838" cy="10737"/>
            </a:xfrm>
            <a:custGeom>
              <a:avLst/>
              <a:gdLst>
                <a:gd name="connsiteX0" fmla="*/ 57748 w 57838"/>
                <a:gd name="connsiteY0" fmla="*/ 5253 h 10737"/>
                <a:gd name="connsiteX1" fmla="*/ 52379 w 57838"/>
                <a:gd name="connsiteY1" fmla="*/ -115 h 10737"/>
                <a:gd name="connsiteX2" fmla="*/ 5277 w 57838"/>
                <a:gd name="connsiteY2" fmla="*/ -115 h 10737"/>
                <a:gd name="connsiteX3" fmla="*/ -91 w 57838"/>
                <a:gd name="connsiteY3" fmla="*/ 5253 h 10737"/>
                <a:gd name="connsiteX4" fmla="*/ 5277 w 57838"/>
                <a:gd name="connsiteY4" fmla="*/ 10622 h 10737"/>
                <a:gd name="connsiteX5" fmla="*/ 52379 w 57838"/>
                <a:gd name="connsiteY5" fmla="*/ 10622 h 10737"/>
                <a:gd name="connsiteX6" fmla="*/ 57748 w 57838"/>
                <a:gd name="connsiteY6" fmla="*/ 5253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838" h="10737">
                  <a:moveTo>
                    <a:pt x="57748" y="5253"/>
                  </a:moveTo>
                  <a:cubicBezTo>
                    <a:pt x="57712" y="2304"/>
                    <a:pt x="55328" y="-80"/>
                    <a:pt x="52379" y="-115"/>
                  </a:cubicBez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79" y="10622"/>
                  </a:lnTo>
                  <a:cubicBezTo>
                    <a:pt x="55342" y="10622"/>
                    <a:pt x="57748" y="8217"/>
                    <a:pt x="57748" y="525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B5EBD47-74DE-42D9-7468-1BF23E537F76}"/>
              </a:ext>
            </a:extLst>
          </p:cNvPr>
          <p:cNvGrpSpPr/>
          <p:nvPr/>
        </p:nvGrpSpPr>
        <p:grpSpPr>
          <a:xfrm>
            <a:off x="4875530" y="0"/>
            <a:ext cx="5573620" cy="13716000"/>
            <a:chOff x="487553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E83A0D2-3E82-AF31-785D-9C79BEC54EBF}"/>
                </a:ext>
              </a:extLst>
            </p:cNvPr>
            <p:cNvSpPr/>
            <p:nvPr/>
          </p:nvSpPr>
          <p:spPr>
            <a:xfrm>
              <a:off x="4875530" y="0"/>
              <a:ext cx="4875530" cy="1371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Isosceles Triangle 45">
              <a:extLst>
                <a:ext uri="{FF2B5EF4-FFF2-40B4-BE49-F238E27FC236}">
                  <a16:creationId xmlns:a16="http://schemas.microsoft.com/office/drawing/2014/main" id="{DF2E7349-0EF8-DE3E-D85C-675B6359BDE1}"/>
                </a:ext>
              </a:extLst>
            </p:cNvPr>
            <p:cNvSpPr/>
            <p:nvPr/>
          </p:nvSpPr>
          <p:spPr>
            <a:xfrm rot="5400000">
              <a:off x="9163293" y="10838193"/>
              <a:ext cx="1873623" cy="6980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22A589CE-3DDD-D0EE-57D3-C675BD198107}"/>
              </a:ext>
            </a:extLst>
          </p:cNvPr>
          <p:cNvSpPr txBox="1"/>
          <p:nvPr/>
        </p:nvSpPr>
        <p:spPr>
          <a:xfrm>
            <a:off x="643308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48" name="!!Main_Title">
            <a:extLst>
              <a:ext uri="{FF2B5EF4-FFF2-40B4-BE49-F238E27FC236}">
                <a16:creationId xmlns:a16="http://schemas.microsoft.com/office/drawing/2014/main" id="{DF82F432-4F68-5DC8-766B-FF0AD06244BD}"/>
              </a:ext>
            </a:extLst>
          </p:cNvPr>
          <p:cNvSpPr txBox="1"/>
          <p:nvPr/>
        </p:nvSpPr>
        <p:spPr>
          <a:xfrm>
            <a:off x="487553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DEFINE</a:t>
            </a:r>
          </a:p>
        </p:txBody>
      </p:sp>
      <p:sp>
        <p:nvSpPr>
          <p:cNvPr id="49" name="!!BodyText1">
            <a:extLst>
              <a:ext uri="{FF2B5EF4-FFF2-40B4-BE49-F238E27FC236}">
                <a16:creationId xmlns:a16="http://schemas.microsoft.com/office/drawing/2014/main" id="{74D2C26C-1C51-2D42-EBA6-205030173FF5}"/>
              </a:ext>
            </a:extLst>
          </p:cNvPr>
          <p:cNvSpPr txBox="1"/>
          <p:nvPr/>
        </p:nvSpPr>
        <p:spPr>
          <a:xfrm>
            <a:off x="5445760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Tổng hợp thông tin, phân tích và xác định rõ ràng thách thức mà người dùng đang gặp phải.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50" name="!!Main_Title">
            <a:extLst>
              <a:ext uri="{FF2B5EF4-FFF2-40B4-BE49-F238E27FC236}">
                <a16:creationId xmlns:a16="http://schemas.microsoft.com/office/drawing/2014/main" id="{0EDED5CD-395B-C033-98FC-5593267D1684}"/>
              </a:ext>
            </a:extLst>
          </p:cNvPr>
          <p:cNvSpPr txBox="1"/>
          <p:nvPr/>
        </p:nvSpPr>
        <p:spPr>
          <a:xfrm>
            <a:off x="487553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Xác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định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Vấn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đề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Cốt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lõi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7758C46-E52D-4C74-7A6A-824D66798318}"/>
              </a:ext>
            </a:extLst>
          </p:cNvPr>
          <p:cNvGrpSpPr>
            <a:grpSpLocks noChangeAspect="1"/>
          </p:cNvGrpSpPr>
          <p:nvPr/>
        </p:nvGrpSpPr>
        <p:grpSpPr>
          <a:xfrm>
            <a:off x="6721623" y="1261186"/>
            <a:ext cx="1267102" cy="1247744"/>
            <a:chOff x="1834446" y="4808380"/>
            <a:chExt cx="554926" cy="546449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5424D488-F74F-04D1-D12A-44CBA073E78A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CCD1CC55-A594-7FEA-6DB6-B3D5F347FA30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112C267-80E8-B3F6-E8C9-0F6B21E1A1FA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6E56271-CDB7-6B3A-A73F-E79C01AD4299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DA3E7E2-1E35-C2CD-8C22-341920B8990C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89B3F64-E07B-FF2F-90F4-29426A319D42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62B054F-1ED7-2106-CB04-D61552AE615A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3FC14DA-0B30-FB31-12F8-C8A2D3E807D3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FD33D27-4F41-933A-D7A9-3AB3AF8F604A}"/>
              </a:ext>
            </a:extLst>
          </p:cNvPr>
          <p:cNvGrpSpPr/>
          <p:nvPr/>
        </p:nvGrpSpPr>
        <p:grpSpPr>
          <a:xfrm>
            <a:off x="0" y="0"/>
            <a:ext cx="5573620" cy="13716000"/>
            <a:chOff x="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0E55973-2747-2C9C-AF29-18F046452A6E}"/>
                </a:ext>
              </a:extLst>
            </p:cNvPr>
            <p:cNvSpPr/>
            <p:nvPr/>
          </p:nvSpPr>
          <p:spPr>
            <a:xfrm>
              <a:off x="0" y="0"/>
              <a:ext cx="4875530" cy="13716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A35C40EF-79B4-E8EE-5D6B-E54252D335D9}"/>
                </a:ext>
              </a:extLst>
            </p:cNvPr>
            <p:cNvSpPr/>
            <p:nvPr/>
          </p:nvSpPr>
          <p:spPr>
            <a:xfrm rot="5400000">
              <a:off x="4287763" y="10838193"/>
              <a:ext cx="1873623" cy="69809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F4F8070-744D-4A6C-0CF7-A131B55F50A0}"/>
              </a:ext>
            </a:extLst>
          </p:cNvPr>
          <p:cNvSpPr txBox="1"/>
          <p:nvPr/>
        </p:nvSpPr>
        <p:spPr>
          <a:xfrm>
            <a:off x="155755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64" name="!!Main_Title">
            <a:extLst>
              <a:ext uri="{FF2B5EF4-FFF2-40B4-BE49-F238E27FC236}">
                <a16:creationId xmlns:a16="http://schemas.microsoft.com/office/drawing/2014/main" id="{525DC80A-2347-4D24-DB5A-EF18FE8650F0}"/>
              </a:ext>
            </a:extLst>
          </p:cNvPr>
          <p:cNvSpPr txBox="1"/>
          <p:nvPr/>
        </p:nvSpPr>
        <p:spPr>
          <a:xfrm>
            <a:off x="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EMPHATHIZE</a:t>
            </a:r>
          </a:p>
        </p:txBody>
      </p:sp>
      <p:sp>
        <p:nvSpPr>
          <p:cNvPr id="65" name="!!BodyText1">
            <a:extLst>
              <a:ext uri="{FF2B5EF4-FFF2-40B4-BE49-F238E27FC236}">
                <a16:creationId xmlns:a16="http://schemas.microsoft.com/office/drawing/2014/main" id="{E24333A2-4D73-1DD7-972A-044595B73C21}"/>
              </a:ext>
            </a:extLst>
          </p:cNvPr>
          <p:cNvSpPr txBox="1"/>
          <p:nvPr/>
        </p:nvSpPr>
        <p:spPr>
          <a:xfrm>
            <a:off x="570230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Lắng nghe, quan sát và tìm hiểu sâu sắc nhu cầu, cảm xúc và vấn đề thực sự của người dùng.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6" name="!!Main_Title">
            <a:extLst>
              <a:ext uri="{FF2B5EF4-FFF2-40B4-BE49-F238E27FC236}">
                <a16:creationId xmlns:a16="http://schemas.microsoft.com/office/drawing/2014/main" id="{D7A95A44-7D9B-1600-2110-32910943D8D9}"/>
              </a:ext>
            </a:extLst>
          </p:cNvPr>
          <p:cNvSpPr txBox="1"/>
          <p:nvPr/>
        </p:nvSpPr>
        <p:spPr>
          <a:xfrm>
            <a:off x="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Thấu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cảm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Người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dùng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65F1F0D-35CE-0303-4AC6-8A7FC7ED427E}"/>
              </a:ext>
            </a:extLst>
          </p:cNvPr>
          <p:cNvGrpSpPr>
            <a:grpSpLocks noChangeAspect="1"/>
          </p:cNvGrpSpPr>
          <p:nvPr/>
        </p:nvGrpSpPr>
        <p:grpSpPr>
          <a:xfrm>
            <a:off x="1804214" y="1251942"/>
            <a:ext cx="1267102" cy="1266232"/>
            <a:chOff x="3582458" y="3044236"/>
            <a:chExt cx="554181" cy="553801"/>
          </a:xfrm>
          <a:solidFill>
            <a:schemeClr val="bg2"/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05899D6-CF59-5AFF-37B9-19D7AA2AB29C}"/>
                </a:ext>
              </a:extLst>
            </p:cNvPr>
            <p:cNvSpPr/>
            <p:nvPr/>
          </p:nvSpPr>
          <p:spPr>
            <a:xfrm>
              <a:off x="3582458" y="3227270"/>
              <a:ext cx="370641" cy="370767"/>
            </a:xfrm>
            <a:custGeom>
              <a:avLst/>
              <a:gdLst>
                <a:gd name="connsiteX0" fmla="*/ 191977 w 370641"/>
                <a:gd name="connsiteY0" fmla="*/ 370634 h 370767"/>
                <a:gd name="connsiteX1" fmla="*/ 191500 w 370641"/>
                <a:gd name="connsiteY1" fmla="*/ 370634 h 370767"/>
                <a:gd name="connsiteX2" fmla="*/ 160830 w 370641"/>
                <a:gd name="connsiteY2" fmla="*/ 369206 h 370767"/>
                <a:gd name="connsiteX3" fmla="*/ 141780 w 370641"/>
                <a:gd name="connsiteY3" fmla="*/ 352918 h 370767"/>
                <a:gd name="connsiteX4" fmla="*/ 136827 w 370641"/>
                <a:gd name="connsiteY4" fmla="*/ 332630 h 370767"/>
                <a:gd name="connsiteX5" fmla="*/ 129112 w 370641"/>
                <a:gd name="connsiteY5" fmla="*/ 323581 h 370767"/>
                <a:gd name="connsiteX6" fmla="*/ 123492 w 370641"/>
                <a:gd name="connsiteY6" fmla="*/ 320914 h 370767"/>
                <a:gd name="connsiteX7" fmla="*/ 114443 w 370641"/>
                <a:gd name="connsiteY7" fmla="*/ 316628 h 370767"/>
                <a:gd name="connsiteX8" fmla="*/ 101870 w 370641"/>
                <a:gd name="connsiteY8" fmla="*/ 316628 h 370767"/>
                <a:gd name="connsiteX9" fmla="*/ 87011 w 370641"/>
                <a:gd name="connsiteY9" fmla="*/ 323772 h 370767"/>
                <a:gd name="connsiteX10" fmla="*/ 84249 w 370641"/>
                <a:gd name="connsiteY10" fmla="*/ 325010 h 370767"/>
                <a:gd name="connsiteX11" fmla="*/ 58531 w 370641"/>
                <a:gd name="connsiteY11" fmla="*/ 320819 h 370767"/>
                <a:gd name="connsiteX12" fmla="*/ 38338 w 370641"/>
                <a:gd name="connsiteY12" fmla="*/ 298340 h 370767"/>
                <a:gd name="connsiteX13" fmla="*/ 37005 w 370641"/>
                <a:gd name="connsiteY13" fmla="*/ 271193 h 370767"/>
                <a:gd name="connsiteX14" fmla="*/ 49197 w 370641"/>
                <a:gd name="connsiteY14" fmla="*/ 250810 h 370767"/>
                <a:gd name="connsiteX15" fmla="*/ 49197 w 370641"/>
                <a:gd name="connsiteY15" fmla="*/ 245762 h 370767"/>
                <a:gd name="connsiteX16" fmla="*/ 43672 w 370641"/>
                <a:gd name="connsiteY16" fmla="*/ 230998 h 370767"/>
                <a:gd name="connsiteX17" fmla="*/ 42911 w 370641"/>
                <a:gd name="connsiteY17" fmla="*/ 228807 h 370767"/>
                <a:gd name="connsiteX18" fmla="*/ 33957 w 370641"/>
                <a:gd name="connsiteY18" fmla="*/ 219282 h 370767"/>
                <a:gd name="connsiteX19" fmla="*/ 18336 w 370641"/>
                <a:gd name="connsiteY19" fmla="*/ 213758 h 370767"/>
                <a:gd name="connsiteX20" fmla="*/ 15288 w 370641"/>
                <a:gd name="connsiteY20" fmla="*/ 212710 h 370767"/>
                <a:gd name="connsiteX21" fmla="*/ -47 w 370641"/>
                <a:gd name="connsiteY21" fmla="*/ 191279 h 370767"/>
                <a:gd name="connsiteX22" fmla="*/ 1286 w 370641"/>
                <a:gd name="connsiteY22" fmla="*/ 161180 h 370767"/>
                <a:gd name="connsiteX23" fmla="*/ 18622 w 370641"/>
                <a:gd name="connsiteY23" fmla="*/ 141273 h 370767"/>
                <a:gd name="connsiteX24" fmla="*/ 38529 w 370641"/>
                <a:gd name="connsiteY24" fmla="*/ 136510 h 370767"/>
                <a:gd name="connsiteX25" fmla="*/ 48054 w 370641"/>
                <a:gd name="connsiteY25" fmla="*/ 128128 h 370767"/>
                <a:gd name="connsiteX26" fmla="*/ 53959 w 370641"/>
                <a:gd name="connsiteY26" fmla="*/ 115841 h 370767"/>
                <a:gd name="connsiteX27" fmla="*/ 54436 w 370641"/>
                <a:gd name="connsiteY27" fmla="*/ 102792 h 370767"/>
                <a:gd name="connsiteX28" fmla="*/ 45578 w 370641"/>
                <a:gd name="connsiteY28" fmla="*/ 84313 h 370767"/>
                <a:gd name="connsiteX29" fmla="*/ 49768 w 370641"/>
                <a:gd name="connsiteY29" fmla="*/ 58596 h 370767"/>
                <a:gd name="connsiteX30" fmla="*/ 72533 w 370641"/>
                <a:gd name="connsiteY30" fmla="*/ 37831 h 370767"/>
                <a:gd name="connsiteX31" fmla="*/ 98251 w 370641"/>
                <a:gd name="connsiteY31" fmla="*/ 36212 h 370767"/>
                <a:gd name="connsiteX32" fmla="*/ 113014 w 370641"/>
                <a:gd name="connsiteY32" fmla="*/ 45165 h 370767"/>
                <a:gd name="connsiteX33" fmla="*/ 116824 w 370641"/>
                <a:gd name="connsiteY33" fmla="*/ 47547 h 370767"/>
                <a:gd name="connsiteX34" fmla="*/ 128445 w 370641"/>
                <a:gd name="connsiteY34" fmla="*/ 48499 h 370767"/>
                <a:gd name="connsiteX35" fmla="*/ 142351 w 370641"/>
                <a:gd name="connsiteY35" fmla="*/ 43546 h 370767"/>
                <a:gd name="connsiteX36" fmla="*/ 150924 w 370641"/>
                <a:gd name="connsiteY36" fmla="*/ 35355 h 370767"/>
                <a:gd name="connsiteX37" fmla="*/ 157972 w 370641"/>
                <a:gd name="connsiteY37" fmla="*/ 15447 h 370767"/>
                <a:gd name="connsiteX38" fmla="*/ 179880 w 370641"/>
                <a:gd name="connsiteY38" fmla="*/ -78 h 370767"/>
                <a:gd name="connsiteX39" fmla="*/ 211027 w 370641"/>
                <a:gd name="connsiteY39" fmla="*/ 1731 h 370767"/>
                <a:gd name="connsiteX40" fmla="*/ 229220 w 370641"/>
                <a:gd name="connsiteY40" fmla="*/ 18114 h 370767"/>
                <a:gd name="connsiteX41" fmla="*/ 233125 w 370641"/>
                <a:gd name="connsiteY41" fmla="*/ 33831 h 370767"/>
                <a:gd name="connsiteX42" fmla="*/ 234458 w 370641"/>
                <a:gd name="connsiteY42" fmla="*/ 39641 h 370767"/>
                <a:gd name="connsiteX43" fmla="*/ 242078 w 370641"/>
                <a:gd name="connsiteY43" fmla="*/ 48499 h 370767"/>
                <a:gd name="connsiteX44" fmla="*/ 255889 w 370641"/>
                <a:gd name="connsiteY44" fmla="*/ 55071 h 370767"/>
                <a:gd name="connsiteX45" fmla="*/ 266843 w 370641"/>
                <a:gd name="connsiteY45" fmla="*/ 55071 h 370767"/>
                <a:gd name="connsiteX46" fmla="*/ 279702 w 370641"/>
                <a:gd name="connsiteY46" fmla="*/ 48975 h 370767"/>
                <a:gd name="connsiteX47" fmla="*/ 285703 w 370641"/>
                <a:gd name="connsiteY47" fmla="*/ 46118 h 370767"/>
                <a:gd name="connsiteX48" fmla="*/ 312563 w 370641"/>
                <a:gd name="connsiteY48" fmla="*/ 50404 h 370767"/>
                <a:gd name="connsiteX49" fmla="*/ 332756 w 370641"/>
                <a:gd name="connsiteY49" fmla="*/ 72788 h 370767"/>
                <a:gd name="connsiteX50" fmla="*/ 334375 w 370641"/>
                <a:gd name="connsiteY50" fmla="*/ 98600 h 370767"/>
                <a:gd name="connsiteX51" fmla="*/ 322279 w 370641"/>
                <a:gd name="connsiteY51" fmla="*/ 118508 h 370767"/>
                <a:gd name="connsiteX52" fmla="*/ 321421 w 370641"/>
                <a:gd name="connsiteY52" fmla="*/ 126128 h 370767"/>
                <a:gd name="connsiteX53" fmla="*/ 321898 w 370641"/>
                <a:gd name="connsiteY53" fmla="*/ 127080 h 370767"/>
                <a:gd name="connsiteX54" fmla="*/ 327422 w 370641"/>
                <a:gd name="connsiteY54" fmla="*/ 141844 h 370767"/>
                <a:gd name="connsiteX55" fmla="*/ 336280 w 370641"/>
                <a:gd name="connsiteY55" fmla="*/ 151369 h 370767"/>
                <a:gd name="connsiteX56" fmla="*/ 355902 w 370641"/>
                <a:gd name="connsiteY56" fmla="*/ 158227 h 370767"/>
                <a:gd name="connsiteX57" fmla="*/ 370571 w 370641"/>
                <a:gd name="connsiteY57" fmla="*/ 178801 h 370767"/>
                <a:gd name="connsiteX58" fmla="*/ 369046 w 370641"/>
                <a:gd name="connsiteY58" fmla="*/ 209852 h 370767"/>
                <a:gd name="connsiteX59" fmla="*/ 351711 w 370641"/>
                <a:gd name="connsiteY59" fmla="*/ 229379 h 370767"/>
                <a:gd name="connsiteX60" fmla="*/ 332661 w 370641"/>
                <a:gd name="connsiteY60" fmla="*/ 234141 h 370767"/>
                <a:gd name="connsiteX61" fmla="*/ 323136 w 370641"/>
                <a:gd name="connsiteY61" fmla="*/ 241761 h 370767"/>
                <a:gd name="connsiteX62" fmla="*/ 321136 w 370641"/>
                <a:gd name="connsiteY62" fmla="*/ 245952 h 370767"/>
                <a:gd name="connsiteX63" fmla="*/ 316183 w 370641"/>
                <a:gd name="connsiteY63" fmla="*/ 256620 h 370767"/>
                <a:gd name="connsiteX64" fmla="*/ 316183 w 370641"/>
                <a:gd name="connsiteY64" fmla="*/ 268050 h 370767"/>
                <a:gd name="connsiteX65" fmla="*/ 321040 w 370641"/>
                <a:gd name="connsiteY65" fmla="*/ 278337 h 370767"/>
                <a:gd name="connsiteX66" fmla="*/ 324946 w 370641"/>
                <a:gd name="connsiteY66" fmla="*/ 286434 h 370767"/>
                <a:gd name="connsiteX67" fmla="*/ 320564 w 370641"/>
                <a:gd name="connsiteY67" fmla="*/ 312437 h 370767"/>
                <a:gd name="connsiteX68" fmla="*/ 297799 w 370641"/>
                <a:gd name="connsiteY68" fmla="*/ 332725 h 370767"/>
                <a:gd name="connsiteX69" fmla="*/ 283893 w 370641"/>
                <a:gd name="connsiteY69" fmla="*/ 338440 h 370767"/>
                <a:gd name="connsiteX70" fmla="*/ 281797 w 370641"/>
                <a:gd name="connsiteY70" fmla="*/ 337964 h 370767"/>
                <a:gd name="connsiteX71" fmla="*/ 279035 w 370641"/>
                <a:gd name="connsiteY71" fmla="*/ 337107 h 370767"/>
                <a:gd name="connsiteX72" fmla="*/ 272272 w 370641"/>
                <a:gd name="connsiteY72" fmla="*/ 334440 h 370767"/>
                <a:gd name="connsiteX73" fmla="*/ 259795 w 370641"/>
                <a:gd name="connsiteY73" fmla="*/ 326915 h 370767"/>
                <a:gd name="connsiteX74" fmla="*/ 254937 w 370641"/>
                <a:gd name="connsiteY74" fmla="*/ 323962 h 370767"/>
                <a:gd name="connsiteX75" fmla="*/ 243126 w 370641"/>
                <a:gd name="connsiteY75" fmla="*/ 323105 h 370767"/>
                <a:gd name="connsiteX76" fmla="*/ 227791 w 370641"/>
                <a:gd name="connsiteY76" fmla="*/ 328534 h 370767"/>
                <a:gd name="connsiteX77" fmla="*/ 219028 w 370641"/>
                <a:gd name="connsiteY77" fmla="*/ 336916 h 370767"/>
                <a:gd name="connsiteX78" fmla="*/ 214837 w 370641"/>
                <a:gd name="connsiteY78" fmla="*/ 348917 h 370767"/>
                <a:gd name="connsiteX79" fmla="*/ 212646 w 370641"/>
                <a:gd name="connsiteY79" fmla="*/ 354918 h 370767"/>
                <a:gd name="connsiteX80" fmla="*/ 191977 w 370641"/>
                <a:gd name="connsiteY80" fmla="*/ 370634 h 370767"/>
                <a:gd name="connsiteX81" fmla="*/ 108252 w 370641"/>
                <a:gd name="connsiteY81" fmla="*/ 300626 h 370767"/>
                <a:gd name="connsiteX82" fmla="*/ 121111 w 370641"/>
                <a:gd name="connsiteY82" fmla="*/ 303864 h 370767"/>
                <a:gd name="connsiteX83" fmla="*/ 129779 w 370641"/>
                <a:gd name="connsiteY83" fmla="*/ 307960 h 370767"/>
                <a:gd name="connsiteX84" fmla="*/ 135589 w 370641"/>
                <a:gd name="connsiteY84" fmla="*/ 310722 h 370767"/>
                <a:gd name="connsiteX85" fmla="*/ 151019 w 370641"/>
                <a:gd name="connsiteY85" fmla="*/ 329772 h 370767"/>
                <a:gd name="connsiteX86" fmla="*/ 155877 w 370641"/>
                <a:gd name="connsiteY86" fmla="*/ 349680 h 370767"/>
                <a:gd name="connsiteX87" fmla="*/ 161973 w 370641"/>
                <a:gd name="connsiteY87" fmla="*/ 355299 h 370767"/>
                <a:gd name="connsiteX88" fmla="*/ 191977 w 370641"/>
                <a:gd name="connsiteY88" fmla="*/ 356728 h 370767"/>
                <a:gd name="connsiteX89" fmla="*/ 199787 w 370641"/>
                <a:gd name="connsiteY89" fmla="*/ 350632 h 370767"/>
                <a:gd name="connsiteX90" fmla="*/ 201978 w 370641"/>
                <a:gd name="connsiteY90" fmla="*/ 344631 h 370767"/>
                <a:gd name="connsiteX91" fmla="*/ 206169 w 370641"/>
                <a:gd name="connsiteY91" fmla="*/ 332725 h 370767"/>
                <a:gd name="connsiteX92" fmla="*/ 223695 w 370641"/>
                <a:gd name="connsiteY92" fmla="*/ 315485 h 370767"/>
                <a:gd name="connsiteX93" fmla="*/ 238840 w 370641"/>
                <a:gd name="connsiteY93" fmla="*/ 310151 h 370767"/>
                <a:gd name="connsiteX94" fmla="*/ 262938 w 370641"/>
                <a:gd name="connsiteY94" fmla="*/ 312246 h 370767"/>
                <a:gd name="connsiteX95" fmla="*/ 267891 w 370641"/>
                <a:gd name="connsiteY95" fmla="*/ 315294 h 370767"/>
                <a:gd name="connsiteX96" fmla="*/ 279892 w 370641"/>
                <a:gd name="connsiteY96" fmla="*/ 322438 h 370767"/>
                <a:gd name="connsiteX97" fmla="*/ 283798 w 370641"/>
                <a:gd name="connsiteY97" fmla="*/ 323962 h 370767"/>
                <a:gd name="connsiteX98" fmla="*/ 285703 w 370641"/>
                <a:gd name="connsiteY98" fmla="*/ 324534 h 370767"/>
                <a:gd name="connsiteX99" fmla="*/ 288370 w 370641"/>
                <a:gd name="connsiteY99" fmla="*/ 323009 h 370767"/>
                <a:gd name="connsiteX100" fmla="*/ 311230 w 370641"/>
                <a:gd name="connsiteY100" fmla="*/ 302626 h 370767"/>
                <a:gd name="connsiteX101" fmla="*/ 312563 w 370641"/>
                <a:gd name="connsiteY101" fmla="*/ 293101 h 370767"/>
                <a:gd name="connsiteX102" fmla="*/ 308753 w 370641"/>
                <a:gd name="connsiteY102" fmla="*/ 285100 h 370767"/>
                <a:gd name="connsiteX103" fmla="*/ 303800 w 370641"/>
                <a:gd name="connsiteY103" fmla="*/ 274718 h 370767"/>
                <a:gd name="connsiteX104" fmla="*/ 303800 w 370641"/>
                <a:gd name="connsiteY104" fmla="*/ 251191 h 370767"/>
                <a:gd name="connsiteX105" fmla="*/ 308944 w 370641"/>
                <a:gd name="connsiteY105" fmla="*/ 240428 h 370767"/>
                <a:gd name="connsiteX106" fmla="*/ 310944 w 370641"/>
                <a:gd name="connsiteY106" fmla="*/ 236237 h 370767"/>
                <a:gd name="connsiteX107" fmla="*/ 329994 w 370641"/>
                <a:gd name="connsiteY107" fmla="*/ 220806 h 370767"/>
                <a:gd name="connsiteX108" fmla="*/ 349044 w 370641"/>
                <a:gd name="connsiteY108" fmla="*/ 216044 h 370767"/>
                <a:gd name="connsiteX109" fmla="*/ 355426 w 370641"/>
                <a:gd name="connsiteY109" fmla="*/ 209281 h 370767"/>
                <a:gd name="connsiteX110" fmla="*/ 356950 w 370641"/>
                <a:gd name="connsiteY110" fmla="*/ 179087 h 370767"/>
                <a:gd name="connsiteX111" fmla="*/ 351711 w 370641"/>
                <a:gd name="connsiteY111" fmla="*/ 172229 h 370767"/>
                <a:gd name="connsiteX112" fmla="*/ 332661 w 370641"/>
                <a:gd name="connsiteY112" fmla="*/ 165371 h 370767"/>
                <a:gd name="connsiteX113" fmla="*/ 314849 w 370641"/>
                <a:gd name="connsiteY113" fmla="*/ 146988 h 370767"/>
                <a:gd name="connsiteX114" fmla="*/ 309611 w 370641"/>
                <a:gd name="connsiteY114" fmla="*/ 132891 h 370767"/>
                <a:gd name="connsiteX115" fmla="*/ 311039 w 370641"/>
                <a:gd name="connsiteY115" fmla="*/ 111459 h 370767"/>
                <a:gd name="connsiteX116" fmla="*/ 323041 w 370641"/>
                <a:gd name="connsiteY116" fmla="*/ 91552 h 370767"/>
                <a:gd name="connsiteX117" fmla="*/ 323041 w 370641"/>
                <a:gd name="connsiteY117" fmla="*/ 82027 h 370767"/>
                <a:gd name="connsiteX118" fmla="*/ 303419 w 370641"/>
                <a:gd name="connsiteY118" fmla="*/ 60405 h 370767"/>
                <a:gd name="connsiteX119" fmla="*/ 293037 w 370641"/>
                <a:gd name="connsiteY119" fmla="*/ 58976 h 370767"/>
                <a:gd name="connsiteX120" fmla="*/ 287036 w 370641"/>
                <a:gd name="connsiteY120" fmla="*/ 61834 h 370767"/>
                <a:gd name="connsiteX121" fmla="*/ 273892 w 370641"/>
                <a:gd name="connsiteY121" fmla="*/ 68025 h 370767"/>
                <a:gd name="connsiteX122" fmla="*/ 251127 w 370641"/>
                <a:gd name="connsiteY122" fmla="*/ 68025 h 370767"/>
                <a:gd name="connsiteX123" fmla="*/ 237316 w 370641"/>
                <a:gd name="connsiteY123" fmla="*/ 61453 h 370767"/>
                <a:gd name="connsiteX124" fmla="*/ 221790 w 370641"/>
                <a:gd name="connsiteY124" fmla="*/ 42879 h 370767"/>
                <a:gd name="connsiteX125" fmla="*/ 220361 w 370641"/>
                <a:gd name="connsiteY125" fmla="*/ 36974 h 370767"/>
                <a:gd name="connsiteX126" fmla="*/ 216551 w 370641"/>
                <a:gd name="connsiteY126" fmla="*/ 21734 h 370767"/>
                <a:gd name="connsiteX127" fmla="*/ 210741 w 370641"/>
                <a:gd name="connsiteY127" fmla="*/ 15924 h 370767"/>
                <a:gd name="connsiteX128" fmla="*/ 180642 w 370641"/>
                <a:gd name="connsiteY128" fmla="*/ 14114 h 370767"/>
                <a:gd name="connsiteX129" fmla="*/ 172546 w 370641"/>
                <a:gd name="connsiteY129" fmla="*/ 20210 h 370767"/>
                <a:gd name="connsiteX130" fmla="*/ 165592 w 370641"/>
                <a:gd name="connsiteY130" fmla="*/ 39926 h 370767"/>
                <a:gd name="connsiteX131" fmla="*/ 148352 w 370641"/>
                <a:gd name="connsiteY131" fmla="*/ 56881 h 370767"/>
                <a:gd name="connsiteX132" fmla="*/ 134255 w 370641"/>
                <a:gd name="connsiteY132" fmla="*/ 61929 h 370767"/>
                <a:gd name="connsiteX133" fmla="*/ 110538 w 370641"/>
                <a:gd name="connsiteY133" fmla="*/ 59548 h 370767"/>
                <a:gd name="connsiteX134" fmla="*/ 106728 w 370641"/>
                <a:gd name="connsiteY134" fmla="*/ 57262 h 370767"/>
                <a:gd name="connsiteX135" fmla="*/ 92059 w 370641"/>
                <a:gd name="connsiteY135" fmla="*/ 48308 h 370767"/>
                <a:gd name="connsiteX136" fmla="*/ 82534 w 370641"/>
                <a:gd name="connsiteY136" fmla="*/ 48308 h 370767"/>
                <a:gd name="connsiteX137" fmla="*/ 60437 w 370641"/>
                <a:gd name="connsiteY137" fmla="*/ 68406 h 370767"/>
                <a:gd name="connsiteX138" fmla="*/ 59198 w 370641"/>
                <a:gd name="connsiteY138" fmla="*/ 77931 h 370767"/>
                <a:gd name="connsiteX139" fmla="*/ 67961 w 370641"/>
                <a:gd name="connsiteY139" fmla="*/ 96219 h 370767"/>
                <a:gd name="connsiteX140" fmla="*/ 67390 w 370641"/>
                <a:gd name="connsiteY140" fmla="*/ 122127 h 370767"/>
                <a:gd name="connsiteX141" fmla="*/ 61865 w 370641"/>
                <a:gd name="connsiteY141" fmla="*/ 133748 h 370767"/>
                <a:gd name="connsiteX142" fmla="*/ 42244 w 370641"/>
                <a:gd name="connsiteY142" fmla="*/ 150131 h 370767"/>
                <a:gd name="connsiteX143" fmla="*/ 22527 w 370641"/>
                <a:gd name="connsiteY143" fmla="*/ 154893 h 370767"/>
                <a:gd name="connsiteX144" fmla="*/ 15955 w 370641"/>
                <a:gd name="connsiteY144" fmla="*/ 161942 h 370767"/>
                <a:gd name="connsiteX145" fmla="*/ 14716 w 370641"/>
                <a:gd name="connsiteY145" fmla="*/ 191279 h 370767"/>
                <a:gd name="connsiteX146" fmla="*/ 20527 w 370641"/>
                <a:gd name="connsiteY146" fmla="*/ 198899 h 370767"/>
                <a:gd name="connsiteX147" fmla="*/ 23670 w 370641"/>
                <a:gd name="connsiteY147" fmla="*/ 200042 h 370767"/>
                <a:gd name="connsiteX148" fmla="*/ 39100 w 370641"/>
                <a:gd name="connsiteY148" fmla="*/ 205471 h 370767"/>
                <a:gd name="connsiteX149" fmla="*/ 57007 w 370641"/>
                <a:gd name="connsiteY149" fmla="*/ 224521 h 370767"/>
                <a:gd name="connsiteX150" fmla="*/ 57674 w 370641"/>
                <a:gd name="connsiteY150" fmla="*/ 226807 h 370767"/>
                <a:gd name="connsiteX151" fmla="*/ 62532 w 370641"/>
                <a:gd name="connsiteY151" fmla="*/ 239571 h 370767"/>
                <a:gd name="connsiteX152" fmla="*/ 61675 w 370641"/>
                <a:gd name="connsiteY152" fmla="*/ 258621 h 370767"/>
                <a:gd name="connsiteX153" fmla="*/ 49292 w 370641"/>
                <a:gd name="connsiteY153" fmla="*/ 279194 h 370767"/>
                <a:gd name="connsiteX154" fmla="*/ 49292 w 370641"/>
                <a:gd name="connsiteY154" fmla="*/ 289767 h 370767"/>
                <a:gd name="connsiteX155" fmla="*/ 68342 w 370641"/>
                <a:gd name="connsiteY155" fmla="*/ 311484 h 370767"/>
                <a:gd name="connsiteX156" fmla="*/ 77867 w 370641"/>
                <a:gd name="connsiteY156" fmla="*/ 312723 h 370767"/>
                <a:gd name="connsiteX157" fmla="*/ 80629 w 370641"/>
                <a:gd name="connsiteY157" fmla="*/ 311389 h 370767"/>
                <a:gd name="connsiteX158" fmla="*/ 95298 w 370641"/>
                <a:gd name="connsiteY158" fmla="*/ 304341 h 370767"/>
                <a:gd name="connsiteX159" fmla="*/ 108252 w 370641"/>
                <a:gd name="connsiteY159" fmla="*/ 300626 h 370767"/>
                <a:gd name="connsiteX160" fmla="*/ 185881 w 370641"/>
                <a:gd name="connsiteY160" fmla="*/ 271098 h 370767"/>
                <a:gd name="connsiteX161" fmla="*/ 185881 w 370641"/>
                <a:gd name="connsiteY161" fmla="*/ 271098 h 370767"/>
                <a:gd name="connsiteX162" fmla="*/ 100156 w 370641"/>
                <a:gd name="connsiteY162" fmla="*/ 185373 h 370767"/>
                <a:gd name="connsiteX163" fmla="*/ 185881 w 370641"/>
                <a:gd name="connsiteY163" fmla="*/ 99648 h 370767"/>
                <a:gd name="connsiteX164" fmla="*/ 185881 w 370641"/>
                <a:gd name="connsiteY164" fmla="*/ 99648 h 370767"/>
                <a:gd name="connsiteX165" fmla="*/ 271606 w 370641"/>
                <a:gd name="connsiteY165" fmla="*/ 185373 h 370767"/>
                <a:gd name="connsiteX166" fmla="*/ 271606 w 370641"/>
                <a:gd name="connsiteY166" fmla="*/ 185373 h 370767"/>
                <a:gd name="connsiteX167" fmla="*/ 185881 w 370641"/>
                <a:gd name="connsiteY167" fmla="*/ 271098 h 370767"/>
                <a:gd name="connsiteX168" fmla="*/ 185690 w 370641"/>
                <a:gd name="connsiteY168" fmla="*/ 271098 h 370767"/>
                <a:gd name="connsiteX169" fmla="*/ 185881 w 370641"/>
                <a:gd name="connsiteY169" fmla="*/ 113555 h 370767"/>
                <a:gd name="connsiteX170" fmla="*/ 119663 w 370641"/>
                <a:gd name="connsiteY170" fmla="*/ 190212 h 370767"/>
                <a:gd name="connsiteX171" fmla="*/ 185881 w 370641"/>
                <a:gd name="connsiteY171" fmla="*/ 256430 h 370767"/>
                <a:gd name="connsiteX172" fmla="*/ 185881 w 370641"/>
                <a:gd name="connsiteY172" fmla="*/ 256430 h 370767"/>
                <a:gd name="connsiteX173" fmla="*/ 252356 w 370641"/>
                <a:gd name="connsiteY173" fmla="*/ 180001 h 370767"/>
                <a:gd name="connsiteX174" fmla="*/ 186357 w 370641"/>
                <a:gd name="connsiteY174" fmla="*/ 113555 h 37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70641" h="370767">
                  <a:moveTo>
                    <a:pt x="191977" y="370634"/>
                  </a:moveTo>
                  <a:lnTo>
                    <a:pt x="191500" y="370634"/>
                  </a:lnTo>
                  <a:cubicBezTo>
                    <a:pt x="181975" y="370634"/>
                    <a:pt x="172450" y="369968"/>
                    <a:pt x="160830" y="369206"/>
                  </a:cubicBezTo>
                  <a:cubicBezTo>
                    <a:pt x="151600" y="368530"/>
                    <a:pt x="143885" y="361929"/>
                    <a:pt x="141780" y="352918"/>
                  </a:cubicBezTo>
                  <a:cubicBezTo>
                    <a:pt x="139970" y="346155"/>
                    <a:pt x="138446" y="339392"/>
                    <a:pt x="136827" y="332630"/>
                  </a:cubicBezTo>
                  <a:cubicBezTo>
                    <a:pt x="135932" y="328515"/>
                    <a:pt x="133036" y="325115"/>
                    <a:pt x="129112" y="323581"/>
                  </a:cubicBezTo>
                  <a:lnTo>
                    <a:pt x="123492" y="320914"/>
                  </a:lnTo>
                  <a:lnTo>
                    <a:pt x="114443" y="316628"/>
                  </a:lnTo>
                  <a:cubicBezTo>
                    <a:pt x="110538" y="314437"/>
                    <a:pt x="105775" y="314437"/>
                    <a:pt x="101870" y="316628"/>
                  </a:cubicBezTo>
                  <a:lnTo>
                    <a:pt x="87011" y="323772"/>
                  </a:lnTo>
                  <a:lnTo>
                    <a:pt x="84249" y="325010"/>
                  </a:lnTo>
                  <a:cubicBezTo>
                    <a:pt x="75715" y="329582"/>
                    <a:pt x="65170" y="327867"/>
                    <a:pt x="58531" y="320819"/>
                  </a:cubicBezTo>
                  <a:cubicBezTo>
                    <a:pt x="51102" y="313008"/>
                    <a:pt x="44530" y="305674"/>
                    <a:pt x="38338" y="298340"/>
                  </a:cubicBezTo>
                  <a:cubicBezTo>
                    <a:pt x="31652" y="290691"/>
                    <a:pt x="31109" y="279461"/>
                    <a:pt x="37005" y="271193"/>
                  </a:cubicBezTo>
                  <a:lnTo>
                    <a:pt x="49197" y="250810"/>
                  </a:lnTo>
                  <a:cubicBezTo>
                    <a:pt x="50292" y="249305"/>
                    <a:pt x="50292" y="247267"/>
                    <a:pt x="49197" y="245762"/>
                  </a:cubicBezTo>
                  <a:cubicBezTo>
                    <a:pt x="46977" y="240990"/>
                    <a:pt x="45139" y="236056"/>
                    <a:pt x="43672" y="230998"/>
                  </a:cubicBezTo>
                  <a:lnTo>
                    <a:pt x="42911" y="228807"/>
                  </a:lnTo>
                  <a:cubicBezTo>
                    <a:pt x="41796" y="224283"/>
                    <a:pt x="38395" y="220673"/>
                    <a:pt x="33957" y="219282"/>
                  </a:cubicBezTo>
                  <a:lnTo>
                    <a:pt x="18336" y="213758"/>
                  </a:lnTo>
                  <a:lnTo>
                    <a:pt x="15288" y="212710"/>
                  </a:lnTo>
                  <a:cubicBezTo>
                    <a:pt x="5887" y="209900"/>
                    <a:pt x="-419" y="201080"/>
                    <a:pt x="-47" y="191279"/>
                  </a:cubicBezTo>
                  <a:cubicBezTo>
                    <a:pt x="-47" y="181182"/>
                    <a:pt x="524" y="171086"/>
                    <a:pt x="1286" y="161180"/>
                  </a:cubicBezTo>
                  <a:cubicBezTo>
                    <a:pt x="1839" y="151359"/>
                    <a:pt x="8973" y="143168"/>
                    <a:pt x="18622" y="141273"/>
                  </a:cubicBezTo>
                  <a:lnTo>
                    <a:pt x="38529" y="136510"/>
                  </a:lnTo>
                  <a:cubicBezTo>
                    <a:pt x="42901" y="135472"/>
                    <a:pt x="46463" y="132329"/>
                    <a:pt x="48054" y="128128"/>
                  </a:cubicBezTo>
                  <a:cubicBezTo>
                    <a:pt x="49959" y="124032"/>
                    <a:pt x="51864" y="119841"/>
                    <a:pt x="53959" y="115841"/>
                  </a:cubicBezTo>
                  <a:cubicBezTo>
                    <a:pt x="56379" y="111869"/>
                    <a:pt x="56560" y="106925"/>
                    <a:pt x="54436" y="102792"/>
                  </a:cubicBezTo>
                  <a:cubicBezTo>
                    <a:pt x="51388" y="96696"/>
                    <a:pt x="48435" y="90504"/>
                    <a:pt x="45578" y="84313"/>
                  </a:cubicBezTo>
                  <a:cubicBezTo>
                    <a:pt x="41072" y="75769"/>
                    <a:pt x="42787" y="65273"/>
                    <a:pt x="49768" y="58596"/>
                  </a:cubicBezTo>
                  <a:cubicBezTo>
                    <a:pt x="56817" y="51642"/>
                    <a:pt x="64532" y="44689"/>
                    <a:pt x="72533" y="37831"/>
                  </a:cubicBezTo>
                  <a:cubicBezTo>
                    <a:pt x="79791" y="31621"/>
                    <a:pt x="90278" y="30964"/>
                    <a:pt x="98251" y="36212"/>
                  </a:cubicBezTo>
                  <a:cubicBezTo>
                    <a:pt x="103204" y="39165"/>
                    <a:pt x="107776" y="42117"/>
                    <a:pt x="113014" y="45165"/>
                  </a:cubicBezTo>
                  <a:lnTo>
                    <a:pt x="116824" y="47547"/>
                  </a:lnTo>
                  <a:cubicBezTo>
                    <a:pt x="120330" y="49690"/>
                    <a:pt x="124635" y="50042"/>
                    <a:pt x="128445" y="48499"/>
                  </a:cubicBezTo>
                  <a:lnTo>
                    <a:pt x="142351" y="43546"/>
                  </a:lnTo>
                  <a:cubicBezTo>
                    <a:pt x="146380" y="42393"/>
                    <a:pt x="149581" y="39326"/>
                    <a:pt x="150924" y="35355"/>
                  </a:cubicBezTo>
                  <a:cubicBezTo>
                    <a:pt x="153305" y="28687"/>
                    <a:pt x="155591" y="22019"/>
                    <a:pt x="157972" y="15447"/>
                  </a:cubicBezTo>
                  <a:cubicBezTo>
                    <a:pt x="160630" y="5703"/>
                    <a:pt x="169803" y="-802"/>
                    <a:pt x="179880" y="-78"/>
                  </a:cubicBezTo>
                  <a:cubicBezTo>
                    <a:pt x="190929" y="-78"/>
                    <a:pt x="201121" y="779"/>
                    <a:pt x="211027" y="1731"/>
                  </a:cubicBezTo>
                  <a:cubicBezTo>
                    <a:pt x="220018" y="2627"/>
                    <a:pt x="227391" y="9266"/>
                    <a:pt x="229220" y="18114"/>
                  </a:cubicBezTo>
                  <a:cubicBezTo>
                    <a:pt x="230648" y="23353"/>
                    <a:pt x="231887" y="28592"/>
                    <a:pt x="233125" y="33831"/>
                  </a:cubicBezTo>
                  <a:lnTo>
                    <a:pt x="234458" y="39641"/>
                  </a:lnTo>
                  <a:cubicBezTo>
                    <a:pt x="235420" y="43651"/>
                    <a:pt x="238259" y="46946"/>
                    <a:pt x="242078" y="48499"/>
                  </a:cubicBezTo>
                  <a:cubicBezTo>
                    <a:pt x="246936" y="50880"/>
                    <a:pt x="251603" y="53071"/>
                    <a:pt x="255889" y="55071"/>
                  </a:cubicBezTo>
                  <a:cubicBezTo>
                    <a:pt x="259357" y="56729"/>
                    <a:pt x="263376" y="56729"/>
                    <a:pt x="266843" y="55071"/>
                  </a:cubicBezTo>
                  <a:lnTo>
                    <a:pt x="279702" y="48975"/>
                  </a:lnTo>
                  <a:lnTo>
                    <a:pt x="285703" y="46118"/>
                  </a:lnTo>
                  <a:cubicBezTo>
                    <a:pt x="294551" y="41069"/>
                    <a:pt x="305724" y="42851"/>
                    <a:pt x="312563" y="50404"/>
                  </a:cubicBezTo>
                  <a:cubicBezTo>
                    <a:pt x="319040" y="57072"/>
                    <a:pt x="325708" y="64406"/>
                    <a:pt x="332756" y="72788"/>
                  </a:cubicBezTo>
                  <a:cubicBezTo>
                    <a:pt x="339014" y="80055"/>
                    <a:pt x="339671" y="90600"/>
                    <a:pt x="334375" y="98600"/>
                  </a:cubicBezTo>
                  <a:lnTo>
                    <a:pt x="322279" y="118508"/>
                  </a:lnTo>
                  <a:cubicBezTo>
                    <a:pt x="319993" y="122223"/>
                    <a:pt x="320183" y="123937"/>
                    <a:pt x="321421" y="126128"/>
                  </a:cubicBezTo>
                  <a:lnTo>
                    <a:pt x="321898" y="127080"/>
                  </a:lnTo>
                  <a:lnTo>
                    <a:pt x="327422" y="141844"/>
                  </a:lnTo>
                  <a:cubicBezTo>
                    <a:pt x="328584" y="146302"/>
                    <a:pt x="331918" y="149883"/>
                    <a:pt x="336280" y="151369"/>
                  </a:cubicBezTo>
                  <a:cubicBezTo>
                    <a:pt x="342853" y="153560"/>
                    <a:pt x="349425" y="155941"/>
                    <a:pt x="355902" y="158227"/>
                  </a:cubicBezTo>
                  <a:cubicBezTo>
                    <a:pt x="364846" y="161037"/>
                    <a:pt x="370827" y="169438"/>
                    <a:pt x="370571" y="178801"/>
                  </a:cubicBezTo>
                  <a:cubicBezTo>
                    <a:pt x="370571" y="189564"/>
                    <a:pt x="369808" y="199947"/>
                    <a:pt x="369046" y="209852"/>
                  </a:cubicBezTo>
                  <a:cubicBezTo>
                    <a:pt x="368361" y="219539"/>
                    <a:pt x="361245" y="227550"/>
                    <a:pt x="351711" y="229379"/>
                  </a:cubicBezTo>
                  <a:lnTo>
                    <a:pt x="332661" y="234141"/>
                  </a:lnTo>
                  <a:cubicBezTo>
                    <a:pt x="328403" y="234922"/>
                    <a:pt x="324831" y="237780"/>
                    <a:pt x="323136" y="241761"/>
                  </a:cubicBezTo>
                  <a:lnTo>
                    <a:pt x="321136" y="245952"/>
                  </a:lnTo>
                  <a:cubicBezTo>
                    <a:pt x="319516" y="249572"/>
                    <a:pt x="317802" y="253096"/>
                    <a:pt x="316183" y="256620"/>
                  </a:cubicBezTo>
                  <a:cubicBezTo>
                    <a:pt x="314382" y="260221"/>
                    <a:pt x="314382" y="264450"/>
                    <a:pt x="316183" y="268050"/>
                  </a:cubicBezTo>
                  <a:lnTo>
                    <a:pt x="321040" y="278337"/>
                  </a:lnTo>
                  <a:lnTo>
                    <a:pt x="324946" y="286434"/>
                  </a:lnTo>
                  <a:cubicBezTo>
                    <a:pt x="329622" y="295082"/>
                    <a:pt x="327813" y="305798"/>
                    <a:pt x="320564" y="312437"/>
                  </a:cubicBezTo>
                  <a:cubicBezTo>
                    <a:pt x="313325" y="319390"/>
                    <a:pt x="305705" y="326153"/>
                    <a:pt x="297799" y="332725"/>
                  </a:cubicBezTo>
                  <a:cubicBezTo>
                    <a:pt x="294142" y="336459"/>
                    <a:pt x="289113" y="338526"/>
                    <a:pt x="283893" y="338440"/>
                  </a:cubicBezTo>
                  <a:lnTo>
                    <a:pt x="281797" y="337964"/>
                  </a:lnTo>
                  <a:lnTo>
                    <a:pt x="279035" y="337107"/>
                  </a:lnTo>
                  <a:cubicBezTo>
                    <a:pt x="276692" y="336449"/>
                    <a:pt x="274425" y="335554"/>
                    <a:pt x="272272" y="334440"/>
                  </a:cubicBezTo>
                  <a:cubicBezTo>
                    <a:pt x="268081" y="332058"/>
                    <a:pt x="263890" y="329486"/>
                    <a:pt x="259795" y="326915"/>
                  </a:cubicBezTo>
                  <a:lnTo>
                    <a:pt x="254937" y="323962"/>
                  </a:lnTo>
                  <a:cubicBezTo>
                    <a:pt x="251403" y="321676"/>
                    <a:pt x="246945" y="321352"/>
                    <a:pt x="243126" y="323105"/>
                  </a:cubicBezTo>
                  <a:cubicBezTo>
                    <a:pt x="238078" y="324915"/>
                    <a:pt x="232934" y="326819"/>
                    <a:pt x="227791" y="328534"/>
                  </a:cubicBezTo>
                  <a:cubicBezTo>
                    <a:pt x="223676" y="329734"/>
                    <a:pt x="220409" y="332858"/>
                    <a:pt x="219028" y="336916"/>
                  </a:cubicBezTo>
                  <a:cubicBezTo>
                    <a:pt x="217694" y="340917"/>
                    <a:pt x="216265" y="344917"/>
                    <a:pt x="214837" y="348917"/>
                  </a:cubicBezTo>
                  <a:lnTo>
                    <a:pt x="212646" y="354918"/>
                  </a:lnTo>
                  <a:cubicBezTo>
                    <a:pt x="210103" y="364234"/>
                    <a:pt x="201626" y="370673"/>
                    <a:pt x="191977" y="370634"/>
                  </a:cubicBezTo>
                  <a:close/>
                  <a:moveTo>
                    <a:pt x="108252" y="300626"/>
                  </a:moveTo>
                  <a:cubicBezTo>
                    <a:pt x="112738" y="300664"/>
                    <a:pt x="117148" y="301769"/>
                    <a:pt x="121111" y="303864"/>
                  </a:cubicBezTo>
                  <a:lnTo>
                    <a:pt x="129779" y="307960"/>
                  </a:lnTo>
                  <a:lnTo>
                    <a:pt x="135589" y="310722"/>
                  </a:lnTo>
                  <a:cubicBezTo>
                    <a:pt x="143475" y="314247"/>
                    <a:pt x="149209" y="321324"/>
                    <a:pt x="151019" y="329772"/>
                  </a:cubicBezTo>
                  <a:cubicBezTo>
                    <a:pt x="152543" y="336440"/>
                    <a:pt x="154162" y="343012"/>
                    <a:pt x="155877" y="349680"/>
                  </a:cubicBezTo>
                  <a:cubicBezTo>
                    <a:pt x="156477" y="352680"/>
                    <a:pt x="158935" y="354947"/>
                    <a:pt x="161973" y="355299"/>
                  </a:cubicBezTo>
                  <a:cubicBezTo>
                    <a:pt x="173117" y="356061"/>
                    <a:pt x="182833" y="356538"/>
                    <a:pt x="191977" y="356728"/>
                  </a:cubicBezTo>
                  <a:cubicBezTo>
                    <a:pt x="194929" y="356728"/>
                    <a:pt x="197882" y="356061"/>
                    <a:pt x="199787" y="350632"/>
                  </a:cubicBezTo>
                  <a:lnTo>
                    <a:pt x="201978" y="344631"/>
                  </a:lnTo>
                  <a:cubicBezTo>
                    <a:pt x="203312" y="340631"/>
                    <a:pt x="204740" y="336630"/>
                    <a:pt x="206169" y="332725"/>
                  </a:cubicBezTo>
                  <a:cubicBezTo>
                    <a:pt x="208884" y="324486"/>
                    <a:pt x="215408" y="318066"/>
                    <a:pt x="223695" y="315485"/>
                  </a:cubicBezTo>
                  <a:lnTo>
                    <a:pt x="238840" y="310151"/>
                  </a:lnTo>
                  <a:cubicBezTo>
                    <a:pt x="246746" y="306941"/>
                    <a:pt x="255708" y="307722"/>
                    <a:pt x="262938" y="312246"/>
                  </a:cubicBezTo>
                  <a:lnTo>
                    <a:pt x="267891" y="315294"/>
                  </a:lnTo>
                  <a:cubicBezTo>
                    <a:pt x="271891" y="317675"/>
                    <a:pt x="275797" y="320152"/>
                    <a:pt x="279892" y="322438"/>
                  </a:cubicBezTo>
                  <a:cubicBezTo>
                    <a:pt x="281150" y="323057"/>
                    <a:pt x="282455" y="323572"/>
                    <a:pt x="283798" y="323962"/>
                  </a:cubicBezTo>
                  <a:lnTo>
                    <a:pt x="285703" y="324534"/>
                  </a:lnTo>
                  <a:cubicBezTo>
                    <a:pt x="286703" y="324248"/>
                    <a:pt x="287617" y="323724"/>
                    <a:pt x="288370" y="323009"/>
                  </a:cubicBezTo>
                  <a:cubicBezTo>
                    <a:pt x="296752" y="315961"/>
                    <a:pt x="304181" y="309389"/>
                    <a:pt x="311230" y="302626"/>
                  </a:cubicBezTo>
                  <a:cubicBezTo>
                    <a:pt x="313982" y="300226"/>
                    <a:pt x="314554" y="296168"/>
                    <a:pt x="312563" y="293101"/>
                  </a:cubicBezTo>
                  <a:lnTo>
                    <a:pt x="308753" y="285100"/>
                  </a:lnTo>
                  <a:lnTo>
                    <a:pt x="303800" y="274718"/>
                  </a:lnTo>
                  <a:cubicBezTo>
                    <a:pt x="300228" y="267279"/>
                    <a:pt x="300228" y="258630"/>
                    <a:pt x="303800" y="251191"/>
                  </a:cubicBezTo>
                  <a:lnTo>
                    <a:pt x="308944" y="240428"/>
                  </a:lnTo>
                  <a:lnTo>
                    <a:pt x="310944" y="236237"/>
                  </a:lnTo>
                  <a:cubicBezTo>
                    <a:pt x="314478" y="228360"/>
                    <a:pt x="321555" y="222625"/>
                    <a:pt x="329994" y="220806"/>
                  </a:cubicBezTo>
                  <a:lnTo>
                    <a:pt x="349044" y="216044"/>
                  </a:lnTo>
                  <a:cubicBezTo>
                    <a:pt x="355045" y="214615"/>
                    <a:pt x="355330" y="210615"/>
                    <a:pt x="355426" y="209281"/>
                  </a:cubicBezTo>
                  <a:cubicBezTo>
                    <a:pt x="356188" y="199756"/>
                    <a:pt x="356759" y="189469"/>
                    <a:pt x="356950" y="179087"/>
                  </a:cubicBezTo>
                  <a:cubicBezTo>
                    <a:pt x="357121" y="175829"/>
                    <a:pt x="354902" y="172924"/>
                    <a:pt x="351711" y="172229"/>
                  </a:cubicBezTo>
                  <a:lnTo>
                    <a:pt x="332661" y="165371"/>
                  </a:lnTo>
                  <a:cubicBezTo>
                    <a:pt x="324060" y="162542"/>
                    <a:pt x="317402" y="155674"/>
                    <a:pt x="314849" y="146988"/>
                  </a:cubicBezTo>
                  <a:lnTo>
                    <a:pt x="309611" y="132891"/>
                  </a:lnTo>
                  <a:cubicBezTo>
                    <a:pt x="306067" y="126033"/>
                    <a:pt x="306619" y="117784"/>
                    <a:pt x="311039" y="111459"/>
                  </a:cubicBezTo>
                  <a:lnTo>
                    <a:pt x="323041" y="91552"/>
                  </a:lnTo>
                  <a:cubicBezTo>
                    <a:pt x="325422" y="88828"/>
                    <a:pt x="325422" y="84751"/>
                    <a:pt x="323041" y="82027"/>
                  </a:cubicBezTo>
                  <a:cubicBezTo>
                    <a:pt x="316183" y="73931"/>
                    <a:pt x="309706" y="66787"/>
                    <a:pt x="303419" y="60405"/>
                  </a:cubicBezTo>
                  <a:cubicBezTo>
                    <a:pt x="300886" y="57243"/>
                    <a:pt x="296323" y="56624"/>
                    <a:pt x="293037" y="58976"/>
                  </a:cubicBezTo>
                  <a:lnTo>
                    <a:pt x="287036" y="61834"/>
                  </a:lnTo>
                  <a:cubicBezTo>
                    <a:pt x="282655" y="63930"/>
                    <a:pt x="278368" y="66025"/>
                    <a:pt x="273892" y="68025"/>
                  </a:cubicBezTo>
                  <a:cubicBezTo>
                    <a:pt x="266681" y="71397"/>
                    <a:pt x="258337" y="71397"/>
                    <a:pt x="251127" y="68025"/>
                  </a:cubicBezTo>
                  <a:cubicBezTo>
                    <a:pt x="246460" y="65930"/>
                    <a:pt x="241602" y="63644"/>
                    <a:pt x="237316" y="61453"/>
                  </a:cubicBezTo>
                  <a:cubicBezTo>
                    <a:pt x="229467" y="58100"/>
                    <a:pt x="223695" y="51195"/>
                    <a:pt x="221790" y="42879"/>
                  </a:cubicBezTo>
                  <a:lnTo>
                    <a:pt x="220361" y="36974"/>
                  </a:lnTo>
                  <a:cubicBezTo>
                    <a:pt x="219123" y="31925"/>
                    <a:pt x="217980" y="26782"/>
                    <a:pt x="216551" y="21734"/>
                  </a:cubicBezTo>
                  <a:cubicBezTo>
                    <a:pt x="215122" y="16685"/>
                    <a:pt x="212074" y="16019"/>
                    <a:pt x="210741" y="15924"/>
                  </a:cubicBezTo>
                  <a:cubicBezTo>
                    <a:pt x="201216" y="14971"/>
                    <a:pt x="191691" y="14400"/>
                    <a:pt x="180642" y="14114"/>
                  </a:cubicBezTo>
                  <a:cubicBezTo>
                    <a:pt x="176641" y="14114"/>
                    <a:pt x="174451" y="14971"/>
                    <a:pt x="172546" y="20210"/>
                  </a:cubicBezTo>
                  <a:cubicBezTo>
                    <a:pt x="170641" y="25449"/>
                    <a:pt x="167879" y="33354"/>
                    <a:pt x="165592" y="39926"/>
                  </a:cubicBezTo>
                  <a:cubicBezTo>
                    <a:pt x="162801" y="47956"/>
                    <a:pt x="156430" y="54233"/>
                    <a:pt x="148352" y="56881"/>
                  </a:cubicBezTo>
                  <a:lnTo>
                    <a:pt x="134255" y="61929"/>
                  </a:lnTo>
                  <a:cubicBezTo>
                    <a:pt x="126407" y="64882"/>
                    <a:pt x="117643" y="63996"/>
                    <a:pt x="110538" y="59548"/>
                  </a:cubicBezTo>
                  <a:lnTo>
                    <a:pt x="106728" y="57262"/>
                  </a:lnTo>
                  <a:lnTo>
                    <a:pt x="92059" y="48308"/>
                  </a:lnTo>
                  <a:cubicBezTo>
                    <a:pt x="89297" y="46003"/>
                    <a:pt x="85287" y="46003"/>
                    <a:pt x="82534" y="48308"/>
                  </a:cubicBezTo>
                  <a:cubicBezTo>
                    <a:pt x="74819" y="54976"/>
                    <a:pt x="67390" y="61739"/>
                    <a:pt x="60437" y="68406"/>
                  </a:cubicBezTo>
                  <a:cubicBezTo>
                    <a:pt x="57855" y="70902"/>
                    <a:pt x="57341" y="74855"/>
                    <a:pt x="59198" y="77931"/>
                  </a:cubicBezTo>
                  <a:lnTo>
                    <a:pt x="67961" y="96219"/>
                  </a:lnTo>
                  <a:cubicBezTo>
                    <a:pt x="72152" y="104401"/>
                    <a:pt x="71943" y="114136"/>
                    <a:pt x="67390" y="122127"/>
                  </a:cubicBezTo>
                  <a:cubicBezTo>
                    <a:pt x="65389" y="125937"/>
                    <a:pt x="63580" y="129842"/>
                    <a:pt x="61865" y="133748"/>
                  </a:cubicBezTo>
                  <a:cubicBezTo>
                    <a:pt x="58398" y="142092"/>
                    <a:pt x="51073" y="148207"/>
                    <a:pt x="42244" y="150131"/>
                  </a:cubicBezTo>
                  <a:lnTo>
                    <a:pt x="22527" y="154893"/>
                  </a:lnTo>
                  <a:cubicBezTo>
                    <a:pt x="18917" y="155351"/>
                    <a:pt x="16155" y="158313"/>
                    <a:pt x="15955" y="161942"/>
                  </a:cubicBezTo>
                  <a:cubicBezTo>
                    <a:pt x="15288" y="171467"/>
                    <a:pt x="14907" y="180992"/>
                    <a:pt x="14716" y="191279"/>
                  </a:cubicBezTo>
                  <a:cubicBezTo>
                    <a:pt x="14412" y="194936"/>
                    <a:pt x="16917" y="198223"/>
                    <a:pt x="20527" y="198899"/>
                  </a:cubicBezTo>
                  <a:lnTo>
                    <a:pt x="23670" y="200042"/>
                  </a:lnTo>
                  <a:lnTo>
                    <a:pt x="39100" y="205471"/>
                  </a:lnTo>
                  <a:cubicBezTo>
                    <a:pt x="47873" y="208433"/>
                    <a:pt x="54598" y="215577"/>
                    <a:pt x="57007" y="224521"/>
                  </a:cubicBezTo>
                  <a:lnTo>
                    <a:pt x="57674" y="226807"/>
                  </a:lnTo>
                  <a:cubicBezTo>
                    <a:pt x="58960" y="231179"/>
                    <a:pt x="60579" y="235446"/>
                    <a:pt x="62532" y="239571"/>
                  </a:cubicBezTo>
                  <a:cubicBezTo>
                    <a:pt x="65675" y="245619"/>
                    <a:pt x="65351" y="252877"/>
                    <a:pt x="61675" y="258621"/>
                  </a:cubicBezTo>
                  <a:cubicBezTo>
                    <a:pt x="57579" y="265479"/>
                    <a:pt x="53579" y="272432"/>
                    <a:pt x="49292" y="279194"/>
                  </a:cubicBezTo>
                  <a:cubicBezTo>
                    <a:pt x="46549" y="282186"/>
                    <a:pt x="46549" y="286777"/>
                    <a:pt x="49292" y="289767"/>
                  </a:cubicBezTo>
                  <a:cubicBezTo>
                    <a:pt x="55198" y="296816"/>
                    <a:pt x="61579" y="303959"/>
                    <a:pt x="68342" y="311484"/>
                  </a:cubicBezTo>
                  <a:cubicBezTo>
                    <a:pt x="70743" y="314247"/>
                    <a:pt x="74838" y="314780"/>
                    <a:pt x="77867" y="312723"/>
                  </a:cubicBezTo>
                  <a:lnTo>
                    <a:pt x="80629" y="311389"/>
                  </a:lnTo>
                  <a:cubicBezTo>
                    <a:pt x="85582" y="309103"/>
                    <a:pt x="90154" y="306817"/>
                    <a:pt x="95298" y="304341"/>
                  </a:cubicBezTo>
                  <a:cubicBezTo>
                    <a:pt x="99251" y="302055"/>
                    <a:pt x="103699" y="300788"/>
                    <a:pt x="108252" y="300626"/>
                  </a:cubicBezTo>
                  <a:close/>
                  <a:moveTo>
                    <a:pt x="185881" y="271098"/>
                  </a:moveTo>
                  <a:lnTo>
                    <a:pt x="185881" y="271098"/>
                  </a:lnTo>
                  <a:cubicBezTo>
                    <a:pt x="138532" y="271098"/>
                    <a:pt x="100156" y="232722"/>
                    <a:pt x="100156" y="185373"/>
                  </a:cubicBezTo>
                  <a:cubicBezTo>
                    <a:pt x="100156" y="138025"/>
                    <a:pt x="138532" y="99648"/>
                    <a:pt x="185881" y="99648"/>
                  </a:cubicBezTo>
                  <a:lnTo>
                    <a:pt x="185881" y="99648"/>
                  </a:lnTo>
                  <a:cubicBezTo>
                    <a:pt x="233229" y="99648"/>
                    <a:pt x="271606" y="138025"/>
                    <a:pt x="271606" y="185373"/>
                  </a:cubicBezTo>
                  <a:lnTo>
                    <a:pt x="271606" y="185373"/>
                  </a:lnTo>
                  <a:cubicBezTo>
                    <a:pt x="271606" y="232722"/>
                    <a:pt x="233229" y="271098"/>
                    <a:pt x="185881" y="271098"/>
                  </a:cubicBezTo>
                  <a:cubicBezTo>
                    <a:pt x="185814" y="271098"/>
                    <a:pt x="185757" y="271098"/>
                    <a:pt x="185690" y="271098"/>
                  </a:cubicBezTo>
                  <a:close/>
                  <a:moveTo>
                    <a:pt x="185881" y="113555"/>
                  </a:moveTo>
                  <a:cubicBezTo>
                    <a:pt x="146428" y="116441"/>
                    <a:pt x="116777" y="150760"/>
                    <a:pt x="119663" y="190212"/>
                  </a:cubicBezTo>
                  <a:cubicBezTo>
                    <a:pt x="122254" y="225655"/>
                    <a:pt x="150438" y="253839"/>
                    <a:pt x="185881" y="256430"/>
                  </a:cubicBezTo>
                  <a:lnTo>
                    <a:pt x="185881" y="256430"/>
                  </a:lnTo>
                  <a:cubicBezTo>
                    <a:pt x="225343" y="253677"/>
                    <a:pt x="255108" y="219463"/>
                    <a:pt x="252356" y="180001"/>
                  </a:cubicBezTo>
                  <a:cubicBezTo>
                    <a:pt x="249889" y="144540"/>
                    <a:pt x="221799" y="116260"/>
                    <a:pt x="186357" y="1135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CAFD06F-E958-7497-89B9-D55A68BB6DDE}"/>
                </a:ext>
              </a:extLst>
            </p:cNvPr>
            <p:cNvSpPr/>
            <p:nvPr/>
          </p:nvSpPr>
          <p:spPr>
            <a:xfrm>
              <a:off x="3861454" y="3044236"/>
              <a:ext cx="248418" cy="249006"/>
            </a:xfrm>
            <a:custGeom>
              <a:avLst/>
              <a:gdLst>
                <a:gd name="connsiteX0" fmla="*/ 129960 w 248418"/>
                <a:gd name="connsiteY0" fmla="*/ 248868 h 249006"/>
                <a:gd name="connsiteX1" fmla="*/ 129960 w 248418"/>
                <a:gd name="connsiteY1" fmla="*/ 248868 h 249006"/>
                <a:gd name="connsiteX2" fmla="*/ 109672 w 248418"/>
                <a:gd name="connsiteY2" fmla="*/ 248202 h 249006"/>
                <a:gd name="connsiteX3" fmla="*/ 94813 w 248418"/>
                <a:gd name="connsiteY3" fmla="*/ 235915 h 249006"/>
                <a:gd name="connsiteX4" fmla="*/ 91383 w 248418"/>
                <a:gd name="connsiteY4" fmla="*/ 222580 h 249006"/>
                <a:gd name="connsiteX5" fmla="*/ 87573 w 248418"/>
                <a:gd name="connsiteY5" fmla="*/ 218293 h 249006"/>
                <a:gd name="connsiteX6" fmla="*/ 83763 w 248418"/>
                <a:gd name="connsiteY6" fmla="*/ 216579 h 249006"/>
                <a:gd name="connsiteX7" fmla="*/ 77858 w 248418"/>
                <a:gd name="connsiteY7" fmla="*/ 213817 h 249006"/>
                <a:gd name="connsiteX8" fmla="*/ 71762 w 248418"/>
                <a:gd name="connsiteY8" fmla="*/ 213817 h 249006"/>
                <a:gd name="connsiteX9" fmla="*/ 62237 w 248418"/>
                <a:gd name="connsiteY9" fmla="*/ 218484 h 249006"/>
                <a:gd name="connsiteX10" fmla="*/ 60141 w 248418"/>
                <a:gd name="connsiteY10" fmla="*/ 219532 h 249006"/>
                <a:gd name="connsiteX11" fmla="*/ 40425 w 248418"/>
                <a:gd name="connsiteY11" fmla="*/ 216484 h 249006"/>
                <a:gd name="connsiteX12" fmla="*/ 26804 w 248418"/>
                <a:gd name="connsiteY12" fmla="*/ 201815 h 249006"/>
                <a:gd name="connsiteX13" fmla="*/ 25375 w 248418"/>
                <a:gd name="connsiteY13" fmla="*/ 181146 h 249006"/>
                <a:gd name="connsiteX14" fmla="*/ 33090 w 248418"/>
                <a:gd name="connsiteY14" fmla="*/ 167906 h 249006"/>
                <a:gd name="connsiteX15" fmla="*/ 33567 w 248418"/>
                <a:gd name="connsiteY15" fmla="*/ 167049 h 249006"/>
                <a:gd name="connsiteX16" fmla="*/ 29376 w 248418"/>
                <a:gd name="connsiteY16" fmla="*/ 156571 h 249006"/>
                <a:gd name="connsiteX17" fmla="*/ 28899 w 248418"/>
                <a:gd name="connsiteY17" fmla="*/ 155238 h 249006"/>
                <a:gd name="connsiteX18" fmla="*/ 24518 w 248418"/>
                <a:gd name="connsiteY18" fmla="*/ 150570 h 249006"/>
                <a:gd name="connsiteX19" fmla="*/ 14993 w 248418"/>
                <a:gd name="connsiteY19" fmla="*/ 147427 h 249006"/>
                <a:gd name="connsiteX20" fmla="*/ 11850 w 248418"/>
                <a:gd name="connsiteY20" fmla="*/ 146380 h 249006"/>
                <a:gd name="connsiteX21" fmla="*/ -56 w 248418"/>
                <a:gd name="connsiteY21" fmla="*/ 130092 h 249006"/>
                <a:gd name="connsiteX22" fmla="*/ 515 w 248418"/>
                <a:gd name="connsiteY22" fmla="*/ 110184 h 249006"/>
                <a:gd name="connsiteX23" fmla="*/ 13564 w 248418"/>
                <a:gd name="connsiteY23" fmla="*/ 94754 h 249006"/>
                <a:gd name="connsiteX24" fmla="*/ 26613 w 248418"/>
                <a:gd name="connsiteY24" fmla="*/ 91420 h 249006"/>
                <a:gd name="connsiteX25" fmla="*/ 31376 w 248418"/>
                <a:gd name="connsiteY25" fmla="*/ 87229 h 249006"/>
                <a:gd name="connsiteX26" fmla="*/ 35186 w 248418"/>
                <a:gd name="connsiteY26" fmla="*/ 78942 h 249006"/>
                <a:gd name="connsiteX27" fmla="*/ 35186 w 248418"/>
                <a:gd name="connsiteY27" fmla="*/ 72561 h 249006"/>
                <a:gd name="connsiteX28" fmla="*/ 29185 w 248418"/>
                <a:gd name="connsiteY28" fmla="*/ 60464 h 249006"/>
                <a:gd name="connsiteX29" fmla="*/ 32138 w 248418"/>
                <a:gd name="connsiteY29" fmla="*/ 40747 h 249006"/>
                <a:gd name="connsiteX30" fmla="*/ 46997 w 248418"/>
                <a:gd name="connsiteY30" fmla="*/ 26841 h 249006"/>
                <a:gd name="connsiteX31" fmla="*/ 66809 w 248418"/>
                <a:gd name="connsiteY31" fmla="*/ 25222 h 249006"/>
                <a:gd name="connsiteX32" fmla="*/ 76334 w 248418"/>
                <a:gd name="connsiteY32" fmla="*/ 31032 h 249006"/>
                <a:gd name="connsiteX33" fmla="*/ 78715 w 248418"/>
                <a:gd name="connsiteY33" fmla="*/ 32460 h 249006"/>
                <a:gd name="connsiteX34" fmla="*/ 84335 w 248418"/>
                <a:gd name="connsiteY34" fmla="*/ 32460 h 249006"/>
                <a:gd name="connsiteX35" fmla="*/ 93384 w 248418"/>
                <a:gd name="connsiteY35" fmla="*/ 29127 h 249006"/>
                <a:gd name="connsiteX36" fmla="*/ 97480 w 248418"/>
                <a:gd name="connsiteY36" fmla="*/ 25126 h 249006"/>
                <a:gd name="connsiteX37" fmla="*/ 101861 w 248418"/>
                <a:gd name="connsiteY37" fmla="*/ 11982 h 249006"/>
                <a:gd name="connsiteX38" fmla="*/ 118530 w 248418"/>
                <a:gd name="connsiteY38" fmla="*/ -115 h 249006"/>
                <a:gd name="connsiteX39" fmla="*/ 139104 w 248418"/>
                <a:gd name="connsiteY39" fmla="*/ 838 h 249006"/>
                <a:gd name="connsiteX40" fmla="*/ 153391 w 248418"/>
                <a:gd name="connsiteY40" fmla="*/ 13220 h 249006"/>
                <a:gd name="connsiteX41" fmla="*/ 156154 w 248418"/>
                <a:gd name="connsiteY41" fmla="*/ 23412 h 249006"/>
                <a:gd name="connsiteX42" fmla="*/ 157106 w 248418"/>
                <a:gd name="connsiteY42" fmla="*/ 27412 h 249006"/>
                <a:gd name="connsiteX43" fmla="*/ 160821 w 248418"/>
                <a:gd name="connsiteY43" fmla="*/ 31508 h 249006"/>
                <a:gd name="connsiteX44" fmla="*/ 170346 w 248418"/>
                <a:gd name="connsiteY44" fmla="*/ 35699 h 249006"/>
                <a:gd name="connsiteX45" fmla="*/ 175584 w 248418"/>
                <a:gd name="connsiteY45" fmla="*/ 35699 h 249006"/>
                <a:gd name="connsiteX46" fmla="*/ 183966 w 248418"/>
                <a:gd name="connsiteY46" fmla="*/ 31603 h 249006"/>
                <a:gd name="connsiteX47" fmla="*/ 187872 w 248418"/>
                <a:gd name="connsiteY47" fmla="*/ 29698 h 249006"/>
                <a:gd name="connsiteX48" fmla="*/ 208350 w 248418"/>
                <a:gd name="connsiteY48" fmla="*/ 32746 h 249006"/>
                <a:gd name="connsiteX49" fmla="*/ 221971 w 248418"/>
                <a:gd name="connsiteY49" fmla="*/ 47415 h 249006"/>
                <a:gd name="connsiteX50" fmla="*/ 223495 w 248418"/>
                <a:gd name="connsiteY50" fmla="*/ 67132 h 249006"/>
                <a:gd name="connsiteX51" fmla="*/ 215685 w 248418"/>
                <a:gd name="connsiteY51" fmla="*/ 80371 h 249006"/>
                <a:gd name="connsiteX52" fmla="*/ 215685 w 248418"/>
                <a:gd name="connsiteY52" fmla="*/ 82943 h 249006"/>
                <a:gd name="connsiteX53" fmla="*/ 215685 w 248418"/>
                <a:gd name="connsiteY53" fmla="*/ 83895 h 249006"/>
                <a:gd name="connsiteX54" fmla="*/ 219495 w 248418"/>
                <a:gd name="connsiteY54" fmla="*/ 93420 h 249006"/>
                <a:gd name="connsiteX55" fmla="*/ 223876 w 248418"/>
                <a:gd name="connsiteY55" fmla="*/ 98278 h 249006"/>
                <a:gd name="connsiteX56" fmla="*/ 236830 w 248418"/>
                <a:gd name="connsiteY56" fmla="*/ 102660 h 249006"/>
                <a:gd name="connsiteX57" fmla="*/ 248355 w 248418"/>
                <a:gd name="connsiteY57" fmla="*/ 118376 h 249006"/>
                <a:gd name="connsiteX58" fmla="*/ 247594 w 248418"/>
                <a:gd name="connsiteY58" fmla="*/ 138950 h 249006"/>
                <a:gd name="connsiteX59" fmla="*/ 235021 w 248418"/>
                <a:gd name="connsiteY59" fmla="*/ 154285 h 249006"/>
                <a:gd name="connsiteX60" fmla="*/ 222162 w 248418"/>
                <a:gd name="connsiteY60" fmla="*/ 157619 h 249006"/>
                <a:gd name="connsiteX61" fmla="*/ 217875 w 248418"/>
                <a:gd name="connsiteY61" fmla="*/ 161429 h 249006"/>
                <a:gd name="connsiteX62" fmla="*/ 213399 w 248418"/>
                <a:gd name="connsiteY62" fmla="*/ 170954 h 249006"/>
                <a:gd name="connsiteX63" fmla="*/ 213399 w 248418"/>
                <a:gd name="connsiteY63" fmla="*/ 176478 h 249006"/>
                <a:gd name="connsiteX64" fmla="*/ 219304 w 248418"/>
                <a:gd name="connsiteY64" fmla="*/ 188385 h 249006"/>
                <a:gd name="connsiteX65" fmla="*/ 216161 w 248418"/>
                <a:gd name="connsiteY65" fmla="*/ 208387 h 249006"/>
                <a:gd name="connsiteX66" fmla="*/ 201302 w 248418"/>
                <a:gd name="connsiteY66" fmla="*/ 221913 h 249006"/>
                <a:gd name="connsiteX67" fmla="*/ 190539 w 248418"/>
                <a:gd name="connsiteY67" fmla="*/ 226485 h 249006"/>
                <a:gd name="connsiteX68" fmla="*/ 188443 w 248418"/>
                <a:gd name="connsiteY68" fmla="*/ 226485 h 249006"/>
                <a:gd name="connsiteX69" fmla="*/ 186729 w 248418"/>
                <a:gd name="connsiteY69" fmla="*/ 225913 h 249006"/>
                <a:gd name="connsiteX70" fmla="*/ 181776 w 248418"/>
                <a:gd name="connsiteY70" fmla="*/ 224008 h 249006"/>
                <a:gd name="connsiteX71" fmla="*/ 173298 w 248418"/>
                <a:gd name="connsiteY71" fmla="*/ 219150 h 249006"/>
                <a:gd name="connsiteX72" fmla="*/ 170155 w 248418"/>
                <a:gd name="connsiteY72" fmla="*/ 217245 h 249006"/>
                <a:gd name="connsiteX73" fmla="*/ 164536 w 248418"/>
                <a:gd name="connsiteY73" fmla="*/ 217245 h 249006"/>
                <a:gd name="connsiteX74" fmla="*/ 154439 w 248418"/>
                <a:gd name="connsiteY74" fmla="*/ 221056 h 249006"/>
                <a:gd name="connsiteX75" fmla="*/ 150248 w 248418"/>
                <a:gd name="connsiteY75" fmla="*/ 225056 h 249006"/>
                <a:gd name="connsiteX76" fmla="*/ 146247 w 248418"/>
                <a:gd name="connsiteY76" fmla="*/ 236962 h 249006"/>
                <a:gd name="connsiteX77" fmla="*/ 129960 w 248418"/>
                <a:gd name="connsiteY77" fmla="*/ 248868 h 249006"/>
                <a:gd name="connsiteX78" fmla="*/ 74620 w 248418"/>
                <a:gd name="connsiteY78" fmla="*/ 198767 h 249006"/>
                <a:gd name="connsiteX79" fmla="*/ 84145 w 248418"/>
                <a:gd name="connsiteY79" fmla="*/ 200958 h 249006"/>
                <a:gd name="connsiteX80" fmla="*/ 89764 w 248418"/>
                <a:gd name="connsiteY80" fmla="*/ 203530 h 249006"/>
                <a:gd name="connsiteX81" fmla="*/ 93765 w 248418"/>
                <a:gd name="connsiteY81" fmla="*/ 205339 h 249006"/>
                <a:gd name="connsiteX82" fmla="*/ 105385 w 248418"/>
                <a:gd name="connsiteY82" fmla="*/ 219150 h 249006"/>
                <a:gd name="connsiteX83" fmla="*/ 108719 w 248418"/>
                <a:gd name="connsiteY83" fmla="*/ 232105 h 249006"/>
                <a:gd name="connsiteX84" fmla="*/ 110624 w 248418"/>
                <a:gd name="connsiteY84" fmla="*/ 233914 h 249006"/>
                <a:gd name="connsiteX85" fmla="*/ 130150 w 248418"/>
                <a:gd name="connsiteY85" fmla="*/ 234581 h 249006"/>
                <a:gd name="connsiteX86" fmla="*/ 132913 w 248418"/>
                <a:gd name="connsiteY86" fmla="*/ 232200 h 249006"/>
                <a:gd name="connsiteX87" fmla="*/ 136913 w 248418"/>
                <a:gd name="connsiteY87" fmla="*/ 220389 h 249006"/>
                <a:gd name="connsiteX88" fmla="*/ 149772 w 248418"/>
                <a:gd name="connsiteY88" fmla="*/ 207435 h 249006"/>
                <a:gd name="connsiteX89" fmla="*/ 159297 w 248418"/>
                <a:gd name="connsiteY89" fmla="*/ 203720 h 249006"/>
                <a:gd name="connsiteX90" fmla="*/ 177394 w 248418"/>
                <a:gd name="connsiteY90" fmla="*/ 205053 h 249006"/>
                <a:gd name="connsiteX91" fmla="*/ 180538 w 248418"/>
                <a:gd name="connsiteY91" fmla="*/ 206959 h 249006"/>
                <a:gd name="connsiteX92" fmla="*/ 188443 w 248418"/>
                <a:gd name="connsiteY92" fmla="*/ 211626 h 249006"/>
                <a:gd name="connsiteX93" fmla="*/ 190634 w 248418"/>
                <a:gd name="connsiteY93" fmla="*/ 212388 h 249006"/>
                <a:gd name="connsiteX94" fmla="*/ 190634 w 248418"/>
                <a:gd name="connsiteY94" fmla="*/ 212388 h 249006"/>
                <a:gd name="connsiteX95" fmla="*/ 191491 w 248418"/>
                <a:gd name="connsiteY95" fmla="*/ 211721 h 249006"/>
                <a:gd name="connsiteX96" fmla="*/ 205874 w 248418"/>
                <a:gd name="connsiteY96" fmla="*/ 198672 h 249006"/>
                <a:gd name="connsiteX97" fmla="*/ 205874 w 248418"/>
                <a:gd name="connsiteY97" fmla="*/ 195148 h 249006"/>
                <a:gd name="connsiteX98" fmla="*/ 200730 w 248418"/>
                <a:gd name="connsiteY98" fmla="*/ 182860 h 249006"/>
                <a:gd name="connsiteX99" fmla="*/ 200730 w 248418"/>
                <a:gd name="connsiteY99" fmla="*/ 165334 h 249006"/>
                <a:gd name="connsiteX100" fmla="*/ 205207 w 248418"/>
                <a:gd name="connsiteY100" fmla="*/ 155809 h 249006"/>
                <a:gd name="connsiteX101" fmla="*/ 218923 w 248418"/>
                <a:gd name="connsiteY101" fmla="*/ 144189 h 249006"/>
                <a:gd name="connsiteX102" fmla="*/ 231687 w 248418"/>
                <a:gd name="connsiteY102" fmla="*/ 140855 h 249006"/>
                <a:gd name="connsiteX103" fmla="*/ 233973 w 248418"/>
                <a:gd name="connsiteY103" fmla="*/ 138569 h 249006"/>
                <a:gd name="connsiteX104" fmla="*/ 234735 w 248418"/>
                <a:gd name="connsiteY104" fmla="*/ 118852 h 249006"/>
                <a:gd name="connsiteX105" fmla="*/ 232830 w 248418"/>
                <a:gd name="connsiteY105" fmla="*/ 116757 h 249006"/>
                <a:gd name="connsiteX106" fmla="*/ 220162 w 248418"/>
                <a:gd name="connsiteY106" fmla="*/ 112375 h 249006"/>
                <a:gd name="connsiteX107" fmla="*/ 206731 w 248418"/>
                <a:gd name="connsiteY107" fmla="*/ 98945 h 249006"/>
                <a:gd name="connsiteX108" fmla="*/ 203207 w 248418"/>
                <a:gd name="connsiteY108" fmla="*/ 89992 h 249006"/>
                <a:gd name="connsiteX109" fmla="*/ 204064 w 248418"/>
                <a:gd name="connsiteY109" fmla="*/ 73608 h 249006"/>
                <a:gd name="connsiteX110" fmla="*/ 211780 w 248418"/>
                <a:gd name="connsiteY110" fmla="*/ 60464 h 249006"/>
                <a:gd name="connsiteX111" fmla="*/ 211780 w 248418"/>
                <a:gd name="connsiteY111" fmla="*/ 57225 h 249006"/>
                <a:gd name="connsiteX112" fmla="*/ 198825 w 248418"/>
                <a:gd name="connsiteY112" fmla="*/ 43319 h 249006"/>
                <a:gd name="connsiteX113" fmla="*/ 194730 w 248418"/>
                <a:gd name="connsiteY113" fmla="*/ 43319 h 249006"/>
                <a:gd name="connsiteX114" fmla="*/ 190920 w 248418"/>
                <a:gd name="connsiteY114" fmla="*/ 45224 h 249006"/>
                <a:gd name="connsiteX115" fmla="*/ 181680 w 248418"/>
                <a:gd name="connsiteY115" fmla="*/ 49510 h 249006"/>
                <a:gd name="connsiteX116" fmla="*/ 164631 w 248418"/>
                <a:gd name="connsiteY116" fmla="*/ 49510 h 249006"/>
                <a:gd name="connsiteX117" fmla="*/ 155106 w 248418"/>
                <a:gd name="connsiteY117" fmla="*/ 45224 h 249006"/>
                <a:gd name="connsiteX118" fmla="*/ 143580 w 248418"/>
                <a:gd name="connsiteY118" fmla="*/ 31699 h 249006"/>
                <a:gd name="connsiteX119" fmla="*/ 142533 w 248418"/>
                <a:gd name="connsiteY119" fmla="*/ 27698 h 249006"/>
                <a:gd name="connsiteX120" fmla="*/ 139961 w 248418"/>
                <a:gd name="connsiteY120" fmla="*/ 18173 h 249006"/>
                <a:gd name="connsiteX121" fmla="*/ 138247 w 248418"/>
                <a:gd name="connsiteY121" fmla="*/ 16173 h 249006"/>
                <a:gd name="connsiteX122" fmla="*/ 118625 w 248418"/>
                <a:gd name="connsiteY122" fmla="*/ 15220 h 249006"/>
                <a:gd name="connsiteX123" fmla="*/ 115672 w 248418"/>
                <a:gd name="connsiteY123" fmla="*/ 17697 h 249006"/>
                <a:gd name="connsiteX124" fmla="*/ 111291 w 248418"/>
                <a:gd name="connsiteY124" fmla="*/ 30651 h 249006"/>
                <a:gd name="connsiteX125" fmla="*/ 98718 w 248418"/>
                <a:gd name="connsiteY125" fmla="*/ 43509 h 249006"/>
                <a:gd name="connsiteX126" fmla="*/ 89193 w 248418"/>
                <a:gd name="connsiteY126" fmla="*/ 46939 h 249006"/>
                <a:gd name="connsiteX127" fmla="*/ 71476 w 248418"/>
                <a:gd name="connsiteY127" fmla="*/ 45415 h 249006"/>
                <a:gd name="connsiteX128" fmla="*/ 69095 w 248418"/>
                <a:gd name="connsiteY128" fmla="*/ 43986 h 249006"/>
                <a:gd name="connsiteX129" fmla="*/ 59570 w 248418"/>
                <a:gd name="connsiteY129" fmla="*/ 38175 h 249006"/>
                <a:gd name="connsiteX130" fmla="*/ 56331 w 248418"/>
                <a:gd name="connsiteY130" fmla="*/ 38175 h 249006"/>
                <a:gd name="connsiteX131" fmla="*/ 42139 w 248418"/>
                <a:gd name="connsiteY131" fmla="*/ 51510 h 249006"/>
                <a:gd name="connsiteX132" fmla="*/ 42139 w 248418"/>
                <a:gd name="connsiteY132" fmla="*/ 54940 h 249006"/>
                <a:gd name="connsiteX133" fmla="*/ 47949 w 248418"/>
                <a:gd name="connsiteY133" fmla="*/ 66750 h 249006"/>
                <a:gd name="connsiteX134" fmla="*/ 47949 w 248418"/>
                <a:gd name="connsiteY134" fmla="*/ 85800 h 249006"/>
                <a:gd name="connsiteX135" fmla="*/ 44425 w 248418"/>
                <a:gd name="connsiteY135" fmla="*/ 93325 h 249006"/>
                <a:gd name="connsiteX136" fmla="*/ 30042 w 248418"/>
                <a:gd name="connsiteY136" fmla="*/ 105613 h 249006"/>
                <a:gd name="connsiteX137" fmla="*/ 17184 w 248418"/>
                <a:gd name="connsiteY137" fmla="*/ 108946 h 249006"/>
                <a:gd name="connsiteX138" fmla="*/ 14803 w 248418"/>
                <a:gd name="connsiteY138" fmla="*/ 111423 h 249006"/>
                <a:gd name="connsiteX139" fmla="*/ 14231 w 248418"/>
                <a:gd name="connsiteY139" fmla="*/ 130473 h 249006"/>
                <a:gd name="connsiteX140" fmla="*/ 16422 w 248418"/>
                <a:gd name="connsiteY140" fmla="*/ 133140 h 249006"/>
                <a:gd name="connsiteX141" fmla="*/ 19565 w 248418"/>
                <a:gd name="connsiteY141" fmla="*/ 134188 h 249006"/>
                <a:gd name="connsiteX142" fmla="*/ 28614 w 248418"/>
                <a:gd name="connsiteY142" fmla="*/ 137235 h 249006"/>
                <a:gd name="connsiteX143" fmla="*/ 42139 w 248418"/>
                <a:gd name="connsiteY143" fmla="*/ 150951 h 249006"/>
                <a:gd name="connsiteX144" fmla="*/ 42615 w 248418"/>
                <a:gd name="connsiteY144" fmla="*/ 152380 h 249006"/>
                <a:gd name="connsiteX145" fmla="*/ 45759 w 248418"/>
                <a:gd name="connsiteY145" fmla="*/ 160381 h 249006"/>
                <a:gd name="connsiteX146" fmla="*/ 45759 w 248418"/>
                <a:gd name="connsiteY146" fmla="*/ 175050 h 249006"/>
                <a:gd name="connsiteX147" fmla="*/ 37758 w 248418"/>
                <a:gd name="connsiteY147" fmla="*/ 188766 h 249006"/>
                <a:gd name="connsiteX148" fmla="*/ 37758 w 248418"/>
                <a:gd name="connsiteY148" fmla="*/ 192766 h 249006"/>
                <a:gd name="connsiteX149" fmla="*/ 50712 w 248418"/>
                <a:gd name="connsiteY149" fmla="*/ 206768 h 249006"/>
                <a:gd name="connsiteX150" fmla="*/ 53950 w 248418"/>
                <a:gd name="connsiteY150" fmla="*/ 206768 h 249006"/>
                <a:gd name="connsiteX151" fmla="*/ 56141 w 248418"/>
                <a:gd name="connsiteY151" fmla="*/ 205720 h 249006"/>
                <a:gd name="connsiteX152" fmla="*/ 65666 w 248418"/>
                <a:gd name="connsiteY152" fmla="*/ 201148 h 249006"/>
                <a:gd name="connsiteX153" fmla="*/ 74620 w 248418"/>
                <a:gd name="connsiteY153" fmla="*/ 198767 h 249006"/>
                <a:gd name="connsiteX154" fmla="*/ 124530 w 248418"/>
                <a:gd name="connsiteY154" fmla="*/ 179050 h 249006"/>
                <a:gd name="connsiteX155" fmla="*/ 70143 w 248418"/>
                <a:gd name="connsiteY155" fmla="*/ 125234 h 249006"/>
                <a:gd name="connsiteX156" fmla="*/ 126178 w 248418"/>
                <a:gd name="connsiteY156" fmla="*/ 72342 h 249006"/>
                <a:gd name="connsiteX157" fmla="*/ 179013 w 248418"/>
                <a:gd name="connsiteY157" fmla="*/ 123996 h 249006"/>
                <a:gd name="connsiteX158" fmla="*/ 179013 w 248418"/>
                <a:gd name="connsiteY158" fmla="*/ 123996 h 249006"/>
                <a:gd name="connsiteX159" fmla="*/ 125197 w 248418"/>
                <a:gd name="connsiteY159" fmla="*/ 179050 h 249006"/>
                <a:gd name="connsiteX160" fmla="*/ 124530 w 248418"/>
                <a:gd name="connsiteY160" fmla="*/ 84562 h 249006"/>
                <a:gd name="connsiteX161" fmla="*/ 124530 w 248418"/>
                <a:gd name="connsiteY161" fmla="*/ 84562 h 249006"/>
                <a:gd name="connsiteX162" fmla="*/ 84745 w 248418"/>
                <a:gd name="connsiteY162" fmla="*/ 124977 h 249006"/>
                <a:gd name="connsiteX163" fmla="*/ 96813 w 248418"/>
                <a:gd name="connsiteY163" fmla="*/ 153333 h 249006"/>
                <a:gd name="connsiteX164" fmla="*/ 125388 w 248418"/>
                <a:gd name="connsiteY164" fmla="*/ 164763 h 249006"/>
                <a:gd name="connsiteX165" fmla="*/ 165107 w 248418"/>
                <a:gd name="connsiteY165" fmla="*/ 124186 h 249006"/>
                <a:gd name="connsiteX166" fmla="*/ 165107 w 248418"/>
                <a:gd name="connsiteY166" fmla="*/ 124186 h 249006"/>
                <a:gd name="connsiteX167" fmla="*/ 124540 w 248418"/>
                <a:gd name="connsiteY167" fmla="*/ 84562 h 249006"/>
                <a:gd name="connsiteX168" fmla="*/ 124530 w 248418"/>
                <a:gd name="connsiteY168" fmla="*/ 84562 h 24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48418" h="249006">
                  <a:moveTo>
                    <a:pt x="129960" y="248868"/>
                  </a:moveTo>
                  <a:lnTo>
                    <a:pt x="129960" y="248868"/>
                  </a:lnTo>
                  <a:cubicBezTo>
                    <a:pt x="123197" y="248868"/>
                    <a:pt x="116434" y="248868"/>
                    <a:pt x="109672" y="248202"/>
                  </a:cubicBezTo>
                  <a:cubicBezTo>
                    <a:pt x="102575" y="247764"/>
                    <a:pt x="96575" y="242801"/>
                    <a:pt x="94813" y="235915"/>
                  </a:cubicBezTo>
                  <a:lnTo>
                    <a:pt x="91383" y="222580"/>
                  </a:lnTo>
                  <a:cubicBezTo>
                    <a:pt x="90907" y="220608"/>
                    <a:pt x="89479" y="218998"/>
                    <a:pt x="87573" y="218293"/>
                  </a:cubicBezTo>
                  <a:lnTo>
                    <a:pt x="83763" y="216579"/>
                  </a:lnTo>
                  <a:lnTo>
                    <a:pt x="77858" y="213817"/>
                  </a:lnTo>
                  <a:cubicBezTo>
                    <a:pt x="75963" y="212769"/>
                    <a:pt x="73657" y="212769"/>
                    <a:pt x="71762" y="213817"/>
                  </a:cubicBezTo>
                  <a:cubicBezTo>
                    <a:pt x="68714" y="215436"/>
                    <a:pt x="65571" y="216960"/>
                    <a:pt x="62237" y="218484"/>
                  </a:cubicBezTo>
                  <a:lnTo>
                    <a:pt x="60141" y="219532"/>
                  </a:lnTo>
                  <a:cubicBezTo>
                    <a:pt x="53636" y="223094"/>
                    <a:pt x="45549" y="221846"/>
                    <a:pt x="40425" y="216484"/>
                  </a:cubicBezTo>
                  <a:cubicBezTo>
                    <a:pt x="35377" y="211435"/>
                    <a:pt x="30900" y="206959"/>
                    <a:pt x="26804" y="201815"/>
                  </a:cubicBezTo>
                  <a:cubicBezTo>
                    <a:pt x="21718" y="196033"/>
                    <a:pt x="21127" y="187565"/>
                    <a:pt x="25375" y="181146"/>
                  </a:cubicBezTo>
                  <a:cubicBezTo>
                    <a:pt x="28042" y="176764"/>
                    <a:pt x="30519" y="172288"/>
                    <a:pt x="33090" y="167906"/>
                  </a:cubicBezTo>
                  <a:lnTo>
                    <a:pt x="33567" y="167049"/>
                  </a:lnTo>
                  <a:cubicBezTo>
                    <a:pt x="31909" y="163667"/>
                    <a:pt x="30509" y="160162"/>
                    <a:pt x="29376" y="156571"/>
                  </a:cubicBezTo>
                  <a:lnTo>
                    <a:pt x="28899" y="155238"/>
                  </a:lnTo>
                  <a:cubicBezTo>
                    <a:pt x="28385" y="153009"/>
                    <a:pt x="26709" y="151228"/>
                    <a:pt x="24518" y="150570"/>
                  </a:cubicBezTo>
                  <a:lnTo>
                    <a:pt x="14993" y="147427"/>
                  </a:lnTo>
                  <a:lnTo>
                    <a:pt x="11850" y="146380"/>
                  </a:lnTo>
                  <a:cubicBezTo>
                    <a:pt x="4630" y="144303"/>
                    <a:pt x="-266" y="137597"/>
                    <a:pt x="-56" y="130092"/>
                  </a:cubicBezTo>
                  <a:cubicBezTo>
                    <a:pt x="-56" y="123519"/>
                    <a:pt x="-56" y="116852"/>
                    <a:pt x="515" y="110184"/>
                  </a:cubicBezTo>
                  <a:cubicBezTo>
                    <a:pt x="925" y="102707"/>
                    <a:pt x="6259" y="96402"/>
                    <a:pt x="13564" y="94754"/>
                  </a:cubicBezTo>
                  <a:lnTo>
                    <a:pt x="26613" y="91420"/>
                  </a:lnTo>
                  <a:cubicBezTo>
                    <a:pt x="28814" y="90934"/>
                    <a:pt x="30614" y="89353"/>
                    <a:pt x="31376" y="87229"/>
                  </a:cubicBezTo>
                  <a:cubicBezTo>
                    <a:pt x="32614" y="84467"/>
                    <a:pt x="33853" y="81705"/>
                    <a:pt x="35186" y="78942"/>
                  </a:cubicBezTo>
                  <a:cubicBezTo>
                    <a:pt x="36329" y="76971"/>
                    <a:pt x="36329" y="74533"/>
                    <a:pt x="35186" y="72561"/>
                  </a:cubicBezTo>
                  <a:cubicBezTo>
                    <a:pt x="33090" y="68560"/>
                    <a:pt x="31186" y="64560"/>
                    <a:pt x="29185" y="60464"/>
                  </a:cubicBezTo>
                  <a:cubicBezTo>
                    <a:pt x="25699" y="53959"/>
                    <a:pt x="26899" y="45938"/>
                    <a:pt x="32138" y="40747"/>
                  </a:cubicBezTo>
                  <a:cubicBezTo>
                    <a:pt x="36805" y="36080"/>
                    <a:pt x="41663" y="31222"/>
                    <a:pt x="46997" y="26841"/>
                  </a:cubicBezTo>
                  <a:cubicBezTo>
                    <a:pt x="52493" y="21926"/>
                    <a:pt x="60589" y="21269"/>
                    <a:pt x="66809" y="25222"/>
                  </a:cubicBezTo>
                  <a:lnTo>
                    <a:pt x="76334" y="31032"/>
                  </a:lnTo>
                  <a:lnTo>
                    <a:pt x="78715" y="32460"/>
                  </a:lnTo>
                  <a:cubicBezTo>
                    <a:pt x="80468" y="33413"/>
                    <a:pt x="82582" y="33413"/>
                    <a:pt x="84335" y="32460"/>
                  </a:cubicBezTo>
                  <a:lnTo>
                    <a:pt x="93384" y="29127"/>
                  </a:lnTo>
                  <a:cubicBezTo>
                    <a:pt x="95308" y="28517"/>
                    <a:pt x="96822" y="27031"/>
                    <a:pt x="97480" y="25126"/>
                  </a:cubicBezTo>
                  <a:cubicBezTo>
                    <a:pt x="98908" y="20745"/>
                    <a:pt x="100432" y="16363"/>
                    <a:pt x="101861" y="11982"/>
                  </a:cubicBezTo>
                  <a:cubicBezTo>
                    <a:pt x="103899" y="4543"/>
                    <a:pt x="110824" y="-477"/>
                    <a:pt x="118530" y="-115"/>
                  </a:cubicBezTo>
                  <a:cubicBezTo>
                    <a:pt x="125673" y="-115"/>
                    <a:pt x="132627" y="361"/>
                    <a:pt x="139104" y="838"/>
                  </a:cubicBezTo>
                  <a:cubicBezTo>
                    <a:pt x="146057" y="1409"/>
                    <a:pt x="151839" y="6419"/>
                    <a:pt x="153391" y="13220"/>
                  </a:cubicBezTo>
                  <a:cubicBezTo>
                    <a:pt x="154439" y="16649"/>
                    <a:pt x="155296" y="20078"/>
                    <a:pt x="156154" y="23412"/>
                  </a:cubicBezTo>
                  <a:lnTo>
                    <a:pt x="157106" y="27412"/>
                  </a:lnTo>
                  <a:cubicBezTo>
                    <a:pt x="157592" y="29308"/>
                    <a:pt x="158982" y="30841"/>
                    <a:pt x="160821" y="31508"/>
                  </a:cubicBezTo>
                  <a:lnTo>
                    <a:pt x="170346" y="35699"/>
                  </a:lnTo>
                  <a:cubicBezTo>
                    <a:pt x="171984" y="36566"/>
                    <a:pt x="173946" y="36566"/>
                    <a:pt x="175584" y="35699"/>
                  </a:cubicBezTo>
                  <a:lnTo>
                    <a:pt x="183966" y="31603"/>
                  </a:lnTo>
                  <a:lnTo>
                    <a:pt x="187872" y="29698"/>
                  </a:lnTo>
                  <a:cubicBezTo>
                    <a:pt x="194577" y="25841"/>
                    <a:pt x="203054" y="27098"/>
                    <a:pt x="208350" y="32746"/>
                  </a:cubicBezTo>
                  <a:cubicBezTo>
                    <a:pt x="212732" y="37128"/>
                    <a:pt x="217209" y="42271"/>
                    <a:pt x="221971" y="47415"/>
                  </a:cubicBezTo>
                  <a:cubicBezTo>
                    <a:pt x="226743" y="52939"/>
                    <a:pt x="227362" y="60931"/>
                    <a:pt x="223495" y="67132"/>
                  </a:cubicBezTo>
                  <a:lnTo>
                    <a:pt x="215685" y="80371"/>
                  </a:lnTo>
                  <a:cubicBezTo>
                    <a:pt x="214732" y="81991"/>
                    <a:pt x="214923" y="82276"/>
                    <a:pt x="215685" y="82943"/>
                  </a:cubicBezTo>
                  <a:lnTo>
                    <a:pt x="215685" y="83895"/>
                  </a:lnTo>
                  <a:lnTo>
                    <a:pt x="219495" y="93420"/>
                  </a:lnTo>
                  <a:cubicBezTo>
                    <a:pt x="220009" y="95697"/>
                    <a:pt x="221666" y="97535"/>
                    <a:pt x="223876" y="98278"/>
                  </a:cubicBezTo>
                  <a:lnTo>
                    <a:pt x="236830" y="102660"/>
                  </a:lnTo>
                  <a:cubicBezTo>
                    <a:pt x="243707" y="104793"/>
                    <a:pt x="248384" y="111175"/>
                    <a:pt x="248355" y="118376"/>
                  </a:cubicBezTo>
                  <a:cubicBezTo>
                    <a:pt x="248355" y="125234"/>
                    <a:pt x="248355" y="132092"/>
                    <a:pt x="247594" y="138950"/>
                  </a:cubicBezTo>
                  <a:cubicBezTo>
                    <a:pt x="247289" y="146294"/>
                    <a:pt x="242164" y="152552"/>
                    <a:pt x="235021" y="154285"/>
                  </a:cubicBezTo>
                  <a:lnTo>
                    <a:pt x="222162" y="157619"/>
                  </a:lnTo>
                  <a:cubicBezTo>
                    <a:pt x="220190" y="158095"/>
                    <a:pt x="218580" y="159524"/>
                    <a:pt x="217875" y="161429"/>
                  </a:cubicBezTo>
                  <a:lnTo>
                    <a:pt x="213399" y="170954"/>
                  </a:lnTo>
                  <a:cubicBezTo>
                    <a:pt x="212541" y="172697"/>
                    <a:pt x="212541" y="174735"/>
                    <a:pt x="213399" y="176478"/>
                  </a:cubicBezTo>
                  <a:lnTo>
                    <a:pt x="219304" y="188385"/>
                  </a:lnTo>
                  <a:cubicBezTo>
                    <a:pt x="222924" y="194995"/>
                    <a:pt x="221638" y="203206"/>
                    <a:pt x="216161" y="208387"/>
                  </a:cubicBezTo>
                  <a:cubicBezTo>
                    <a:pt x="211494" y="212959"/>
                    <a:pt x="206636" y="217912"/>
                    <a:pt x="201302" y="221913"/>
                  </a:cubicBezTo>
                  <a:cubicBezTo>
                    <a:pt x="198492" y="224856"/>
                    <a:pt x="194606" y="226504"/>
                    <a:pt x="190539" y="226485"/>
                  </a:cubicBezTo>
                  <a:lnTo>
                    <a:pt x="188443" y="226485"/>
                  </a:lnTo>
                  <a:lnTo>
                    <a:pt x="186729" y="225913"/>
                  </a:lnTo>
                  <a:cubicBezTo>
                    <a:pt x="185005" y="225504"/>
                    <a:pt x="183338" y="224856"/>
                    <a:pt x="181776" y="224008"/>
                  </a:cubicBezTo>
                  <a:cubicBezTo>
                    <a:pt x="178918" y="222484"/>
                    <a:pt x="176061" y="220770"/>
                    <a:pt x="173298" y="219150"/>
                  </a:cubicBezTo>
                  <a:lnTo>
                    <a:pt x="170155" y="217245"/>
                  </a:lnTo>
                  <a:cubicBezTo>
                    <a:pt x="168403" y="216284"/>
                    <a:pt x="166288" y="216284"/>
                    <a:pt x="164536" y="217245"/>
                  </a:cubicBezTo>
                  <a:lnTo>
                    <a:pt x="154439" y="221056"/>
                  </a:lnTo>
                  <a:cubicBezTo>
                    <a:pt x="152439" y="221570"/>
                    <a:pt x="150848" y="223084"/>
                    <a:pt x="150248" y="225056"/>
                  </a:cubicBezTo>
                  <a:lnTo>
                    <a:pt x="146247" y="236962"/>
                  </a:lnTo>
                  <a:cubicBezTo>
                    <a:pt x="144133" y="244163"/>
                    <a:pt x="137456" y="249040"/>
                    <a:pt x="129960" y="248868"/>
                  </a:cubicBezTo>
                  <a:close/>
                  <a:moveTo>
                    <a:pt x="74620" y="198767"/>
                  </a:moveTo>
                  <a:cubicBezTo>
                    <a:pt x="77915" y="198767"/>
                    <a:pt x="81173" y="199519"/>
                    <a:pt x="84145" y="200958"/>
                  </a:cubicBezTo>
                  <a:lnTo>
                    <a:pt x="89764" y="203530"/>
                  </a:lnTo>
                  <a:lnTo>
                    <a:pt x="93765" y="205339"/>
                  </a:lnTo>
                  <a:cubicBezTo>
                    <a:pt x="99537" y="207930"/>
                    <a:pt x="103823" y="213016"/>
                    <a:pt x="105385" y="219150"/>
                  </a:cubicBezTo>
                  <a:cubicBezTo>
                    <a:pt x="106433" y="223437"/>
                    <a:pt x="107576" y="227818"/>
                    <a:pt x="108719" y="232105"/>
                  </a:cubicBezTo>
                  <a:cubicBezTo>
                    <a:pt x="108719" y="232105"/>
                    <a:pt x="109290" y="233914"/>
                    <a:pt x="110624" y="233914"/>
                  </a:cubicBezTo>
                  <a:cubicBezTo>
                    <a:pt x="117101" y="233914"/>
                    <a:pt x="123578" y="234581"/>
                    <a:pt x="130150" y="234581"/>
                  </a:cubicBezTo>
                  <a:cubicBezTo>
                    <a:pt x="131198" y="234581"/>
                    <a:pt x="132055" y="234581"/>
                    <a:pt x="132913" y="232200"/>
                  </a:cubicBezTo>
                  <a:lnTo>
                    <a:pt x="136913" y="220389"/>
                  </a:lnTo>
                  <a:cubicBezTo>
                    <a:pt x="138904" y="214274"/>
                    <a:pt x="143676" y="209473"/>
                    <a:pt x="149772" y="207435"/>
                  </a:cubicBezTo>
                  <a:lnTo>
                    <a:pt x="159297" y="203720"/>
                  </a:lnTo>
                  <a:cubicBezTo>
                    <a:pt x="165212" y="201320"/>
                    <a:pt x="171898" y="201815"/>
                    <a:pt x="177394" y="205053"/>
                  </a:cubicBezTo>
                  <a:lnTo>
                    <a:pt x="180538" y="206959"/>
                  </a:lnTo>
                  <a:lnTo>
                    <a:pt x="188443" y="211626"/>
                  </a:lnTo>
                  <a:lnTo>
                    <a:pt x="190634" y="212388"/>
                  </a:lnTo>
                  <a:lnTo>
                    <a:pt x="190634" y="212388"/>
                  </a:lnTo>
                  <a:lnTo>
                    <a:pt x="191491" y="211721"/>
                  </a:lnTo>
                  <a:cubicBezTo>
                    <a:pt x="196539" y="207530"/>
                    <a:pt x="201016" y="203149"/>
                    <a:pt x="205874" y="198672"/>
                  </a:cubicBezTo>
                  <a:cubicBezTo>
                    <a:pt x="206541" y="197910"/>
                    <a:pt x="207207" y="197338"/>
                    <a:pt x="205874" y="195148"/>
                  </a:cubicBezTo>
                  <a:lnTo>
                    <a:pt x="200730" y="182860"/>
                  </a:lnTo>
                  <a:cubicBezTo>
                    <a:pt x="198016" y="177336"/>
                    <a:pt x="198016" y="170859"/>
                    <a:pt x="200730" y="165334"/>
                  </a:cubicBezTo>
                  <a:lnTo>
                    <a:pt x="205207" y="155809"/>
                  </a:lnTo>
                  <a:cubicBezTo>
                    <a:pt x="207712" y="149999"/>
                    <a:pt x="212780" y="145703"/>
                    <a:pt x="218923" y="144189"/>
                  </a:cubicBezTo>
                  <a:lnTo>
                    <a:pt x="231687" y="140855"/>
                  </a:lnTo>
                  <a:cubicBezTo>
                    <a:pt x="233878" y="140284"/>
                    <a:pt x="233973" y="139236"/>
                    <a:pt x="233973" y="138569"/>
                  </a:cubicBezTo>
                  <a:cubicBezTo>
                    <a:pt x="234449" y="131997"/>
                    <a:pt x="234639" y="125425"/>
                    <a:pt x="234735" y="118852"/>
                  </a:cubicBezTo>
                  <a:cubicBezTo>
                    <a:pt x="234735" y="118185"/>
                    <a:pt x="234735" y="117424"/>
                    <a:pt x="232830" y="116757"/>
                  </a:cubicBezTo>
                  <a:lnTo>
                    <a:pt x="220162" y="112375"/>
                  </a:lnTo>
                  <a:cubicBezTo>
                    <a:pt x="213761" y="110356"/>
                    <a:pt x="208751" y="105346"/>
                    <a:pt x="206731" y="98945"/>
                  </a:cubicBezTo>
                  <a:lnTo>
                    <a:pt x="203207" y="89992"/>
                  </a:lnTo>
                  <a:cubicBezTo>
                    <a:pt x="200435" y="84791"/>
                    <a:pt x="200769" y="78485"/>
                    <a:pt x="204064" y="73608"/>
                  </a:cubicBezTo>
                  <a:lnTo>
                    <a:pt x="211780" y="60464"/>
                  </a:lnTo>
                  <a:cubicBezTo>
                    <a:pt x="212922" y="58464"/>
                    <a:pt x="212256" y="57702"/>
                    <a:pt x="211780" y="57225"/>
                  </a:cubicBezTo>
                  <a:cubicBezTo>
                    <a:pt x="207207" y="52082"/>
                    <a:pt x="203016" y="47700"/>
                    <a:pt x="198825" y="43319"/>
                  </a:cubicBezTo>
                  <a:cubicBezTo>
                    <a:pt x="197778" y="42271"/>
                    <a:pt x="197111" y="41795"/>
                    <a:pt x="194730" y="43319"/>
                  </a:cubicBezTo>
                  <a:lnTo>
                    <a:pt x="190920" y="45224"/>
                  </a:lnTo>
                  <a:lnTo>
                    <a:pt x="181680" y="49510"/>
                  </a:lnTo>
                  <a:cubicBezTo>
                    <a:pt x="176280" y="52044"/>
                    <a:pt x="170031" y="52044"/>
                    <a:pt x="164631" y="49510"/>
                  </a:cubicBezTo>
                  <a:cubicBezTo>
                    <a:pt x="161488" y="48177"/>
                    <a:pt x="158344" y="46748"/>
                    <a:pt x="155106" y="45224"/>
                  </a:cubicBezTo>
                  <a:cubicBezTo>
                    <a:pt x="149372" y="42748"/>
                    <a:pt x="145114" y="37756"/>
                    <a:pt x="143580" y="31699"/>
                  </a:cubicBezTo>
                  <a:lnTo>
                    <a:pt x="142533" y="27698"/>
                  </a:lnTo>
                  <a:cubicBezTo>
                    <a:pt x="141771" y="24364"/>
                    <a:pt x="140913" y="21126"/>
                    <a:pt x="139961" y="18173"/>
                  </a:cubicBezTo>
                  <a:cubicBezTo>
                    <a:pt x="139008" y="15220"/>
                    <a:pt x="138818" y="16173"/>
                    <a:pt x="138247" y="16173"/>
                  </a:cubicBezTo>
                  <a:cubicBezTo>
                    <a:pt x="132055" y="15601"/>
                    <a:pt x="125483" y="15316"/>
                    <a:pt x="118625" y="15220"/>
                  </a:cubicBezTo>
                  <a:cubicBezTo>
                    <a:pt x="117291" y="15220"/>
                    <a:pt x="116530" y="15220"/>
                    <a:pt x="115672" y="17697"/>
                  </a:cubicBezTo>
                  <a:cubicBezTo>
                    <a:pt x="114244" y="21983"/>
                    <a:pt x="112815" y="26365"/>
                    <a:pt x="111291" y="30651"/>
                  </a:cubicBezTo>
                  <a:cubicBezTo>
                    <a:pt x="109329" y="36661"/>
                    <a:pt x="104680" y="41414"/>
                    <a:pt x="98718" y="43509"/>
                  </a:cubicBezTo>
                  <a:lnTo>
                    <a:pt x="89193" y="46939"/>
                  </a:lnTo>
                  <a:cubicBezTo>
                    <a:pt x="83364" y="49186"/>
                    <a:pt x="76829" y="48625"/>
                    <a:pt x="71476" y="45415"/>
                  </a:cubicBezTo>
                  <a:lnTo>
                    <a:pt x="69095" y="43986"/>
                  </a:lnTo>
                  <a:lnTo>
                    <a:pt x="59570" y="38175"/>
                  </a:lnTo>
                  <a:cubicBezTo>
                    <a:pt x="57570" y="37128"/>
                    <a:pt x="56808" y="38175"/>
                    <a:pt x="56331" y="38175"/>
                  </a:cubicBezTo>
                  <a:cubicBezTo>
                    <a:pt x="51379" y="42557"/>
                    <a:pt x="46806" y="47034"/>
                    <a:pt x="42139" y="51510"/>
                  </a:cubicBezTo>
                  <a:cubicBezTo>
                    <a:pt x="41663" y="51987"/>
                    <a:pt x="40901" y="52749"/>
                    <a:pt x="42139" y="54940"/>
                  </a:cubicBezTo>
                  <a:cubicBezTo>
                    <a:pt x="44044" y="58845"/>
                    <a:pt x="45949" y="62845"/>
                    <a:pt x="47949" y="66750"/>
                  </a:cubicBezTo>
                  <a:cubicBezTo>
                    <a:pt x="51036" y="72723"/>
                    <a:pt x="51036" y="79828"/>
                    <a:pt x="47949" y="85800"/>
                  </a:cubicBezTo>
                  <a:cubicBezTo>
                    <a:pt x="46711" y="88277"/>
                    <a:pt x="45568" y="90753"/>
                    <a:pt x="44425" y="93325"/>
                  </a:cubicBezTo>
                  <a:cubicBezTo>
                    <a:pt x="41920" y="99526"/>
                    <a:pt x="36558" y="104108"/>
                    <a:pt x="30042" y="105613"/>
                  </a:cubicBezTo>
                  <a:lnTo>
                    <a:pt x="17184" y="108946"/>
                  </a:lnTo>
                  <a:cubicBezTo>
                    <a:pt x="14898" y="109518"/>
                    <a:pt x="14803" y="110756"/>
                    <a:pt x="14803" y="111423"/>
                  </a:cubicBezTo>
                  <a:cubicBezTo>
                    <a:pt x="14422" y="117776"/>
                    <a:pt x="14231" y="124120"/>
                    <a:pt x="14231" y="130473"/>
                  </a:cubicBezTo>
                  <a:cubicBezTo>
                    <a:pt x="14231" y="131520"/>
                    <a:pt x="14231" y="132473"/>
                    <a:pt x="16422" y="133140"/>
                  </a:cubicBezTo>
                  <a:lnTo>
                    <a:pt x="19565" y="134188"/>
                  </a:lnTo>
                  <a:lnTo>
                    <a:pt x="28614" y="137235"/>
                  </a:lnTo>
                  <a:cubicBezTo>
                    <a:pt x="35119" y="139283"/>
                    <a:pt x="40177" y="144417"/>
                    <a:pt x="42139" y="150951"/>
                  </a:cubicBezTo>
                  <a:lnTo>
                    <a:pt x="42615" y="152380"/>
                  </a:lnTo>
                  <a:cubicBezTo>
                    <a:pt x="43482" y="155114"/>
                    <a:pt x="44530" y="157791"/>
                    <a:pt x="45759" y="160381"/>
                  </a:cubicBezTo>
                  <a:cubicBezTo>
                    <a:pt x="48378" y="164915"/>
                    <a:pt x="48378" y="170516"/>
                    <a:pt x="45759" y="175050"/>
                  </a:cubicBezTo>
                  <a:cubicBezTo>
                    <a:pt x="42997" y="179812"/>
                    <a:pt x="40425" y="184575"/>
                    <a:pt x="37758" y="188766"/>
                  </a:cubicBezTo>
                  <a:cubicBezTo>
                    <a:pt x="36329" y="191147"/>
                    <a:pt x="36996" y="191814"/>
                    <a:pt x="37758" y="192766"/>
                  </a:cubicBezTo>
                  <a:cubicBezTo>
                    <a:pt x="41663" y="197338"/>
                    <a:pt x="45949" y="202291"/>
                    <a:pt x="50712" y="206768"/>
                  </a:cubicBezTo>
                  <a:cubicBezTo>
                    <a:pt x="51188" y="206768"/>
                    <a:pt x="51950" y="208006"/>
                    <a:pt x="53950" y="206768"/>
                  </a:cubicBezTo>
                  <a:lnTo>
                    <a:pt x="56141" y="205720"/>
                  </a:lnTo>
                  <a:lnTo>
                    <a:pt x="65666" y="201148"/>
                  </a:lnTo>
                  <a:cubicBezTo>
                    <a:pt x="68438" y="199701"/>
                    <a:pt x="71495" y="198891"/>
                    <a:pt x="74620" y="198767"/>
                  </a:cubicBezTo>
                  <a:close/>
                  <a:moveTo>
                    <a:pt x="124530" y="179050"/>
                  </a:moveTo>
                  <a:cubicBezTo>
                    <a:pt x="94774" y="178898"/>
                    <a:pt x="70609" y="154981"/>
                    <a:pt x="70143" y="125234"/>
                  </a:cubicBezTo>
                  <a:cubicBezTo>
                    <a:pt x="71010" y="95154"/>
                    <a:pt x="96098" y="71475"/>
                    <a:pt x="126178" y="72342"/>
                  </a:cubicBezTo>
                  <a:cubicBezTo>
                    <a:pt x="154553" y="73170"/>
                    <a:pt x="177547" y="95640"/>
                    <a:pt x="179013" y="123996"/>
                  </a:cubicBezTo>
                  <a:lnTo>
                    <a:pt x="179013" y="123996"/>
                  </a:lnTo>
                  <a:cubicBezTo>
                    <a:pt x="179328" y="154047"/>
                    <a:pt x="155249" y="178688"/>
                    <a:pt x="125197" y="179050"/>
                  </a:cubicBezTo>
                  <a:close/>
                  <a:moveTo>
                    <a:pt x="124530" y="84562"/>
                  </a:moveTo>
                  <a:lnTo>
                    <a:pt x="124530" y="84562"/>
                  </a:lnTo>
                  <a:cubicBezTo>
                    <a:pt x="102385" y="84734"/>
                    <a:pt x="84573" y="102831"/>
                    <a:pt x="84745" y="124977"/>
                  </a:cubicBezTo>
                  <a:cubicBezTo>
                    <a:pt x="84830" y="135664"/>
                    <a:pt x="89174" y="145865"/>
                    <a:pt x="96813" y="153333"/>
                  </a:cubicBezTo>
                  <a:cubicBezTo>
                    <a:pt x="104309" y="160991"/>
                    <a:pt x="114682" y="165144"/>
                    <a:pt x="125388" y="164763"/>
                  </a:cubicBezTo>
                  <a:cubicBezTo>
                    <a:pt x="147552" y="164506"/>
                    <a:pt x="165317" y="146351"/>
                    <a:pt x="165107" y="124186"/>
                  </a:cubicBezTo>
                  <a:lnTo>
                    <a:pt x="165107" y="124186"/>
                  </a:lnTo>
                  <a:cubicBezTo>
                    <a:pt x="164850" y="102041"/>
                    <a:pt x="146686" y="84305"/>
                    <a:pt x="124540" y="84562"/>
                  </a:cubicBezTo>
                  <a:cubicBezTo>
                    <a:pt x="124530" y="84562"/>
                    <a:pt x="124530" y="84562"/>
                    <a:pt x="124530" y="845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024E330F-18AE-B442-F937-CB8EB883CAE0}"/>
                </a:ext>
              </a:extLst>
            </p:cNvPr>
            <p:cNvSpPr/>
            <p:nvPr/>
          </p:nvSpPr>
          <p:spPr>
            <a:xfrm>
              <a:off x="3971758" y="3295331"/>
              <a:ext cx="164881" cy="165070"/>
            </a:xfrm>
            <a:custGeom>
              <a:avLst/>
              <a:gdLst>
                <a:gd name="connsiteX0" fmla="*/ 85855 w 164881"/>
                <a:gd name="connsiteY0" fmla="*/ 164938 h 165070"/>
                <a:gd name="connsiteX1" fmla="*/ 85855 w 164881"/>
                <a:gd name="connsiteY1" fmla="*/ 164938 h 165070"/>
                <a:gd name="connsiteX2" fmla="*/ 72711 w 164881"/>
                <a:gd name="connsiteY2" fmla="*/ 164461 h 165070"/>
                <a:gd name="connsiteX3" fmla="*/ 60900 w 164881"/>
                <a:gd name="connsiteY3" fmla="*/ 154936 h 165070"/>
                <a:gd name="connsiteX4" fmla="*/ 58709 w 164881"/>
                <a:gd name="connsiteY4" fmla="*/ 146268 h 165070"/>
                <a:gd name="connsiteX5" fmla="*/ 57661 w 164881"/>
                <a:gd name="connsiteY5" fmla="*/ 145221 h 165070"/>
                <a:gd name="connsiteX6" fmla="*/ 55280 w 164881"/>
                <a:gd name="connsiteY6" fmla="*/ 144173 h 165070"/>
                <a:gd name="connsiteX7" fmla="*/ 51375 w 164881"/>
                <a:gd name="connsiteY7" fmla="*/ 142268 h 165070"/>
                <a:gd name="connsiteX8" fmla="*/ 49660 w 164881"/>
                <a:gd name="connsiteY8" fmla="*/ 142268 h 165070"/>
                <a:gd name="connsiteX9" fmla="*/ 43183 w 164881"/>
                <a:gd name="connsiteY9" fmla="*/ 145411 h 165070"/>
                <a:gd name="connsiteX10" fmla="*/ 42231 w 164881"/>
                <a:gd name="connsiteY10" fmla="*/ 145888 h 165070"/>
                <a:gd name="connsiteX11" fmla="*/ 26514 w 164881"/>
                <a:gd name="connsiteY11" fmla="*/ 143411 h 165070"/>
                <a:gd name="connsiteX12" fmla="*/ 17751 w 164881"/>
                <a:gd name="connsiteY12" fmla="*/ 133886 h 165070"/>
                <a:gd name="connsiteX13" fmla="*/ 16608 w 164881"/>
                <a:gd name="connsiteY13" fmla="*/ 117598 h 165070"/>
                <a:gd name="connsiteX14" fmla="*/ 21180 w 164881"/>
                <a:gd name="connsiteY14" fmla="*/ 109978 h 165070"/>
                <a:gd name="connsiteX15" fmla="*/ 21180 w 164881"/>
                <a:gd name="connsiteY15" fmla="*/ 109978 h 165070"/>
                <a:gd name="connsiteX16" fmla="*/ 18894 w 164881"/>
                <a:gd name="connsiteY16" fmla="*/ 104073 h 165070"/>
                <a:gd name="connsiteX17" fmla="*/ 17466 w 164881"/>
                <a:gd name="connsiteY17" fmla="*/ 101882 h 165070"/>
                <a:gd name="connsiteX18" fmla="*/ 9465 w 164881"/>
                <a:gd name="connsiteY18" fmla="*/ 99120 h 165070"/>
                <a:gd name="connsiteX19" fmla="*/ -60 w 164881"/>
                <a:gd name="connsiteY19" fmla="*/ 86166 h 165070"/>
                <a:gd name="connsiteX20" fmla="*/ 416 w 164881"/>
                <a:gd name="connsiteY20" fmla="*/ 73212 h 165070"/>
                <a:gd name="connsiteX21" fmla="*/ 10703 w 164881"/>
                <a:gd name="connsiteY21" fmla="*/ 60924 h 165070"/>
                <a:gd name="connsiteX22" fmla="*/ 19180 w 164881"/>
                <a:gd name="connsiteY22" fmla="*/ 58829 h 165070"/>
                <a:gd name="connsiteX23" fmla="*/ 20514 w 164881"/>
                <a:gd name="connsiteY23" fmla="*/ 57591 h 165070"/>
                <a:gd name="connsiteX24" fmla="*/ 23085 w 164881"/>
                <a:gd name="connsiteY24" fmla="*/ 52162 h 165070"/>
                <a:gd name="connsiteX25" fmla="*/ 23085 w 164881"/>
                <a:gd name="connsiteY25" fmla="*/ 50447 h 165070"/>
                <a:gd name="connsiteX26" fmla="*/ 19466 w 164881"/>
                <a:gd name="connsiteY26" fmla="*/ 42827 h 165070"/>
                <a:gd name="connsiteX27" fmla="*/ 21752 w 164881"/>
                <a:gd name="connsiteY27" fmla="*/ 26920 h 165070"/>
                <a:gd name="connsiteX28" fmla="*/ 31277 w 164881"/>
                <a:gd name="connsiteY28" fmla="*/ 17395 h 165070"/>
                <a:gd name="connsiteX29" fmla="*/ 46993 w 164881"/>
                <a:gd name="connsiteY29" fmla="*/ 16157 h 165070"/>
                <a:gd name="connsiteX30" fmla="*/ 54232 w 164881"/>
                <a:gd name="connsiteY30" fmla="*/ 20443 h 165070"/>
                <a:gd name="connsiteX31" fmla="*/ 56328 w 164881"/>
                <a:gd name="connsiteY31" fmla="*/ 20919 h 165070"/>
                <a:gd name="connsiteX32" fmla="*/ 62138 w 164881"/>
                <a:gd name="connsiteY32" fmla="*/ 18824 h 165070"/>
                <a:gd name="connsiteX33" fmla="*/ 63281 w 164881"/>
                <a:gd name="connsiteY33" fmla="*/ 17776 h 165070"/>
                <a:gd name="connsiteX34" fmla="*/ 66138 w 164881"/>
                <a:gd name="connsiteY34" fmla="*/ 9394 h 165070"/>
                <a:gd name="connsiteX35" fmla="*/ 79378 w 164881"/>
                <a:gd name="connsiteY35" fmla="*/ -131 h 165070"/>
                <a:gd name="connsiteX36" fmla="*/ 92808 w 164881"/>
                <a:gd name="connsiteY36" fmla="*/ 631 h 165070"/>
                <a:gd name="connsiteX37" fmla="*/ 104238 w 164881"/>
                <a:gd name="connsiteY37" fmla="*/ 10156 h 165070"/>
                <a:gd name="connsiteX38" fmla="*/ 105858 w 164881"/>
                <a:gd name="connsiteY38" fmla="*/ 16729 h 165070"/>
                <a:gd name="connsiteX39" fmla="*/ 106524 w 164881"/>
                <a:gd name="connsiteY39" fmla="*/ 19396 h 165070"/>
                <a:gd name="connsiteX40" fmla="*/ 107572 w 164881"/>
                <a:gd name="connsiteY40" fmla="*/ 20348 h 165070"/>
                <a:gd name="connsiteX41" fmla="*/ 113287 w 164881"/>
                <a:gd name="connsiteY41" fmla="*/ 23110 h 165070"/>
                <a:gd name="connsiteX42" fmla="*/ 114525 w 164881"/>
                <a:gd name="connsiteY42" fmla="*/ 23110 h 165070"/>
                <a:gd name="connsiteX43" fmla="*/ 119955 w 164881"/>
                <a:gd name="connsiteY43" fmla="*/ 20539 h 165070"/>
                <a:gd name="connsiteX44" fmla="*/ 122431 w 164881"/>
                <a:gd name="connsiteY44" fmla="*/ 19300 h 165070"/>
                <a:gd name="connsiteX45" fmla="*/ 138528 w 164881"/>
                <a:gd name="connsiteY45" fmla="*/ 21872 h 165070"/>
                <a:gd name="connsiteX46" fmla="*/ 147387 w 164881"/>
                <a:gd name="connsiteY46" fmla="*/ 31397 h 165070"/>
                <a:gd name="connsiteX47" fmla="*/ 148625 w 164881"/>
                <a:gd name="connsiteY47" fmla="*/ 47018 h 165070"/>
                <a:gd name="connsiteX48" fmla="*/ 143672 w 164881"/>
                <a:gd name="connsiteY48" fmla="*/ 55400 h 165070"/>
                <a:gd name="connsiteX49" fmla="*/ 146148 w 164881"/>
                <a:gd name="connsiteY49" fmla="*/ 61877 h 165070"/>
                <a:gd name="connsiteX50" fmla="*/ 147387 w 164881"/>
                <a:gd name="connsiteY50" fmla="*/ 63496 h 165070"/>
                <a:gd name="connsiteX51" fmla="*/ 155768 w 164881"/>
                <a:gd name="connsiteY51" fmla="*/ 66354 h 165070"/>
                <a:gd name="connsiteX52" fmla="*/ 164817 w 164881"/>
                <a:gd name="connsiteY52" fmla="*/ 78927 h 165070"/>
                <a:gd name="connsiteX53" fmla="*/ 164246 w 164881"/>
                <a:gd name="connsiteY53" fmla="*/ 92357 h 165070"/>
                <a:gd name="connsiteX54" fmla="*/ 153864 w 164881"/>
                <a:gd name="connsiteY54" fmla="*/ 104358 h 165070"/>
                <a:gd name="connsiteX55" fmla="*/ 145672 w 164881"/>
                <a:gd name="connsiteY55" fmla="*/ 106454 h 165070"/>
                <a:gd name="connsiteX56" fmla="*/ 144529 w 164881"/>
                <a:gd name="connsiteY56" fmla="*/ 107502 h 165070"/>
                <a:gd name="connsiteX57" fmla="*/ 141672 w 164881"/>
                <a:gd name="connsiteY57" fmla="*/ 113693 h 165070"/>
                <a:gd name="connsiteX58" fmla="*/ 141672 w 164881"/>
                <a:gd name="connsiteY58" fmla="*/ 115122 h 165070"/>
                <a:gd name="connsiteX59" fmla="*/ 145482 w 164881"/>
                <a:gd name="connsiteY59" fmla="*/ 122837 h 165070"/>
                <a:gd name="connsiteX60" fmla="*/ 142815 w 164881"/>
                <a:gd name="connsiteY60" fmla="*/ 138553 h 165070"/>
                <a:gd name="connsiteX61" fmla="*/ 133290 w 164881"/>
                <a:gd name="connsiteY61" fmla="*/ 147412 h 165070"/>
                <a:gd name="connsiteX62" fmla="*/ 124526 w 164881"/>
                <a:gd name="connsiteY62" fmla="*/ 150936 h 165070"/>
                <a:gd name="connsiteX63" fmla="*/ 121383 w 164881"/>
                <a:gd name="connsiteY63" fmla="*/ 150174 h 165070"/>
                <a:gd name="connsiteX64" fmla="*/ 117668 w 164881"/>
                <a:gd name="connsiteY64" fmla="*/ 148745 h 165070"/>
                <a:gd name="connsiteX65" fmla="*/ 112334 w 164881"/>
                <a:gd name="connsiteY65" fmla="*/ 145602 h 165070"/>
                <a:gd name="connsiteX66" fmla="*/ 110239 w 164881"/>
                <a:gd name="connsiteY66" fmla="*/ 144268 h 165070"/>
                <a:gd name="connsiteX67" fmla="*/ 108810 w 164881"/>
                <a:gd name="connsiteY67" fmla="*/ 144268 h 165070"/>
                <a:gd name="connsiteX68" fmla="*/ 102238 w 164881"/>
                <a:gd name="connsiteY68" fmla="*/ 146745 h 165070"/>
                <a:gd name="connsiteX69" fmla="*/ 101095 w 164881"/>
                <a:gd name="connsiteY69" fmla="*/ 147697 h 165070"/>
                <a:gd name="connsiteX70" fmla="*/ 98428 w 164881"/>
                <a:gd name="connsiteY70" fmla="*/ 155413 h 165070"/>
                <a:gd name="connsiteX71" fmla="*/ 85855 w 164881"/>
                <a:gd name="connsiteY71" fmla="*/ 164938 h 165070"/>
                <a:gd name="connsiteX72" fmla="*/ 74330 w 164881"/>
                <a:gd name="connsiteY72" fmla="*/ 150269 h 165070"/>
                <a:gd name="connsiteX73" fmla="*/ 85283 w 164881"/>
                <a:gd name="connsiteY73" fmla="*/ 150269 h 165070"/>
                <a:gd name="connsiteX74" fmla="*/ 87855 w 164881"/>
                <a:gd name="connsiteY74" fmla="*/ 142840 h 165070"/>
                <a:gd name="connsiteX75" fmla="*/ 97380 w 164881"/>
                <a:gd name="connsiteY75" fmla="*/ 133315 h 165070"/>
                <a:gd name="connsiteX76" fmla="*/ 103667 w 164881"/>
                <a:gd name="connsiteY76" fmla="*/ 131029 h 165070"/>
                <a:gd name="connsiteX77" fmla="*/ 117478 w 164881"/>
                <a:gd name="connsiteY77" fmla="*/ 132172 h 165070"/>
                <a:gd name="connsiteX78" fmla="*/ 119669 w 164881"/>
                <a:gd name="connsiteY78" fmla="*/ 133505 h 165070"/>
                <a:gd name="connsiteX79" fmla="*/ 124336 w 164881"/>
                <a:gd name="connsiteY79" fmla="*/ 136267 h 165070"/>
                <a:gd name="connsiteX80" fmla="*/ 132432 w 164881"/>
                <a:gd name="connsiteY80" fmla="*/ 128933 h 165070"/>
                <a:gd name="connsiteX81" fmla="*/ 128813 w 164881"/>
                <a:gd name="connsiteY81" fmla="*/ 121408 h 165070"/>
                <a:gd name="connsiteX82" fmla="*/ 128813 w 164881"/>
                <a:gd name="connsiteY82" fmla="*/ 107978 h 165070"/>
                <a:gd name="connsiteX83" fmla="*/ 131766 w 164881"/>
                <a:gd name="connsiteY83" fmla="*/ 101596 h 165070"/>
                <a:gd name="connsiteX84" fmla="*/ 142338 w 164881"/>
                <a:gd name="connsiteY84" fmla="*/ 92643 h 165070"/>
                <a:gd name="connsiteX85" fmla="*/ 150244 w 164881"/>
                <a:gd name="connsiteY85" fmla="*/ 90738 h 165070"/>
                <a:gd name="connsiteX86" fmla="*/ 150720 w 164881"/>
                <a:gd name="connsiteY86" fmla="*/ 79784 h 165070"/>
                <a:gd name="connsiteX87" fmla="*/ 143100 w 164881"/>
                <a:gd name="connsiteY87" fmla="*/ 77117 h 165070"/>
                <a:gd name="connsiteX88" fmla="*/ 132908 w 164881"/>
                <a:gd name="connsiteY88" fmla="*/ 66830 h 165070"/>
                <a:gd name="connsiteX89" fmla="*/ 130718 w 164881"/>
                <a:gd name="connsiteY89" fmla="*/ 61210 h 165070"/>
                <a:gd name="connsiteX90" fmla="*/ 131480 w 164881"/>
                <a:gd name="connsiteY90" fmla="*/ 48351 h 165070"/>
                <a:gd name="connsiteX91" fmla="*/ 136242 w 164881"/>
                <a:gd name="connsiteY91" fmla="*/ 40160 h 165070"/>
                <a:gd name="connsiteX92" fmla="*/ 128622 w 164881"/>
                <a:gd name="connsiteY92" fmla="*/ 31873 h 165070"/>
                <a:gd name="connsiteX93" fmla="*/ 126432 w 164881"/>
                <a:gd name="connsiteY93" fmla="*/ 33397 h 165070"/>
                <a:gd name="connsiteX94" fmla="*/ 120812 w 164881"/>
                <a:gd name="connsiteY94" fmla="*/ 36064 h 165070"/>
                <a:gd name="connsiteX95" fmla="*/ 107763 w 164881"/>
                <a:gd name="connsiteY95" fmla="*/ 36064 h 165070"/>
                <a:gd name="connsiteX96" fmla="*/ 101571 w 164881"/>
                <a:gd name="connsiteY96" fmla="*/ 33207 h 165070"/>
                <a:gd name="connsiteX97" fmla="*/ 92904 w 164881"/>
                <a:gd name="connsiteY97" fmla="*/ 22729 h 165070"/>
                <a:gd name="connsiteX98" fmla="*/ 92237 w 164881"/>
                <a:gd name="connsiteY98" fmla="*/ 20062 h 165070"/>
                <a:gd name="connsiteX99" fmla="*/ 90808 w 164881"/>
                <a:gd name="connsiteY99" fmla="*/ 14347 h 165070"/>
                <a:gd name="connsiteX100" fmla="*/ 79854 w 164881"/>
                <a:gd name="connsiteY100" fmla="*/ 13871 h 165070"/>
                <a:gd name="connsiteX101" fmla="*/ 76997 w 164881"/>
                <a:gd name="connsiteY101" fmla="*/ 21967 h 165070"/>
                <a:gd name="connsiteX102" fmla="*/ 67472 w 164881"/>
                <a:gd name="connsiteY102" fmla="*/ 31492 h 165070"/>
                <a:gd name="connsiteX103" fmla="*/ 61471 w 164881"/>
                <a:gd name="connsiteY103" fmla="*/ 33683 h 165070"/>
                <a:gd name="connsiteX104" fmla="*/ 47850 w 164881"/>
                <a:gd name="connsiteY104" fmla="*/ 32445 h 165070"/>
                <a:gd name="connsiteX105" fmla="*/ 40421 w 164881"/>
                <a:gd name="connsiteY105" fmla="*/ 27968 h 165070"/>
                <a:gd name="connsiteX106" fmla="*/ 32420 w 164881"/>
                <a:gd name="connsiteY106" fmla="*/ 35493 h 165070"/>
                <a:gd name="connsiteX107" fmla="*/ 35944 w 164881"/>
                <a:gd name="connsiteY107" fmla="*/ 42827 h 165070"/>
                <a:gd name="connsiteX108" fmla="*/ 35944 w 164881"/>
                <a:gd name="connsiteY108" fmla="*/ 57591 h 165070"/>
                <a:gd name="connsiteX109" fmla="*/ 33753 w 164881"/>
                <a:gd name="connsiteY109" fmla="*/ 62258 h 165070"/>
                <a:gd name="connsiteX110" fmla="*/ 22609 w 164881"/>
                <a:gd name="connsiteY110" fmla="*/ 71783 h 165070"/>
                <a:gd name="connsiteX111" fmla="*/ 14417 w 164881"/>
                <a:gd name="connsiteY111" fmla="*/ 73879 h 165070"/>
                <a:gd name="connsiteX112" fmla="*/ 14417 w 164881"/>
                <a:gd name="connsiteY112" fmla="*/ 84737 h 165070"/>
                <a:gd name="connsiteX113" fmla="*/ 21942 w 164881"/>
                <a:gd name="connsiteY113" fmla="*/ 87309 h 165070"/>
                <a:gd name="connsiteX114" fmla="*/ 32229 w 164881"/>
                <a:gd name="connsiteY114" fmla="*/ 97786 h 165070"/>
                <a:gd name="connsiteX115" fmla="*/ 34325 w 164881"/>
                <a:gd name="connsiteY115" fmla="*/ 103597 h 165070"/>
                <a:gd name="connsiteX116" fmla="*/ 34325 w 164881"/>
                <a:gd name="connsiteY116" fmla="*/ 115407 h 165070"/>
                <a:gd name="connsiteX117" fmla="*/ 33658 w 164881"/>
                <a:gd name="connsiteY117" fmla="*/ 116455 h 165070"/>
                <a:gd name="connsiteX118" fmla="*/ 29086 w 164881"/>
                <a:gd name="connsiteY118" fmla="*/ 124266 h 165070"/>
                <a:gd name="connsiteX119" fmla="*/ 36420 w 164881"/>
                <a:gd name="connsiteY119" fmla="*/ 132362 h 165070"/>
                <a:gd name="connsiteX120" fmla="*/ 37182 w 164881"/>
                <a:gd name="connsiteY120" fmla="*/ 132362 h 165070"/>
                <a:gd name="connsiteX121" fmla="*/ 43469 w 164881"/>
                <a:gd name="connsiteY121" fmla="*/ 129314 h 165070"/>
                <a:gd name="connsiteX122" fmla="*/ 57851 w 164881"/>
                <a:gd name="connsiteY122" fmla="*/ 129314 h 165070"/>
                <a:gd name="connsiteX123" fmla="*/ 61376 w 164881"/>
                <a:gd name="connsiteY123" fmla="*/ 130933 h 165070"/>
                <a:gd name="connsiteX124" fmla="*/ 63852 w 164881"/>
                <a:gd name="connsiteY124" fmla="*/ 132076 h 165070"/>
                <a:gd name="connsiteX125" fmla="*/ 72711 w 164881"/>
                <a:gd name="connsiteY125" fmla="*/ 142744 h 165070"/>
                <a:gd name="connsiteX126" fmla="*/ 123765 w 164881"/>
                <a:gd name="connsiteY126" fmla="*/ 137124 h 165070"/>
                <a:gd name="connsiteX127" fmla="*/ 123765 w 164881"/>
                <a:gd name="connsiteY127" fmla="*/ 137124 h 165070"/>
                <a:gd name="connsiteX128" fmla="*/ 82617 w 164881"/>
                <a:gd name="connsiteY128" fmla="*/ 116455 h 165070"/>
                <a:gd name="connsiteX129" fmla="*/ 48584 w 164881"/>
                <a:gd name="connsiteY129" fmla="*/ 82098 h 165070"/>
                <a:gd name="connsiteX130" fmla="*/ 58328 w 164881"/>
                <a:gd name="connsiteY130" fmla="*/ 58353 h 165070"/>
                <a:gd name="connsiteX131" fmla="*/ 82521 w 164881"/>
                <a:gd name="connsiteY131" fmla="*/ 48161 h 165070"/>
                <a:gd name="connsiteX132" fmla="*/ 82521 w 164881"/>
                <a:gd name="connsiteY132" fmla="*/ 48161 h 165070"/>
                <a:gd name="connsiteX133" fmla="*/ 116621 w 164881"/>
                <a:gd name="connsiteY133" fmla="*/ 82070 h 165070"/>
                <a:gd name="connsiteX134" fmla="*/ 116621 w 164881"/>
                <a:gd name="connsiteY134" fmla="*/ 82070 h 165070"/>
                <a:gd name="connsiteX135" fmla="*/ 82712 w 164881"/>
                <a:gd name="connsiteY135" fmla="*/ 116455 h 165070"/>
                <a:gd name="connsiteX136" fmla="*/ 82617 w 164881"/>
                <a:gd name="connsiteY136" fmla="*/ 62449 h 165070"/>
                <a:gd name="connsiteX137" fmla="*/ 82617 w 164881"/>
                <a:gd name="connsiteY137" fmla="*/ 62449 h 165070"/>
                <a:gd name="connsiteX138" fmla="*/ 68520 w 164881"/>
                <a:gd name="connsiteY138" fmla="*/ 68354 h 165070"/>
                <a:gd name="connsiteX139" fmla="*/ 62805 w 164881"/>
                <a:gd name="connsiteY139" fmla="*/ 82451 h 165070"/>
                <a:gd name="connsiteX140" fmla="*/ 68710 w 164881"/>
                <a:gd name="connsiteY140" fmla="*/ 96453 h 165070"/>
                <a:gd name="connsiteX141" fmla="*/ 82807 w 164881"/>
                <a:gd name="connsiteY141" fmla="*/ 102168 h 165070"/>
                <a:gd name="connsiteX142" fmla="*/ 102524 w 164881"/>
                <a:gd name="connsiteY142" fmla="*/ 82165 h 165070"/>
                <a:gd name="connsiteX143" fmla="*/ 102524 w 164881"/>
                <a:gd name="connsiteY143" fmla="*/ 82165 h 165070"/>
                <a:gd name="connsiteX144" fmla="*/ 82712 w 164881"/>
                <a:gd name="connsiteY144" fmla="*/ 62449 h 16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64881" h="165070">
                  <a:moveTo>
                    <a:pt x="85855" y="164938"/>
                  </a:moveTo>
                  <a:lnTo>
                    <a:pt x="85855" y="164938"/>
                  </a:lnTo>
                  <a:cubicBezTo>
                    <a:pt x="81474" y="164938"/>
                    <a:pt x="77092" y="164938"/>
                    <a:pt x="72711" y="164461"/>
                  </a:cubicBezTo>
                  <a:cubicBezTo>
                    <a:pt x="67158" y="164109"/>
                    <a:pt x="62424" y="160289"/>
                    <a:pt x="60900" y="154936"/>
                  </a:cubicBezTo>
                  <a:cubicBezTo>
                    <a:pt x="60138" y="152079"/>
                    <a:pt x="59375" y="149221"/>
                    <a:pt x="58709" y="146268"/>
                  </a:cubicBezTo>
                  <a:cubicBezTo>
                    <a:pt x="58709" y="146268"/>
                    <a:pt x="58709" y="145697"/>
                    <a:pt x="57661" y="145221"/>
                  </a:cubicBezTo>
                  <a:lnTo>
                    <a:pt x="55280" y="144173"/>
                  </a:lnTo>
                  <a:lnTo>
                    <a:pt x="51375" y="142268"/>
                  </a:lnTo>
                  <a:cubicBezTo>
                    <a:pt x="50851" y="141944"/>
                    <a:pt x="50184" y="141944"/>
                    <a:pt x="49660" y="142268"/>
                  </a:cubicBezTo>
                  <a:lnTo>
                    <a:pt x="43183" y="145411"/>
                  </a:lnTo>
                  <a:lnTo>
                    <a:pt x="42231" y="145888"/>
                  </a:lnTo>
                  <a:cubicBezTo>
                    <a:pt x="37011" y="148593"/>
                    <a:pt x="30648" y="147583"/>
                    <a:pt x="26514" y="143411"/>
                  </a:cubicBezTo>
                  <a:cubicBezTo>
                    <a:pt x="23466" y="140268"/>
                    <a:pt x="20514" y="137029"/>
                    <a:pt x="17751" y="133886"/>
                  </a:cubicBezTo>
                  <a:cubicBezTo>
                    <a:pt x="13703" y="129352"/>
                    <a:pt x="13236" y="122656"/>
                    <a:pt x="16608" y="117598"/>
                  </a:cubicBezTo>
                  <a:lnTo>
                    <a:pt x="21180" y="109978"/>
                  </a:lnTo>
                  <a:lnTo>
                    <a:pt x="21180" y="109978"/>
                  </a:lnTo>
                  <a:cubicBezTo>
                    <a:pt x="20266" y="108073"/>
                    <a:pt x="19494" y="106102"/>
                    <a:pt x="18894" y="104073"/>
                  </a:cubicBezTo>
                  <a:cubicBezTo>
                    <a:pt x="18228" y="102073"/>
                    <a:pt x="17942" y="101977"/>
                    <a:pt x="17466" y="101882"/>
                  </a:cubicBezTo>
                  <a:lnTo>
                    <a:pt x="9465" y="99120"/>
                  </a:lnTo>
                  <a:cubicBezTo>
                    <a:pt x="3731" y="97443"/>
                    <a:pt x="-175" y="92138"/>
                    <a:pt x="-60" y="86166"/>
                  </a:cubicBezTo>
                  <a:cubicBezTo>
                    <a:pt x="-60" y="81880"/>
                    <a:pt x="-60" y="77498"/>
                    <a:pt x="416" y="73212"/>
                  </a:cubicBezTo>
                  <a:cubicBezTo>
                    <a:pt x="730" y="67287"/>
                    <a:pt x="4921" y="62277"/>
                    <a:pt x="10703" y="60924"/>
                  </a:cubicBezTo>
                  <a:lnTo>
                    <a:pt x="19180" y="58829"/>
                  </a:lnTo>
                  <a:cubicBezTo>
                    <a:pt x="19751" y="58829"/>
                    <a:pt x="20133" y="58829"/>
                    <a:pt x="20514" y="57591"/>
                  </a:cubicBezTo>
                  <a:lnTo>
                    <a:pt x="23085" y="52162"/>
                  </a:lnTo>
                  <a:cubicBezTo>
                    <a:pt x="23657" y="51209"/>
                    <a:pt x="23085" y="50828"/>
                    <a:pt x="23085" y="50447"/>
                  </a:cubicBezTo>
                  <a:lnTo>
                    <a:pt x="19466" y="42827"/>
                  </a:lnTo>
                  <a:cubicBezTo>
                    <a:pt x="16551" y="37617"/>
                    <a:pt x="17494" y="31102"/>
                    <a:pt x="21752" y="26920"/>
                  </a:cubicBezTo>
                  <a:cubicBezTo>
                    <a:pt x="24895" y="23777"/>
                    <a:pt x="28229" y="20729"/>
                    <a:pt x="31277" y="17395"/>
                  </a:cubicBezTo>
                  <a:cubicBezTo>
                    <a:pt x="35630" y="13471"/>
                    <a:pt x="42078" y="12966"/>
                    <a:pt x="46993" y="16157"/>
                  </a:cubicBezTo>
                  <a:lnTo>
                    <a:pt x="54232" y="20443"/>
                  </a:lnTo>
                  <a:cubicBezTo>
                    <a:pt x="55184" y="21110"/>
                    <a:pt x="55375" y="21205"/>
                    <a:pt x="56328" y="20919"/>
                  </a:cubicBezTo>
                  <a:lnTo>
                    <a:pt x="62138" y="18824"/>
                  </a:lnTo>
                  <a:cubicBezTo>
                    <a:pt x="63090" y="18824"/>
                    <a:pt x="63186" y="18157"/>
                    <a:pt x="63281" y="17776"/>
                  </a:cubicBezTo>
                  <a:lnTo>
                    <a:pt x="66138" y="9394"/>
                  </a:lnTo>
                  <a:cubicBezTo>
                    <a:pt x="67958" y="3632"/>
                    <a:pt x="73339" y="-245"/>
                    <a:pt x="79378" y="-131"/>
                  </a:cubicBezTo>
                  <a:cubicBezTo>
                    <a:pt x="83855" y="-131"/>
                    <a:pt x="88332" y="-131"/>
                    <a:pt x="92808" y="631"/>
                  </a:cubicBezTo>
                  <a:cubicBezTo>
                    <a:pt x="98257" y="1060"/>
                    <a:pt x="102838" y="4879"/>
                    <a:pt x="104238" y="10156"/>
                  </a:cubicBezTo>
                  <a:cubicBezTo>
                    <a:pt x="104810" y="12347"/>
                    <a:pt x="105381" y="14538"/>
                    <a:pt x="105858" y="16729"/>
                  </a:cubicBezTo>
                  <a:lnTo>
                    <a:pt x="106524" y="19396"/>
                  </a:lnTo>
                  <a:cubicBezTo>
                    <a:pt x="106524" y="19396"/>
                    <a:pt x="106524" y="19967"/>
                    <a:pt x="107572" y="20348"/>
                  </a:cubicBezTo>
                  <a:lnTo>
                    <a:pt x="113287" y="23110"/>
                  </a:lnTo>
                  <a:cubicBezTo>
                    <a:pt x="114049" y="23110"/>
                    <a:pt x="114335" y="23110"/>
                    <a:pt x="114525" y="23110"/>
                  </a:cubicBezTo>
                  <a:lnTo>
                    <a:pt x="119955" y="20539"/>
                  </a:lnTo>
                  <a:lnTo>
                    <a:pt x="122431" y="19300"/>
                  </a:lnTo>
                  <a:cubicBezTo>
                    <a:pt x="127756" y="16357"/>
                    <a:pt x="134385" y="17424"/>
                    <a:pt x="138528" y="21872"/>
                  </a:cubicBezTo>
                  <a:cubicBezTo>
                    <a:pt x="141652" y="24882"/>
                    <a:pt x="144605" y="28063"/>
                    <a:pt x="147387" y="31397"/>
                  </a:cubicBezTo>
                  <a:cubicBezTo>
                    <a:pt x="151225" y="35750"/>
                    <a:pt x="151730" y="42113"/>
                    <a:pt x="148625" y="47018"/>
                  </a:cubicBezTo>
                  <a:lnTo>
                    <a:pt x="143672" y="55400"/>
                  </a:lnTo>
                  <a:lnTo>
                    <a:pt x="146148" y="61877"/>
                  </a:lnTo>
                  <a:cubicBezTo>
                    <a:pt x="146625" y="63210"/>
                    <a:pt x="146910" y="63306"/>
                    <a:pt x="147387" y="63496"/>
                  </a:cubicBezTo>
                  <a:lnTo>
                    <a:pt x="155768" y="66354"/>
                  </a:lnTo>
                  <a:cubicBezTo>
                    <a:pt x="161217" y="68106"/>
                    <a:pt x="164884" y="73202"/>
                    <a:pt x="164817" y="78927"/>
                  </a:cubicBezTo>
                  <a:cubicBezTo>
                    <a:pt x="164817" y="83432"/>
                    <a:pt x="164627" y="87909"/>
                    <a:pt x="164246" y="92357"/>
                  </a:cubicBezTo>
                  <a:cubicBezTo>
                    <a:pt x="163865" y="98234"/>
                    <a:pt x="159617" y="103130"/>
                    <a:pt x="153864" y="104358"/>
                  </a:cubicBezTo>
                  <a:lnTo>
                    <a:pt x="145672" y="106454"/>
                  </a:lnTo>
                  <a:cubicBezTo>
                    <a:pt x="145672" y="106454"/>
                    <a:pt x="145005" y="106454"/>
                    <a:pt x="144529" y="107502"/>
                  </a:cubicBezTo>
                  <a:lnTo>
                    <a:pt x="141672" y="113693"/>
                  </a:lnTo>
                  <a:cubicBezTo>
                    <a:pt x="141672" y="114550"/>
                    <a:pt x="141672" y="114836"/>
                    <a:pt x="141672" y="115122"/>
                  </a:cubicBezTo>
                  <a:lnTo>
                    <a:pt x="145482" y="122837"/>
                  </a:lnTo>
                  <a:cubicBezTo>
                    <a:pt x="148234" y="128076"/>
                    <a:pt x="147139" y="134515"/>
                    <a:pt x="142815" y="138553"/>
                  </a:cubicBezTo>
                  <a:cubicBezTo>
                    <a:pt x="139767" y="141601"/>
                    <a:pt x="136528" y="144554"/>
                    <a:pt x="133290" y="147412"/>
                  </a:cubicBezTo>
                  <a:cubicBezTo>
                    <a:pt x="130937" y="149678"/>
                    <a:pt x="127794" y="150945"/>
                    <a:pt x="124526" y="150936"/>
                  </a:cubicBezTo>
                  <a:lnTo>
                    <a:pt x="121383" y="150174"/>
                  </a:lnTo>
                  <a:cubicBezTo>
                    <a:pt x="120088" y="149859"/>
                    <a:pt x="118840" y="149383"/>
                    <a:pt x="117668" y="148745"/>
                  </a:cubicBezTo>
                  <a:cubicBezTo>
                    <a:pt x="115859" y="147792"/>
                    <a:pt x="114144" y="146649"/>
                    <a:pt x="112334" y="145602"/>
                  </a:cubicBezTo>
                  <a:lnTo>
                    <a:pt x="110239" y="144268"/>
                  </a:lnTo>
                  <a:cubicBezTo>
                    <a:pt x="110239" y="144268"/>
                    <a:pt x="109667" y="144268"/>
                    <a:pt x="108810" y="144268"/>
                  </a:cubicBezTo>
                  <a:lnTo>
                    <a:pt x="102238" y="146745"/>
                  </a:lnTo>
                  <a:cubicBezTo>
                    <a:pt x="101286" y="146745"/>
                    <a:pt x="101190" y="147316"/>
                    <a:pt x="101095" y="147697"/>
                  </a:cubicBezTo>
                  <a:lnTo>
                    <a:pt x="98428" y="155413"/>
                  </a:lnTo>
                  <a:cubicBezTo>
                    <a:pt x="96790" y="161013"/>
                    <a:pt x="91684" y="164880"/>
                    <a:pt x="85855" y="164938"/>
                  </a:cubicBezTo>
                  <a:close/>
                  <a:moveTo>
                    <a:pt x="74330" y="150269"/>
                  </a:moveTo>
                  <a:lnTo>
                    <a:pt x="85283" y="150269"/>
                  </a:lnTo>
                  <a:lnTo>
                    <a:pt x="87855" y="142840"/>
                  </a:lnTo>
                  <a:cubicBezTo>
                    <a:pt x="89370" y="138353"/>
                    <a:pt x="92894" y="134829"/>
                    <a:pt x="97380" y="133315"/>
                  </a:cubicBezTo>
                  <a:lnTo>
                    <a:pt x="103667" y="131029"/>
                  </a:lnTo>
                  <a:cubicBezTo>
                    <a:pt x="108191" y="129190"/>
                    <a:pt x="113316" y="129609"/>
                    <a:pt x="117478" y="132172"/>
                  </a:cubicBezTo>
                  <a:lnTo>
                    <a:pt x="119669" y="133505"/>
                  </a:lnTo>
                  <a:cubicBezTo>
                    <a:pt x="121193" y="134457"/>
                    <a:pt x="122717" y="135410"/>
                    <a:pt x="124336" y="136267"/>
                  </a:cubicBezTo>
                  <a:cubicBezTo>
                    <a:pt x="127384" y="133696"/>
                    <a:pt x="129956" y="131314"/>
                    <a:pt x="132432" y="128933"/>
                  </a:cubicBezTo>
                  <a:lnTo>
                    <a:pt x="128813" y="121408"/>
                  </a:lnTo>
                  <a:cubicBezTo>
                    <a:pt x="126765" y="117170"/>
                    <a:pt x="126765" y="112217"/>
                    <a:pt x="128813" y="107978"/>
                  </a:cubicBezTo>
                  <a:lnTo>
                    <a:pt x="131766" y="101596"/>
                  </a:lnTo>
                  <a:cubicBezTo>
                    <a:pt x="133709" y="97139"/>
                    <a:pt x="137614" y="93834"/>
                    <a:pt x="142338" y="92643"/>
                  </a:cubicBezTo>
                  <a:lnTo>
                    <a:pt x="150244" y="90738"/>
                  </a:lnTo>
                  <a:cubicBezTo>
                    <a:pt x="150244" y="87023"/>
                    <a:pt x="150244" y="83404"/>
                    <a:pt x="150720" y="79784"/>
                  </a:cubicBezTo>
                  <a:lnTo>
                    <a:pt x="143100" y="77117"/>
                  </a:lnTo>
                  <a:cubicBezTo>
                    <a:pt x="138214" y="75583"/>
                    <a:pt x="134404" y="71726"/>
                    <a:pt x="132908" y="66830"/>
                  </a:cubicBezTo>
                  <a:lnTo>
                    <a:pt x="130718" y="61210"/>
                  </a:lnTo>
                  <a:cubicBezTo>
                    <a:pt x="128594" y="57105"/>
                    <a:pt x="128879" y="52171"/>
                    <a:pt x="131480" y="48351"/>
                  </a:cubicBezTo>
                  <a:lnTo>
                    <a:pt x="136242" y="40160"/>
                  </a:lnTo>
                  <a:cubicBezTo>
                    <a:pt x="133861" y="37398"/>
                    <a:pt x="131289" y="34540"/>
                    <a:pt x="128622" y="31873"/>
                  </a:cubicBezTo>
                  <a:lnTo>
                    <a:pt x="126432" y="33397"/>
                  </a:lnTo>
                  <a:lnTo>
                    <a:pt x="120812" y="36064"/>
                  </a:lnTo>
                  <a:cubicBezTo>
                    <a:pt x="116678" y="38017"/>
                    <a:pt x="111896" y="38017"/>
                    <a:pt x="107763" y="36064"/>
                  </a:cubicBezTo>
                  <a:lnTo>
                    <a:pt x="101571" y="33207"/>
                  </a:lnTo>
                  <a:cubicBezTo>
                    <a:pt x="97237" y="31225"/>
                    <a:pt x="94037" y="27358"/>
                    <a:pt x="92904" y="22729"/>
                  </a:cubicBezTo>
                  <a:lnTo>
                    <a:pt x="92237" y="20062"/>
                  </a:lnTo>
                  <a:lnTo>
                    <a:pt x="90808" y="14347"/>
                  </a:lnTo>
                  <a:cubicBezTo>
                    <a:pt x="87093" y="14347"/>
                    <a:pt x="83474" y="13871"/>
                    <a:pt x="79854" y="13871"/>
                  </a:cubicBezTo>
                  <a:lnTo>
                    <a:pt x="76997" y="21967"/>
                  </a:lnTo>
                  <a:cubicBezTo>
                    <a:pt x="75435" y="26425"/>
                    <a:pt x="71930" y="29930"/>
                    <a:pt x="67472" y="31492"/>
                  </a:cubicBezTo>
                  <a:lnTo>
                    <a:pt x="61471" y="33683"/>
                  </a:lnTo>
                  <a:cubicBezTo>
                    <a:pt x="56985" y="35398"/>
                    <a:pt x="51956" y="34940"/>
                    <a:pt x="47850" y="32445"/>
                  </a:cubicBezTo>
                  <a:lnTo>
                    <a:pt x="40421" y="27968"/>
                  </a:lnTo>
                  <a:cubicBezTo>
                    <a:pt x="37658" y="30444"/>
                    <a:pt x="34992" y="32921"/>
                    <a:pt x="32420" y="35493"/>
                  </a:cubicBezTo>
                  <a:lnTo>
                    <a:pt x="35944" y="42827"/>
                  </a:lnTo>
                  <a:cubicBezTo>
                    <a:pt x="38421" y="47437"/>
                    <a:pt x="38421" y="52981"/>
                    <a:pt x="35944" y="57591"/>
                  </a:cubicBezTo>
                  <a:cubicBezTo>
                    <a:pt x="35182" y="59115"/>
                    <a:pt x="34420" y="60639"/>
                    <a:pt x="33753" y="62258"/>
                  </a:cubicBezTo>
                  <a:cubicBezTo>
                    <a:pt x="31772" y="67030"/>
                    <a:pt x="27629" y="70564"/>
                    <a:pt x="22609" y="71783"/>
                  </a:cubicBezTo>
                  <a:lnTo>
                    <a:pt x="14417" y="73879"/>
                  </a:lnTo>
                  <a:cubicBezTo>
                    <a:pt x="14417" y="77022"/>
                    <a:pt x="14417" y="80832"/>
                    <a:pt x="14417" y="84737"/>
                  </a:cubicBezTo>
                  <a:lnTo>
                    <a:pt x="21942" y="87309"/>
                  </a:lnTo>
                  <a:cubicBezTo>
                    <a:pt x="26857" y="88947"/>
                    <a:pt x="30686" y="92843"/>
                    <a:pt x="32229" y="97786"/>
                  </a:cubicBezTo>
                  <a:cubicBezTo>
                    <a:pt x="32801" y="99767"/>
                    <a:pt x="33506" y="101711"/>
                    <a:pt x="34325" y="103597"/>
                  </a:cubicBezTo>
                  <a:cubicBezTo>
                    <a:pt x="36430" y="107254"/>
                    <a:pt x="36430" y="111750"/>
                    <a:pt x="34325" y="115407"/>
                  </a:cubicBezTo>
                  <a:lnTo>
                    <a:pt x="33658" y="116455"/>
                  </a:lnTo>
                  <a:lnTo>
                    <a:pt x="29086" y="124266"/>
                  </a:lnTo>
                  <a:cubicBezTo>
                    <a:pt x="31277" y="126838"/>
                    <a:pt x="33849" y="129600"/>
                    <a:pt x="36420" y="132362"/>
                  </a:cubicBezTo>
                  <a:lnTo>
                    <a:pt x="37182" y="132362"/>
                  </a:lnTo>
                  <a:lnTo>
                    <a:pt x="43469" y="129314"/>
                  </a:lnTo>
                  <a:cubicBezTo>
                    <a:pt x="47965" y="126923"/>
                    <a:pt x="53356" y="126923"/>
                    <a:pt x="57851" y="129314"/>
                  </a:cubicBezTo>
                  <a:lnTo>
                    <a:pt x="61376" y="130933"/>
                  </a:lnTo>
                  <a:lnTo>
                    <a:pt x="63852" y="132076"/>
                  </a:lnTo>
                  <a:cubicBezTo>
                    <a:pt x="68319" y="134038"/>
                    <a:pt x="71596" y="137991"/>
                    <a:pt x="72711" y="142744"/>
                  </a:cubicBezTo>
                  <a:close/>
                  <a:moveTo>
                    <a:pt x="123765" y="137124"/>
                  </a:moveTo>
                  <a:lnTo>
                    <a:pt x="123765" y="137124"/>
                  </a:lnTo>
                  <a:close/>
                  <a:moveTo>
                    <a:pt x="82617" y="116455"/>
                  </a:moveTo>
                  <a:cubicBezTo>
                    <a:pt x="63728" y="116370"/>
                    <a:pt x="48498" y="100987"/>
                    <a:pt x="48584" y="82098"/>
                  </a:cubicBezTo>
                  <a:cubicBezTo>
                    <a:pt x="48622" y="73221"/>
                    <a:pt x="52117" y="64706"/>
                    <a:pt x="58328" y="58353"/>
                  </a:cubicBezTo>
                  <a:cubicBezTo>
                    <a:pt x="64729" y="51895"/>
                    <a:pt x="73425" y="48237"/>
                    <a:pt x="82521" y="48161"/>
                  </a:cubicBezTo>
                  <a:lnTo>
                    <a:pt x="82521" y="48161"/>
                  </a:lnTo>
                  <a:cubicBezTo>
                    <a:pt x="101257" y="48209"/>
                    <a:pt x="116469" y="63334"/>
                    <a:pt x="116621" y="82070"/>
                  </a:cubicBezTo>
                  <a:lnTo>
                    <a:pt x="116621" y="82070"/>
                  </a:lnTo>
                  <a:cubicBezTo>
                    <a:pt x="116725" y="100920"/>
                    <a:pt x="101562" y="116303"/>
                    <a:pt x="82712" y="116455"/>
                  </a:cubicBezTo>
                  <a:close/>
                  <a:moveTo>
                    <a:pt x="82617" y="62449"/>
                  </a:moveTo>
                  <a:lnTo>
                    <a:pt x="82617" y="62449"/>
                  </a:lnTo>
                  <a:cubicBezTo>
                    <a:pt x="77311" y="62429"/>
                    <a:pt x="72225" y="64563"/>
                    <a:pt x="68520" y="68354"/>
                  </a:cubicBezTo>
                  <a:cubicBezTo>
                    <a:pt x="64833" y="72116"/>
                    <a:pt x="62776" y="77184"/>
                    <a:pt x="62805" y="82451"/>
                  </a:cubicBezTo>
                  <a:cubicBezTo>
                    <a:pt x="62824" y="87718"/>
                    <a:pt x="64948" y="92767"/>
                    <a:pt x="68710" y="96453"/>
                  </a:cubicBezTo>
                  <a:cubicBezTo>
                    <a:pt x="72492" y="100101"/>
                    <a:pt x="77549" y="102149"/>
                    <a:pt x="82807" y="102168"/>
                  </a:cubicBezTo>
                  <a:cubicBezTo>
                    <a:pt x="93761" y="102063"/>
                    <a:pt x="102581" y="93119"/>
                    <a:pt x="102524" y="82165"/>
                  </a:cubicBezTo>
                  <a:lnTo>
                    <a:pt x="102524" y="82165"/>
                  </a:lnTo>
                  <a:cubicBezTo>
                    <a:pt x="102419" y="71278"/>
                    <a:pt x="93599" y="62496"/>
                    <a:pt x="82712" y="624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</p:spTree>
    <p:extLst>
      <p:ext uri="{BB962C8B-B14F-4D97-AF65-F5344CB8AC3E}">
        <p14:creationId xmlns:p14="http://schemas.microsoft.com/office/powerpoint/2010/main" val="84839067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85000"/>
            <a:lumOff val="1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B7FBAFF-FEEA-E268-B2CC-05692BA211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C107A271-E0AB-8364-92BF-E183F1943612}"/>
              </a:ext>
            </a:extLst>
          </p:cNvPr>
          <p:cNvGrpSpPr/>
          <p:nvPr/>
        </p:nvGrpSpPr>
        <p:grpSpPr>
          <a:xfrm>
            <a:off x="1408924" y="0"/>
            <a:ext cx="5573620" cy="13716000"/>
            <a:chOff x="19502118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379943BD-68A6-6A5B-90BD-B43731D6FFEC}"/>
                </a:ext>
              </a:extLst>
            </p:cNvPr>
            <p:cNvSpPr/>
            <p:nvPr/>
          </p:nvSpPr>
          <p:spPr>
            <a:xfrm>
              <a:off x="19502118" y="0"/>
              <a:ext cx="4875530" cy="1371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A1ACA1C8-0C19-AC1E-8E5F-A7CB7EBCD707}"/>
                </a:ext>
              </a:extLst>
            </p:cNvPr>
            <p:cNvSpPr/>
            <p:nvPr/>
          </p:nvSpPr>
          <p:spPr>
            <a:xfrm rot="5400000">
              <a:off x="23789881" y="10838193"/>
              <a:ext cx="1873623" cy="6980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C7E1F303-2889-1BF6-A665-B069CB05DF4C}"/>
              </a:ext>
            </a:extLst>
          </p:cNvPr>
          <p:cNvSpPr txBox="1"/>
          <p:nvPr/>
        </p:nvSpPr>
        <p:spPr>
          <a:xfrm>
            <a:off x="2966482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54" name="!!Main_Title">
            <a:extLst>
              <a:ext uri="{FF2B5EF4-FFF2-40B4-BE49-F238E27FC236}">
                <a16:creationId xmlns:a16="http://schemas.microsoft.com/office/drawing/2014/main" id="{14F70FC3-0DED-AF9B-2D4F-81BD4BB5596A}"/>
              </a:ext>
            </a:extLst>
          </p:cNvPr>
          <p:cNvSpPr txBox="1"/>
          <p:nvPr/>
        </p:nvSpPr>
        <p:spPr>
          <a:xfrm>
            <a:off x="1408924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TEST</a:t>
            </a:r>
          </a:p>
        </p:txBody>
      </p:sp>
      <p:sp>
        <p:nvSpPr>
          <p:cNvPr id="55" name="!!BodyText1">
            <a:extLst>
              <a:ext uri="{FF2B5EF4-FFF2-40B4-BE49-F238E27FC236}">
                <a16:creationId xmlns:a16="http://schemas.microsoft.com/office/drawing/2014/main" id="{C912DEDD-8FEB-880A-EB87-203F7A38F236}"/>
              </a:ext>
            </a:extLst>
          </p:cNvPr>
          <p:cNvSpPr txBox="1"/>
          <p:nvPr/>
        </p:nvSpPr>
        <p:spPr>
          <a:xfrm>
            <a:off x="1979154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Mang mẫu thử đến tay người dùng, thu thập phản hồi thực tế và điều chỉnh liên tục để cải thiện.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1" name="!!Main_Title">
            <a:extLst>
              <a:ext uri="{FF2B5EF4-FFF2-40B4-BE49-F238E27FC236}">
                <a16:creationId xmlns:a16="http://schemas.microsoft.com/office/drawing/2014/main" id="{AA35B835-7833-D76B-FCE2-C24BD05F65AB}"/>
              </a:ext>
            </a:extLst>
          </p:cNvPr>
          <p:cNvSpPr txBox="1"/>
          <p:nvPr/>
        </p:nvSpPr>
        <p:spPr>
          <a:xfrm>
            <a:off x="1408924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Kiểm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và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Điều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chỉnh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A63CC04-06EA-EF1D-C18F-83E8C5CA8F4C}"/>
              </a:ext>
            </a:extLst>
          </p:cNvPr>
          <p:cNvGrpSpPr>
            <a:grpSpLocks noChangeAspect="1"/>
          </p:cNvGrpSpPr>
          <p:nvPr/>
        </p:nvGrpSpPr>
        <p:grpSpPr>
          <a:xfrm>
            <a:off x="3448032" y="1252105"/>
            <a:ext cx="1132348" cy="1265906"/>
            <a:chOff x="7421913" y="3004118"/>
            <a:chExt cx="373374" cy="417413"/>
          </a:xfrm>
          <a:solidFill>
            <a:schemeClr val="bg2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6CD7DE4D-C1F3-8CF5-F138-7EF742545523}"/>
                </a:ext>
              </a:extLst>
            </p:cNvPr>
            <p:cNvSpPr/>
            <p:nvPr/>
          </p:nvSpPr>
          <p:spPr>
            <a:xfrm>
              <a:off x="7421913" y="3004118"/>
              <a:ext cx="373374" cy="417413"/>
            </a:xfrm>
            <a:custGeom>
              <a:avLst/>
              <a:gdLst>
                <a:gd name="connsiteX0" fmla="*/ 316752 w 373374"/>
                <a:gd name="connsiteY0" fmla="*/ 417296 h 417413"/>
                <a:gd name="connsiteX1" fmla="*/ 316323 w 373374"/>
                <a:gd name="connsiteY1" fmla="*/ 417296 h 417413"/>
                <a:gd name="connsiteX2" fmla="*/ 187474 w 373374"/>
                <a:gd name="connsiteY2" fmla="*/ 416509 h 417413"/>
                <a:gd name="connsiteX3" fmla="*/ 57122 w 373374"/>
                <a:gd name="connsiteY3" fmla="*/ 417296 h 417413"/>
                <a:gd name="connsiteX4" fmla="*/ -89 w 373374"/>
                <a:gd name="connsiteY4" fmla="*/ 360982 h 417413"/>
                <a:gd name="connsiteX5" fmla="*/ 8660 w 373374"/>
                <a:gd name="connsiteY5" fmla="*/ 330252 h 417413"/>
                <a:gd name="connsiteX6" fmla="*/ 121188 w 373374"/>
                <a:gd name="connsiteY6" fmla="*/ 152011 h 417413"/>
                <a:gd name="connsiteX7" fmla="*/ 121188 w 373374"/>
                <a:gd name="connsiteY7" fmla="*/ 41916 h 417413"/>
                <a:gd name="connsiteX8" fmla="*/ 108518 w 373374"/>
                <a:gd name="connsiteY8" fmla="*/ 41916 h 417413"/>
                <a:gd name="connsiteX9" fmla="*/ 87473 w 373374"/>
                <a:gd name="connsiteY9" fmla="*/ 21014 h 417413"/>
                <a:gd name="connsiteX10" fmla="*/ 88117 w 373374"/>
                <a:gd name="connsiteY10" fmla="*/ 15789 h 417413"/>
                <a:gd name="connsiteX11" fmla="*/ 109592 w 373374"/>
                <a:gd name="connsiteY11" fmla="*/ -103 h 417413"/>
                <a:gd name="connsiteX12" fmla="*/ 267790 w 373374"/>
                <a:gd name="connsiteY12" fmla="*/ -103 h 417413"/>
                <a:gd name="connsiteX13" fmla="*/ 288813 w 373374"/>
                <a:gd name="connsiteY13" fmla="*/ 20964 h 417413"/>
                <a:gd name="connsiteX14" fmla="*/ 288191 w 373374"/>
                <a:gd name="connsiteY14" fmla="*/ 26025 h 417413"/>
                <a:gd name="connsiteX15" fmla="*/ 266716 w 373374"/>
                <a:gd name="connsiteY15" fmla="*/ 41916 h 417413"/>
                <a:gd name="connsiteX16" fmla="*/ 253688 w 373374"/>
                <a:gd name="connsiteY16" fmla="*/ 41916 h 417413"/>
                <a:gd name="connsiteX17" fmla="*/ 253688 w 373374"/>
                <a:gd name="connsiteY17" fmla="*/ 151796 h 417413"/>
                <a:gd name="connsiteX18" fmla="*/ 364569 w 373374"/>
                <a:gd name="connsiteY18" fmla="*/ 330323 h 417413"/>
                <a:gd name="connsiteX19" fmla="*/ 346717 w 373374"/>
                <a:gd name="connsiteY19" fmla="*/ 408592 h 417413"/>
                <a:gd name="connsiteX20" fmla="*/ 316537 w 373374"/>
                <a:gd name="connsiteY20" fmla="*/ 417296 h 417413"/>
                <a:gd name="connsiteX21" fmla="*/ 109663 w 373374"/>
                <a:gd name="connsiteY21" fmla="*/ 10635 h 417413"/>
                <a:gd name="connsiteX22" fmla="*/ 98711 w 373374"/>
                <a:gd name="connsiteY22" fmla="*/ 18366 h 417413"/>
                <a:gd name="connsiteX23" fmla="*/ 100644 w 373374"/>
                <a:gd name="connsiteY23" fmla="*/ 27242 h 417413"/>
                <a:gd name="connsiteX24" fmla="*/ 108733 w 373374"/>
                <a:gd name="connsiteY24" fmla="*/ 31179 h 417413"/>
                <a:gd name="connsiteX25" fmla="*/ 126199 w 373374"/>
                <a:gd name="connsiteY25" fmla="*/ 31179 h 417413"/>
                <a:gd name="connsiteX26" fmla="*/ 132140 w 373374"/>
                <a:gd name="connsiteY26" fmla="*/ 37192 h 417413"/>
                <a:gd name="connsiteX27" fmla="*/ 131281 w 373374"/>
                <a:gd name="connsiteY27" fmla="*/ 156377 h 417413"/>
                <a:gd name="connsiteX28" fmla="*/ 17823 w 373374"/>
                <a:gd name="connsiteY28" fmla="*/ 335978 h 417413"/>
                <a:gd name="connsiteX29" fmla="*/ 32401 w 373374"/>
                <a:gd name="connsiteY29" fmla="*/ 399522 h 417413"/>
                <a:gd name="connsiteX30" fmla="*/ 57193 w 373374"/>
                <a:gd name="connsiteY30" fmla="*/ 406559 h 417413"/>
                <a:gd name="connsiteX31" fmla="*/ 187617 w 373374"/>
                <a:gd name="connsiteY31" fmla="*/ 405771 h 417413"/>
                <a:gd name="connsiteX32" fmla="*/ 316466 w 373374"/>
                <a:gd name="connsiteY32" fmla="*/ 406559 h 417413"/>
                <a:gd name="connsiteX33" fmla="*/ 316466 w 373374"/>
                <a:gd name="connsiteY33" fmla="*/ 406559 h 417413"/>
                <a:gd name="connsiteX34" fmla="*/ 362443 w 373374"/>
                <a:gd name="connsiteY34" fmla="*/ 360624 h 417413"/>
                <a:gd name="connsiteX35" fmla="*/ 355335 w 373374"/>
                <a:gd name="connsiteY35" fmla="*/ 336050 h 417413"/>
                <a:gd name="connsiteX36" fmla="*/ 242879 w 373374"/>
                <a:gd name="connsiteY36" fmla="*/ 153299 h 417413"/>
                <a:gd name="connsiteX37" fmla="*/ 242879 w 373374"/>
                <a:gd name="connsiteY37" fmla="*/ 37192 h 417413"/>
                <a:gd name="connsiteX38" fmla="*/ 248820 w 373374"/>
                <a:gd name="connsiteY38" fmla="*/ 31179 h 417413"/>
                <a:gd name="connsiteX39" fmla="*/ 266644 w 373374"/>
                <a:gd name="connsiteY39" fmla="*/ 31179 h 417413"/>
                <a:gd name="connsiteX40" fmla="*/ 277596 w 373374"/>
                <a:gd name="connsiteY40" fmla="*/ 23520 h 417413"/>
                <a:gd name="connsiteX41" fmla="*/ 275664 w 373374"/>
                <a:gd name="connsiteY41" fmla="*/ 14643 h 417413"/>
                <a:gd name="connsiteX42" fmla="*/ 267575 w 373374"/>
                <a:gd name="connsiteY42" fmla="*/ 10635 h 417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3374" h="417413">
                  <a:moveTo>
                    <a:pt x="316752" y="417296"/>
                  </a:moveTo>
                  <a:lnTo>
                    <a:pt x="316323" y="417296"/>
                  </a:lnTo>
                  <a:lnTo>
                    <a:pt x="187474" y="416509"/>
                  </a:lnTo>
                  <a:lnTo>
                    <a:pt x="57122" y="417296"/>
                  </a:lnTo>
                  <a:cubicBezTo>
                    <a:pt x="25772" y="417547"/>
                    <a:pt x="157" y="392328"/>
                    <a:pt x="-89" y="360982"/>
                  </a:cubicBezTo>
                  <a:cubicBezTo>
                    <a:pt x="-175" y="350109"/>
                    <a:pt x="2862" y="339443"/>
                    <a:pt x="8660" y="330252"/>
                  </a:cubicBezTo>
                  <a:lnTo>
                    <a:pt x="121188" y="152011"/>
                  </a:lnTo>
                  <a:cubicBezTo>
                    <a:pt x="121188" y="141703"/>
                    <a:pt x="121188" y="79354"/>
                    <a:pt x="121188" y="41916"/>
                  </a:cubicBezTo>
                  <a:lnTo>
                    <a:pt x="108518" y="41916"/>
                  </a:lnTo>
                  <a:cubicBezTo>
                    <a:pt x="96936" y="41952"/>
                    <a:pt x="87516" y="32596"/>
                    <a:pt x="87473" y="21014"/>
                  </a:cubicBezTo>
                  <a:cubicBezTo>
                    <a:pt x="87466" y="19253"/>
                    <a:pt x="87687" y="17499"/>
                    <a:pt x="88117" y="15789"/>
                  </a:cubicBezTo>
                  <a:cubicBezTo>
                    <a:pt x="90708" y="6139"/>
                    <a:pt x="99606" y="-446"/>
                    <a:pt x="109592" y="-103"/>
                  </a:cubicBezTo>
                  <a:lnTo>
                    <a:pt x="267790" y="-103"/>
                  </a:lnTo>
                  <a:cubicBezTo>
                    <a:pt x="279415" y="-88"/>
                    <a:pt x="288828" y="9339"/>
                    <a:pt x="288813" y="20964"/>
                  </a:cubicBezTo>
                  <a:cubicBezTo>
                    <a:pt x="288813" y="22668"/>
                    <a:pt x="288606" y="24371"/>
                    <a:pt x="288191" y="26025"/>
                  </a:cubicBezTo>
                  <a:cubicBezTo>
                    <a:pt x="285599" y="35674"/>
                    <a:pt x="276702" y="42260"/>
                    <a:pt x="266716" y="41916"/>
                  </a:cubicBezTo>
                  <a:lnTo>
                    <a:pt x="253688" y="41916"/>
                  </a:lnTo>
                  <a:lnTo>
                    <a:pt x="253688" y="151796"/>
                  </a:lnTo>
                  <a:lnTo>
                    <a:pt x="364569" y="330323"/>
                  </a:lnTo>
                  <a:cubicBezTo>
                    <a:pt x="381255" y="356866"/>
                    <a:pt x="373260" y="391906"/>
                    <a:pt x="346717" y="408592"/>
                  </a:cubicBezTo>
                  <a:cubicBezTo>
                    <a:pt x="337676" y="414275"/>
                    <a:pt x="327218" y="417289"/>
                    <a:pt x="316537" y="417296"/>
                  </a:cubicBezTo>
                  <a:close/>
                  <a:moveTo>
                    <a:pt x="109663" y="10635"/>
                  </a:moveTo>
                  <a:cubicBezTo>
                    <a:pt x="104688" y="10441"/>
                    <a:pt x="100193" y="13613"/>
                    <a:pt x="98711" y="18366"/>
                  </a:cubicBezTo>
                  <a:cubicBezTo>
                    <a:pt x="97945" y="21465"/>
                    <a:pt x="98661" y="24744"/>
                    <a:pt x="100644" y="27242"/>
                  </a:cubicBezTo>
                  <a:cubicBezTo>
                    <a:pt x="102591" y="29733"/>
                    <a:pt x="105576" y="31186"/>
                    <a:pt x="108733" y="31179"/>
                  </a:cubicBezTo>
                  <a:lnTo>
                    <a:pt x="126199" y="31179"/>
                  </a:lnTo>
                  <a:cubicBezTo>
                    <a:pt x="129492" y="31215"/>
                    <a:pt x="132140" y="33899"/>
                    <a:pt x="132140" y="37192"/>
                  </a:cubicBezTo>
                  <a:cubicBezTo>
                    <a:pt x="132140" y="155017"/>
                    <a:pt x="132140" y="155017"/>
                    <a:pt x="131281" y="156377"/>
                  </a:cubicBezTo>
                  <a:lnTo>
                    <a:pt x="17823" y="335978"/>
                  </a:lnTo>
                  <a:cubicBezTo>
                    <a:pt x="4301" y="357553"/>
                    <a:pt x="10828" y="386000"/>
                    <a:pt x="32401" y="399522"/>
                  </a:cubicBezTo>
                  <a:cubicBezTo>
                    <a:pt x="39827" y="404175"/>
                    <a:pt x="48431" y="406616"/>
                    <a:pt x="57193" y="406559"/>
                  </a:cubicBezTo>
                  <a:lnTo>
                    <a:pt x="187617" y="405771"/>
                  </a:lnTo>
                  <a:lnTo>
                    <a:pt x="316466" y="406559"/>
                  </a:lnTo>
                  <a:lnTo>
                    <a:pt x="316466" y="406559"/>
                  </a:lnTo>
                  <a:cubicBezTo>
                    <a:pt x="341849" y="406573"/>
                    <a:pt x="362429" y="386007"/>
                    <a:pt x="362443" y="360624"/>
                  </a:cubicBezTo>
                  <a:cubicBezTo>
                    <a:pt x="362451" y="351927"/>
                    <a:pt x="359981" y="343401"/>
                    <a:pt x="355335" y="336050"/>
                  </a:cubicBezTo>
                  <a:cubicBezTo>
                    <a:pt x="242879" y="154945"/>
                    <a:pt x="242879" y="154945"/>
                    <a:pt x="242879" y="153299"/>
                  </a:cubicBezTo>
                  <a:lnTo>
                    <a:pt x="242879" y="37192"/>
                  </a:lnTo>
                  <a:cubicBezTo>
                    <a:pt x="242879" y="33899"/>
                    <a:pt x="245527" y="31215"/>
                    <a:pt x="248820" y="31179"/>
                  </a:cubicBezTo>
                  <a:lnTo>
                    <a:pt x="266644" y="31179"/>
                  </a:lnTo>
                  <a:cubicBezTo>
                    <a:pt x="271598" y="31358"/>
                    <a:pt x="276065" y="28230"/>
                    <a:pt x="277596" y="23520"/>
                  </a:cubicBezTo>
                  <a:cubicBezTo>
                    <a:pt x="278362" y="20420"/>
                    <a:pt x="277647" y="17142"/>
                    <a:pt x="275664" y="14643"/>
                  </a:cubicBezTo>
                  <a:cubicBezTo>
                    <a:pt x="273745" y="12109"/>
                    <a:pt x="270753" y="10620"/>
                    <a:pt x="267575" y="1063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BC8686C-6B64-11A3-C2EE-B6845FEE80BB}"/>
                </a:ext>
              </a:extLst>
            </p:cNvPr>
            <p:cNvSpPr/>
            <p:nvPr/>
          </p:nvSpPr>
          <p:spPr>
            <a:xfrm>
              <a:off x="7454401" y="3227970"/>
              <a:ext cx="305789" cy="167514"/>
            </a:xfrm>
            <a:custGeom>
              <a:avLst/>
              <a:gdLst>
                <a:gd name="connsiteX0" fmla="*/ 256848 w 305789"/>
                <a:gd name="connsiteY0" fmla="*/ 167388 h 167514"/>
                <a:gd name="connsiteX1" fmla="*/ 255989 w 305789"/>
                <a:gd name="connsiteY1" fmla="*/ 167388 h 167514"/>
                <a:gd name="connsiteX2" fmla="*/ 154915 w 305789"/>
                <a:gd name="connsiteY2" fmla="*/ 166744 h 167514"/>
                <a:gd name="connsiteX3" fmla="*/ 52551 w 305789"/>
                <a:gd name="connsiteY3" fmla="*/ 167388 h 167514"/>
                <a:gd name="connsiteX4" fmla="*/ 3445 w 305789"/>
                <a:gd name="connsiteY4" fmla="*/ 145913 h 167514"/>
                <a:gd name="connsiteX5" fmla="*/ 13610 w 305789"/>
                <a:gd name="connsiteY5" fmla="*/ 96736 h 167514"/>
                <a:gd name="connsiteX6" fmla="*/ 73239 w 305789"/>
                <a:gd name="connsiteY6" fmla="*/ 2390 h 167514"/>
                <a:gd name="connsiteX7" fmla="*/ 77748 w 305789"/>
                <a:gd name="connsiteY7" fmla="*/ -115 h 167514"/>
                <a:gd name="connsiteX8" fmla="*/ 231723 w 305789"/>
                <a:gd name="connsiteY8" fmla="*/ -115 h 167514"/>
                <a:gd name="connsiteX9" fmla="*/ 236304 w 305789"/>
                <a:gd name="connsiteY9" fmla="*/ 2390 h 167514"/>
                <a:gd name="connsiteX10" fmla="*/ 295002 w 305789"/>
                <a:gd name="connsiteY10" fmla="*/ 97022 h 167514"/>
                <a:gd name="connsiteX11" fmla="*/ 301230 w 305789"/>
                <a:gd name="connsiteY11" fmla="*/ 149278 h 167514"/>
                <a:gd name="connsiteX12" fmla="*/ 256848 w 305789"/>
                <a:gd name="connsiteY12" fmla="*/ 167388 h 167514"/>
                <a:gd name="connsiteX13" fmla="*/ 154915 w 305789"/>
                <a:gd name="connsiteY13" fmla="*/ 155792 h 167514"/>
                <a:gd name="connsiteX14" fmla="*/ 256061 w 305789"/>
                <a:gd name="connsiteY14" fmla="*/ 156436 h 167514"/>
                <a:gd name="connsiteX15" fmla="*/ 291852 w 305789"/>
                <a:gd name="connsiteY15" fmla="*/ 143766 h 167514"/>
                <a:gd name="connsiteX16" fmla="*/ 285410 w 305789"/>
                <a:gd name="connsiteY16" fmla="*/ 102391 h 167514"/>
                <a:gd name="connsiteX17" fmla="*/ 228144 w 305789"/>
                <a:gd name="connsiteY17" fmla="*/ 10694 h 167514"/>
                <a:gd name="connsiteX18" fmla="*/ 80755 w 305789"/>
                <a:gd name="connsiteY18" fmla="*/ 10694 h 167514"/>
                <a:gd name="connsiteX19" fmla="*/ 22630 w 305789"/>
                <a:gd name="connsiteY19" fmla="*/ 102749 h 167514"/>
                <a:gd name="connsiteX20" fmla="*/ 12966 w 305789"/>
                <a:gd name="connsiteY20" fmla="*/ 140974 h 167514"/>
                <a:gd name="connsiteX21" fmla="*/ 52480 w 305789"/>
                <a:gd name="connsiteY21" fmla="*/ 156436 h 16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5789" h="167514">
                  <a:moveTo>
                    <a:pt x="256848" y="167388"/>
                  </a:moveTo>
                  <a:lnTo>
                    <a:pt x="255989" y="167388"/>
                  </a:lnTo>
                  <a:lnTo>
                    <a:pt x="154915" y="166744"/>
                  </a:lnTo>
                  <a:lnTo>
                    <a:pt x="52551" y="167388"/>
                  </a:lnTo>
                  <a:cubicBezTo>
                    <a:pt x="28643" y="167746"/>
                    <a:pt x="10532" y="159586"/>
                    <a:pt x="3445" y="145913"/>
                  </a:cubicBezTo>
                  <a:cubicBezTo>
                    <a:pt x="-3641" y="132241"/>
                    <a:pt x="9" y="116421"/>
                    <a:pt x="13610" y="96736"/>
                  </a:cubicBezTo>
                  <a:lnTo>
                    <a:pt x="73239" y="2390"/>
                  </a:lnTo>
                  <a:cubicBezTo>
                    <a:pt x="74205" y="829"/>
                    <a:pt x="75916" y="-115"/>
                    <a:pt x="77748" y="-115"/>
                  </a:cubicBezTo>
                  <a:lnTo>
                    <a:pt x="231723" y="-115"/>
                  </a:lnTo>
                  <a:cubicBezTo>
                    <a:pt x="233584" y="-130"/>
                    <a:pt x="235316" y="815"/>
                    <a:pt x="236304" y="2390"/>
                  </a:cubicBezTo>
                  <a:lnTo>
                    <a:pt x="295002" y="97022"/>
                  </a:lnTo>
                  <a:cubicBezTo>
                    <a:pt x="306742" y="119499"/>
                    <a:pt x="308817" y="136966"/>
                    <a:pt x="301230" y="149278"/>
                  </a:cubicBezTo>
                  <a:cubicBezTo>
                    <a:pt x="293642" y="161590"/>
                    <a:pt x="278753" y="167388"/>
                    <a:pt x="256848" y="167388"/>
                  </a:cubicBezTo>
                  <a:close/>
                  <a:moveTo>
                    <a:pt x="154915" y="155792"/>
                  </a:moveTo>
                  <a:lnTo>
                    <a:pt x="256061" y="156436"/>
                  </a:lnTo>
                  <a:cubicBezTo>
                    <a:pt x="266440" y="156436"/>
                    <a:pt x="285267" y="154933"/>
                    <a:pt x="291852" y="143766"/>
                  </a:cubicBezTo>
                  <a:cubicBezTo>
                    <a:pt x="297149" y="135033"/>
                    <a:pt x="294930" y="120716"/>
                    <a:pt x="285410" y="102391"/>
                  </a:cubicBezTo>
                  <a:lnTo>
                    <a:pt x="228144" y="10694"/>
                  </a:lnTo>
                  <a:lnTo>
                    <a:pt x="80755" y="10694"/>
                  </a:lnTo>
                  <a:lnTo>
                    <a:pt x="22630" y="102749"/>
                  </a:lnTo>
                  <a:cubicBezTo>
                    <a:pt x="14827" y="113988"/>
                    <a:pt x="6953" y="129593"/>
                    <a:pt x="12966" y="140974"/>
                  </a:cubicBezTo>
                  <a:cubicBezTo>
                    <a:pt x="18979" y="152356"/>
                    <a:pt x="37233" y="156364"/>
                    <a:pt x="52480" y="156436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F304FAD9-C48D-BA2A-70D1-C32E618D2349}"/>
                </a:ext>
              </a:extLst>
            </p:cNvPr>
            <p:cNvSpPr/>
            <p:nvPr/>
          </p:nvSpPr>
          <p:spPr>
            <a:xfrm>
              <a:off x="7605684" y="3156888"/>
              <a:ext cx="60559" cy="60559"/>
            </a:xfrm>
            <a:custGeom>
              <a:avLst/>
              <a:gdLst>
                <a:gd name="connsiteX0" fmla="*/ 30117 w 60559"/>
                <a:gd name="connsiteY0" fmla="*/ 60444 h 60559"/>
                <a:gd name="connsiteX1" fmla="*/ -91 w 60559"/>
                <a:gd name="connsiteY1" fmla="*/ 30093 h 60559"/>
                <a:gd name="connsiteX2" fmla="*/ 30260 w 60559"/>
                <a:gd name="connsiteY2" fmla="*/ -115 h 60559"/>
                <a:gd name="connsiteX3" fmla="*/ 60468 w 60559"/>
                <a:gd name="connsiteY3" fmla="*/ 30164 h 60559"/>
                <a:gd name="connsiteX4" fmla="*/ 30117 w 60559"/>
                <a:gd name="connsiteY4" fmla="*/ 60444 h 60559"/>
                <a:gd name="connsiteX5" fmla="*/ 30117 w 60559"/>
                <a:gd name="connsiteY5" fmla="*/ 10336 h 60559"/>
                <a:gd name="connsiteX6" fmla="*/ 10646 w 60559"/>
                <a:gd name="connsiteY6" fmla="*/ 29949 h 60559"/>
                <a:gd name="connsiteX7" fmla="*/ 30260 w 60559"/>
                <a:gd name="connsiteY7" fmla="*/ 49420 h 60559"/>
                <a:gd name="connsiteX8" fmla="*/ 49730 w 60559"/>
                <a:gd name="connsiteY8" fmla="*/ 29878 h 60559"/>
                <a:gd name="connsiteX9" fmla="*/ 30117 w 60559"/>
                <a:gd name="connsiteY9" fmla="*/ 10622 h 6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559" h="60559">
                  <a:moveTo>
                    <a:pt x="30117" y="60444"/>
                  </a:moveTo>
                  <a:cubicBezTo>
                    <a:pt x="13395" y="60401"/>
                    <a:pt x="-134" y="46814"/>
                    <a:pt x="-91" y="30093"/>
                  </a:cubicBezTo>
                  <a:cubicBezTo>
                    <a:pt x="-48" y="13371"/>
                    <a:pt x="13538" y="-158"/>
                    <a:pt x="30260" y="-115"/>
                  </a:cubicBezTo>
                  <a:cubicBezTo>
                    <a:pt x="46953" y="-73"/>
                    <a:pt x="60468" y="13471"/>
                    <a:pt x="60468" y="30164"/>
                  </a:cubicBezTo>
                  <a:cubicBezTo>
                    <a:pt x="60425" y="46900"/>
                    <a:pt x="46853" y="60444"/>
                    <a:pt x="30117" y="60444"/>
                  </a:cubicBezTo>
                  <a:close/>
                  <a:moveTo>
                    <a:pt x="30117" y="10336"/>
                  </a:moveTo>
                  <a:cubicBezTo>
                    <a:pt x="19322" y="10379"/>
                    <a:pt x="10610" y="19155"/>
                    <a:pt x="10646" y="29949"/>
                  </a:cubicBezTo>
                  <a:cubicBezTo>
                    <a:pt x="10689" y="40744"/>
                    <a:pt x="19465" y="49456"/>
                    <a:pt x="30260" y="49420"/>
                  </a:cubicBezTo>
                  <a:cubicBezTo>
                    <a:pt x="41026" y="49377"/>
                    <a:pt x="49730" y="40644"/>
                    <a:pt x="49730" y="29878"/>
                  </a:cubicBezTo>
                  <a:cubicBezTo>
                    <a:pt x="49573" y="19169"/>
                    <a:pt x="40826" y="10579"/>
                    <a:pt x="30117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3F14964F-A505-3ABA-AF27-7067CE9437E5}"/>
                </a:ext>
              </a:extLst>
            </p:cNvPr>
            <p:cNvSpPr/>
            <p:nvPr/>
          </p:nvSpPr>
          <p:spPr>
            <a:xfrm>
              <a:off x="7604968" y="3022671"/>
              <a:ext cx="46242" cy="46242"/>
            </a:xfrm>
            <a:custGeom>
              <a:avLst/>
              <a:gdLst>
                <a:gd name="connsiteX0" fmla="*/ 23102 w 46242"/>
                <a:gd name="connsiteY0" fmla="*/ 46127 h 46242"/>
                <a:gd name="connsiteX1" fmla="*/ -91 w 46242"/>
                <a:gd name="connsiteY1" fmla="*/ 23077 h 46242"/>
                <a:gd name="connsiteX2" fmla="*/ 22959 w 46242"/>
                <a:gd name="connsiteY2" fmla="*/ -115 h 46242"/>
                <a:gd name="connsiteX3" fmla="*/ 46151 w 46242"/>
                <a:gd name="connsiteY3" fmla="*/ 22934 h 46242"/>
                <a:gd name="connsiteX4" fmla="*/ 46151 w 46242"/>
                <a:gd name="connsiteY4" fmla="*/ 23006 h 46242"/>
                <a:gd name="connsiteX5" fmla="*/ 23102 w 46242"/>
                <a:gd name="connsiteY5" fmla="*/ 46127 h 46242"/>
                <a:gd name="connsiteX6" fmla="*/ 23102 w 46242"/>
                <a:gd name="connsiteY6" fmla="*/ 10693 h 46242"/>
                <a:gd name="connsiteX7" fmla="*/ 10646 w 46242"/>
                <a:gd name="connsiteY7" fmla="*/ 23006 h 46242"/>
                <a:gd name="connsiteX8" fmla="*/ 22959 w 46242"/>
                <a:gd name="connsiteY8" fmla="*/ 35461 h 46242"/>
                <a:gd name="connsiteX9" fmla="*/ 35414 w 46242"/>
                <a:gd name="connsiteY9" fmla="*/ 23149 h 46242"/>
                <a:gd name="connsiteX10" fmla="*/ 35414 w 46242"/>
                <a:gd name="connsiteY10" fmla="*/ 23006 h 46242"/>
                <a:gd name="connsiteX11" fmla="*/ 23102 w 46242"/>
                <a:gd name="connsiteY11" fmla="*/ 10837 h 4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42" h="46242">
                  <a:moveTo>
                    <a:pt x="23102" y="46127"/>
                  </a:moveTo>
                  <a:cubicBezTo>
                    <a:pt x="10331" y="46170"/>
                    <a:pt x="-48" y="35848"/>
                    <a:pt x="-91" y="23077"/>
                  </a:cubicBezTo>
                  <a:cubicBezTo>
                    <a:pt x="-134" y="10307"/>
                    <a:pt x="10188" y="-73"/>
                    <a:pt x="22959" y="-115"/>
                  </a:cubicBezTo>
                  <a:cubicBezTo>
                    <a:pt x="35729" y="-151"/>
                    <a:pt x="46108" y="10164"/>
                    <a:pt x="46151" y="22934"/>
                  </a:cubicBezTo>
                  <a:cubicBezTo>
                    <a:pt x="46151" y="22956"/>
                    <a:pt x="46151" y="22984"/>
                    <a:pt x="46151" y="23006"/>
                  </a:cubicBezTo>
                  <a:cubicBezTo>
                    <a:pt x="46151" y="35747"/>
                    <a:pt x="35843" y="46084"/>
                    <a:pt x="23102" y="46127"/>
                  </a:cubicBezTo>
                  <a:close/>
                  <a:moveTo>
                    <a:pt x="23102" y="10693"/>
                  </a:moveTo>
                  <a:cubicBezTo>
                    <a:pt x="16266" y="10651"/>
                    <a:pt x="10689" y="16170"/>
                    <a:pt x="10646" y="23006"/>
                  </a:cubicBezTo>
                  <a:cubicBezTo>
                    <a:pt x="10610" y="29842"/>
                    <a:pt x="16122" y="35418"/>
                    <a:pt x="22959" y="35461"/>
                  </a:cubicBezTo>
                  <a:cubicBezTo>
                    <a:pt x="29795" y="35497"/>
                    <a:pt x="35371" y="29985"/>
                    <a:pt x="35414" y="23149"/>
                  </a:cubicBezTo>
                  <a:cubicBezTo>
                    <a:pt x="35414" y="23099"/>
                    <a:pt x="35414" y="23056"/>
                    <a:pt x="35414" y="23006"/>
                  </a:cubicBezTo>
                  <a:cubicBezTo>
                    <a:pt x="35299" y="16277"/>
                    <a:pt x="29830" y="10873"/>
                    <a:pt x="23102" y="10837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3D1189BA-AA85-2252-3E6C-8CE8154BABC6}"/>
                </a:ext>
              </a:extLst>
            </p:cNvPr>
            <p:cNvSpPr/>
            <p:nvPr/>
          </p:nvSpPr>
          <p:spPr>
            <a:xfrm>
              <a:off x="7565312" y="3077431"/>
              <a:ext cx="74302" cy="74302"/>
            </a:xfrm>
            <a:custGeom>
              <a:avLst/>
              <a:gdLst>
                <a:gd name="connsiteX0" fmla="*/ 36989 w 74302"/>
                <a:gd name="connsiteY0" fmla="*/ 74187 h 74302"/>
                <a:gd name="connsiteX1" fmla="*/ -91 w 74302"/>
                <a:gd name="connsiteY1" fmla="*/ 36964 h 74302"/>
                <a:gd name="connsiteX2" fmla="*/ 37132 w 74302"/>
                <a:gd name="connsiteY2" fmla="*/ -115 h 74302"/>
                <a:gd name="connsiteX3" fmla="*/ 74212 w 74302"/>
                <a:gd name="connsiteY3" fmla="*/ 37036 h 74302"/>
                <a:gd name="connsiteX4" fmla="*/ 36989 w 74302"/>
                <a:gd name="connsiteY4" fmla="*/ 74187 h 74302"/>
                <a:gd name="connsiteX5" fmla="*/ 36989 w 74302"/>
                <a:gd name="connsiteY5" fmla="*/ 10622 h 74302"/>
                <a:gd name="connsiteX6" fmla="*/ 10646 w 74302"/>
                <a:gd name="connsiteY6" fmla="*/ 37108 h 74302"/>
                <a:gd name="connsiteX7" fmla="*/ 37132 w 74302"/>
                <a:gd name="connsiteY7" fmla="*/ 63450 h 74302"/>
                <a:gd name="connsiteX8" fmla="*/ 63474 w 74302"/>
                <a:gd name="connsiteY8" fmla="*/ 37036 h 74302"/>
                <a:gd name="connsiteX9" fmla="*/ 37060 w 74302"/>
                <a:gd name="connsiteY9" fmla="*/ 10622 h 74302"/>
                <a:gd name="connsiteX10" fmla="*/ 36989 w 74302"/>
                <a:gd name="connsiteY10" fmla="*/ 10622 h 7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02" h="74302">
                  <a:moveTo>
                    <a:pt x="36989" y="74187"/>
                  </a:moveTo>
                  <a:cubicBezTo>
                    <a:pt x="16473" y="74144"/>
                    <a:pt x="-134" y="57480"/>
                    <a:pt x="-91" y="36964"/>
                  </a:cubicBezTo>
                  <a:cubicBezTo>
                    <a:pt x="-48" y="16449"/>
                    <a:pt x="16616" y="-151"/>
                    <a:pt x="37132" y="-115"/>
                  </a:cubicBezTo>
                  <a:cubicBezTo>
                    <a:pt x="57619" y="-72"/>
                    <a:pt x="74212" y="16549"/>
                    <a:pt x="74212" y="37036"/>
                  </a:cubicBezTo>
                  <a:cubicBezTo>
                    <a:pt x="74169" y="57566"/>
                    <a:pt x="57519" y="74187"/>
                    <a:pt x="36989" y="74187"/>
                  </a:cubicBezTo>
                  <a:close/>
                  <a:moveTo>
                    <a:pt x="36989" y="10622"/>
                  </a:moveTo>
                  <a:cubicBezTo>
                    <a:pt x="22400" y="10665"/>
                    <a:pt x="10603" y="22519"/>
                    <a:pt x="10646" y="37108"/>
                  </a:cubicBezTo>
                  <a:cubicBezTo>
                    <a:pt x="10689" y="51696"/>
                    <a:pt x="22543" y="63493"/>
                    <a:pt x="37132" y="63450"/>
                  </a:cubicBezTo>
                  <a:cubicBezTo>
                    <a:pt x="51692" y="63407"/>
                    <a:pt x="63474" y="51596"/>
                    <a:pt x="63474" y="37036"/>
                  </a:cubicBezTo>
                  <a:cubicBezTo>
                    <a:pt x="63474" y="22448"/>
                    <a:pt x="51649" y="10622"/>
                    <a:pt x="37060" y="10622"/>
                  </a:cubicBezTo>
                  <a:cubicBezTo>
                    <a:pt x="37039" y="10622"/>
                    <a:pt x="37010" y="10622"/>
                    <a:pt x="36989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468DF2A-814F-80B3-E51E-E13C3EAF256A}"/>
              </a:ext>
            </a:extLst>
          </p:cNvPr>
          <p:cNvGrpSpPr/>
          <p:nvPr/>
        </p:nvGrpSpPr>
        <p:grpSpPr>
          <a:xfrm>
            <a:off x="1060156" y="0"/>
            <a:ext cx="5573620" cy="13716000"/>
            <a:chOff x="14626589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2F96C6B-04CA-DDEB-2011-2C7DE3E53910}"/>
                </a:ext>
              </a:extLst>
            </p:cNvPr>
            <p:cNvSpPr/>
            <p:nvPr/>
          </p:nvSpPr>
          <p:spPr>
            <a:xfrm>
              <a:off x="14626589" y="0"/>
              <a:ext cx="4875530" cy="137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3E7D1645-9FBE-E4A1-C73D-EA7EA4951CB5}"/>
                </a:ext>
              </a:extLst>
            </p:cNvPr>
            <p:cNvSpPr/>
            <p:nvPr/>
          </p:nvSpPr>
          <p:spPr>
            <a:xfrm rot="5400000">
              <a:off x="18914352" y="10838193"/>
              <a:ext cx="1873623" cy="69809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CF5E7BC9-3E96-3804-F803-B03986744D78}"/>
              </a:ext>
            </a:extLst>
          </p:cNvPr>
          <p:cNvSpPr txBox="1"/>
          <p:nvPr/>
        </p:nvSpPr>
        <p:spPr>
          <a:xfrm>
            <a:off x="2617714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47" name="!!Main_Title">
            <a:extLst>
              <a:ext uri="{FF2B5EF4-FFF2-40B4-BE49-F238E27FC236}">
                <a16:creationId xmlns:a16="http://schemas.microsoft.com/office/drawing/2014/main" id="{B4B9AC1E-2F8D-63DB-9868-233B74262EAB}"/>
              </a:ext>
            </a:extLst>
          </p:cNvPr>
          <p:cNvSpPr txBox="1"/>
          <p:nvPr/>
        </p:nvSpPr>
        <p:spPr>
          <a:xfrm>
            <a:off x="1060156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PROTOTYPING</a:t>
            </a:r>
          </a:p>
        </p:txBody>
      </p:sp>
      <p:sp>
        <p:nvSpPr>
          <p:cNvPr id="48" name="!!BodyText1">
            <a:extLst>
              <a:ext uri="{FF2B5EF4-FFF2-40B4-BE49-F238E27FC236}">
                <a16:creationId xmlns:a16="http://schemas.microsoft.com/office/drawing/2014/main" id="{C30713A1-F229-E734-0BCB-058C143166CA}"/>
              </a:ext>
            </a:extLst>
          </p:cNvPr>
          <p:cNvSpPr txBox="1"/>
          <p:nvPr/>
        </p:nvSpPr>
        <p:spPr>
          <a:xfrm>
            <a:off x="1630386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Xây dựng phiên bản thử nghiệm đơn giản của sản phẩm hoặc giải pháp để kiểm nghiệm tính khả thi.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2" name="!!Main_Title">
            <a:extLst>
              <a:ext uri="{FF2B5EF4-FFF2-40B4-BE49-F238E27FC236}">
                <a16:creationId xmlns:a16="http://schemas.microsoft.com/office/drawing/2014/main" id="{3350F4D7-7D35-822A-07AA-D014BAC591F1}"/>
              </a:ext>
            </a:extLst>
          </p:cNvPr>
          <p:cNvSpPr txBox="1"/>
          <p:nvPr/>
        </p:nvSpPr>
        <p:spPr>
          <a:xfrm>
            <a:off x="1060156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Tạo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Mẫu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nhanh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FC387A93-EA30-E0F3-8637-579D5053ED04}"/>
              </a:ext>
            </a:extLst>
          </p:cNvPr>
          <p:cNvGrpSpPr>
            <a:grpSpLocks noChangeAspect="1"/>
          </p:cNvGrpSpPr>
          <p:nvPr/>
        </p:nvGrpSpPr>
        <p:grpSpPr>
          <a:xfrm>
            <a:off x="2990008" y="1350549"/>
            <a:ext cx="1267102" cy="1069018"/>
            <a:chOff x="3579611" y="3960697"/>
            <a:chExt cx="554736" cy="468016"/>
          </a:xfrm>
          <a:solidFill>
            <a:schemeClr val="bg2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B99956C-D179-E566-3A4F-7153DC8CF135}"/>
                </a:ext>
              </a:extLst>
            </p:cNvPr>
            <p:cNvSpPr/>
            <p:nvPr/>
          </p:nvSpPr>
          <p:spPr>
            <a:xfrm>
              <a:off x="3579611" y="3960697"/>
              <a:ext cx="554736" cy="380195"/>
            </a:xfrm>
            <a:custGeom>
              <a:avLst/>
              <a:gdLst>
                <a:gd name="connsiteX0" fmla="*/ 422090 w 554736"/>
                <a:gd name="connsiteY0" fmla="*/ 379872 h 380195"/>
                <a:gd name="connsiteX1" fmla="*/ 387514 w 554736"/>
                <a:gd name="connsiteY1" fmla="*/ 379872 h 380195"/>
                <a:gd name="connsiteX2" fmla="*/ 380370 w 554736"/>
                <a:gd name="connsiteY2" fmla="*/ 372728 h 380195"/>
                <a:gd name="connsiteX3" fmla="*/ 387514 w 554736"/>
                <a:gd name="connsiteY3" fmla="*/ 365584 h 380195"/>
                <a:gd name="connsiteX4" fmla="*/ 387514 w 554736"/>
                <a:gd name="connsiteY4" fmla="*/ 365584 h 380195"/>
                <a:gd name="connsiteX5" fmla="*/ 421899 w 554736"/>
                <a:gd name="connsiteY5" fmla="*/ 365584 h 380195"/>
                <a:gd name="connsiteX6" fmla="*/ 540828 w 554736"/>
                <a:gd name="connsiteY6" fmla="*/ 246579 h 380195"/>
                <a:gd name="connsiteX7" fmla="*/ 441425 w 554736"/>
                <a:gd name="connsiteY7" fmla="*/ 129269 h 380195"/>
                <a:gd name="connsiteX8" fmla="*/ 435806 w 554736"/>
                <a:gd name="connsiteY8" fmla="*/ 124411 h 380195"/>
                <a:gd name="connsiteX9" fmla="*/ 235381 w 554736"/>
                <a:gd name="connsiteY9" fmla="*/ 21951 h 380195"/>
                <a:gd name="connsiteX10" fmla="*/ 126434 w 554736"/>
                <a:gd name="connsiteY10" fmla="*/ 153653 h 380195"/>
                <a:gd name="connsiteX11" fmla="*/ 119099 w 554736"/>
                <a:gd name="connsiteY11" fmla="*/ 159844 h 380195"/>
                <a:gd name="connsiteX12" fmla="*/ 115194 w 554736"/>
                <a:gd name="connsiteY12" fmla="*/ 159844 h 380195"/>
                <a:gd name="connsiteX13" fmla="*/ 11857 w 554736"/>
                <a:gd name="connsiteY13" fmla="*/ 257009 h 380195"/>
                <a:gd name="connsiteX14" fmla="*/ 109013 w 554736"/>
                <a:gd name="connsiteY14" fmla="*/ 360346 h 380195"/>
                <a:gd name="connsiteX15" fmla="*/ 115194 w 554736"/>
                <a:gd name="connsiteY15" fmla="*/ 360346 h 380195"/>
                <a:gd name="connsiteX16" fmla="*/ 159581 w 554736"/>
                <a:gd name="connsiteY16" fmla="*/ 361012 h 380195"/>
                <a:gd name="connsiteX17" fmla="*/ 166724 w 554736"/>
                <a:gd name="connsiteY17" fmla="*/ 368156 h 380195"/>
                <a:gd name="connsiteX18" fmla="*/ 159581 w 554736"/>
                <a:gd name="connsiteY18" fmla="*/ 375300 h 380195"/>
                <a:gd name="connsiteX19" fmla="*/ 115480 w 554736"/>
                <a:gd name="connsiteY19" fmla="*/ 374633 h 380195"/>
                <a:gd name="connsiteX20" fmla="*/ -58 w 554736"/>
                <a:gd name="connsiteY20" fmla="*/ 261095 h 380195"/>
                <a:gd name="connsiteX21" fmla="*/ 113480 w 554736"/>
                <a:gd name="connsiteY21" fmla="*/ 145557 h 380195"/>
                <a:gd name="connsiteX22" fmla="*/ 312295 w 554736"/>
                <a:gd name="connsiteY22" fmla="*/ 2120 h 380195"/>
                <a:gd name="connsiteX23" fmla="*/ 448283 w 554736"/>
                <a:gd name="connsiteY23" fmla="*/ 116124 h 380195"/>
                <a:gd name="connsiteX24" fmla="*/ 551887 w 554736"/>
                <a:gd name="connsiteY24" fmla="*/ 273706 h 380195"/>
                <a:gd name="connsiteX25" fmla="*/ 422185 w 554736"/>
                <a:gd name="connsiteY25" fmla="*/ 380062 h 38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54736" h="380195">
                  <a:moveTo>
                    <a:pt x="422090" y="379872"/>
                  </a:moveTo>
                  <a:lnTo>
                    <a:pt x="387514" y="379872"/>
                  </a:lnTo>
                  <a:cubicBezTo>
                    <a:pt x="383571" y="379872"/>
                    <a:pt x="380370" y="376671"/>
                    <a:pt x="380370" y="372728"/>
                  </a:cubicBezTo>
                  <a:cubicBezTo>
                    <a:pt x="380370" y="368785"/>
                    <a:pt x="383571" y="365584"/>
                    <a:pt x="387514" y="365584"/>
                  </a:cubicBezTo>
                  <a:lnTo>
                    <a:pt x="387514" y="365584"/>
                  </a:lnTo>
                  <a:lnTo>
                    <a:pt x="421899" y="365584"/>
                  </a:lnTo>
                  <a:cubicBezTo>
                    <a:pt x="487603" y="365565"/>
                    <a:pt x="540848" y="312282"/>
                    <a:pt x="540828" y="246579"/>
                  </a:cubicBezTo>
                  <a:cubicBezTo>
                    <a:pt x="540819" y="188438"/>
                    <a:pt x="498775" y="138832"/>
                    <a:pt x="441425" y="129269"/>
                  </a:cubicBezTo>
                  <a:cubicBezTo>
                    <a:pt x="438806" y="128783"/>
                    <a:pt x="436663" y="126926"/>
                    <a:pt x="435806" y="124411"/>
                  </a:cubicBezTo>
                  <a:cubicBezTo>
                    <a:pt x="408755" y="40772"/>
                    <a:pt x="319020" y="-5100"/>
                    <a:pt x="235381" y="21951"/>
                  </a:cubicBezTo>
                  <a:cubicBezTo>
                    <a:pt x="176573" y="40972"/>
                    <a:pt x="134101" y="92322"/>
                    <a:pt x="126434" y="153653"/>
                  </a:cubicBezTo>
                  <a:cubicBezTo>
                    <a:pt x="125986" y="157320"/>
                    <a:pt x="122786" y="160025"/>
                    <a:pt x="119099" y="159844"/>
                  </a:cubicBezTo>
                  <a:lnTo>
                    <a:pt x="115194" y="159844"/>
                  </a:lnTo>
                  <a:cubicBezTo>
                    <a:pt x="59825" y="158139"/>
                    <a:pt x="13563" y="201640"/>
                    <a:pt x="11857" y="257009"/>
                  </a:cubicBezTo>
                  <a:cubicBezTo>
                    <a:pt x="10143" y="312368"/>
                    <a:pt x="53644" y="358640"/>
                    <a:pt x="109013" y="360346"/>
                  </a:cubicBezTo>
                  <a:cubicBezTo>
                    <a:pt x="111070" y="360412"/>
                    <a:pt x="113137" y="360412"/>
                    <a:pt x="115194" y="360346"/>
                  </a:cubicBezTo>
                  <a:cubicBezTo>
                    <a:pt x="122814" y="360346"/>
                    <a:pt x="138816" y="360346"/>
                    <a:pt x="159581" y="361012"/>
                  </a:cubicBezTo>
                  <a:cubicBezTo>
                    <a:pt x="163524" y="361012"/>
                    <a:pt x="166724" y="364213"/>
                    <a:pt x="166724" y="368156"/>
                  </a:cubicBezTo>
                  <a:cubicBezTo>
                    <a:pt x="166724" y="372099"/>
                    <a:pt x="163524" y="375300"/>
                    <a:pt x="159581" y="375300"/>
                  </a:cubicBezTo>
                  <a:cubicBezTo>
                    <a:pt x="138912" y="375300"/>
                    <a:pt x="123100" y="374633"/>
                    <a:pt x="115480" y="374633"/>
                  </a:cubicBezTo>
                  <a:cubicBezTo>
                    <a:pt x="52224" y="375185"/>
                    <a:pt x="494" y="324351"/>
                    <a:pt x="-58" y="261095"/>
                  </a:cubicBezTo>
                  <a:cubicBezTo>
                    <a:pt x="-611" y="197839"/>
                    <a:pt x="50224" y="146109"/>
                    <a:pt x="113480" y="145557"/>
                  </a:cubicBezTo>
                  <a:cubicBezTo>
                    <a:pt x="128767" y="51040"/>
                    <a:pt x="217788" y="-13177"/>
                    <a:pt x="312295" y="2120"/>
                  </a:cubicBezTo>
                  <a:cubicBezTo>
                    <a:pt x="375112" y="12283"/>
                    <a:pt x="427319" y="56041"/>
                    <a:pt x="448283" y="116124"/>
                  </a:cubicBezTo>
                  <a:cubicBezTo>
                    <a:pt x="520407" y="131031"/>
                    <a:pt x="566794" y="201583"/>
                    <a:pt x="551887" y="273706"/>
                  </a:cubicBezTo>
                  <a:cubicBezTo>
                    <a:pt x="539152" y="335314"/>
                    <a:pt x="485098" y="379643"/>
                    <a:pt x="422185" y="3800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6E4A3D0A-1BDF-3570-063F-43AFF0995610}"/>
                </a:ext>
              </a:extLst>
            </p:cNvPr>
            <p:cNvSpPr/>
            <p:nvPr/>
          </p:nvSpPr>
          <p:spPr>
            <a:xfrm>
              <a:off x="3712204" y="4144392"/>
              <a:ext cx="291086" cy="284321"/>
            </a:xfrm>
            <a:custGeom>
              <a:avLst/>
              <a:gdLst>
                <a:gd name="connsiteX0" fmla="*/ 220632 w 291086"/>
                <a:gd name="connsiteY0" fmla="*/ 284188 h 284321"/>
                <a:gd name="connsiteX1" fmla="*/ 213488 w 291086"/>
                <a:gd name="connsiteY1" fmla="*/ 277044 h 284321"/>
                <a:gd name="connsiteX2" fmla="*/ 213488 w 291086"/>
                <a:gd name="connsiteY2" fmla="*/ 156839 h 284321"/>
                <a:gd name="connsiteX3" fmla="*/ 220632 w 291086"/>
                <a:gd name="connsiteY3" fmla="*/ 149695 h 284321"/>
                <a:gd name="connsiteX4" fmla="*/ 267304 w 291086"/>
                <a:gd name="connsiteY4" fmla="*/ 149695 h 284321"/>
                <a:gd name="connsiteX5" fmla="*/ 145479 w 291086"/>
                <a:gd name="connsiteY5" fmla="*/ 17583 h 284321"/>
                <a:gd name="connsiteX6" fmla="*/ 23654 w 291086"/>
                <a:gd name="connsiteY6" fmla="*/ 149504 h 284321"/>
                <a:gd name="connsiteX7" fmla="*/ 70327 w 291086"/>
                <a:gd name="connsiteY7" fmla="*/ 149504 h 284321"/>
                <a:gd name="connsiteX8" fmla="*/ 77471 w 291086"/>
                <a:gd name="connsiteY8" fmla="*/ 156458 h 284321"/>
                <a:gd name="connsiteX9" fmla="*/ 77471 w 291086"/>
                <a:gd name="connsiteY9" fmla="*/ 156648 h 284321"/>
                <a:gd name="connsiteX10" fmla="*/ 77471 w 291086"/>
                <a:gd name="connsiteY10" fmla="*/ 276854 h 284321"/>
                <a:gd name="connsiteX11" fmla="*/ 70327 w 291086"/>
                <a:gd name="connsiteY11" fmla="*/ 283997 h 284321"/>
                <a:gd name="connsiteX12" fmla="*/ 63183 w 291086"/>
                <a:gd name="connsiteY12" fmla="*/ 276854 h 284321"/>
                <a:gd name="connsiteX13" fmla="*/ 63183 w 291086"/>
                <a:gd name="connsiteY13" fmla="*/ 163982 h 284321"/>
                <a:gd name="connsiteX14" fmla="*/ 7081 w 291086"/>
                <a:gd name="connsiteY14" fmla="*/ 163982 h 284321"/>
                <a:gd name="connsiteX15" fmla="*/ -63 w 291086"/>
                <a:gd name="connsiteY15" fmla="*/ 156839 h 284321"/>
                <a:gd name="connsiteX16" fmla="*/ 1842 w 291086"/>
                <a:gd name="connsiteY16" fmla="*/ 151981 h 284321"/>
                <a:gd name="connsiteX17" fmla="*/ 140431 w 291086"/>
                <a:gd name="connsiteY17" fmla="*/ 2153 h 284321"/>
                <a:gd name="connsiteX18" fmla="*/ 145670 w 291086"/>
                <a:gd name="connsiteY18" fmla="*/ -133 h 284321"/>
                <a:gd name="connsiteX19" fmla="*/ 145670 w 291086"/>
                <a:gd name="connsiteY19" fmla="*/ -133 h 284321"/>
                <a:gd name="connsiteX20" fmla="*/ 150908 w 291086"/>
                <a:gd name="connsiteY20" fmla="*/ 2153 h 284321"/>
                <a:gd name="connsiteX21" fmla="*/ 289116 w 291086"/>
                <a:gd name="connsiteY21" fmla="*/ 151981 h 284321"/>
                <a:gd name="connsiteX22" fmla="*/ 288735 w 291086"/>
                <a:gd name="connsiteY22" fmla="*/ 162077 h 284321"/>
                <a:gd name="connsiteX23" fmla="*/ 283877 w 291086"/>
                <a:gd name="connsiteY23" fmla="*/ 163982 h 284321"/>
                <a:gd name="connsiteX24" fmla="*/ 227966 w 291086"/>
                <a:gd name="connsiteY24" fmla="*/ 163982 h 284321"/>
                <a:gd name="connsiteX25" fmla="*/ 227966 w 291086"/>
                <a:gd name="connsiteY25" fmla="*/ 277044 h 284321"/>
                <a:gd name="connsiteX26" fmla="*/ 220822 w 291086"/>
                <a:gd name="connsiteY26" fmla="*/ 284188 h 284321"/>
                <a:gd name="connsiteX27" fmla="*/ 220632 w 291086"/>
                <a:gd name="connsiteY27" fmla="*/ 284188 h 28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1086" h="284321">
                  <a:moveTo>
                    <a:pt x="220632" y="284188"/>
                  </a:moveTo>
                  <a:cubicBezTo>
                    <a:pt x="216707" y="284140"/>
                    <a:pt x="213535" y="280968"/>
                    <a:pt x="213488" y="277044"/>
                  </a:cubicBezTo>
                  <a:lnTo>
                    <a:pt x="213488" y="156839"/>
                  </a:lnTo>
                  <a:cubicBezTo>
                    <a:pt x="213488" y="152895"/>
                    <a:pt x="216688" y="149695"/>
                    <a:pt x="220632" y="149695"/>
                  </a:cubicBezTo>
                  <a:lnTo>
                    <a:pt x="267304" y="149695"/>
                  </a:lnTo>
                  <a:lnTo>
                    <a:pt x="145479" y="17583"/>
                  </a:lnTo>
                  <a:lnTo>
                    <a:pt x="23654" y="149504"/>
                  </a:lnTo>
                  <a:lnTo>
                    <a:pt x="70327" y="149504"/>
                  </a:lnTo>
                  <a:cubicBezTo>
                    <a:pt x="74223" y="149447"/>
                    <a:pt x="77414" y="152562"/>
                    <a:pt x="77471" y="156458"/>
                  </a:cubicBezTo>
                  <a:cubicBezTo>
                    <a:pt x="77471" y="156524"/>
                    <a:pt x="77471" y="156582"/>
                    <a:pt x="77471" y="156648"/>
                  </a:cubicBezTo>
                  <a:lnTo>
                    <a:pt x="77471" y="276854"/>
                  </a:lnTo>
                  <a:cubicBezTo>
                    <a:pt x="77471" y="280797"/>
                    <a:pt x="74270" y="283997"/>
                    <a:pt x="70327" y="283997"/>
                  </a:cubicBezTo>
                  <a:cubicBezTo>
                    <a:pt x="66384" y="283997"/>
                    <a:pt x="63183" y="280797"/>
                    <a:pt x="63183" y="276854"/>
                  </a:cubicBezTo>
                  <a:lnTo>
                    <a:pt x="63183" y="163982"/>
                  </a:lnTo>
                  <a:lnTo>
                    <a:pt x="7081" y="163982"/>
                  </a:lnTo>
                  <a:cubicBezTo>
                    <a:pt x="3138" y="163982"/>
                    <a:pt x="-63" y="160782"/>
                    <a:pt x="-63" y="156839"/>
                  </a:cubicBezTo>
                  <a:cubicBezTo>
                    <a:pt x="-63" y="155038"/>
                    <a:pt x="614" y="153305"/>
                    <a:pt x="1842" y="151981"/>
                  </a:cubicBezTo>
                  <a:lnTo>
                    <a:pt x="140431" y="2153"/>
                  </a:lnTo>
                  <a:cubicBezTo>
                    <a:pt x="141793" y="705"/>
                    <a:pt x="143689" y="-124"/>
                    <a:pt x="145670" y="-133"/>
                  </a:cubicBezTo>
                  <a:lnTo>
                    <a:pt x="145670" y="-133"/>
                  </a:lnTo>
                  <a:cubicBezTo>
                    <a:pt x="147651" y="-124"/>
                    <a:pt x="149546" y="705"/>
                    <a:pt x="150908" y="2153"/>
                  </a:cubicBezTo>
                  <a:lnTo>
                    <a:pt x="289116" y="151981"/>
                  </a:lnTo>
                  <a:cubicBezTo>
                    <a:pt x="291802" y="154876"/>
                    <a:pt x="291631" y="159391"/>
                    <a:pt x="288735" y="162077"/>
                  </a:cubicBezTo>
                  <a:cubicBezTo>
                    <a:pt x="287411" y="163306"/>
                    <a:pt x="285678" y="163982"/>
                    <a:pt x="283877" y="163982"/>
                  </a:cubicBezTo>
                  <a:lnTo>
                    <a:pt x="227966" y="163982"/>
                  </a:lnTo>
                  <a:lnTo>
                    <a:pt x="227966" y="277044"/>
                  </a:lnTo>
                  <a:cubicBezTo>
                    <a:pt x="227966" y="280987"/>
                    <a:pt x="224765" y="284188"/>
                    <a:pt x="220822" y="284188"/>
                  </a:cubicBezTo>
                  <a:cubicBezTo>
                    <a:pt x="220765" y="284188"/>
                    <a:pt x="220698" y="284188"/>
                    <a:pt x="220632" y="284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4E1ED44-ACC3-9FBC-9450-235CF01EA8BC}"/>
              </a:ext>
            </a:extLst>
          </p:cNvPr>
          <p:cNvGrpSpPr/>
          <p:nvPr/>
        </p:nvGrpSpPr>
        <p:grpSpPr>
          <a:xfrm>
            <a:off x="693554" y="0"/>
            <a:ext cx="5573620" cy="13716000"/>
            <a:chOff x="975106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A9AA896-A363-FF5F-964F-8C98BD7E128F}"/>
                </a:ext>
              </a:extLst>
            </p:cNvPr>
            <p:cNvSpPr/>
            <p:nvPr/>
          </p:nvSpPr>
          <p:spPr>
            <a:xfrm>
              <a:off x="9751060" y="0"/>
              <a:ext cx="4875530" cy="137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26553840-E4F7-477A-D07B-BE0A8D4DAAB0}"/>
                </a:ext>
              </a:extLst>
            </p:cNvPr>
            <p:cNvSpPr/>
            <p:nvPr/>
          </p:nvSpPr>
          <p:spPr>
            <a:xfrm rot="5400000">
              <a:off x="14038823" y="10838193"/>
              <a:ext cx="1873623" cy="6980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1544097-EA09-AE44-7E65-C8FD25C79882}"/>
              </a:ext>
            </a:extLst>
          </p:cNvPr>
          <p:cNvSpPr txBox="1"/>
          <p:nvPr/>
        </p:nvSpPr>
        <p:spPr>
          <a:xfrm>
            <a:off x="2251112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40" name="!!Main_Title">
            <a:extLst>
              <a:ext uri="{FF2B5EF4-FFF2-40B4-BE49-F238E27FC236}">
                <a16:creationId xmlns:a16="http://schemas.microsoft.com/office/drawing/2014/main" id="{4908FF7D-A606-170C-07CA-55C9AC241040}"/>
              </a:ext>
            </a:extLst>
          </p:cNvPr>
          <p:cNvSpPr txBox="1"/>
          <p:nvPr/>
        </p:nvSpPr>
        <p:spPr>
          <a:xfrm>
            <a:off x="693554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IDEATE</a:t>
            </a:r>
          </a:p>
        </p:txBody>
      </p:sp>
      <p:sp>
        <p:nvSpPr>
          <p:cNvPr id="41" name="!!BodyText1">
            <a:extLst>
              <a:ext uri="{FF2B5EF4-FFF2-40B4-BE49-F238E27FC236}">
                <a16:creationId xmlns:a16="http://schemas.microsoft.com/office/drawing/2014/main" id="{F5842C9A-C026-8844-4CA7-8C42BAC8EAC1}"/>
              </a:ext>
            </a:extLst>
          </p:cNvPr>
          <p:cNvSpPr txBox="1"/>
          <p:nvPr/>
        </p:nvSpPr>
        <p:spPr>
          <a:xfrm>
            <a:off x="1263784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Đưa ra nhiều ý tưởng giải pháp, không giới hạn hay đánh giá vội, khuyến khích tư duy đột phá.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3" name="!!Main_Title">
            <a:extLst>
              <a:ext uri="{FF2B5EF4-FFF2-40B4-BE49-F238E27FC236}">
                <a16:creationId xmlns:a16="http://schemas.microsoft.com/office/drawing/2014/main" id="{010506F7-753C-2497-DDFD-407A8C883184}"/>
              </a:ext>
            </a:extLst>
          </p:cNvPr>
          <p:cNvSpPr txBox="1"/>
          <p:nvPr/>
        </p:nvSpPr>
        <p:spPr>
          <a:xfrm>
            <a:off x="693554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Tạo 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Ý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tưởng 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S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áng tạo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03919ED-5E86-37EF-64F8-AF714E6B174B}"/>
              </a:ext>
            </a:extLst>
          </p:cNvPr>
          <p:cNvGrpSpPr>
            <a:grpSpLocks noChangeAspect="1"/>
          </p:cNvGrpSpPr>
          <p:nvPr/>
        </p:nvGrpSpPr>
        <p:grpSpPr>
          <a:xfrm>
            <a:off x="2581526" y="1190627"/>
            <a:ext cx="1267102" cy="1388862"/>
            <a:chOff x="8059734" y="3675290"/>
            <a:chExt cx="375451" cy="411529"/>
          </a:xfrm>
          <a:solidFill>
            <a:schemeClr val="bg2"/>
          </a:solidFill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0E9E24C-9C27-E2D4-A391-043564AB1D06}"/>
                </a:ext>
              </a:extLst>
            </p:cNvPr>
            <p:cNvSpPr/>
            <p:nvPr/>
          </p:nvSpPr>
          <p:spPr>
            <a:xfrm>
              <a:off x="8130736" y="3748949"/>
              <a:ext cx="231663" cy="275378"/>
            </a:xfrm>
            <a:custGeom>
              <a:avLst/>
              <a:gdLst>
                <a:gd name="connsiteX0" fmla="*/ 116096 w 231663"/>
                <a:gd name="connsiteY0" fmla="*/ -115 h 275378"/>
                <a:gd name="connsiteX1" fmla="*/ 115237 w 231663"/>
                <a:gd name="connsiteY1" fmla="*/ -115 h 275378"/>
                <a:gd name="connsiteX2" fmla="*/ -90 w 231663"/>
                <a:gd name="connsiteY2" fmla="*/ 116199 h 275378"/>
                <a:gd name="connsiteX3" fmla="*/ 23682 w 231663"/>
                <a:gd name="connsiteY3" fmla="*/ 186000 h 275378"/>
                <a:gd name="connsiteX4" fmla="*/ 57684 w 231663"/>
                <a:gd name="connsiteY4" fmla="*/ 269895 h 275378"/>
                <a:gd name="connsiteX5" fmla="*/ 63053 w 231663"/>
                <a:gd name="connsiteY5" fmla="*/ 275263 h 275378"/>
                <a:gd name="connsiteX6" fmla="*/ 168351 w 231663"/>
                <a:gd name="connsiteY6" fmla="*/ 275263 h 275378"/>
                <a:gd name="connsiteX7" fmla="*/ 173720 w 231663"/>
                <a:gd name="connsiteY7" fmla="*/ 269895 h 275378"/>
                <a:gd name="connsiteX8" fmla="*/ 207722 w 231663"/>
                <a:gd name="connsiteY8" fmla="*/ 186000 h 275378"/>
                <a:gd name="connsiteX9" fmla="*/ 186182 w 231663"/>
                <a:gd name="connsiteY9" fmla="*/ 23729 h 275378"/>
                <a:gd name="connsiteX10" fmla="*/ 116096 w 231663"/>
                <a:gd name="connsiteY10" fmla="*/ -115 h 275378"/>
                <a:gd name="connsiteX11" fmla="*/ 93762 w 231663"/>
                <a:gd name="connsiteY11" fmla="*/ 148633 h 275378"/>
                <a:gd name="connsiteX12" fmla="*/ 79445 w 231663"/>
                <a:gd name="connsiteY12" fmla="*/ 148633 h 275378"/>
                <a:gd name="connsiteX13" fmla="*/ 70433 w 231663"/>
                <a:gd name="connsiteY13" fmla="*/ 140487 h 275378"/>
                <a:gd name="connsiteX14" fmla="*/ 70426 w 231663"/>
                <a:gd name="connsiteY14" fmla="*/ 139972 h 275378"/>
                <a:gd name="connsiteX15" fmla="*/ 79946 w 231663"/>
                <a:gd name="connsiteY15" fmla="*/ 128304 h 275378"/>
                <a:gd name="connsiteX16" fmla="*/ 82452 w 231663"/>
                <a:gd name="connsiteY16" fmla="*/ 128304 h 275378"/>
                <a:gd name="connsiteX17" fmla="*/ 89610 w 231663"/>
                <a:gd name="connsiteY17" fmla="*/ 130380 h 275378"/>
                <a:gd name="connsiteX18" fmla="*/ 93762 w 231663"/>
                <a:gd name="connsiteY18" fmla="*/ 137896 h 275378"/>
                <a:gd name="connsiteX19" fmla="*/ 104499 w 231663"/>
                <a:gd name="connsiteY19" fmla="*/ 159371 h 275378"/>
                <a:gd name="connsiteX20" fmla="*/ 114950 w 231663"/>
                <a:gd name="connsiteY20" fmla="*/ 159371 h 275378"/>
                <a:gd name="connsiteX21" fmla="*/ 125401 w 231663"/>
                <a:gd name="connsiteY21" fmla="*/ 159371 h 275378"/>
                <a:gd name="connsiteX22" fmla="*/ 125401 w 231663"/>
                <a:gd name="connsiteY22" fmla="*/ 264741 h 275378"/>
                <a:gd name="connsiteX23" fmla="*/ 104499 w 231663"/>
                <a:gd name="connsiteY23" fmla="*/ 264741 h 275378"/>
                <a:gd name="connsiteX24" fmla="*/ 199060 w 231663"/>
                <a:gd name="connsiteY24" fmla="*/ 179557 h 275378"/>
                <a:gd name="connsiteX25" fmla="*/ 162911 w 231663"/>
                <a:gd name="connsiteY25" fmla="*/ 264669 h 275378"/>
                <a:gd name="connsiteX26" fmla="*/ 136712 w 231663"/>
                <a:gd name="connsiteY26" fmla="*/ 264669 h 275378"/>
                <a:gd name="connsiteX27" fmla="*/ 136712 w 231663"/>
                <a:gd name="connsiteY27" fmla="*/ 159371 h 275378"/>
                <a:gd name="connsiteX28" fmla="*/ 151028 w 231663"/>
                <a:gd name="connsiteY28" fmla="*/ 159371 h 275378"/>
                <a:gd name="connsiteX29" fmla="*/ 170355 w 231663"/>
                <a:gd name="connsiteY29" fmla="*/ 140616 h 275378"/>
                <a:gd name="connsiteX30" fmla="*/ 170355 w 231663"/>
                <a:gd name="connsiteY30" fmla="*/ 140545 h 275378"/>
                <a:gd name="connsiteX31" fmla="*/ 151458 w 231663"/>
                <a:gd name="connsiteY31" fmla="*/ 117781 h 275378"/>
                <a:gd name="connsiteX32" fmla="*/ 133920 w 231663"/>
                <a:gd name="connsiteY32" fmla="*/ 122005 h 275378"/>
                <a:gd name="connsiteX33" fmla="*/ 125759 w 231663"/>
                <a:gd name="connsiteY33" fmla="*/ 137824 h 275378"/>
                <a:gd name="connsiteX34" fmla="*/ 125759 w 231663"/>
                <a:gd name="connsiteY34" fmla="*/ 148991 h 275378"/>
                <a:gd name="connsiteX35" fmla="*/ 119675 w 231663"/>
                <a:gd name="connsiteY35" fmla="*/ 148991 h 275378"/>
                <a:gd name="connsiteX36" fmla="*/ 118100 w 231663"/>
                <a:gd name="connsiteY36" fmla="*/ 148991 h 275378"/>
                <a:gd name="connsiteX37" fmla="*/ 112517 w 231663"/>
                <a:gd name="connsiteY37" fmla="*/ 148991 h 275378"/>
                <a:gd name="connsiteX38" fmla="*/ 110942 w 231663"/>
                <a:gd name="connsiteY38" fmla="*/ 148991 h 275378"/>
                <a:gd name="connsiteX39" fmla="*/ 104857 w 231663"/>
                <a:gd name="connsiteY39" fmla="*/ 148991 h 275378"/>
                <a:gd name="connsiteX40" fmla="*/ 104857 w 231663"/>
                <a:gd name="connsiteY40" fmla="*/ 137323 h 275378"/>
                <a:gd name="connsiteX41" fmla="*/ 96625 w 231663"/>
                <a:gd name="connsiteY41" fmla="*/ 121575 h 275378"/>
                <a:gd name="connsiteX42" fmla="*/ 79016 w 231663"/>
                <a:gd name="connsiteY42" fmla="*/ 117352 h 275378"/>
                <a:gd name="connsiteX43" fmla="*/ 60118 w 231663"/>
                <a:gd name="connsiteY43" fmla="*/ 140115 h 275378"/>
                <a:gd name="connsiteX44" fmla="*/ 79445 w 231663"/>
                <a:gd name="connsiteY44" fmla="*/ 158941 h 275378"/>
                <a:gd name="connsiteX45" fmla="*/ 93762 w 231663"/>
                <a:gd name="connsiteY45" fmla="*/ 158941 h 275378"/>
                <a:gd name="connsiteX46" fmla="*/ 93762 w 231663"/>
                <a:gd name="connsiteY46" fmla="*/ 264741 h 275378"/>
                <a:gd name="connsiteX47" fmla="*/ 68135 w 231663"/>
                <a:gd name="connsiteY47" fmla="*/ 264741 h 275378"/>
                <a:gd name="connsiteX48" fmla="*/ 32344 w 231663"/>
                <a:gd name="connsiteY48" fmla="*/ 179629 h 275378"/>
                <a:gd name="connsiteX49" fmla="*/ 51406 w 231663"/>
                <a:gd name="connsiteY49" fmla="*/ 32147 h 275378"/>
                <a:gd name="connsiteX50" fmla="*/ 114807 w 231663"/>
                <a:gd name="connsiteY50" fmla="*/ 10264 h 275378"/>
                <a:gd name="connsiteX51" fmla="*/ 116525 w 231663"/>
                <a:gd name="connsiteY51" fmla="*/ 10264 h 275378"/>
                <a:gd name="connsiteX52" fmla="*/ 221315 w 231663"/>
                <a:gd name="connsiteY52" fmla="*/ 115641 h 275378"/>
                <a:gd name="connsiteX53" fmla="*/ 199418 w 231663"/>
                <a:gd name="connsiteY53" fmla="*/ 179557 h 275378"/>
                <a:gd name="connsiteX54" fmla="*/ 136712 w 231663"/>
                <a:gd name="connsiteY54" fmla="*/ 148633 h 275378"/>
                <a:gd name="connsiteX55" fmla="*/ 136712 w 231663"/>
                <a:gd name="connsiteY55" fmla="*/ 137968 h 275378"/>
                <a:gd name="connsiteX56" fmla="*/ 140863 w 231663"/>
                <a:gd name="connsiteY56" fmla="*/ 130022 h 275378"/>
                <a:gd name="connsiteX57" fmla="*/ 148022 w 231663"/>
                <a:gd name="connsiteY57" fmla="*/ 127874 h 275378"/>
                <a:gd name="connsiteX58" fmla="*/ 150527 w 231663"/>
                <a:gd name="connsiteY58" fmla="*/ 127874 h 275378"/>
                <a:gd name="connsiteX59" fmla="*/ 159976 w 231663"/>
                <a:gd name="connsiteY59" fmla="*/ 139542 h 275378"/>
                <a:gd name="connsiteX60" fmla="*/ 151615 w 231663"/>
                <a:gd name="connsiteY60" fmla="*/ 148218 h 275378"/>
                <a:gd name="connsiteX61" fmla="*/ 150957 w 231663"/>
                <a:gd name="connsiteY61" fmla="*/ 148204 h 275378"/>
                <a:gd name="connsiteX62" fmla="*/ 136712 w 231663"/>
                <a:gd name="connsiteY62" fmla="*/ 148633 h 27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31663" h="275378">
                  <a:moveTo>
                    <a:pt x="116096" y="-115"/>
                  </a:moveTo>
                  <a:lnTo>
                    <a:pt x="115237" y="-115"/>
                  </a:lnTo>
                  <a:cubicBezTo>
                    <a:pt x="51270" y="156"/>
                    <a:pt x="-362" y="52233"/>
                    <a:pt x="-90" y="116199"/>
                  </a:cubicBezTo>
                  <a:cubicBezTo>
                    <a:pt x="17" y="141432"/>
                    <a:pt x="8364" y="165942"/>
                    <a:pt x="23682" y="186000"/>
                  </a:cubicBezTo>
                  <a:cubicBezTo>
                    <a:pt x="41650" y="209121"/>
                    <a:pt x="57684" y="232958"/>
                    <a:pt x="57684" y="269895"/>
                  </a:cubicBezTo>
                  <a:cubicBezTo>
                    <a:pt x="57720" y="272844"/>
                    <a:pt x="60104" y="275227"/>
                    <a:pt x="63053" y="275263"/>
                  </a:cubicBezTo>
                  <a:lnTo>
                    <a:pt x="168351" y="275263"/>
                  </a:lnTo>
                  <a:cubicBezTo>
                    <a:pt x="171315" y="275263"/>
                    <a:pt x="173720" y="272858"/>
                    <a:pt x="173720" y="269895"/>
                  </a:cubicBezTo>
                  <a:cubicBezTo>
                    <a:pt x="173720" y="232958"/>
                    <a:pt x="189826" y="209121"/>
                    <a:pt x="207722" y="186000"/>
                  </a:cubicBezTo>
                  <a:cubicBezTo>
                    <a:pt x="246584" y="135240"/>
                    <a:pt x="236942" y="62591"/>
                    <a:pt x="186182" y="23729"/>
                  </a:cubicBezTo>
                  <a:cubicBezTo>
                    <a:pt x="166061" y="8324"/>
                    <a:pt x="141436" y="-51"/>
                    <a:pt x="116096" y="-115"/>
                  </a:cubicBezTo>
                  <a:close/>
                  <a:moveTo>
                    <a:pt x="93762" y="148633"/>
                  </a:moveTo>
                  <a:cubicBezTo>
                    <a:pt x="89324" y="148633"/>
                    <a:pt x="84528" y="148633"/>
                    <a:pt x="79445" y="148633"/>
                  </a:cubicBezTo>
                  <a:cubicBezTo>
                    <a:pt x="74707" y="148870"/>
                    <a:pt x="70676" y="145219"/>
                    <a:pt x="70433" y="140487"/>
                  </a:cubicBezTo>
                  <a:cubicBezTo>
                    <a:pt x="70426" y="140316"/>
                    <a:pt x="70426" y="140144"/>
                    <a:pt x="70426" y="139972"/>
                  </a:cubicBezTo>
                  <a:cubicBezTo>
                    <a:pt x="70032" y="134181"/>
                    <a:pt x="74198" y="129084"/>
                    <a:pt x="79946" y="128304"/>
                  </a:cubicBezTo>
                  <a:lnTo>
                    <a:pt x="82452" y="128304"/>
                  </a:lnTo>
                  <a:cubicBezTo>
                    <a:pt x="85007" y="128146"/>
                    <a:pt x="87534" y="128884"/>
                    <a:pt x="89610" y="130380"/>
                  </a:cubicBezTo>
                  <a:cubicBezTo>
                    <a:pt x="91801" y="132348"/>
                    <a:pt x="93261" y="134997"/>
                    <a:pt x="93762" y="137896"/>
                  </a:cubicBezTo>
                  <a:close/>
                  <a:moveTo>
                    <a:pt x="104499" y="159371"/>
                  </a:moveTo>
                  <a:lnTo>
                    <a:pt x="114950" y="159371"/>
                  </a:lnTo>
                  <a:lnTo>
                    <a:pt x="125401" y="159371"/>
                  </a:lnTo>
                  <a:lnTo>
                    <a:pt x="125401" y="264741"/>
                  </a:lnTo>
                  <a:lnTo>
                    <a:pt x="104499" y="264741"/>
                  </a:lnTo>
                  <a:close/>
                  <a:moveTo>
                    <a:pt x="199060" y="179557"/>
                  </a:moveTo>
                  <a:cubicBezTo>
                    <a:pt x="180807" y="203108"/>
                    <a:pt x="164342" y="227374"/>
                    <a:pt x="162911" y="264669"/>
                  </a:cubicBezTo>
                  <a:lnTo>
                    <a:pt x="136712" y="264669"/>
                  </a:lnTo>
                  <a:lnTo>
                    <a:pt x="136712" y="159371"/>
                  </a:lnTo>
                  <a:cubicBezTo>
                    <a:pt x="141293" y="159371"/>
                    <a:pt x="146232" y="159371"/>
                    <a:pt x="151028" y="159371"/>
                  </a:cubicBezTo>
                  <a:cubicBezTo>
                    <a:pt x="161544" y="159528"/>
                    <a:pt x="170198" y="151132"/>
                    <a:pt x="170355" y="140616"/>
                  </a:cubicBezTo>
                  <a:cubicBezTo>
                    <a:pt x="170355" y="140595"/>
                    <a:pt x="170355" y="140566"/>
                    <a:pt x="170355" y="140545"/>
                  </a:cubicBezTo>
                  <a:cubicBezTo>
                    <a:pt x="171121" y="129134"/>
                    <a:pt x="162811" y="119127"/>
                    <a:pt x="151458" y="117781"/>
                  </a:cubicBezTo>
                  <a:cubicBezTo>
                    <a:pt x="145280" y="116643"/>
                    <a:pt x="138902" y="118175"/>
                    <a:pt x="133920" y="122005"/>
                  </a:cubicBezTo>
                  <a:cubicBezTo>
                    <a:pt x="129238" y="126013"/>
                    <a:pt x="126311" y="131690"/>
                    <a:pt x="125759" y="137824"/>
                  </a:cubicBezTo>
                  <a:lnTo>
                    <a:pt x="125759" y="148991"/>
                  </a:lnTo>
                  <a:lnTo>
                    <a:pt x="119675" y="148991"/>
                  </a:lnTo>
                  <a:cubicBezTo>
                    <a:pt x="119152" y="148920"/>
                    <a:pt x="118623" y="148920"/>
                    <a:pt x="118100" y="148991"/>
                  </a:cubicBezTo>
                  <a:lnTo>
                    <a:pt x="112517" y="148991"/>
                  </a:lnTo>
                  <a:cubicBezTo>
                    <a:pt x="111994" y="148920"/>
                    <a:pt x="111464" y="148920"/>
                    <a:pt x="110942" y="148991"/>
                  </a:cubicBezTo>
                  <a:lnTo>
                    <a:pt x="104857" y="148991"/>
                  </a:lnTo>
                  <a:lnTo>
                    <a:pt x="104857" y="137323"/>
                  </a:lnTo>
                  <a:cubicBezTo>
                    <a:pt x="104242" y="131210"/>
                    <a:pt x="101292" y="125570"/>
                    <a:pt x="96625" y="121575"/>
                  </a:cubicBezTo>
                  <a:cubicBezTo>
                    <a:pt x="91614" y="117753"/>
                    <a:pt x="85222" y="116221"/>
                    <a:pt x="79016" y="117352"/>
                  </a:cubicBezTo>
                  <a:cubicBezTo>
                    <a:pt x="67663" y="118697"/>
                    <a:pt x="59352" y="128705"/>
                    <a:pt x="60118" y="140115"/>
                  </a:cubicBezTo>
                  <a:cubicBezTo>
                    <a:pt x="60276" y="150645"/>
                    <a:pt x="68916" y="159063"/>
                    <a:pt x="79445" y="158941"/>
                  </a:cubicBezTo>
                  <a:cubicBezTo>
                    <a:pt x="84456" y="158941"/>
                    <a:pt x="89395" y="158941"/>
                    <a:pt x="93762" y="158941"/>
                  </a:cubicBezTo>
                  <a:lnTo>
                    <a:pt x="93762" y="264741"/>
                  </a:lnTo>
                  <a:lnTo>
                    <a:pt x="68135" y="264741"/>
                  </a:lnTo>
                  <a:cubicBezTo>
                    <a:pt x="66632" y="227446"/>
                    <a:pt x="50240" y="203179"/>
                    <a:pt x="32344" y="179629"/>
                  </a:cubicBezTo>
                  <a:cubicBezTo>
                    <a:pt x="-3118" y="133637"/>
                    <a:pt x="5415" y="67609"/>
                    <a:pt x="51406" y="32147"/>
                  </a:cubicBezTo>
                  <a:cubicBezTo>
                    <a:pt x="69581" y="18124"/>
                    <a:pt x="91851" y="10443"/>
                    <a:pt x="114807" y="10264"/>
                  </a:cubicBezTo>
                  <a:cubicBezTo>
                    <a:pt x="115380" y="10343"/>
                    <a:pt x="115953" y="10343"/>
                    <a:pt x="116525" y="10264"/>
                  </a:cubicBezTo>
                  <a:cubicBezTo>
                    <a:pt x="174564" y="10421"/>
                    <a:pt x="221480" y="57602"/>
                    <a:pt x="221315" y="115641"/>
                  </a:cubicBezTo>
                  <a:cubicBezTo>
                    <a:pt x="221251" y="138777"/>
                    <a:pt x="213556" y="161239"/>
                    <a:pt x="199418" y="179557"/>
                  </a:cubicBezTo>
                  <a:close/>
                  <a:moveTo>
                    <a:pt x="136712" y="148633"/>
                  </a:moveTo>
                  <a:lnTo>
                    <a:pt x="136712" y="137968"/>
                  </a:lnTo>
                  <a:cubicBezTo>
                    <a:pt x="137148" y="134925"/>
                    <a:pt x="138608" y="132119"/>
                    <a:pt x="140863" y="130022"/>
                  </a:cubicBezTo>
                  <a:cubicBezTo>
                    <a:pt x="142918" y="128476"/>
                    <a:pt x="145459" y="127717"/>
                    <a:pt x="148022" y="127874"/>
                  </a:cubicBezTo>
                  <a:lnTo>
                    <a:pt x="150527" y="127874"/>
                  </a:lnTo>
                  <a:cubicBezTo>
                    <a:pt x="156268" y="128655"/>
                    <a:pt x="160405" y="133766"/>
                    <a:pt x="159976" y="139542"/>
                  </a:cubicBezTo>
                  <a:cubicBezTo>
                    <a:pt x="160062" y="144245"/>
                    <a:pt x="156318" y="148132"/>
                    <a:pt x="151615" y="148218"/>
                  </a:cubicBezTo>
                  <a:cubicBezTo>
                    <a:pt x="151393" y="148218"/>
                    <a:pt x="151178" y="148218"/>
                    <a:pt x="150957" y="148204"/>
                  </a:cubicBezTo>
                  <a:cubicBezTo>
                    <a:pt x="145659" y="148490"/>
                    <a:pt x="140863" y="148633"/>
                    <a:pt x="136712" y="14863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175C46E8-026E-1AF4-9EF2-1A1C6A05189C}"/>
                </a:ext>
              </a:extLst>
            </p:cNvPr>
            <p:cNvSpPr/>
            <p:nvPr/>
          </p:nvSpPr>
          <p:spPr>
            <a:xfrm>
              <a:off x="8187938" y="4034421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B9397349-E7B8-1F58-9D7A-605143E43799}"/>
                </a:ext>
              </a:extLst>
            </p:cNvPr>
            <p:cNvSpPr/>
            <p:nvPr/>
          </p:nvSpPr>
          <p:spPr>
            <a:xfrm>
              <a:off x="8187938" y="4054607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49C0BFD9-E2F9-F6BE-E06B-B95554ABAA5B}"/>
                </a:ext>
              </a:extLst>
            </p:cNvPr>
            <p:cNvSpPr/>
            <p:nvPr/>
          </p:nvSpPr>
          <p:spPr>
            <a:xfrm>
              <a:off x="8197745" y="4076082"/>
              <a:ext cx="96636" cy="10737"/>
            </a:xfrm>
            <a:custGeom>
              <a:avLst/>
              <a:gdLst>
                <a:gd name="connsiteX0" fmla="*/ 91177 w 96636"/>
                <a:gd name="connsiteY0" fmla="*/ -115 h 10737"/>
                <a:gd name="connsiteX1" fmla="*/ 5277 w 96636"/>
                <a:gd name="connsiteY1" fmla="*/ -115 h 10737"/>
                <a:gd name="connsiteX2" fmla="*/ -91 w 96636"/>
                <a:gd name="connsiteY2" fmla="*/ 5253 h 10737"/>
                <a:gd name="connsiteX3" fmla="*/ 5277 w 96636"/>
                <a:gd name="connsiteY3" fmla="*/ 10622 h 10737"/>
                <a:gd name="connsiteX4" fmla="*/ 91177 w 96636"/>
                <a:gd name="connsiteY4" fmla="*/ 10622 h 10737"/>
                <a:gd name="connsiteX5" fmla="*/ 96545 w 96636"/>
                <a:gd name="connsiteY5" fmla="*/ 5253 h 10737"/>
                <a:gd name="connsiteX6" fmla="*/ 91177 w 96636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36" h="10737">
                  <a:moveTo>
                    <a:pt x="9117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91177" y="10622"/>
                  </a:lnTo>
                  <a:cubicBezTo>
                    <a:pt x="94140" y="10622"/>
                    <a:pt x="96545" y="8217"/>
                    <a:pt x="96545" y="5253"/>
                  </a:cubicBezTo>
                  <a:cubicBezTo>
                    <a:pt x="96545" y="2290"/>
                    <a:pt x="94140" y="-115"/>
                    <a:pt x="9117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CF9A60A5-ED0C-4109-FAEC-1E8B4647A047}"/>
                </a:ext>
              </a:extLst>
            </p:cNvPr>
            <p:cNvSpPr/>
            <p:nvPr/>
          </p:nvSpPr>
          <p:spPr>
            <a:xfrm>
              <a:off x="8237612" y="3675290"/>
              <a:ext cx="10741" cy="57838"/>
            </a:xfrm>
            <a:custGeom>
              <a:avLst/>
              <a:gdLst>
                <a:gd name="connsiteX0" fmla="*/ 5282 w 10741"/>
                <a:gd name="connsiteY0" fmla="*/ 57723 h 57838"/>
                <a:gd name="connsiteX1" fmla="*/ 10651 w 10741"/>
                <a:gd name="connsiteY1" fmla="*/ 52355 h 57838"/>
                <a:gd name="connsiteX2" fmla="*/ 10651 w 10741"/>
                <a:gd name="connsiteY2" fmla="*/ 5253 h 57838"/>
                <a:gd name="connsiteX3" fmla="*/ 5282 w 10741"/>
                <a:gd name="connsiteY3" fmla="*/ -115 h 57838"/>
                <a:gd name="connsiteX4" fmla="*/ -87 w 10741"/>
                <a:gd name="connsiteY4" fmla="*/ 5253 h 57838"/>
                <a:gd name="connsiteX5" fmla="*/ -87 w 10741"/>
                <a:gd name="connsiteY5" fmla="*/ 52068 h 57838"/>
                <a:gd name="connsiteX6" fmla="*/ 5132 w 10741"/>
                <a:gd name="connsiteY6" fmla="*/ 57716 h 57838"/>
                <a:gd name="connsiteX7" fmla="*/ 5282 w 10741"/>
                <a:gd name="connsiteY7" fmla="*/ 57723 h 5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41" h="57838">
                  <a:moveTo>
                    <a:pt x="5282" y="57723"/>
                  </a:moveTo>
                  <a:cubicBezTo>
                    <a:pt x="8231" y="57688"/>
                    <a:pt x="10615" y="55304"/>
                    <a:pt x="10651" y="52355"/>
                  </a:cubicBezTo>
                  <a:lnTo>
                    <a:pt x="10651" y="5253"/>
                  </a:lnTo>
                  <a:cubicBezTo>
                    <a:pt x="10651" y="2290"/>
                    <a:pt x="8245" y="-115"/>
                    <a:pt x="5282" y="-115"/>
                  </a:cubicBezTo>
                  <a:cubicBezTo>
                    <a:pt x="2318" y="-115"/>
                    <a:pt x="-87" y="2290"/>
                    <a:pt x="-87" y="5253"/>
                  </a:cubicBezTo>
                  <a:lnTo>
                    <a:pt x="-87" y="52068"/>
                  </a:lnTo>
                  <a:cubicBezTo>
                    <a:pt x="-208" y="55068"/>
                    <a:pt x="2132" y="57602"/>
                    <a:pt x="5132" y="57716"/>
                  </a:cubicBezTo>
                  <a:cubicBezTo>
                    <a:pt x="5182" y="57723"/>
                    <a:pt x="5232" y="57723"/>
                    <a:pt x="5282" y="577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F2A5CA77-F9F7-6BC5-135F-38EE7D60D2DA}"/>
                </a:ext>
              </a:extLst>
            </p:cNvPr>
            <p:cNvSpPr/>
            <p:nvPr/>
          </p:nvSpPr>
          <p:spPr>
            <a:xfrm>
              <a:off x="8339738" y="3722258"/>
              <a:ext cx="44184" cy="44158"/>
            </a:xfrm>
            <a:custGeom>
              <a:avLst/>
              <a:gdLst>
                <a:gd name="connsiteX0" fmla="*/ 5305 w 44184"/>
                <a:gd name="connsiteY0" fmla="*/ 44042 h 44158"/>
                <a:gd name="connsiteX1" fmla="*/ 9099 w 44184"/>
                <a:gd name="connsiteY1" fmla="*/ 42467 h 44158"/>
                <a:gd name="connsiteX2" fmla="*/ 42385 w 44184"/>
                <a:gd name="connsiteY2" fmla="*/ 9181 h 44158"/>
                <a:gd name="connsiteX3" fmla="*/ 42650 w 44184"/>
                <a:gd name="connsiteY3" fmla="*/ 1593 h 44158"/>
                <a:gd name="connsiteX4" fmla="*/ 35062 w 44184"/>
                <a:gd name="connsiteY4" fmla="*/ 1328 h 44158"/>
                <a:gd name="connsiteX5" fmla="*/ 34797 w 44184"/>
                <a:gd name="connsiteY5" fmla="*/ 1593 h 44158"/>
                <a:gd name="connsiteX6" fmla="*/ 1511 w 44184"/>
                <a:gd name="connsiteY6" fmla="*/ 34879 h 44158"/>
                <a:gd name="connsiteX7" fmla="*/ 1411 w 44184"/>
                <a:gd name="connsiteY7" fmla="*/ 42367 h 44158"/>
                <a:gd name="connsiteX8" fmla="*/ 1511 w 44184"/>
                <a:gd name="connsiteY8" fmla="*/ 42467 h 44158"/>
                <a:gd name="connsiteX9" fmla="*/ 5305 w 44184"/>
                <a:gd name="connsiteY9" fmla="*/ 44042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84" h="44158">
                  <a:moveTo>
                    <a:pt x="5305" y="44042"/>
                  </a:moveTo>
                  <a:cubicBezTo>
                    <a:pt x="6729" y="44049"/>
                    <a:pt x="8096" y="43484"/>
                    <a:pt x="9099" y="42467"/>
                  </a:cubicBezTo>
                  <a:lnTo>
                    <a:pt x="42385" y="9181"/>
                  </a:lnTo>
                  <a:cubicBezTo>
                    <a:pt x="44554" y="7162"/>
                    <a:pt x="44675" y="3762"/>
                    <a:pt x="42650" y="1593"/>
                  </a:cubicBezTo>
                  <a:cubicBezTo>
                    <a:pt x="40631" y="-576"/>
                    <a:pt x="37231" y="-697"/>
                    <a:pt x="35062" y="1328"/>
                  </a:cubicBezTo>
                  <a:cubicBezTo>
                    <a:pt x="34976" y="1414"/>
                    <a:pt x="34883" y="1500"/>
                    <a:pt x="34797" y="1593"/>
                  </a:cubicBezTo>
                  <a:lnTo>
                    <a:pt x="1511" y="34879"/>
                  </a:lnTo>
                  <a:cubicBezTo>
                    <a:pt x="-587" y="36919"/>
                    <a:pt x="-629" y="40277"/>
                    <a:pt x="1411" y="42367"/>
                  </a:cubicBezTo>
                  <a:cubicBezTo>
                    <a:pt x="1446" y="42403"/>
                    <a:pt x="1475" y="42438"/>
                    <a:pt x="1511" y="42467"/>
                  </a:cubicBezTo>
                  <a:cubicBezTo>
                    <a:pt x="2499" y="43505"/>
                    <a:pt x="3873" y="44078"/>
                    <a:pt x="5305" y="4404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0BEECD3-B7A0-6B82-F503-FFE5BB5B9E30}"/>
                </a:ext>
              </a:extLst>
            </p:cNvPr>
            <p:cNvSpPr/>
            <p:nvPr/>
          </p:nvSpPr>
          <p:spPr>
            <a:xfrm>
              <a:off x="8113573" y="3722043"/>
              <a:ext cx="44184" cy="44158"/>
            </a:xfrm>
            <a:custGeom>
              <a:avLst/>
              <a:gdLst>
                <a:gd name="connsiteX0" fmla="*/ 34904 w 44184"/>
                <a:gd name="connsiteY0" fmla="*/ 42467 h 44158"/>
                <a:gd name="connsiteX1" fmla="*/ 38697 w 44184"/>
                <a:gd name="connsiteY1" fmla="*/ 44042 h 44158"/>
                <a:gd name="connsiteX2" fmla="*/ 42491 w 44184"/>
                <a:gd name="connsiteY2" fmla="*/ 42467 h 44158"/>
                <a:gd name="connsiteX3" fmla="*/ 42591 w 44184"/>
                <a:gd name="connsiteY3" fmla="*/ 34980 h 44158"/>
                <a:gd name="connsiteX4" fmla="*/ 42491 w 44184"/>
                <a:gd name="connsiteY4" fmla="*/ 34879 h 44158"/>
                <a:gd name="connsiteX5" fmla="*/ 9205 w 44184"/>
                <a:gd name="connsiteY5" fmla="*/ 1593 h 44158"/>
                <a:gd name="connsiteX6" fmla="*/ 1618 w 44184"/>
                <a:gd name="connsiteY6" fmla="*/ 1328 h 44158"/>
                <a:gd name="connsiteX7" fmla="*/ 1353 w 44184"/>
                <a:gd name="connsiteY7" fmla="*/ 8916 h 44158"/>
                <a:gd name="connsiteX8" fmla="*/ 1618 w 44184"/>
                <a:gd name="connsiteY8" fmla="*/ 9181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84" h="44158">
                  <a:moveTo>
                    <a:pt x="34904" y="42467"/>
                  </a:moveTo>
                  <a:cubicBezTo>
                    <a:pt x="35906" y="43484"/>
                    <a:pt x="37273" y="44049"/>
                    <a:pt x="38697" y="44042"/>
                  </a:cubicBezTo>
                  <a:cubicBezTo>
                    <a:pt x="40129" y="44078"/>
                    <a:pt x="41503" y="43505"/>
                    <a:pt x="42491" y="42467"/>
                  </a:cubicBezTo>
                  <a:cubicBezTo>
                    <a:pt x="44589" y="40427"/>
                    <a:pt x="44632" y="37070"/>
                    <a:pt x="42591" y="34980"/>
                  </a:cubicBezTo>
                  <a:cubicBezTo>
                    <a:pt x="42556" y="34944"/>
                    <a:pt x="42527" y="34908"/>
                    <a:pt x="42491" y="34879"/>
                  </a:cubicBezTo>
                  <a:lnTo>
                    <a:pt x="9205" y="1593"/>
                  </a:lnTo>
                  <a:cubicBezTo>
                    <a:pt x="7187" y="-576"/>
                    <a:pt x="3787" y="-697"/>
                    <a:pt x="1618" y="1328"/>
                  </a:cubicBezTo>
                  <a:cubicBezTo>
                    <a:pt x="-551" y="3347"/>
                    <a:pt x="-673" y="6747"/>
                    <a:pt x="1353" y="8916"/>
                  </a:cubicBezTo>
                  <a:cubicBezTo>
                    <a:pt x="1439" y="9009"/>
                    <a:pt x="1524" y="9095"/>
                    <a:pt x="1618" y="9181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5F56B5D7-267F-3548-6EC1-DCC76A907239}"/>
                </a:ext>
              </a:extLst>
            </p:cNvPr>
            <p:cNvSpPr/>
            <p:nvPr/>
          </p:nvSpPr>
          <p:spPr>
            <a:xfrm>
              <a:off x="8356380" y="3931100"/>
              <a:ext cx="44009" cy="44050"/>
            </a:xfrm>
            <a:custGeom>
              <a:avLst/>
              <a:gdLst>
                <a:gd name="connsiteX0" fmla="*/ 9064 w 44009"/>
                <a:gd name="connsiteY0" fmla="*/ 1487 h 44050"/>
                <a:gd name="connsiteX1" fmla="*/ 1577 w 44009"/>
                <a:gd name="connsiteY1" fmla="*/ 1386 h 44050"/>
                <a:gd name="connsiteX2" fmla="*/ 1476 w 44009"/>
                <a:gd name="connsiteY2" fmla="*/ 1487 h 44050"/>
                <a:gd name="connsiteX3" fmla="*/ 1476 w 44009"/>
                <a:gd name="connsiteY3" fmla="*/ 9074 h 44050"/>
                <a:gd name="connsiteX4" fmla="*/ 34762 w 44009"/>
                <a:gd name="connsiteY4" fmla="*/ 42360 h 44050"/>
                <a:gd name="connsiteX5" fmla="*/ 38556 w 44009"/>
                <a:gd name="connsiteY5" fmla="*/ 43935 h 44050"/>
                <a:gd name="connsiteX6" fmla="*/ 42350 w 44009"/>
                <a:gd name="connsiteY6" fmla="*/ 42360 h 44050"/>
                <a:gd name="connsiteX7" fmla="*/ 42350 w 44009"/>
                <a:gd name="connsiteY7" fmla="*/ 34773 h 4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9" h="44050">
                  <a:moveTo>
                    <a:pt x="9064" y="1487"/>
                  </a:moveTo>
                  <a:cubicBezTo>
                    <a:pt x="7024" y="-611"/>
                    <a:pt x="3667" y="-654"/>
                    <a:pt x="1577" y="1386"/>
                  </a:cubicBezTo>
                  <a:cubicBezTo>
                    <a:pt x="1541" y="1422"/>
                    <a:pt x="1505" y="1451"/>
                    <a:pt x="1476" y="1487"/>
                  </a:cubicBezTo>
                  <a:cubicBezTo>
                    <a:pt x="-614" y="3584"/>
                    <a:pt x="-614" y="6977"/>
                    <a:pt x="1476" y="9074"/>
                  </a:cubicBezTo>
                  <a:lnTo>
                    <a:pt x="34762" y="42360"/>
                  </a:lnTo>
                  <a:cubicBezTo>
                    <a:pt x="35786" y="43341"/>
                    <a:pt x="37139" y="43907"/>
                    <a:pt x="38556" y="43935"/>
                  </a:cubicBezTo>
                  <a:cubicBezTo>
                    <a:pt x="39974" y="43921"/>
                    <a:pt x="41334" y="43355"/>
                    <a:pt x="42350" y="42360"/>
                  </a:cubicBezTo>
                  <a:cubicBezTo>
                    <a:pt x="44440" y="40263"/>
                    <a:pt x="44440" y="36870"/>
                    <a:pt x="42350" y="3477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D56B102-7670-634E-059F-F4518505C441}"/>
                </a:ext>
              </a:extLst>
            </p:cNvPr>
            <p:cNvSpPr/>
            <p:nvPr/>
          </p:nvSpPr>
          <p:spPr>
            <a:xfrm>
              <a:off x="8097072" y="3931406"/>
              <a:ext cx="43916" cy="43888"/>
            </a:xfrm>
            <a:custGeom>
              <a:avLst/>
              <a:gdLst>
                <a:gd name="connsiteX0" fmla="*/ 34797 w 43916"/>
                <a:gd name="connsiteY0" fmla="*/ 1323 h 43888"/>
                <a:gd name="connsiteX1" fmla="*/ 1511 w 43916"/>
                <a:gd name="connsiteY1" fmla="*/ 34609 h 43888"/>
                <a:gd name="connsiteX2" fmla="*/ 1411 w 43916"/>
                <a:gd name="connsiteY2" fmla="*/ 42097 h 43888"/>
                <a:gd name="connsiteX3" fmla="*/ 1511 w 43916"/>
                <a:gd name="connsiteY3" fmla="*/ 42197 h 43888"/>
                <a:gd name="connsiteX4" fmla="*/ 5305 w 43916"/>
                <a:gd name="connsiteY4" fmla="*/ 43772 h 43888"/>
                <a:gd name="connsiteX5" fmla="*/ 9099 w 43916"/>
                <a:gd name="connsiteY5" fmla="*/ 42197 h 43888"/>
                <a:gd name="connsiteX6" fmla="*/ 42385 w 43916"/>
                <a:gd name="connsiteY6" fmla="*/ 8911 h 43888"/>
                <a:gd name="connsiteX7" fmla="*/ 42120 w 43916"/>
                <a:gd name="connsiteY7" fmla="*/ 1323 h 43888"/>
                <a:gd name="connsiteX8" fmla="*/ 34797 w 43916"/>
                <a:gd name="connsiteY8" fmla="*/ 1323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16" h="43888">
                  <a:moveTo>
                    <a:pt x="34797" y="1323"/>
                  </a:moveTo>
                  <a:lnTo>
                    <a:pt x="1511" y="34609"/>
                  </a:lnTo>
                  <a:cubicBezTo>
                    <a:pt x="-586" y="36649"/>
                    <a:pt x="-629" y="40007"/>
                    <a:pt x="1411" y="42097"/>
                  </a:cubicBezTo>
                  <a:cubicBezTo>
                    <a:pt x="1446" y="42133"/>
                    <a:pt x="1475" y="42168"/>
                    <a:pt x="1511" y="42197"/>
                  </a:cubicBezTo>
                  <a:cubicBezTo>
                    <a:pt x="2499" y="43235"/>
                    <a:pt x="3873" y="43808"/>
                    <a:pt x="5305" y="43772"/>
                  </a:cubicBezTo>
                  <a:cubicBezTo>
                    <a:pt x="6729" y="43779"/>
                    <a:pt x="8097" y="43213"/>
                    <a:pt x="9099" y="42197"/>
                  </a:cubicBezTo>
                  <a:lnTo>
                    <a:pt x="42385" y="8911"/>
                  </a:lnTo>
                  <a:cubicBezTo>
                    <a:pt x="44403" y="6742"/>
                    <a:pt x="44289" y="3342"/>
                    <a:pt x="42120" y="1323"/>
                  </a:cubicBezTo>
                  <a:cubicBezTo>
                    <a:pt x="40058" y="-595"/>
                    <a:pt x="36858" y="-595"/>
                    <a:pt x="34797" y="13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9330DF91-AC8D-045F-81B8-F6024278675E}"/>
                </a:ext>
              </a:extLst>
            </p:cNvPr>
            <p:cNvSpPr/>
            <p:nvPr/>
          </p:nvSpPr>
          <p:spPr>
            <a:xfrm>
              <a:off x="8377418" y="3855392"/>
              <a:ext cx="57767" cy="10737"/>
            </a:xfrm>
            <a:custGeom>
              <a:avLst/>
              <a:gdLst>
                <a:gd name="connsiteX0" fmla="*/ 52307 w 57767"/>
                <a:gd name="connsiteY0" fmla="*/ -115 h 10737"/>
                <a:gd name="connsiteX1" fmla="*/ 5277 w 57767"/>
                <a:gd name="connsiteY1" fmla="*/ -115 h 10737"/>
                <a:gd name="connsiteX2" fmla="*/ -91 w 57767"/>
                <a:gd name="connsiteY2" fmla="*/ 5253 h 10737"/>
                <a:gd name="connsiteX3" fmla="*/ 5277 w 57767"/>
                <a:gd name="connsiteY3" fmla="*/ 10622 h 10737"/>
                <a:gd name="connsiteX4" fmla="*/ 52307 w 57767"/>
                <a:gd name="connsiteY4" fmla="*/ 10622 h 10737"/>
                <a:gd name="connsiteX5" fmla="*/ 57676 w 57767"/>
                <a:gd name="connsiteY5" fmla="*/ 5253 h 10737"/>
                <a:gd name="connsiteX6" fmla="*/ 52307 w 57767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767" h="10737">
                  <a:moveTo>
                    <a:pt x="5230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07" y="10622"/>
                  </a:lnTo>
                  <a:cubicBezTo>
                    <a:pt x="55271" y="10622"/>
                    <a:pt x="57676" y="8217"/>
                    <a:pt x="57676" y="5253"/>
                  </a:cubicBezTo>
                  <a:cubicBezTo>
                    <a:pt x="57676" y="2290"/>
                    <a:pt x="55271" y="-115"/>
                    <a:pt x="5230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C5142D3F-A8DC-C8CD-C72D-E0A8CF3DE0DC}"/>
                </a:ext>
              </a:extLst>
            </p:cNvPr>
            <p:cNvSpPr/>
            <p:nvPr/>
          </p:nvSpPr>
          <p:spPr>
            <a:xfrm>
              <a:off x="8059734" y="3855392"/>
              <a:ext cx="57838" cy="10737"/>
            </a:xfrm>
            <a:custGeom>
              <a:avLst/>
              <a:gdLst>
                <a:gd name="connsiteX0" fmla="*/ 57748 w 57838"/>
                <a:gd name="connsiteY0" fmla="*/ 5253 h 10737"/>
                <a:gd name="connsiteX1" fmla="*/ 52379 w 57838"/>
                <a:gd name="connsiteY1" fmla="*/ -115 h 10737"/>
                <a:gd name="connsiteX2" fmla="*/ 5277 w 57838"/>
                <a:gd name="connsiteY2" fmla="*/ -115 h 10737"/>
                <a:gd name="connsiteX3" fmla="*/ -91 w 57838"/>
                <a:gd name="connsiteY3" fmla="*/ 5253 h 10737"/>
                <a:gd name="connsiteX4" fmla="*/ 5277 w 57838"/>
                <a:gd name="connsiteY4" fmla="*/ 10622 h 10737"/>
                <a:gd name="connsiteX5" fmla="*/ 52379 w 57838"/>
                <a:gd name="connsiteY5" fmla="*/ 10622 h 10737"/>
                <a:gd name="connsiteX6" fmla="*/ 57748 w 57838"/>
                <a:gd name="connsiteY6" fmla="*/ 5253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838" h="10737">
                  <a:moveTo>
                    <a:pt x="57748" y="5253"/>
                  </a:moveTo>
                  <a:cubicBezTo>
                    <a:pt x="57712" y="2304"/>
                    <a:pt x="55328" y="-80"/>
                    <a:pt x="52379" y="-115"/>
                  </a:cubicBez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79" y="10622"/>
                  </a:lnTo>
                  <a:cubicBezTo>
                    <a:pt x="55342" y="10622"/>
                    <a:pt x="57748" y="8217"/>
                    <a:pt x="57748" y="525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F683FD4-0265-616F-9947-E0161B5F30C3}"/>
              </a:ext>
            </a:extLst>
          </p:cNvPr>
          <p:cNvGrpSpPr/>
          <p:nvPr/>
        </p:nvGrpSpPr>
        <p:grpSpPr>
          <a:xfrm>
            <a:off x="354549" y="0"/>
            <a:ext cx="5573620" cy="13716000"/>
            <a:chOff x="487553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0C6EB33-65DB-8678-4574-BFA5112BDB59}"/>
                </a:ext>
              </a:extLst>
            </p:cNvPr>
            <p:cNvSpPr/>
            <p:nvPr/>
          </p:nvSpPr>
          <p:spPr>
            <a:xfrm>
              <a:off x="4875530" y="0"/>
              <a:ext cx="4875530" cy="1371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CAB3BA85-3028-8D58-FB0B-E37833AEE7DD}"/>
                </a:ext>
              </a:extLst>
            </p:cNvPr>
            <p:cNvSpPr/>
            <p:nvPr/>
          </p:nvSpPr>
          <p:spPr>
            <a:xfrm rot="5400000">
              <a:off x="9163293" y="10838193"/>
              <a:ext cx="1873623" cy="6980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F16EF9A-F2E5-68A8-184A-1E2E79835B6C}"/>
              </a:ext>
            </a:extLst>
          </p:cNvPr>
          <p:cNvSpPr txBox="1"/>
          <p:nvPr/>
        </p:nvSpPr>
        <p:spPr>
          <a:xfrm>
            <a:off x="1912107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33" name="!!Main_Title">
            <a:extLst>
              <a:ext uri="{FF2B5EF4-FFF2-40B4-BE49-F238E27FC236}">
                <a16:creationId xmlns:a16="http://schemas.microsoft.com/office/drawing/2014/main" id="{85AF2BC9-C78E-3FA5-4A68-46F2B4B0458F}"/>
              </a:ext>
            </a:extLst>
          </p:cNvPr>
          <p:cNvSpPr txBox="1"/>
          <p:nvPr/>
        </p:nvSpPr>
        <p:spPr>
          <a:xfrm>
            <a:off x="354549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DEFINE</a:t>
            </a:r>
          </a:p>
        </p:txBody>
      </p:sp>
      <p:sp>
        <p:nvSpPr>
          <p:cNvPr id="34" name="!!BodyText1">
            <a:extLst>
              <a:ext uri="{FF2B5EF4-FFF2-40B4-BE49-F238E27FC236}">
                <a16:creationId xmlns:a16="http://schemas.microsoft.com/office/drawing/2014/main" id="{7514AB10-39CF-C1FC-4186-CCF295C516F5}"/>
              </a:ext>
            </a:extLst>
          </p:cNvPr>
          <p:cNvSpPr txBox="1"/>
          <p:nvPr/>
        </p:nvSpPr>
        <p:spPr>
          <a:xfrm>
            <a:off x="924779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Tổng hợp thông tin, phân tích và xác định rõ ràng thách thức mà người dùng đang gặp phải.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4" name="!!Main_Title">
            <a:extLst>
              <a:ext uri="{FF2B5EF4-FFF2-40B4-BE49-F238E27FC236}">
                <a16:creationId xmlns:a16="http://schemas.microsoft.com/office/drawing/2014/main" id="{EDFA22C4-77F5-F1F6-BCB3-F30BF5873C08}"/>
              </a:ext>
            </a:extLst>
          </p:cNvPr>
          <p:cNvSpPr txBox="1"/>
          <p:nvPr/>
        </p:nvSpPr>
        <p:spPr>
          <a:xfrm>
            <a:off x="354549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Xác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định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Vấn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đề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Cốt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lõi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6C6CACAC-E63E-F156-4FAF-00C6EDCC8974}"/>
              </a:ext>
            </a:extLst>
          </p:cNvPr>
          <p:cNvGrpSpPr>
            <a:grpSpLocks noChangeAspect="1"/>
          </p:cNvGrpSpPr>
          <p:nvPr/>
        </p:nvGrpSpPr>
        <p:grpSpPr>
          <a:xfrm>
            <a:off x="2200642" y="1261186"/>
            <a:ext cx="1267102" cy="1247744"/>
            <a:chOff x="1834446" y="4808380"/>
            <a:chExt cx="554926" cy="546449"/>
          </a:xfrm>
          <a:solidFill>
            <a:schemeClr val="bg2"/>
          </a:solidFill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2B5481AB-7F01-B1F0-C895-61ED147F01D4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BE60F3CB-833E-E212-2BFF-AD4C81A9FFB1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0A7576C9-9EA8-A329-3CF2-BA06BA7F2EB3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D091ADA-0202-AF0A-9293-F49044BCDA63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D8B1D02-3069-78D0-4774-A347DA549CD4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EDA2FE8-B7E6-63D7-738E-CBFF5EBE4C63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6DE405D-0C14-8E32-58D2-4F918A62406B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42708A0B-C0EB-5D31-A832-87CC1E1A4605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F1BFB4A-80A5-9190-0288-9095BBB78F19}"/>
              </a:ext>
            </a:extLst>
          </p:cNvPr>
          <p:cNvGrpSpPr/>
          <p:nvPr/>
        </p:nvGrpSpPr>
        <p:grpSpPr>
          <a:xfrm>
            <a:off x="1554" y="0"/>
            <a:ext cx="5573620" cy="13716000"/>
            <a:chOff x="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6EFC374-B2E3-E8F4-1BD7-BB964CC7DD8B}"/>
                </a:ext>
              </a:extLst>
            </p:cNvPr>
            <p:cNvSpPr/>
            <p:nvPr/>
          </p:nvSpPr>
          <p:spPr>
            <a:xfrm>
              <a:off x="0" y="0"/>
              <a:ext cx="4875530" cy="13716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6C0B5C7F-5E7A-0803-45DC-4D7D4F36800B}"/>
                </a:ext>
              </a:extLst>
            </p:cNvPr>
            <p:cNvSpPr/>
            <p:nvPr/>
          </p:nvSpPr>
          <p:spPr>
            <a:xfrm rot="5400000">
              <a:off x="4287763" y="10838193"/>
              <a:ext cx="1873623" cy="69809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EECA74C-E1C9-EAD1-1C93-C735111C4CD9}"/>
              </a:ext>
            </a:extLst>
          </p:cNvPr>
          <p:cNvSpPr txBox="1"/>
          <p:nvPr/>
        </p:nvSpPr>
        <p:spPr>
          <a:xfrm>
            <a:off x="1559112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13" name="!!Main_Title">
            <a:extLst>
              <a:ext uri="{FF2B5EF4-FFF2-40B4-BE49-F238E27FC236}">
                <a16:creationId xmlns:a16="http://schemas.microsoft.com/office/drawing/2014/main" id="{74A364B8-6AB9-A376-C9CE-CE897DC78276}"/>
              </a:ext>
            </a:extLst>
          </p:cNvPr>
          <p:cNvSpPr txBox="1"/>
          <p:nvPr/>
        </p:nvSpPr>
        <p:spPr>
          <a:xfrm>
            <a:off x="1554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EMPHATHIZE</a:t>
            </a:r>
          </a:p>
        </p:txBody>
      </p:sp>
      <p:sp>
        <p:nvSpPr>
          <p:cNvPr id="14" name="!!BodyText1">
            <a:extLst>
              <a:ext uri="{FF2B5EF4-FFF2-40B4-BE49-F238E27FC236}">
                <a16:creationId xmlns:a16="http://schemas.microsoft.com/office/drawing/2014/main" id="{4F0B7096-AE43-1E8F-B8DB-5EA46CA27959}"/>
              </a:ext>
            </a:extLst>
          </p:cNvPr>
          <p:cNvSpPr txBox="1"/>
          <p:nvPr/>
        </p:nvSpPr>
        <p:spPr>
          <a:xfrm>
            <a:off x="571784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Lắng nghe, quan sát và tìm hiểu sâu sắc nhu cầu, cảm xúc và vấn đề thực sự của người dùng.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5" name="!!Main_Title">
            <a:extLst>
              <a:ext uri="{FF2B5EF4-FFF2-40B4-BE49-F238E27FC236}">
                <a16:creationId xmlns:a16="http://schemas.microsoft.com/office/drawing/2014/main" id="{0173F375-D634-8BFA-CD55-33428F45DBF7}"/>
              </a:ext>
            </a:extLst>
          </p:cNvPr>
          <p:cNvSpPr txBox="1"/>
          <p:nvPr/>
        </p:nvSpPr>
        <p:spPr>
          <a:xfrm>
            <a:off x="1554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Thấu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cảm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Người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dùng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F372139-DA22-1AEA-C044-5344F1EEF7ED}"/>
              </a:ext>
            </a:extLst>
          </p:cNvPr>
          <p:cNvGrpSpPr>
            <a:grpSpLocks noChangeAspect="1"/>
          </p:cNvGrpSpPr>
          <p:nvPr/>
        </p:nvGrpSpPr>
        <p:grpSpPr>
          <a:xfrm>
            <a:off x="1805768" y="1251942"/>
            <a:ext cx="1267102" cy="1266232"/>
            <a:chOff x="3582458" y="3044236"/>
            <a:chExt cx="554181" cy="553801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D488988-4A58-2991-7AF8-AD20123ABB3E}"/>
                </a:ext>
              </a:extLst>
            </p:cNvPr>
            <p:cNvSpPr/>
            <p:nvPr/>
          </p:nvSpPr>
          <p:spPr>
            <a:xfrm>
              <a:off x="3582458" y="3227270"/>
              <a:ext cx="370641" cy="370767"/>
            </a:xfrm>
            <a:custGeom>
              <a:avLst/>
              <a:gdLst>
                <a:gd name="connsiteX0" fmla="*/ 191977 w 370641"/>
                <a:gd name="connsiteY0" fmla="*/ 370634 h 370767"/>
                <a:gd name="connsiteX1" fmla="*/ 191500 w 370641"/>
                <a:gd name="connsiteY1" fmla="*/ 370634 h 370767"/>
                <a:gd name="connsiteX2" fmla="*/ 160830 w 370641"/>
                <a:gd name="connsiteY2" fmla="*/ 369206 h 370767"/>
                <a:gd name="connsiteX3" fmla="*/ 141780 w 370641"/>
                <a:gd name="connsiteY3" fmla="*/ 352918 h 370767"/>
                <a:gd name="connsiteX4" fmla="*/ 136827 w 370641"/>
                <a:gd name="connsiteY4" fmla="*/ 332630 h 370767"/>
                <a:gd name="connsiteX5" fmla="*/ 129112 w 370641"/>
                <a:gd name="connsiteY5" fmla="*/ 323581 h 370767"/>
                <a:gd name="connsiteX6" fmla="*/ 123492 w 370641"/>
                <a:gd name="connsiteY6" fmla="*/ 320914 h 370767"/>
                <a:gd name="connsiteX7" fmla="*/ 114443 w 370641"/>
                <a:gd name="connsiteY7" fmla="*/ 316628 h 370767"/>
                <a:gd name="connsiteX8" fmla="*/ 101870 w 370641"/>
                <a:gd name="connsiteY8" fmla="*/ 316628 h 370767"/>
                <a:gd name="connsiteX9" fmla="*/ 87011 w 370641"/>
                <a:gd name="connsiteY9" fmla="*/ 323772 h 370767"/>
                <a:gd name="connsiteX10" fmla="*/ 84249 w 370641"/>
                <a:gd name="connsiteY10" fmla="*/ 325010 h 370767"/>
                <a:gd name="connsiteX11" fmla="*/ 58531 w 370641"/>
                <a:gd name="connsiteY11" fmla="*/ 320819 h 370767"/>
                <a:gd name="connsiteX12" fmla="*/ 38338 w 370641"/>
                <a:gd name="connsiteY12" fmla="*/ 298340 h 370767"/>
                <a:gd name="connsiteX13" fmla="*/ 37005 w 370641"/>
                <a:gd name="connsiteY13" fmla="*/ 271193 h 370767"/>
                <a:gd name="connsiteX14" fmla="*/ 49197 w 370641"/>
                <a:gd name="connsiteY14" fmla="*/ 250810 h 370767"/>
                <a:gd name="connsiteX15" fmla="*/ 49197 w 370641"/>
                <a:gd name="connsiteY15" fmla="*/ 245762 h 370767"/>
                <a:gd name="connsiteX16" fmla="*/ 43672 w 370641"/>
                <a:gd name="connsiteY16" fmla="*/ 230998 h 370767"/>
                <a:gd name="connsiteX17" fmla="*/ 42911 w 370641"/>
                <a:gd name="connsiteY17" fmla="*/ 228807 h 370767"/>
                <a:gd name="connsiteX18" fmla="*/ 33957 w 370641"/>
                <a:gd name="connsiteY18" fmla="*/ 219282 h 370767"/>
                <a:gd name="connsiteX19" fmla="*/ 18336 w 370641"/>
                <a:gd name="connsiteY19" fmla="*/ 213758 h 370767"/>
                <a:gd name="connsiteX20" fmla="*/ 15288 w 370641"/>
                <a:gd name="connsiteY20" fmla="*/ 212710 h 370767"/>
                <a:gd name="connsiteX21" fmla="*/ -47 w 370641"/>
                <a:gd name="connsiteY21" fmla="*/ 191279 h 370767"/>
                <a:gd name="connsiteX22" fmla="*/ 1286 w 370641"/>
                <a:gd name="connsiteY22" fmla="*/ 161180 h 370767"/>
                <a:gd name="connsiteX23" fmla="*/ 18622 w 370641"/>
                <a:gd name="connsiteY23" fmla="*/ 141273 h 370767"/>
                <a:gd name="connsiteX24" fmla="*/ 38529 w 370641"/>
                <a:gd name="connsiteY24" fmla="*/ 136510 h 370767"/>
                <a:gd name="connsiteX25" fmla="*/ 48054 w 370641"/>
                <a:gd name="connsiteY25" fmla="*/ 128128 h 370767"/>
                <a:gd name="connsiteX26" fmla="*/ 53959 w 370641"/>
                <a:gd name="connsiteY26" fmla="*/ 115841 h 370767"/>
                <a:gd name="connsiteX27" fmla="*/ 54436 w 370641"/>
                <a:gd name="connsiteY27" fmla="*/ 102792 h 370767"/>
                <a:gd name="connsiteX28" fmla="*/ 45578 w 370641"/>
                <a:gd name="connsiteY28" fmla="*/ 84313 h 370767"/>
                <a:gd name="connsiteX29" fmla="*/ 49768 w 370641"/>
                <a:gd name="connsiteY29" fmla="*/ 58596 h 370767"/>
                <a:gd name="connsiteX30" fmla="*/ 72533 w 370641"/>
                <a:gd name="connsiteY30" fmla="*/ 37831 h 370767"/>
                <a:gd name="connsiteX31" fmla="*/ 98251 w 370641"/>
                <a:gd name="connsiteY31" fmla="*/ 36212 h 370767"/>
                <a:gd name="connsiteX32" fmla="*/ 113014 w 370641"/>
                <a:gd name="connsiteY32" fmla="*/ 45165 h 370767"/>
                <a:gd name="connsiteX33" fmla="*/ 116824 w 370641"/>
                <a:gd name="connsiteY33" fmla="*/ 47547 h 370767"/>
                <a:gd name="connsiteX34" fmla="*/ 128445 w 370641"/>
                <a:gd name="connsiteY34" fmla="*/ 48499 h 370767"/>
                <a:gd name="connsiteX35" fmla="*/ 142351 w 370641"/>
                <a:gd name="connsiteY35" fmla="*/ 43546 h 370767"/>
                <a:gd name="connsiteX36" fmla="*/ 150924 w 370641"/>
                <a:gd name="connsiteY36" fmla="*/ 35355 h 370767"/>
                <a:gd name="connsiteX37" fmla="*/ 157972 w 370641"/>
                <a:gd name="connsiteY37" fmla="*/ 15447 h 370767"/>
                <a:gd name="connsiteX38" fmla="*/ 179880 w 370641"/>
                <a:gd name="connsiteY38" fmla="*/ -78 h 370767"/>
                <a:gd name="connsiteX39" fmla="*/ 211027 w 370641"/>
                <a:gd name="connsiteY39" fmla="*/ 1731 h 370767"/>
                <a:gd name="connsiteX40" fmla="*/ 229220 w 370641"/>
                <a:gd name="connsiteY40" fmla="*/ 18114 h 370767"/>
                <a:gd name="connsiteX41" fmla="*/ 233125 w 370641"/>
                <a:gd name="connsiteY41" fmla="*/ 33831 h 370767"/>
                <a:gd name="connsiteX42" fmla="*/ 234458 w 370641"/>
                <a:gd name="connsiteY42" fmla="*/ 39641 h 370767"/>
                <a:gd name="connsiteX43" fmla="*/ 242078 w 370641"/>
                <a:gd name="connsiteY43" fmla="*/ 48499 h 370767"/>
                <a:gd name="connsiteX44" fmla="*/ 255889 w 370641"/>
                <a:gd name="connsiteY44" fmla="*/ 55071 h 370767"/>
                <a:gd name="connsiteX45" fmla="*/ 266843 w 370641"/>
                <a:gd name="connsiteY45" fmla="*/ 55071 h 370767"/>
                <a:gd name="connsiteX46" fmla="*/ 279702 w 370641"/>
                <a:gd name="connsiteY46" fmla="*/ 48975 h 370767"/>
                <a:gd name="connsiteX47" fmla="*/ 285703 w 370641"/>
                <a:gd name="connsiteY47" fmla="*/ 46118 h 370767"/>
                <a:gd name="connsiteX48" fmla="*/ 312563 w 370641"/>
                <a:gd name="connsiteY48" fmla="*/ 50404 h 370767"/>
                <a:gd name="connsiteX49" fmla="*/ 332756 w 370641"/>
                <a:gd name="connsiteY49" fmla="*/ 72788 h 370767"/>
                <a:gd name="connsiteX50" fmla="*/ 334375 w 370641"/>
                <a:gd name="connsiteY50" fmla="*/ 98600 h 370767"/>
                <a:gd name="connsiteX51" fmla="*/ 322279 w 370641"/>
                <a:gd name="connsiteY51" fmla="*/ 118508 h 370767"/>
                <a:gd name="connsiteX52" fmla="*/ 321421 w 370641"/>
                <a:gd name="connsiteY52" fmla="*/ 126128 h 370767"/>
                <a:gd name="connsiteX53" fmla="*/ 321898 w 370641"/>
                <a:gd name="connsiteY53" fmla="*/ 127080 h 370767"/>
                <a:gd name="connsiteX54" fmla="*/ 327422 w 370641"/>
                <a:gd name="connsiteY54" fmla="*/ 141844 h 370767"/>
                <a:gd name="connsiteX55" fmla="*/ 336280 w 370641"/>
                <a:gd name="connsiteY55" fmla="*/ 151369 h 370767"/>
                <a:gd name="connsiteX56" fmla="*/ 355902 w 370641"/>
                <a:gd name="connsiteY56" fmla="*/ 158227 h 370767"/>
                <a:gd name="connsiteX57" fmla="*/ 370571 w 370641"/>
                <a:gd name="connsiteY57" fmla="*/ 178801 h 370767"/>
                <a:gd name="connsiteX58" fmla="*/ 369046 w 370641"/>
                <a:gd name="connsiteY58" fmla="*/ 209852 h 370767"/>
                <a:gd name="connsiteX59" fmla="*/ 351711 w 370641"/>
                <a:gd name="connsiteY59" fmla="*/ 229379 h 370767"/>
                <a:gd name="connsiteX60" fmla="*/ 332661 w 370641"/>
                <a:gd name="connsiteY60" fmla="*/ 234141 h 370767"/>
                <a:gd name="connsiteX61" fmla="*/ 323136 w 370641"/>
                <a:gd name="connsiteY61" fmla="*/ 241761 h 370767"/>
                <a:gd name="connsiteX62" fmla="*/ 321136 w 370641"/>
                <a:gd name="connsiteY62" fmla="*/ 245952 h 370767"/>
                <a:gd name="connsiteX63" fmla="*/ 316183 w 370641"/>
                <a:gd name="connsiteY63" fmla="*/ 256620 h 370767"/>
                <a:gd name="connsiteX64" fmla="*/ 316183 w 370641"/>
                <a:gd name="connsiteY64" fmla="*/ 268050 h 370767"/>
                <a:gd name="connsiteX65" fmla="*/ 321040 w 370641"/>
                <a:gd name="connsiteY65" fmla="*/ 278337 h 370767"/>
                <a:gd name="connsiteX66" fmla="*/ 324946 w 370641"/>
                <a:gd name="connsiteY66" fmla="*/ 286434 h 370767"/>
                <a:gd name="connsiteX67" fmla="*/ 320564 w 370641"/>
                <a:gd name="connsiteY67" fmla="*/ 312437 h 370767"/>
                <a:gd name="connsiteX68" fmla="*/ 297799 w 370641"/>
                <a:gd name="connsiteY68" fmla="*/ 332725 h 370767"/>
                <a:gd name="connsiteX69" fmla="*/ 283893 w 370641"/>
                <a:gd name="connsiteY69" fmla="*/ 338440 h 370767"/>
                <a:gd name="connsiteX70" fmla="*/ 281797 w 370641"/>
                <a:gd name="connsiteY70" fmla="*/ 337964 h 370767"/>
                <a:gd name="connsiteX71" fmla="*/ 279035 w 370641"/>
                <a:gd name="connsiteY71" fmla="*/ 337107 h 370767"/>
                <a:gd name="connsiteX72" fmla="*/ 272272 w 370641"/>
                <a:gd name="connsiteY72" fmla="*/ 334440 h 370767"/>
                <a:gd name="connsiteX73" fmla="*/ 259795 w 370641"/>
                <a:gd name="connsiteY73" fmla="*/ 326915 h 370767"/>
                <a:gd name="connsiteX74" fmla="*/ 254937 w 370641"/>
                <a:gd name="connsiteY74" fmla="*/ 323962 h 370767"/>
                <a:gd name="connsiteX75" fmla="*/ 243126 w 370641"/>
                <a:gd name="connsiteY75" fmla="*/ 323105 h 370767"/>
                <a:gd name="connsiteX76" fmla="*/ 227791 w 370641"/>
                <a:gd name="connsiteY76" fmla="*/ 328534 h 370767"/>
                <a:gd name="connsiteX77" fmla="*/ 219028 w 370641"/>
                <a:gd name="connsiteY77" fmla="*/ 336916 h 370767"/>
                <a:gd name="connsiteX78" fmla="*/ 214837 w 370641"/>
                <a:gd name="connsiteY78" fmla="*/ 348917 h 370767"/>
                <a:gd name="connsiteX79" fmla="*/ 212646 w 370641"/>
                <a:gd name="connsiteY79" fmla="*/ 354918 h 370767"/>
                <a:gd name="connsiteX80" fmla="*/ 191977 w 370641"/>
                <a:gd name="connsiteY80" fmla="*/ 370634 h 370767"/>
                <a:gd name="connsiteX81" fmla="*/ 108252 w 370641"/>
                <a:gd name="connsiteY81" fmla="*/ 300626 h 370767"/>
                <a:gd name="connsiteX82" fmla="*/ 121111 w 370641"/>
                <a:gd name="connsiteY82" fmla="*/ 303864 h 370767"/>
                <a:gd name="connsiteX83" fmla="*/ 129779 w 370641"/>
                <a:gd name="connsiteY83" fmla="*/ 307960 h 370767"/>
                <a:gd name="connsiteX84" fmla="*/ 135589 w 370641"/>
                <a:gd name="connsiteY84" fmla="*/ 310722 h 370767"/>
                <a:gd name="connsiteX85" fmla="*/ 151019 w 370641"/>
                <a:gd name="connsiteY85" fmla="*/ 329772 h 370767"/>
                <a:gd name="connsiteX86" fmla="*/ 155877 w 370641"/>
                <a:gd name="connsiteY86" fmla="*/ 349680 h 370767"/>
                <a:gd name="connsiteX87" fmla="*/ 161973 w 370641"/>
                <a:gd name="connsiteY87" fmla="*/ 355299 h 370767"/>
                <a:gd name="connsiteX88" fmla="*/ 191977 w 370641"/>
                <a:gd name="connsiteY88" fmla="*/ 356728 h 370767"/>
                <a:gd name="connsiteX89" fmla="*/ 199787 w 370641"/>
                <a:gd name="connsiteY89" fmla="*/ 350632 h 370767"/>
                <a:gd name="connsiteX90" fmla="*/ 201978 w 370641"/>
                <a:gd name="connsiteY90" fmla="*/ 344631 h 370767"/>
                <a:gd name="connsiteX91" fmla="*/ 206169 w 370641"/>
                <a:gd name="connsiteY91" fmla="*/ 332725 h 370767"/>
                <a:gd name="connsiteX92" fmla="*/ 223695 w 370641"/>
                <a:gd name="connsiteY92" fmla="*/ 315485 h 370767"/>
                <a:gd name="connsiteX93" fmla="*/ 238840 w 370641"/>
                <a:gd name="connsiteY93" fmla="*/ 310151 h 370767"/>
                <a:gd name="connsiteX94" fmla="*/ 262938 w 370641"/>
                <a:gd name="connsiteY94" fmla="*/ 312246 h 370767"/>
                <a:gd name="connsiteX95" fmla="*/ 267891 w 370641"/>
                <a:gd name="connsiteY95" fmla="*/ 315294 h 370767"/>
                <a:gd name="connsiteX96" fmla="*/ 279892 w 370641"/>
                <a:gd name="connsiteY96" fmla="*/ 322438 h 370767"/>
                <a:gd name="connsiteX97" fmla="*/ 283798 w 370641"/>
                <a:gd name="connsiteY97" fmla="*/ 323962 h 370767"/>
                <a:gd name="connsiteX98" fmla="*/ 285703 w 370641"/>
                <a:gd name="connsiteY98" fmla="*/ 324534 h 370767"/>
                <a:gd name="connsiteX99" fmla="*/ 288370 w 370641"/>
                <a:gd name="connsiteY99" fmla="*/ 323009 h 370767"/>
                <a:gd name="connsiteX100" fmla="*/ 311230 w 370641"/>
                <a:gd name="connsiteY100" fmla="*/ 302626 h 370767"/>
                <a:gd name="connsiteX101" fmla="*/ 312563 w 370641"/>
                <a:gd name="connsiteY101" fmla="*/ 293101 h 370767"/>
                <a:gd name="connsiteX102" fmla="*/ 308753 w 370641"/>
                <a:gd name="connsiteY102" fmla="*/ 285100 h 370767"/>
                <a:gd name="connsiteX103" fmla="*/ 303800 w 370641"/>
                <a:gd name="connsiteY103" fmla="*/ 274718 h 370767"/>
                <a:gd name="connsiteX104" fmla="*/ 303800 w 370641"/>
                <a:gd name="connsiteY104" fmla="*/ 251191 h 370767"/>
                <a:gd name="connsiteX105" fmla="*/ 308944 w 370641"/>
                <a:gd name="connsiteY105" fmla="*/ 240428 h 370767"/>
                <a:gd name="connsiteX106" fmla="*/ 310944 w 370641"/>
                <a:gd name="connsiteY106" fmla="*/ 236237 h 370767"/>
                <a:gd name="connsiteX107" fmla="*/ 329994 w 370641"/>
                <a:gd name="connsiteY107" fmla="*/ 220806 h 370767"/>
                <a:gd name="connsiteX108" fmla="*/ 349044 w 370641"/>
                <a:gd name="connsiteY108" fmla="*/ 216044 h 370767"/>
                <a:gd name="connsiteX109" fmla="*/ 355426 w 370641"/>
                <a:gd name="connsiteY109" fmla="*/ 209281 h 370767"/>
                <a:gd name="connsiteX110" fmla="*/ 356950 w 370641"/>
                <a:gd name="connsiteY110" fmla="*/ 179087 h 370767"/>
                <a:gd name="connsiteX111" fmla="*/ 351711 w 370641"/>
                <a:gd name="connsiteY111" fmla="*/ 172229 h 370767"/>
                <a:gd name="connsiteX112" fmla="*/ 332661 w 370641"/>
                <a:gd name="connsiteY112" fmla="*/ 165371 h 370767"/>
                <a:gd name="connsiteX113" fmla="*/ 314849 w 370641"/>
                <a:gd name="connsiteY113" fmla="*/ 146988 h 370767"/>
                <a:gd name="connsiteX114" fmla="*/ 309611 w 370641"/>
                <a:gd name="connsiteY114" fmla="*/ 132891 h 370767"/>
                <a:gd name="connsiteX115" fmla="*/ 311039 w 370641"/>
                <a:gd name="connsiteY115" fmla="*/ 111459 h 370767"/>
                <a:gd name="connsiteX116" fmla="*/ 323041 w 370641"/>
                <a:gd name="connsiteY116" fmla="*/ 91552 h 370767"/>
                <a:gd name="connsiteX117" fmla="*/ 323041 w 370641"/>
                <a:gd name="connsiteY117" fmla="*/ 82027 h 370767"/>
                <a:gd name="connsiteX118" fmla="*/ 303419 w 370641"/>
                <a:gd name="connsiteY118" fmla="*/ 60405 h 370767"/>
                <a:gd name="connsiteX119" fmla="*/ 293037 w 370641"/>
                <a:gd name="connsiteY119" fmla="*/ 58976 h 370767"/>
                <a:gd name="connsiteX120" fmla="*/ 287036 w 370641"/>
                <a:gd name="connsiteY120" fmla="*/ 61834 h 370767"/>
                <a:gd name="connsiteX121" fmla="*/ 273892 w 370641"/>
                <a:gd name="connsiteY121" fmla="*/ 68025 h 370767"/>
                <a:gd name="connsiteX122" fmla="*/ 251127 w 370641"/>
                <a:gd name="connsiteY122" fmla="*/ 68025 h 370767"/>
                <a:gd name="connsiteX123" fmla="*/ 237316 w 370641"/>
                <a:gd name="connsiteY123" fmla="*/ 61453 h 370767"/>
                <a:gd name="connsiteX124" fmla="*/ 221790 w 370641"/>
                <a:gd name="connsiteY124" fmla="*/ 42879 h 370767"/>
                <a:gd name="connsiteX125" fmla="*/ 220361 w 370641"/>
                <a:gd name="connsiteY125" fmla="*/ 36974 h 370767"/>
                <a:gd name="connsiteX126" fmla="*/ 216551 w 370641"/>
                <a:gd name="connsiteY126" fmla="*/ 21734 h 370767"/>
                <a:gd name="connsiteX127" fmla="*/ 210741 w 370641"/>
                <a:gd name="connsiteY127" fmla="*/ 15924 h 370767"/>
                <a:gd name="connsiteX128" fmla="*/ 180642 w 370641"/>
                <a:gd name="connsiteY128" fmla="*/ 14114 h 370767"/>
                <a:gd name="connsiteX129" fmla="*/ 172546 w 370641"/>
                <a:gd name="connsiteY129" fmla="*/ 20210 h 370767"/>
                <a:gd name="connsiteX130" fmla="*/ 165592 w 370641"/>
                <a:gd name="connsiteY130" fmla="*/ 39926 h 370767"/>
                <a:gd name="connsiteX131" fmla="*/ 148352 w 370641"/>
                <a:gd name="connsiteY131" fmla="*/ 56881 h 370767"/>
                <a:gd name="connsiteX132" fmla="*/ 134255 w 370641"/>
                <a:gd name="connsiteY132" fmla="*/ 61929 h 370767"/>
                <a:gd name="connsiteX133" fmla="*/ 110538 w 370641"/>
                <a:gd name="connsiteY133" fmla="*/ 59548 h 370767"/>
                <a:gd name="connsiteX134" fmla="*/ 106728 w 370641"/>
                <a:gd name="connsiteY134" fmla="*/ 57262 h 370767"/>
                <a:gd name="connsiteX135" fmla="*/ 92059 w 370641"/>
                <a:gd name="connsiteY135" fmla="*/ 48308 h 370767"/>
                <a:gd name="connsiteX136" fmla="*/ 82534 w 370641"/>
                <a:gd name="connsiteY136" fmla="*/ 48308 h 370767"/>
                <a:gd name="connsiteX137" fmla="*/ 60437 w 370641"/>
                <a:gd name="connsiteY137" fmla="*/ 68406 h 370767"/>
                <a:gd name="connsiteX138" fmla="*/ 59198 w 370641"/>
                <a:gd name="connsiteY138" fmla="*/ 77931 h 370767"/>
                <a:gd name="connsiteX139" fmla="*/ 67961 w 370641"/>
                <a:gd name="connsiteY139" fmla="*/ 96219 h 370767"/>
                <a:gd name="connsiteX140" fmla="*/ 67390 w 370641"/>
                <a:gd name="connsiteY140" fmla="*/ 122127 h 370767"/>
                <a:gd name="connsiteX141" fmla="*/ 61865 w 370641"/>
                <a:gd name="connsiteY141" fmla="*/ 133748 h 370767"/>
                <a:gd name="connsiteX142" fmla="*/ 42244 w 370641"/>
                <a:gd name="connsiteY142" fmla="*/ 150131 h 370767"/>
                <a:gd name="connsiteX143" fmla="*/ 22527 w 370641"/>
                <a:gd name="connsiteY143" fmla="*/ 154893 h 370767"/>
                <a:gd name="connsiteX144" fmla="*/ 15955 w 370641"/>
                <a:gd name="connsiteY144" fmla="*/ 161942 h 370767"/>
                <a:gd name="connsiteX145" fmla="*/ 14716 w 370641"/>
                <a:gd name="connsiteY145" fmla="*/ 191279 h 370767"/>
                <a:gd name="connsiteX146" fmla="*/ 20527 w 370641"/>
                <a:gd name="connsiteY146" fmla="*/ 198899 h 370767"/>
                <a:gd name="connsiteX147" fmla="*/ 23670 w 370641"/>
                <a:gd name="connsiteY147" fmla="*/ 200042 h 370767"/>
                <a:gd name="connsiteX148" fmla="*/ 39100 w 370641"/>
                <a:gd name="connsiteY148" fmla="*/ 205471 h 370767"/>
                <a:gd name="connsiteX149" fmla="*/ 57007 w 370641"/>
                <a:gd name="connsiteY149" fmla="*/ 224521 h 370767"/>
                <a:gd name="connsiteX150" fmla="*/ 57674 w 370641"/>
                <a:gd name="connsiteY150" fmla="*/ 226807 h 370767"/>
                <a:gd name="connsiteX151" fmla="*/ 62532 w 370641"/>
                <a:gd name="connsiteY151" fmla="*/ 239571 h 370767"/>
                <a:gd name="connsiteX152" fmla="*/ 61675 w 370641"/>
                <a:gd name="connsiteY152" fmla="*/ 258621 h 370767"/>
                <a:gd name="connsiteX153" fmla="*/ 49292 w 370641"/>
                <a:gd name="connsiteY153" fmla="*/ 279194 h 370767"/>
                <a:gd name="connsiteX154" fmla="*/ 49292 w 370641"/>
                <a:gd name="connsiteY154" fmla="*/ 289767 h 370767"/>
                <a:gd name="connsiteX155" fmla="*/ 68342 w 370641"/>
                <a:gd name="connsiteY155" fmla="*/ 311484 h 370767"/>
                <a:gd name="connsiteX156" fmla="*/ 77867 w 370641"/>
                <a:gd name="connsiteY156" fmla="*/ 312723 h 370767"/>
                <a:gd name="connsiteX157" fmla="*/ 80629 w 370641"/>
                <a:gd name="connsiteY157" fmla="*/ 311389 h 370767"/>
                <a:gd name="connsiteX158" fmla="*/ 95298 w 370641"/>
                <a:gd name="connsiteY158" fmla="*/ 304341 h 370767"/>
                <a:gd name="connsiteX159" fmla="*/ 108252 w 370641"/>
                <a:gd name="connsiteY159" fmla="*/ 300626 h 370767"/>
                <a:gd name="connsiteX160" fmla="*/ 185881 w 370641"/>
                <a:gd name="connsiteY160" fmla="*/ 271098 h 370767"/>
                <a:gd name="connsiteX161" fmla="*/ 185881 w 370641"/>
                <a:gd name="connsiteY161" fmla="*/ 271098 h 370767"/>
                <a:gd name="connsiteX162" fmla="*/ 100156 w 370641"/>
                <a:gd name="connsiteY162" fmla="*/ 185373 h 370767"/>
                <a:gd name="connsiteX163" fmla="*/ 185881 w 370641"/>
                <a:gd name="connsiteY163" fmla="*/ 99648 h 370767"/>
                <a:gd name="connsiteX164" fmla="*/ 185881 w 370641"/>
                <a:gd name="connsiteY164" fmla="*/ 99648 h 370767"/>
                <a:gd name="connsiteX165" fmla="*/ 271606 w 370641"/>
                <a:gd name="connsiteY165" fmla="*/ 185373 h 370767"/>
                <a:gd name="connsiteX166" fmla="*/ 271606 w 370641"/>
                <a:gd name="connsiteY166" fmla="*/ 185373 h 370767"/>
                <a:gd name="connsiteX167" fmla="*/ 185881 w 370641"/>
                <a:gd name="connsiteY167" fmla="*/ 271098 h 370767"/>
                <a:gd name="connsiteX168" fmla="*/ 185690 w 370641"/>
                <a:gd name="connsiteY168" fmla="*/ 271098 h 370767"/>
                <a:gd name="connsiteX169" fmla="*/ 185881 w 370641"/>
                <a:gd name="connsiteY169" fmla="*/ 113555 h 370767"/>
                <a:gd name="connsiteX170" fmla="*/ 119663 w 370641"/>
                <a:gd name="connsiteY170" fmla="*/ 190212 h 370767"/>
                <a:gd name="connsiteX171" fmla="*/ 185881 w 370641"/>
                <a:gd name="connsiteY171" fmla="*/ 256430 h 370767"/>
                <a:gd name="connsiteX172" fmla="*/ 185881 w 370641"/>
                <a:gd name="connsiteY172" fmla="*/ 256430 h 370767"/>
                <a:gd name="connsiteX173" fmla="*/ 252356 w 370641"/>
                <a:gd name="connsiteY173" fmla="*/ 180001 h 370767"/>
                <a:gd name="connsiteX174" fmla="*/ 186357 w 370641"/>
                <a:gd name="connsiteY174" fmla="*/ 113555 h 37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70641" h="370767">
                  <a:moveTo>
                    <a:pt x="191977" y="370634"/>
                  </a:moveTo>
                  <a:lnTo>
                    <a:pt x="191500" y="370634"/>
                  </a:lnTo>
                  <a:cubicBezTo>
                    <a:pt x="181975" y="370634"/>
                    <a:pt x="172450" y="369968"/>
                    <a:pt x="160830" y="369206"/>
                  </a:cubicBezTo>
                  <a:cubicBezTo>
                    <a:pt x="151600" y="368530"/>
                    <a:pt x="143885" y="361929"/>
                    <a:pt x="141780" y="352918"/>
                  </a:cubicBezTo>
                  <a:cubicBezTo>
                    <a:pt x="139970" y="346155"/>
                    <a:pt x="138446" y="339392"/>
                    <a:pt x="136827" y="332630"/>
                  </a:cubicBezTo>
                  <a:cubicBezTo>
                    <a:pt x="135932" y="328515"/>
                    <a:pt x="133036" y="325115"/>
                    <a:pt x="129112" y="323581"/>
                  </a:cubicBezTo>
                  <a:lnTo>
                    <a:pt x="123492" y="320914"/>
                  </a:lnTo>
                  <a:lnTo>
                    <a:pt x="114443" y="316628"/>
                  </a:lnTo>
                  <a:cubicBezTo>
                    <a:pt x="110538" y="314437"/>
                    <a:pt x="105775" y="314437"/>
                    <a:pt x="101870" y="316628"/>
                  </a:cubicBezTo>
                  <a:lnTo>
                    <a:pt x="87011" y="323772"/>
                  </a:lnTo>
                  <a:lnTo>
                    <a:pt x="84249" y="325010"/>
                  </a:lnTo>
                  <a:cubicBezTo>
                    <a:pt x="75715" y="329582"/>
                    <a:pt x="65170" y="327867"/>
                    <a:pt x="58531" y="320819"/>
                  </a:cubicBezTo>
                  <a:cubicBezTo>
                    <a:pt x="51102" y="313008"/>
                    <a:pt x="44530" y="305674"/>
                    <a:pt x="38338" y="298340"/>
                  </a:cubicBezTo>
                  <a:cubicBezTo>
                    <a:pt x="31652" y="290691"/>
                    <a:pt x="31109" y="279461"/>
                    <a:pt x="37005" y="271193"/>
                  </a:cubicBezTo>
                  <a:lnTo>
                    <a:pt x="49197" y="250810"/>
                  </a:lnTo>
                  <a:cubicBezTo>
                    <a:pt x="50292" y="249305"/>
                    <a:pt x="50292" y="247267"/>
                    <a:pt x="49197" y="245762"/>
                  </a:cubicBezTo>
                  <a:cubicBezTo>
                    <a:pt x="46977" y="240990"/>
                    <a:pt x="45139" y="236056"/>
                    <a:pt x="43672" y="230998"/>
                  </a:cubicBezTo>
                  <a:lnTo>
                    <a:pt x="42911" y="228807"/>
                  </a:lnTo>
                  <a:cubicBezTo>
                    <a:pt x="41796" y="224283"/>
                    <a:pt x="38395" y="220673"/>
                    <a:pt x="33957" y="219282"/>
                  </a:cubicBezTo>
                  <a:lnTo>
                    <a:pt x="18336" y="213758"/>
                  </a:lnTo>
                  <a:lnTo>
                    <a:pt x="15288" y="212710"/>
                  </a:lnTo>
                  <a:cubicBezTo>
                    <a:pt x="5887" y="209900"/>
                    <a:pt x="-419" y="201080"/>
                    <a:pt x="-47" y="191279"/>
                  </a:cubicBezTo>
                  <a:cubicBezTo>
                    <a:pt x="-47" y="181182"/>
                    <a:pt x="524" y="171086"/>
                    <a:pt x="1286" y="161180"/>
                  </a:cubicBezTo>
                  <a:cubicBezTo>
                    <a:pt x="1839" y="151359"/>
                    <a:pt x="8973" y="143168"/>
                    <a:pt x="18622" y="141273"/>
                  </a:cubicBezTo>
                  <a:lnTo>
                    <a:pt x="38529" y="136510"/>
                  </a:lnTo>
                  <a:cubicBezTo>
                    <a:pt x="42901" y="135472"/>
                    <a:pt x="46463" y="132329"/>
                    <a:pt x="48054" y="128128"/>
                  </a:cubicBezTo>
                  <a:cubicBezTo>
                    <a:pt x="49959" y="124032"/>
                    <a:pt x="51864" y="119841"/>
                    <a:pt x="53959" y="115841"/>
                  </a:cubicBezTo>
                  <a:cubicBezTo>
                    <a:pt x="56379" y="111869"/>
                    <a:pt x="56560" y="106925"/>
                    <a:pt x="54436" y="102792"/>
                  </a:cubicBezTo>
                  <a:cubicBezTo>
                    <a:pt x="51388" y="96696"/>
                    <a:pt x="48435" y="90504"/>
                    <a:pt x="45578" y="84313"/>
                  </a:cubicBezTo>
                  <a:cubicBezTo>
                    <a:pt x="41072" y="75769"/>
                    <a:pt x="42787" y="65273"/>
                    <a:pt x="49768" y="58596"/>
                  </a:cubicBezTo>
                  <a:cubicBezTo>
                    <a:pt x="56817" y="51642"/>
                    <a:pt x="64532" y="44689"/>
                    <a:pt x="72533" y="37831"/>
                  </a:cubicBezTo>
                  <a:cubicBezTo>
                    <a:pt x="79791" y="31621"/>
                    <a:pt x="90278" y="30964"/>
                    <a:pt x="98251" y="36212"/>
                  </a:cubicBezTo>
                  <a:cubicBezTo>
                    <a:pt x="103204" y="39165"/>
                    <a:pt x="107776" y="42117"/>
                    <a:pt x="113014" y="45165"/>
                  </a:cubicBezTo>
                  <a:lnTo>
                    <a:pt x="116824" y="47547"/>
                  </a:lnTo>
                  <a:cubicBezTo>
                    <a:pt x="120330" y="49690"/>
                    <a:pt x="124635" y="50042"/>
                    <a:pt x="128445" y="48499"/>
                  </a:cubicBezTo>
                  <a:lnTo>
                    <a:pt x="142351" y="43546"/>
                  </a:lnTo>
                  <a:cubicBezTo>
                    <a:pt x="146380" y="42393"/>
                    <a:pt x="149581" y="39326"/>
                    <a:pt x="150924" y="35355"/>
                  </a:cubicBezTo>
                  <a:cubicBezTo>
                    <a:pt x="153305" y="28687"/>
                    <a:pt x="155591" y="22019"/>
                    <a:pt x="157972" y="15447"/>
                  </a:cubicBezTo>
                  <a:cubicBezTo>
                    <a:pt x="160630" y="5703"/>
                    <a:pt x="169803" y="-802"/>
                    <a:pt x="179880" y="-78"/>
                  </a:cubicBezTo>
                  <a:cubicBezTo>
                    <a:pt x="190929" y="-78"/>
                    <a:pt x="201121" y="779"/>
                    <a:pt x="211027" y="1731"/>
                  </a:cubicBezTo>
                  <a:cubicBezTo>
                    <a:pt x="220018" y="2627"/>
                    <a:pt x="227391" y="9266"/>
                    <a:pt x="229220" y="18114"/>
                  </a:cubicBezTo>
                  <a:cubicBezTo>
                    <a:pt x="230648" y="23353"/>
                    <a:pt x="231887" y="28592"/>
                    <a:pt x="233125" y="33831"/>
                  </a:cubicBezTo>
                  <a:lnTo>
                    <a:pt x="234458" y="39641"/>
                  </a:lnTo>
                  <a:cubicBezTo>
                    <a:pt x="235420" y="43651"/>
                    <a:pt x="238259" y="46946"/>
                    <a:pt x="242078" y="48499"/>
                  </a:cubicBezTo>
                  <a:cubicBezTo>
                    <a:pt x="246936" y="50880"/>
                    <a:pt x="251603" y="53071"/>
                    <a:pt x="255889" y="55071"/>
                  </a:cubicBezTo>
                  <a:cubicBezTo>
                    <a:pt x="259357" y="56729"/>
                    <a:pt x="263376" y="56729"/>
                    <a:pt x="266843" y="55071"/>
                  </a:cubicBezTo>
                  <a:lnTo>
                    <a:pt x="279702" y="48975"/>
                  </a:lnTo>
                  <a:lnTo>
                    <a:pt x="285703" y="46118"/>
                  </a:lnTo>
                  <a:cubicBezTo>
                    <a:pt x="294551" y="41069"/>
                    <a:pt x="305724" y="42851"/>
                    <a:pt x="312563" y="50404"/>
                  </a:cubicBezTo>
                  <a:cubicBezTo>
                    <a:pt x="319040" y="57072"/>
                    <a:pt x="325708" y="64406"/>
                    <a:pt x="332756" y="72788"/>
                  </a:cubicBezTo>
                  <a:cubicBezTo>
                    <a:pt x="339014" y="80055"/>
                    <a:pt x="339671" y="90600"/>
                    <a:pt x="334375" y="98600"/>
                  </a:cubicBezTo>
                  <a:lnTo>
                    <a:pt x="322279" y="118508"/>
                  </a:lnTo>
                  <a:cubicBezTo>
                    <a:pt x="319993" y="122223"/>
                    <a:pt x="320183" y="123937"/>
                    <a:pt x="321421" y="126128"/>
                  </a:cubicBezTo>
                  <a:lnTo>
                    <a:pt x="321898" y="127080"/>
                  </a:lnTo>
                  <a:lnTo>
                    <a:pt x="327422" y="141844"/>
                  </a:lnTo>
                  <a:cubicBezTo>
                    <a:pt x="328584" y="146302"/>
                    <a:pt x="331918" y="149883"/>
                    <a:pt x="336280" y="151369"/>
                  </a:cubicBezTo>
                  <a:cubicBezTo>
                    <a:pt x="342853" y="153560"/>
                    <a:pt x="349425" y="155941"/>
                    <a:pt x="355902" y="158227"/>
                  </a:cubicBezTo>
                  <a:cubicBezTo>
                    <a:pt x="364846" y="161037"/>
                    <a:pt x="370827" y="169438"/>
                    <a:pt x="370571" y="178801"/>
                  </a:cubicBezTo>
                  <a:cubicBezTo>
                    <a:pt x="370571" y="189564"/>
                    <a:pt x="369808" y="199947"/>
                    <a:pt x="369046" y="209852"/>
                  </a:cubicBezTo>
                  <a:cubicBezTo>
                    <a:pt x="368361" y="219539"/>
                    <a:pt x="361245" y="227550"/>
                    <a:pt x="351711" y="229379"/>
                  </a:cubicBezTo>
                  <a:lnTo>
                    <a:pt x="332661" y="234141"/>
                  </a:lnTo>
                  <a:cubicBezTo>
                    <a:pt x="328403" y="234922"/>
                    <a:pt x="324831" y="237780"/>
                    <a:pt x="323136" y="241761"/>
                  </a:cubicBezTo>
                  <a:lnTo>
                    <a:pt x="321136" y="245952"/>
                  </a:lnTo>
                  <a:cubicBezTo>
                    <a:pt x="319516" y="249572"/>
                    <a:pt x="317802" y="253096"/>
                    <a:pt x="316183" y="256620"/>
                  </a:cubicBezTo>
                  <a:cubicBezTo>
                    <a:pt x="314382" y="260221"/>
                    <a:pt x="314382" y="264450"/>
                    <a:pt x="316183" y="268050"/>
                  </a:cubicBezTo>
                  <a:lnTo>
                    <a:pt x="321040" y="278337"/>
                  </a:lnTo>
                  <a:lnTo>
                    <a:pt x="324946" y="286434"/>
                  </a:lnTo>
                  <a:cubicBezTo>
                    <a:pt x="329622" y="295082"/>
                    <a:pt x="327813" y="305798"/>
                    <a:pt x="320564" y="312437"/>
                  </a:cubicBezTo>
                  <a:cubicBezTo>
                    <a:pt x="313325" y="319390"/>
                    <a:pt x="305705" y="326153"/>
                    <a:pt x="297799" y="332725"/>
                  </a:cubicBezTo>
                  <a:cubicBezTo>
                    <a:pt x="294142" y="336459"/>
                    <a:pt x="289113" y="338526"/>
                    <a:pt x="283893" y="338440"/>
                  </a:cubicBezTo>
                  <a:lnTo>
                    <a:pt x="281797" y="337964"/>
                  </a:lnTo>
                  <a:lnTo>
                    <a:pt x="279035" y="337107"/>
                  </a:lnTo>
                  <a:cubicBezTo>
                    <a:pt x="276692" y="336449"/>
                    <a:pt x="274425" y="335554"/>
                    <a:pt x="272272" y="334440"/>
                  </a:cubicBezTo>
                  <a:cubicBezTo>
                    <a:pt x="268081" y="332058"/>
                    <a:pt x="263890" y="329486"/>
                    <a:pt x="259795" y="326915"/>
                  </a:cubicBezTo>
                  <a:lnTo>
                    <a:pt x="254937" y="323962"/>
                  </a:lnTo>
                  <a:cubicBezTo>
                    <a:pt x="251403" y="321676"/>
                    <a:pt x="246945" y="321352"/>
                    <a:pt x="243126" y="323105"/>
                  </a:cubicBezTo>
                  <a:cubicBezTo>
                    <a:pt x="238078" y="324915"/>
                    <a:pt x="232934" y="326819"/>
                    <a:pt x="227791" y="328534"/>
                  </a:cubicBezTo>
                  <a:cubicBezTo>
                    <a:pt x="223676" y="329734"/>
                    <a:pt x="220409" y="332858"/>
                    <a:pt x="219028" y="336916"/>
                  </a:cubicBezTo>
                  <a:cubicBezTo>
                    <a:pt x="217694" y="340917"/>
                    <a:pt x="216265" y="344917"/>
                    <a:pt x="214837" y="348917"/>
                  </a:cubicBezTo>
                  <a:lnTo>
                    <a:pt x="212646" y="354918"/>
                  </a:lnTo>
                  <a:cubicBezTo>
                    <a:pt x="210103" y="364234"/>
                    <a:pt x="201626" y="370673"/>
                    <a:pt x="191977" y="370634"/>
                  </a:cubicBezTo>
                  <a:close/>
                  <a:moveTo>
                    <a:pt x="108252" y="300626"/>
                  </a:moveTo>
                  <a:cubicBezTo>
                    <a:pt x="112738" y="300664"/>
                    <a:pt x="117148" y="301769"/>
                    <a:pt x="121111" y="303864"/>
                  </a:cubicBezTo>
                  <a:lnTo>
                    <a:pt x="129779" y="307960"/>
                  </a:lnTo>
                  <a:lnTo>
                    <a:pt x="135589" y="310722"/>
                  </a:lnTo>
                  <a:cubicBezTo>
                    <a:pt x="143475" y="314247"/>
                    <a:pt x="149209" y="321324"/>
                    <a:pt x="151019" y="329772"/>
                  </a:cubicBezTo>
                  <a:cubicBezTo>
                    <a:pt x="152543" y="336440"/>
                    <a:pt x="154162" y="343012"/>
                    <a:pt x="155877" y="349680"/>
                  </a:cubicBezTo>
                  <a:cubicBezTo>
                    <a:pt x="156477" y="352680"/>
                    <a:pt x="158935" y="354947"/>
                    <a:pt x="161973" y="355299"/>
                  </a:cubicBezTo>
                  <a:cubicBezTo>
                    <a:pt x="173117" y="356061"/>
                    <a:pt x="182833" y="356538"/>
                    <a:pt x="191977" y="356728"/>
                  </a:cubicBezTo>
                  <a:cubicBezTo>
                    <a:pt x="194929" y="356728"/>
                    <a:pt x="197882" y="356061"/>
                    <a:pt x="199787" y="350632"/>
                  </a:cubicBezTo>
                  <a:lnTo>
                    <a:pt x="201978" y="344631"/>
                  </a:lnTo>
                  <a:cubicBezTo>
                    <a:pt x="203312" y="340631"/>
                    <a:pt x="204740" y="336630"/>
                    <a:pt x="206169" y="332725"/>
                  </a:cubicBezTo>
                  <a:cubicBezTo>
                    <a:pt x="208884" y="324486"/>
                    <a:pt x="215408" y="318066"/>
                    <a:pt x="223695" y="315485"/>
                  </a:cubicBezTo>
                  <a:lnTo>
                    <a:pt x="238840" y="310151"/>
                  </a:lnTo>
                  <a:cubicBezTo>
                    <a:pt x="246746" y="306941"/>
                    <a:pt x="255708" y="307722"/>
                    <a:pt x="262938" y="312246"/>
                  </a:cubicBezTo>
                  <a:lnTo>
                    <a:pt x="267891" y="315294"/>
                  </a:lnTo>
                  <a:cubicBezTo>
                    <a:pt x="271891" y="317675"/>
                    <a:pt x="275797" y="320152"/>
                    <a:pt x="279892" y="322438"/>
                  </a:cubicBezTo>
                  <a:cubicBezTo>
                    <a:pt x="281150" y="323057"/>
                    <a:pt x="282455" y="323572"/>
                    <a:pt x="283798" y="323962"/>
                  </a:cubicBezTo>
                  <a:lnTo>
                    <a:pt x="285703" y="324534"/>
                  </a:lnTo>
                  <a:cubicBezTo>
                    <a:pt x="286703" y="324248"/>
                    <a:pt x="287617" y="323724"/>
                    <a:pt x="288370" y="323009"/>
                  </a:cubicBezTo>
                  <a:cubicBezTo>
                    <a:pt x="296752" y="315961"/>
                    <a:pt x="304181" y="309389"/>
                    <a:pt x="311230" y="302626"/>
                  </a:cubicBezTo>
                  <a:cubicBezTo>
                    <a:pt x="313982" y="300226"/>
                    <a:pt x="314554" y="296168"/>
                    <a:pt x="312563" y="293101"/>
                  </a:cubicBezTo>
                  <a:lnTo>
                    <a:pt x="308753" y="285100"/>
                  </a:lnTo>
                  <a:lnTo>
                    <a:pt x="303800" y="274718"/>
                  </a:lnTo>
                  <a:cubicBezTo>
                    <a:pt x="300228" y="267279"/>
                    <a:pt x="300228" y="258630"/>
                    <a:pt x="303800" y="251191"/>
                  </a:cubicBezTo>
                  <a:lnTo>
                    <a:pt x="308944" y="240428"/>
                  </a:lnTo>
                  <a:lnTo>
                    <a:pt x="310944" y="236237"/>
                  </a:lnTo>
                  <a:cubicBezTo>
                    <a:pt x="314478" y="228360"/>
                    <a:pt x="321555" y="222625"/>
                    <a:pt x="329994" y="220806"/>
                  </a:cubicBezTo>
                  <a:lnTo>
                    <a:pt x="349044" y="216044"/>
                  </a:lnTo>
                  <a:cubicBezTo>
                    <a:pt x="355045" y="214615"/>
                    <a:pt x="355330" y="210615"/>
                    <a:pt x="355426" y="209281"/>
                  </a:cubicBezTo>
                  <a:cubicBezTo>
                    <a:pt x="356188" y="199756"/>
                    <a:pt x="356759" y="189469"/>
                    <a:pt x="356950" y="179087"/>
                  </a:cubicBezTo>
                  <a:cubicBezTo>
                    <a:pt x="357121" y="175829"/>
                    <a:pt x="354902" y="172924"/>
                    <a:pt x="351711" y="172229"/>
                  </a:cubicBezTo>
                  <a:lnTo>
                    <a:pt x="332661" y="165371"/>
                  </a:lnTo>
                  <a:cubicBezTo>
                    <a:pt x="324060" y="162542"/>
                    <a:pt x="317402" y="155674"/>
                    <a:pt x="314849" y="146988"/>
                  </a:cubicBezTo>
                  <a:lnTo>
                    <a:pt x="309611" y="132891"/>
                  </a:lnTo>
                  <a:cubicBezTo>
                    <a:pt x="306067" y="126033"/>
                    <a:pt x="306619" y="117784"/>
                    <a:pt x="311039" y="111459"/>
                  </a:cubicBezTo>
                  <a:lnTo>
                    <a:pt x="323041" y="91552"/>
                  </a:lnTo>
                  <a:cubicBezTo>
                    <a:pt x="325422" y="88828"/>
                    <a:pt x="325422" y="84751"/>
                    <a:pt x="323041" y="82027"/>
                  </a:cubicBezTo>
                  <a:cubicBezTo>
                    <a:pt x="316183" y="73931"/>
                    <a:pt x="309706" y="66787"/>
                    <a:pt x="303419" y="60405"/>
                  </a:cubicBezTo>
                  <a:cubicBezTo>
                    <a:pt x="300886" y="57243"/>
                    <a:pt x="296323" y="56624"/>
                    <a:pt x="293037" y="58976"/>
                  </a:cubicBezTo>
                  <a:lnTo>
                    <a:pt x="287036" y="61834"/>
                  </a:lnTo>
                  <a:cubicBezTo>
                    <a:pt x="282655" y="63930"/>
                    <a:pt x="278368" y="66025"/>
                    <a:pt x="273892" y="68025"/>
                  </a:cubicBezTo>
                  <a:cubicBezTo>
                    <a:pt x="266681" y="71397"/>
                    <a:pt x="258337" y="71397"/>
                    <a:pt x="251127" y="68025"/>
                  </a:cubicBezTo>
                  <a:cubicBezTo>
                    <a:pt x="246460" y="65930"/>
                    <a:pt x="241602" y="63644"/>
                    <a:pt x="237316" y="61453"/>
                  </a:cubicBezTo>
                  <a:cubicBezTo>
                    <a:pt x="229467" y="58100"/>
                    <a:pt x="223695" y="51195"/>
                    <a:pt x="221790" y="42879"/>
                  </a:cubicBezTo>
                  <a:lnTo>
                    <a:pt x="220361" y="36974"/>
                  </a:lnTo>
                  <a:cubicBezTo>
                    <a:pt x="219123" y="31925"/>
                    <a:pt x="217980" y="26782"/>
                    <a:pt x="216551" y="21734"/>
                  </a:cubicBezTo>
                  <a:cubicBezTo>
                    <a:pt x="215122" y="16685"/>
                    <a:pt x="212074" y="16019"/>
                    <a:pt x="210741" y="15924"/>
                  </a:cubicBezTo>
                  <a:cubicBezTo>
                    <a:pt x="201216" y="14971"/>
                    <a:pt x="191691" y="14400"/>
                    <a:pt x="180642" y="14114"/>
                  </a:cubicBezTo>
                  <a:cubicBezTo>
                    <a:pt x="176641" y="14114"/>
                    <a:pt x="174451" y="14971"/>
                    <a:pt x="172546" y="20210"/>
                  </a:cubicBezTo>
                  <a:cubicBezTo>
                    <a:pt x="170641" y="25449"/>
                    <a:pt x="167879" y="33354"/>
                    <a:pt x="165592" y="39926"/>
                  </a:cubicBezTo>
                  <a:cubicBezTo>
                    <a:pt x="162801" y="47956"/>
                    <a:pt x="156430" y="54233"/>
                    <a:pt x="148352" y="56881"/>
                  </a:cubicBezTo>
                  <a:lnTo>
                    <a:pt x="134255" y="61929"/>
                  </a:lnTo>
                  <a:cubicBezTo>
                    <a:pt x="126407" y="64882"/>
                    <a:pt x="117643" y="63996"/>
                    <a:pt x="110538" y="59548"/>
                  </a:cubicBezTo>
                  <a:lnTo>
                    <a:pt x="106728" y="57262"/>
                  </a:lnTo>
                  <a:lnTo>
                    <a:pt x="92059" y="48308"/>
                  </a:lnTo>
                  <a:cubicBezTo>
                    <a:pt x="89297" y="46003"/>
                    <a:pt x="85287" y="46003"/>
                    <a:pt x="82534" y="48308"/>
                  </a:cubicBezTo>
                  <a:cubicBezTo>
                    <a:pt x="74819" y="54976"/>
                    <a:pt x="67390" y="61739"/>
                    <a:pt x="60437" y="68406"/>
                  </a:cubicBezTo>
                  <a:cubicBezTo>
                    <a:pt x="57855" y="70902"/>
                    <a:pt x="57341" y="74855"/>
                    <a:pt x="59198" y="77931"/>
                  </a:cubicBezTo>
                  <a:lnTo>
                    <a:pt x="67961" y="96219"/>
                  </a:lnTo>
                  <a:cubicBezTo>
                    <a:pt x="72152" y="104401"/>
                    <a:pt x="71943" y="114136"/>
                    <a:pt x="67390" y="122127"/>
                  </a:cubicBezTo>
                  <a:cubicBezTo>
                    <a:pt x="65389" y="125937"/>
                    <a:pt x="63580" y="129842"/>
                    <a:pt x="61865" y="133748"/>
                  </a:cubicBezTo>
                  <a:cubicBezTo>
                    <a:pt x="58398" y="142092"/>
                    <a:pt x="51073" y="148207"/>
                    <a:pt x="42244" y="150131"/>
                  </a:cubicBezTo>
                  <a:lnTo>
                    <a:pt x="22527" y="154893"/>
                  </a:lnTo>
                  <a:cubicBezTo>
                    <a:pt x="18917" y="155351"/>
                    <a:pt x="16155" y="158313"/>
                    <a:pt x="15955" y="161942"/>
                  </a:cubicBezTo>
                  <a:cubicBezTo>
                    <a:pt x="15288" y="171467"/>
                    <a:pt x="14907" y="180992"/>
                    <a:pt x="14716" y="191279"/>
                  </a:cubicBezTo>
                  <a:cubicBezTo>
                    <a:pt x="14412" y="194936"/>
                    <a:pt x="16917" y="198223"/>
                    <a:pt x="20527" y="198899"/>
                  </a:cubicBezTo>
                  <a:lnTo>
                    <a:pt x="23670" y="200042"/>
                  </a:lnTo>
                  <a:lnTo>
                    <a:pt x="39100" y="205471"/>
                  </a:lnTo>
                  <a:cubicBezTo>
                    <a:pt x="47873" y="208433"/>
                    <a:pt x="54598" y="215577"/>
                    <a:pt x="57007" y="224521"/>
                  </a:cubicBezTo>
                  <a:lnTo>
                    <a:pt x="57674" y="226807"/>
                  </a:lnTo>
                  <a:cubicBezTo>
                    <a:pt x="58960" y="231179"/>
                    <a:pt x="60579" y="235446"/>
                    <a:pt x="62532" y="239571"/>
                  </a:cubicBezTo>
                  <a:cubicBezTo>
                    <a:pt x="65675" y="245619"/>
                    <a:pt x="65351" y="252877"/>
                    <a:pt x="61675" y="258621"/>
                  </a:cubicBezTo>
                  <a:cubicBezTo>
                    <a:pt x="57579" y="265479"/>
                    <a:pt x="53579" y="272432"/>
                    <a:pt x="49292" y="279194"/>
                  </a:cubicBezTo>
                  <a:cubicBezTo>
                    <a:pt x="46549" y="282186"/>
                    <a:pt x="46549" y="286777"/>
                    <a:pt x="49292" y="289767"/>
                  </a:cubicBezTo>
                  <a:cubicBezTo>
                    <a:pt x="55198" y="296816"/>
                    <a:pt x="61579" y="303959"/>
                    <a:pt x="68342" y="311484"/>
                  </a:cubicBezTo>
                  <a:cubicBezTo>
                    <a:pt x="70743" y="314247"/>
                    <a:pt x="74838" y="314780"/>
                    <a:pt x="77867" y="312723"/>
                  </a:cubicBezTo>
                  <a:lnTo>
                    <a:pt x="80629" y="311389"/>
                  </a:lnTo>
                  <a:cubicBezTo>
                    <a:pt x="85582" y="309103"/>
                    <a:pt x="90154" y="306817"/>
                    <a:pt x="95298" y="304341"/>
                  </a:cubicBezTo>
                  <a:cubicBezTo>
                    <a:pt x="99251" y="302055"/>
                    <a:pt x="103699" y="300788"/>
                    <a:pt x="108252" y="300626"/>
                  </a:cubicBezTo>
                  <a:close/>
                  <a:moveTo>
                    <a:pt x="185881" y="271098"/>
                  </a:moveTo>
                  <a:lnTo>
                    <a:pt x="185881" y="271098"/>
                  </a:lnTo>
                  <a:cubicBezTo>
                    <a:pt x="138532" y="271098"/>
                    <a:pt x="100156" y="232722"/>
                    <a:pt x="100156" y="185373"/>
                  </a:cubicBezTo>
                  <a:cubicBezTo>
                    <a:pt x="100156" y="138025"/>
                    <a:pt x="138532" y="99648"/>
                    <a:pt x="185881" y="99648"/>
                  </a:cubicBezTo>
                  <a:lnTo>
                    <a:pt x="185881" y="99648"/>
                  </a:lnTo>
                  <a:cubicBezTo>
                    <a:pt x="233229" y="99648"/>
                    <a:pt x="271606" y="138025"/>
                    <a:pt x="271606" y="185373"/>
                  </a:cubicBezTo>
                  <a:lnTo>
                    <a:pt x="271606" y="185373"/>
                  </a:lnTo>
                  <a:cubicBezTo>
                    <a:pt x="271606" y="232722"/>
                    <a:pt x="233229" y="271098"/>
                    <a:pt x="185881" y="271098"/>
                  </a:cubicBezTo>
                  <a:cubicBezTo>
                    <a:pt x="185814" y="271098"/>
                    <a:pt x="185757" y="271098"/>
                    <a:pt x="185690" y="271098"/>
                  </a:cubicBezTo>
                  <a:close/>
                  <a:moveTo>
                    <a:pt x="185881" y="113555"/>
                  </a:moveTo>
                  <a:cubicBezTo>
                    <a:pt x="146428" y="116441"/>
                    <a:pt x="116777" y="150760"/>
                    <a:pt x="119663" y="190212"/>
                  </a:cubicBezTo>
                  <a:cubicBezTo>
                    <a:pt x="122254" y="225655"/>
                    <a:pt x="150438" y="253839"/>
                    <a:pt x="185881" y="256430"/>
                  </a:cubicBezTo>
                  <a:lnTo>
                    <a:pt x="185881" y="256430"/>
                  </a:lnTo>
                  <a:cubicBezTo>
                    <a:pt x="225343" y="253677"/>
                    <a:pt x="255108" y="219463"/>
                    <a:pt x="252356" y="180001"/>
                  </a:cubicBezTo>
                  <a:cubicBezTo>
                    <a:pt x="249889" y="144540"/>
                    <a:pt x="221799" y="116260"/>
                    <a:pt x="186357" y="1135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AE40C4F-0F70-202D-13A3-0B5AB0590A0B}"/>
                </a:ext>
              </a:extLst>
            </p:cNvPr>
            <p:cNvSpPr/>
            <p:nvPr/>
          </p:nvSpPr>
          <p:spPr>
            <a:xfrm>
              <a:off x="3861454" y="3044236"/>
              <a:ext cx="248418" cy="249006"/>
            </a:xfrm>
            <a:custGeom>
              <a:avLst/>
              <a:gdLst>
                <a:gd name="connsiteX0" fmla="*/ 129960 w 248418"/>
                <a:gd name="connsiteY0" fmla="*/ 248868 h 249006"/>
                <a:gd name="connsiteX1" fmla="*/ 129960 w 248418"/>
                <a:gd name="connsiteY1" fmla="*/ 248868 h 249006"/>
                <a:gd name="connsiteX2" fmla="*/ 109672 w 248418"/>
                <a:gd name="connsiteY2" fmla="*/ 248202 h 249006"/>
                <a:gd name="connsiteX3" fmla="*/ 94813 w 248418"/>
                <a:gd name="connsiteY3" fmla="*/ 235915 h 249006"/>
                <a:gd name="connsiteX4" fmla="*/ 91383 w 248418"/>
                <a:gd name="connsiteY4" fmla="*/ 222580 h 249006"/>
                <a:gd name="connsiteX5" fmla="*/ 87573 w 248418"/>
                <a:gd name="connsiteY5" fmla="*/ 218293 h 249006"/>
                <a:gd name="connsiteX6" fmla="*/ 83763 w 248418"/>
                <a:gd name="connsiteY6" fmla="*/ 216579 h 249006"/>
                <a:gd name="connsiteX7" fmla="*/ 77858 w 248418"/>
                <a:gd name="connsiteY7" fmla="*/ 213817 h 249006"/>
                <a:gd name="connsiteX8" fmla="*/ 71762 w 248418"/>
                <a:gd name="connsiteY8" fmla="*/ 213817 h 249006"/>
                <a:gd name="connsiteX9" fmla="*/ 62237 w 248418"/>
                <a:gd name="connsiteY9" fmla="*/ 218484 h 249006"/>
                <a:gd name="connsiteX10" fmla="*/ 60141 w 248418"/>
                <a:gd name="connsiteY10" fmla="*/ 219532 h 249006"/>
                <a:gd name="connsiteX11" fmla="*/ 40425 w 248418"/>
                <a:gd name="connsiteY11" fmla="*/ 216484 h 249006"/>
                <a:gd name="connsiteX12" fmla="*/ 26804 w 248418"/>
                <a:gd name="connsiteY12" fmla="*/ 201815 h 249006"/>
                <a:gd name="connsiteX13" fmla="*/ 25375 w 248418"/>
                <a:gd name="connsiteY13" fmla="*/ 181146 h 249006"/>
                <a:gd name="connsiteX14" fmla="*/ 33090 w 248418"/>
                <a:gd name="connsiteY14" fmla="*/ 167906 h 249006"/>
                <a:gd name="connsiteX15" fmla="*/ 33567 w 248418"/>
                <a:gd name="connsiteY15" fmla="*/ 167049 h 249006"/>
                <a:gd name="connsiteX16" fmla="*/ 29376 w 248418"/>
                <a:gd name="connsiteY16" fmla="*/ 156571 h 249006"/>
                <a:gd name="connsiteX17" fmla="*/ 28899 w 248418"/>
                <a:gd name="connsiteY17" fmla="*/ 155238 h 249006"/>
                <a:gd name="connsiteX18" fmla="*/ 24518 w 248418"/>
                <a:gd name="connsiteY18" fmla="*/ 150570 h 249006"/>
                <a:gd name="connsiteX19" fmla="*/ 14993 w 248418"/>
                <a:gd name="connsiteY19" fmla="*/ 147427 h 249006"/>
                <a:gd name="connsiteX20" fmla="*/ 11850 w 248418"/>
                <a:gd name="connsiteY20" fmla="*/ 146380 h 249006"/>
                <a:gd name="connsiteX21" fmla="*/ -56 w 248418"/>
                <a:gd name="connsiteY21" fmla="*/ 130092 h 249006"/>
                <a:gd name="connsiteX22" fmla="*/ 515 w 248418"/>
                <a:gd name="connsiteY22" fmla="*/ 110184 h 249006"/>
                <a:gd name="connsiteX23" fmla="*/ 13564 w 248418"/>
                <a:gd name="connsiteY23" fmla="*/ 94754 h 249006"/>
                <a:gd name="connsiteX24" fmla="*/ 26613 w 248418"/>
                <a:gd name="connsiteY24" fmla="*/ 91420 h 249006"/>
                <a:gd name="connsiteX25" fmla="*/ 31376 w 248418"/>
                <a:gd name="connsiteY25" fmla="*/ 87229 h 249006"/>
                <a:gd name="connsiteX26" fmla="*/ 35186 w 248418"/>
                <a:gd name="connsiteY26" fmla="*/ 78942 h 249006"/>
                <a:gd name="connsiteX27" fmla="*/ 35186 w 248418"/>
                <a:gd name="connsiteY27" fmla="*/ 72561 h 249006"/>
                <a:gd name="connsiteX28" fmla="*/ 29185 w 248418"/>
                <a:gd name="connsiteY28" fmla="*/ 60464 h 249006"/>
                <a:gd name="connsiteX29" fmla="*/ 32138 w 248418"/>
                <a:gd name="connsiteY29" fmla="*/ 40747 h 249006"/>
                <a:gd name="connsiteX30" fmla="*/ 46997 w 248418"/>
                <a:gd name="connsiteY30" fmla="*/ 26841 h 249006"/>
                <a:gd name="connsiteX31" fmla="*/ 66809 w 248418"/>
                <a:gd name="connsiteY31" fmla="*/ 25222 h 249006"/>
                <a:gd name="connsiteX32" fmla="*/ 76334 w 248418"/>
                <a:gd name="connsiteY32" fmla="*/ 31032 h 249006"/>
                <a:gd name="connsiteX33" fmla="*/ 78715 w 248418"/>
                <a:gd name="connsiteY33" fmla="*/ 32460 h 249006"/>
                <a:gd name="connsiteX34" fmla="*/ 84335 w 248418"/>
                <a:gd name="connsiteY34" fmla="*/ 32460 h 249006"/>
                <a:gd name="connsiteX35" fmla="*/ 93384 w 248418"/>
                <a:gd name="connsiteY35" fmla="*/ 29127 h 249006"/>
                <a:gd name="connsiteX36" fmla="*/ 97480 w 248418"/>
                <a:gd name="connsiteY36" fmla="*/ 25126 h 249006"/>
                <a:gd name="connsiteX37" fmla="*/ 101861 w 248418"/>
                <a:gd name="connsiteY37" fmla="*/ 11982 h 249006"/>
                <a:gd name="connsiteX38" fmla="*/ 118530 w 248418"/>
                <a:gd name="connsiteY38" fmla="*/ -115 h 249006"/>
                <a:gd name="connsiteX39" fmla="*/ 139104 w 248418"/>
                <a:gd name="connsiteY39" fmla="*/ 838 h 249006"/>
                <a:gd name="connsiteX40" fmla="*/ 153391 w 248418"/>
                <a:gd name="connsiteY40" fmla="*/ 13220 h 249006"/>
                <a:gd name="connsiteX41" fmla="*/ 156154 w 248418"/>
                <a:gd name="connsiteY41" fmla="*/ 23412 h 249006"/>
                <a:gd name="connsiteX42" fmla="*/ 157106 w 248418"/>
                <a:gd name="connsiteY42" fmla="*/ 27412 h 249006"/>
                <a:gd name="connsiteX43" fmla="*/ 160821 w 248418"/>
                <a:gd name="connsiteY43" fmla="*/ 31508 h 249006"/>
                <a:gd name="connsiteX44" fmla="*/ 170346 w 248418"/>
                <a:gd name="connsiteY44" fmla="*/ 35699 h 249006"/>
                <a:gd name="connsiteX45" fmla="*/ 175584 w 248418"/>
                <a:gd name="connsiteY45" fmla="*/ 35699 h 249006"/>
                <a:gd name="connsiteX46" fmla="*/ 183966 w 248418"/>
                <a:gd name="connsiteY46" fmla="*/ 31603 h 249006"/>
                <a:gd name="connsiteX47" fmla="*/ 187872 w 248418"/>
                <a:gd name="connsiteY47" fmla="*/ 29698 h 249006"/>
                <a:gd name="connsiteX48" fmla="*/ 208350 w 248418"/>
                <a:gd name="connsiteY48" fmla="*/ 32746 h 249006"/>
                <a:gd name="connsiteX49" fmla="*/ 221971 w 248418"/>
                <a:gd name="connsiteY49" fmla="*/ 47415 h 249006"/>
                <a:gd name="connsiteX50" fmla="*/ 223495 w 248418"/>
                <a:gd name="connsiteY50" fmla="*/ 67132 h 249006"/>
                <a:gd name="connsiteX51" fmla="*/ 215685 w 248418"/>
                <a:gd name="connsiteY51" fmla="*/ 80371 h 249006"/>
                <a:gd name="connsiteX52" fmla="*/ 215685 w 248418"/>
                <a:gd name="connsiteY52" fmla="*/ 82943 h 249006"/>
                <a:gd name="connsiteX53" fmla="*/ 215685 w 248418"/>
                <a:gd name="connsiteY53" fmla="*/ 83895 h 249006"/>
                <a:gd name="connsiteX54" fmla="*/ 219495 w 248418"/>
                <a:gd name="connsiteY54" fmla="*/ 93420 h 249006"/>
                <a:gd name="connsiteX55" fmla="*/ 223876 w 248418"/>
                <a:gd name="connsiteY55" fmla="*/ 98278 h 249006"/>
                <a:gd name="connsiteX56" fmla="*/ 236830 w 248418"/>
                <a:gd name="connsiteY56" fmla="*/ 102660 h 249006"/>
                <a:gd name="connsiteX57" fmla="*/ 248355 w 248418"/>
                <a:gd name="connsiteY57" fmla="*/ 118376 h 249006"/>
                <a:gd name="connsiteX58" fmla="*/ 247594 w 248418"/>
                <a:gd name="connsiteY58" fmla="*/ 138950 h 249006"/>
                <a:gd name="connsiteX59" fmla="*/ 235021 w 248418"/>
                <a:gd name="connsiteY59" fmla="*/ 154285 h 249006"/>
                <a:gd name="connsiteX60" fmla="*/ 222162 w 248418"/>
                <a:gd name="connsiteY60" fmla="*/ 157619 h 249006"/>
                <a:gd name="connsiteX61" fmla="*/ 217875 w 248418"/>
                <a:gd name="connsiteY61" fmla="*/ 161429 h 249006"/>
                <a:gd name="connsiteX62" fmla="*/ 213399 w 248418"/>
                <a:gd name="connsiteY62" fmla="*/ 170954 h 249006"/>
                <a:gd name="connsiteX63" fmla="*/ 213399 w 248418"/>
                <a:gd name="connsiteY63" fmla="*/ 176478 h 249006"/>
                <a:gd name="connsiteX64" fmla="*/ 219304 w 248418"/>
                <a:gd name="connsiteY64" fmla="*/ 188385 h 249006"/>
                <a:gd name="connsiteX65" fmla="*/ 216161 w 248418"/>
                <a:gd name="connsiteY65" fmla="*/ 208387 h 249006"/>
                <a:gd name="connsiteX66" fmla="*/ 201302 w 248418"/>
                <a:gd name="connsiteY66" fmla="*/ 221913 h 249006"/>
                <a:gd name="connsiteX67" fmla="*/ 190539 w 248418"/>
                <a:gd name="connsiteY67" fmla="*/ 226485 h 249006"/>
                <a:gd name="connsiteX68" fmla="*/ 188443 w 248418"/>
                <a:gd name="connsiteY68" fmla="*/ 226485 h 249006"/>
                <a:gd name="connsiteX69" fmla="*/ 186729 w 248418"/>
                <a:gd name="connsiteY69" fmla="*/ 225913 h 249006"/>
                <a:gd name="connsiteX70" fmla="*/ 181776 w 248418"/>
                <a:gd name="connsiteY70" fmla="*/ 224008 h 249006"/>
                <a:gd name="connsiteX71" fmla="*/ 173298 w 248418"/>
                <a:gd name="connsiteY71" fmla="*/ 219150 h 249006"/>
                <a:gd name="connsiteX72" fmla="*/ 170155 w 248418"/>
                <a:gd name="connsiteY72" fmla="*/ 217245 h 249006"/>
                <a:gd name="connsiteX73" fmla="*/ 164536 w 248418"/>
                <a:gd name="connsiteY73" fmla="*/ 217245 h 249006"/>
                <a:gd name="connsiteX74" fmla="*/ 154439 w 248418"/>
                <a:gd name="connsiteY74" fmla="*/ 221056 h 249006"/>
                <a:gd name="connsiteX75" fmla="*/ 150248 w 248418"/>
                <a:gd name="connsiteY75" fmla="*/ 225056 h 249006"/>
                <a:gd name="connsiteX76" fmla="*/ 146247 w 248418"/>
                <a:gd name="connsiteY76" fmla="*/ 236962 h 249006"/>
                <a:gd name="connsiteX77" fmla="*/ 129960 w 248418"/>
                <a:gd name="connsiteY77" fmla="*/ 248868 h 249006"/>
                <a:gd name="connsiteX78" fmla="*/ 74620 w 248418"/>
                <a:gd name="connsiteY78" fmla="*/ 198767 h 249006"/>
                <a:gd name="connsiteX79" fmla="*/ 84145 w 248418"/>
                <a:gd name="connsiteY79" fmla="*/ 200958 h 249006"/>
                <a:gd name="connsiteX80" fmla="*/ 89764 w 248418"/>
                <a:gd name="connsiteY80" fmla="*/ 203530 h 249006"/>
                <a:gd name="connsiteX81" fmla="*/ 93765 w 248418"/>
                <a:gd name="connsiteY81" fmla="*/ 205339 h 249006"/>
                <a:gd name="connsiteX82" fmla="*/ 105385 w 248418"/>
                <a:gd name="connsiteY82" fmla="*/ 219150 h 249006"/>
                <a:gd name="connsiteX83" fmla="*/ 108719 w 248418"/>
                <a:gd name="connsiteY83" fmla="*/ 232105 h 249006"/>
                <a:gd name="connsiteX84" fmla="*/ 110624 w 248418"/>
                <a:gd name="connsiteY84" fmla="*/ 233914 h 249006"/>
                <a:gd name="connsiteX85" fmla="*/ 130150 w 248418"/>
                <a:gd name="connsiteY85" fmla="*/ 234581 h 249006"/>
                <a:gd name="connsiteX86" fmla="*/ 132913 w 248418"/>
                <a:gd name="connsiteY86" fmla="*/ 232200 h 249006"/>
                <a:gd name="connsiteX87" fmla="*/ 136913 w 248418"/>
                <a:gd name="connsiteY87" fmla="*/ 220389 h 249006"/>
                <a:gd name="connsiteX88" fmla="*/ 149772 w 248418"/>
                <a:gd name="connsiteY88" fmla="*/ 207435 h 249006"/>
                <a:gd name="connsiteX89" fmla="*/ 159297 w 248418"/>
                <a:gd name="connsiteY89" fmla="*/ 203720 h 249006"/>
                <a:gd name="connsiteX90" fmla="*/ 177394 w 248418"/>
                <a:gd name="connsiteY90" fmla="*/ 205053 h 249006"/>
                <a:gd name="connsiteX91" fmla="*/ 180538 w 248418"/>
                <a:gd name="connsiteY91" fmla="*/ 206959 h 249006"/>
                <a:gd name="connsiteX92" fmla="*/ 188443 w 248418"/>
                <a:gd name="connsiteY92" fmla="*/ 211626 h 249006"/>
                <a:gd name="connsiteX93" fmla="*/ 190634 w 248418"/>
                <a:gd name="connsiteY93" fmla="*/ 212388 h 249006"/>
                <a:gd name="connsiteX94" fmla="*/ 190634 w 248418"/>
                <a:gd name="connsiteY94" fmla="*/ 212388 h 249006"/>
                <a:gd name="connsiteX95" fmla="*/ 191491 w 248418"/>
                <a:gd name="connsiteY95" fmla="*/ 211721 h 249006"/>
                <a:gd name="connsiteX96" fmla="*/ 205874 w 248418"/>
                <a:gd name="connsiteY96" fmla="*/ 198672 h 249006"/>
                <a:gd name="connsiteX97" fmla="*/ 205874 w 248418"/>
                <a:gd name="connsiteY97" fmla="*/ 195148 h 249006"/>
                <a:gd name="connsiteX98" fmla="*/ 200730 w 248418"/>
                <a:gd name="connsiteY98" fmla="*/ 182860 h 249006"/>
                <a:gd name="connsiteX99" fmla="*/ 200730 w 248418"/>
                <a:gd name="connsiteY99" fmla="*/ 165334 h 249006"/>
                <a:gd name="connsiteX100" fmla="*/ 205207 w 248418"/>
                <a:gd name="connsiteY100" fmla="*/ 155809 h 249006"/>
                <a:gd name="connsiteX101" fmla="*/ 218923 w 248418"/>
                <a:gd name="connsiteY101" fmla="*/ 144189 h 249006"/>
                <a:gd name="connsiteX102" fmla="*/ 231687 w 248418"/>
                <a:gd name="connsiteY102" fmla="*/ 140855 h 249006"/>
                <a:gd name="connsiteX103" fmla="*/ 233973 w 248418"/>
                <a:gd name="connsiteY103" fmla="*/ 138569 h 249006"/>
                <a:gd name="connsiteX104" fmla="*/ 234735 w 248418"/>
                <a:gd name="connsiteY104" fmla="*/ 118852 h 249006"/>
                <a:gd name="connsiteX105" fmla="*/ 232830 w 248418"/>
                <a:gd name="connsiteY105" fmla="*/ 116757 h 249006"/>
                <a:gd name="connsiteX106" fmla="*/ 220162 w 248418"/>
                <a:gd name="connsiteY106" fmla="*/ 112375 h 249006"/>
                <a:gd name="connsiteX107" fmla="*/ 206731 w 248418"/>
                <a:gd name="connsiteY107" fmla="*/ 98945 h 249006"/>
                <a:gd name="connsiteX108" fmla="*/ 203207 w 248418"/>
                <a:gd name="connsiteY108" fmla="*/ 89992 h 249006"/>
                <a:gd name="connsiteX109" fmla="*/ 204064 w 248418"/>
                <a:gd name="connsiteY109" fmla="*/ 73608 h 249006"/>
                <a:gd name="connsiteX110" fmla="*/ 211780 w 248418"/>
                <a:gd name="connsiteY110" fmla="*/ 60464 h 249006"/>
                <a:gd name="connsiteX111" fmla="*/ 211780 w 248418"/>
                <a:gd name="connsiteY111" fmla="*/ 57225 h 249006"/>
                <a:gd name="connsiteX112" fmla="*/ 198825 w 248418"/>
                <a:gd name="connsiteY112" fmla="*/ 43319 h 249006"/>
                <a:gd name="connsiteX113" fmla="*/ 194730 w 248418"/>
                <a:gd name="connsiteY113" fmla="*/ 43319 h 249006"/>
                <a:gd name="connsiteX114" fmla="*/ 190920 w 248418"/>
                <a:gd name="connsiteY114" fmla="*/ 45224 h 249006"/>
                <a:gd name="connsiteX115" fmla="*/ 181680 w 248418"/>
                <a:gd name="connsiteY115" fmla="*/ 49510 h 249006"/>
                <a:gd name="connsiteX116" fmla="*/ 164631 w 248418"/>
                <a:gd name="connsiteY116" fmla="*/ 49510 h 249006"/>
                <a:gd name="connsiteX117" fmla="*/ 155106 w 248418"/>
                <a:gd name="connsiteY117" fmla="*/ 45224 h 249006"/>
                <a:gd name="connsiteX118" fmla="*/ 143580 w 248418"/>
                <a:gd name="connsiteY118" fmla="*/ 31699 h 249006"/>
                <a:gd name="connsiteX119" fmla="*/ 142533 w 248418"/>
                <a:gd name="connsiteY119" fmla="*/ 27698 h 249006"/>
                <a:gd name="connsiteX120" fmla="*/ 139961 w 248418"/>
                <a:gd name="connsiteY120" fmla="*/ 18173 h 249006"/>
                <a:gd name="connsiteX121" fmla="*/ 138247 w 248418"/>
                <a:gd name="connsiteY121" fmla="*/ 16173 h 249006"/>
                <a:gd name="connsiteX122" fmla="*/ 118625 w 248418"/>
                <a:gd name="connsiteY122" fmla="*/ 15220 h 249006"/>
                <a:gd name="connsiteX123" fmla="*/ 115672 w 248418"/>
                <a:gd name="connsiteY123" fmla="*/ 17697 h 249006"/>
                <a:gd name="connsiteX124" fmla="*/ 111291 w 248418"/>
                <a:gd name="connsiteY124" fmla="*/ 30651 h 249006"/>
                <a:gd name="connsiteX125" fmla="*/ 98718 w 248418"/>
                <a:gd name="connsiteY125" fmla="*/ 43509 h 249006"/>
                <a:gd name="connsiteX126" fmla="*/ 89193 w 248418"/>
                <a:gd name="connsiteY126" fmla="*/ 46939 h 249006"/>
                <a:gd name="connsiteX127" fmla="*/ 71476 w 248418"/>
                <a:gd name="connsiteY127" fmla="*/ 45415 h 249006"/>
                <a:gd name="connsiteX128" fmla="*/ 69095 w 248418"/>
                <a:gd name="connsiteY128" fmla="*/ 43986 h 249006"/>
                <a:gd name="connsiteX129" fmla="*/ 59570 w 248418"/>
                <a:gd name="connsiteY129" fmla="*/ 38175 h 249006"/>
                <a:gd name="connsiteX130" fmla="*/ 56331 w 248418"/>
                <a:gd name="connsiteY130" fmla="*/ 38175 h 249006"/>
                <a:gd name="connsiteX131" fmla="*/ 42139 w 248418"/>
                <a:gd name="connsiteY131" fmla="*/ 51510 h 249006"/>
                <a:gd name="connsiteX132" fmla="*/ 42139 w 248418"/>
                <a:gd name="connsiteY132" fmla="*/ 54940 h 249006"/>
                <a:gd name="connsiteX133" fmla="*/ 47949 w 248418"/>
                <a:gd name="connsiteY133" fmla="*/ 66750 h 249006"/>
                <a:gd name="connsiteX134" fmla="*/ 47949 w 248418"/>
                <a:gd name="connsiteY134" fmla="*/ 85800 h 249006"/>
                <a:gd name="connsiteX135" fmla="*/ 44425 w 248418"/>
                <a:gd name="connsiteY135" fmla="*/ 93325 h 249006"/>
                <a:gd name="connsiteX136" fmla="*/ 30042 w 248418"/>
                <a:gd name="connsiteY136" fmla="*/ 105613 h 249006"/>
                <a:gd name="connsiteX137" fmla="*/ 17184 w 248418"/>
                <a:gd name="connsiteY137" fmla="*/ 108946 h 249006"/>
                <a:gd name="connsiteX138" fmla="*/ 14803 w 248418"/>
                <a:gd name="connsiteY138" fmla="*/ 111423 h 249006"/>
                <a:gd name="connsiteX139" fmla="*/ 14231 w 248418"/>
                <a:gd name="connsiteY139" fmla="*/ 130473 h 249006"/>
                <a:gd name="connsiteX140" fmla="*/ 16422 w 248418"/>
                <a:gd name="connsiteY140" fmla="*/ 133140 h 249006"/>
                <a:gd name="connsiteX141" fmla="*/ 19565 w 248418"/>
                <a:gd name="connsiteY141" fmla="*/ 134188 h 249006"/>
                <a:gd name="connsiteX142" fmla="*/ 28614 w 248418"/>
                <a:gd name="connsiteY142" fmla="*/ 137235 h 249006"/>
                <a:gd name="connsiteX143" fmla="*/ 42139 w 248418"/>
                <a:gd name="connsiteY143" fmla="*/ 150951 h 249006"/>
                <a:gd name="connsiteX144" fmla="*/ 42615 w 248418"/>
                <a:gd name="connsiteY144" fmla="*/ 152380 h 249006"/>
                <a:gd name="connsiteX145" fmla="*/ 45759 w 248418"/>
                <a:gd name="connsiteY145" fmla="*/ 160381 h 249006"/>
                <a:gd name="connsiteX146" fmla="*/ 45759 w 248418"/>
                <a:gd name="connsiteY146" fmla="*/ 175050 h 249006"/>
                <a:gd name="connsiteX147" fmla="*/ 37758 w 248418"/>
                <a:gd name="connsiteY147" fmla="*/ 188766 h 249006"/>
                <a:gd name="connsiteX148" fmla="*/ 37758 w 248418"/>
                <a:gd name="connsiteY148" fmla="*/ 192766 h 249006"/>
                <a:gd name="connsiteX149" fmla="*/ 50712 w 248418"/>
                <a:gd name="connsiteY149" fmla="*/ 206768 h 249006"/>
                <a:gd name="connsiteX150" fmla="*/ 53950 w 248418"/>
                <a:gd name="connsiteY150" fmla="*/ 206768 h 249006"/>
                <a:gd name="connsiteX151" fmla="*/ 56141 w 248418"/>
                <a:gd name="connsiteY151" fmla="*/ 205720 h 249006"/>
                <a:gd name="connsiteX152" fmla="*/ 65666 w 248418"/>
                <a:gd name="connsiteY152" fmla="*/ 201148 h 249006"/>
                <a:gd name="connsiteX153" fmla="*/ 74620 w 248418"/>
                <a:gd name="connsiteY153" fmla="*/ 198767 h 249006"/>
                <a:gd name="connsiteX154" fmla="*/ 124530 w 248418"/>
                <a:gd name="connsiteY154" fmla="*/ 179050 h 249006"/>
                <a:gd name="connsiteX155" fmla="*/ 70143 w 248418"/>
                <a:gd name="connsiteY155" fmla="*/ 125234 h 249006"/>
                <a:gd name="connsiteX156" fmla="*/ 126178 w 248418"/>
                <a:gd name="connsiteY156" fmla="*/ 72342 h 249006"/>
                <a:gd name="connsiteX157" fmla="*/ 179013 w 248418"/>
                <a:gd name="connsiteY157" fmla="*/ 123996 h 249006"/>
                <a:gd name="connsiteX158" fmla="*/ 179013 w 248418"/>
                <a:gd name="connsiteY158" fmla="*/ 123996 h 249006"/>
                <a:gd name="connsiteX159" fmla="*/ 125197 w 248418"/>
                <a:gd name="connsiteY159" fmla="*/ 179050 h 249006"/>
                <a:gd name="connsiteX160" fmla="*/ 124530 w 248418"/>
                <a:gd name="connsiteY160" fmla="*/ 84562 h 249006"/>
                <a:gd name="connsiteX161" fmla="*/ 124530 w 248418"/>
                <a:gd name="connsiteY161" fmla="*/ 84562 h 249006"/>
                <a:gd name="connsiteX162" fmla="*/ 84745 w 248418"/>
                <a:gd name="connsiteY162" fmla="*/ 124977 h 249006"/>
                <a:gd name="connsiteX163" fmla="*/ 96813 w 248418"/>
                <a:gd name="connsiteY163" fmla="*/ 153333 h 249006"/>
                <a:gd name="connsiteX164" fmla="*/ 125388 w 248418"/>
                <a:gd name="connsiteY164" fmla="*/ 164763 h 249006"/>
                <a:gd name="connsiteX165" fmla="*/ 165107 w 248418"/>
                <a:gd name="connsiteY165" fmla="*/ 124186 h 249006"/>
                <a:gd name="connsiteX166" fmla="*/ 165107 w 248418"/>
                <a:gd name="connsiteY166" fmla="*/ 124186 h 249006"/>
                <a:gd name="connsiteX167" fmla="*/ 124540 w 248418"/>
                <a:gd name="connsiteY167" fmla="*/ 84562 h 249006"/>
                <a:gd name="connsiteX168" fmla="*/ 124530 w 248418"/>
                <a:gd name="connsiteY168" fmla="*/ 84562 h 24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48418" h="249006">
                  <a:moveTo>
                    <a:pt x="129960" y="248868"/>
                  </a:moveTo>
                  <a:lnTo>
                    <a:pt x="129960" y="248868"/>
                  </a:lnTo>
                  <a:cubicBezTo>
                    <a:pt x="123197" y="248868"/>
                    <a:pt x="116434" y="248868"/>
                    <a:pt x="109672" y="248202"/>
                  </a:cubicBezTo>
                  <a:cubicBezTo>
                    <a:pt x="102575" y="247764"/>
                    <a:pt x="96575" y="242801"/>
                    <a:pt x="94813" y="235915"/>
                  </a:cubicBezTo>
                  <a:lnTo>
                    <a:pt x="91383" y="222580"/>
                  </a:lnTo>
                  <a:cubicBezTo>
                    <a:pt x="90907" y="220608"/>
                    <a:pt x="89479" y="218998"/>
                    <a:pt x="87573" y="218293"/>
                  </a:cubicBezTo>
                  <a:lnTo>
                    <a:pt x="83763" y="216579"/>
                  </a:lnTo>
                  <a:lnTo>
                    <a:pt x="77858" y="213817"/>
                  </a:lnTo>
                  <a:cubicBezTo>
                    <a:pt x="75963" y="212769"/>
                    <a:pt x="73657" y="212769"/>
                    <a:pt x="71762" y="213817"/>
                  </a:cubicBezTo>
                  <a:cubicBezTo>
                    <a:pt x="68714" y="215436"/>
                    <a:pt x="65571" y="216960"/>
                    <a:pt x="62237" y="218484"/>
                  </a:cubicBezTo>
                  <a:lnTo>
                    <a:pt x="60141" y="219532"/>
                  </a:lnTo>
                  <a:cubicBezTo>
                    <a:pt x="53636" y="223094"/>
                    <a:pt x="45549" y="221846"/>
                    <a:pt x="40425" y="216484"/>
                  </a:cubicBezTo>
                  <a:cubicBezTo>
                    <a:pt x="35377" y="211435"/>
                    <a:pt x="30900" y="206959"/>
                    <a:pt x="26804" y="201815"/>
                  </a:cubicBezTo>
                  <a:cubicBezTo>
                    <a:pt x="21718" y="196033"/>
                    <a:pt x="21127" y="187565"/>
                    <a:pt x="25375" y="181146"/>
                  </a:cubicBezTo>
                  <a:cubicBezTo>
                    <a:pt x="28042" y="176764"/>
                    <a:pt x="30519" y="172288"/>
                    <a:pt x="33090" y="167906"/>
                  </a:cubicBezTo>
                  <a:lnTo>
                    <a:pt x="33567" y="167049"/>
                  </a:lnTo>
                  <a:cubicBezTo>
                    <a:pt x="31909" y="163667"/>
                    <a:pt x="30509" y="160162"/>
                    <a:pt x="29376" y="156571"/>
                  </a:cubicBezTo>
                  <a:lnTo>
                    <a:pt x="28899" y="155238"/>
                  </a:lnTo>
                  <a:cubicBezTo>
                    <a:pt x="28385" y="153009"/>
                    <a:pt x="26709" y="151228"/>
                    <a:pt x="24518" y="150570"/>
                  </a:cubicBezTo>
                  <a:lnTo>
                    <a:pt x="14993" y="147427"/>
                  </a:lnTo>
                  <a:lnTo>
                    <a:pt x="11850" y="146380"/>
                  </a:lnTo>
                  <a:cubicBezTo>
                    <a:pt x="4630" y="144303"/>
                    <a:pt x="-266" y="137597"/>
                    <a:pt x="-56" y="130092"/>
                  </a:cubicBezTo>
                  <a:cubicBezTo>
                    <a:pt x="-56" y="123519"/>
                    <a:pt x="-56" y="116852"/>
                    <a:pt x="515" y="110184"/>
                  </a:cubicBezTo>
                  <a:cubicBezTo>
                    <a:pt x="925" y="102707"/>
                    <a:pt x="6259" y="96402"/>
                    <a:pt x="13564" y="94754"/>
                  </a:cubicBezTo>
                  <a:lnTo>
                    <a:pt x="26613" y="91420"/>
                  </a:lnTo>
                  <a:cubicBezTo>
                    <a:pt x="28814" y="90934"/>
                    <a:pt x="30614" y="89353"/>
                    <a:pt x="31376" y="87229"/>
                  </a:cubicBezTo>
                  <a:cubicBezTo>
                    <a:pt x="32614" y="84467"/>
                    <a:pt x="33853" y="81705"/>
                    <a:pt x="35186" y="78942"/>
                  </a:cubicBezTo>
                  <a:cubicBezTo>
                    <a:pt x="36329" y="76971"/>
                    <a:pt x="36329" y="74533"/>
                    <a:pt x="35186" y="72561"/>
                  </a:cubicBezTo>
                  <a:cubicBezTo>
                    <a:pt x="33090" y="68560"/>
                    <a:pt x="31186" y="64560"/>
                    <a:pt x="29185" y="60464"/>
                  </a:cubicBezTo>
                  <a:cubicBezTo>
                    <a:pt x="25699" y="53959"/>
                    <a:pt x="26899" y="45938"/>
                    <a:pt x="32138" y="40747"/>
                  </a:cubicBezTo>
                  <a:cubicBezTo>
                    <a:pt x="36805" y="36080"/>
                    <a:pt x="41663" y="31222"/>
                    <a:pt x="46997" y="26841"/>
                  </a:cubicBezTo>
                  <a:cubicBezTo>
                    <a:pt x="52493" y="21926"/>
                    <a:pt x="60589" y="21269"/>
                    <a:pt x="66809" y="25222"/>
                  </a:cubicBezTo>
                  <a:lnTo>
                    <a:pt x="76334" y="31032"/>
                  </a:lnTo>
                  <a:lnTo>
                    <a:pt x="78715" y="32460"/>
                  </a:lnTo>
                  <a:cubicBezTo>
                    <a:pt x="80468" y="33413"/>
                    <a:pt x="82582" y="33413"/>
                    <a:pt x="84335" y="32460"/>
                  </a:cubicBezTo>
                  <a:lnTo>
                    <a:pt x="93384" y="29127"/>
                  </a:lnTo>
                  <a:cubicBezTo>
                    <a:pt x="95308" y="28517"/>
                    <a:pt x="96822" y="27031"/>
                    <a:pt x="97480" y="25126"/>
                  </a:cubicBezTo>
                  <a:cubicBezTo>
                    <a:pt x="98908" y="20745"/>
                    <a:pt x="100432" y="16363"/>
                    <a:pt x="101861" y="11982"/>
                  </a:cubicBezTo>
                  <a:cubicBezTo>
                    <a:pt x="103899" y="4543"/>
                    <a:pt x="110824" y="-477"/>
                    <a:pt x="118530" y="-115"/>
                  </a:cubicBezTo>
                  <a:cubicBezTo>
                    <a:pt x="125673" y="-115"/>
                    <a:pt x="132627" y="361"/>
                    <a:pt x="139104" y="838"/>
                  </a:cubicBezTo>
                  <a:cubicBezTo>
                    <a:pt x="146057" y="1409"/>
                    <a:pt x="151839" y="6419"/>
                    <a:pt x="153391" y="13220"/>
                  </a:cubicBezTo>
                  <a:cubicBezTo>
                    <a:pt x="154439" y="16649"/>
                    <a:pt x="155296" y="20078"/>
                    <a:pt x="156154" y="23412"/>
                  </a:cubicBezTo>
                  <a:lnTo>
                    <a:pt x="157106" y="27412"/>
                  </a:lnTo>
                  <a:cubicBezTo>
                    <a:pt x="157592" y="29308"/>
                    <a:pt x="158982" y="30841"/>
                    <a:pt x="160821" y="31508"/>
                  </a:cubicBezTo>
                  <a:lnTo>
                    <a:pt x="170346" y="35699"/>
                  </a:lnTo>
                  <a:cubicBezTo>
                    <a:pt x="171984" y="36566"/>
                    <a:pt x="173946" y="36566"/>
                    <a:pt x="175584" y="35699"/>
                  </a:cubicBezTo>
                  <a:lnTo>
                    <a:pt x="183966" y="31603"/>
                  </a:lnTo>
                  <a:lnTo>
                    <a:pt x="187872" y="29698"/>
                  </a:lnTo>
                  <a:cubicBezTo>
                    <a:pt x="194577" y="25841"/>
                    <a:pt x="203054" y="27098"/>
                    <a:pt x="208350" y="32746"/>
                  </a:cubicBezTo>
                  <a:cubicBezTo>
                    <a:pt x="212732" y="37128"/>
                    <a:pt x="217209" y="42271"/>
                    <a:pt x="221971" y="47415"/>
                  </a:cubicBezTo>
                  <a:cubicBezTo>
                    <a:pt x="226743" y="52939"/>
                    <a:pt x="227362" y="60931"/>
                    <a:pt x="223495" y="67132"/>
                  </a:cubicBezTo>
                  <a:lnTo>
                    <a:pt x="215685" y="80371"/>
                  </a:lnTo>
                  <a:cubicBezTo>
                    <a:pt x="214732" y="81991"/>
                    <a:pt x="214923" y="82276"/>
                    <a:pt x="215685" y="82943"/>
                  </a:cubicBezTo>
                  <a:lnTo>
                    <a:pt x="215685" y="83895"/>
                  </a:lnTo>
                  <a:lnTo>
                    <a:pt x="219495" y="93420"/>
                  </a:lnTo>
                  <a:cubicBezTo>
                    <a:pt x="220009" y="95697"/>
                    <a:pt x="221666" y="97535"/>
                    <a:pt x="223876" y="98278"/>
                  </a:cubicBezTo>
                  <a:lnTo>
                    <a:pt x="236830" y="102660"/>
                  </a:lnTo>
                  <a:cubicBezTo>
                    <a:pt x="243707" y="104793"/>
                    <a:pt x="248384" y="111175"/>
                    <a:pt x="248355" y="118376"/>
                  </a:cubicBezTo>
                  <a:cubicBezTo>
                    <a:pt x="248355" y="125234"/>
                    <a:pt x="248355" y="132092"/>
                    <a:pt x="247594" y="138950"/>
                  </a:cubicBezTo>
                  <a:cubicBezTo>
                    <a:pt x="247289" y="146294"/>
                    <a:pt x="242164" y="152552"/>
                    <a:pt x="235021" y="154285"/>
                  </a:cubicBezTo>
                  <a:lnTo>
                    <a:pt x="222162" y="157619"/>
                  </a:lnTo>
                  <a:cubicBezTo>
                    <a:pt x="220190" y="158095"/>
                    <a:pt x="218580" y="159524"/>
                    <a:pt x="217875" y="161429"/>
                  </a:cubicBezTo>
                  <a:lnTo>
                    <a:pt x="213399" y="170954"/>
                  </a:lnTo>
                  <a:cubicBezTo>
                    <a:pt x="212541" y="172697"/>
                    <a:pt x="212541" y="174735"/>
                    <a:pt x="213399" y="176478"/>
                  </a:cubicBezTo>
                  <a:lnTo>
                    <a:pt x="219304" y="188385"/>
                  </a:lnTo>
                  <a:cubicBezTo>
                    <a:pt x="222924" y="194995"/>
                    <a:pt x="221638" y="203206"/>
                    <a:pt x="216161" y="208387"/>
                  </a:cubicBezTo>
                  <a:cubicBezTo>
                    <a:pt x="211494" y="212959"/>
                    <a:pt x="206636" y="217912"/>
                    <a:pt x="201302" y="221913"/>
                  </a:cubicBezTo>
                  <a:cubicBezTo>
                    <a:pt x="198492" y="224856"/>
                    <a:pt x="194606" y="226504"/>
                    <a:pt x="190539" y="226485"/>
                  </a:cubicBezTo>
                  <a:lnTo>
                    <a:pt x="188443" y="226485"/>
                  </a:lnTo>
                  <a:lnTo>
                    <a:pt x="186729" y="225913"/>
                  </a:lnTo>
                  <a:cubicBezTo>
                    <a:pt x="185005" y="225504"/>
                    <a:pt x="183338" y="224856"/>
                    <a:pt x="181776" y="224008"/>
                  </a:cubicBezTo>
                  <a:cubicBezTo>
                    <a:pt x="178918" y="222484"/>
                    <a:pt x="176061" y="220770"/>
                    <a:pt x="173298" y="219150"/>
                  </a:cubicBezTo>
                  <a:lnTo>
                    <a:pt x="170155" y="217245"/>
                  </a:lnTo>
                  <a:cubicBezTo>
                    <a:pt x="168403" y="216284"/>
                    <a:pt x="166288" y="216284"/>
                    <a:pt x="164536" y="217245"/>
                  </a:cubicBezTo>
                  <a:lnTo>
                    <a:pt x="154439" y="221056"/>
                  </a:lnTo>
                  <a:cubicBezTo>
                    <a:pt x="152439" y="221570"/>
                    <a:pt x="150848" y="223084"/>
                    <a:pt x="150248" y="225056"/>
                  </a:cubicBezTo>
                  <a:lnTo>
                    <a:pt x="146247" y="236962"/>
                  </a:lnTo>
                  <a:cubicBezTo>
                    <a:pt x="144133" y="244163"/>
                    <a:pt x="137456" y="249040"/>
                    <a:pt x="129960" y="248868"/>
                  </a:cubicBezTo>
                  <a:close/>
                  <a:moveTo>
                    <a:pt x="74620" y="198767"/>
                  </a:moveTo>
                  <a:cubicBezTo>
                    <a:pt x="77915" y="198767"/>
                    <a:pt x="81173" y="199519"/>
                    <a:pt x="84145" y="200958"/>
                  </a:cubicBezTo>
                  <a:lnTo>
                    <a:pt x="89764" y="203530"/>
                  </a:lnTo>
                  <a:lnTo>
                    <a:pt x="93765" y="205339"/>
                  </a:lnTo>
                  <a:cubicBezTo>
                    <a:pt x="99537" y="207930"/>
                    <a:pt x="103823" y="213016"/>
                    <a:pt x="105385" y="219150"/>
                  </a:cubicBezTo>
                  <a:cubicBezTo>
                    <a:pt x="106433" y="223437"/>
                    <a:pt x="107576" y="227818"/>
                    <a:pt x="108719" y="232105"/>
                  </a:cubicBezTo>
                  <a:cubicBezTo>
                    <a:pt x="108719" y="232105"/>
                    <a:pt x="109290" y="233914"/>
                    <a:pt x="110624" y="233914"/>
                  </a:cubicBezTo>
                  <a:cubicBezTo>
                    <a:pt x="117101" y="233914"/>
                    <a:pt x="123578" y="234581"/>
                    <a:pt x="130150" y="234581"/>
                  </a:cubicBezTo>
                  <a:cubicBezTo>
                    <a:pt x="131198" y="234581"/>
                    <a:pt x="132055" y="234581"/>
                    <a:pt x="132913" y="232200"/>
                  </a:cubicBezTo>
                  <a:lnTo>
                    <a:pt x="136913" y="220389"/>
                  </a:lnTo>
                  <a:cubicBezTo>
                    <a:pt x="138904" y="214274"/>
                    <a:pt x="143676" y="209473"/>
                    <a:pt x="149772" y="207435"/>
                  </a:cubicBezTo>
                  <a:lnTo>
                    <a:pt x="159297" y="203720"/>
                  </a:lnTo>
                  <a:cubicBezTo>
                    <a:pt x="165212" y="201320"/>
                    <a:pt x="171898" y="201815"/>
                    <a:pt x="177394" y="205053"/>
                  </a:cubicBezTo>
                  <a:lnTo>
                    <a:pt x="180538" y="206959"/>
                  </a:lnTo>
                  <a:lnTo>
                    <a:pt x="188443" y="211626"/>
                  </a:lnTo>
                  <a:lnTo>
                    <a:pt x="190634" y="212388"/>
                  </a:lnTo>
                  <a:lnTo>
                    <a:pt x="190634" y="212388"/>
                  </a:lnTo>
                  <a:lnTo>
                    <a:pt x="191491" y="211721"/>
                  </a:lnTo>
                  <a:cubicBezTo>
                    <a:pt x="196539" y="207530"/>
                    <a:pt x="201016" y="203149"/>
                    <a:pt x="205874" y="198672"/>
                  </a:cubicBezTo>
                  <a:cubicBezTo>
                    <a:pt x="206541" y="197910"/>
                    <a:pt x="207207" y="197338"/>
                    <a:pt x="205874" y="195148"/>
                  </a:cubicBezTo>
                  <a:lnTo>
                    <a:pt x="200730" y="182860"/>
                  </a:lnTo>
                  <a:cubicBezTo>
                    <a:pt x="198016" y="177336"/>
                    <a:pt x="198016" y="170859"/>
                    <a:pt x="200730" y="165334"/>
                  </a:cubicBezTo>
                  <a:lnTo>
                    <a:pt x="205207" y="155809"/>
                  </a:lnTo>
                  <a:cubicBezTo>
                    <a:pt x="207712" y="149999"/>
                    <a:pt x="212780" y="145703"/>
                    <a:pt x="218923" y="144189"/>
                  </a:cubicBezTo>
                  <a:lnTo>
                    <a:pt x="231687" y="140855"/>
                  </a:lnTo>
                  <a:cubicBezTo>
                    <a:pt x="233878" y="140284"/>
                    <a:pt x="233973" y="139236"/>
                    <a:pt x="233973" y="138569"/>
                  </a:cubicBezTo>
                  <a:cubicBezTo>
                    <a:pt x="234449" y="131997"/>
                    <a:pt x="234639" y="125425"/>
                    <a:pt x="234735" y="118852"/>
                  </a:cubicBezTo>
                  <a:cubicBezTo>
                    <a:pt x="234735" y="118185"/>
                    <a:pt x="234735" y="117424"/>
                    <a:pt x="232830" y="116757"/>
                  </a:cubicBezTo>
                  <a:lnTo>
                    <a:pt x="220162" y="112375"/>
                  </a:lnTo>
                  <a:cubicBezTo>
                    <a:pt x="213761" y="110356"/>
                    <a:pt x="208751" y="105346"/>
                    <a:pt x="206731" y="98945"/>
                  </a:cubicBezTo>
                  <a:lnTo>
                    <a:pt x="203207" y="89992"/>
                  </a:lnTo>
                  <a:cubicBezTo>
                    <a:pt x="200435" y="84791"/>
                    <a:pt x="200769" y="78485"/>
                    <a:pt x="204064" y="73608"/>
                  </a:cubicBezTo>
                  <a:lnTo>
                    <a:pt x="211780" y="60464"/>
                  </a:lnTo>
                  <a:cubicBezTo>
                    <a:pt x="212922" y="58464"/>
                    <a:pt x="212256" y="57702"/>
                    <a:pt x="211780" y="57225"/>
                  </a:cubicBezTo>
                  <a:cubicBezTo>
                    <a:pt x="207207" y="52082"/>
                    <a:pt x="203016" y="47700"/>
                    <a:pt x="198825" y="43319"/>
                  </a:cubicBezTo>
                  <a:cubicBezTo>
                    <a:pt x="197778" y="42271"/>
                    <a:pt x="197111" y="41795"/>
                    <a:pt x="194730" y="43319"/>
                  </a:cubicBezTo>
                  <a:lnTo>
                    <a:pt x="190920" y="45224"/>
                  </a:lnTo>
                  <a:lnTo>
                    <a:pt x="181680" y="49510"/>
                  </a:lnTo>
                  <a:cubicBezTo>
                    <a:pt x="176280" y="52044"/>
                    <a:pt x="170031" y="52044"/>
                    <a:pt x="164631" y="49510"/>
                  </a:cubicBezTo>
                  <a:cubicBezTo>
                    <a:pt x="161488" y="48177"/>
                    <a:pt x="158344" y="46748"/>
                    <a:pt x="155106" y="45224"/>
                  </a:cubicBezTo>
                  <a:cubicBezTo>
                    <a:pt x="149372" y="42748"/>
                    <a:pt x="145114" y="37756"/>
                    <a:pt x="143580" y="31699"/>
                  </a:cubicBezTo>
                  <a:lnTo>
                    <a:pt x="142533" y="27698"/>
                  </a:lnTo>
                  <a:cubicBezTo>
                    <a:pt x="141771" y="24364"/>
                    <a:pt x="140913" y="21126"/>
                    <a:pt x="139961" y="18173"/>
                  </a:cubicBezTo>
                  <a:cubicBezTo>
                    <a:pt x="139008" y="15220"/>
                    <a:pt x="138818" y="16173"/>
                    <a:pt x="138247" y="16173"/>
                  </a:cubicBezTo>
                  <a:cubicBezTo>
                    <a:pt x="132055" y="15601"/>
                    <a:pt x="125483" y="15316"/>
                    <a:pt x="118625" y="15220"/>
                  </a:cubicBezTo>
                  <a:cubicBezTo>
                    <a:pt x="117291" y="15220"/>
                    <a:pt x="116530" y="15220"/>
                    <a:pt x="115672" y="17697"/>
                  </a:cubicBezTo>
                  <a:cubicBezTo>
                    <a:pt x="114244" y="21983"/>
                    <a:pt x="112815" y="26365"/>
                    <a:pt x="111291" y="30651"/>
                  </a:cubicBezTo>
                  <a:cubicBezTo>
                    <a:pt x="109329" y="36661"/>
                    <a:pt x="104680" y="41414"/>
                    <a:pt x="98718" y="43509"/>
                  </a:cubicBezTo>
                  <a:lnTo>
                    <a:pt x="89193" y="46939"/>
                  </a:lnTo>
                  <a:cubicBezTo>
                    <a:pt x="83364" y="49186"/>
                    <a:pt x="76829" y="48625"/>
                    <a:pt x="71476" y="45415"/>
                  </a:cubicBezTo>
                  <a:lnTo>
                    <a:pt x="69095" y="43986"/>
                  </a:lnTo>
                  <a:lnTo>
                    <a:pt x="59570" y="38175"/>
                  </a:lnTo>
                  <a:cubicBezTo>
                    <a:pt x="57570" y="37128"/>
                    <a:pt x="56808" y="38175"/>
                    <a:pt x="56331" y="38175"/>
                  </a:cubicBezTo>
                  <a:cubicBezTo>
                    <a:pt x="51379" y="42557"/>
                    <a:pt x="46806" y="47034"/>
                    <a:pt x="42139" y="51510"/>
                  </a:cubicBezTo>
                  <a:cubicBezTo>
                    <a:pt x="41663" y="51987"/>
                    <a:pt x="40901" y="52749"/>
                    <a:pt x="42139" y="54940"/>
                  </a:cubicBezTo>
                  <a:cubicBezTo>
                    <a:pt x="44044" y="58845"/>
                    <a:pt x="45949" y="62845"/>
                    <a:pt x="47949" y="66750"/>
                  </a:cubicBezTo>
                  <a:cubicBezTo>
                    <a:pt x="51036" y="72723"/>
                    <a:pt x="51036" y="79828"/>
                    <a:pt x="47949" y="85800"/>
                  </a:cubicBezTo>
                  <a:cubicBezTo>
                    <a:pt x="46711" y="88277"/>
                    <a:pt x="45568" y="90753"/>
                    <a:pt x="44425" y="93325"/>
                  </a:cubicBezTo>
                  <a:cubicBezTo>
                    <a:pt x="41920" y="99526"/>
                    <a:pt x="36558" y="104108"/>
                    <a:pt x="30042" y="105613"/>
                  </a:cubicBezTo>
                  <a:lnTo>
                    <a:pt x="17184" y="108946"/>
                  </a:lnTo>
                  <a:cubicBezTo>
                    <a:pt x="14898" y="109518"/>
                    <a:pt x="14803" y="110756"/>
                    <a:pt x="14803" y="111423"/>
                  </a:cubicBezTo>
                  <a:cubicBezTo>
                    <a:pt x="14422" y="117776"/>
                    <a:pt x="14231" y="124120"/>
                    <a:pt x="14231" y="130473"/>
                  </a:cubicBezTo>
                  <a:cubicBezTo>
                    <a:pt x="14231" y="131520"/>
                    <a:pt x="14231" y="132473"/>
                    <a:pt x="16422" y="133140"/>
                  </a:cubicBezTo>
                  <a:lnTo>
                    <a:pt x="19565" y="134188"/>
                  </a:lnTo>
                  <a:lnTo>
                    <a:pt x="28614" y="137235"/>
                  </a:lnTo>
                  <a:cubicBezTo>
                    <a:pt x="35119" y="139283"/>
                    <a:pt x="40177" y="144417"/>
                    <a:pt x="42139" y="150951"/>
                  </a:cubicBezTo>
                  <a:lnTo>
                    <a:pt x="42615" y="152380"/>
                  </a:lnTo>
                  <a:cubicBezTo>
                    <a:pt x="43482" y="155114"/>
                    <a:pt x="44530" y="157791"/>
                    <a:pt x="45759" y="160381"/>
                  </a:cubicBezTo>
                  <a:cubicBezTo>
                    <a:pt x="48378" y="164915"/>
                    <a:pt x="48378" y="170516"/>
                    <a:pt x="45759" y="175050"/>
                  </a:cubicBezTo>
                  <a:cubicBezTo>
                    <a:pt x="42997" y="179812"/>
                    <a:pt x="40425" y="184575"/>
                    <a:pt x="37758" y="188766"/>
                  </a:cubicBezTo>
                  <a:cubicBezTo>
                    <a:pt x="36329" y="191147"/>
                    <a:pt x="36996" y="191814"/>
                    <a:pt x="37758" y="192766"/>
                  </a:cubicBezTo>
                  <a:cubicBezTo>
                    <a:pt x="41663" y="197338"/>
                    <a:pt x="45949" y="202291"/>
                    <a:pt x="50712" y="206768"/>
                  </a:cubicBezTo>
                  <a:cubicBezTo>
                    <a:pt x="51188" y="206768"/>
                    <a:pt x="51950" y="208006"/>
                    <a:pt x="53950" y="206768"/>
                  </a:cubicBezTo>
                  <a:lnTo>
                    <a:pt x="56141" y="205720"/>
                  </a:lnTo>
                  <a:lnTo>
                    <a:pt x="65666" y="201148"/>
                  </a:lnTo>
                  <a:cubicBezTo>
                    <a:pt x="68438" y="199701"/>
                    <a:pt x="71495" y="198891"/>
                    <a:pt x="74620" y="198767"/>
                  </a:cubicBezTo>
                  <a:close/>
                  <a:moveTo>
                    <a:pt x="124530" y="179050"/>
                  </a:moveTo>
                  <a:cubicBezTo>
                    <a:pt x="94774" y="178898"/>
                    <a:pt x="70609" y="154981"/>
                    <a:pt x="70143" y="125234"/>
                  </a:cubicBezTo>
                  <a:cubicBezTo>
                    <a:pt x="71010" y="95154"/>
                    <a:pt x="96098" y="71475"/>
                    <a:pt x="126178" y="72342"/>
                  </a:cubicBezTo>
                  <a:cubicBezTo>
                    <a:pt x="154553" y="73170"/>
                    <a:pt x="177547" y="95640"/>
                    <a:pt x="179013" y="123996"/>
                  </a:cubicBezTo>
                  <a:lnTo>
                    <a:pt x="179013" y="123996"/>
                  </a:lnTo>
                  <a:cubicBezTo>
                    <a:pt x="179328" y="154047"/>
                    <a:pt x="155249" y="178688"/>
                    <a:pt x="125197" y="179050"/>
                  </a:cubicBezTo>
                  <a:close/>
                  <a:moveTo>
                    <a:pt x="124530" y="84562"/>
                  </a:moveTo>
                  <a:lnTo>
                    <a:pt x="124530" y="84562"/>
                  </a:lnTo>
                  <a:cubicBezTo>
                    <a:pt x="102385" y="84734"/>
                    <a:pt x="84573" y="102831"/>
                    <a:pt x="84745" y="124977"/>
                  </a:cubicBezTo>
                  <a:cubicBezTo>
                    <a:pt x="84830" y="135664"/>
                    <a:pt x="89174" y="145865"/>
                    <a:pt x="96813" y="153333"/>
                  </a:cubicBezTo>
                  <a:cubicBezTo>
                    <a:pt x="104309" y="160991"/>
                    <a:pt x="114682" y="165144"/>
                    <a:pt x="125388" y="164763"/>
                  </a:cubicBezTo>
                  <a:cubicBezTo>
                    <a:pt x="147552" y="164506"/>
                    <a:pt x="165317" y="146351"/>
                    <a:pt x="165107" y="124186"/>
                  </a:cubicBezTo>
                  <a:lnTo>
                    <a:pt x="165107" y="124186"/>
                  </a:lnTo>
                  <a:cubicBezTo>
                    <a:pt x="164850" y="102041"/>
                    <a:pt x="146686" y="84305"/>
                    <a:pt x="124540" y="84562"/>
                  </a:cubicBezTo>
                  <a:cubicBezTo>
                    <a:pt x="124530" y="84562"/>
                    <a:pt x="124530" y="84562"/>
                    <a:pt x="124530" y="845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5AE9701A-DB2B-05DB-48F4-A98E173EE6DB}"/>
                </a:ext>
              </a:extLst>
            </p:cNvPr>
            <p:cNvSpPr/>
            <p:nvPr/>
          </p:nvSpPr>
          <p:spPr>
            <a:xfrm>
              <a:off x="3971758" y="3295331"/>
              <a:ext cx="164881" cy="165070"/>
            </a:xfrm>
            <a:custGeom>
              <a:avLst/>
              <a:gdLst>
                <a:gd name="connsiteX0" fmla="*/ 85855 w 164881"/>
                <a:gd name="connsiteY0" fmla="*/ 164938 h 165070"/>
                <a:gd name="connsiteX1" fmla="*/ 85855 w 164881"/>
                <a:gd name="connsiteY1" fmla="*/ 164938 h 165070"/>
                <a:gd name="connsiteX2" fmla="*/ 72711 w 164881"/>
                <a:gd name="connsiteY2" fmla="*/ 164461 h 165070"/>
                <a:gd name="connsiteX3" fmla="*/ 60900 w 164881"/>
                <a:gd name="connsiteY3" fmla="*/ 154936 h 165070"/>
                <a:gd name="connsiteX4" fmla="*/ 58709 w 164881"/>
                <a:gd name="connsiteY4" fmla="*/ 146268 h 165070"/>
                <a:gd name="connsiteX5" fmla="*/ 57661 w 164881"/>
                <a:gd name="connsiteY5" fmla="*/ 145221 h 165070"/>
                <a:gd name="connsiteX6" fmla="*/ 55280 w 164881"/>
                <a:gd name="connsiteY6" fmla="*/ 144173 h 165070"/>
                <a:gd name="connsiteX7" fmla="*/ 51375 w 164881"/>
                <a:gd name="connsiteY7" fmla="*/ 142268 h 165070"/>
                <a:gd name="connsiteX8" fmla="*/ 49660 w 164881"/>
                <a:gd name="connsiteY8" fmla="*/ 142268 h 165070"/>
                <a:gd name="connsiteX9" fmla="*/ 43183 w 164881"/>
                <a:gd name="connsiteY9" fmla="*/ 145411 h 165070"/>
                <a:gd name="connsiteX10" fmla="*/ 42231 w 164881"/>
                <a:gd name="connsiteY10" fmla="*/ 145888 h 165070"/>
                <a:gd name="connsiteX11" fmla="*/ 26514 w 164881"/>
                <a:gd name="connsiteY11" fmla="*/ 143411 h 165070"/>
                <a:gd name="connsiteX12" fmla="*/ 17751 w 164881"/>
                <a:gd name="connsiteY12" fmla="*/ 133886 h 165070"/>
                <a:gd name="connsiteX13" fmla="*/ 16608 w 164881"/>
                <a:gd name="connsiteY13" fmla="*/ 117598 h 165070"/>
                <a:gd name="connsiteX14" fmla="*/ 21180 w 164881"/>
                <a:gd name="connsiteY14" fmla="*/ 109978 h 165070"/>
                <a:gd name="connsiteX15" fmla="*/ 21180 w 164881"/>
                <a:gd name="connsiteY15" fmla="*/ 109978 h 165070"/>
                <a:gd name="connsiteX16" fmla="*/ 18894 w 164881"/>
                <a:gd name="connsiteY16" fmla="*/ 104073 h 165070"/>
                <a:gd name="connsiteX17" fmla="*/ 17466 w 164881"/>
                <a:gd name="connsiteY17" fmla="*/ 101882 h 165070"/>
                <a:gd name="connsiteX18" fmla="*/ 9465 w 164881"/>
                <a:gd name="connsiteY18" fmla="*/ 99120 h 165070"/>
                <a:gd name="connsiteX19" fmla="*/ -60 w 164881"/>
                <a:gd name="connsiteY19" fmla="*/ 86166 h 165070"/>
                <a:gd name="connsiteX20" fmla="*/ 416 w 164881"/>
                <a:gd name="connsiteY20" fmla="*/ 73212 h 165070"/>
                <a:gd name="connsiteX21" fmla="*/ 10703 w 164881"/>
                <a:gd name="connsiteY21" fmla="*/ 60924 h 165070"/>
                <a:gd name="connsiteX22" fmla="*/ 19180 w 164881"/>
                <a:gd name="connsiteY22" fmla="*/ 58829 h 165070"/>
                <a:gd name="connsiteX23" fmla="*/ 20514 w 164881"/>
                <a:gd name="connsiteY23" fmla="*/ 57591 h 165070"/>
                <a:gd name="connsiteX24" fmla="*/ 23085 w 164881"/>
                <a:gd name="connsiteY24" fmla="*/ 52162 h 165070"/>
                <a:gd name="connsiteX25" fmla="*/ 23085 w 164881"/>
                <a:gd name="connsiteY25" fmla="*/ 50447 h 165070"/>
                <a:gd name="connsiteX26" fmla="*/ 19466 w 164881"/>
                <a:gd name="connsiteY26" fmla="*/ 42827 h 165070"/>
                <a:gd name="connsiteX27" fmla="*/ 21752 w 164881"/>
                <a:gd name="connsiteY27" fmla="*/ 26920 h 165070"/>
                <a:gd name="connsiteX28" fmla="*/ 31277 w 164881"/>
                <a:gd name="connsiteY28" fmla="*/ 17395 h 165070"/>
                <a:gd name="connsiteX29" fmla="*/ 46993 w 164881"/>
                <a:gd name="connsiteY29" fmla="*/ 16157 h 165070"/>
                <a:gd name="connsiteX30" fmla="*/ 54232 w 164881"/>
                <a:gd name="connsiteY30" fmla="*/ 20443 h 165070"/>
                <a:gd name="connsiteX31" fmla="*/ 56328 w 164881"/>
                <a:gd name="connsiteY31" fmla="*/ 20919 h 165070"/>
                <a:gd name="connsiteX32" fmla="*/ 62138 w 164881"/>
                <a:gd name="connsiteY32" fmla="*/ 18824 h 165070"/>
                <a:gd name="connsiteX33" fmla="*/ 63281 w 164881"/>
                <a:gd name="connsiteY33" fmla="*/ 17776 h 165070"/>
                <a:gd name="connsiteX34" fmla="*/ 66138 w 164881"/>
                <a:gd name="connsiteY34" fmla="*/ 9394 h 165070"/>
                <a:gd name="connsiteX35" fmla="*/ 79378 w 164881"/>
                <a:gd name="connsiteY35" fmla="*/ -131 h 165070"/>
                <a:gd name="connsiteX36" fmla="*/ 92808 w 164881"/>
                <a:gd name="connsiteY36" fmla="*/ 631 h 165070"/>
                <a:gd name="connsiteX37" fmla="*/ 104238 w 164881"/>
                <a:gd name="connsiteY37" fmla="*/ 10156 h 165070"/>
                <a:gd name="connsiteX38" fmla="*/ 105858 w 164881"/>
                <a:gd name="connsiteY38" fmla="*/ 16729 h 165070"/>
                <a:gd name="connsiteX39" fmla="*/ 106524 w 164881"/>
                <a:gd name="connsiteY39" fmla="*/ 19396 h 165070"/>
                <a:gd name="connsiteX40" fmla="*/ 107572 w 164881"/>
                <a:gd name="connsiteY40" fmla="*/ 20348 h 165070"/>
                <a:gd name="connsiteX41" fmla="*/ 113287 w 164881"/>
                <a:gd name="connsiteY41" fmla="*/ 23110 h 165070"/>
                <a:gd name="connsiteX42" fmla="*/ 114525 w 164881"/>
                <a:gd name="connsiteY42" fmla="*/ 23110 h 165070"/>
                <a:gd name="connsiteX43" fmla="*/ 119955 w 164881"/>
                <a:gd name="connsiteY43" fmla="*/ 20539 h 165070"/>
                <a:gd name="connsiteX44" fmla="*/ 122431 w 164881"/>
                <a:gd name="connsiteY44" fmla="*/ 19300 h 165070"/>
                <a:gd name="connsiteX45" fmla="*/ 138528 w 164881"/>
                <a:gd name="connsiteY45" fmla="*/ 21872 h 165070"/>
                <a:gd name="connsiteX46" fmla="*/ 147387 w 164881"/>
                <a:gd name="connsiteY46" fmla="*/ 31397 h 165070"/>
                <a:gd name="connsiteX47" fmla="*/ 148625 w 164881"/>
                <a:gd name="connsiteY47" fmla="*/ 47018 h 165070"/>
                <a:gd name="connsiteX48" fmla="*/ 143672 w 164881"/>
                <a:gd name="connsiteY48" fmla="*/ 55400 h 165070"/>
                <a:gd name="connsiteX49" fmla="*/ 146148 w 164881"/>
                <a:gd name="connsiteY49" fmla="*/ 61877 h 165070"/>
                <a:gd name="connsiteX50" fmla="*/ 147387 w 164881"/>
                <a:gd name="connsiteY50" fmla="*/ 63496 h 165070"/>
                <a:gd name="connsiteX51" fmla="*/ 155768 w 164881"/>
                <a:gd name="connsiteY51" fmla="*/ 66354 h 165070"/>
                <a:gd name="connsiteX52" fmla="*/ 164817 w 164881"/>
                <a:gd name="connsiteY52" fmla="*/ 78927 h 165070"/>
                <a:gd name="connsiteX53" fmla="*/ 164246 w 164881"/>
                <a:gd name="connsiteY53" fmla="*/ 92357 h 165070"/>
                <a:gd name="connsiteX54" fmla="*/ 153864 w 164881"/>
                <a:gd name="connsiteY54" fmla="*/ 104358 h 165070"/>
                <a:gd name="connsiteX55" fmla="*/ 145672 w 164881"/>
                <a:gd name="connsiteY55" fmla="*/ 106454 h 165070"/>
                <a:gd name="connsiteX56" fmla="*/ 144529 w 164881"/>
                <a:gd name="connsiteY56" fmla="*/ 107502 h 165070"/>
                <a:gd name="connsiteX57" fmla="*/ 141672 w 164881"/>
                <a:gd name="connsiteY57" fmla="*/ 113693 h 165070"/>
                <a:gd name="connsiteX58" fmla="*/ 141672 w 164881"/>
                <a:gd name="connsiteY58" fmla="*/ 115122 h 165070"/>
                <a:gd name="connsiteX59" fmla="*/ 145482 w 164881"/>
                <a:gd name="connsiteY59" fmla="*/ 122837 h 165070"/>
                <a:gd name="connsiteX60" fmla="*/ 142815 w 164881"/>
                <a:gd name="connsiteY60" fmla="*/ 138553 h 165070"/>
                <a:gd name="connsiteX61" fmla="*/ 133290 w 164881"/>
                <a:gd name="connsiteY61" fmla="*/ 147412 h 165070"/>
                <a:gd name="connsiteX62" fmla="*/ 124526 w 164881"/>
                <a:gd name="connsiteY62" fmla="*/ 150936 h 165070"/>
                <a:gd name="connsiteX63" fmla="*/ 121383 w 164881"/>
                <a:gd name="connsiteY63" fmla="*/ 150174 h 165070"/>
                <a:gd name="connsiteX64" fmla="*/ 117668 w 164881"/>
                <a:gd name="connsiteY64" fmla="*/ 148745 h 165070"/>
                <a:gd name="connsiteX65" fmla="*/ 112334 w 164881"/>
                <a:gd name="connsiteY65" fmla="*/ 145602 h 165070"/>
                <a:gd name="connsiteX66" fmla="*/ 110239 w 164881"/>
                <a:gd name="connsiteY66" fmla="*/ 144268 h 165070"/>
                <a:gd name="connsiteX67" fmla="*/ 108810 w 164881"/>
                <a:gd name="connsiteY67" fmla="*/ 144268 h 165070"/>
                <a:gd name="connsiteX68" fmla="*/ 102238 w 164881"/>
                <a:gd name="connsiteY68" fmla="*/ 146745 h 165070"/>
                <a:gd name="connsiteX69" fmla="*/ 101095 w 164881"/>
                <a:gd name="connsiteY69" fmla="*/ 147697 h 165070"/>
                <a:gd name="connsiteX70" fmla="*/ 98428 w 164881"/>
                <a:gd name="connsiteY70" fmla="*/ 155413 h 165070"/>
                <a:gd name="connsiteX71" fmla="*/ 85855 w 164881"/>
                <a:gd name="connsiteY71" fmla="*/ 164938 h 165070"/>
                <a:gd name="connsiteX72" fmla="*/ 74330 w 164881"/>
                <a:gd name="connsiteY72" fmla="*/ 150269 h 165070"/>
                <a:gd name="connsiteX73" fmla="*/ 85283 w 164881"/>
                <a:gd name="connsiteY73" fmla="*/ 150269 h 165070"/>
                <a:gd name="connsiteX74" fmla="*/ 87855 w 164881"/>
                <a:gd name="connsiteY74" fmla="*/ 142840 h 165070"/>
                <a:gd name="connsiteX75" fmla="*/ 97380 w 164881"/>
                <a:gd name="connsiteY75" fmla="*/ 133315 h 165070"/>
                <a:gd name="connsiteX76" fmla="*/ 103667 w 164881"/>
                <a:gd name="connsiteY76" fmla="*/ 131029 h 165070"/>
                <a:gd name="connsiteX77" fmla="*/ 117478 w 164881"/>
                <a:gd name="connsiteY77" fmla="*/ 132172 h 165070"/>
                <a:gd name="connsiteX78" fmla="*/ 119669 w 164881"/>
                <a:gd name="connsiteY78" fmla="*/ 133505 h 165070"/>
                <a:gd name="connsiteX79" fmla="*/ 124336 w 164881"/>
                <a:gd name="connsiteY79" fmla="*/ 136267 h 165070"/>
                <a:gd name="connsiteX80" fmla="*/ 132432 w 164881"/>
                <a:gd name="connsiteY80" fmla="*/ 128933 h 165070"/>
                <a:gd name="connsiteX81" fmla="*/ 128813 w 164881"/>
                <a:gd name="connsiteY81" fmla="*/ 121408 h 165070"/>
                <a:gd name="connsiteX82" fmla="*/ 128813 w 164881"/>
                <a:gd name="connsiteY82" fmla="*/ 107978 h 165070"/>
                <a:gd name="connsiteX83" fmla="*/ 131766 w 164881"/>
                <a:gd name="connsiteY83" fmla="*/ 101596 h 165070"/>
                <a:gd name="connsiteX84" fmla="*/ 142338 w 164881"/>
                <a:gd name="connsiteY84" fmla="*/ 92643 h 165070"/>
                <a:gd name="connsiteX85" fmla="*/ 150244 w 164881"/>
                <a:gd name="connsiteY85" fmla="*/ 90738 h 165070"/>
                <a:gd name="connsiteX86" fmla="*/ 150720 w 164881"/>
                <a:gd name="connsiteY86" fmla="*/ 79784 h 165070"/>
                <a:gd name="connsiteX87" fmla="*/ 143100 w 164881"/>
                <a:gd name="connsiteY87" fmla="*/ 77117 h 165070"/>
                <a:gd name="connsiteX88" fmla="*/ 132908 w 164881"/>
                <a:gd name="connsiteY88" fmla="*/ 66830 h 165070"/>
                <a:gd name="connsiteX89" fmla="*/ 130718 w 164881"/>
                <a:gd name="connsiteY89" fmla="*/ 61210 h 165070"/>
                <a:gd name="connsiteX90" fmla="*/ 131480 w 164881"/>
                <a:gd name="connsiteY90" fmla="*/ 48351 h 165070"/>
                <a:gd name="connsiteX91" fmla="*/ 136242 w 164881"/>
                <a:gd name="connsiteY91" fmla="*/ 40160 h 165070"/>
                <a:gd name="connsiteX92" fmla="*/ 128622 w 164881"/>
                <a:gd name="connsiteY92" fmla="*/ 31873 h 165070"/>
                <a:gd name="connsiteX93" fmla="*/ 126432 w 164881"/>
                <a:gd name="connsiteY93" fmla="*/ 33397 h 165070"/>
                <a:gd name="connsiteX94" fmla="*/ 120812 w 164881"/>
                <a:gd name="connsiteY94" fmla="*/ 36064 h 165070"/>
                <a:gd name="connsiteX95" fmla="*/ 107763 w 164881"/>
                <a:gd name="connsiteY95" fmla="*/ 36064 h 165070"/>
                <a:gd name="connsiteX96" fmla="*/ 101571 w 164881"/>
                <a:gd name="connsiteY96" fmla="*/ 33207 h 165070"/>
                <a:gd name="connsiteX97" fmla="*/ 92904 w 164881"/>
                <a:gd name="connsiteY97" fmla="*/ 22729 h 165070"/>
                <a:gd name="connsiteX98" fmla="*/ 92237 w 164881"/>
                <a:gd name="connsiteY98" fmla="*/ 20062 h 165070"/>
                <a:gd name="connsiteX99" fmla="*/ 90808 w 164881"/>
                <a:gd name="connsiteY99" fmla="*/ 14347 h 165070"/>
                <a:gd name="connsiteX100" fmla="*/ 79854 w 164881"/>
                <a:gd name="connsiteY100" fmla="*/ 13871 h 165070"/>
                <a:gd name="connsiteX101" fmla="*/ 76997 w 164881"/>
                <a:gd name="connsiteY101" fmla="*/ 21967 h 165070"/>
                <a:gd name="connsiteX102" fmla="*/ 67472 w 164881"/>
                <a:gd name="connsiteY102" fmla="*/ 31492 h 165070"/>
                <a:gd name="connsiteX103" fmla="*/ 61471 w 164881"/>
                <a:gd name="connsiteY103" fmla="*/ 33683 h 165070"/>
                <a:gd name="connsiteX104" fmla="*/ 47850 w 164881"/>
                <a:gd name="connsiteY104" fmla="*/ 32445 h 165070"/>
                <a:gd name="connsiteX105" fmla="*/ 40421 w 164881"/>
                <a:gd name="connsiteY105" fmla="*/ 27968 h 165070"/>
                <a:gd name="connsiteX106" fmla="*/ 32420 w 164881"/>
                <a:gd name="connsiteY106" fmla="*/ 35493 h 165070"/>
                <a:gd name="connsiteX107" fmla="*/ 35944 w 164881"/>
                <a:gd name="connsiteY107" fmla="*/ 42827 h 165070"/>
                <a:gd name="connsiteX108" fmla="*/ 35944 w 164881"/>
                <a:gd name="connsiteY108" fmla="*/ 57591 h 165070"/>
                <a:gd name="connsiteX109" fmla="*/ 33753 w 164881"/>
                <a:gd name="connsiteY109" fmla="*/ 62258 h 165070"/>
                <a:gd name="connsiteX110" fmla="*/ 22609 w 164881"/>
                <a:gd name="connsiteY110" fmla="*/ 71783 h 165070"/>
                <a:gd name="connsiteX111" fmla="*/ 14417 w 164881"/>
                <a:gd name="connsiteY111" fmla="*/ 73879 h 165070"/>
                <a:gd name="connsiteX112" fmla="*/ 14417 w 164881"/>
                <a:gd name="connsiteY112" fmla="*/ 84737 h 165070"/>
                <a:gd name="connsiteX113" fmla="*/ 21942 w 164881"/>
                <a:gd name="connsiteY113" fmla="*/ 87309 h 165070"/>
                <a:gd name="connsiteX114" fmla="*/ 32229 w 164881"/>
                <a:gd name="connsiteY114" fmla="*/ 97786 h 165070"/>
                <a:gd name="connsiteX115" fmla="*/ 34325 w 164881"/>
                <a:gd name="connsiteY115" fmla="*/ 103597 h 165070"/>
                <a:gd name="connsiteX116" fmla="*/ 34325 w 164881"/>
                <a:gd name="connsiteY116" fmla="*/ 115407 h 165070"/>
                <a:gd name="connsiteX117" fmla="*/ 33658 w 164881"/>
                <a:gd name="connsiteY117" fmla="*/ 116455 h 165070"/>
                <a:gd name="connsiteX118" fmla="*/ 29086 w 164881"/>
                <a:gd name="connsiteY118" fmla="*/ 124266 h 165070"/>
                <a:gd name="connsiteX119" fmla="*/ 36420 w 164881"/>
                <a:gd name="connsiteY119" fmla="*/ 132362 h 165070"/>
                <a:gd name="connsiteX120" fmla="*/ 37182 w 164881"/>
                <a:gd name="connsiteY120" fmla="*/ 132362 h 165070"/>
                <a:gd name="connsiteX121" fmla="*/ 43469 w 164881"/>
                <a:gd name="connsiteY121" fmla="*/ 129314 h 165070"/>
                <a:gd name="connsiteX122" fmla="*/ 57851 w 164881"/>
                <a:gd name="connsiteY122" fmla="*/ 129314 h 165070"/>
                <a:gd name="connsiteX123" fmla="*/ 61376 w 164881"/>
                <a:gd name="connsiteY123" fmla="*/ 130933 h 165070"/>
                <a:gd name="connsiteX124" fmla="*/ 63852 w 164881"/>
                <a:gd name="connsiteY124" fmla="*/ 132076 h 165070"/>
                <a:gd name="connsiteX125" fmla="*/ 72711 w 164881"/>
                <a:gd name="connsiteY125" fmla="*/ 142744 h 165070"/>
                <a:gd name="connsiteX126" fmla="*/ 123765 w 164881"/>
                <a:gd name="connsiteY126" fmla="*/ 137124 h 165070"/>
                <a:gd name="connsiteX127" fmla="*/ 123765 w 164881"/>
                <a:gd name="connsiteY127" fmla="*/ 137124 h 165070"/>
                <a:gd name="connsiteX128" fmla="*/ 82617 w 164881"/>
                <a:gd name="connsiteY128" fmla="*/ 116455 h 165070"/>
                <a:gd name="connsiteX129" fmla="*/ 48584 w 164881"/>
                <a:gd name="connsiteY129" fmla="*/ 82098 h 165070"/>
                <a:gd name="connsiteX130" fmla="*/ 58328 w 164881"/>
                <a:gd name="connsiteY130" fmla="*/ 58353 h 165070"/>
                <a:gd name="connsiteX131" fmla="*/ 82521 w 164881"/>
                <a:gd name="connsiteY131" fmla="*/ 48161 h 165070"/>
                <a:gd name="connsiteX132" fmla="*/ 82521 w 164881"/>
                <a:gd name="connsiteY132" fmla="*/ 48161 h 165070"/>
                <a:gd name="connsiteX133" fmla="*/ 116621 w 164881"/>
                <a:gd name="connsiteY133" fmla="*/ 82070 h 165070"/>
                <a:gd name="connsiteX134" fmla="*/ 116621 w 164881"/>
                <a:gd name="connsiteY134" fmla="*/ 82070 h 165070"/>
                <a:gd name="connsiteX135" fmla="*/ 82712 w 164881"/>
                <a:gd name="connsiteY135" fmla="*/ 116455 h 165070"/>
                <a:gd name="connsiteX136" fmla="*/ 82617 w 164881"/>
                <a:gd name="connsiteY136" fmla="*/ 62449 h 165070"/>
                <a:gd name="connsiteX137" fmla="*/ 82617 w 164881"/>
                <a:gd name="connsiteY137" fmla="*/ 62449 h 165070"/>
                <a:gd name="connsiteX138" fmla="*/ 68520 w 164881"/>
                <a:gd name="connsiteY138" fmla="*/ 68354 h 165070"/>
                <a:gd name="connsiteX139" fmla="*/ 62805 w 164881"/>
                <a:gd name="connsiteY139" fmla="*/ 82451 h 165070"/>
                <a:gd name="connsiteX140" fmla="*/ 68710 w 164881"/>
                <a:gd name="connsiteY140" fmla="*/ 96453 h 165070"/>
                <a:gd name="connsiteX141" fmla="*/ 82807 w 164881"/>
                <a:gd name="connsiteY141" fmla="*/ 102168 h 165070"/>
                <a:gd name="connsiteX142" fmla="*/ 102524 w 164881"/>
                <a:gd name="connsiteY142" fmla="*/ 82165 h 165070"/>
                <a:gd name="connsiteX143" fmla="*/ 102524 w 164881"/>
                <a:gd name="connsiteY143" fmla="*/ 82165 h 165070"/>
                <a:gd name="connsiteX144" fmla="*/ 82712 w 164881"/>
                <a:gd name="connsiteY144" fmla="*/ 62449 h 16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64881" h="165070">
                  <a:moveTo>
                    <a:pt x="85855" y="164938"/>
                  </a:moveTo>
                  <a:lnTo>
                    <a:pt x="85855" y="164938"/>
                  </a:lnTo>
                  <a:cubicBezTo>
                    <a:pt x="81474" y="164938"/>
                    <a:pt x="77092" y="164938"/>
                    <a:pt x="72711" y="164461"/>
                  </a:cubicBezTo>
                  <a:cubicBezTo>
                    <a:pt x="67158" y="164109"/>
                    <a:pt x="62424" y="160289"/>
                    <a:pt x="60900" y="154936"/>
                  </a:cubicBezTo>
                  <a:cubicBezTo>
                    <a:pt x="60138" y="152079"/>
                    <a:pt x="59375" y="149221"/>
                    <a:pt x="58709" y="146268"/>
                  </a:cubicBezTo>
                  <a:cubicBezTo>
                    <a:pt x="58709" y="146268"/>
                    <a:pt x="58709" y="145697"/>
                    <a:pt x="57661" y="145221"/>
                  </a:cubicBezTo>
                  <a:lnTo>
                    <a:pt x="55280" y="144173"/>
                  </a:lnTo>
                  <a:lnTo>
                    <a:pt x="51375" y="142268"/>
                  </a:lnTo>
                  <a:cubicBezTo>
                    <a:pt x="50851" y="141944"/>
                    <a:pt x="50184" y="141944"/>
                    <a:pt x="49660" y="142268"/>
                  </a:cubicBezTo>
                  <a:lnTo>
                    <a:pt x="43183" y="145411"/>
                  </a:lnTo>
                  <a:lnTo>
                    <a:pt x="42231" y="145888"/>
                  </a:lnTo>
                  <a:cubicBezTo>
                    <a:pt x="37011" y="148593"/>
                    <a:pt x="30648" y="147583"/>
                    <a:pt x="26514" y="143411"/>
                  </a:cubicBezTo>
                  <a:cubicBezTo>
                    <a:pt x="23466" y="140268"/>
                    <a:pt x="20514" y="137029"/>
                    <a:pt x="17751" y="133886"/>
                  </a:cubicBezTo>
                  <a:cubicBezTo>
                    <a:pt x="13703" y="129352"/>
                    <a:pt x="13236" y="122656"/>
                    <a:pt x="16608" y="117598"/>
                  </a:cubicBezTo>
                  <a:lnTo>
                    <a:pt x="21180" y="109978"/>
                  </a:lnTo>
                  <a:lnTo>
                    <a:pt x="21180" y="109978"/>
                  </a:lnTo>
                  <a:cubicBezTo>
                    <a:pt x="20266" y="108073"/>
                    <a:pt x="19494" y="106102"/>
                    <a:pt x="18894" y="104073"/>
                  </a:cubicBezTo>
                  <a:cubicBezTo>
                    <a:pt x="18228" y="102073"/>
                    <a:pt x="17942" y="101977"/>
                    <a:pt x="17466" y="101882"/>
                  </a:cubicBezTo>
                  <a:lnTo>
                    <a:pt x="9465" y="99120"/>
                  </a:lnTo>
                  <a:cubicBezTo>
                    <a:pt x="3731" y="97443"/>
                    <a:pt x="-175" y="92138"/>
                    <a:pt x="-60" y="86166"/>
                  </a:cubicBezTo>
                  <a:cubicBezTo>
                    <a:pt x="-60" y="81880"/>
                    <a:pt x="-60" y="77498"/>
                    <a:pt x="416" y="73212"/>
                  </a:cubicBezTo>
                  <a:cubicBezTo>
                    <a:pt x="730" y="67287"/>
                    <a:pt x="4921" y="62277"/>
                    <a:pt x="10703" y="60924"/>
                  </a:cubicBezTo>
                  <a:lnTo>
                    <a:pt x="19180" y="58829"/>
                  </a:lnTo>
                  <a:cubicBezTo>
                    <a:pt x="19751" y="58829"/>
                    <a:pt x="20133" y="58829"/>
                    <a:pt x="20514" y="57591"/>
                  </a:cubicBezTo>
                  <a:lnTo>
                    <a:pt x="23085" y="52162"/>
                  </a:lnTo>
                  <a:cubicBezTo>
                    <a:pt x="23657" y="51209"/>
                    <a:pt x="23085" y="50828"/>
                    <a:pt x="23085" y="50447"/>
                  </a:cubicBezTo>
                  <a:lnTo>
                    <a:pt x="19466" y="42827"/>
                  </a:lnTo>
                  <a:cubicBezTo>
                    <a:pt x="16551" y="37617"/>
                    <a:pt x="17494" y="31102"/>
                    <a:pt x="21752" y="26920"/>
                  </a:cubicBezTo>
                  <a:cubicBezTo>
                    <a:pt x="24895" y="23777"/>
                    <a:pt x="28229" y="20729"/>
                    <a:pt x="31277" y="17395"/>
                  </a:cubicBezTo>
                  <a:cubicBezTo>
                    <a:pt x="35630" y="13471"/>
                    <a:pt x="42078" y="12966"/>
                    <a:pt x="46993" y="16157"/>
                  </a:cubicBezTo>
                  <a:lnTo>
                    <a:pt x="54232" y="20443"/>
                  </a:lnTo>
                  <a:cubicBezTo>
                    <a:pt x="55184" y="21110"/>
                    <a:pt x="55375" y="21205"/>
                    <a:pt x="56328" y="20919"/>
                  </a:cubicBezTo>
                  <a:lnTo>
                    <a:pt x="62138" y="18824"/>
                  </a:lnTo>
                  <a:cubicBezTo>
                    <a:pt x="63090" y="18824"/>
                    <a:pt x="63186" y="18157"/>
                    <a:pt x="63281" y="17776"/>
                  </a:cubicBezTo>
                  <a:lnTo>
                    <a:pt x="66138" y="9394"/>
                  </a:lnTo>
                  <a:cubicBezTo>
                    <a:pt x="67958" y="3632"/>
                    <a:pt x="73339" y="-245"/>
                    <a:pt x="79378" y="-131"/>
                  </a:cubicBezTo>
                  <a:cubicBezTo>
                    <a:pt x="83855" y="-131"/>
                    <a:pt x="88332" y="-131"/>
                    <a:pt x="92808" y="631"/>
                  </a:cubicBezTo>
                  <a:cubicBezTo>
                    <a:pt x="98257" y="1060"/>
                    <a:pt x="102838" y="4879"/>
                    <a:pt x="104238" y="10156"/>
                  </a:cubicBezTo>
                  <a:cubicBezTo>
                    <a:pt x="104810" y="12347"/>
                    <a:pt x="105381" y="14538"/>
                    <a:pt x="105858" y="16729"/>
                  </a:cubicBezTo>
                  <a:lnTo>
                    <a:pt x="106524" y="19396"/>
                  </a:lnTo>
                  <a:cubicBezTo>
                    <a:pt x="106524" y="19396"/>
                    <a:pt x="106524" y="19967"/>
                    <a:pt x="107572" y="20348"/>
                  </a:cubicBezTo>
                  <a:lnTo>
                    <a:pt x="113287" y="23110"/>
                  </a:lnTo>
                  <a:cubicBezTo>
                    <a:pt x="114049" y="23110"/>
                    <a:pt x="114335" y="23110"/>
                    <a:pt x="114525" y="23110"/>
                  </a:cubicBezTo>
                  <a:lnTo>
                    <a:pt x="119955" y="20539"/>
                  </a:lnTo>
                  <a:lnTo>
                    <a:pt x="122431" y="19300"/>
                  </a:lnTo>
                  <a:cubicBezTo>
                    <a:pt x="127756" y="16357"/>
                    <a:pt x="134385" y="17424"/>
                    <a:pt x="138528" y="21872"/>
                  </a:cubicBezTo>
                  <a:cubicBezTo>
                    <a:pt x="141652" y="24882"/>
                    <a:pt x="144605" y="28063"/>
                    <a:pt x="147387" y="31397"/>
                  </a:cubicBezTo>
                  <a:cubicBezTo>
                    <a:pt x="151225" y="35750"/>
                    <a:pt x="151730" y="42113"/>
                    <a:pt x="148625" y="47018"/>
                  </a:cubicBezTo>
                  <a:lnTo>
                    <a:pt x="143672" y="55400"/>
                  </a:lnTo>
                  <a:lnTo>
                    <a:pt x="146148" y="61877"/>
                  </a:lnTo>
                  <a:cubicBezTo>
                    <a:pt x="146625" y="63210"/>
                    <a:pt x="146910" y="63306"/>
                    <a:pt x="147387" y="63496"/>
                  </a:cubicBezTo>
                  <a:lnTo>
                    <a:pt x="155768" y="66354"/>
                  </a:lnTo>
                  <a:cubicBezTo>
                    <a:pt x="161217" y="68106"/>
                    <a:pt x="164884" y="73202"/>
                    <a:pt x="164817" y="78927"/>
                  </a:cubicBezTo>
                  <a:cubicBezTo>
                    <a:pt x="164817" y="83432"/>
                    <a:pt x="164627" y="87909"/>
                    <a:pt x="164246" y="92357"/>
                  </a:cubicBezTo>
                  <a:cubicBezTo>
                    <a:pt x="163865" y="98234"/>
                    <a:pt x="159617" y="103130"/>
                    <a:pt x="153864" y="104358"/>
                  </a:cubicBezTo>
                  <a:lnTo>
                    <a:pt x="145672" y="106454"/>
                  </a:lnTo>
                  <a:cubicBezTo>
                    <a:pt x="145672" y="106454"/>
                    <a:pt x="145005" y="106454"/>
                    <a:pt x="144529" y="107502"/>
                  </a:cubicBezTo>
                  <a:lnTo>
                    <a:pt x="141672" y="113693"/>
                  </a:lnTo>
                  <a:cubicBezTo>
                    <a:pt x="141672" y="114550"/>
                    <a:pt x="141672" y="114836"/>
                    <a:pt x="141672" y="115122"/>
                  </a:cubicBezTo>
                  <a:lnTo>
                    <a:pt x="145482" y="122837"/>
                  </a:lnTo>
                  <a:cubicBezTo>
                    <a:pt x="148234" y="128076"/>
                    <a:pt x="147139" y="134515"/>
                    <a:pt x="142815" y="138553"/>
                  </a:cubicBezTo>
                  <a:cubicBezTo>
                    <a:pt x="139767" y="141601"/>
                    <a:pt x="136528" y="144554"/>
                    <a:pt x="133290" y="147412"/>
                  </a:cubicBezTo>
                  <a:cubicBezTo>
                    <a:pt x="130937" y="149678"/>
                    <a:pt x="127794" y="150945"/>
                    <a:pt x="124526" y="150936"/>
                  </a:cubicBezTo>
                  <a:lnTo>
                    <a:pt x="121383" y="150174"/>
                  </a:lnTo>
                  <a:cubicBezTo>
                    <a:pt x="120088" y="149859"/>
                    <a:pt x="118840" y="149383"/>
                    <a:pt x="117668" y="148745"/>
                  </a:cubicBezTo>
                  <a:cubicBezTo>
                    <a:pt x="115859" y="147792"/>
                    <a:pt x="114144" y="146649"/>
                    <a:pt x="112334" y="145602"/>
                  </a:cubicBezTo>
                  <a:lnTo>
                    <a:pt x="110239" y="144268"/>
                  </a:lnTo>
                  <a:cubicBezTo>
                    <a:pt x="110239" y="144268"/>
                    <a:pt x="109667" y="144268"/>
                    <a:pt x="108810" y="144268"/>
                  </a:cubicBezTo>
                  <a:lnTo>
                    <a:pt x="102238" y="146745"/>
                  </a:lnTo>
                  <a:cubicBezTo>
                    <a:pt x="101286" y="146745"/>
                    <a:pt x="101190" y="147316"/>
                    <a:pt x="101095" y="147697"/>
                  </a:cubicBezTo>
                  <a:lnTo>
                    <a:pt x="98428" y="155413"/>
                  </a:lnTo>
                  <a:cubicBezTo>
                    <a:pt x="96790" y="161013"/>
                    <a:pt x="91684" y="164880"/>
                    <a:pt x="85855" y="164938"/>
                  </a:cubicBezTo>
                  <a:close/>
                  <a:moveTo>
                    <a:pt x="74330" y="150269"/>
                  </a:moveTo>
                  <a:lnTo>
                    <a:pt x="85283" y="150269"/>
                  </a:lnTo>
                  <a:lnTo>
                    <a:pt x="87855" y="142840"/>
                  </a:lnTo>
                  <a:cubicBezTo>
                    <a:pt x="89370" y="138353"/>
                    <a:pt x="92894" y="134829"/>
                    <a:pt x="97380" y="133315"/>
                  </a:cubicBezTo>
                  <a:lnTo>
                    <a:pt x="103667" y="131029"/>
                  </a:lnTo>
                  <a:cubicBezTo>
                    <a:pt x="108191" y="129190"/>
                    <a:pt x="113316" y="129609"/>
                    <a:pt x="117478" y="132172"/>
                  </a:cubicBezTo>
                  <a:lnTo>
                    <a:pt x="119669" y="133505"/>
                  </a:lnTo>
                  <a:cubicBezTo>
                    <a:pt x="121193" y="134457"/>
                    <a:pt x="122717" y="135410"/>
                    <a:pt x="124336" y="136267"/>
                  </a:cubicBezTo>
                  <a:cubicBezTo>
                    <a:pt x="127384" y="133696"/>
                    <a:pt x="129956" y="131314"/>
                    <a:pt x="132432" y="128933"/>
                  </a:cubicBezTo>
                  <a:lnTo>
                    <a:pt x="128813" y="121408"/>
                  </a:lnTo>
                  <a:cubicBezTo>
                    <a:pt x="126765" y="117170"/>
                    <a:pt x="126765" y="112217"/>
                    <a:pt x="128813" y="107978"/>
                  </a:cubicBezTo>
                  <a:lnTo>
                    <a:pt x="131766" y="101596"/>
                  </a:lnTo>
                  <a:cubicBezTo>
                    <a:pt x="133709" y="97139"/>
                    <a:pt x="137614" y="93834"/>
                    <a:pt x="142338" y="92643"/>
                  </a:cubicBezTo>
                  <a:lnTo>
                    <a:pt x="150244" y="90738"/>
                  </a:lnTo>
                  <a:cubicBezTo>
                    <a:pt x="150244" y="87023"/>
                    <a:pt x="150244" y="83404"/>
                    <a:pt x="150720" y="79784"/>
                  </a:cubicBezTo>
                  <a:lnTo>
                    <a:pt x="143100" y="77117"/>
                  </a:lnTo>
                  <a:cubicBezTo>
                    <a:pt x="138214" y="75583"/>
                    <a:pt x="134404" y="71726"/>
                    <a:pt x="132908" y="66830"/>
                  </a:cubicBezTo>
                  <a:lnTo>
                    <a:pt x="130718" y="61210"/>
                  </a:lnTo>
                  <a:cubicBezTo>
                    <a:pt x="128594" y="57105"/>
                    <a:pt x="128879" y="52171"/>
                    <a:pt x="131480" y="48351"/>
                  </a:cubicBezTo>
                  <a:lnTo>
                    <a:pt x="136242" y="40160"/>
                  </a:lnTo>
                  <a:cubicBezTo>
                    <a:pt x="133861" y="37398"/>
                    <a:pt x="131289" y="34540"/>
                    <a:pt x="128622" y="31873"/>
                  </a:cubicBezTo>
                  <a:lnTo>
                    <a:pt x="126432" y="33397"/>
                  </a:lnTo>
                  <a:lnTo>
                    <a:pt x="120812" y="36064"/>
                  </a:lnTo>
                  <a:cubicBezTo>
                    <a:pt x="116678" y="38017"/>
                    <a:pt x="111896" y="38017"/>
                    <a:pt x="107763" y="36064"/>
                  </a:cubicBezTo>
                  <a:lnTo>
                    <a:pt x="101571" y="33207"/>
                  </a:lnTo>
                  <a:cubicBezTo>
                    <a:pt x="97237" y="31225"/>
                    <a:pt x="94037" y="27358"/>
                    <a:pt x="92904" y="22729"/>
                  </a:cubicBezTo>
                  <a:lnTo>
                    <a:pt x="92237" y="20062"/>
                  </a:lnTo>
                  <a:lnTo>
                    <a:pt x="90808" y="14347"/>
                  </a:lnTo>
                  <a:cubicBezTo>
                    <a:pt x="87093" y="14347"/>
                    <a:pt x="83474" y="13871"/>
                    <a:pt x="79854" y="13871"/>
                  </a:cubicBezTo>
                  <a:lnTo>
                    <a:pt x="76997" y="21967"/>
                  </a:lnTo>
                  <a:cubicBezTo>
                    <a:pt x="75435" y="26425"/>
                    <a:pt x="71930" y="29930"/>
                    <a:pt x="67472" y="31492"/>
                  </a:cubicBezTo>
                  <a:lnTo>
                    <a:pt x="61471" y="33683"/>
                  </a:lnTo>
                  <a:cubicBezTo>
                    <a:pt x="56985" y="35398"/>
                    <a:pt x="51956" y="34940"/>
                    <a:pt x="47850" y="32445"/>
                  </a:cubicBezTo>
                  <a:lnTo>
                    <a:pt x="40421" y="27968"/>
                  </a:lnTo>
                  <a:cubicBezTo>
                    <a:pt x="37658" y="30444"/>
                    <a:pt x="34992" y="32921"/>
                    <a:pt x="32420" y="35493"/>
                  </a:cubicBezTo>
                  <a:lnTo>
                    <a:pt x="35944" y="42827"/>
                  </a:lnTo>
                  <a:cubicBezTo>
                    <a:pt x="38421" y="47437"/>
                    <a:pt x="38421" y="52981"/>
                    <a:pt x="35944" y="57591"/>
                  </a:cubicBezTo>
                  <a:cubicBezTo>
                    <a:pt x="35182" y="59115"/>
                    <a:pt x="34420" y="60639"/>
                    <a:pt x="33753" y="62258"/>
                  </a:cubicBezTo>
                  <a:cubicBezTo>
                    <a:pt x="31772" y="67030"/>
                    <a:pt x="27629" y="70564"/>
                    <a:pt x="22609" y="71783"/>
                  </a:cubicBezTo>
                  <a:lnTo>
                    <a:pt x="14417" y="73879"/>
                  </a:lnTo>
                  <a:cubicBezTo>
                    <a:pt x="14417" y="77022"/>
                    <a:pt x="14417" y="80832"/>
                    <a:pt x="14417" y="84737"/>
                  </a:cubicBezTo>
                  <a:lnTo>
                    <a:pt x="21942" y="87309"/>
                  </a:lnTo>
                  <a:cubicBezTo>
                    <a:pt x="26857" y="88947"/>
                    <a:pt x="30686" y="92843"/>
                    <a:pt x="32229" y="97786"/>
                  </a:cubicBezTo>
                  <a:cubicBezTo>
                    <a:pt x="32801" y="99767"/>
                    <a:pt x="33506" y="101711"/>
                    <a:pt x="34325" y="103597"/>
                  </a:cubicBezTo>
                  <a:cubicBezTo>
                    <a:pt x="36430" y="107254"/>
                    <a:pt x="36430" y="111750"/>
                    <a:pt x="34325" y="115407"/>
                  </a:cubicBezTo>
                  <a:lnTo>
                    <a:pt x="33658" y="116455"/>
                  </a:lnTo>
                  <a:lnTo>
                    <a:pt x="29086" y="124266"/>
                  </a:lnTo>
                  <a:cubicBezTo>
                    <a:pt x="31277" y="126838"/>
                    <a:pt x="33849" y="129600"/>
                    <a:pt x="36420" y="132362"/>
                  </a:cubicBezTo>
                  <a:lnTo>
                    <a:pt x="37182" y="132362"/>
                  </a:lnTo>
                  <a:lnTo>
                    <a:pt x="43469" y="129314"/>
                  </a:lnTo>
                  <a:cubicBezTo>
                    <a:pt x="47965" y="126923"/>
                    <a:pt x="53356" y="126923"/>
                    <a:pt x="57851" y="129314"/>
                  </a:cubicBezTo>
                  <a:lnTo>
                    <a:pt x="61376" y="130933"/>
                  </a:lnTo>
                  <a:lnTo>
                    <a:pt x="63852" y="132076"/>
                  </a:lnTo>
                  <a:cubicBezTo>
                    <a:pt x="68319" y="134038"/>
                    <a:pt x="71596" y="137991"/>
                    <a:pt x="72711" y="142744"/>
                  </a:cubicBezTo>
                  <a:close/>
                  <a:moveTo>
                    <a:pt x="123765" y="137124"/>
                  </a:moveTo>
                  <a:lnTo>
                    <a:pt x="123765" y="137124"/>
                  </a:lnTo>
                  <a:close/>
                  <a:moveTo>
                    <a:pt x="82617" y="116455"/>
                  </a:moveTo>
                  <a:cubicBezTo>
                    <a:pt x="63728" y="116370"/>
                    <a:pt x="48498" y="100987"/>
                    <a:pt x="48584" y="82098"/>
                  </a:cubicBezTo>
                  <a:cubicBezTo>
                    <a:pt x="48622" y="73221"/>
                    <a:pt x="52117" y="64706"/>
                    <a:pt x="58328" y="58353"/>
                  </a:cubicBezTo>
                  <a:cubicBezTo>
                    <a:pt x="64729" y="51895"/>
                    <a:pt x="73425" y="48237"/>
                    <a:pt x="82521" y="48161"/>
                  </a:cubicBezTo>
                  <a:lnTo>
                    <a:pt x="82521" y="48161"/>
                  </a:lnTo>
                  <a:cubicBezTo>
                    <a:pt x="101257" y="48209"/>
                    <a:pt x="116469" y="63334"/>
                    <a:pt x="116621" y="82070"/>
                  </a:cubicBezTo>
                  <a:lnTo>
                    <a:pt x="116621" y="82070"/>
                  </a:lnTo>
                  <a:cubicBezTo>
                    <a:pt x="116725" y="100920"/>
                    <a:pt x="101562" y="116303"/>
                    <a:pt x="82712" y="116455"/>
                  </a:cubicBezTo>
                  <a:close/>
                  <a:moveTo>
                    <a:pt x="82617" y="62449"/>
                  </a:moveTo>
                  <a:lnTo>
                    <a:pt x="82617" y="62449"/>
                  </a:lnTo>
                  <a:cubicBezTo>
                    <a:pt x="77311" y="62429"/>
                    <a:pt x="72225" y="64563"/>
                    <a:pt x="68520" y="68354"/>
                  </a:cubicBezTo>
                  <a:cubicBezTo>
                    <a:pt x="64833" y="72116"/>
                    <a:pt x="62776" y="77184"/>
                    <a:pt x="62805" y="82451"/>
                  </a:cubicBezTo>
                  <a:cubicBezTo>
                    <a:pt x="62824" y="87718"/>
                    <a:pt x="64948" y="92767"/>
                    <a:pt x="68710" y="96453"/>
                  </a:cubicBezTo>
                  <a:cubicBezTo>
                    <a:pt x="72492" y="100101"/>
                    <a:pt x="77549" y="102149"/>
                    <a:pt x="82807" y="102168"/>
                  </a:cubicBezTo>
                  <a:cubicBezTo>
                    <a:pt x="93761" y="102063"/>
                    <a:pt x="102581" y="93119"/>
                    <a:pt x="102524" y="82165"/>
                  </a:cubicBezTo>
                  <a:lnTo>
                    <a:pt x="102524" y="82165"/>
                  </a:lnTo>
                  <a:cubicBezTo>
                    <a:pt x="102419" y="71278"/>
                    <a:pt x="93599" y="62496"/>
                    <a:pt x="82712" y="624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63F17037-1297-E190-92C7-065797A0AC8F}"/>
              </a:ext>
            </a:extLst>
          </p:cNvPr>
          <p:cNvSpPr txBox="1"/>
          <p:nvPr/>
        </p:nvSpPr>
        <p:spPr>
          <a:xfrm>
            <a:off x="10197179" y="3350341"/>
            <a:ext cx="10510185" cy="701531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44987" dirty="0">
                <a:solidFill>
                  <a:schemeClr val="accent2"/>
                </a:solidFill>
                <a:latin typeface="UTM Raven" panose="02040603050506020204" pitchFamily="18" charset="0"/>
              </a:rPr>
              <a:t>STARTUP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EB08DF-5354-13BA-A0B2-07405358F147}"/>
              </a:ext>
            </a:extLst>
          </p:cNvPr>
          <p:cNvSpPr txBox="1"/>
          <p:nvPr/>
        </p:nvSpPr>
        <p:spPr>
          <a:xfrm>
            <a:off x="11602603" y="3732842"/>
            <a:ext cx="7964040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9600" b="1" dirty="0">
                <a:solidFill>
                  <a:schemeClr val="accent5"/>
                </a:solidFill>
                <a:latin typeface="Segoe Script" panose="030B0504020000000003" pitchFamily="66" charset="0"/>
              </a:rPr>
              <a:t>5 steps lean</a:t>
            </a:r>
          </a:p>
        </p:txBody>
      </p:sp>
    </p:spTree>
    <p:extLst>
      <p:ext uri="{BB962C8B-B14F-4D97-AF65-F5344CB8AC3E}">
        <p14:creationId xmlns:p14="http://schemas.microsoft.com/office/powerpoint/2010/main" val="274499273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85000"/>
            <a:lumOff val="1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13FB14E-87F3-2090-975F-F76D6299FF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1C8B18D-D4F1-8614-A1C3-53E415861DE1}"/>
              </a:ext>
            </a:extLst>
          </p:cNvPr>
          <p:cNvGrpSpPr/>
          <p:nvPr/>
        </p:nvGrpSpPr>
        <p:grpSpPr>
          <a:xfrm>
            <a:off x="5966655" y="0"/>
            <a:ext cx="5573620" cy="13716000"/>
            <a:chOff x="19502118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170E3D7-207F-6822-925F-950133C69A0E}"/>
                </a:ext>
              </a:extLst>
            </p:cNvPr>
            <p:cNvSpPr/>
            <p:nvPr/>
          </p:nvSpPr>
          <p:spPr>
            <a:xfrm>
              <a:off x="19502118" y="0"/>
              <a:ext cx="4875530" cy="1371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8A42F9A9-6294-B02E-A0AD-CD3865EA4B9C}"/>
                </a:ext>
              </a:extLst>
            </p:cNvPr>
            <p:cNvSpPr/>
            <p:nvPr/>
          </p:nvSpPr>
          <p:spPr>
            <a:xfrm rot="5400000">
              <a:off x="23789881" y="10838193"/>
              <a:ext cx="1873623" cy="6980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3688B94-BF03-E549-E2A9-CA9A0A658B9A}"/>
              </a:ext>
            </a:extLst>
          </p:cNvPr>
          <p:cNvSpPr txBox="1"/>
          <p:nvPr/>
        </p:nvSpPr>
        <p:spPr>
          <a:xfrm>
            <a:off x="7524213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7" name="!!Main_Title">
            <a:extLst>
              <a:ext uri="{FF2B5EF4-FFF2-40B4-BE49-F238E27FC236}">
                <a16:creationId xmlns:a16="http://schemas.microsoft.com/office/drawing/2014/main" id="{35A070BB-EB85-6EC7-6109-3138D1B9875A}"/>
              </a:ext>
            </a:extLst>
          </p:cNvPr>
          <p:cNvSpPr txBox="1"/>
          <p:nvPr/>
        </p:nvSpPr>
        <p:spPr>
          <a:xfrm>
            <a:off x="5966655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TEST</a:t>
            </a:r>
          </a:p>
        </p:txBody>
      </p:sp>
      <p:sp>
        <p:nvSpPr>
          <p:cNvPr id="8" name="!!BodyText1">
            <a:extLst>
              <a:ext uri="{FF2B5EF4-FFF2-40B4-BE49-F238E27FC236}">
                <a16:creationId xmlns:a16="http://schemas.microsoft.com/office/drawing/2014/main" id="{7592645E-9FFF-70FB-890D-F454E2E2B0FF}"/>
              </a:ext>
            </a:extLst>
          </p:cNvPr>
          <p:cNvSpPr txBox="1"/>
          <p:nvPr/>
        </p:nvSpPr>
        <p:spPr>
          <a:xfrm>
            <a:off x="6536885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Mang mẫu thử đến tay người dùng, thu thập phản hồi thực tế và điều chỉnh liên tục để cải thiện.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9" name="!!Main_Title">
            <a:extLst>
              <a:ext uri="{FF2B5EF4-FFF2-40B4-BE49-F238E27FC236}">
                <a16:creationId xmlns:a16="http://schemas.microsoft.com/office/drawing/2014/main" id="{2746B780-7481-51F0-2AFC-574CE328DA7B}"/>
              </a:ext>
            </a:extLst>
          </p:cNvPr>
          <p:cNvSpPr txBox="1"/>
          <p:nvPr/>
        </p:nvSpPr>
        <p:spPr>
          <a:xfrm>
            <a:off x="5966655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Kiểm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và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Điều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chỉnh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10242FF-C9A4-30CC-0E25-F8D51F07D087}"/>
              </a:ext>
            </a:extLst>
          </p:cNvPr>
          <p:cNvGrpSpPr>
            <a:grpSpLocks noChangeAspect="1"/>
          </p:cNvGrpSpPr>
          <p:nvPr/>
        </p:nvGrpSpPr>
        <p:grpSpPr>
          <a:xfrm>
            <a:off x="8005763" y="1252105"/>
            <a:ext cx="1132348" cy="1265906"/>
            <a:chOff x="7421913" y="3004118"/>
            <a:chExt cx="373374" cy="417413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9B018AF-A5C8-D894-7CA9-011C213C8F82}"/>
                </a:ext>
              </a:extLst>
            </p:cNvPr>
            <p:cNvSpPr/>
            <p:nvPr/>
          </p:nvSpPr>
          <p:spPr>
            <a:xfrm>
              <a:off x="7421913" y="3004118"/>
              <a:ext cx="373374" cy="417413"/>
            </a:xfrm>
            <a:custGeom>
              <a:avLst/>
              <a:gdLst>
                <a:gd name="connsiteX0" fmla="*/ 316752 w 373374"/>
                <a:gd name="connsiteY0" fmla="*/ 417296 h 417413"/>
                <a:gd name="connsiteX1" fmla="*/ 316323 w 373374"/>
                <a:gd name="connsiteY1" fmla="*/ 417296 h 417413"/>
                <a:gd name="connsiteX2" fmla="*/ 187474 w 373374"/>
                <a:gd name="connsiteY2" fmla="*/ 416509 h 417413"/>
                <a:gd name="connsiteX3" fmla="*/ 57122 w 373374"/>
                <a:gd name="connsiteY3" fmla="*/ 417296 h 417413"/>
                <a:gd name="connsiteX4" fmla="*/ -89 w 373374"/>
                <a:gd name="connsiteY4" fmla="*/ 360982 h 417413"/>
                <a:gd name="connsiteX5" fmla="*/ 8660 w 373374"/>
                <a:gd name="connsiteY5" fmla="*/ 330252 h 417413"/>
                <a:gd name="connsiteX6" fmla="*/ 121188 w 373374"/>
                <a:gd name="connsiteY6" fmla="*/ 152011 h 417413"/>
                <a:gd name="connsiteX7" fmla="*/ 121188 w 373374"/>
                <a:gd name="connsiteY7" fmla="*/ 41916 h 417413"/>
                <a:gd name="connsiteX8" fmla="*/ 108518 w 373374"/>
                <a:gd name="connsiteY8" fmla="*/ 41916 h 417413"/>
                <a:gd name="connsiteX9" fmla="*/ 87473 w 373374"/>
                <a:gd name="connsiteY9" fmla="*/ 21014 h 417413"/>
                <a:gd name="connsiteX10" fmla="*/ 88117 w 373374"/>
                <a:gd name="connsiteY10" fmla="*/ 15789 h 417413"/>
                <a:gd name="connsiteX11" fmla="*/ 109592 w 373374"/>
                <a:gd name="connsiteY11" fmla="*/ -103 h 417413"/>
                <a:gd name="connsiteX12" fmla="*/ 267790 w 373374"/>
                <a:gd name="connsiteY12" fmla="*/ -103 h 417413"/>
                <a:gd name="connsiteX13" fmla="*/ 288813 w 373374"/>
                <a:gd name="connsiteY13" fmla="*/ 20964 h 417413"/>
                <a:gd name="connsiteX14" fmla="*/ 288191 w 373374"/>
                <a:gd name="connsiteY14" fmla="*/ 26025 h 417413"/>
                <a:gd name="connsiteX15" fmla="*/ 266716 w 373374"/>
                <a:gd name="connsiteY15" fmla="*/ 41916 h 417413"/>
                <a:gd name="connsiteX16" fmla="*/ 253688 w 373374"/>
                <a:gd name="connsiteY16" fmla="*/ 41916 h 417413"/>
                <a:gd name="connsiteX17" fmla="*/ 253688 w 373374"/>
                <a:gd name="connsiteY17" fmla="*/ 151796 h 417413"/>
                <a:gd name="connsiteX18" fmla="*/ 364569 w 373374"/>
                <a:gd name="connsiteY18" fmla="*/ 330323 h 417413"/>
                <a:gd name="connsiteX19" fmla="*/ 346717 w 373374"/>
                <a:gd name="connsiteY19" fmla="*/ 408592 h 417413"/>
                <a:gd name="connsiteX20" fmla="*/ 316537 w 373374"/>
                <a:gd name="connsiteY20" fmla="*/ 417296 h 417413"/>
                <a:gd name="connsiteX21" fmla="*/ 109663 w 373374"/>
                <a:gd name="connsiteY21" fmla="*/ 10635 h 417413"/>
                <a:gd name="connsiteX22" fmla="*/ 98711 w 373374"/>
                <a:gd name="connsiteY22" fmla="*/ 18366 h 417413"/>
                <a:gd name="connsiteX23" fmla="*/ 100644 w 373374"/>
                <a:gd name="connsiteY23" fmla="*/ 27242 h 417413"/>
                <a:gd name="connsiteX24" fmla="*/ 108733 w 373374"/>
                <a:gd name="connsiteY24" fmla="*/ 31179 h 417413"/>
                <a:gd name="connsiteX25" fmla="*/ 126199 w 373374"/>
                <a:gd name="connsiteY25" fmla="*/ 31179 h 417413"/>
                <a:gd name="connsiteX26" fmla="*/ 132140 w 373374"/>
                <a:gd name="connsiteY26" fmla="*/ 37192 h 417413"/>
                <a:gd name="connsiteX27" fmla="*/ 131281 w 373374"/>
                <a:gd name="connsiteY27" fmla="*/ 156377 h 417413"/>
                <a:gd name="connsiteX28" fmla="*/ 17823 w 373374"/>
                <a:gd name="connsiteY28" fmla="*/ 335978 h 417413"/>
                <a:gd name="connsiteX29" fmla="*/ 32401 w 373374"/>
                <a:gd name="connsiteY29" fmla="*/ 399522 h 417413"/>
                <a:gd name="connsiteX30" fmla="*/ 57193 w 373374"/>
                <a:gd name="connsiteY30" fmla="*/ 406559 h 417413"/>
                <a:gd name="connsiteX31" fmla="*/ 187617 w 373374"/>
                <a:gd name="connsiteY31" fmla="*/ 405771 h 417413"/>
                <a:gd name="connsiteX32" fmla="*/ 316466 w 373374"/>
                <a:gd name="connsiteY32" fmla="*/ 406559 h 417413"/>
                <a:gd name="connsiteX33" fmla="*/ 316466 w 373374"/>
                <a:gd name="connsiteY33" fmla="*/ 406559 h 417413"/>
                <a:gd name="connsiteX34" fmla="*/ 362443 w 373374"/>
                <a:gd name="connsiteY34" fmla="*/ 360624 h 417413"/>
                <a:gd name="connsiteX35" fmla="*/ 355335 w 373374"/>
                <a:gd name="connsiteY35" fmla="*/ 336050 h 417413"/>
                <a:gd name="connsiteX36" fmla="*/ 242879 w 373374"/>
                <a:gd name="connsiteY36" fmla="*/ 153299 h 417413"/>
                <a:gd name="connsiteX37" fmla="*/ 242879 w 373374"/>
                <a:gd name="connsiteY37" fmla="*/ 37192 h 417413"/>
                <a:gd name="connsiteX38" fmla="*/ 248820 w 373374"/>
                <a:gd name="connsiteY38" fmla="*/ 31179 h 417413"/>
                <a:gd name="connsiteX39" fmla="*/ 266644 w 373374"/>
                <a:gd name="connsiteY39" fmla="*/ 31179 h 417413"/>
                <a:gd name="connsiteX40" fmla="*/ 277596 w 373374"/>
                <a:gd name="connsiteY40" fmla="*/ 23520 h 417413"/>
                <a:gd name="connsiteX41" fmla="*/ 275664 w 373374"/>
                <a:gd name="connsiteY41" fmla="*/ 14643 h 417413"/>
                <a:gd name="connsiteX42" fmla="*/ 267575 w 373374"/>
                <a:gd name="connsiteY42" fmla="*/ 10635 h 417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3374" h="417413">
                  <a:moveTo>
                    <a:pt x="316752" y="417296"/>
                  </a:moveTo>
                  <a:lnTo>
                    <a:pt x="316323" y="417296"/>
                  </a:lnTo>
                  <a:lnTo>
                    <a:pt x="187474" y="416509"/>
                  </a:lnTo>
                  <a:lnTo>
                    <a:pt x="57122" y="417296"/>
                  </a:lnTo>
                  <a:cubicBezTo>
                    <a:pt x="25772" y="417547"/>
                    <a:pt x="157" y="392328"/>
                    <a:pt x="-89" y="360982"/>
                  </a:cubicBezTo>
                  <a:cubicBezTo>
                    <a:pt x="-175" y="350109"/>
                    <a:pt x="2862" y="339443"/>
                    <a:pt x="8660" y="330252"/>
                  </a:cubicBezTo>
                  <a:lnTo>
                    <a:pt x="121188" y="152011"/>
                  </a:lnTo>
                  <a:cubicBezTo>
                    <a:pt x="121188" y="141703"/>
                    <a:pt x="121188" y="79354"/>
                    <a:pt x="121188" y="41916"/>
                  </a:cubicBezTo>
                  <a:lnTo>
                    <a:pt x="108518" y="41916"/>
                  </a:lnTo>
                  <a:cubicBezTo>
                    <a:pt x="96936" y="41952"/>
                    <a:pt x="87516" y="32596"/>
                    <a:pt x="87473" y="21014"/>
                  </a:cubicBezTo>
                  <a:cubicBezTo>
                    <a:pt x="87466" y="19253"/>
                    <a:pt x="87687" y="17499"/>
                    <a:pt x="88117" y="15789"/>
                  </a:cubicBezTo>
                  <a:cubicBezTo>
                    <a:pt x="90708" y="6139"/>
                    <a:pt x="99606" y="-446"/>
                    <a:pt x="109592" y="-103"/>
                  </a:cubicBezTo>
                  <a:lnTo>
                    <a:pt x="267790" y="-103"/>
                  </a:lnTo>
                  <a:cubicBezTo>
                    <a:pt x="279415" y="-88"/>
                    <a:pt x="288828" y="9339"/>
                    <a:pt x="288813" y="20964"/>
                  </a:cubicBezTo>
                  <a:cubicBezTo>
                    <a:pt x="288813" y="22668"/>
                    <a:pt x="288606" y="24371"/>
                    <a:pt x="288191" y="26025"/>
                  </a:cubicBezTo>
                  <a:cubicBezTo>
                    <a:pt x="285599" y="35674"/>
                    <a:pt x="276702" y="42260"/>
                    <a:pt x="266716" y="41916"/>
                  </a:cubicBezTo>
                  <a:lnTo>
                    <a:pt x="253688" y="41916"/>
                  </a:lnTo>
                  <a:lnTo>
                    <a:pt x="253688" y="151796"/>
                  </a:lnTo>
                  <a:lnTo>
                    <a:pt x="364569" y="330323"/>
                  </a:lnTo>
                  <a:cubicBezTo>
                    <a:pt x="381255" y="356866"/>
                    <a:pt x="373260" y="391906"/>
                    <a:pt x="346717" y="408592"/>
                  </a:cubicBezTo>
                  <a:cubicBezTo>
                    <a:pt x="337676" y="414275"/>
                    <a:pt x="327218" y="417289"/>
                    <a:pt x="316537" y="417296"/>
                  </a:cubicBezTo>
                  <a:close/>
                  <a:moveTo>
                    <a:pt x="109663" y="10635"/>
                  </a:moveTo>
                  <a:cubicBezTo>
                    <a:pt x="104688" y="10441"/>
                    <a:pt x="100193" y="13613"/>
                    <a:pt x="98711" y="18366"/>
                  </a:cubicBezTo>
                  <a:cubicBezTo>
                    <a:pt x="97945" y="21465"/>
                    <a:pt x="98661" y="24744"/>
                    <a:pt x="100644" y="27242"/>
                  </a:cubicBezTo>
                  <a:cubicBezTo>
                    <a:pt x="102591" y="29733"/>
                    <a:pt x="105576" y="31186"/>
                    <a:pt x="108733" y="31179"/>
                  </a:cubicBezTo>
                  <a:lnTo>
                    <a:pt x="126199" y="31179"/>
                  </a:lnTo>
                  <a:cubicBezTo>
                    <a:pt x="129492" y="31215"/>
                    <a:pt x="132140" y="33899"/>
                    <a:pt x="132140" y="37192"/>
                  </a:cubicBezTo>
                  <a:cubicBezTo>
                    <a:pt x="132140" y="155017"/>
                    <a:pt x="132140" y="155017"/>
                    <a:pt x="131281" y="156377"/>
                  </a:cubicBezTo>
                  <a:lnTo>
                    <a:pt x="17823" y="335978"/>
                  </a:lnTo>
                  <a:cubicBezTo>
                    <a:pt x="4301" y="357553"/>
                    <a:pt x="10828" y="386000"/>
                    <a:pt x="32401" y="399522"/>
                  </a:cubicBezTo>
                  <a:cubicBezTo>
                    <a:pt x="39827" y="404175"/>
                    <a:pt x="48431" y="406616"/>
                    <a:pt x="57193" y="406559"/>
                  </a:cubicBezTo>
                  <a:lnTo>
                    <a:pt x="187617" y="405771"/>
                  </a:lnTo>
                  <a:lnTo>
                    <a:pt x="316466" y="406559"/>
                  </a:lnTo>
                  <a:lnTo>
                    <a:pt x="316466" y="406559"/>
                  </a:lnTo>
                  <a:cubicBezTo>
                    <a:pt x="341849" y="406573"/>
                    <a:pt x="362429" y="386007"/>
                    <a:pt x="362443" y="360624"/>
                  </a:cubicBezTo>
                  <a:cubicBezTo>
                    <a:pt x="362451" y="351927"/>
                    <a:pt x="359981" y="343401"/>
                    <a:pt x="355335" y="336050"/>
                  </a:cubicBezTo>
                  <a:cubicBezTo>
                    <a:pt x="242879" y="154945"/>
                    <a:pt x="242879" y="154945"/>
                    <a:pt x="242879" y="153299"/>
                  </a:cubicBezTo>
                  <a:lnTo>
                    <a:pt x="242879" y="37192"/>
                  </a:lnTo>
                  <a:cubicBezTo>
                    <a:pt x="242879" y="33899"/>
                    <a:pt x="245527" y="31215"/>
                    <a:pt x="248820" y="31179"/>
                  </a:cubicBezTo>
                  <a:lnTo>
                    <a:pt x="266644" y="31179"/>
                  </a:lnTo>
                  <a:cubicBezTo>
                    <a:pt x="271598" y="31358"/>
                    <a:pt x="276065" y="28230"/>
                    <a:pt x="277596" y="23520"/>
                  </a:cubicBezTo>
                  <a:cubicBezTo>
                    <a:pt x="278362" y="20420"/>
                    <a:pt x="277647" y="17142"/>
                    <a:pt x="275664" y="14643"/>
                  </a:cubicBezTo>
                  <a:cubicBezTo>
                    <a:pt x="273745" y="12109"/>
                    <a:pt x="270753" y="10620"/>
                    <a:pt x="267575" y="1063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5F48A98-6C28-E869-F820-24B6F277EB45}"/>
                </a:ext>
              </a:extLst>
            </p:cNvPr>
            <p:cNvSpPr/>
            <p:nvPr/>
          </p:nvSpPr>
          <p:spPr>
            <a:xfrm>
              <a:off x="7454401" y="3227970"/>
              <a:ext cx="305789" cy="167514"/>
            </a:xfrm>
            <a:custGeom>
              <a:avLst/>
              <a:gdLst>
                <a:gd name="connsiteX0" fmla="*/ 256848 w 305789"/>
                <a:gd name="connsiteY0" fmla="*/ 167388 h 167514"/>
                <a:gd name="connsiteX1" fmla="*/ 255989 w 305789"/>
                <a:gd name="connsiteY1" fmla="*/ 167388 h 167514"/>
                <a:gd name="connsiteX2" fmla="*/ 154915 w 305789"/>
                <a:gd name="connsiteY2" fmla="*/ 166744 h 167514"/>
                <a:gd name="connsiteX3" fmla="*/ 52551 w 305789"/>
                <a:gd name="connsiteY3" fmla="*/ 167388 h 167514"/>
                <a:gd name="connsiteX4" fmla="*/ 3445 w 305789"/>
                <a:gd name="connsiteY4" fmla="*/ 145913 h 167514"/>
                <a:gd name="connsiteX5" fmla="*/ 13610 w 305789"/>
                <a:gd name="connsiteY5" fmla="*/ 96736 h 167514"/>
                <a:gd name="connsiteX6" fmla="*/ 73239 w 305789"/>
                <a:gd name="connsiteY6" fmla="*/ 2390 h 167514"/>
                <a:gd name="connsiteX7" fmla="*/ 77748 w 305789"/>
                <a:gd name="connsiteY7" fmla="*/ -115 h 167514"/>
                <a:gd name="connsiteX8" fmla="*/ 231723 w 305789"/>
                <a:gd name="connsiteY8" fmla="*/ -115 h 167514"/>
                <a:gd name="connsiteX9" fmla="*/ 236304 w 305789"/>
                <a:gd name="connsiteY9" fmla="*/ 2390 h 167514"/>
                <a:gd name="connsiteX10" fmla="*/ 295002 w 305789"/>
                <a:gd name="connsiteY10" fmla="*/ 97022 h 167514"/>
                <a:gd name="connsiteX11" fmla="*/ 301230 w 305789"/>
                <a:gd name="connsiteY11" fmla="*/ 149278 h 167514"/>
                <a:gd name="connsiteX12" fmla="*/ 256848 w 305789"/>
                <a:gd name="connsiteY12" fmla="*/ 167388 h 167514"/>
                <a:gd name="connsiteX13" fmla="*/ 154915 w 305789"/>
                <a:gd name="connsiteY13" fmla="*/ 155792 h 167514"/>
                <a:gd name="connsiteX14" fmla="*/ 256061 w 305789"/>
                <a:gd name="connsiteY14" fmla="*/ 156436 h 167514"/>
                <a:gd name="connsiteX15" fmla="*/ 291852 w 305789"/>
                <a:gd name="connsiteY15" fmla="*/ 143766 h 167514"/>
                <a:gd name="connsiteX16" fmla="*/ 285410 w 305789"/>
                <a:gd name="connsiteY16" fmla="*/ 102391 h 167514"/>
                <a:gd name="connsiteX17" fmla="*/ 228144 w 305789"/>
                <a:gd name="connsiteY17" fmla="*/ 10694 h 167514"/>
                <a:gd name="connsiteX18" fmla="*/ 80755 w 305789"/>
                <a:gd name="connsiteY18" fmla="*/ 10694 h 167514"/>
                <a:gd name="connsiteX19" fmla="*/ 22630 w 305789"/>
                <a:gd name="connsiteY19" fmla="*/ 102749 h 167514"/>
                <a:gd name="connsiteX20" fmla="*/ 12966 w 305789"/>
                <a:gd name="connsiteY20" fmla="*/ 140974 h 167514"/>
                <a:gd name="connsiteX21" fmla="*/ 52480 w 305789"/>
                <a:gd name="connsiteY21" fmla="*/ 156436 h 16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5789" h="167514">
                  <a:moveTo>
                    <a:pt x="256848" y="167388"/>
                  </a:moveTo>
                  <a:lnTo>
                    <a:pt x="255989" y="167388"/>
                  </a:lnTo>
                  <a:lnTo>
                    <a:pt x="154915" y="166744"/>
                  </a:lnTo>
                  <a:lnTo>
                    <a:pt x="52551" y="167388"/>
                  </a:lnTo>
                  <a:cubicBezTo>
                    <a:pt x="28643" y="167746"/>
                    <a:pt x="10532" y="159586"/>
                    <a:pt x="3445" y="145913"/>
                  </a:cubicBezTo>
                  <a:cubicBezTo>
                    <a:pt x="-3641" y="132241"/>
                    <a:pt x="9" y="116421"/>
                    <a:pt x="13610" y="96736"/>
                  </a:cubicBezTo>
                  <a:lnTo>
                    <a:pt x="73239" y="2390"/>
                  </a:lnTo>
                  <a:cubicBezTo>
                    <a:pt x="74205" y="829"/>
                    <a:pt x="75916" y="-115"/>
                    <a:pt x="77748" y="-115"/>
                  </a:cubicBezTo>
                  <a:lnTo>
                    <a:pt x="231723" y="-115"/>
                  </a:lnTo>
                  <a:cubicBezTo>
                    <a:pt x="233584" y="-130"/>
                    <a:pt x="235316" y="815"/>
                    <a:pt x="236304" y="2390"/>
                  </a:cubicBezTo>
                  <a:lnTo>
                    <a:pt x="295002" y="97022"/>
                  </a:lnTo>
                  <a:cubicBezTo>
                    <a:pt x="306742" y="119499"/>
                    <a:pt x="308817" y="136966"/>
                    <a:pt x="301230" y="149278"/>
                  </a:cubicBezTo>
                  <a:cubicBezTo>
                    <a:pt x="293642" y="161590"/>
                    <a:pt x="278753" y="167388"/>
                    <a:pt x="256848" y="167388"/>
                  </a:cubicBezTo>
                  <a:close/>
                  <a:moveTo>
                    <a:pt x="154915" y="155792"/>
                  </a:moveTo>
                  <a:lnTo>
                    <a:pt x="256061" y="156436"/>
                  </a:lnTo>
                  <a:cubicBezTo>
                    <a:pt x="266440" y="156436"/>
                    <a:pt x="285267" y="154933"/>
                    <a:pt x="291852" y="143766"/>
                  </a:cubicBezTo>
                  <a:cubicBezTo>
                    <a:pt x="297149" y="135033"/>
                    <a:pt x="294930" y="120716"/>
                    <a:pt x="285410" y="102391"/>
                  </a:cubicBezTo>
                  <a:lnTo>
                    <a:pt x="228144" y="10694"/>
                  </a:lnTo>
                  <a:lnTo>
                    <a:pt x="80755" y="10694"/>
                  </a:lnTo>
                  <a:lnTo>
                    <a:pt x="22630" y="102749"/>
                  </a:lnTo>
                  <a:cubicBezTo>
                    <a:pt x="14827" y="113988"/>
                    <a:pt x="6953" y="129593"/>
                    <a:pt x="12966" y="140974"/>
                  </a:cubicBezTo>
                  <a:cubicBezTo>
                    <a:pt x="18979" y="152356"/>
                    <a:pt x="37233" y="156364"/>
                    <a:pt x="52480" y="156436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8896254-6AD4-892F-6C0F-B6FC3D4201E6}"/>
                </a:ext>
              </a:extLst>
            </p:cNvPr>
            <p:cNvSpPr/>
            <p:nvPr/>
          </p:nvSpPr>
          <p:spPr>
            <a:xfrm>
              <a:off x="7605684" y="3156888"/>
              <a:ext cx="60559" cy="60559"/>
            </a:xfrm>
            <a:custGeom>
              <a:avLst/>
              <a:gdLst>
                <a:gd name="connsiteX0" fmla="*/ 30117 w 60559"/>
                <a:gd name="connsiteY0" fmla="*/ 60444 h 60559"/>
                <a:gd name="connsiteX1" fmla="*/ -91 w 60559"/>
                <a:gd name="connsiteY1" fmla="*/ 30093 h 60559"/>
                <a:gd name="connsiteX2" fmla="*/ 30260 w 60559"/>
                <a:gd name="connsiteY2" fmla="*/ -115 h 60559"/>
                <a:gd name="connsiteX3" fmla="*/ 60468 w 60559"/>
                <a:gd name="connsiteY3" fmla="*/ 30164 h 60559"/>
                <a:gd name="connsiteX4" fmla="*/ 30117 w 60559"/>
                <a:gd name="connsiteY4" fmla="*/ 60444 h 60559"/>
                <a:gd name="connsiteX5" fmla="*/ 30117 w 60559"/>
                <a:gd name="connsiteY5" fmla="*/ 10336 h 60559"/>
                <a:gd name="connsiteX6" fmla="*/ 10646 w 60559"/>
                <a:gd name="connsiteY6" fmla="*/ 29949 h 60559"/>
                <a:gd name="connsiteX7" fmla="*/ 30260 w 60559"/>
                <a:gd name="connsiteY7" fmla="*/ 49420 h 60559"/>
                <a:gd name="connsiteX8" fmla="*/ 49730 w 60559"/>
                <a:gd name="connsiteY8" fmla="*/ 29878 h 60559"/>
                <a:gd name="connsiteX9" fmla="*/ 30117 w 60559"/>
                <a:gd name="connsiteY9" fmla="*/ 10622 h 6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559" h="60559">
                  <a:moveTo>
                    <a:pt x="30117" y="60444"/>
                  </a:moveTo>
                  <a:cubicBezTo>
                    <a:pt x="13395" y="60401"/>
                    <a:pt x="-134" y="46814"/>
                    <a:pt x="-91" y="30093"/>
                  </a:cubicBezTo>
                  <a:cubicBezTo>
                    <a:pt x="-48" y="13371"/>
                    <a:pt x="13538" y="-158"/>
                    <a:pt x="30260" y="-115"/>
                  </a:cubicBezTo>
                  <a:cubicBezTo>
                    <a:pt x="46953" y="-73"/>
                    <a:pt x="60468" y="13471"/>
                    <a:pt x="60468" y="30164"/>
                  </a:cubicBezTo>
                  <a:cubicBezTo>
                    <a:pt x="60425" y="46900"/>
                    <a:pt x="46853" y="60444"/>
                    <a:pt x="30117" y="60444"/>
                  </a:cubicBezTo>
                  <a:close/>
                  <a:moveTo>
                    <a:pt x="30117" y="10336"/>
                  </a:moveTo>
                  <a:cubicBezTo>
                    <a:pt x="19322" y="10379"/>
                    <a:pt x="10610" y="19155"/>
                    <a:pt x="10646" y="29949"/>
                  </a:cubicBezTo>
                  <a:cubicBezTo>
                    <a:pt x="10689" y="40744"/>
                    <a:pt x="19465" y="49456"/>
                    <a:pt x="30260" y="49420"/>
                  </a:cubicBezTo>
                  <a:cubicBezTo>
                    <a:pt x="41026" y="49377"/>
                    <a:pt x="49730" y="40644"/>
                    <a:pt x="49730" y="29878"/>
                  </a:cubicBezTo>
                  <a:cubicBezTo>
                    <a:pt x="49573" y="19169"/>
                    <a:pt x="40826" y="10579"/>
                    <a:pt x="30117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91B195-FA42-C859-1A3E-9275CF4E49A6}"/>
                </a:ext>
              </a:extLst>
            </p:cNvPr>
            <p:cNvSpPr/>
            <p:nvPr/>
          </p:nvSpPr>
          <p:spPr>
            <a:xfrm>
              <a:off x="7604968" y="3022671"/>
              <a:ext cx="46242" cy="46242"/>
            </a:xfrm>
            <a:custGeom>
              <a:avLst/>
              <a:gdLst>
                <a:gd name="connsiteX0" fmla="*/ 23102 w 46242"/>
                <a:gd name="connsiteY0" fmla="*/ 46127 h 46242"/>
                <a:gd name="connsiteX1" fmla="*/ -91 w 46242"/>
                <a:gd name="connsiteY1" fmla="*/ 23077 h 46242"/>
                <a:gd name="connsiteX2" fmla="*/ 22959 w 46242"/>
                <a:gd name="connsiteY2" fmla="*/ -115 h 46242"/>
                <a:gd name="connsiteX3" fmla="*/ 46151 w 46242"/>
                <a:gd name="connsiteY3" fmla="*/ 22934 h 46242"/>
                <a:gd name="connsiteX4" fmla="*/ 46151 w 46242"/>
                <a:gd name="connsiteY4" fmla="*/ 23006 h 46242"/>
                <a:gd name="connsiteX5" fmla="*/ 23102 w 46242"/>
                <a:gd name="connsiteY5" fmla="*/ 46127 h 46242"/>
                <a:gd name="connsiteX6" fmla="*/ 23102 w 46242"/>
                <a:gd name="connsiteY6" fmla="*/ 10693 h 46242"/>
                <a:gd name="connsiteX7" fmla="*/ 10646 w 46242"/>
                <a:gd name="connsiteY7" fmla="*/ 23006 h 46242"/>
                <a:gd name="connsiteX8" fmla="*/ 22959 w 46242"/>
                <a:gd name="connsiteY8" fmla="*/ 35461 h 46242"/>
                <a:gd name="connsiteX9" fmla="*/ 35414 w 46242"/>
                <a:gd name="connsiteY9" fmla="*/ 23149 h 46242"/>
                <a:gd name="connsiteX10" fmla="*/ 35414 w 46242"/>
                <a:gd name="connsiteY10" fmla="*/ 23006 h 46242"/>
                <a:gd name="connsiteX11" fmla="*/ 23102 w 46242"/>
                <a:gd name="connsiteY11" fmla="*/ 10837 h 4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42" h="46242">
                  <a:moveTo>
                    <a:pt x="23102" y="46127"/>
                  </a:moveTo>
                  <a:cubicBezTo>
                    <a:pt x="10331" y="46170"/>
                    <a:pt x="-48" y="35848"/>
                    <a:pt x="-91" y="23077"/>
                  </a:cubicBezTo>
                  <a:cubicBezTo>
                    <a:pt x="-134" y="10307"/>
                    <a:pt x="10188" y="-73"/>
                    <a:pt x="22959" y="-115"/>
                  </a:cubicBezTo>
                  <a:cubicBezTo>
                    <a:pt x="35729" y="-151"/>
                    <a:pt x="46108" y="10164"/>
                    <a:pt x="46151" y="22934"/>
                  </a:cubicBezTo>
                  <a:cubicBezTo>
                    <a:pt x="46151" y="22956"/>
                    <a:pt x="46151" y="22984"/>
                    <a:pt x="46151" y="23006"/>
                  </a:cubicBezTo>
                  <a:cubicBezTo>
                    <a:pt x="46151" y="35747"/>
                    <a:pt x="35843" y="46084"/>
                    <a:pt x="23102" y="46127"/>
                  </a:cubicBezTo>
                  <a:close/>
                  <a:moveTo>
                    <a:pt x="23102" y="10693"/>
                  </a:moveTo>
                  <a:cubicBezTo>
                    <a:pt x="16266" y="10651"/>
                    <a:pt x="10689" y="16170"/>
                    <a:pt x="10646" y="23006"/>
                  </a:cubicBezTo>
                  <a:cubicBezTo>
                    <a:pt x="10610" y="29842"/>
                    <a:pt x="16122" y="35418"/>
                    <a:pt x="22959" y="35461"/>
                  </a:cubicBezTo>
                  <a:cubicBezTo>
                    <a:pt x="29795" y="35497"/>
                    <a:pt x="35371" y="29985"/>
                    <a:pt x="35414" y="23149"/>
                  </a:cubicBezTo>
                  <a:cubicBezTo>
                    <a:pt x="35414" y="23099"/>
                    <a:pt x="35414" y="23056"/>
                    <a:pt x="35414" y="23006"/>
                  </a:cubicBezTo>
                  <a:cubicBezTo>
                    <a:pt x="35299" y="16277"/>
                    <a:pt x="29830" y="10873"/>
                    <a:pt x="23102" y="10837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39B9897-CA7D-4DCC-DC1C-7758D4C2D8FA}"/>
                </a:ext>
              </a:extLst>
            </p:cNvPr>
            <p:cNvSpPr/>
            <p:nvPr/>
          </p:nvSpPr>
          <p:spPr>
            <a:xfrm>
              <a:off x="7565312" y="3077431"/>
              <a:ext cx="74302" cy="74302"/>
            </a:xfrm>
            <a:custGeom>
              <a:avLst/>
              <a:gdLst>
                <a:gd name="connsiteX0" fmla="*/ 36989 w 74302"/>
                <a:gd name="connsiteY0" fmla="*/ 74187 h 74302"/>
                <a:gd name="connsiteX1" fmla="*/ -91 w 74302"/>
                <a:gd name="connsiteY1" fmla="*/ 36964 h 74302"/>
                <a:gd name="connsiteX2" fmla="*/ 37132 w 74302"/>
                <a:gd name="connsiteY2" fmla="*/ -115 h 74302"/>
                <a:gd name="connsiteX3" fmla="*/ 74212 w 74302"/>
                <a:gd name="connsiteY3" fmla="*/ 37036 h 74302"/>
                <a:gd name="connsiteX4" fmla="*/ 36989 w 74302"/>
                <a:gd name="connsiteY4" fmla="*/ 74187 h 74302"/>
                <a:gd name="connsiteX5" fmla="*/ 36989 w 74302"/>
                <a:gd name="connsiteY5" fmla="*/ 10622 h 74302"/>
                <a:gd name="connsiteX6" fmla="*/ 10646 w 74302"/>
                <a:gd name="connsiteY6" fmla="*/ 37108 h 74302"/>
                <a:gd name="connsiteX7" fmla="*/ 37132 w 74302"/>
                <a:gd name="connsiteY7" fmla="*/ 63450 h 74302"/>
                <a:gd name="connsiteX8" fmla="*/ 63474 w 74302"/>
                <a:gd name="connsiteY8" fmla="*/ 37036 h 74302"/>
                <a:gd name="connsiteX9" fmla="*/ 37060 w 74302"/>
                <a:gd name="connsiteY9" fmla="*/ 10622 h 74302"/>
                <a:gd name="connsiteX10" fmla="*/ 36989 w 74302"/>
                <a:gd name="connsiteY10" fmla="*/ 10622 h 7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02" h="74302">
                  <a:moveTo>
                    <a:pt x="36989" y="74187"/>
                  </a:moveTo>
                  <a:cubicBezTo>
                    <a:pt x="16473" y="74144"/>
                    <a:pt x="-134" y="57480"/>
                    <a:pt x="-91" y="36964"/>
                  </a:cubicBezTo>
                  <a:cubicBezTo>
                    <a:pt x="-48" y="16449"/>
                    <a:pt x="16616" y="-151"/>
                    <a:pt x="37132" y="-115"/>
                  </a:cubicBezTo>
                  <a:cubicBezTo>
                    <a:pt x="57619" y="-72"/>
                    <a:pt x="74212" y="16549"/>
                    <a:pt x="74212" y="37036"/>
                  </a:cubicBezTo>
                  <a:cubicBezTo>
                    <a:pt x="74169" y="57566"/>
                    <a:pt x="57519" y="74187"/>
                    <a:pt x="36989" y="74187"/>
                  </a:cubicBezTo>
                  <a:close/>
                  <a:moveTo>
                    <a:pt x="36989" y="10622"/>
                  </a:moveTo>
                  <a:cubicBezTo>
                    <a:pt x="22400" y="10665"/>
                    <a:pt x="10603" y="22519"/>
                    <a:pt x="10646" y="37108"/>
                  </a:cubicBezTo>
                  <a:cubicBezTo>
                    <a:pt x="10689" y="51696"/>
                    <a:pt x="22543" y="63493"/>
                    <a:pt x="37132" y="63450"/>
                  </a:cubicBezTo>
                  <a:cubicBezTo>
                    <a:pt x="51692" y="63407"/>
                    <a:pt x="63474" y="51596"/>
                    <a:pt x="63474" y="37036"/>
                  </a:cubicBezTo>
                  <a:cubicBezTo>
                    <a:pt x="63474" y="22448"/>
                    <a:pt x="51649" y="10622"/>
                    <a:pt x="37060" y="10622"/>
                  </a:cubicBezTo>
                  <a:cubicBezTo>
                    <a:pt x="37039" y="10622"/>
                    <a:pt x="37010" y="10622"/>
                    <a:pt x="36989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AA430A4-AA13-89F6-958F-739C128CC5A9}"/>
              </a:ext>
            </a:extLst>
          </p:cNvPr>
          <p:cNvGrpSpPr/>
          <p:nvPr/>
        </p:nvGrpSpPr>
        <p:grpSpPr>
          <a:xfrm>
            <a:off x="5617887" y="0"/>
            <a:ext cx="5573620" cy="13716000"/>
            <a:chOff x="14626589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34B9278-2A2B-F1E6-2E6D-A240F94A48DB}"/>
                </a:ext>
              </a:extLst>
            </p:cNvPr>
            <p:cNvSpPr/>
            <p:nvPr/>
          </p:nvSpPr>
          <p:spPr>
            <a:xfrm>
              <a:off x="14626589" y="0"/>
              <a:ext cx="4875530" cy="137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1FB73A80-1684-0E35-D18F-ECF92509B166}"/>
                </a:ext>
              </a:extLst>
            </p:cNvPr>
            <p:cNvSpPr/>
            <p:nvPr/>
          </p:nvSpPr>
          <p:spPr>
            <a:xfrm rot="5400000">
              <a:off x="18914352" y="10838193"/>
              <a:ext cx="1873623" cy="69809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B205A9B-7ECA-B6A2-39DE-095F9BEBBD20}"/>
              </a:ext>
            </a:extLst>
          </p:cNvPr>
          <p:cNvSpPr txBox="1"/>
          <p:nvPr/>
        </p:nvSpPr>
        <p:spPr>
          <a:xfrm>
            <a:off x="7175445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24" name="!!Main_Title">
            <a:extLst>
              <a:ext uri="{FF2B5EF4-FFF2-40B4-BE49-F238E27FC236}">
                <a16:creationId xmlns:a16="http://schemas.microsoft.com/office/drawing/2014/main" id="{835B4591-2212-F65E-0A64-E7E5D574F60D}"/>
              </a:ext>
            </a:extLst>
          </p:cNvPr>
          <p:cNvSpPr txBox="1"/>
          <p:nvPr/>
        </p:nvSpPr>
        <p:spPr>
          <a:xfrm>
            <a:off x="5617887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PROTOTYPING</a:t>
            </a:r>
          </a:p>
        </p:txBody>
      </p:sp>
      <p:sp>
        <p:nvSpPr>
          <p:cNvPr id="25" name="!!BodyText1">
            <a:extLst>
              <a:ext uri="{FF2B5EF4-FFF2-40B4-BE49-F238E27FC236}">
                <a16:creationId xmlns:a16="http://schemas.microsoft.com/office/drawing/2014/main" id="{71C6CF7F-2CF4-7294-737F-4DCBD1402254}"/>
              </a:ext>
            </a:extLst>
          </p:cNvPr>
          <p:cNvSpPr txBox="1"/>
          <p:nvPr/>
        </p:nvSpPr>
        <p:spPr>
          <a:xfrm>
            <a:off x="6188117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Xây dựng phiên bản thử nghiệm đơn giản của sản phẩm hoặc giải pháp để kiểm nghiệm tính khả thi.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26" name="!!Main_Title">
            <a:extLst>
              <a:ext uri="{FF2B5EF4-FFF2-40B4-BE49-F238E27FC236}">
                <a16:creationId xmlns:a16="http://schemas.microsoft.com/office/drawing/2014/main" id="{5C5CF18B-1CAB-0818-46EB-46FA9CDA06C8}"/>
              </a:ext>
            </a:extLst>
          </p:cNvPr>
          <p:cNvSpPr txBox="1"/>
          <p:nvPr/>
        </p:nvSpPr>
        <p:spPr>
          <a:xfrm>
            <a:off x="5617887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Tạo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Mẫu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nhanh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B57CD9E-AE38-975D-4C7B-67965EDB0CE1}"/>
              </a:ext>
            </a:extLst>
          </p:cNvPr>
          <p:cNvGrpSpPr>
            <a:grpSpLocks noChangeAspect="1"/>
          </p:cNvGrpSpPr>
          <p:nvPr/>
        </p:nvGrpSpPr>
        <p:grpSpPr>
          <a:xfrm>
            <a:off x="7547739" y="1350549"/>
            <a:ext cx="1267102" cy="1069018"/>
            <a:chOff x="3579611" y="3960697"/>
            <a:chExt cx="554736" cy="468016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DC5ED4E-280E-A993-170C-C5EEE919ECDA}"/>
                </a:ext>
              </a:extLst>
            </p:cNvPr>
            <p:cNvSpPr/>
            <p:nvPr/>
          </p:nvSpPr>
          <p:spPr>
            <a:xfrm>
              <a:off x="3579611" y="3960697"/>
              <a:ext cx="554736" cy="380195"/>
            </a:xfrm>
            <a:custGeom>
              <a:avLst/>
              <a:gdLst>
                <a:gd name="connsiteX0" fmla="*/ 422090 w 554736"/>
                <a:gd name="connsiteY0" fmla="*/ 379872 h 380195"/>
                <a:gd name="connsiteX1" fmla="*/ 387514 w 554736"/>
                <a:gd name="connsiteY1" fmla="*/ 379872 h 380195"/>
                <a:gd name="connsiteX2" fmla="*/ 380370 w 554736"/>
                <a:gd name="connsiteY2" fmla="*/ 372728 h 380195"/>
                <a:gd name="connsiteX3" fmla="*/ 387514 w 554736"/>
                <a:gd name="connsiteY3" fmla="*/ 365584 h 380195"/>
                <a:gd name="connsiteX4" fmla="*/ 387514 w 554736"/>
                <a:gd name="connsiteY4" fmla="*/ 365584 h 380195"/>
                <a:gd name="connsiteX5" fmla="*/ 421899 w 554736"/>
                <a:gd name="connsiteY5" fmla="*/ 365584 h 380195"/>
                <a:gd name="connsiteX6" fmla="*/ 540828 w 554736"/>
                <a:gd name="connsiteY6" fmla="*/ 246579 h 380195"/>
                <a:gd name="connsiteX7" fmla="*/ 441425 w 554736"/>
                <a:gd name="connsiteY7" fmla="*/ 129269 h 380195"/>
                <a:gd name="connsiteX8" fmla="*/ 435806 w 554736"/>
                <a:gd name="connsiteY8" fmla="*/ 124411 h 380195"/>
                <a:gd name="connsiteX9" fmla="*/ 235381 w 554736"/>
                <a:gd name="connsiteY9" fmla="*/ 21951 h 380195"/>
                <a:gd name="connsiteX10" fmla="*/ 126434 w 554736"/>
                <a:gd name="connsiteY10" fmla="*/ 153653 h 380195"/>
                <a:gd name="connsiteX11" fmla="*/ 119099 w 554736"/>
                <a:gd name="connsiteY11" fmla="*/ 159844 h 380195"/>
                <a:gd name="connsiteX12" fmla="*/ 115194 w 554736"/>
                <a:gd name="connsiteY12" fmla="*/ 159844 h 380195"/>
                <a:gd name="connsiteX13" fmla="*/ 11857 w 554736"/>
                <a:gd name="connsiteY13" fmla="*/ 257009 h 380195"/>
                <a:gd name="connsiteX14" fmla="*/ 109013 w 554736"/>
                <a:gd name="connsiteY14" fmla="*/ 360346 h 380195"/>
                <a:gd name="connsiteX15" fmla="*/ 115194 w 554736"/>
                <a:gd name="connsiteY15" fmla="*/ 360346 h 380195"/>
                <a:gd name="connsiteX16" fmla="*/ 159581 w 554736"/>
                <a:gd name="connsiteY16" fmla="*/ 361012 h 380195"/>
                <a:gd name="connsiteX17" fmla="*/ 166724 w 554736"/>
                <a:gd name="connsiteY17" fmla="*/ 368156 h 380195"/>
                <a:gd name="connsiteX18" fmla="*/ 159581 w 554736"/>
                <a:gd name="connsiteY18" fmla="*/ 375300 h 380195"/>
                <a:gd name="connsiteX19" fmla="*/ 115480 w 554736"/>
                <a:gd name="connsiteY19" fmla="*/ 374633 h 380195"/>
                <a:gd name="connsiteX20" fmla="*/ -58 w 554736"/>
                <a:gd name="connsiteY20" fmla="*/ 261095 h 380195"/>
                <a:gd name="connsiteX21" fmla="*/ 113480 w 554736"/>
                <a:gd name="connsiteY21" fmla="*/ 145557 h 380195"/>
                <a:gd name="connsiteX22" fmla="*/ 312295 w 554736"/>
                <a:gd name="connsiteY22" fmla="*/ 2120 h 380195"/>
                <a:gd name="connsiteX23" fmla="*/ 448283 w 554736"/>
                <a:gd name="connsiteY23" fmla="*/ 116124 h 380195"/>
                <a:gd name="connsiteX24" fmla="*/ 551887 w 554736"/>
                <a:gd name="connsiteY24" fmla="*/ 273706 h 380195"/>
                <a:gd name="connsiteX25" fmla="*/ 422185 w 554736"/>
                <a:gd name="connsiteY25" fmla="*/ 380062 h 38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54736" h="380195">
                  <a:moveTo>
                    <a:pt x="422090" y="379872"/>
                  </a:moveTo>
                  <a:lnTo>
                    <a:pt x="387514" y="379872"/>
                  </a:lnTo>
                  <a:cubicBezTo>
                    <a:pt x="383571" y="379872"/>
                    <a:pt x="380370" y="376671"/>
                    <a:pt x="380370" y="372728"/>
                  </a:cubicBezTo>
                  <a:cubicBezTo>
                    <a:pt x="380370" y="368785"/>
                    <a:pt x="383571" y="365584"/>
                    <a:pt x="387514" y="365584"/>
                  </a:cubicBezTo>
                  <a:lnTo>
                    <a:pt x="387514" y="365584"/>
                  </a:lnTo>
                  <a:lnTo>
                    <a:pt x="421899" y="365584"/>
                  </a:lnTo>
                  <a:cubicBezTo>
                    <a:pt x="487603" y="365565"/>
                    <a:pt x="540848" y="312282"/>
                    <a:pt x="540828" y="246579"/>
                  </a:cubicBezTo>
                  <a:cubicBezTo>
                    <a:pt x="540819" y="188438"/>
                    <a:pt x="498775" y="138832"/>
                    <a:pt x="441425" y="129269"/>
                  </a:cubicBezTo>
                  <a:cubicBezTo>
                    <a:pt x="438806" y="128783"/>
                    <a:pt x="436663" y="126926"/>
                    <a:pt x="435806" y="124411"/>
                  </a:cubicBezTo>
                  <a:cubicBezTo>
                    <a:pt x="408755" y="40772"/>
                    <a:pt x="319020" y="-5100"/>
                    <a:pt x="235381" y="21951"/>
                  </a:cubicBezTo>
                  <a:cubicBezTo>
                    <a:pt x="176573" y="40972"/>
                    <a:pt x="134101" y="92322"/>
                    <a:pt x="126434" y="153653"/>
                  </a:cubicBezTo>
                  <a:cubicBezTo>
                    <a:pt x="125986" y="157320"/>
                    <a:pt x="122786" y="160025"/>
                    <a:pt x="119099" y="159844"/>
                  </a:cubicBezTo>
                  <a:lnTo>
                    <a:pt x="115194" y="159844"/>
                  </a:lnTo>
                  <a:cubicBezTo>
                    <a:pt x="59825" y="158139"/>
                    <a:pt x="13563" y="201640"/>
                    <a:pt x="11857" y="257009"/>
                  </a:cubicBezTo>
                  <a:cubicBezTo>
                    <a:pt x="10143" y="312368"/>
                    <a:pt x="53644" y="358640"/>
                    <a:pt x="109013" y="360346"/>
                  </a:cubicBezTo>
                  <a:cubicBezTo>
                    <a:pt x="111070" y="360412"/>
                    <a:pt x="113137" y="360412"/>
                    <a:pt x="115194" y="360346"/>
                  </a:cubicBezTo>
                  <a:cubicBezTo>
                    <a:pt x="122814" y="360346"/>
                    <a:pt x="138816" y="360346"/>
                    <a:pt x="159581" y="361012"/>
                  </a:cubicBezTo>
                  <a:cubicBezTo>
                    <a:pt x="163524" y="361012"/>
                    <a:pt x="166724" y="364213"/>
                    <a:pt x="166724" y="368156"/>
                  </a:cubicBezTo>
                  <a:cubicBezTo>
                    <a:pt x="166724" y="372099"/>
                    <a:pt x="163524" y="375300"/>
                    <a:pt x="159581" y="375300"/>
                  </a:cubicBezTo>
                  <a:cubicBezTo>
                    <a:pt x="138912" y="375300"/>
                    <a:pt x="123100" y="374633"/>
                    <a:pt x="115480" y="374633"/>
                  </a:cubicBezTo>
                  <a:cubicBezTo>
                    <a:pt x="52224" y="375185"/>
                    <a:pt x="494" y="324351"/>
                    <a:pt x="-58" y="261095"/>
                  </a:cubicBezTo>
                  <a:cubicBezTo>
                    <a:pt x="-611" y="197839"/>
                    <a:pt x="50224" y="146109"/>
                    <a:pt x="113480" y="145557"/>
                  </a:cubicBezTo>
                  <a:cubicBezTo>
                    <a:pt x="128767" y="51040"/>
                    <a:pt x="217788" y="-13177"/>
                    <a:pt x="312295" y="2120"/>
                  </a:cubicBezTo>
                  <a:cubicBezTo>
                    <a:pt x="375112" y="12283"/>
                    <a:pt x="427319" y="56041"/>
                    <a:pt x="448283" y="116124"/>
                  </a:cubicBezTo>
                  <a:cubicBezTo>
                    <a:pt x="520407" y="131031"/>
                    <a:pt x="566794" y="201583"/>
                    <a:pt x="551887" y="273706"/>
                  </a:cubicBezTo>
                  <a:cubicBezTo>
                    <a:pt x="539152" y="335314"/>
                    <a:pt x="485098" y="379643"/>
                    <a:pt x="422185" y="3800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DD064E1-5307-CC64-2983-DF1EB56713CC}"/>
                </a:ext>
              </a:extLst>
            </p:cNvPr>
            <p:cNvSpPr/>
            <p:nvPr/>
          </p:nvSpPr>
          <p:spPr>
            <a:xfrm>
              <a:off x="3712204" y="4144392"/>
              <a:ext cx="291086" cy="284321"/>
            </a:xfrm>
            <a:custGeom>
              <a:avLst/>
              <a:gdLst>
                <a:gd name="connsiteX0" fmla="*/ 220632 w 291086"/>
                <a:gd name="connsiteY0" fmla="*/ 284188 h 284321"/>
                <a:gd name="connsiteX1" fmla="*/ 213488 w 291086"/>
                <a:gd name="connsiteY1" fmla="*/ 277044 h 284321"/>
                <a:gd name="connsiteX2" fmla="*/ 213488 w 291086"/>
                <a:gd name="connsiteY2" fmla="*/ 156839 h 284321"/>
                <a:gd name="connsiteX3" fmla="*/ 220632 w 291086"/>
                <a:gd name="connsiteY3" fmla="*/ 149695 h 284321"/>
                <a:gd name="connsiteX4" fmla="*/ 267304 w 291086"/>
                <a:gd name="connsiteY4" fmla="*/ 149695 h 284321"/>
                <a:gd name="connsiteX5" fmla="*/ 145479 w 291086"/>
                <a:gd name="connsiteY5" fmla="*/ 17583 h 284321"/>
                <a:gd name="connsiteX6" fmla="*/ 23654 w 291086"/>
                <a:gd name="connsiteY6" fmla="*/ 149504 h 284321"/>
                <a:gd name="connsiteX7" fmla="*/ 70327 w 291086"/>
                <a:gd name="connsiteY7" fmla="*/ 149504 h 284321"/>
                <a:gd name="connsiteX8" fmla="*/ 77471 w 291086"/>
                <a:gd name="connsiteY8" fmla="*/ 156458 h 284321"/>
                <a:gd name="connsiteX9" fmla="*/ 77471 w 291086"/>
                <a:gd name="connsiteY9" fmla="*/ 156648 h 284321"/>
                <a:gd name="connsiteX10" fmla="*/ 77471 w 291086"/>
                <a:gd name="connsiteY10" fmla="*/ 276854 h 284321"/>
                <a:gd name="connsiteX11" fmla="*/ 70327 w 291086"/>
                <a:gd name="connsiteY11" fmla="*/ 283997 h 284321"/>
                <a:gd name="connsiteX12" fmla="*/ 63183 w 291086"/>
                <a:gd name="connsiteY12" fmla="*/ 276854 h 284321"/>
                <a:gd name="connsiteX13" fmla="*/ 63183 w 291086"/>
                <a:gd name="connsiteY13" fmla="*/ 163982 h 284321"/>
                <a:gd name="connsiteX14" fmla="*/ 7081 w 291086"/>
                <a:gd name="connsiteY14" fmla="*/ 163982 h 284321"/>
                <a:gd name="connsiteX15" fmla="*/ -63 w 291086"/>
                <a:gd name="connsiteY15" fmla="*/ 156839 h 284321"/>
                <a:gd name="connsiteX16" fmla="*/ 1842 w 291086"/>
                <a:gd name="connsiteY16" fmla="*/ 151981 h 284321"/>
                <a:gd name="connsiteX17" fmla="*/ 140431 w 291086"/>
                <a:gd name="connsiteY17" fmla="*/ 2153 h 284321"/>
                <a:gd name="connsiteX18" fmla="*/ 145670 w 291086"/>
                <a:gd name="connsiteY18" fmla="*/ -133 h 284321"/>
                <a:gd name="connsiteX19" fmla="*/ 145670 w 291086"/>
                <a:gd name="connsiteY19" fmla="*/ -133 h 284321"/>
                <a:gd name="connsiteX20" fmla="*/ 150908 w 291086"/>
                <a:gd name="connsiteY20" fmla="*/ 2153 h 284321"/>
                <a:gd name="connsiteX21" fmla="*/ 289116 w 291086"/>
                <a:gd name="connsiteY21" fmla="*/ 151981 h 284321"/>
                <a:gd name="connsiteX22" fmla="*/ 288735 w 291086"/>
                <a:gd name="connsiteY22" fmla="*/ 162077 h 284321"/>
                <a:gd name="connsiteX23" fmla="*/ 283877 w 291086"/>
                <a:gd name="connsiteY23" fmla="*/ 163982 h 284321"/>
                <a:gd name="connsiteX24" fmla="*/ 227966 w 291086"/>
                <a:gd name="connsiteY24" fmla="*/ 163982 h 284321"/>
                <a:gd name="connsiteX25" fmla="*/ 227966 w 291086"/>
                <a:gd name="connsiteY25" fmla="*/ 277044 h 284321"/>
                <a:gd name="connsiteX26" fmla="*/ 220822 w 291086"/>
                <a:gd name="connsiteY26" fmla="*/ 284188 h 284321"/>
                <a:gd name="connsiteX27" fmla="*/ 220632 w 291086"/>
                <a:gd name="connsiteY27" fmla="*/ 284188 h 28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1086" h="284321">
                  <a:moveTo>
                    <a:pt x="220632" y="284188"/>
                  </a:moveTo>
                  <a:cubicBezTo>
                    <a:pt x="216707" y="284140"/>
                    <a:pt x="213535" y="280968"/>
                    <a:pt x="213488" y="277044"/>
                  </a:cubicBezTo>
                  <a:lnTo>
                    <a:pt x="213488" y="156839"/>
                  </a:lnTo>
                  <a:cubicBezTo>
                    <a:pt x="213488" y="152895"/>
                    <a:pt x="216688" y="149695"/>
                    <a:pt x="220632" y="149695"/>
                  </a:cubicBezTo>
                  <a:lnTo>
                    <a:pt x="267304" y="149695"/>
                  </a:lnTo>
                  <a:lnTo>
                    <a:pt x="145479" y="17583"/>
                  </a:lnTo>
                  <a:lnTo>
                    <a:pt x="23654" y="149504"/>
                  </a:lnTo>
                  <a:lnTo>
                    <a:pt x="70327" y="149504"/>
                  </a:lnTo>
                  <a:cubicBezTo>
                    <a:pt x="74223" y="149447"/>
                    <a:pt x="77414" y="152562"/>
                    <a:pt x="77471" y="156458"/>
                  </a:cubicBezTo>
                  <a:cubicBezTo>
                    <a:pt x="77471" y="156524"/>
                    <a:pt x="77471" y="156582"/>
                    <a:pt x="77471" y="156648"/>
                  </a:cubicBezTo>
                  <a:lnTo>
                    <a:pt x="77471" y="276854"/>
                  </a:lnTo>
                  <a:cubicBezTo>
                    <a:pt x="77471" y="280797"/>
                    <a:pt x="74270" y="283997"/>
                    <a:pt x="70327" y="283997"/>
                  </a:cubicBezTo>
                  <a:cubicBezTo>
                    <a:pt x="66384" y="283997"/>
                    <a:pt x="63183" y="280797"/>
                    <a:pt x="63183" y="276854"/>
                  </a:cubicBezTo>
                  <a:lnTo>
                    <a:pt x="63183" y="163982"/>
                  </a:lnTo>
                  <a:lnTo>
                    <a:pt x="7081" y="163982"/>
                  </a:lnTo>
                  <a:cubicBezTo>
                    <a:pt x="3138" y="163982"/>
                    <a:pt x="-63" y="160782"/>
                    <a:pt x="-63" y="156839"/>
                  </a:cubicBezTo>
                  <a:cubicBezTo>
                    <a:pt x="-63" y="155038"/>
                    <a:pt x="614" y="153305"/>
                    <a:pt x="1842" y="151981"/>
                  </a:cubicBezTo>
                  <a:lnTo>
                    <a:pt x="140431" y="2153"/>
                  </a:lnTo>
                  <a:cubicBezTo>
                    <a:pt x="141793" y="705"/>
                    <a:pt x="143689" y="-124"/>
                    <a:pt x="145670" y="-133"/>
                  </a:cubicBezTo>
                  <a:lnTo>
                    <a:pt x="145670" y="-133"/>
                  </a:lnTo>
                  <a:cubicBezTo>
                    <a:pt x="147651" y="-124"/>
                    <a:pt x="149546" y="705"/>
                    <a:pt x="150908" y="2153"/>
                  </a:cubicBezTo>
                  <a:lnTo>
                    <a:pt x="289116" y="151981"/>
                  </a:lnTo>
                  <a:cubicBezTo>
                    <a:pt x="291802" y="154876"/>
                    <a:pt x="291631" y="159391"/>
                    <a:pt x="288735" y="162077"/>
                  </a:cubicBezTo>
                  <a:cubicBezTo>
                    <a:pt x="287411" y="163306"/>
                    <a:pt x="285678" y="163982"/>
                    <a:pt x="283877" y="163982"/>
                  </a:cubicBezTo>
                  <a:lnTo>
                    <a:pt x="227966" y="163982"/>
                  </a:lnTo>
                  <a:lnTo>
                    <a:pt x="227966" y="277044"/>
                  </a:lnTo>
                  <a:cubicBezTo>
                    <a:pt x="227966" y="280987"/>
                    <a:pt x="224765" y="284188"/>
                    <a:pt x="220822" y="284188"/>
                  </a:cubicBezTo>
                  <a:cubicBezTo>
                    <a:pt x="220765" y="284188"/>
                    <a:pt x="220698" y="284188"/>
                    <a:pt x="220632" y="284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C01845B-45D2-58F9-1DC4-BE8538DCFFF0}"/>
              </a:ext>
            </a:extLst>
          </p:cNvPr>
          <p:cNvGrpSpPr/>
          <p:nvPr/>
        </p:nvGrpSpPr>
        <p:grpSpPr>
          <a:xfrm>
            <a:off x="5251285" y="0"/>
            <a:ext cx="5573620" cy="13716000"/>
            <a:chOff x="975106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91CEA7D-640F-66E0-9633-D3B4D6D1C5E5}"/>
                </a:ext>
              </a:extLst>
            </p:cNvPr>
            <p:cNvSpPr/>
            <p:nvPr/>
          </p:nvSpPr>
          <p:spPr>
            <a:xfrm>
              <a:off x="9751060" y="0"/>
              <a:ext cx="4875530" cy="137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Isosceles Triangle 41">
              <a:extLst>
                <a:ext uri="{FF2B5EF4-FFF2-40B4-BE49-F238E27FC236}">
                  <a16:creationId xmlns:a16="http://schemas.microsoft.com/office/drawing/2014/main" id="{BC84AF90-9C5C-78A7-EFC0-94219DCDCFF4}"/>
                </a:ext>
              </a:extLst>
            </p:cNvPr>
            <p:cNvSpPr/>
            <p:nvPr/>
          </p:nvSpPr>
          <p:spPr>
            <a:xfrm rot="5400000">
              <a:off x="14038823" y="10838193"/>
              <a:ext cx="1873623" cy="6980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!!Main_Title">
            <a:extLst>
              <a:ext uri="{FF2B5EF4-FFF2-40B4-BE49-F238E27FC236}">
                <a16:creationId xmlns:a16="http://schemas.microsoft.com/office/drawing/2014/main" id="{FC42F83B-5F09-6DFB-28BA-DB1E55B64A6B}"/>
              </a:ext>
            </a:extLst>
          </p:cNvPr>
          <p:cNvSpPr txBox="1"/>
          <p:nvPr/>
        </p:nvSpPr>
        <p:spPr>
          <a:xfrm>
            <a:off x="5251285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IDEATE</a:t>
            </a:r>
          </a:p>
        </p:txBody>
      </p:sp>
      <p:sp>
        <p:nvSpPr>
          <p:cNvPr id="49" name="!!BodyText1">
            <a:extLst>
              <a:ext uri="{FF2B5EF4-FFF2-40B4-BE49-F238E27FC236}">
                <a16:creationId xmlns:a16="http://schemas.microsoft.com/office/drawing/2014/main" id="{230BE995-FCE8-AE31-29FA-7AB6B5FC3BBA}"/>
              </a:ext>
            </a:extLst>
          </p:cNvPr>
          <p:cNvSpPr txBox="1"/>
          <p:nvPr/>
        </p:nvSpPr>
        <p:spPr>
          <a:xfrm>
            <a:off x="5821515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Đưa ra nhiều ý tưởng giải pháp, không giới hạn hay đánh giá vội, khuyến khích tư duy đột phá.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53" name="!!Main_Title">
            <a:extLst>
              <a:ext uri="{FF2B5EF4-FFF2-40B4-BE49-F238E27FC236}">
                <a16:creationId xmlns:a16="http://schemas.microsoft.com/office/drawing/2014/main" id="{A17ECE90-76D2-9D3F-2E75-20524922F49D}"/>
              </a:ext>
            </a:extLst>
          </p:cNvPr>
          <p:cNvSpPr txBox="1"/>
          <p:nvPr/>
        </p:nvSpPr>
        <p:spPr>
          <a:xfrm>
            <a:off x="5251285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Tạo 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Ý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tưởng 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S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áng tạo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01E6D52-56FD-5984-B122-DC851F2EC9F4}"/>
              </a:ext>
            </a:extLst>
          </p:cNvPr>
          <p:cNvSpPr txBox="1"/>
          <p:nvPr/>
        </p:nvSpPr>
        <p:spPr>
          <a:xfrm>
            <a:off x="12314659" y="3350341"/>
            <a:ext cx="10510185" cy="701531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44987" dirty="0">
                <a:solidFill>
                  <a:schemeClr val="accent2"/>
                </a:solidFill>
                <a:latin typeface="UTM Raven" panose="02040603050506020204" pitchFamily="18" charset="0"/>
              </a:rPr>
              <a:t>STARTUP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A2B161D-5E1D-5121-AB54-11658BA48D88}"/>
              </a:ext>
            </a:extLst>
          </p:cNvPr>
          <p:cNvSpPr txBox="1"/>
          <p:nvPr/>
        </p:nvSpPr>
        <p:spPr>
          <a:xfrm>
            <a:off x="13720083" y="3732842"/>
            <a:ext cx="7964040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9600" b="1" dirty="0">
                <a:solidFill>
                  <a:schemeClr val="accent5"/>
                </a:solidFill>
                <a:latin typeface="Segoe Script" panose="030B0504020000000003" pitchFamily="66" charset="0"/>
              </a:rPr>
              <a:t>5 steps lean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3069137-57E5-9D47-04A2-9D0C3583A4D2}"/>
              </a:ext>
            </a:extLst>
          </p:cNvPr>
          <p:cNvGrpSpPr>
            <a:grpSpLocks noChangeAspect="1"/>
          </p:cNvGrpSpPr>
          <p:nvPr/>
        </p:nvGrpSpPr>
        <p:grpSpPr>
          <a:xfrm>
            <a:off x="6812910" y="1190627"/>
            <a:ext cx="1267102" cy="1388862"/>
            <a:chOff x="8059734" y="3675290"/>
            <a:chExt cx="375451" cy="411529"/>
          </a:xfrm>
          <a:solidFill>
            <a:schemeClr val="bg2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C049A31-4066-183C-7D0F-10ADB30C862F}"/>
                </a:ext>
              </a:extLst>
            </p:cNvPr>
            <p:cNvSpPr/>
            <p:nvPr/>
          </p:nvSpPr>
          <p:spPr>
            <a:xfrm>
              <a:off x="8130736" y="3748949"/>
              <a:ext cx="231663" cy="275378"/>
            </a:xfrm>
            <a:custGeom>
              <a:avLst/>
              <a:gdLst>
                <a:gd name="connsiteX0" fmla="*/ 116096 w 231663"/>
                <a:gd name="connsiteY0" fmla="*/ -115 h 275378"/>
                <a:gd name="connsiteX1" fmla="*/ 115237 w 231663"/>
                <a:gd name="connsiteY1" fmla="*/ -115 h 275378"/>
                <a:gd name="connsiteX2" fmla="*/ -90 w 231663"/>
                <a:gd name="connsiteY2" fmla="*/ 116199 h 275378"/>
                <a:gd name="connsiteX3" fmla="*/ 23682 w 231663"/>
                <a:gd name="connsiteY3" fmla="*/ 186000 h 275378"/>
                <a:gd name="connsiteX4" fmla="*/ 57684 w 231663"/>
                <a:gd name="connsiteY4" fmla="*/ 269895 h 275378"/>
                <a:gd name="connsiteX5" fmla="*/ 63053 w 231663"/>
                <a:gd name="connsiteY5" fmla="*/ 275263 h 275378"/>
                <a:gd name="connsiteX6" fmla="*/ 168351 w 231663"/>
                <a:gd name="connsiteY6" fmla="*/ 275263 h 275378"/>
                <a:gd name="connsiteX7" fmla="*/ 173720 w 231663"/>
                <a:gd name="connsiteY7" fmla="*/ 269895 h 275378"/>
                <a:gd name="connsiteX8" fmla="*/ 207722 w 231663"/>
                <a:gd name="connsiteY8" fmla="*/ 186000 h 275378"/>
                <a:gd name="connsiteX9" fmla="*/ 186182 w 231663"/>
                <a:gd name="connsiteY9" fmla="*/ 23729 h 275378"/>
                <a:gd name="connsiteX10" fmla="*/ 116096 w 231663"/>
                <a:gd name="connsiteY10" fmla="*/ -115 h 275378"/>
                <a:gd name="connsiteX11" fmla="*/ 93762 w 231663"/>
                <a:gd name="connsiteY11" fmla="*/ 148633 h 275378"/>
                <a:gd name="connsiteX12" fmla="*/ 79445 w 231663"/>
                <a:gd name="connsiteY12" fmla="*/ 148633 h 275378"/>
                <a:gd name="connsiteX13" fmla="*/ 70433 w 231663"/>
                <a:gd name="connsiteY13" fmla="*/ 140487 h 275378"/>
                <a:gd name="connsiteX14" fmla="*/ 70426 w 231663"/>
                <a:gd name="connsiteY14" fmla="*/ 139972 h 275378"/>
                <a:gd name="connsiteX15" fmla="*/ 79946 w 231663"/>
                <a:gd name="connsiteY15" fmla="*/ 128304 h 275378"/>
                <a:gd name="connsiteX16" fmla="*/ 82452 w 231663"/>
                <a:gd name="connsiteY16" fmla="*/ 128304 h 275378"/>
                <a:gd name="connsiteX17" fmla="*/ 89610 w 231663"/>
                <a:gd name="connsiteY17" fmla="*/ 130380 h 275378"/>
                <a:gd name="connsiteX18" fmla="*/ 93762 w 231663"/>
                <a:gd name="connsiteY18" fmla="*/ 137896 h 275378"/>
                <a:gd name="connsiteX19" fmla="*/ 104499 w 231663"/>
                <a:gd name="connsiteY19" fmla="*/ 159371 h 275378"/>
                <a:gd name="connsiteX20" fmla="*/ 114950 w 231663"/>
                <a:gd name="connsiteY20" fmla="*/ 159371 h 275378"/>
                <a:gd name="connsiteX21" fmla="*/ 125401 w 231663"/>
                <a:gd name="connsiteY21" fmla="*/ 159371 h 275378"/>
                <a:gd name="connsiteX22" fmla="*/ 125401 w 231663"/>
                <a:gd name="connsiteY22" fmla="*/ 264741 h 275378"/>
                <a:gd name="connsiteX23" fmla="*/ 104499 w 231663"/>
                <a:gd name="connsiteY23" fmla="*/ 264741 h 275378"/>
                <a:gd name="connsiteX24" fmla="*/ 199060 w 231663"/>
                <a:gd name="connsiteY24" fmla="*/ 179557 h 275378"/>
                <a:gd name="connsiteX25" fmla="*/ 162911 w 231663"/>
                <a:gd name="connsiteY25" fmla="*/ 264669 h 275378"/>
                <a:gd name="connsiteX26" fmla="*/ 136712 w 231663"/>
                <a:gd name="connsiteY26" fmla="*/ 264669 h 275378"/>
                <a:gd name="connsiteX27" fmla="*/ 136712 w 231663"/>
                <a:gd name="connsiteY27" fmla="*/ 159371 h 275378"/>
                <a:gd name="connsiteX28" fmla="*/ 151028 w 231663"/>
                <a:gd name="connsiteY28" fmla="*/ 159371 h 275378"/>
                <a:gd name="connsiteX29" fmla="*/ 170355 w 231663"/>
                <a:gd name="connsiteY29" fmla="*/ 140616 h 275378"/>
                <a:gd name="connsiteX30" fmla="*/ 170355 w 231663"/>
                <a:gd name="connsiteY30" fmla="*/ 140545 h 275378"/>
                <a:gd name="connsiteX31" fmla="*/ 151458 w 231663"/>
                <a:gd name="connsiteY31" fmla="*/ 117781 h 275378"/>
                <a:gd name="connsiteX32" fmla="*/ 133920 w 231663"/>
                <a:gd name="connsiteY32" fmla="*/ 122005 h 275378"/>
                <a:gd name="connsiteX33" fmla="*/ 125759 w 231663"/>
                <a:gd name="connsiteY33" fmla="*/ 137824 h 275378"/>
                <a:gd name="connsiteX34" fmla="*/ 125759 w 231663"/>
                <a:gd name="connsiteY34" fmla="*/ 148991 h 275378"/>
                <a:gd name="connsiteX35" fmla="*/ 119675 w 231663"/>
                <a:gd name="connsiteY35" fmla="*/ 148991 h 275378"/>
                <a:gd name="connsiteX36" fmla="*/ 118100 w 231663"/>
                <a:gd name="connsiteY36" fmla="*/ 148991 h 275378"/>
                <a:gd name="connsiteX37" fmla="*/ 112517 w 231663"/>
                <a:gd name="connsiteY37" fmla="*/ 148991 h 275378"/>
                <a:gd name="connsiteX38" fmla="*/ 110942 w 231663"/>
                <a:gd name="connsiteY38" fmla="*/ 148991 h 275378"/>
                <a:gd name="connsiteX39" fmla="*/ 104857 w 231663"/>
                <a:gd name="connsiteY39" fmla="*/ 148991 h 275378"/>
                <a:gd name="connsiteX40" fmla="*/ 104857 w 231663"/>
                <a:gd name="connsiteY40" fmla="*/ 137323 h 275378"/>
                <a:gd name="connsiteX41" fmla="*/ 96625 w 231663"/>
                <a:gd name="connsiteY41" fmla="*/ 121575 h 275378"/>
                <a:gd name="connsiteX42" fmla="*/ 79016 w 231663"/>
                <a:gd name="connsiteY42" fmla="*/ 117352 h 275378"/>
                <a:gd name="connsiteX43" fmla="*/ 60118 w 231663"/>
                <a:gd name="connsiteY43" fmla="*/ 140115 h 275378"/>
                <a:gd name="connsiteX44" fmla="*/ 79445 w 231663"/>
                <a:gd name="connsiteY44" fmla="*/ 158941 h 275378"/>
                <a:gd name="connsiteX45" fmla="*/ 93762 w 231663"/>
                <a:gd name="connsiteY45" fmla="*/ 158941 h 275378"/>
                <a:gd name="connsiteX46" fmla="*/ 93762 w 231663"/>
                <a:gd name="connsiteY46" fmla="*/ 264741 h 275378"/>
                <a:gd name="connsiteX47" fmla="*/ 68135 w 231663"/>
                <a:gd name="connsiteY47" fmla="*/ 264741 h 275378"/>
                <a:gd name="connsiteX48" fmla="*/ 32344 w 231663"/>
                <a:gd name="connsiteY48" fmla="*/ 179629 h 275378"/>
                <a:gd name="connsiteX49" fmla="*/ 51406 w 231663"/>
                <a:gd name="connsiteY49" fmla="*/ 32147 h 275378"/>
                <a:gd name="connsiteX50" fmla="*/ 114807 w 231663"/>
                <a:gd name="connsiteY50" fmla="*/ 10264 h 275378"/>
                <a:gd name="connsiteX51" fmla="*/ 116525 w 231663"/>
                <a:gd name="connsiteY51" fmla="*/ 10264 h 275378"/>
                <a:gd name="connsiteX52" fmla="*/ 221315 w 231663"/>
                <a:gd name="connsiteY52" fmla="*/ 115641 h 275378"/>
                <a:gd name="connsiteX53" fmla="*/ 199418 w 231663"/>
                <a:gd name="connsiteY53" fmla="*/ 179557 h 275378"/>
                <a:gd name="connsiteX54" fmla="*/ 136712 w 231663"/>
                <a:gd name="connsiteY54" fmla="*/ 148633 h 275378"/>
                <a:gd name="connsiteX55" fmla="*/ 136712 w 231663"/>
                <a:gd name="connsiteY55" fmla="*/ 137968 h 275378"/>
                <a:gd name="connsiteX56" fmla="*/ 140863 w 231663"/>
                <a:gd name="connsiteY56" fmla="*/ 130022 h 275378"/>
                <a:gd name="connsiteX57" fmla="*/ 148022 w 231663"/>
                <a:gd name="connsiteY57" fmla="*/ 127874 h 275378"/>
                <a:gd name="connsiteX58" fmla="*/ 150527 w 231663"/>
                <a:gd name="connsiteY58" fmla="*/ 127874 h 275378"/>
                <a:gd name="connsiteX59" fmla="*/ 159976 w 231663"/>
                <a:gd name="connsiteY59" fmla="*/ 139542 h 275378"/>
                <a:gd name="connsiteX60" fmla="*/ 151615 w 231663"/>
                <a:gd name="connsiteY60" fmla="*/ 148218 h 275378"/>
                <a:gd name="connsiteX61" fmla="*/ 150957 w 231663"/>
                <a:gd name="connsiteY61" fmla="*/ 148204 h 275378"/>
                <a:gd name="connsiteX62" fmla="*/ 136712 w 231663"/>
                <a:gd name="connsiteY62" fmla="*/ 148633 h 27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31663" h="275378">
                  <a:moveTo>
                    <a:pt x="116096" y="-115"/>
                  </a:moveTo>
                  <a:lnTo>
                    <a:pt x="115237" y="-115"/>
                  </a:lnTo>
                  <a:cubicBezTo>
                    <a:pt x="51270" y="156"/>
                    <a:pt x="-362" y="52233"/>
                    <a:pt x="-90" y="116199"/>
                  </a:cubicBezTo>
                  <a:cubicBezTo>
                    <a:pt x="17" y="141432"/>
                    <a:pt x="8364" y="165942"/>
                    <a:pt x="23682" y="186000"/>
                  </a:cubicBezTo>
                  <a:cubicBezTo>
                    <a:pt x="41650" y="209121"/>
                    <a:pt x="57684" y="232958"/>
                    <a:pt x="57684" y="269895"/>
                  </a:cubicBezTo>
                  <a:cubicBezTo>
                    <a:pt x="57720" y="272844"/>
                    <a:pt x="60104" y="275227"/>
                    <a:pt x="63053" y="275263"/>
                  </a:cubicBezTo>
                  <a:lnTo>
                    <a:pt x="168351" y="275263"/>
                  </a:lnTo>
                  <a:cubicBezTo>
                    <a:pt x="171315" y="275263"/>
                    <a:pt x="173720" y="272858"/>
                    <a:pt x="173720" y="269895"/>
                  </a:cubicBezTo>
                  <a:cubicBezTo>
                    <a:pt x="173720" y="232958"/>
                    <a:pt x="189826" y="209121"/>
                    <a:pt x="207722" y="186000"/>
                  </a:cubicBezTo>
                  <a:cubicBezTo>
                    <a:pt x="246584" y="135240"/>
                    <a:pt x="236942" y="62591"/>
                    <a:pt x="186182" y="23729"/>
                  </a:cubicBezTo>
                  <a:cubicBezTo>
                    <a:pt x="166061" y="8324"/>
                    <a:pt x="141436" y="-51"/>
                    <a:pt x="116096" y="-115"/>
                  </a:cubicBezTo>
                  <a:close/>
                  <a:moveTo>
                    <a:pt x="93762" y="148633"/>
                  </a:moveTo>
                  <a:cubicBezTo>
                    <a:pt x="89324" y="148633"/>
                    <a:pt x="84528" y="148633"/>
                    <a:pt x="79445" y="148633"/>
                  </a:cubicBezTo>
                  <a:cubicBezTo>
                    <a:pt x="74707" y="148870"/>
                    <a:pt x="70676" y="145219"/>
                    <a:pt x="70433" y="140487"/>
                  </a:cubicBezTo>
                  <a:cubicBezTo>
                    <a:pt x="70426" y="140316"/>
                    <a:pt x="70426" y="140144"/>
                    <a:pt x="70426" y="139972"/>
                  </a:cubicBezTo>
                  <a:cubicBezTo>
                    <a:pt x="70032" y="134181"/>
                    <a:pt x="74198" y="129084"/>
                    <a:pt x="79946" y="128304"/>
                  </a:cubicBezTo>
                  <a:lnTo>
                    <a:pt x="82452" y="128304"/>
                  </a:lnTo>
                  <a:cubicBezTo>
                    <a:pt x="85007" y="128146"/>
                    <a:pt x="87534" y="128884"/>
                    <a:pt x="89610" y="130380"/>
                  </a:cubicBezTo>
                  <a:cubicBezTo>
                    <a:pt x="91801" y="132348"/>
                    <a:pt x="93261" y="134997"/>
                    <a:pt x="93762" y="137896"/>
                  </a:cubicBezTo>
                  <a:close/>
                  <a:moveTo>
                    <a:pt x="104499" y="159371"/>
                  </a:moveTo>
                  <a:lnTo>
                    <a:pt x="114950" y="159371"/>
                  </a:lnTo>
                  <a:lnTo>
                    <a:pt x="125401" y="159371"/>
                  </a:lnTo>
                  <a:lnTo>
                    <a:pt x="125401" y="264741"/>
                  </a:lnTo>
                  <a:lnTo>
                    <a:pt x="104499" y="264741"/>
                  </a:lnTo>
                  <a:close/>
                  <a:moveTo>
                    <a:pt x="199060" y="179557"/>
                  </a:moveTo>
                  <a:cubicBezTo>
                    <a:pt x="180807" y="203108"/>
                    <a:pt x="164342" y="227374"/>
                    <a:pt x="162911" y="264669"/>
                  </a:cubicBezTo>
                  <a:lnTo>
                    <a:pt x="136712" y="264669"/>
                  </a:lnTo>
                  <a:lnTo>
                    <a:pt x="136712" y="159371"/>
                  </a:lnTo>
                  <a:cubicBezTo>
                    <a:pt x="141293" y="159371"/>
                    <a:pt x="146232" y="159371"/>
                    <a:pt x="151028" y="159371"/>
                  </a:cubicBezTo>
                  <a:cubicBezTo>
                    <a:pt x="161544" y="159528"/>
                    <a:pt x="170198" y="151132"/>
                    <a:pt x="170355" y="140616"/>
                  </a:cubicBezTo>
                  <a:cubicBezTo>
                    <a:pt x="170355" y="140595"/>
                    <a:pt x="170355" y="140566"/>
                    <a:pt x="170355" y="140545"/>
                  </a:cubicBezTo>
                  <a:cubicBezTo>
                    <a:pt x="171121" y="129134"/>
                    <a:pt x="162811" y="119127"/>
                    <a:pt x="151458" y="117781"/>
                  </a:cubicBezTo>
                  <a:cubicBezTo>
                    <a:pt x="145280" y="116643"/>
                    <a:pt x="138902" y="118175"/>
                    <a:pt x="133920" y="122005"/>
                  </a:cubicBezTo>
                  <a:cubicBezTo>
                    <a:pt x="129238" y="126013"/>
                    <a:pt x="126311" y="131690"/>
                    <a:pt x="125759" y="137824"/>
                  </a:cubicBezTo>
                  <a:lnTo>
                    <a:pt x="125759" y="148991"/>
                  </a:lnTo>
                  <a:lnTo>
                    <a:pt x="119675" y="148991"/>
                  </a:lnTo>
                  <a:cubicBezTo>
                    <a:pt x="119152" y="148920"/>
                    <a:pt x="118623" y="148920"/>
                    <a:pt x="118100" y="148991"/>
                  </a:cubicBezTo>
                  <a:lnTo>
                    <a:pt x="112517" y="148991"/>
                  </a:lnTo>
                  <a:cubicBezTo>
                    <a:pt x="111994" y="148920"/>
                    <a:pt x="111464" y="148920"/>
                    <a:pt x="110942" y="148991"/>
                  </a:cubicBezTo>
                  <a:lnTo>
                    <a:pt x="104857" y="148991"/>
                  </a:lnTo>
                  <a:lnTo>
                    <a:pt x="104857" y="137323"/>
                  </a:lnTo>
                  <a:cubicBezTo>
                    <a:pt x="104242" y="131210"/>
                    <a:pt x="101292" y="125570"/>
                    <a:pt x="96625" y="121575"/>
                  </a:cubicBezTo>
                  <a:cubicBezTo>
                    <a:pt x="91614" y="117753"/>
                    <a:pt x="85222" y="116221"/>
                    <a:pt x="79016" y="117352"/>
                  </a:cubicBezTo>
                  <a:cubicBezTo>
                    <a:pt x="67663" y="118697"/>
                    <a:pt x="59352" y="128705"/>
                    <a:pt x="60118" y="140115"/>
                  </a:cubicBezTo>
                  <a:cubicBezTo>
                    <a:pt x="60276" y="150645"/>
                    <a:pt x="68916" y="159063"/>
                    <a:pt x="79445" y="158941"/>
                  </a:cubicBezTo>
                  <a:cubicBezTo>
                    <a:pt x="84456" y="158941"/>
                    <a:pt x="89395" y="158941"/>
                    <a:pt x="93762" y="158941"/>
                  </a:cubicBezTo>
                  <a:lnTo>
                    <a:pt x="93762" y="264741"/>
                  </a:lnTo>
                  <a:lnTo>
                    <a:pt x="68135" y="264741"/>
                  </a:lnTo>
                  <a:cubicBezTo>
                    <a:pt x="66632" y="227446"/>
                    <a:pt x="50240" y="203179"/>
                    <a:pt x="32344" y="179629"/>
                  </a:cubicBezTo>
                  <a:cubicBezTo>
                    <a:pt x="-3118" y="133637"/>
                    <a:pt x="5415" y="67609"/>
                    <a:pt x="51406" y="32147"/>
                  </a:cubicBezTo>
                  <a:cubicBezTo>
                    <a:pt x="69581" y="18124"/>
                    <a:pt x="91851" y="10443"/>
                    <a:pt x="114807" y="10264"/>
                  </a:cubicBezTo>
                  <a:cubicBezTo>
                    <a:pt x="115380" y="10343"/>
                    <a:pt x="115953" y="10343"/>
                    <a:pt x="116525" y="10264"/>
                  </a:cubicBezTo>
                  <a:cubicBezTo>
                    <a:pt x="174564" y="10421"/>
                    <a:pt x="221480" y="57602"/>
                    <a:pt x="221315" y="115641"/>
                  </a:cubicBezTo>
                  <a:cubicBezTo>
                    <a:pt x="221251" y="138777"/>
                    <a:pt x="213556" y="161239"/>
                    <a:pt x="199418" y="179557"/>
                  </a:cubicBezTo>
                  <a:close/>
                  <a:moveTo>
                    <a:pt x="136712" y="148633"/>
                  </a:moveTo>
                  <a:lnTo>
                    <a:pt x="136712" y="137968"/>
                  </a:lnTo>
                  <a:cubicBezTo>
                    <a:pt x="137148" y="134925"/>
                    <a:pt x="138608" y="132119"/>
                    <a:pt x="140863" y="130022"/>
                  </a:cubicBezTo>
                  <a:cubicBezTo>
                    <a:pt x="142918" y="128476"/>
                    <a:pt x="145459" y="127717"/>
                    <a:pt x="148022" y="127874"/>
                  </a:cubicBezTo>
                  <a:lnTo>
                    <a:pt x="150527" y="127874"/>
                  </a:lnTo>
                  <a:cubicBezTo>
                    <a:pt x="156268" y="128655"/>
                    <a:pt x="160405" y="133766"/>
                    <a:pt x="159976" y="139542"/>
                  </a:cubicBezTo>
                  <a:cubicBezTo>
                    <a:pt x="160062" y="144245"/>
                    <a:pt x="156318" y="148132"/>
                    <a:pt x="151615" y="148218"/>
                  </a:cubicBezTo>
                  <a:cubicBezTo>
                    <a:pt x="151393" y="148218"/>
                    <a:pt x="151178" y="148218"/>
                    <a:pt x="150957" y="148204"/>
                  </a:cubicBezTo>
                  <a:cubicBezTo>
                    <a:pt x="145659" y="148490"/>
                    <a:pt x="140863" y="148633"/>
                    <a:pt x="136712" y="14863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FDC618E0-990C-ED7A-6DA9-FDE6CF4B90CF}"/>
                </a:ext>
              </a:extLst>
            </p:cNvPr>
            <p:cNvSpPr/>
            <p:nvPr/>
          </p:nvSpPr>
          <p:spPr>
            <a:xfrm>
              <a:off x="8187938" y="4034421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C343F95-115B-D540-EBBF-5E12454002D9}"/>
                </a:ext>
              </a:extLst>
            </p:cNvPr>
            <p:cNvSpPr/>
            <p:nvPr/>
          </p:nvSpPr>
          <p:spPr>
            <a:xfrm>
              <a:off x="8187938" y="4054607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62DF1944-4C2D-5C6D-FE91-6F3ACC808C1A}"/>
                </a:ext>
              </a:extLst>
            </p:cNvPr>
            <p:cNvSpPr/>
            <p:nvPr/>
          </p:nvSpPr>
          <p:spPr>
            <a:xfrm>
              <a:off x="8197745" y="4076082"/>
              <a:ext cx="96636" cy="10737"/>
            </a:xfrm>
            <a:custGeom>
              <a:avLst/>
              <a:gdLst>
                <a:gd name="connsiteX0" fmla="*/ 91177 w 96636"/>
                <a:gd name="connsiteY0" fmla="*/ -115 h 10737"/>
                <a:gd name="connsiteX1" fmla="*/ 5277 w 96636"/>
                <a:gd name="connsiteY1" fmla="*/ -115 h 10737"/>
                <a:gd name="connsiteX2" fmla="*/ -91 w 96636"/>
                <a:gd name="connsiteY2" fmla="*/ 5253 h 10737"/>
                <a:gd name="connsiteX3" fmla="*/ 5277 w 96636"/>
                <a:gd name="connsiteY3" fmla="*/ 10622 h 10737"/>
                <a:gd name="connsiteX4" fmla="*/ 91177 w 96636"/>
                <a:gd name="connsiteY4" fmla="*/ 10622 h 10737"/>
                <a:gd name="connsiteX5" fmla="*/ 96545 w 96636"/>
                <a:gd name="connsiteY5" fmla="*/ 5253 h 10737"/>
                <a:gd name="connsiteX6" fmla="*/ 91177 w 96636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36" h="10737">
                  <a:moveTo>
                    <a:pt x="9117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91177" y="10622"/>
                  </a:lnTo>
                  <a:cubicBezTo>
                    <a:pt x="94140" y="10622"/>
                    <a:pt x="96545" y="8217"/>
                    <a:pt x="96545" y="5253"/>
                  </a:cubicBezTo>
                  <a:cubicBezTo>
                    <a:pt x="96545" y="2290"/>
                    <a:pt x="94140" y="-115"/>
                    <a:pt x="9117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BDE4432-F68F-FF6F-22A9-C1D62A556EDD}"/>
                </a:ext>
              </a:extLst>
            </p:cNvPr>
            <p:cNvSpPr/>
            <p:nvPr/>
          </p:nvSpPr>
          <p:spPr>
            <a:xfrm>
              <a:off x="8237612" y="3675290"/>
              <a:ext cx="10741" cy="57838"/>
            </a:xfrm>
            <a:custGeom>
              <a:avLst/>
              <a:gdLst>
                <a:gd name="connsiteX0" fmla="*/ 5282 w 10741"/>
                <a:gd name="connsiteY0" fmla="*/ 57723 h 57838"/>
                <a:gd name="connsiteX1" fmla="*/ 10651 w 10741"/>
                <a:gd name="connsiteY1" fmla="*/ 52355 h 57838"/>
                <a:gd name="connsiteX2" fmla="*/ 10651 w 10741"/>
                <a:gd name="connsiteY2" fmla="*/ 5253 h 57838"/>
                <a:gd name="connsiteX3" fmla="*/ 5282 w 10741"/>
                <a:gd name="connsiteY3" fmla="*/ -115 h 57838"/>
                <a:gd name="connsiteX4" fmla="*/ -87 w 10741"/>
                <a:gd name="connsiteY4" fmla="*/ 5253 h 57838"/>
                <a:gd name="connsiteX5" fmla="*/ -87 w 10741"/>
                <a:gd name="connsiteY5" fmla="*/ 52068 h 57838"/>
                <a:gd name="connsiteX6" fmla="*/ 5132 w 10741"/>
                <a:gd name="connsiteY6" fmla="*/ 57716 h 57838"/>
                <a:gd name="connsiteX7" fmla="*/ 5282 w 10741"/>
                <a:gd name="connsiteY7" fmla="*/ 57723 h 5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41" h="57838">
                  <a:moveTo>
                    <a:pt x="5282" y="57723"/>
                  </a:moveTo>
                  <a:cubicBezTo>
                    <a:pt x="8231" y="57688"/>
                    <a:pt x="10615" y="55304"/>
                    <a:pt x="10651" y="52355"/>
                  </a:cubicBezTo>
                  <a:lnTo>
                    <a:pt x="10651" y="5253"/>
                  </a:lnTo>
                  <a:cubicBezTo>
                    <a:pt x="10651" y="2290"/>
                    <a:pt x="8245" y="-115"/>
                    <a:pt x="5282" y="-115"/>
                  </a:cubicBezTo>
                  <a:cubicBezTo>
                    <a:pt x="2318" y="-115"/>
                    <a:pt x="-87" y="2290"/>
                    <a:pt x="-87" y="5253"/>
                  </a:cubicBezTo>
                  <a:lnTo>
                    <a:pt x="-87" y="52068"/>
                  </a:lnTo>
                  <a:cubicBezTo>
                    <a:pt x="-208" y="55068"/>
                    <a:pt x="2132" y="57602"/>
                    <a:pt x="5132" y="57716"/>
                  </a:cubicBezTo>
                  <a:cubicBezTo>
                    <a:pt x="5182" y="57723"/>
                    <a:pt x="5232" y="57723"/>
                    <a:pt x="5282" y="577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637D040-F6C0-08F6-E5CF-4BA17895B648}"/>
                </a:ext>
              </a:extLst>
            </p:cNvPr>
            <p:cNvSpPr/>
            <p:nvPr/>
          </p:nvSpPr>
          <p:spPr>
            <a:xfrm>
              <a:off x="8339738" y="3722258"/>
              <a:ext cx="44184" cy="44158"/>
            </a:xfrm>
            <a:custGeom>
              <a:avLst/>
              <a:gdLst>
                <a:gd name="connsiteX0" fmla="*/ 5305 w 44184"/>
                <a:gd name="connsiteY0" fmla="*/ 44042 h 44158"/>
                <a:gd name="connsiteX1" fmla="*/ 9099 w 44184"/>
                <a:gd name="connsiteY1" fmla="*/ 42467 h 44158"/>
                <a:gd name="connsiteX2" fmla="*/ 42385 w 44184"/>
                <a:gd name="connsiteY2" fmla="*/ 9181 h 44158"/>
                <a:gd name="connsiteX3" fmla="*/ 42650 w 44184"/>
                <a:gd name="connsiteY3" fmla="*/ 1593 h 44158"/>
                <a:gd name="connsiteX4" fmla="*/ 35062 w 44184"/>
                <a:gd name="connsiteY4" fmla="*/ 1328 h 44158"/>
                <a:gd name="connsiteX5" fmla="*/ 34797 w 44184"/>
                <a:gd name="connsiteY5" fmla="*/ 1593 h 44158"/>
                <a:gd name="connsiteX6" fmla="*/ 1511 w 44184"/>
                <a:gd name="connsiteY6" fmla="*/ 34879 h 44158"/>
                <a:gd name="connsiteX7" fmla="*/ 1411 w 44184"/>
                <a:gd name="connsiteY7" fmla="*/ 42367 h 44158"/>
                <a:gd name="connsiteX8" fmla="*/ 1511 w 44184"/>
                <a:gd name="connsiteY8" fmla="*/ 42467 h 44158"/>
                <a:gd name="connsiteX9" fmla="*/ 5305 w 44184"/>
                <a:gd name="connsiteY9" fmla="*/ 44042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84" h="44158">
                  <a:moveTo>
                    <a:pt x="5305" y="44042"/>
                  </a:moveTo>
                  <a:cubicBezTo>
                    <a:pt x="6729" y="44049"/>
                    <a:pt x="8096" y="43484"/>
                    <a:pt x="9099" y="42467"/>
                  </a:cubicBezTo>
                  <a:lnTo>
                    <a:pt x="42385" y="9181"/>
                  </a:lnTo>
                  <a:cubicBezTo>
                    <a:pt x="44554" y="7162"/>
                    <a:pt x="44675" y="3762"/>
                    <a:pt x="42650" y="1593"/>
                  </a:cubicBezTo>
                  <a:cubicBezTo>
                    <a:pt x="40631" y="-576"/>
                    <a:pt x="37231" y="-697"/>
                    <a:pt x="35062" y="1328"/>
                  </a:cubicBezTo>
                  <a:cubicBezTo>
                    <a:pt x="34976" y="1414"/>
                    <a:pt x="34883" y="1500"/>
                    <a:pt x="34797" y="1593"/>
                  </a:cubicBezTo>
                  <a:lnTo>
                    <a:pt x="1511" y="34879"/>
                  </a:lnTo>
                  <a:cubicBezTo>
                    <a:pt x="-587" y="36919"/>
                    <a:pt x="-629" y="40277"/>
                    <a:pt x="1411" y="42367"/>
                  </a:cubicBezTo>
                  <a:cubicBezTo>
                    <a:pt x="1446" y="42403"/>
                    <a:pt x="1475" y="42438"/>
                    <a:pt x="1511" y="42467"/>
                  </a:cubicBezTo>
                  <a:cubicBezTo>
                    <a:pt x="2499" y="43505"/>
                    <a:pt x="3873" y="44078"/>
                    <a:pt x="5305" y="4404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4F6F1188-410D-8BC0-912C-78D2C192E230}"/>
                </a:ext>
              </a:extLst>
            </p:cNvPr>
            <p:cNvSpPr/>
            <p:nvPr/>
          </p:nvSpPr>
          <p:spPr>
            <a:xfrm>
              <a:off x="8113573" y="3722043"/>
              <a:ext cx="44184" cy="44158"/>
            </a:xfrm>
            <a:custGeom>
              <a:avLst/>
              <a:gdLst>
                <a:gd name="connsiteX0" fmla="*/ 34904 w 44184"/>
                <a:gd name="connsiteY0" fmla="*/ 42467 h 44158"/>
                <a:gd name="connsiteX1" fmla="*/ 38697 w 44184"/>
                <a:gd name="connsiteY1" fmla="*/ 44042 h 44158"/>
                <a:gd name="connsiteX2" fmla="*/ 42491 w 44184"/>
                <a:gd name="connsiteY2" fmla="*/ 42467 h 44158"/>
                <a:gd name="connsiteX3" fmla="*/ 42591 w 44184"/>
                <a:gd name="connsiteY3" fmla="*/ 34980 h 44158"/>
                <a:gd name="connsiteX4" fmla="*/ 42491 w 44184"/>
                <a:gd name="connsiteY4" fmla="*/ 34879 h 44158"/>
                <a:gd name="connsiteX5" fmla="*/ 9205 w 44184"/>
                <a:gd name="connsiteY5" fmla="*/ 1593 h 44158"/>
                <a:gd name="connsiteX6" fmla="*/ 1618 w 44184"/>
                <a:gd name="connsiteY6" fmla="*/ 1328 h 44158"/>
                <a:gd name="connsiteX7" fmla="*/ 1353 w 44184"/>
                <a:gd name="connsiteY7" fmla="*/ 8916 h 44158"/>
                <a:gd name="connsiteX8" fmla="*/ 1618 w 44184"/>
                <a:gd name="connsiteY8" fmla="*/ 9181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84" h="44158">
                  <a:moveTo>
                    <a:pt x="34904" y="42467"/>
                  </a:moveTo>
                  <a:cubicBezTo>
                    <a:pt x="35906" y="43484"/>
                    <a:pt x="37273" y="44049"/>
                    <a:pt x="38697" y="44042"/>
                  </a:cubicBezTo>
                  <a:cubicBezTo>
                    <a:pt x="40129" y="44078"/>
                    <a:pt x="41503" y="43505"/>
                    <a:pt x="42491" y="42467"/>
                  </a:cubicBezTo>
                  <a:cubicBezTo>
                    <a:pt x="44589" y="40427"/>
                    <a:pt x="44632" y="37070"/>
                    <a:pt x="42591" y="34980"/>
                  </a:cubicBezTo>
                  <a:cubicBezTo>
                    <a:pt x="42556" y="34944"/>
                    <a:pt x="42527" y="34908"/>
                    <a:pt x="42491" y="34879"/>
                  </a:cubicBezTo>
                  <a:lnTo>
                    <a:pt x="9205" y="1593"/>
                  </a:lnTo>
                  <a:cubicBezTo>
                    <a:pt x="7187" y="-576"/>
                    <a:pt x="3787" y="-697"/>
                    <a:pt x="1618" y="1328"/>
                  </a:cubicBezTo>
                  <a:cubicBezTo>
                    <a:pt x="-551" y="3347"/>
                    <a:pt x="-673" y="6747"/>
                    <a:pt x="1353" y="8916"/>
                  </a:cubicBezTo>
                  <a:cubicBezTo>
                    <a:pt x="1439" y="9009"/>
                    <a:pt x="1524" y="9095"/>
                    <a:pt x="1618" y="9181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6770A8A-D29C-918D-56B3-F3E601D96DEA}"/>
                </a:ext>
              </a:extLst>
            </p:cNvPr>
            <p:cNvSpPr/>
            <p:nvPr/>
          </p:nvSpPr>
          <p:spPr>
            <a:xfrm>
              <a:off x="8356380" y="3931100"/>
              <a:ext cx="44009" cy="44050"/>
            </a:xfrm>
            <a:custGeom>
              <a:avLst/>
              <a:gdLst>
                <a:gd name="connsiteX0" fmla="*/ 9064 w 44009"/>
                <a:gd name="connsiteY0" fmla="*/ 1487 h 44050"/>
                <a:gd name="connsiteX1" fmla="*/ 1577 w 44009"/>
                <a:gd name="connsiteY1" fmla="*/ 1386 h 44050"/>
                <a:gd name="connsiteX2" fmla="*/ 1476 w 44009"/>
                <a:gd name="connsiteY2" fmla="*/ 1487 h 44050"/>
                <a:gd name="connsiteX3" fmla="*/ 1476 w 44009"/>
                <a:gd name="connsiteY3" fmla="*/ 9074 h 44050"/>
                <a:gd name="connsiteX4" fmla="*/ 34762 w 44009"/>
                <a:gd name="connsiteY4" fmla="*/ 42360 h 44050"/>
                <a:gd name="connsiteX5" fmla="*/ 38556 w 44009"/>
                <a:gd name="connsiteY5" fmla="*/ 43935 h 44050"/>
                <a:gd name="connsiteX6" fmla="*/ 42350 w 44009"/>
                <a:gd name="connsiteY6" fmla="*/ 42360 h 44050"/>
                <a:gd name="connsiteX7" fmla="*/ 42350 w 44009"/>
                <a:gd name="connsiteY7" fmla="*/ 34773 h 4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9" h="44050">
                  <a:moveTo>
                    <a:pt x="9064" y="1487"/>
                  </a:moveTo>
                  <a:cubicBezTo>
                    <a:pt x="7024" y="-611"/>
                    <a:pt x="3667" y="-654"/>
                    <a:pt x="1577" y="1386"/>
                  </a:cubicBezTo>
                  <a:cubicBezTo>
                    <a:pt x="1541" y="1422"/>
                    <a:pt x="1505" y="1451"/>
                    <a:pt x="1476" y="1487"/>
                  </a:cubicBezTo>
                  <a:cubicBezTo>
                    <a:pt x="-614" y="3584"/>
                    <a:pt x="-614" y="6977"/>
                    <a:pt x="1476" y="9074"/>
                  </a:cubicBezTo>
                  <a:lnTo>
                    <a:pt x="34762" y="42360"/>
                  </a:lnTo>
                  <a:cubicBezTo>
                    <a:pt x="35786" y="43341"/>
                    <a:pt x="37139" y="43907"/>
                    <a:pt x="38556" y="43935"/>
                  </a:cubicBezTo>
                  <a:cubicBezTo>
                    <a:pt x="39974" y="43921"/>
                    <a:pt x="41334" y="43355"/>
                    <a:pt x="42350" y="42360"/>
                  </a:cubicBezTo>
                  <a:cubicBezTo>
                    <a:pt x="44440" y="40263"/>
                    <a:pt x="44440" y="36870"/>
                    <a:pt x="42350" y="3477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FC3D8255-00BA-B3D5-D897-A7B6B89981EA}"/>
                </a:ext>
              </a:extLst>
            </p:cNvPr>
            <p:cNvSpPr/>
            <p:nvPr/>
          </p:nvSpPr>
          <p:spPr>
            <a:xfrm>
              <a:off x="8097072" y="3931406"/>
              <a:ext cx="43916" cy="43888"/>
            </a:xfrm>
            <a:custGeom>
              <a:avLst/>
              <a:gdLst>
                <a:gd name="connsiteX0" fmla="*/ 34797 w 43916"/>
                <a:gd name="connsiteY0" fmla="*/ 1323 h 43888"/>
                <a:gd name="connsiteX1" fmla="*/ 1511 w 43916"/>
                <a:gd name="connsiteY1" fmla="*/ 34609 h 43888"/>
                <a:gd name="connsiteX2" fmla="*/ 1411 w 43916"/>
                <a:gd name="connsiteY2" fmla="*/ 42097 h 43888"/>
                <a:gd name="connsiteX3" fmla="*/ 1511 w 43916"/>
                <a:gd name="connsiteY3" fmla="*/ 42197 h 43888"/>
                <a:gd name="connsiteX4" fmla="*/ 5305 w 43916"/>
                <a:gd name="connsiteY4" fmla="*/ 43772 h 43888"/>
                <a:gd name="connsiteX5" fmla="*/ 9099 w 43916"/>
                <a:gd name="connsiteY5" fmla="*/ 42197 h 43888"/>
                <a:gd name="connsiteX6" fmla="*/ 42385 w 43916"/>
                <a:gd name="connsiteY6" fmla="*/ 8911 h 43888"/>
                <a:gd name="connsiteX7" fmla="*/ 42120 w 43916"/>
                <a:gd name="connsiteY7" fmla="*/ 1323 h 43888"/>
                <a:gd name="connsiteX8" fmla="*/ 34797 w 43916"/>
                <a:gd name="connsiteY8" fmla="*/ 1323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16" h="43888">
                  <a:moveTo>
                    <a:pt x="34797" y="1323"/>
                  </a:moveTo>
                  <a:lnTo>
                    <a:pt x="1511" y="34609"/>
                  </a:lnTo>
                  <a:cubicBezTo>
                    <a:pt x="-586" y="36649"/>
                    <a:pt x="-629" y="40007"/>
                    <a:pt x="1411" y="42097"/>
                  </a:cubicBezTo>
                  <a:cubicBezTo>
                    <a:pt x="1446" y="42133"/>
                    <a:pt x="1475" y="42168"/>
                    <a:pt x="1511" y="42197"/>
                  </a:cubicBezTo>
                  <a:cubicBezTo>
                    <a:pt x="2499" y="43235"/>
                    <a:pt x="3873" y="43808"/>
                    <a:pt x="5305" y="43772"/>
                  </a:cubicBezTo>
                  <a:cubicBezTo>
                    <a:pt x="6729" y="43779"/>
                    <a:pt x="8097" y="43213"/>
                    <a:pt x="9099" y="42197"/>
                  </a:cubicBezTo>
                  <a:lnTo>
                    <a:pt x="42385" y="8911"/>
                  </a:lnTo>
                  <a:cubicBezTo>
                    <a:pt x="44403" y="6742"/>
                    <a:pt x="44289" y="3342"/>
                    <a:pt x="42120" y="1323"/>
                  </a:cubicBezTo>
                  <a:cubicBezTo>
                    <a:pt x="40058" y="-595"/>
                    <a:pt x="36858" y="-595"/>
                    <a:pt x="34797" y="13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67653553-7361-C257-8650-9E7735C16373}"/>
                </a:ext>
              </a:extLst>
            </p:cNvPr>
            <p:cNvSpPr/>
            <p:nvPr/>
          </p:nvSpPr>
          <p:spPr>
            <a:xfrm>
              <a:off x="8377418" y="3855392"/>
              <a:ext cx="57767" cy="10737"/>
            </a:xfrm>
            <a:custGeom>
              <a:avLst/>
              <a:gdLst>
                <a:gd name="connsiteX0" fmla="*/ 52307 w 57767"/>
                <a:gd name="connsiteY0" fmla="*/ -115 h 10737"/>
                <a:gd name="connsiteX1" fmla="*/ 5277 w 57767"/>
                <a:gd name="connsiteY1" fmla="*/ -115 h 10737"/>
                <a:gd name="connsiteX2" fmla="*/ -91 w 57767"/>
                <a:gd name="connsiteY2" fmla="*/ 5253 h 10737"/>
                <a:gd name="connsiteX3" fmla="*/ 5277 w 57767"/>
                <a:gd name="connsiteY3" fmla="*/ 10622 h 10737"/>
                <a:gd name="connsiteX4" fmla="*/ 52307 w 57767"/>
                <a:gd name="connsiteY4" fmla="*/ 10622 h 10737"/>
                <a:gd name="connsiteX5" fmla="*/ 57676 w 57767"/>
                <a:gd name="connsiteY5" fmla="*/ 5253 h 10737"/>
                <a:gd name="connsiteX6" fmla="*/ 52307 w 57767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767" h="10737">
                  <a:moveTo>
                    <a:pt x="5230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07" y="10622"/>
                  </a:lnTo>
                  <a:cubicBezTo>
                    <a:pt x="55271" y="10622"/>
                    <a:pt x="57676" y="8217"/>
                    <a:pt x="57676" y="5253"/>
                  </a:cubicBezTo>
                  <a:cubicBezTo>
                    <a:pt x="57676" y="2290"/>
                    <a:pt x="55271" y="-115"/>
                    <a:pt x="5230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498BF90E-91B8-7300-CDD1-DF5DE950E608}"/>
                </a:ext>
              </a:extLst>
            </p:cNvPr>
            <p:cNvSpPr/>
            <p:nvPr/>
          </p:nvSpPr>
          <p:spPr>
            <a:xfrm>
              <a:off x="8059734" y="3855392"/>
              <a:ext cx="57838" cy="10737"/>
            </a:xfrm>
            <a:custGeom>
              <a:avLst/>
              <a:gdLst>
                <a:gd name="connsiteX0" fmla="*/ 57748 w 57838"/>
                <a:gd name="connsiteY0" fmla="*/ 5253 h 10737"/>
                <a:gd name="connsiteX1" fmla="*/ 52379 w 57838"/>
                <a:gd name="connsiteY1" fmla="*/ -115 h 10737"/>
                <a:gd name="connsiteX2" fmla="*/ 5277 w 57838"/>
                <a:gd name="connsiteY2" fmla="*/ -115 h 10737"/>
                <a:gd name="connsiteX3" fmla="*/ -91 w 57838"/>
                <a:gd name="connsiteY3" fmla="*/ 5253 h 10737"/>
                <a:gd name="connsiteX4" fmla="*/ 5277 w 57838"/>
                <a:gd name="connsiteY4" fmla="*/ 10622 h 10737"/>
                <a:gd name="connsiteX5" fmla="*/ 52379 w 57838"/>
                <a:gd name="connsiteY5" fmla="*/ 10622 h 10737"/>
                <a:gd name="connsiteX6" fmla="*/ 57748 w 57838"/>
                <a:gd name="connsiteY6" fmla="*/ 5253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838" h="10737">
                  <a:moveTo>
                    <a:pt x="57748" y="5253"/>
                  </a:moveTo>
                  <a:cubicBezTo>
                    <a:pt x="57712" y="2304"/>
                    <a:pt x="55328" y="-80"/>
                    <a:pt x="52379" y="-115"/>
                  </a:cubicBez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79" y="10622"/>
                  </a:lnTo>
                  <a:cubicBezTo>
                    <a:pt x="55342" y="10622"/>
                    <a:pt x="57748" y="8217"/>
                    <a:pt x="57748" y="525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F4FA14B-9B1B-6F2E-11A1-386B49A871C4}"/>
              </a:ext>
            </a:extLst>
          </p:cNvPr>
          <p:cNvGrpSpPr/>
          <p:nvPr/>
        </p:nvGrpSpPr>
        <p:grpSpPr>
          <a:xfrm>
            <a:off x="4875530" y="0"/>
            <a:ext cx="5573620" cy="13716000"/>
            <a:chOff x="487553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5A6A163-BAC2-3B56-2D7B-A2414BE76D55}"/>
                </a:ext>
              </a:extLst>
            </p:cNvPr>
            <p:cNvSpPr/>
            <p:nvPr/>
          </p:nvSpPr>
          <p:spPr>
            <a:xfrm>
              <a:off x="4875530" y="0"/>
              <a:ext cx="4875530" cy="1371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75A0A682-669E-3E18-873A-97D778654000}"/>
                </a:ext>
              </a:extLst>
            </p:cNvPr>
            <p:cNvSpPr/>
            <p:nvPr/>
          </p:nvSpPr>
          <p:spPr>
            <a:xfrm rot="5400000">
              <a:off x="9163293" y="10838193"/>
              <a:ext cx="1873623" cy="6980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EE48CEEF-0868-0E52-A578-2287DFC0C6F6}"/>
              </a:ext>
            </a:extLst>
          </p:cNvPr>
          <p:cNvSpPr txBox="1"/>
          <p:nvPr/>
        </p:nvSpPr>
        <p:spPr>
          <a:xfrm>
            <a:off x="643308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33" name="!!Main_Title">
            <a:extLst>
              <a:ext uri="{FF2B5EF4-FFF2-40B4-BE49-F238E27FC236}">
                <a16:creationId xmlns:a16="http://schemas.microsoft.com/office/drawing/2014/main" id="{E83C0881-1902-E839-BBDB-C6BDB6261294}"/>
              </a:ext>
            </a:extLst>
          </p:cNvPr>
          <p:cNvSpPr txBox="1"/>
          <p:nvPr/>
        </p:nvSpPr>
        <p:spPr>
          <a:xfrm>
            <a:off x="487553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DEFINE</a:t>
            </a:r>
          </a:p>
        </p:txBody>
      </p:sp>
      <p:sp>
        <p:nvSpPr>
          <p:cNvPr id="34" name="!!BodyText1">
            <a:extLst>
              <a:ext uri="{FF2B5EF4-FFF2-40B4-BE49-F238E27FC236}">
                <a16:creationId xmlns:a16="http://schemas.microsoft.com/office/drawing/2014/main" id="{97C8F8CF-F367-6696-378E-3CA6AA01737D}"/>
              </a:ext>
            </a:extLst>
          </p:cNvPr>
          <p:cNvSpPr txBox="1"/>
          <p:nvPr/>
        </p:nvSpPr>
        <p:spPr>
          <a:xfrm>
            <a:off x="5445760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Tổng hợp thông tin, phân tích và xác định rõ ràng thách thức mà người dùng đang gặp phải.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4" name="!!Main_Title">
            <a:extLst>
              <a:ext uri="{FF2B5EF4-FFF2-40B4-BE49-F238E27FC236}">
                <a16:creationId xmlns:a16="http://schemas.microsoft.com/office/drawing/2014/main" id="{9E3A7FF8-26A3-536F-6E3C-7E67B90C12E3}"/>
              </a:ext>
            </a:extLst>
          </p:cNvPr>
          <p:cNvSpPr txBox="1"/>
          <p:nvPr/>
        </p:nvSpPr>
        <p:spPr>
          <a:xfrm>
            <a:off x="487553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Xác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định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Vấn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đề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Cốt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lõi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8D73729D-1F35-4AE4-B2F2-CAE65504B7A5}"/>
              </a:ext>
            </a:extLst>
          </p:cNvPr>
          <p:cNvGrpSpPr>
            <a:grpSpLocks noChangeAspect="1"/>
          </p:cNvGrpSpPr>
          <p:nvPr/>
        </p:nvGrpSpPr>
        <p:grpSpPr>
          <a:xfrm>
            <a:off x="6721623" y="1261186"/>
            <a:ext cx="1267102" cy="1247744"/>
            <a:chOff x="1834446" y="4808380"/>
            <a:chExt cx="554926" cy="546449"/>
          </a:xfrm>
          <a:solidFill>
            <a:schemeClr val="bg2"/>
          </a:solidFill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71BAF973-CB4F-213E-25C7-4021E84D2CC2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C7CD68A1-BA9C-F859-E5E4-E5A4AE8A82C3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DC4E13E7-BE14-319C-71D2-74959FF891F6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CA4C0A8-1971-D3B3-6DDC-D03A9B829E2A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AD369632-8273-3EF0-17D3-C6E1D6AD5B4E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4D5788ED-5D02-5AB7-58C6-C76113B8E659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C17806-15FB-9F23-559F-193C044D666C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D96885BE-2EDE-56AC-4EF5-4263F876F519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6614D36-226B-B0D6-EEFB-8785B1936620}"/>
              </a:ext>
            </a:extLst>
          </p:cNvPr>
          <p:cNvGrpSpPr/>
          <p:nvPr/>
        </p:nvGrpSpPr>
        <p:grpSpPr>
          <a:xfrm>
            <a:off x="0" y="0"/>
            <a:ext cx="5573620" cy="13716000"/>
            <a:chOff x="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3AD1A60-A2F5-C272-8075-E953918771D5}"/>
                </a:ext>
              </a:extLst>
            </p:cNvPr>
            <p:cNvSpPr/>
            <p:nvPr/>
          </p:nvSpPr>
          <p:spPr>
            <a:xfrm>
              <a:off x="0" y="0"/>
              <a:ext cx="4875530" cy="13716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FF640CAA-00BA-F553-867A-AA4FE51B5DE7}"/>
                </a:ext>
              </a:extLst>
            </p:cNvPr>
            <p:cNvSpPr/>
            <p:nvPr/>
          </p:nvSpPr>
          <p:spPr>
            <a:xfrm rot="5400000">
              <a:off x="4287763" y="10838193"/>
              <a:ext cx="1873623" cy="69809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C116BFC-92DF-2372-4046-BF7C34A79730}"/>
              </a:ext>
            </a:extLst>
          </p:cNvPr>
          <p:cNvSpPr txBox="1"/>
          <p:nvPr/>
        </p:nvSpPr>
        <p:spPr>
          <a:xfrm>
            <a:off x="155755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13" name="!!Main_Title">
            <a:extLst>
              <a:ext uri="{FF2B5EF4-FFF2-40B4-BE49-F238E27FC236}">
                <a16:creationId xmlns:a16="http://schemas.microsoft.com/office/drawing/2014/main" id="{DE2976A4-2689-A877-82CE-50C5722D9EFC}"/>
              </a:ext>
            </a:extLst>
          </p:cNvPr>
          <p:cNvSpPr txBox="1"/>
          <p:nvPr/>
        </p:nvSpPr>
        <p:spPr>
          <a:xfrm>
            <a:off x="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EMPHATHIZE</a:t>
            </a:r>
          </a:p>
        </p:txBody>
      </p:sp>
      <p:sp>
        <p:nvSpPr>
          <p:cNvPr id="14" name="!!BodyText1">
            <a:extLst>
              <a:ext uri="{FF2B5EF4-FFF2-40B4-BE49-F238E27FC236}">
                <a16:creationId xmlns:a16="http://schemas.microsoft.com/office/drawing/2014/main" id="{E33C40A7-7D9D-0459-DAD2-8E702CE55760}"/>
              </a:ext>
            </a:extLst>
          </p:cNvPr>
          <p:cNvSpPr txBox="1"/>
          <p:nvPr/>
        </p:nvSpPr>
        <p:spPr>
          <a:xfrm>
            <a:off x="570230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Lắng nghe, quan sát và tìm hiểu sâu sắc nhu cầu, cảm xúc và vấn đề thực sự của người dùng.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5" name="!!Main_Title">
            <a:extLst>
              <a:ext uri="{FF2B5EF4-FFF2-40B4-BE49-F238E27FC236}">
                <a16:creationId xmlns:a16="http://schemas.microsoft.com/office/drawing/2014/main" id="{13E10C15-2633-CECE-1750-D3F740B2F4B8}"/>
              </a:ext>
            </a:extLst>
          </p:cNvPr>
          <p:cNvSpPr txBox="1"/>
          <p:nvPr/>
        </p:nvSpPr>
        <p:spPr>
          <a:xfrm>
            <a:off x="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Thấu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cảm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Người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dùng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532FDC8-FD18-C772-4DC8-58991E69459A}"/>
              </a:ext>
            </a:extLst>
          </p:cNvPr>
          <p:cNvGrpSpPr>
            <a:grpSpLocks noChangeAspect="1"/>
          </p:cNvGrpSpPr>
          <p:nvPr/>
        </p:nvGrpSpPr>
        <p:grpSpPr>
          <a:xfrm>
            <a:off x="1804214" y="1251942"/>
            <a:ext cx="1267102" cy="1266232"/>
            <a:chOff x="3582458" y="3044236"/>
            <a:chExt cx="554181" cy="553801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DDFFBD64-AB13-0518-D7A8-EB3153C6DA6A}"/>
                </a:ext>
              </a:extLst>
            </p:cNvPr>
            <p:cNvSpPr/>
            <p:nvPr/>
          </p:nvSpPr>
          <p:spPr>
            <a:xfrm>
              <a:off x="3582458" y="3227270"/>
              <a:ext cx="370641" cy="370767"/>
            </a:xfrm>
            <a:custGeom>
              <a:avLst/>
              <a:gdLst>
                <a:gd name="connsiteX0" fmla="*/ 191977 w 370641"/>
                <a:gd name="connsiteY0" fmla="*/ 370634 h 370767"/>
                <a:gd name="connsiteX1" fmla="*/ 191500 w 370641"/>
                <a:gd name="connsiteY1" fmla="*/ 370634 h 370767"/>
                <a:gd name="connsiteX2" fmla="*/ 160830 w 370641"/>
                <a:gd name="connsiteY2" fmla="*/ 369206 h 370767"/>
                <a:gd name="connsiteX3" fmla="*/ 141780 w 370641"/>
                <a:gd name="connsiteY3" fmla="*/ 352918 h 370767"/>
                <a:gd name="connsiteX4" fmla="*/ 136827 w 370641"/>
                <a:gd name="connsiteY4" fmla="*/ 332630 h 370767"/>
                <a:gd name="connsiteX5" fmla="*/ 129112 w 370641"/>
                <a:gd name="connsiteY5" fmla="*/ 323581 h 370767"/>
                <a:gd name="connsiteX6" fmla="*/ 123492 w 370641"/>
                <a:gd name="connsiteY6" fmla="*/ 320914 h 370767"/>
                <a:gd name="connsiteX7" fmla="*/ 114443 w 370641"/>
                <a:gd name="connsiteY7" fmla="*/ 316628 h 370767"/>
                <a:gd name="connsiteX8" fmla="*/ 101870 w 370641"/>
                <a:gd name="connsiteY8" fmla="*/ 316628 h 370767"/>
                <a:gd name="connsiteX9" fmla="*/ 87011 w 370641"/>
                <a:gd name="connsiteY9" fmla="*/ 323772 h 370767"/>
                <a:gd name="connsiteX10" fmla="*/ 84249 w 370641"/>
                <a:gd name="connsiteY10" fmla="*/ 325010 h 370767"/>
                <a:gd name="connsiteX11" fmla="*/ 58531 w 370641"/>
                <a:gd name="connsiteY11" fmla="*/ 320819 h 370767"/>
                <a:gd name="connsiteX12" fmla="*/ 38338 w 370641"/>
                <a:gd name="connsiteY12" fmla="*/ 298340 h 370767"/>
                <a:gd name="connsiteX13" fmla="*/ 37005 w 370641"/>
                <a:gd name="connsiteY13" fmla="*/ 271193 h 370767"/>
                <a:gd name="connsiteX14" fmla="*/ 49197 w 370641"/>
                <a:gd name="connsiteY14" fmla="*/ 250810 h 370767"/>
                <a:gd name="connsiteX15" fmla="*/ 49197 w 370641"/>
                <a:gd name="connsiteY15" fmla="*/ 245762 h 370767"/>
                <a:gd name="connsiteX16" fmla="*/ 43672 w 370641"/>
                <a:gd name="connsiteY16" fmla="*/ 230998 h 370767"/>
                <a:gd name="connsiteX17" fmla="*/ 42911 w 370641"/>
                <a:gd name="connsiteY17" fmla="*/ 228807 h 370767"/>
                <a:gd name="connsiteX18" fmla="*/ 33957 w 370641"/>
                <a:gd name="connsiteY18" fmla="*/ 219282 h 370767"/>
                <a:gd name="connsiteX19" fmla="*/ 18336 w 370641"/>
                <a:gd name="connsiteY19" fmla="*/ 213758 h 370767"/>
                <a:gd name="connsiteX20" fmla="*/ 15288 w 370641"/>
                <a:gd name="connsiteY20" fmla="*/ 212710 h 370767"/>
                <a:gd name="connsiteX21" fmla="*/ -47 w 370641"/>
                <a:gd name="connsiteY21" fmla="*/ 191279 h 370767"/>
                <a:gd name="connsiteX22" fmla="*/ 1286 w 370641"/>
                <a:gd name="connsiteY22" fmla="*/ 161180 h 370767"/>
                <a:gd name="connsiteX23" fmla="*/ 18622 w 370641"/>
                <a:gd name="connsiteY23" fmla="*/ 141273 h 370767"/>
                <a:gd name="connsiteX24" fmla="*/ 38529 w 370641"/>
                <a:gd name="connsiteY24" fmla="*/ 136510 h 370767"/>
                <a:gd name="connsiteX25" fmla="*/ 48054 w 370641"/>
                <a:gd name="connsiteY25" fmla="*/ 128128 h 370767"/>
                <a:gd name="connsiteX26" fmla="*/ 53959 w 370641"/>
                <a:gd name="connsiteY26" fmla="*/ 115841 h 370767"/>
                <a:gd name="connsiteX27" fmla="*/ 54436 w 370641"/>
                <a:gd name="connsiteY27" fmla="*/ 102792 h 370767"/>
                <a:gd name="connsiteX28" fmla="*/ 45578 w 370641"/>
                <a:gd name="connsiteY28" fmla="*/ 84313 h 370767"/>
                <a:gd name="connsiteX29" fmla="*/ 49768 w 370641"/>
                <a:gd name="connsiteY29" fmla="*/ 58596 h 370767"/>
                <a:gd name="connsiteX30" fmla="*/ 72533 w 370641"/>
                <a:gd name="connsiteY30" fmla="*/ 37831 h 370767"/>
                <a:gd name="connsiteX31" fmla="*/ 98251 w 370641"/>
                <a:gd name="connsiteY31" fmla="*/ 36212 h 370767"/>
                <a:gd name="connsiteX32" fmla="*/ 113014 w 370641"/>
                <a:gd name="connsiteY32" fmla="*/ 45165 h 370767"/>
                <a:gd name="connsiteX33" fmla="*/ 116824 w 370641"/>
                <a:gd name="connsiteY33" fmla="*/ 47547 h 370767"/>
                <a:gd name="connsiteX34" fmla="*/ 128445 w 370641"/>
                <a:gd name="connsiteY34" fmla="*/ 48499 h 370767"/>
                <a:gd name="connsiteX35" fmla="*/ 142351 w 370641"/>
                <a:gd name="connsiteY35" fmla="*/ 43546 h 370767"/>
                <a:gd name="connsiteX36" fmla="*/ 150924 w 370641"/>
                <a:gd name="connsiteY36" fmla="*/ 35355 h 370767"/>
                <a:gd name="connsiteX37" fmla="*/ 157972 w 370641"/>
                <a:gd name="connsiteY37" fmla="*/ 15447 h 370767"/>
                <a:gd name="connsiteX38" fmla="*/ 179880 w 370641"/>
                <a:gd name="connsiteY38" fmla="*/ -78 h 370767"/>
                <a:gd name="connsiteX39" fmla="*/ 211027 w 370641"/>
                <a:gd name="connsiteY39" fmla="*/ 1731 h 370767"/>
                <a:gd name="connsiteX40" fmla="*/ 229220 w 370641"/>
                <a:gd name="connsiteY40" fmla="*/ 18114 h 370767"/>
                <a:gd name="connsiteX41" fmla="*/ 233125 w 370641"/>
                <a:gd name="connsiteY41" fmla="*/ 33831 h 370767"/>
                <a:gd name="connsiteX42" fmla="*/ 234458 w 370641"/>
                <a:gd name="connsiteY42" fmla="*/ 39641 h 370767"/>
                <a:gd name="connsiteX43" fmla="*/ 242078 w 370641"/>
                <a:gd name="connsiteY43" fmla="*/ 48499 h 370767"/>
                <a:gd name="connsiteX44" fmla="*/ 255889 w 370641"/>
                <a:gd name="connsiteY44" fmla="*/ 55071 h 370767"/>
                <a:gd name="connsiteX45" fmla="*/ 266843 w 370641"/>
                <a:gd name="connsiteY45" fmla="*/ 55071 h 370767"/>
                <a:gd name="connsiteX46" fmla="*/ 279702 w 370641"/>
                <a:gd name="connsiteY46" fmla="*/ 48975 h 370767"/>
                <a:gd name="connsiteX47" fmla="*/ 285703 w 370641"/>
                <a:gd name="connsiteY47" fmla="*/ 46118 h 370767"/>
                <a:gd name="connsiteX48" fmla="*/ 312563 w 370641"/>
                <a:gd name="connsiteY48" fmla="*/ 50404 h 370767"/>
                <a:gd name="connsiteX49" fmla="*/ 332756 w 370641"/>
                <a:gd name="connsiteY49" fmla="*/ 72788 h 370767"/>
                <a:gd name="connsiteX50" fmla="*/ 334375 w 370641"/>
                <a:gd name="connsiteY50" fmla="*/ 98600 h 370767"/>
                <a:gd name="connsiteX51" fmla="*/ 322279 w 370641"/>
                <a:gd name="connsiteY51" fmla="*/ 118508 h 370767"/>
                <a:gd name="connsiteX52" fmla="*/ 321421 w 370641"/>
                <a:gd name="connsiteY52" fmla="*/ 126128 h 370767"/>
                <a:gd name="connsiteX53" fmla="*/ 321898 w 370641"/>
                <a:gd name="connsiteY53" fmla="*/ 127080 h 370767"/>
                <a:gd name="connsiteX54" fmla="*/ 327422 w 370641"/>
                <a:gd name="connsiteY54" fmla="*/ 141844 h 370767"/>
                <a:gd name="connsiteX55" fmla="*/ 336280 w 370641"/>
                <a:gd name="connsiteY55" fmla="*/ 151369 h 370767"/>
                <a:gd name="connsiteX56" fmla="*/ 355902 w 370641"/>
                <a:gd name="connsiteY56" fmla="*/ 158227 h 370767"/>
                <a:gd name="connsiteX57" fmla="*/ 370571 w 370641"/>
                <a:gd name="connsiteY57" fmla="*/ 178801 h 370767"/>
                <a:gd name="connsiteX58" fmla="*/ 369046 w 370641"/>
                <a:gd name="connsiteY58" fmla="*/ 209852 h 370767"/>
                <a:gd name="connsiteX59" fmla="*/ 351711 w 370641"/>
                <a:gd name="connsiteY59" fmla="*/ 229379 h 370767"/>
                <a:gd name="connsiteX60" fmla="*/ 332661 w 370641"/>
                <a:gd name="connsiteY60" fmla="*/ 234141 h 370767"/>
                <a:gd name="connsiteX61" fmla="*/ 323136 w 370641"/>
                <a:gd name="connsiteY61" fmla="*/ 241761 h 370767"/>
                <a:gd name="connsiteX62" fmla="*/ 321136 w 370641"/>
                <a:gd name="connsiteY62" fmla="*/ 245952 h 370767"/>
                <a:gd name="connsiteX63" fmla="*/ 316183 w 370641"/>
                <a:gd name="connsiteY63" fmla="*/ 256620 h 370767"/>
                <a:gd name="connsiteX64" fmla="*/ 316183 w 370641"/>
                <a:gd name="connsiteY64" fmla="*/ 268050 h 370767"/>
                <a:gd name="connsiteX65" fmla="*/ 321040 w 370641"/>
                <a:gd name="connsiteY65" fmla="*/ 278337 h 370767"/>
                <a:gd name="connsiteX66" fmla="*/ 324946 w 370641"/>
                <a:gd name="connsiteY66" fmla="*/ 286434 h 370767"/>
                <a:gd name="connsiteX67" fmla="*/ 320564 w 370641"/>
                <a:gd name="connsiteY67" fmla="*/ 312437 h 370767"/>
                <a:gd name="connsiteX68" fmla="*/ 297799 w 370641"/>
                <a:gd name="connsiteY68" fmla="*/ 332725 h 370767"/>
                <a:gd name="connsiteX69" fmla="*/ 283893 w 370641"/>
                <a:gd name="connsiteY69" fmla="*/ 338440 h 370767"/>
                <a:gd name="connsiteX70" fmla="*/ 281797 w 370641"/>
                <a:gd name="connsiteY70" fmla="*/ 337964 h 370767"/>
                <a:gd name="connsiteX71" fmla="*/ 279035 w 370641"/>
                <a:gd name="connsiteY71" fmla="*/ 337107 h 370767"/>
                <a:gd name="connsiteX72" fmla="*/ 272272 w 370641"/>
                <a:gd name="connsiteY72" fmla="*/ 334440 h 370767"/>
                <a:gd name="connsiteX73" fmla="*/ 259795 w 370641"/>
                <a:gd name="connsiteY73" fmla="*/ 326915 h 370767"/>
                <a:gd name="connsiteX74" fmla="*/ 254937 w 370641"/>
                <a:gd name="connsiteY74" fmla="*/ 323962 h 370767"/>
                <a:gd name="connsiteX75" fmla="*/ 243126 w 370641"/>
                <a:gd name="connsiteY75" fmla="*/ 323105 h 370767"/>
                <a:gd name="connsiteX76" fmla="*/ 227791 w 370641"/>
                <a:gd name="connsiteY76" fmla="*/ 328534 h 370767"/>
                <a:gd name="connsiteX77" fmla="*/ 219028 w 370641"/>
                <a:gd name="connsiteY77" fmla="*/ 336916 h 370767"/>
                <a:gd name="connsiteX78" fmla="*/ 214837 w 370641"/>
                <a:gd name="connsiteY78" fmla="*/ 348917 h 370767"/>
                <a:gd name="connsiteX79" fmla="*/ 212646 w 370641"/>
                <a:gd name="connsiteY79" fmla="*/ 354918 h 370767"/>
                <a:gd name="connsiteX80" fmla="*/ 191977 w 370641"/>
                <a:gd name="connsiteY80" fmla="*/ 370634 h 370767"/>
                <a:gd name="connsiteX81" fmla="*/ 108252 w 370641"/>
                <a:gd name="connsiteY81" fmla="*/ 300626 h 370767"/>
                <a:gd name="connsiteX82" fmla="*/ 121111 w 370641"/>
                <a:gd name="connsiteY82" fmla="*/ 303864 h 370767"/>
                <a:gd name="connsiteX83" fmla="*/ 129779 w 370641"/>
                <a:gd name="connsiteY83" fmla="*/ 307960 h 370767"/>
                <a:gd name="connsiteX84" fmla="*/ 135589 w 370641"/>
                <a:gd name="connsiteY84" fmla="*/ 310722 h 370767"/>
                <a:gd name="connsiteX85" fmla="*/ 151019 w 370641"/>
                <a:gd name="connsiteY85" fmla="*/ 329772 h 370767"/>
                <a:gd name="connsiteX86" fmla="*/ 155877 w 370641"/>
                <a:gd name="connsiteY86" fmla="*/ 349680 h 370767"/>
                <a:gd name="connsiteX87" fmla="*/ 161973 w 370641"/>
                <a:gd name="connsiteY87" fmla="*/ 355299 h 370767"/>
                <a:gd name="connsiteX88" fmla="*/ 191977 w 370641"/>
                <a:gd name="connsiteY88" fmla="*/ 356728 h 370767"/>
                <a:gd name="connsiteX89" fmla="*/ 199787 w 370641"/>
                <a:gd name="connsiteY89" fmla="*/ 350632 h 370767"/>
                <a:gd name="connsiteX90" fmla="*/ 201978 w 370641"/>
                <a:gd name="connsiteY90" fmla="*/ 344631 h 370767"/>
                <a:gd name="connsiteX91" fmla="*/ 206169 w 370641"/>
                <a:gd name="connsiteY91" fmla="*/ 332725 h 370767"/>
                <a:gd name="connsiteX92" fmla="*/ 223695 w 370641"/>
                <a:gd name="connsiteY92" fmla="*/ 315485 h 370767"/>
                <a:gd name="connsiteX93" fmla="*/ 238840 w 370641"/>
                <a:gd name="connsiteY93" fmla="*/ 310151 h 370767"/>
                <a:gd name="connsiteX94" fmla="*/ 262938 w 370641"/>
                <a:gd name="connsiteY94" fmla="*/ 312246 h 370767"/>
                <a:gd name="connsiteX95" fmla="*/ 267891 w 370641"/>
                <a:gd name="connsiteY95" fmla="*/ 315294 h 370767"/>
                <a:gd name="connsiteX96" fmla="*/ 279892 w 370641"/>
                <a:gd name="connsiteY96" fmla="*/ 322438 h 370767"/>
                <a:gd name="connsiteX97" fmla="*/ 283798 w 370641"/>
                <a:gd name="connsiteY97" fmla="*/ 323962 h 370767"/>
                <a:gd name="connsiteX98" fmla="*/ 285703 w 370641"/>
                <a:gd name="connsiteY98" fmla="*/ 324534 h 370767"/>
                <a:gd name="connsiteX99" fmla="*/ 288370 w 370641"/>
                <a:gd name="connsiteY99" fmla="*/ 323009 h 370767"/>
                <a:gd name="connsiteX100" fmla="*/ 311230 w 370641"/>
                <a:gd name="connsiteY100" fmla="*/ 302626 h 370767"/>
                <a:gd name="connsiteX101" fmla="*/ 312563 w 370641"/>
                <a:gd name="connsiteY101" fmla="*/ 293101 h 370767"/>
                <a:gd name="connsiteX102" fmla="*/ 308753 w 370641"/>
                <a:gd name="connsiteY102" fmla="*/ 285100 h 370767"/>
                <a:gd name="connsiteX103" fmla="*/ 303800 w 370641"/>
                <a:gd name="connsiteY103" fmla="*/ 274718 h 370767"/>
                <a:gd name="connsiteX104" fmla="*/ 303800 w 370641"/>
                <a:gd name="connsiteY104" fmla="*/ 251191 h 370767"/>
                <a:gd name="connsiteX105" fmla="*/ 308944 w 370641"/>
                <a:gd name="connsiteY105" fmla="*/ 240428 h 370767"/>
                <a:gd name="connsiteX106" fmla="*/ 310944 w 370641"/>
                <a:gd name="connsiteY106" fmla="*/ 236237 h 370767"/>
                <a:gd name="connsiteX107" fmla="*/ 329994 w 370641"/>
                <a:gd name="connsiteY107" fmla="*/ 220806 h 370767"/>
                <a:gd name="connsiteX108" fmla="*/ 349044 w 370641"/>
                <a:gd name="connsiteY108" fmla="*/ 216044 h 370767"/>
                <a:gd name="connsiteX109" fmla="*/ 355426 w 370641"/>
                <a:gd name="connsiteY109" fmla="*/ 209281 h 370767"/>
                <a:gd name="connsiteX110" fmla="*/ 356950 w 370641"/>
                <a:gd name="connsiteY110" fmla="*/ 179087 h 370767"/>
                <a:gd name="connsiteX111" fmla="*/ 351711 w 370641"/>
                <a:gd name="connsiteY111" fmla="*/ 172229 h 370767"/>
                <a:gd name="connsiteX112" fmla="*/ 332661 w 370641"/>
                <a:gd name="connsiteY112" fmla="*/ 165371 h 370767"/>
                <a:gd name="connsiteX113" fmla="*/ 314849 w 370641"/>
                <a:gd name="connsiteY113" fmla="*/ 146988 h 370767"/>
                <a:gd name="connsiteX114" fmla="*/ 309611 w 370641"/>
                <a:gd name="connsiteY114" fmla="*/ 132891 h 370767"/>
                <a:gd name="connsiteX115" fmla="*/ 311039 w 370641"/>
                <a:gd name="connsiteY115" fmla="*/ 111459 h 370767"/>
                <a:gd name="connsiteX116" fmla="*/ 323041 w 370641"/>
                <a:gd name="connsiteY116" fmla="*/ 91552 h 370767"/>
                <a:gd name="connsiteX117" fmla="*/ 323041 w 370641"/>
                <a:gd name="connsiteY117" fmla="*/ 82027 h 370767"/>
                <a:gd name="connsiteX118" fmla="*/ 303419 w 370641"/>
                <a:gd name="connsiteY118" fmla="*/ 60405 h 370767"/>
                <a:gd name="connsiteX119" fmla="*/ 293037 w 370641"/>
                <a:gd name="connsiteY119" fmla="*/ 58976 h 370767"/>
                <a:gd name="connsiteX120" fmla="*/ 287036 w 370641"/>
                <a:gd name="connsiteY120" fmla="*/ 61834 h 370767"/>
                <a:gd name="connsiteX121" fmla="*/ 273892 w 370641"/>
                <a:gd name="connsiteY121" fmla="*/ 68025 h 370767"/>
                <a:gd name="connsiteX122" fmla="*/ 251127 w 370641"/>
                <a:gd name="connsiteY122" fmla="*/ 68025 h 370767"/>
                <a:gd name="connsiteX123" fmla="*/ 237316 w 370641"/>
                <a:gd name="connsiteY123" fmla="*/ 61453 h 370767"/>
                <a:gd name="connsiteX124" fmla="*/ 221790 w 370641"/>
                <a:gd name="connsiteY124" fmla="*/ 42879 h 370767"/>
                <a:gd name="connsiteX125" fmla="*/ 220361 w 370641"/>
                <a:gd name="connsiteY125" fmla="*/ 36974 h 370767"/>
                <a:gd name="connsiteX126" fmla="*/ 216551 w 370641"/>
                <a:gd name="connsiteY126" fmla="*/ 21734 h 370767"/>
                <a:gd name="connsiteX127" fmla="*/ 210741 w 370641"/>
                <a:gd name="connsiteY127" fmla="*/ 15924 h 370767"/>
                <a:gd name="connsiteX128" fmla="*/ 180642 w 370641"/>
                <a:gd name="connsiteY128" fmla="*/ 14114 h 370767"/>
                <a:gd name="connsiteX129" fmla="*/ 172546 w 370641"/>
                <a:gd name="connsiteY129" fmla="*/ 20210 h 370767"/>
                <a:gd name="connsiteX130" fmla="*/ 165592 w 370641"/>
                <a:gd name="connsiteY130" fmla="*/ 39926 h 370767"/>
                <a:gd name="connsiteX131" fmla="*/ 148352 w 370641"/>
                <a:gd name="connsiteY131" fmla="*/ 56881 h 370767"/>
                <a:gd name="connsiteX132" fmla="*/ 134255 w 370641"/>
                <a:gd name="connsiteY132" fmla="*/ 61929 h 370767"/>
                <a:gd name="connsiteX133" fmla="*/ 110538 w 370641"/>
                <a:gd name="connsiteY133" fmla="*/ 59548 h 370767"/>
                <a:gd name="connsiteX134" fmla="*/ 106728 w 370641"/>
                <a:gd name="connsiteY134" fmla="*/ 57262 h 370767"/>
                <a:gd name="connsiteX135" fmla="*/ 92059 w 370641"/>
                <a:gd name="connsiteY135" fmla="*/ 48308 h 370767"/>
                <a:gd name="connsiteX136" fmla="*/ 82534 w 370641"/>
                <a:gd name="connsiteY136" fmla="*/ 48308 h 370767"/>
                <a:gd name="connsiteX137" fmla="*/ 60437 w 370641"/>
                <a:gd name="connsiteY137" fmla="*/ 68406 h 370767"/>
                <a:gd name="connsiteX138" fmla="*/ 59198 w 370641"/>
                <a:gd name="connsiteY138" fmla="*/ 77931 h 370767"/>
                <a:gd name="connsiteX139" fmla="*/ 67961 w 370641"/>
                <a:gd name="connsiteY139" fmla="*/ 96219 h 370767"/>
                <a:gd name="connsiteX140" fmla="*/ 67390 w 370641"/>
                <a:gd name="connsiteY140" fmla="*/ 122127 h 370767"/>
                <a:gd name="connsiteX141" fmla="*/ 61865 w 370641"/>
                <a:gd name="connsiteY141" fmla="*/ 133748 h 370767"/>
                <a:gd name="connsiteX142" fmla="*/ 42244 w 370641"/>
                <a:gd name="connsiteY142" fmla="*/ 150131 h 370767"/>
                <a:gd name="connsiteX143" fmla="*/ 22527 w 370641"/>
                <a:gd name="connsiteY143" fmla="*/ 154893 h 370767"/>
                <a:gd name="connsiteX144" fmla="*/ 15955 w 370641"/>
                <a:gd name="connsiteY144" fmla="*/ 161942 h 370767"/>
                <a:gd name="connsiteX145" fmla="*/ 14716 w 370641"/>
                <a:gd name="connsiteY145" fmla="*/ 191279 h 370767"/>
                <a:gd name="connsiteX146" fmla="*/ 20527 w 370641"/>
                <a:gd name="connsiteY146" fmla="*/ 198899 h 370767"/>
                <a:gd name="connsiteX147" fmla="*/ 23670 w 370641"/>
                <a:gd name="connsiteY147" fmla="*/ 200042 h 370767"/>
                <a:gd name="connsiteX148" fmla="*/ 39100 w 370641"/>
                <a:gd name="connsiteY148" fmla="*/ 205471 h 370767"/>
                <a:gd name="connsiteX149" fmla="*/ 57007 w 370641"/>
                <a:gd name="connsiteY149" fmla="*/ 224521 h 370767"/>
                <a:gd name="connsiteX150" fmla="*/ 57674 w 370641"/>
                <a:gd name="connsiteY150" fmla="*/ 226807 h 370767"/>
                <a:gd name="connsiteX151" fmla="*/ 62532 w 370641"/>
                <a:gd name="connsiteY151" fmla="*/ 239571 h 370767"/>
                <a:gd name="connsiteX152" fmla="*/ 61675 w 370641"/>
                <a:gd name="connsiteY152" fmla="*/ 258621 h 370767"/>
                <a:gd name="connsiteX153" fmla="*/ 49292 w 370641"/>
                <a:gd name="connsiteY153" fmla="*/ 279194 h 370767"/>
                <a:gd name="connsiteX154" fmla="*/ 49292 w 370641"/>
                <a:gd name="connsiteY154" fmla="*/ 289767 h 370767"/>
                <a:gd name="connsiteX155" fmla="*/ 68342 w 370641"/>
                <a:gd name="connsiteY155" fmla="*/ 311484 h 370767"/>
                <a:gd name="connsiteX156" fmla="*/ 77867 w 370641"/>
                <a:gd name="connsiteY156" fmla="*/ 312723 h 370767"/>
                <a:gd name="connsiteX157" fmla="*/ 80629 w 370641"/>
                <a:gd name="connsiteY157" fmla="*/ 311389 h 370767"/>
                <a:gd name="connsiteX158" fmla="*/ 95298 w 370641"/>
                <a:gd name="connsiteY158" fmla="*/ 304341 h 370767"/>
                <a:gd name="connsiteX159" fmla="*/ 108252 w 370641"/>
                <a:gd name="connsiteY159" fmla="*/ 300626 h 370767"/>
                <a:gd name="connsiteX160" fmla="*/ 185881 w 370641"/>
                <a:gd name="connsiteY160" fmla="*/ 271098 h 370767"/>
                <a:gd name="connsiteX161" fmla="*/ 185881 w 370641"/>
                <a:gd name="connsiteY161" fmla="*/ 271098 h 370767"/>
                <a:gd name="connsiteX162" fmla="*/ 100156 w 370641"/>
                <a:gd name="connsiteY162" fmla="*/ 185373 h 370767"/>
                <a:gd name="connsiteX163" fmla="*/ 185881 w 370641"/>
                <a:gd name="connsiteY163" fmla="*/ 99648 h 370767"/>
                <a:gd name="connsiteX164" fmla="*/ 185881 w 370641"/>
                <a:gd name="connsiteY164" fmla="*/ 99648 h 370767"/>
                <a:gd name="connsiteX165" fmla="*/ 271606 w 370641"/>
                <a:gd name="connsiteY165" fmla="*/ 185373 h 370767"/>
                <a:gd name="connsiteX166" fmla="*/ 271606 w 370641"/>
                <a:gd name="connsiteY166" fmla="*/ 185373 h 370767"/>
                <a:gd name="connsiteX167" fmla="*/ 185881 w 370641"/>
                <a:gd name="connsiteY167" fmla="*/ 271098 h 370767"/>
                <a:gd name="connsiteX168" fmla="*/ 185690 w 370641"/>
                <a:gd name="connsiteY168" fmla="*/ 271098 h 370767"/>
                <a:gd name="connsiteX169" fmla="*/ 185881 w 370641"/>
                <a:gd name="connsiteY169" fmla="*/ 113555 h 370767"/>
                <a:gd name="connsiteX170" fmla="*/ 119663 w 370641"/>
                <a:gd name="connsiteY170" fmla="*/ 190212 h 370767"/>
                <a:gd name="connsiteX171" fmla="*/ 185881 w 370641"/>
                <a:gd name="connsiteY171" fmla="*/ 256430 h 370767"/>
                <a:gd name="connsiteX172" fmla="*/ 185881 w 370641"/>
                <a:gd name="connsiteY172" fmla="*/ 256430 h 370767"/>
                <a:gd name="connsiteX173" fmla="*/ 252356 w 370641"/>
                <a:gd name="connsiteY173" fmla="*/ 180001 h 370767"/>
                <a:gd name="connsiteX174" fmla="*/ 186357 w 370641"/>
                <a:gd name="connsiteY174" fmla="*/ 113555 h 37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70641" h="370767">
                  <a:moveTo>
                    <a:pt x="191977" y="370634"/>
                  </a:moveTo>
                  <a:lnTo>
                    <a:pt x="191500" y="370634"/>
                  </a:lnTo>
                  <a:cubicBezTo>
                    <a:pt x="181975" y="370634"/>
                    <a:pt x="172450" y="369968"/>
                    <a:pt x="160830" y="369206"/>
                  </a:cubicBezTo>
                  <a:cubicBezTo>
                    <a:pt x="151600" y="368530"/>
                    <a:pt x="143885" y="361929"/>
                    <a:pt x="141780" y="352918"/>
                  </a:cubicBezTo>
                  <a:cubicBezTo>
                    <a:pt x="139970" y="346155"/>
                    <a:pt x="138446" y="339392"/>
                    <a:pt x="136827" y="332630"/>
                  </a:cubicBezTo>
                  <a:cubicBezTo>
                    <a:pt x="135932" y="328515"/>
                    <a:pt x="133036" y="325115"/>
                    <a:pt x="129112" y="323581"/>
                  </a:cubicBezTo>
                  <a:lnTo>
                    <a:pt x="123492" y="320914"/>
                  </a:lnTo>
                  <a:lnTo>
                    <a:pt x="114443" y="316628"/>
                  </a:lnTo>
                  <a:cubicBezTo>
                    <a:pt x="110538" y="314437"/>
                    <a:pt x="105775" y="314437"/>
                    <a:pt x="101870" y="316628"/>
                  </a:cubicBezTo>
                  <a:lnTo>
                    <a:pt x="87011" y="323772"/>
                  </a:lnTo>
                  <a:lnTo>
                    <a:pt x="84249" y="325010"/>
                  </a:lnTo>
                  <a:cubicBezTo>
                    <a:pt x="75715" y="329582"/>
                    <a:pt x="65170" y="327867"/>
                    <a:pt x="58531" y="320819"/>
                  </a:cubicBezTo>
                  <a:cubicBezTo>
                    <a:pt x="51102" y="313008"/>
                    <a:pt x="44530" y="305674"/>
                    <a:pt x="38338" y="298340"/>
                  </a:cubicBezTo>
                  <a:cubicBezTo>
                    <a:pt x="31652" y="290691"/>
                    <a:pt x="31109" y="279461"/>
                    <a:pt x="37005" y="271193"/>
                  </a:cubicBezTo>
                  <a:lnTo>
                    <a:pt x="49197" y="250810"/>
                  </a:lnTo>
                  <a:cubicBezTo>
                    <a:pt x="50292" y="249305"/>
                    <a:pt x="50292" y="247267"/>
                    <a:pt x="49197" y="245762"/>
                  </a:cubicBezTo>
                  <a:cubicBezTo>
                    <a:pt x="46977" y="240990"/>
                    <a:pt x="45139" y="236056"/>
                    <a:pt x="43672" y="230998"/>
                  </a:cubicBezTo>
                  <a:lnTo>
                    <a:pt x="42911" y="228807"/>
                  </a:lnTo>
                  <a:cubicBezTo>
                    <a:pt x="41796" y="224283"/>
                    <a:pt x="38395" y="220673"/>
                    <a:pt x="33957" y="219282"/>
                  </a:cubicBezTo>
                  <a:lnTo>
                    <a:pt x="18336" y="213758"/>
                  </a:lnTo>
                  <a:lnTo>
                    <a:pt x="15288" y="212710"/>
                  </a:lnTo>
                  <a:cubicBezTo>
                    <a:pt x="5887" y="209900"/>
                    <a:pt x="-419" y="201080"/>
                    <a:pt x="-47" y="191279"/>
                  </a:cubicBezTo>
                  <a:cubicBezTo>
                    <a:pt x="-47" y="181182"/>
                    <a:pt x="524" y="171086"/>
                    <a:pt x="1286" y="161180"/>
                  </a:cubicBezTo>
                  <a:cubicBezTo>
                    <a:pt x="1839" y="151359"/>
                    <a:pt x="8973" y="143168"/>
                    <a:pt x="18622" y="141273"/>
                  </a:cubicBezTo>
                  <a:lnTo>
                    <a:pt x="38529" y="136510"/>
                  </a:lnTo>
                  <a:cubicBezTo>
                    <a:pt x="42901" y="135472"/>
                    <a:pt x="46463" y="132329"/>
                    <a:pt x="48054" y="128128"/>
                  </a:cubicBezTo>
                  <a:cubicBezTo>
                    <a:pt x="49959" y="124032"/>
                    <a:pt x="51864" y="119841"/>
                    <a:pt x="53959" y="115841"/>
                  </a:cubicBezTo>
                  <a:cubicBezTo>
                    <a:pt x="56379" y="111869"/>
                    <a:pt x="56560" y="106925"/>
                    <a:pt x="54436" y="102792"/>
                  </a:cubicBezTo>
                  <a:cubicBezTo>
                    <a:pt x="51388" y="96696"/>
                    <a:pt x="48435" y="90504"/>
                    <a:pt x="45578" y="84313"/>
                  </a:cubicBezTo>
                  <a:cubicBezTo>
                    <a:pt x="41072" y="75769"/>
                    <a:pt x="42787" y="65273"/>
                    <a:pt x="49768" y="58596"/>
                  </a:cubicBezTo>
                  <a:cubicBezTo>
                    <a:pt x="56817" y="51642"/>
                    <a:pt x="64532" y="44689"/>
                    <a:pt x="72533" y="37831"/>
                  </a:cubicBezTo>
                  <a:cubicBezTo>
                    <a:pt x="79791" y="31621"/>
                    <a:pt x="90278" y="30964"/>
                    <a:pt x="98251" y="36212"/>
                  </a:cubicBezTo>
                  <a:cubicBezTo>
                    <a:pt x="103204" y="39165"/>
                    <a:pt x="107776" y="42117"/>
                    <a:pt x="113014" y="45165"/>
                  </a:cubicBezTo>
                  <a:lnTo>
                    <a:pt x="116824" y="47547"/>
                  </a:lnTo>
                  <a:cubicBezTo>
                    <a:pt x="120330" y="49690"/>
                    <a:pt x="124635" y="50042"/>
                    <a:pt x="128445" y="48499"/>
                  </a:cubicBezTo>
                  <a:lnTo>
                    <a:pt x="142351" y="43546"/>
                  </a:lnTo>
                  <a:cubicBezTo>
                    <a:pt x="146380" y="42393"/>
                    <a:pt x="149581" y="39326"/>
                    <a:pt x="150924" y="35355"/>
                  </a:cubicBezTo>
                  <a:cubicBezTo>
                    <a:pt x="153305" y="28687"/>
                    <a:pt x="155591" y="22019"/>
                    <a:pt x="157972" y="15447"/>
                  </a:cubicBezTo>
                  <a:cubicBezTo>
                    <a:pt x="160630" y="5703"/>
                    <a:pt x="169803" y="-802"/>
                    <a:pt x="179880" y="-78"/>
                  </a:cubicBezTo>
                  <a:cubicBezTo>
                    <a:pt x="190929" y="-78"/>
                    <a:pt x="201121" y="779"/>
                    <a:pt x="211027" y="1731"/>
                  </a:cubicBezTo>
                  <a:cubicBezTo>
                    <a:pt x="220018" y="2627"/>
                    <a:pt x="227391" y="9266"/>
                    <a:pt x="229220" y="18114"/>
                  </a:cubicBezTo>
                  <a:cubicBezTo>
                    <a:pt x="230648" y="23353"/>
                    <a:pt x="231887" y="28592"/>
                    <a:pt x="233125" y="33831"/>
                  </a:cubicBezTo>
                  <a:lnTo>
                    <a:pt x="234458" y="39641"/>
                  </a:lnTo>
                  <a:cubicBezTo>
                    <a:pt x="235420" y="43651"/>
                    <a:pt x="238259" y="46946"/>
                    <a:pt x="242078" y="48499"/>
                  </a:cubicBezTo>
                  <a:cubicBezTo>
                    <a:pt x="246936" y="50880"/>
                    <a:pt x="251603" y="53071"/>
                    <a:pt x="255889" y="55071"/>
                  </a:cubicBezTo>
                  <a:cubicBezTo>
                    <a:pt x="259357" y="56729"/>
                    <a:pt x="263376" y="56729"/>
                    <a:pt x="266843" y="55071"/>
                  </a:cubicBezTo>
                  <a:lnTo>
                    <a:pt x="279702" y="48975"/>
                  </a:lnTo>
                  <a:lnTo>
                    <a:pt x="285703" y="46118"/>
                  </a:lnTo>
                  <a:cubicBezTo>
                    <a:pt x="294551" y="41069"/>
                    <a:pt x="305724" y="42851"/>
                    <a:pt x="312563" y="50404"/>
                  </a:cubicBezTo>
                  <a:cubicBezTo>
                    <a:pt x="319040" y="57072"/>
                    <a:pt x="325708" y="64406"/>
                    <a:pt x="332756" y="72788"/>
                  </a:cubicBezTo>
                  <a:cubicBezTo>
                    <a:pt x="339014" y="80055"/>
                    <a:pt x="339671" y="90600"/>
                    <a:pt x="334375" y="98600"/>
                  </a:cubicBezTo>
                  <a:lnTo>
                    <a:pt x="322279" y="118508"/>
                  </a:lnTo>
                  <a:cubicBezTo>
                    <a:pt x="319993" y="122223"/>
                    <a:pt x="320183" y="123937"/>
                    <a:pt x="321421" y="126128"/>
                  </a:cubicBezTo>
                  <a:lnTo>
                    <a:pt x="321898" y="127080"/>
                  </a:lnTo>
                  <a:lnTo>
                    <a:pt x="327422" y="141844"/>
                  </a:lnTo>
                  <a:cubicBezTo>
                    <a:pt x="328584" y="146302"/>
                    <a:pt x="331918" y="149883"/>
                    <a:pt x="336280" y="151369"/>
                  </a:cubicBezTo>
                  <a:cubicBezTo>
                    <a:pt x="342853" y="153560"/>
                    <a:pt x="349425" y="155941"/>
                    <a:pt x="355902" y="158227"/>
                  </a:cubicBezTo>
                  <a:cubicBezTo>
                    <a:pt x="364846" y="161037"/>
                    <a:pt x="370827" y="169438"/>
                    <a:pt x="370571" y="178801"/>
                  </a:cubicBezTo>
                  <a:cubicBezTo>
                    <a:pt x="370571" y="189564"/>
                    <a:pt x="369808" y="199947"/>
                    <a:pt x="369046" y="209852"/>
                  </a:cubicBezTo>
                  <a:cubicBezTo>
                    <a:pt x="368361" y="219539"/>
                    <a:pt x="361245" y="227550"/>
                    <a:pt x="351711" y="229379"/>
                  </a:cubicBezTo>
                  <a:lnTo>
                    <a:pt x="332661" y="234141"/>
                  </a:lnTo>
                  <a:cubicBezTo>
                    <a:pt x="328403" y="234922"/>
                    <a:pt x="324831" y="237780"/>
                    <a:pt x="323136" y="241761"/>
                  </a:cubicBezTo>
                  <a:lnTo>
                    <a:pt x="321136" y="245952"/>
                  </a:lnTo>
                  <a:cubicBezTo>
                    <a:pt x="319516" y="249572"/>
                    <a:pt x="317802" y="253096"/>
                    <a:pt x="316183" y="256620"/>
                  </a:cubicBezTo>
                  <a:cubicBezTo>
                    <a:pt x="314382" y="260221"/>
                    <a:pt x="314382" y="264450"/>
                    <a:pt x="316183" y="268050"/>
                  </a:cubicBezTo>
                  <a:lnTo>
                    <a:pt x="321040" y="278337"/>
                  </a:lnTo>
                  <a:lnTo>
                    <a:pt x="324946" y="286434"/>
                  </a:lnTo>
                  <a:cubicBezTo>
                    <a:pt x="329622" y="295082"/>
                    <a:pt x="327813" y="305798"/>
                    <a:pt x="320564" y="312437"/>
                  </a:cubicBezTo>
                  <a:cubicBezTo>
                    <a:pt x="313325" y="319390"/>
                    <a:pt x="305705" y="326153"/>
                    <a:pt x="297799" y="332725"/>
                  </a:cubicBezTo>
                  <a:cubicBezTo>
                    <a:pt x="294142" y="336459"/>
                    <a:pt x="289113" y="338526"/>
                    <a:pt x="283893" y="338440"/>
                  </a:cubicBezTo>
                  <a:lnTo>
                    <a:pt x="281797" y="337964"/>
                  </a:lnTo>
                  <a:lnTo>
                    <a:pt x="279035" y="337107"/>
                  </a:lnTo>
                  <a:cubicBezTo>
                    <a:pt x="276692" y="336449"/>
                    <a:pt x="274425" y="335554"/>
                    <a:pt x="272272" y="334440"/>
                  </a:cubicBezTo>
                  <a:cubicBezTo>
                    <a:pt x="268081" y="332058"/>
                    <a:pt x="263890" y="329486"/>
                    <a:pt x="259795" y="326915"/>
                  </a:cubicBezTo>
                  <a:lnTo>
                    <a:pt x="254937" y="323962"/>
                  </a:lnTo>
                  <a:cubicBezTo>
                    <a:pt x="251403" y="321676"/>
                    <a:pt x="246945" y="321352"/>
                    <a:pt x="243126" y="323105"/>
                  </a:cubicBezTo>
                  <a:cubicBezTo>
                    <a:pt x="238078" y="324915"/>
                    <a:pt x="232934" y="326819"/>
                    <a:pt x="227791" y="328534"/>
                  </a:cubicBezTo>
                  <a:cubicBezTo>
                    <a:pt x="223676" y="329734"/>
                    <a:pt x="220409" y="332858"/>
                    <a:pt x="219028" y="336916"/>
                  </a:cubicBezTo>
                  <a:cubicBezTo>
                    <a:pt x="217694" y="340917"/>
                    <a:pt x="216265" y="344917"/>
                    <a:pt x="214837" y="348917"/>
                  </a:cubicBezTo>
                  <a:lnTo>
                    <a:pt x="212646" y="354918"/>
                  </a:lnTo>
                  <a:cubicBezTo>
                    <a:pt x="210103" y="364234"/>
                    <a:pt x="201626" y="370673"/>
                    <a:pt x="191977" y="370634"/>
                  </a:cubicBezTo>
                  <a:close/>
                  <a:moveTo>
                    <a:pt x="108252" y="300626"/>
                  </a:moveTo>
                  <a:cubicBezTo>
                    <a:pt x="112738" y="300664"/>
                    <a:pt x="117148" y="301769"/>
                    <a:pt x="121111" y="303864"/>
                  </a:cubicBezTo>
                  <a:lnTo>
                    <a:pt x="129779" y="307960"/>
                  </a:lnTo>
                  <a:lnTo>
                    <a:pt x="135589" y="310722"/>
                  </a:lnTo>
                  <a:cubicBezTo>
                    <a:pt x="143475" y="314247"/>
                    <a:pt x="149209" y="321324"/>
                    <a:pt x="151019" y="329772"/>
                  </a:cubicBezTo>
                  <a:cubicBezTo>
                    <a:pt x="152543" y="336440"/>
                    <a:pt x="154162" y="343012"/>
                    <a:pt x="155877" y="349680"/>
                  </a:cubicBezTo>
                  <a:cubicBezTo>
                    <a:pt x="156477" y="352680"/>
                    <a:pt x="158935" y="354947"/>
                    <a:pt x="161973" y="355299"/>
                  </a:cubicBezTo>
                  <a:cubicBezTo>
                    <a:pt x="173117" y="356061"/>
                    <a:pt x="182833" y="356538"/>
                    <a:pt x="191977" y="356728"/>
                  </a:cubicBezTo>
                  <a:cubicBezTo>
                    <a:pt x="194929" y="356728"/>
                    <a:pt x="197882" y="356061"/>
                    <a:pt x="199787" y="350632"/>
                  </a:cubicBezTo>
                  <a:lnTo>
                    <a:pt x="201978" y="344631"/>
                  </a:lnTo>
                  <a:cubicBezTo>
                    <a:pt x="203312" y="340631"/>
                    <a:pt x="204740" y="336630"/>
                    <a:pt x="206169" y="332725"/>
                  </a:cubicBezTo>
                  <a:cubicBezTo>
                    <a:pt x="208884" y="324486"/>
                    <a:pt x="215408" y="318066"/>
                    <a:pt x="223695" y="315485"/>
                  </a:cubicBezTo>
                  <a:lnTo>
                    <a:pt x="238840" y="310151"/>
                  </a:lnTo>
                  <a:cubicBezTo>
                    <a:pt x="246746" y="306941"/>
                    <a:pt x="255708" y="307722"/>
                    <a:pt x="262938" y="312246"/>
                  </a:cubicBezTo>
                  <a:lnTo>
                    <a:pt x="267891" y="315294"/>
                  </a:lnTo>
                  <a:cubicBezTo>
                    <a:pt x="271891" y="317675"/>
                    <a:pt x="275797" y="320152"/>
                    <a:pt x="279892" y="322438"/>
                  </a:cubicBezTo>
                  <a:cubicBezTo>
                    <a:pt x="281150" y="323057"/>
                    <a:pt x="282455" y="323572"/>
                    <a:pt x="283798" y="323962"/>
                  </a:cubicBezTo>
                  <a:lnTo>
                    <a:pt x="285703" y="324534"/>
                  </a:lnTo>
                  <a:cubicBezTo>
                    <a:pt x="286703" y="324248"/>
                    <a:pt x="287617" y="323724"/>
                    <a:pt x="288370" y="323009"/>
                  </a:cubicBezTo>
                  <a:cubicBezTo>
                    <a:pt x="296752" y="315961"/>
                    <a:pt x="304181" y="309389"/>
                    <a:pt x="311230" y="302626"/>
                  </a:cubicBezTo>
                  <a:cubicBezTo>
                    <a:pt x="313982" y="300226"/>
                    <a:pt x="314554" y="296168"/>
                    <a:pt x="312563" y="293101"/>
                  </a:cubicBezTo>
                  <a:lnTo>
                    <a:pt x="308753" y="285100"/>
                  </a:lnTo>
                  <a:lnTo>
                    <a:pt x="303800" y="274718"/>
                  </a:lnTo>
                  <a:cubicBezTo>
                    <a:pt x="300228" y="267279"/>
                    <a:pt x="300228" y="258630"/>
                    <a:pt x="303800" y="251191"/>
                  </a:cubicBezTo>
                  <a:lnTo>
                    <a:pt x="308944" y="240428"/>
                  </a:lnTo>
                  <a:lnTo>
                    <a:pt x="310944" y="236237"/>
                  </a:lnTo>
                  <a:cubicBezTo>
                    <a:pt x="314478" y="228360"/>
                    <a:pt x="321555" y="222625"/>
                    <a:pt x="329994" y="220806"/>
                  </a:cubicBezTo>
                  <a:lnTo>
                    <a:pt x="349044" y="216044"/>
                  </a:lnTo>
                  <a:cubicBezTo>
                    <a:pt x="355045" y="214615"/>
                    <a:pt x="355330" y="210615"/>
                    <a:pt x="355426" y="209281"/>
                  </a:cubicBezTo>
                  <a:cubicBezTo>
                    <a:pt x="356188" y="199756"/>
                    <a:pt x="356759" y="189469"/>
                    <a:pt x="356950" y="179087"/>
                  </a:cubicBezTo>
                  <a:cubicBezTo>
                    <a:pt x="357121" y="175829"/>
                    <a:pt x="354902" y="172924"/>
                    <a:pt x="351711" y="172229"/>
                  </a:cubicBezTo>
                  <a:lnTo>
                    <a:pt x="332661" y="165371"/>
                  </a:lnTo>
                  <a:cubicBezTo>
                    <a:pt x="324060" y="162542"/>
                    <a:pt x="317402" y="155674"/>
                    <a:pt x="314849" y="146988"/>
                  </a:cubicBezTo>
                  <a:lnTo>
                    <a:pt x="309611" y="132891"/>
                  </a:lnTo>
                  <a:cubicBezTo>
                    <a:pt x="306067" y="126033"/>
                    <a:pt x="306619" y="117784"/>
                    <a:pt x="311039" y="111459"/>
                  </a:cubicBezTo>
                  <a:lnTo>
                    <a:pt x="323041" y="91552"/>
                  </a:lnTo>
                  <a:cubicBezTo>
                    <a:pt x="325422" y="88828"/>
                    <a:pt x="325422" y="84751"/>
                    <a:pt x="323041" y="82027"/>
                  </a:cubicBezTo>
                  <a:cubicBezTo>
                    <a:pt x="316183" y="73931"/>
                    <a:pt x="309706" y="66787"/>
                    <a:pt x="303419" y="60405"/>
                  </a:cubicBezTo>
                  <a:cubicBezTo>
                    <a:pt x="300886" y="57243"/>
                    <a:pt x="296323" y="56624"/>
                    <a:pt x="293037" y="58976"/>
                  </a:cubicBezTo>
                  <a:lnTo>
                    <a:pt x="287036" y="61834"/>
                  </a:lnTo>
                  <a:cubicBezTo>
                    <a:pt x="282655" y="63930"/>
                    <a:pt x="278368" y="66025"/>
                    <a:pt x="273892" y="68025"/>
                  </a:cubicBezTo>
                  <a:cubicBezTo>
                    <a:pt x="266681" y="71397"/>
                    <a:pt x="258337" y="71397"/>
                    <a:pt x="251127" y="68025"/>
                  </a:cubicBezTo>
                  <a:cubicBezTo>
                    <a:pt x="246460" y="65930"/>
                    <a:pt x="241602" y="63644"/>
                    <a:pt x="237316" y="61453"/>
                  </a:cubicBezTo>
                  <a:cubicBezTo>
                    <a:pt x="229467" y="58100"/>
                    <a:pt x="223695" y="51195"/>
                    <a:pt x="221790" y="42879"/>
                  </a:cubicBezTo>
                  <a:lnTo>
                    <a:pt x="220361" y="36974"/>
                  </a:lnTo>
                  <a:cubicBezTo>
                    <a:pt x="219123" y="31925"/>
                    <a:pt x="217980" y="26782"/>
                    <a:pt x="216551" y="21734"/>
                  </a:cubicBezTo>
                  <a:cubicBezTo>
                    <a:pt x="215122" y="16685"/>
                    <a:pt x="212074" y="16019"/>
                    <a:pt x="210741" y="15924"/>
                  </a:cubicBezTo>
                  <a:cubicBezTo>
                    <a:pt x="201216" y="14971"/>
                    <a:pt x="191691" y="14400"/>
                    <a:pt x="180642" y="14114"/>
                  </a:cubicBezTo>
                  <a:cubicBezTo>
                    <a:pt x="176641" y="14114"/>
                    <a:pt x="174451" y="14971"/>
                    <a:pt x="172546" y="20210"/>
                  </a:cubicBezTo>
                  <a:cubicBezTo>
                    <a:pt x="170641" y="25449"/>
                    <a:pt x="167879" y="33354"/>
                    <a:pt x="165592" y="39926"/>
                  </a:cubicBezTo>
                  <a:cubicBezTo>
                    <a:pt x="162801" y="47956"/>
                    <a:pt x="156430" y="54233"/>
                    <a:pt x="148352" y="56881"/>
                  </a:cubicBezTo>
                  <a:lnTo>
                    <a:pt x="134255" y="61929"/>
                  </a:lnTo>
                  <a:cubicBezTo>
                    <a:pt x="126407" y="64882"/>
                    <a:pt x="117643" y="63996"/>
                    <a:pt x="110538" y="59548"/>
                  </a:cubicBezTo>
                  <a:lnTo>
                    <a:pt x="106728" y="57262"/>
                  </a:lnTo>
                  <a:lnTo>
                    <a:pt x="92059" y="48308"/>
                  </a:lnTo>
                  <a:cubicBezTo>
                    <a:pt x="89297" y="46003"/>
                    <a:pt x="85287" y="46003"/>
                    <a:pt x="82534" y="48308"/>
                  </a:cubicBezTo>
                  <a:cubicBezTo>
                    <a:pt x="74819" y="54976"/>
                    <a:pt x="67390" y="61739"/>
                    <a:pt x="60437" y="68406"/>
                  </a:cubicBezTo>
                  <a:cubicBezTo>
                    <a:pt x="57855" y="70902"/>
                    <a:pt x="57341" y="74855"/>
                    <a:pt x="59198" y="77931"/>
                  </a:cubicBezTo>
                  <a:lnTo>
                    <a:pt x="67961" y="96219"/>
                  </a:lnTo>
                  <a:cubicBezTo>
                    <a:pt x="72152" y="104401"/>
                    <a:pt x="71943" y="114136"/>
                    <a:pt x="67390" y="122127"/>
                  </a:cubicBezTo>
                  <a:cubicBezTo>
                    <a:pt x="65389" y="125937"/>
                    <a:pt x="63580" y="129842"/>
                    <a:pt x="61865" y="133748"/>
                  </a:cubicBezTo>
                  <a:cubicBezTo>
                    <a:pt x="58398" y="142092"/>
                    <a:pt x="51073" y="148207"/>
                    <a:pt x="42244" y="150131"/>
                  </a:cubicBezTo>
                  <a:lnTo>
                    <a:pt x="22527" y="154893"/>
                  </a:lnTo>
                  <a:cubicBezTo>
                    <a:pt x="18917" y="155351"/>
                    <a:pt x="16155" y="158313"/>
                    <a:pt x="15955" y="161942"/>
                  </a:cubicBezTo>
                  <a:cubicBezTo>
                    <a:pt x="15288" y="171467"/>
                    <a:pt x="14907" y="180992"/>
                    <a:pt x="14716" y="191279"/>
                  </a:cubicBezTo>
                  <a:cubicBezTo>
                    <a:pt x="14412" y="194936"/>
                    <a:pt x="16917" y="198223"/>
                    <a:pt x="20527" y="198899"/>
                  </a:cubicBezTo>
                  <a:lnTo>
                    <a:pt x="23670" y="200042"/>
                  </a:lnTo>
                  <a:lnTo>
                    <a:pt x="39100" y="205471"/>
                  </a:lnTo>
                  <a:cubicBezTo>
                    <a:pt x="47873" y="208433"/>
                    <a:pt x="54598" y="215577"/>
                    <a:pt x="57007" y="224521"/>
                  </a:cubicBezTo>
                  <a:lnTo>
                    <a:pt x="57674" y="226807"/>
                  </a:lnTo>
                  <a:cubicBezTo>
                    <a:pt x="58960" y="231179"/>
                    <a:pt x="60579" y="235446"/>
                    <a:pt x="62532" y="239571"/>
                  </a:cubicBezTo>
                  <a:cubicBezTo>
                    <a:pt x="65675" y="245619"/>
                    <a:pt x="65351" y="252877"/>
                    <a:pt x="61675" y="258621"/>
                  </a:cubicBezTo>
                  <a:cubicBezTo>
                    <a:pt x="57579" y="265479"/>
                    <a:pt x="53579" y="272432"/>
                    <a:pt x="49292" y="279194"/>
                  </a:cubicBezTo>
                  <a:cubicBezTo>
                    <a:pt x="46549" y="282186"/>
                    <a:pt x="46549" y="286777"/>
                    <a:pt x="49292" y="289767"/>
                  </a:cubicBezTo>
                  <a:cubicBezTo>
                    <a:pt x="55198" y="296816"/>
                    <a:pt x="61579" y="303959"/>
                    <a:pt x="68342" y="311484"/>
                  </a:cubicBezTo>
                  <a:cubicBezTo>
                    <a:pt x="70743" y="314247"/>
                    <a:pt x="74838" y="314780"/>
                    <a:pt x="77867" y="312723"/>
                  </a:cubicBezTo>
                  <a:lnTo>
                    <a:pt x="80629" y="311389"/>
                  </a:lnTo>
                  <a:cubicBezTo>
                    <a:pt x="85582" y="309103"/>
                    <a:pt x="90154" y="306817"/>
                    <a:pt x="95298" y="304341"/>
                  </a:cubicBezTo>
                  <a:cubicBezTo>
                    <a:pt x="99251" y="302055"/>
                    <a:pt x="103699" y="300788"/>
                    <a:pt x="108252" y="300626"/>
                  </a:cubicBezTo>
                  <a:close/>
                  <a:moveTo>
                    <a:pt x="185881" y="271098"/>
                  </a:moveTo>
                  <a:lnTo>
                    <a:pt x="185881" y="271098"/>
                  </a:lnTo>
                  <a:cubicBezTo>
                    <a:pt x="138532" y="271098"/>
                    <a:pt x="100156" y="232722"/>
                    <a:pt x="100156" y="185373"/>
                  </a:cubicBezTo>
                  <a:cubicBezTo>
                    <a:pt x="100156" y="138025"/>
                    <a:pt x="138532" y="99648"/>
                    <a:pt x="185881" y="99648"/>
                  </a:cubicBezTo>
                  <a:lnTo>
                    <a:pt x="185881" y="99648"/>
                  </a:lnTo>
                  <a:cubicBezTo>
                    <a:pt x="233229" y="99648"/>
                    <a:pt x="271606" y="138025"/>
                    <a:pt x="271606" y="185373"/>
                  </a:cubicBezTo>
                  <a:lnTo>
                    <a:pt x="271606" y="185373"/>
                  </a:lnTo>
                  <a:cubicBezTo>
                    <a:pt x="271606" y="232722"/>
                    <a:pt x="233229" y="271098"/>
                    <a:pt x="185881" y="271098"/>
                  </a:cubicBezTo>
                  <a:cubicBezTo>
                    <a:pt x="185814" y="271098"/>
                    <a:pt x="185757" y="271098"/>
                    <a:pt x="185690" y="271098"/>
                  </a:cubicBezTo>
                  <a:close/>
                  <a:moveTo>
                    <a:pt x="185881" y="113555"/>
                  </a:moveTo>
                  <a:cubicBezTo>
                    <a:pt x="146428" y="116441"/>
                    <a:pt x="116777" y="150760"/>
                    <a:pt x="119663" y="190212"/>
                  </a:cubicBezTo>
                  <a:cubicBezTo>
                    <a:pt x="122254" y="225655"/>
                    <a:pt x="150438" y="253839"/>
                    <a:pt x="185881" y="256430"/>
                  </a:cubicBezTo>
                  <a:lnTo>
                    <a:pt x="185881" y="256430"/>
                  </a:lnTo>
                  <a:cubicBezTo>
                    <a:pt x="225343" y="253677"/>
                    <a:pt x="255108" y="219463"/>
                    <a:pt x="252356" y="180001"/>
                  </a:cubicBezTo>
                  <a:cubicBezTo>
                    <a:pt x="249889" y="144540"/>
                    <a:pt x="221799" y="116260"/>
                    <a:pt x="186357" y="1135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6FECAA0-3861-8033-B5CF-343FAC080694}"/>
                </a:ext>
              </a:extLst>
            </p:cNvPr>
            <p:cNvSpPr/>
            <p:nvPr/>
          </p:nvSpPr>
          <p:spPr>
            <a:xfrm>
              <a:off x="3861454" y="3044236"/>
              <a:ext cx="248418" cy="249006"/>
            </a:xfrm>
            <a:custGeom>
              <a:avLst/>
              <a:gdLst>
                <a:gd name="connsiteX0" fmla="*/ 129960 w 248418"/>
                <a:gd name="connsiteY0" fmla="*/ 248868 h 249006"/>
                <a:gd name="connsiteX1" fmla="*/ 129960 w 248418"/>
                <a:gd name="connsiteY1" fmla="*/ 248868 h 249006"/>
                <a:gd name="connsiteX2" fmla="*/ 109672 w 248418"/>
                <a:gd name="connsiteY2" fmla="*/ 248202 h 249006"/>
                <a:gd name="connsiteX3" fmla="*/ 94813 w 248418"/>
                <a:gd name="connsiteY3" fmla="*/ 235915 h 249006"/>
                <a:gd name="connsiteX4" fmla="*/ 91383 w 248418"/>
                <a:gd name="connsiteY4" fmla="*/ 222580 h 249006"/>
                <a:gd name="connsiteX5" fmla="*/ 87573 w 248418"/>
                <a:gd name="connsiteY5" fmla="*/ 218293 h 249006"/>
                <a:gd name="connsiteX6" fmla="*/ 83763 w 248418"/>
                <a:gd name="connsiteY6" fmla="*/ 216579 h 249006"/>
                <a:gd name="connsiteX7" fmla="*/ 77858 w 248418"/>
                <a:gd name="connsiteY7" fmla="*/ 213817 h 249006"/>
                <a:gd name="connsiteX8" fmla="*/ 71762 w 248418"/>
                <a:gd name="connsiteY8" fmla="*/ 213817 h 249006"/>
                <a:gd name="connsiteX9" fmla="*/ 62237 w 248418"/>
                <a:gd name="connsiteY9" fmla="*/ 218484 h 249006"/>
                <a:gd name="connsiteX10" fmla="*/ 60141 w 248418"/>
                <a:gd name="connsiteY10" fmla="*/ 219532 h 249006"/>
                <a:gd name="connsiteX11" fmla="*/ 40425 w 248418"/>
                <a:gd name="connsiteY11" fmla="*/ 216484 h 249006"/>
                <a:gd name="connsiteX12" fmla="*/ 26804 w 248418"/>
                <a:gd name="connsiteY12" fmla="*/ 201815 h 249006"/>
                <a:gd name="connsiteX13" fmla="*/ 25375 w 248418"/>
                <a:gd name="connsiteY13" fmla="*/ 181146 h 249006"/>
                <a:gd name="connsiteX14" fmla="*/ 33090 w 248418"/>
                <a:gd name="connsiteY14" fmla="*/ 167906 h 249006"/>
                <a:gd name="connsiteX15" fmla="*/ 33567 w 248418"/>
                <a:gd name="connsiteY15" fmla="*/ 167049 h 249006"/>
                <a:gd name="connsiteX16" fmla="*/ 29376 w 248418"/>
                <a:gd name="connsiteY16" fmla="*/ 156571 h 249006"/>
                <a:gd name="connsiteX17" fmla="*/ 28899 w 248418"/>
                <a:gd name="connsiteY17" fmla="*/ 155238 h 249006"/>
                <a:gd name="connsiteX18" fmla="*/ 24518 w 248418"/>
                <a:gd name="connsiteY18" fmla="*/ 150570 h 249006"/>
                <a:gd name="connsiteX19" fmla="*/ 14993 w 248418"/>
                <a:gd name="connsiteY19" fmla="*/ 147427 h 249006"/>
                <a:gd name="connsiteX20" fmla="*/ 11850 w 248418"/>
                <a:gd name="connsiteY20" fmla="*/ 146380 h 249006"/>
                <a:gd name="connsiteX21" fmla="*/ -56 w 248418"/>
                <a:gd name="connsiteY21" fmla="*/ 130092 h 249006"/>
                <a:gd name="connsiteX22" fmla="*/ 515 w 248418"/>
                <a:gd name="connsiteY22" fmla="*/ 110184 h 249006"/>
                <a:gd name="connsiteX23" fmla="*/ 13564 w 248418"/>
                <a:gd name="connsiteY23" fmla="*/ 94754 h 249006"/>
                <a:gd name="connsiteX24" fmla="*/ 26613 w 248418"/>
                <a:gd name="connsiteY24" fmla="*/ 91420 h 249006"/>
                <a:gd name="connsiteX25" fmla="*/ 31376 w 248418"/>
                <a:gd name="connsiteY25" fmla="*/ 87229 h 249006"/>
                <a:gd name="connsiteX26" fmla="*/ 35186 w 248418"/>
                <a:gd name="connsiteY26" fmla="*/ 78942 h 249006"/>
                <a:gd name="connsiteX27" fmla="*/ 35186 w 248418"/>
                <a:gd name="connsiteY27" fmla="*/ 72561 h 249006"/>
                <a:gd name="connsiteX28" fmla="*/ 29185 w 248418"/>
                <a:gd name="connsiteY28" fmla="*/ 60464 h 249006"/>
                <a:gd name="connsiteX29" fmla="*/ 32138 w 248418"/>
                <a:gd name="connsiteY29" fmla="*/ 40747 h 249006"/>
                <a:gd name="connsiteX30" fmla="*/ 46997 w 248418"/>
                <a:gd name="connsiteY30" fmla="*/ 26841 h 249006"/>
                <a:gd name="connsiteX31" fmla="*/ 66809 w 248418"/>
                <a:gd name="connsiteY31" fmla="*/ 25222 h 249006"/>
                <a:gd name="connsiteX32" fmla="*/ 76334 w 248418"/>
                <a:gd name="connsiteY32" fmla="*/ 31032 h 249006"/>
                <a:gd name="connsiteX33" fmla="*/ 78715 w 248418"/>
                <a:gd name="connsiteY33" fmla="*/ 32460 h 249006"/>
                <a:gd name="connsiteX34" fmla="*/ 84335 w 248418"/>
                <a:gd name="connsiteY34" fmla="*/ 32460 h 249006"/>
                <a:gd name="connsiteX35" fmla="*/ 93384 w 248418"/>
                <a:gd name="connsiteY35" fmla="*/ 29127 h 249006"/>
                <a:gd name="connsiteX36" fmla="*/ 97480 w 248418"/>
                <a:gd name="connsiteY36" fmla="*/ 25126 h 249006"/>
                <a:gd name="connsiteX37" fmla="*/ 101861 w 248418"/>
                <a:gd name="connsiteY37" fmla="*/ 11982 h 249006"/>
                <a:gd name="connsiteX38" fmla="*/ 118530 w 248418"/>
                <a:gd name="connsiteY38" fmla="*/ -115 h 249006"/>
                <a:gd name="connsiteX39" fmla="*/ 139104 w 248418"/>
                <a:gd name="connsiteY39" fmla="*/ 838 h 249006"/>
                <a:gd name="connsiteX40" fmla="*/ 153391 w 248418"/>
                <a:gd name="connsiteY40" fmla="*/ 13220 h 249006"/>
                <a:gd name="connsiteX41" fmla="*/ 156154 w 248418"/>
                <a:gd name="connsiteY41" fmla="*/ 23412 h 249006"/>
                <a:gd name="connsiteX42" fmla="*/ 157106 w 248418"/>
                <a:gd name="connsiteY42" fmla="*/ 27412 h 249006"/>
                <a:gd name="connsiteX43" fmla="*/ 160821 w 248418"/>
                <a:gd name="connsiteY43" fmla="*/ 31508 h 249006"/>
                <a:gd name="connsiteX44" fmla="*/ 170346 w 248418"/>
                <a:gd name="connsiteY44" fmla="*/ 35699 h 249006"/>
                <a:gd name="connsiteX45" fmla="*/ 175584 w 248418"/>
                <a:gd name="connsiteY45" fmla="*/ 35699 h 249006"/>
                <a:gd name="connsiteX46" fmla="*/ 183966 w 248418"/>
                <a:gd name="connsiteY46" fmla="*/ 31603 h 249006"/>
                <a:gd name="connsiteX47" fmla="*/ 187872 w 248418"/>
                <a:gd name="connsiteY47" fmla="*/ 29698 h 249006"/>
                <a:gd name="connsiteX48" fmla="*/ 208350 w 248418"/>
                <a:gd name="connsiteY48" fmla="*/ 32746 h 249006"/>
                <a:gd name="connsiteX49" fmla="*/ 221971 w 248418"/>
                <a:gd name="connsiteY49" fmla="*/ 47415 h 249006"/>
                <a:gd name="connsiteX50" fmla="*/ 223495 w 248418"/>
                <a:gd name="connsiteY50" fmla="*/ 67132 h 249006"/>
                <a:gd name="connsiteX51" fmla="*/ 215685 w 248418"/>
                <a:gd name="connsiteY51" fmla="*/ 80371 h 249006"/>
                <a:gd name="connsiteX52" fmla="*/ 215685 w 248418"/>
                <a:gd name="connsiteY52" fmla="*/ 82943 h 249006"/>
                <a:gd name="connsiteX53" fmla="*/ 215685 w 248418"/>
                <a:gd name="connsiteY53" fmla="*/ 83895 h 249006"/>
                <a:gd name="connsiteX54" fmla="*/ 219495 w 248418"/>
                <a:gd name="connsiteY54" fmla="*/ 93420 h 249006"/>
                <a:gd name="connsiteX55" fmla="*/ 223876 w 248418"/>
                <a:gd name="connsiteY55" fmla="*/ 98278 h 249006"/>
                <a:gd name="connsiteX56" fmla="*/ 236830 w 248418"/>
                <a:gd name="connsiteY56" fmla="*/ 102660 h 249006"/>
                <a:gd name="connsiteX57" fmla="*/ 248355 w 248418"/>
                <a:gd name="connsiteY57" fmla="*/ 118376 h 249006"/>
                <a:gd name="connsiteX58" fmla="*/ 247594 w 248418"/>
                <a:gd name="connsiteY58" fmla="*/ 138950 h 249006"/>
                <a:gd name="connsiteX59" fmla="*/ 235021 w 248418"/>
                <a:gd name="connsiteY59" fmla="*/ 154285 h 249006"/>
                <a:gd name="connsiteX60" fmla="*/ 222162 w 248418"/>
                <a:gd name="connsiteY60" fmla="*/ 157619 h 249006"/>
                <a:gd name="connsiteX61" fmla="*/ 217875 w 248418"/>
                <a:gd name="connsiteY61" fmla="*/ 161429 h 249006"/>
                <a:gd name="connsiteX62" fmla="*/ 213399 w 248418"/>
                <a:gd name="connsiteY62" fmla="*/ 170954 h 249006"/>
                <a:gd name="connsiteX63" fmla="*/ 213399 w 248418"/>
                <a:gd name="connsiteY63" fmla="*/ 176478 h 249006"/>
                <a:gd name="connsiteX64" fmla="*/ 219304 w 248418"/>
                <a:gd name="connsiteY64" fmla="*/ 188385 h 249006"/>
                <a:gd name="connsiteX65" fmla="*/ 216161 w 248418"/>
                <a:gd name="connsiteY65" fmla="*/ 208387 h 249006"/>
                <a:gd name="connsiteX66" fmla="*/ 201302 w 248418"/>
                <a:gd name="connsiteY66" fmla="*/ 221913 h 249006"/>
                <a:gd name="connsiteX67" fmla="*/ 190539 w 248418"/>
                <a:gd name="connsiteY67" fmla="*/ 226485 h 249006"/>
                <a:gd name="connsiteX68" fmla="*/ 188443 w 248418"/>
                <a:gd name="connsiteY68" fmla="*/ 226485 h 249006"/>
                <a:gd name="connsiteX69" fmla="*/ 186729 w 248418"/>
                <a:gd name="connsiteY69" fmla="*/ 225913 h 249006"/>
                <a:gd name="connsiteX70" fmla="*/ 181776 w 248418"/>
                <a:gd name="connsiteY70" fmla="*/ 224008 h 249006"/>
                <a:gd name="connsiteX71" fmla="*/ 173298 w 248418"/>
                <a:gd name="connsiteY71" fmla="*/ 219150 h 249006"/>
                <a:gd name="connsiteX72" fmla="*/ 170155 w 248418"/>
                <a:gd name="connsiteY72" fmla="*/ 217245 h 249006"/>
                <a:gd name="connsiteX73" fmla="*/ 164536 w 248418"/>
                <a:gd name="connsiteY73" fmla="*/ 217245 h 249006"/>
                <a:gd name="connsiteX74" fmla="*/ 154439 w 248418"/>
                <a:gd name="connsiteY74" fmla="*/ 221056 h 249006"/>
                <a:gd name="connsiteX75" fmla="*/ 150248 w 248418"/>
                <a:gd name="connsiteY75" fmla="*/ 225056 h 249006"/>
                <a:gd name="connsiteX76" fmla="*/ 146247 w 248418"/>
                <a:gd name="connsiteY76" fmla="*/ 236962 h 249006"/>
                <a:gd name="connsiteX77" fmla="*/ 129960 w 248418"/>
                <a:gd name="connsiteY77" fmla="*/ 248868 h 249006"/>
                <a:gd name="connsiteX78" fmla="*/ 74620 w 248418"/>
                <a:gd name="connsiteY78" fmla="*/ 198767 h 249006"/>
                <a:gd name="connsiteX79" fmla="*/ 84145 w 248418"/>
                <a:gd name="connsiteY79" fmla="*/ 200958 h 249006"/>
                <a:gd name="connsiteX80" fmla="*/ 89764 w 248418"/>
                <a:gd name="connsiteY80" fmla="*/ 203530 h 249006"/>
                <a:gd name="connsiteX81" fmla="*/ 93765 w 248418"/>
                <a:gd name="connsiteY81" fmla="*/ 205339 h 249006"/>
                <a:gd name="connsiteX82" fmla="*/ 105385 w 248418"/>
                <a:gd name="connsiteY82" fmla="*/ 219150 h 249006"/>
                <a:gd name="connsiteX83" fmla="*/ 108719 w 248418"/>
                <a:gd name="connsiteY83" fmla="*/ 232105 h 249006"/>
                <a:gd name="connsiteX84" fmla="*/ 110624 w 248418"/>
                <a:gd name="connsiteY84" fmla="*/ 233914 h 249006"/>
                <a:gd name="connsiteX85" fmla="*/ 130150 w 248418"/>
                <a:gd name="connsiteY85" fmla="*/ 234581 h 249006"/>
                <a:gd name="connsiteX86" fmla="*/ 132913 w 248418"/>
                <a:gd name="connsiteY86" fmla="*/ 232200 h 249006"/>
                <a:gd name="connsiteX87" fmla="*/ 136913 w 248418"/>
                <a:gd name="connsiteY87" fmla="*/ 220389 h 249006"/>
                <a:gd name="connsiteX88" fmla="*/ 149772 w 248418"/>
                <a:gd name="connsiteY88" fmla="*/ 207435 h 249006"/>
                <a:gd name="connsiteX89" fmla="*/ 159297 w 248418"/>
                <a:gd name="connsiteY89" fmla="*/ 203720 h 249006"/>
                <a:gd name="connsiteX90" fmla="*/ 177394 w 248418"/>
                <a:gd name="connsiteY90" fmla="*/ 205053 h 249006"/>
                <a:gd name="connsiteX91" fmla="*/ 180538 w 248418"/>
                <a:gd name="connsiteY91" fmla="*/ 206959 h 249006"/>
                <a:gd name="connsiteX92" fmla="*/ 188443 w 248418"/>
                <a:gd name="connsiteY92" fmla="*/ 211626 h 249006"/>
                <a:gd name="connsiteX93" fmla="*/ 190634 w 248418"/>
                <a:gd name="connsiteY93" fmla="*/ 212388 h 249006"/>
                <a:gd name="connsiteX94" fmla="*/ 190634 w 248418"/>
                <a:gd name="connsiteY94" fmla="*/ 212388 h 249006"/>
                <a:gd name="connsiteX95" fmla="*/ 191491 w 248418"/>
                <a:gd name="connsiteY95" fmla="*/ 211721 h 249006"/>
                <a:gd name="connsiteX96" fmla="*/ 205874 w 248418"/>
                <a:gd name="connsiteY96" fmla="*/ 198672 h 249006"/>
                <a:gd name="connsiteX97" fmla="*/ 205874 w 248418"/>
                <a:gd name="connsiteY97" fmla="*/ 195148 h 249006"/>
                <a:gd name="connsiteX98" fmla="*/ 200730 w 248418"/>
                <a:gd name="connsiteY98" fmla="*/ 182860 h 249006"/>
                <a:gd name="connsiteX99" fmla="*/ 200730 w 248418"/>
                <a:gd name="connsiteY99" fmla="*/ 165334 h 249006"/>
                <a:gd name="connsiteX100" fmla="*/ 205207 w 248418"/>
                <a:gd name="connsiteY100" fmla="*/ 155809 h 249006"/>
                <a:gd name="connsiteX101" fmla="*/ 218923 w 248418"/>
                <a:gd name="connsiteY101" fmla="*/ 144189 h 249006"/>
                <a:gd name="connsiteX102" fmla="*/ 231687 w 248418"/>
                <a:gd name="connsiteY102" fmla="*/ 140855 h 249006"/>
                <a:gd name="connsiteX103" fmla="*/ 233973 w 248418"/>
                <a:gd name="connsiteY103" fmla="*/ 138569 h 249006"/>
                <a:gd name="connsiteX104" fmla="*/ 234735 w 248418"/>
                <a:gd name="connsiteY104" fmla="*/ 118852 h 249006"/>
                <a:gd name="connsiteX105" fmla="*/ 232830 w 248418"/>
                <a:gd name="connsiteY105" fmla="*/ 116757 h 249006"/>
                <a:gd name="connsiteX106" fmla="*/ 220162 w 248418"/>
                <a:gd name="connsiteY106" fmla="*/ 112375 h 249006"/>
                <a:gd name="connsiteX107" fmla="*/ 206731 w 248418"/>
                <a:gd name="connsiteY107" fmla="*/ 98945 h 249006"/>
                <a:gd name="connsiteX108" fmla="*/ 203207 w 248418"/>
                <a:gd name="connsiteY108" fmla="*/ 89992 h 249006"/>
                <a:gd name="connsiteX109" fmla="*/ 204064 w 248418"/>
                <a:gd name="connsiteY109" fmla="*/ 73608 h 249006"/>
                <a:gd name="connsiteX110" fmla="*/ 211780 w 248418"/>
                <a:gd name="connsiteY110" fmla="*/ 60464 h 249006"/>
                <a:gd name="connsiteX111" fmla="*/ 211780 w 248418"/>
                <a:gd name="connsiteY111" fmla="*/ 57225 h 249006"/>
                <a:gd name="connsiteX112" fmla="*/ 198825 w 248418"/>
                <a:gd name="connsiteY112" fmla="*/ 43319 h 249006"/>
                <a:gd name="connsiteX113" fmla="*/ 194730 w 248418"/>
                <a:gd name="connsiteY113" fmla="*/ 43319 h 249006"/>
                <a:gd name="connsiteX114" fmla="*/ 190920 w 248418"/>
                <a:gd name="connsiteY114" fmla="*/ 45224 h 249006"/>
                <a:gd name="connsiteX115" fmla="*/ 181680 w 248418"/>
                <a:gd name="connsiteY115" fmla="*/ 49510 h 249006"/>
                <a:gd name="connsiteX116" fmla="*/ 164631 w 248418"/>
                <a:gd name="connsiteY116" fmla="*/ 49510 h 249006"/>
                <a:gd name="connsiteX117" fmla="*/ 155106 w 248418"/>
                <a:gd name="connsiteY117" fmla="*/ 45224 h 249006"/>
                <a:gd name="connsiteX118" fmla="*/ 143580 w 248418"/>
                <a:gd name="connsiteY118" fmla="*/ 31699 h 249006"/>
                <a:gd name="connsiteX119" fmla="*/ 142533 w 248418"/>
                <a:gd name="connsiteY119" fmla="*/ 27698 h 249006"/>
                <a:gd name="connsiteX120" fmla="*/ 139961 w 248418"/>
                <a:gd name="connsiteY120" fmla="*/ 18173 h 249006"/>
                <a:gd name="connsiteX121" fmla="*/ 138247 w 248418"/>
                <a:gd name="connsiteY121" fmla="*/ 16173 h 249006"/>
                <a:gd name="connsiteX122" fmla="*/ 118625 w 248418"/>
                <a:gd name="connsiteY122" fmla="*/ 15220 h 249006"/>
                <a:gd name="connsiteX123" fmla="*/ 115672 w 248418"/>
                <a:gd name="connsiteY123" fmla="*/ 17697 h 249006"/>
                <a:gd name="connsiteX124" fmla="*/ 111291 w 248418"/>
                <a:gd name="connsiteY124" fmla="*/ 30651 h 249006"/>
                <a:gd name="connsiteX125" fmla="*/ 98718 w 248418"/>
                <a:gd name="connsiteY125" fmla="*/ 43509 h 249006"/>
                <a:gd name="connsiteX126" fmla="*/ 89193 w 248418"/>
                <a:gd name="connsiteY126" fmla="*/ 46939 h 249006"/>
                <a:gd name="connsiteX127" fmla="*/ 71476 w 248418"/>
                <a:gd name="connsiteY127" fmla="*/ 45415 h 249006"/>
                <a:gd name="connsiteX128" fmla="*/ 69095 w 248418"/>
                <a:gd name="connsiteY128" fmla="*/ 43986 h 249006"/>
                <a:gd name="connsiteX129" fmla="*/ 59570 w 248418"/>
                <a:gd name="connsiteY129" fmla="*/ 38175 h 249006"/>
                <a:gd name="connsiteX130" fmla="*/ 56331 w 248418"/>
                <a:gd name="connsiteY130" fmla="*/ 38175 h 249006"/>
                <a:gd name="connsiteX131" fmla="*/ 42139 w 248418"/>
                <a:gd name="connsiteY131" fmla="*/ 51510 h 249006"/>
                <a:gd name="connsiteX132" fmla="*/ 42139 w 248418"/>
                <a:gd name="connsiteY132" fmla="*/ 54940 h 249006"/>
                <a:gd name="connsiteX133" fmla="*/ 47949 w 248418"/>
                <a:gd name="connsiteY133" fmla="*/ 66750 h 249006"/>
                <a:gd name="connsiteX134" fmla="*/ 47949 w 248418"/>
                <a:gd name="connsiteY134" fmla="*/ 85800 h 249006"/>
                <a:gd name="connsiteX135" fmla="*/ 44425 w 248418"/>
                <a:gd name="connsiteY135" fmla="*/ 93325 h 249006"/>
                <a:gd name="connsiteX136" fmla="*/ 30042 w 248418"/>
                <a:gd name="connsiteY136" fmla="*/ 105613 h 249006"/>
                <a:gd name="connsiteX137" fmla="*/ 17184 w 248418"/>
                <a:gd name="connsiteY137" fmla="*/ 108946 h 249006"/>
                <a:gd name="connsiteX138" fmla="*/ 14803 w 248418"/>
                <a:gd name="connsiteY138" fmla="*/ 111423 h 249006"/>
                <a:gd name="connsiteX139" fmla="*/ 14231 w 248418"/>
                <a:gd name="connsiteY139" fmla="*/ 130473 h 249006"/>
                <a:gd name="connsiteX140" fmla="*/ 16422 w 248418"/>
                <a:gd name="connsiteY140" fmla="*/ 133140 h 249006"/>
                <a:gd name="connsiteX141" fmla="*/ 19565 w 248418"/>
                <a:gd name="connsiteY141" fmla="*/ 134188 h 249006"/>
                <a:gd name="connsiteX142" fmla="*/ 28614 w 248418"/>
                <a:gd name="connsiteY142" fmla="*/ 137235 h 249006"/>
                <a:gd name="connsiteX143" fmla="*/ 42139 w 248418"/>
                <a:gd name="connsiteY143" fmla="*/ 150951 h 249006"/>
                <a:gd name="connsiteX144" fmla="*/ 42615 w 248418"/>
                <a:gd name="connsiteY144" fmla="*/ 152380 h 249006"/>
                <a:gd name="connsiteX145" fmla="*/ 45759 w 248418"/>
                <a:gd name="connsiteY145" fmla="*/ 160381 h 249006"/>
                <a:gd name="connsiteX146" fmla="*/ 45759 w 248418"/>
                <a:gd name="connsiteY146" fmla="*/ 175050 h 249006"/>
                <a:gd name="connsiteX147" fmla="*/ 37758 w 248418"/>
                <a:gd name="connsiteY147" fmla="*/ 188766 h 249006"/>
                <a:gd name="connsiteX148" fmla="*/ 37758 w 248418"/>
                <a:gd name="connsiteY148" fmla="*/ 192766 h 249006"/>
                <a:gd name="connsiteX149" fmla="*/ 50712 w 248418"/>
                <a:gd name="connsiteY149" fmla="*/ 206768 h 249006"/>
                <a:gd name="connsiteX150" fmla="*/ 53950 w 248418"/>
                <a:gd name="connsiteY150" fmla="*/ 206768 h 249006"/>
                <a:gd name="connsiteX151" fmla="*/ 56141 w 248418"/>
                <a:gd name="connsiteY151" fmla="*/ 205720 h 249006"/>
                <a:gd name="connsiteX152" fmla="*/ 65666 w 248418"/>
                <a:gd name="connsiteY152" fmla="*/ 201148 h 249006"/>
                <a:gd name="connsiteX153" fmla="*/ 74620 w 248418"/>
                <a:gd name="connsiteY153" fmla="*/ 198767 h 249006"/>
                <a:gd name="connsiteX154" fmla="*/ 124530 w 248418"/>
                <a:gd name="connsiteY154" fmla="*/ 179050 h 249006"/>
                <a:gd name="connsiteX155" fmla="*/ 70143 w 248418"/>
                <a:gd name="connsiteY155" fmla="*/ 125234 h 249006"/>
                <a:gd name="connsiteX156" fmla="*/ 126178 w 248418"/>
                <a:gd name="connsiteY156" fmla="*/ 72342 h 249006"/>
                <a:gd name="connsiteX157" fmla="*/ 179013 w 248418"/>
                <a:gd name="connsiteY157" fmla="*/ 123996 h 249006"/>
                <a:gd name="connsiteX158" fmla="*/ 179013 w 248418"/>
                <a:gd name="connsiteY158" fmla="*/ 123996 h 249006"/>
                <a:gd name="connsiteX159" fmla="*/ 125197 w 248418"/>
                <a:gd name="connsiteY159" fmla="*/ 179050 h 249006"/>
                <a:gd name="connsiteX160" fmla="*/ 124530 w 248418"/>
                <a:gd name="connsiteY160" fmla="*/ 84562 h 249006"/>
                <a:gd name="connsiteX161" fmla="*/ 124530 w 248418"/>
                <a:gd name="connsiteY161" fmla="*/ 84562 h 249006"/>
                <a:gd name="connsiteX162" fmla="*/ 84745 w 248418"/>
                <a:gd name="connsiteY162" fmla="*/ 124977 h 249006"/>
                <a:gd name="connsiteX163" fmla="*/ 96813 w 248418"/>
                <a:gd name="connsiteY163" fmla="*/ 153333 h 249006"/>
                <a:gd name="connsiteX164" fmla="*/ 125388 w 248418"/>
                <a:gd name="connsiteY164" fmla="*/ 164763 h 249006"/>
                <a:gd name="connsiteX165" fmla="*/ 165107 w 248418"/>
                <a:gd name="connsiteY165" fmla="*/ 124186 h 249006"/>
                <a:gd name="connsiteX166" fmla="*/ 165107 w 248418"/>
                <a:gd name="connsiteY166" fmla="*/ 124186 h 249006"/>
                <a:gd name="connsiteX167" fmla="*/ 124540 w 248418"/>
                <a:gd name="connsiteY167" fmla="*/ 84562 h 249006"/>
                <a:gd name="connsiteX168" fmla="*/ 124530 w 248418"/>
                <a:gd name="connsiteY168" fmla="*/ 84562 h 24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48418" h="249006">
                  <a:moveTo>
                    <a:pt x="129960" y="248868"/>
                  </a:moveTo>
                  <a:lnTo>
                    <a:pt x="129960" y="248868"/>
                  </a:lnTo>
                  <a:cubicBezTo>
                    <a:pt x="123197" y="248868"/>
                    <a:pt x="116434" y="248868"/>
                    <a:pt x="109672" y="248202"/>
                  </a:cubicBezTo>
                  <a:cubicBezTo>
                    <a:pt x="102575" y="247764"/>
                    <a:pt x="96575" y="242801"/>
                    <a:pt x="94813" y="235915"/>
                  </a:cubicBezTo>
                  <a:lnTo>
                    <a:pt x="91383" y="222580"/>
                  </a:lnTo>
                  <a:cubicBezTo>
                    <a:pt x="90907" y="220608"/>
                    <a:pt x="89479" y="218998"/>
                    <a:pt x="87573" y="218293"/>
                  </a:cubicBezTo>
                  <a:lnTo>
                    <a:pt x="83763" y="216579"/>
                  </a:lnTo>
                  <a:lnTo>
                    <a:pt x="77858" y="213817"/>
                  </a:lnTo>
                  <a:cubicBezTo>
                    <a:pt x="75963" y="212769"/>
                    <a:pt x="73657" y="212769"/>
                    <a:pt x="71762" y="213817"/>
                  </a:cubicBezTo>
                  <a:cubicBezTo>
                    <a:pt x="68714" y="215436"/>
                    <a:pt x="65571" y="216960"/>
                    <a:pt x="62237" y="218484"/>
                  </a:cubicBezTo>
                  <a:lnTo>
                    <a:pt x="60141" y="219532"/>
                  </a:lnTo>
                  <a:cubicBezTo>
                    <a:pt x="53636" y="223094"/>
                    <a:pt x="45549" y="221846"/>
                    <a:pt x="40425" y="216484"/>
                  </a:cubicBezTo>
                  <a:cubicBezTo>
                    <a:pt x="35377" y="211435"/>
                    <a:pt x="30900" y="206959"/>
                    <a:pt x="26804" y="201815"/>
                  </a:cubicBezTo>
                  <a:cubicBezTo>
                    <a:pt x="21718" y="196033"/>
                    <a:pt x="21127" y="187565"/>
                    <a:pt x="25375" y="181146"/>
                  </a:cubicBezTo>
                  <a:cubicBezTo>
                    <a:pt x="28042" y="176764"/>
                    <a:pt x="30519" y="172288"/>
                    <a:pt x="33090" y="167906"/>
                  </a:cubicBezTo>
                  <a:lnTo>
                    <a:pt x="33567" y="167049"/>
                  </a:lnTo>
                  <a:cubicBezTo>
                    <a:pt x="31909" y="163667"/>
                    <a:pt x="30509" y="160162"/>
                    <a:pt x="29376" y="156571"/>
                  </a:cubicBezTo>
                  <a:lnTo>
                    <a:pt x="28899" y="155238"/>
                  </a:lnTo>
                  <a:cubicBezTo>
                    <a:pt x="28385" y="153009"/>
                    <a:pt x="26709" y="151228"/>
                    <a:pt x="24518" y="150570"/>
                  </a:cubicBezTo>
                  <a:lnTo>
                    <a:pt x="14993" y="147427"/>
                  </a:lnTo>
                  <a:lnTo>
                    <a:pt x="11850" y="146380"/>
                  </a:lnTo>
                  <a:cubicBezTo>
                    <a:pt x="4630" y="144303"/>
                    <a:pt x="-266" y="137597"/>
                    <a:pt x="-56" y="130092"/>
                  </a:cubicBezTo>
                  <a:cubicBezTo>
                    <a:pt x="-56" y="123519"/>
                    <a:pt x="-56" y="116852"/>
                    <a:pt x="515" y="110184"/>
                  </a:cubicBezTo>
                  <a:cubicBezTo>
                    <a:pt x="925" y="102707"/>
                    <a:pt x="6259" y="96402"/>
                    <a:pt x="13564" y="94754"/>
                  </a:cubicBezTo>
                  <a:lnTo>
                    <a:pt x="26613" y="91420"/>
                  </a:lnTo>
                  <a:cubicBezTo>
                    <a:pt x="28814" y="90934"/>
                    <a:pt x="30614" y="89353"/>
                    <a:pt x="31376" y="87229"/>
                  </a:cubicBezTo>
                  <a:cubicBezTo>
                    <a:pt x="32614" y="84467"/>
                    <a:pt x="33853" y="81705"/>
                    <a:pt x="35186" y="78942"/>
                  </a:cubicBezTo>
                  <a:cubicBezTo>
                    <a:pt x="36329" y="76971"/>
                    <a:pt x="36329" y="74533"/>
                    <a:pt x="35186" y="72561"/>
                  </a:cubicBezTo>
                  <a:cubicBezTo>
                    <a:pt x="33090" y="68560"/>
                    <a:pt x="31186" y="64560"/>
                    <a:pt x="29185" y="60464"/>
                  </a:cubicBezTo>
                  <a:cubicBezTo>
                    <a:pt x="25699" y="53959"/>
                    <a:pt x="26899" y="45938"/>
                    <a:pt x="32138" y="40747"/>
                  </a:cubicBezTo>
                  <a:cubicBezTo>
                    <a:pt x="36805" y="36080"/>
                    <a:pt x="41663" y="31222"/>
                    <a:pt x="46997" y="26841"/>
                  </a:cubicBezTo>
                  <a:cubicBezTo>
                    <a:pt x="52493" y="21926"/>
                    <a:pt x="60589" y="21269"/>
                    <a:pt x="66809" y="25222"/>
                  </a:cubicBezTo>
                  <a:lnTo>
                    <a:pt x="76334" y="31032"/>
                  </a:lnTo>
                  <a:lnTo>
                    <a:pt x="78715" y="32460"/>
                  </a:lnTo>
                  <a:cubicBezTo>
                    <a:pt x="80468" y="33413"/>
                    <a:pt x="82582" y="33413"/>
                    <a:pt x="84335" y="32460"/>
                  </a:cubicBezTo>
                  <a:lnTo>
                    <a:pt x="93384" y="29127"/>
                  </a:lnTo>
                  <a:cubicBezTo>
                    <a:pt x="95308" y="28517"/>
                    <a:pt x="96822" y="27031"/>
                    <a:pt x="97480" y="25126"/>
                  </a:cubicBezTo>
                  <a:cubicBezTo>
                    <a:pt x="98908" y="20745"/>
                    <a:pt x="100432" y="16363"/>
                    <a:pt x="101861" y="11982"/>
                  </a:cubicBezTo>
                  <a:cubicBezTo>
                    <a:pt x="103899" y="4543"/>
                    <a:pt x="110824" y="-477"/>
                    <a:pt x="118530" y="-115"/>
                  </a:cubicBezTo>
                  <a:cubicBezTo>
                    <a:pt x="125673" y="-115"/>
                    <a:pt x="132627" y="361"/>
                    <a:pt x="139104" y="838"/>
                  </a:cubicBezTo>
                  <a:cubicBezTo>
                    <a:pt x="146057" y="1409"/>
                    <a:pt x="151839" y="6419"/>
                    <a:pt x="153391" y="13220"/>
                  </a:cubicBezTo>
                  <a:cubicBezTo>
                    <a:pt x="154439" y="16649"/>
                    <a:pt x="155296" y="20078"/>
                    <a:pt x="156154" y="23412"/>
                  </a:cubicBezTo>
                  <a:lnTo>
                    <a:pt x="157106" y="27412"/>
                  </a:lnTo>
                  <a:cubicBezTo>
                    <a:pt x="157592" y="29308"/>
                    <a:pt x="158982" y="30841"/>
                    <a:pt x="160821" y="31508"/>
                  </a:cubicBezTo>
                  <a:lnTo>
                    <a:pt x="170346" y="35699"/>
                  </a:lnTo>
                  <a:cubicBezTo>
                    <a:pt x="171984" y="36566"/>
                    <a:pt x="173946" y="36566"/>
                    <a:pt x="175584" y="35699"/>
                  </a:cubicBezTo>
                  <a:lnTo>
                    <a:pt x="183966" y="31603"/>
                  </a:lnTo>
                  <a:lnTo>
                    <a:pt x="187872" y="29698"/>
                  </a:lnTo>
                  <a:cubicBezTo>
                    <a:pt x="194577" y="25841"/>
                    <a:pt x="203054" y="27098"/>
                    <a:pt x="208350" y="32746"/>
                  </a:cubicBezTo>
                  <a:cubicBezTo>
                    <a:pt x="212732" y="37128"/>
                    <a:pt x="217209" y="42271"/>
                    <a:pt x="221971" y="47415"/>
                  </a:cubicBezTo>
                  <a:cubicBezTo>
                    <a:pt x="226743" y="52939"/>
                    <a:pt x="227362" y="60931"/>
                    <a:pt x="223495" y="67132"/>
                  </a:cubicBezTo>
                  <a:lnTo>
                    <a:pt x="215685" y="80371"/>
                  </a:lnTo>
                  <a:cubicBezTo>
                    <a:pt x="214732" y="81991"/>
                    <a:pt x="214923" y="82276"/>
                    <a:pt x="215685" y="82943"/>
                  </a:cubicBezTo>
                  <a:lnTo>
                    <a:pt x="215685" y="83895"/>
                  </a:lnTo>
                  <a:lnTo>
                    <a:pt x="219495" y="93420"/>
                  </a:lnTo>
                  <a:cubicBezTo>
                    <a:pt x="220009" y="95697"/>
                    <a:pt x="221666" y="97535"/>
                    <a:pt x="223876" y="98278"/>
                  </a:cubicBezTo>
                  <a:lnTo>
                    <a:pt x="236830" y="102660"/>
                  </a:lnTo>
                  <a:cubicBezTo>
                    <a:pt x="243707" y="104793"/>
                    <a:pt x="248384" y="111175"/>
                    <a:pt x="248355" y="118376"/>
                  </a:cubicBezTo>
                  <a:cubicBezTo>
                    <a:pt x="248355" y="125234"/>
                    <a:pt x="248355" y="132092"/>
                    <a:pt x="247594" y="138950"/>
                  </a:cubicBezTo>
                  <a:cubicBezTo>
                    <a:pt x="247289" y="146294"/>
                    <a:pt x="242164" y="152552"/>
                    <a:pt x="235021" y="154285"/>
                  </a:cubicBezTo>
                  <a:lnTo>
                    <a:pt x="222162" y="157619"/>
                  </a:lnTo>
                  <a:cubicBezTo>
                    <a:pt x="220190" y="158095"/>
                    <a:pt x="218580" y="159524"/>
                    <a:pt x="217875" y="161429"/>
                  </a:cubicBezTo>
                  <a:lnTo>
                    <a:pt x="213399" y="170954"/>
                  </a:lnTo>
                  <a:cubicBezTo>
                    <a:pt x="212541" y="172697"/>
                    <a:pt x="212541" y="174735"/>
                    <a:pt x="213399" y="176478"/>
                  </a:cubicBezTo>
                  <a:lnTo>
                    <a:pt x="219304" y="188385"/>
                  </a:lnTo>
                  <a:cubicBezTo>
                    <a:pt x="222924" y="194995"/>
                    <a:pt x="221638" y="203206"/>
                    <a:pt x="216161" y="208387"/>
                  </a:cubicBezTo>
                  <a:cubicBezTo>
                    <a:pt x="211494" y="212959"/>
                    <a:pt x="206636" y="217912"/>
                    <a:pt x="201302" y="221913"/>
                  </a:cubicBezTo>
                  <a:cubicBezTo>
                    <a:pt x="198492" y="224856"/>
                    <a:pt x="194606" y="226504"/>
                    <a:pt x="190539" y="226485"/>
                  </a:cubicBezTo>
                  <a:lnTo>
                    <a:pt x="188443" y="226485"/>
                  </a:lnTo>
                  <a:lnTo>
                    <a:pt x="186729" y="225913"/>
                  </a:lnTo>
                  <a:cubicBezTo>
                    <a:pt x="185005" y="225504"/>
                    <a:pt x="183338" y="224856"/>
                    <a:pt x="181776" y="224008"/>
                  </a:cubicBezTo>
                  <a:cubicBezTo>
                    <a:pt x="178918" y="222484"/>
                    <a:pt x="176061" y="220770"/>
                    <a:pt x="173298" y="219150"/>
                  </a:cubicBezTo>
                  <a:lnTo>
                    <a:pt x="170155" y="217245"/>
                  </a:lnTo>
                  <a:cubicBezTo>
                    <a:pt x="168403" y="216284"/>
                    <a:pt x="166288" y="216284"/>
                    <a:pt x="164536" y="217245"/>
                  </a:cubicBezTo>
                  <a:lnTo>
                    <a:pt x="154439" y="221056"/>
                  </a:lnTo>
                  <a:cubicBezTo>
                    <a:pt x="152439" y="221570"/>
                    <a:pt x="150848" y="223084"/>
                    <a:pt x="150248" y="225056"/>
                  </a:cubicBezTo>
                  <a:lnTo>
                    <a:pt x="146247" y="236962"/>
                  </a:lnTo>
                  <a:cubicBezTo>
                    <a:pt x="144133" y="244163"/>
                    <a:pt x="137456" y="249040"/>
                    <a:pt x="129960" y="248868"/>
                  </a:cubicBezTo>
                  <a:close/>
                  <a:moveTo>
                    <a:pt x="74620" y="198767"/>
                  </a:moveTo>
                  <a:cubicBezTo>
                    <a:pt x="77915" y="198767"/>
                    <a:pt x="81173" y="199519"/>
                    <a:pt x="84145" y="200958"/>
                  </a:cubicBezTo>
                  <a:lnTo>
                    <a:pt x="89764" y="203530"/>
                  </a:lnTo>
                  <a:lnTo>
                    <a:pt x="93765" y="205339"/>
                  </a:lnTo>
                  <a:cubicBezTo>
                    <a:pt x="99537" y="207930"/>
                    <a:pt x="103823" y="213016"/>
                    <a:pt x="105385" y="219150"/>
                  </a:cubicBezTo>
                  <a:cubicBezTo>
                    <a:pt x="106433" y="223437"/>
                    <a:pt x="107576" y="227818"/>
                    <a:pt x="108719" y="232105"/>
                  </a:cubicBezTo>
                  <a:cubicBezTo>
                    <a:pt x="108719" y="232105"/>
                    <a:pt x="109290" y="233914"/>
                    <a:pt x="110624" y="233914"/>
                  </a:cubicBezTo>
                  <a:cubicBezTo>
                    <a:pt x="117101" y="233914"/>
                    <a:pt x="123578" y="234581"/>
                    <a:pt x="130150" y="234581"/>
                  </a:cubicBezTo>
                  <a:cubicBezTo>
                    <a:pt x="131198" y="234581"/>
                    <a:pt x="132055" y="234581"/>
                    <a:pt x="132913" y="232200"/>
                  </a:cubicBezTo>
                  <a:lnTo>
                    <a:pt x="136913" y="220389"/>
                  </a:lnTo>
                  <a:cubicBezTo>
                    <a:pt x="138904" y="214274"/>
                    <a:pt x="143676" y="209473"/>
                    <a:pt x="149772" y="207435"/>
                  </a:cubicBezTo>
                  <a:lnTo>
                    <a:pt x="159297" y="203720"/>
                  </a:lnTo>
                  <a:cubicBezTo>
                    <a:pt x="165212" y="201320"/>
                    <a:pt x="171898" y="201815"/>
                    <a:pt x="177394" y="205053"/>
                  </a:cubicBezTo>
                  <a:lnTo>
                    <a:pt x="180538" y="206959"/>
                  </a:lnTo>
                  <a:lnTo>
                    <a:pt x="188443" y="211626"/>
                  </a:lnTo>
                  <a:lnTo>
                    <a:pt x="190634" y="212388"/>
                  </a:lnTo>
                  <a:lnTo>
                    <a:pt x="190634" y="212388"/>
                  </a:lnTo>
                  <a:lnTo>
                    <a:pt x="191491" y="211721"/>
                  </a:lnTo>
                  <a:cubicBezTo>
                    <a:pt x="196539" y="207530"/>
                    <a:pt x="201016" y="203149"/>
                    <a:pt x="205874" y="198672"/>
                  </a:cubicBezTo>
                  <a:cubicBezTo>
                    <a:pt x="206541" y="197910"/>
                    <a:pt x="207207" y="197338"/>
                    <a:pt x="205874" y="195148"/>
                  </a:cubicBezTo>
                  <a:lnTo>
                    <a:pt x="200730" y="182860"/>
                  </a:lnTo>
                  <a:cubicBezTo>
                    <a:pt x="198016" y="177336"/>
                    <a:pt x="198016" y="170859"/>
                    <a:pt x="200730" y="165334"/>
                  </a:cubicBezTo>
                  <a:lnTo>
                    <a:pt x="205207" y="155809"/>
                  </a:lnTo>
                  <a:cubicBezTo>
                    <a:pt x="207712" y="149999"/>
                    <a:pt x="212780" y="145703"/>
                    <a:pt x="218923" y="144189"/>
                  </a:cubicBezTo>
                  <a:lnTo>
                    <a:pt x="231687" y="140855"/>
                  </a:lnTo>
                  <a:cubicBezTo>
                    <a:pt x="233878" y="140284"/>
                    <a:pt x="233973" y="139236"/>
                    <a:pt x="233973" y="138569"/>
                  </a:cubicBezTo>
                  <a:cubicBezTo>
                    <a:pt x="234449" y="131997"/>
                    <a:pt x="234639" y="125425"/>
                    <a:pt x="234735" y="118852"/>
                  </a:cubicBezTo>
                  <a:cubicBezTo>
                    <a:pt x="234735" y="118185"/>
                    <a:pt x="234735" y="117424"/>
                    <a:pt x="232830" y="116757"/>
                  </a:cubicBezTo>
                  <a:lnTo>
                    <a:pt x="220162" y="112375"/>
                  </a:lnTo>
                  <a:cubicBezTo>
                    <a:pt x="213761" y="110356"/>
                    <a:pt x="208751" y="105346"/>
                    <a:pt x="206731" y="98945"/>
                  </a:cubicBezTo>
                  <a:lnTo>
                    <a:pt x="203207" y="89992"/>
                  </a:lnTo>
                  <a:cubicBezTo>
                    <a:pt x="200435" y="84791"/>
                    <a:pt x="200769" y="78485"/>
                    <a:pt x="204064" y="73608"/>
                  </a:cubicBezTo>
                  <a:lnTo>
                    <a:pt x="211780" y="60464"/>
                  </a:lnTo>
                  <a:cubicBezTo>
                    <a:pt x="212922" y="58464"/>
                    <a:pt x="212256" y="57702"/>
                    <a:pt x="211780" y="57225"/>
                  </a:cubicBezTo>
                  <a:cubicBezTo>
                    <a:pt x="207207" y="52082"/>
                    <a:pt x="203016" y="47700"/>
                    <a:pt x="198825" y="43319"/>
                  </a:cubicBezTo>
                  <a:cubicBezTo>
                    <a:pt x="197778" y="42271"/>
                    <a:pt x="197111" y="41795"/>
                    <a:pt x="194730" y="43319"/>
                  </a:cubicBezTo>
                  <a:lnTo>
                    <a:pt x="190920" y="45224"/>
                  </a:lnTo>
                  <a:lnTo>
                    <a:pt x="181680" y="49510"/>
                  </a:lnTo>
                  <a:cubicBezTo>
                    <a:pt x="176280" y="52044"/>
                    <a:pt x="170031" y="52044"/>
                    <a:pt x="164631" y="49510"/>
                  </a:cubicBezTo>
                  <a:cubicBezTo>
                    <a:pt x="161488" y="48177"/>
                    <a:pt x="158344" y="46748"/>
                    <a:pt x="155106" y="45224"/>
                  </a:cubicBezTo>
                  <a:cubicBezTo>
                    <a:pt x="149372" y="42748"/>
                    <a:pt x="145114" y="37756"/>
                    <a:pt x="143580" y="31699"/>
                  </a:cubicBezTo>
                  <a:lnTo>
                    <a:pt x="142533" y="27698"/>
                  </a:lnTo>
                  <a:cubicBezTo>
                    <a:pt x="141771" y="24364"/>
                    <a:pt x="140913" y="21126"/>
                    <a:pt x="139961" y="18173"/>
                  </a:cubicBezTo>
                  <a:cubicBezTo>
                    <a:pt x="139008" y="15220"/>
                    <a:pt x="138818" y="16173"/>
                    <a:pt x="138247" y="16173"/>
                  </a:cubicBezTo>
                  <a:cubicBezTo>
                    <a:pt x="132055" y="15601"/>
                    <a:pt x="125483" y="15316"/>
                    <a:pt x="118625" y="15220"/>
                  </a:cubicBezTo>
                  <a:cubicBezTo>
                    <a:pt x="117291" y="15220"/>
                    <a:pt x="116530" y="15220"/>
                    <a:pt x="115672" y="17697"/>
                  </a:cubicBezTo>
                  <a:cubicBezTo>
                    <a:pt x="114244" y="21983"/>
                    <a:pt x="112815" y="26365"/>
                    <a:pt x="111291" y="30651"/>
                  </a:cubicBezTo>
                  <a:cubicBezTo>
                    <a:pt x="109329" y="36661"/>
                    <a:pt x="104680" y="41414"/>
                    <a:pt x="98718" y="43509"/>
                  </a:cubicBezTo>
                  <a:lnTo>
                    <a:pt x="89193" y="46939"/>
                  </a:lnTo>
                  <a:cubicBezTo>
                    <a:pt x="83364" y="49186"/>
                    <a:pt x="76829" y="48625"/>
                    <a:pt x="71476" y="45415"/>
                  </a:cubicBezTo>
                  <a:lnTo>
                    <a:pt x="69095" y="43986"/>
                  </a:lnTo>
                  <a:lnTo>
                    <a:pt x="59570" y="38175"/>
                  </a:lnTo>
                  <a:cubicBezTo>
                    <a:pt x="57570" y="37128"/>
                    <a:pt x="56808" y="38175"/>
                    <a:pt x="56331" y="38175"/>
                  </a:cubicBezTo>
                  <a:cubicBezTo>
                    <a:pt x="51379" y="42557"/>
                    <a:pt x="46806" y="47034"/>
                    <a:pt x="42139" y="51510"/>
                  </a:cubicBezTo>
                  <a:cubicBezTo>
                    <a:pt x="41663" y="51987"/>
                    <a:pt x="40901" y="52749"/>
                    <a:pt x="42139" y="54940"/>
                  </a:cubicBezTo>
                  <a:cubicBezTo>
                    <a:pt x="44044" y="58845"/>
                    <a:pt x="45949" y="62845"/>
                    <a:pt x="47949" y="66750"/>
                  </a:cubicBezTo>
                  <a:cubicBezTo>
                    <a:pt x="51036" y="72723"/>
                    <a:pt x="51036" y="79828"/>
                    <a:pt x="47949" y="85800"/>
                  </a:cubicBezTo>
                  <a:cubicBezTo>
                    <a:pt x="46711" y="88277"/>
                    <a:pt x="45568" y="90753"/>
                    <a:pt x="44425" y="93325"/>
                  </a:cubicBezTo>
                  <a:cubicBezTo>
                    <a:pt x="41920" y="99526"/>
                    <a:pt x="36558" y="104108"/>
                    <a:pt x="30042" y="105613"/>
                  </a:cubicBezTo>
                  <a:lnTo>
                    <a:pt x="17184" y="108946"/>
                  </a:lnTo>
                  <a:cubicBezTo>
                    <a:pt x="14898" y="109518"/>
                    <a:pt x="14803" y="110756"/>
                    <a:pt x="14803" y="111423"/>
                  </a:cubicBezTo>
                  <a:cubicBezTo>
                    <a:pt x="14422" y="117776"/>
                    <a:pt x="14231" y="124120"/>
                    <a:pt x="14231" y="130473"/>
                  </a:cubicBezTo>
                  <a:cubicBezTo>
                    <a:pt x="14231" y="131520"/>
                    <a:pt x="14231" y="132473"/>
                    <a:pt x="16422" y="133140"/>
                  </a:cubicBezTo>
                  <a:lnTo>
                    <a:pt x="19565" y="134188"/>
                  </a:lnTo>
                  <a:lnTo>
                    <a:pt x="28614" y="137235"/>
                  </a:lnTo>
                  <a:cubicBezTo>
                    <a:pt x="35119" y="139283"/>
                    <a:pt x="40177" y="144417"/>
                    <a:pt x="42139" y="150951"/>
                  </a:cubicBezTo>
                  <a:lnTo>
                    <a:pt x="42615" y="152380"/>
                  </a:lnTo>
                  <a:cubicBezTo>
                    <a:pt x="43482" y="155114"/>
                    <a:pt x="44530" y="157791"/>
                    <a:pt x="45759" y="160381"/>
                  </a:cubicBezTo>
                  <a:cubicBezTo>
                    <a:pt x="48378" y="164915"/>
                    <a:pt x="48378" y="170516"/>
                    <a:pt x="45759" y="175050"/>
                  </a:cubicBezTo>
                  <a:cubicBezTo>
                    <a:pt x="42997" y="179812"/>
                    <a:pt x="40425" y="184575"/>
                    <a:pt x="37758" y="188766"/>
                  </a:cubicBezTo>
                  <a:cubicBezTo>
                    <a:pt x="36329" y="191147"/>
                    <a:pt x="36996" y="191814"/>
                    <a:pt x="37758" y="192766"/>
                  </a:cubicBezTo>
                  <a:cubicBezTo>
                    <a:pt x="41663" y="197338"/>
                    <a:pt x="45949" y="202291"/>
                    <a:pt x="50712" y="206768"/>
                  </a:cubicBezTo>
                  <a:cubicBezTo>
                    <a:pt x="51188" y="206768"/>
                    <a:pt x="51950" y="208006"/>
                    <a:pt x="53950" y="206768"/>
                  </a:cubicBezTo>
                  <a:lnTo>
                    <a:pt x="56141" y="205720"/>
                  </a:lnTo>
                  <a:lnTo>
                    <a:pt x="65666" y="201148"/>
                  </a:lnTo>
                  <a:cubicBezTo>
                    <a:pt x="68438" y="199701"/>
                    <a:pt x="71495" y="198891"/>
                    <a:pt x="74620" y="198767"/>
                  </a:cubicBezTo>
                  <a:close/>
                  <a:moveTo>
                    <a:pt x="124530" y="179050"/>
                  </a:moveTo>
                  <a:cubicBezTo>
                    <a:pt x="94774" y="178898"/>
                    <a:pt x="70609" y="154981"/>
                    <a:pt x="70143" y="125234"/>
                  </a:cubicBezTo>
                  <a:cubicBezTo>
                    <a:pt x="71010" y="95154"/>
                    <a:pt x="96098" y="71475"/>
                    <a:pt x="126178" y="72342"/>
                  </a:cubicBezTo>
                  <a:cubicBezTo>
                    <a:pt x="154553" y="73170"/>
                    <a:pt x="177547" y="95640"/>
                    <a:pt x="179013" y="123996"/>
                  </a:cubicBezTo>
                  <a:lnTo>
                    <a:pt x="179013" y="123996"/>
                  </a:lnTo>
                  <a:cubicBezTo>
                    <a:pt x="179328" y="154047"/>
                    <a:pt x="155249" y="178688"/>
                    <a:pt x="125197" y="179050"/>
                  </a:cubicBezTo>
                  <a:close/>
                  <a:moveTo>
                    <a:pt x="124530" y="84562"/>
                  </a:moveTo>
                  <a:lnTo>
                    <a:pt x="124530" y="84562"/>
                  </a:lnTo>
                  <a:cubicBezTo>
                    <a:pt x="102385" y="84734"/>
                    <a:pt x="84573" y="102831"/>
                    <a:pt x="84745" y="124977"/>
                  </a:cubicBezTo>
                  <a:cubicBezTo>
                    <a:pt x="84830" y="135664"/>
                    <a:pt x="89174" y="145865"/>
                    <a:pt x="96813" y="153333"/>
                  </a:cubicBezTo>
                  <a:cubicBezTo>
                    <a:pt x="104309" y="160991"/>
                    <a:pt x="114682" y="165144"/>
                    <a:pt x="125388" y="164763"/>
                  </a:cubicBezTo>
                  <a:cubicBezTo>
                    <a:pt x="147552" y="164506"/>
                    <a:pt x="165317" y="146351"/>
                    <a:pt x="165107" y="124186"/>
                  </a:cubicBezTo>
                  <a:lnTo>
                    <a:pt x="165107" y="124186"/>
                  </a:lnTo>
                  <a:cubicBezTo>
                    <a:pt x="164850" y="102041"/>
                    <a:pt x="146686" y="84305"/>
                    <a:pt x="124540" y="84562"/>
                  </a:cubicBezTo>
                  <a:cubicBezTo>
                    <a:pt x="124530" y="84562"/>
                    <a:pt x="124530" y="84562"/>
                    <a:pt x="124530" y="845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D2F5130-D7CE-5C06-DC20-AA83D7DAE4AA}"/>
                </a:ext>
              </a:extLst>
            </p:cNvPr>
            <p:cNvSpPr/>
            <p:nvPr/>
          </p:nvSpPr>
          <p:spPr>
            <a:xfrm>
              <a:off x="3971758" y="3295331"/>
              <a:ext cx="164881" cy="165070"/>
            </a:xfrm>
            <a:custGeom>
              <a:avLst/>
              <a:gdLst>
                <a:gd name="connsiteX0" fmla="*/ 85855 w 164881"/>
                <a:gd name="connsiteY0" fmla="*/ 164938 h 165070"/>
                <a:gd name="connsiteX1" fmla="*/ 85855 w 164881"/>
                <a:gd name="connsiteY1" fmla="*/ 164938 h 165070"/>
                <a:gd name="connsiteX2" fmla="*/ 72711 w 164881"/>
                <a:gd name="connsiteY2" fmla="*/ 164461 h 165070"/>
                <a:gd name="connsiteX3" fmla="*/ 60900 w 164881"/>
                <a:gd name="connsiteY3" fmla="*/ 154936 h 165070"/>
                <a:gd name="connsiteX4" fmla="*/ 58709 w 164881"/>
                <a:gd name="connsiteY4" fmla="*/ 146268 h 165070"/>
                <a:gd name="connsiteX5" fmla="*/ 57661 w 164881"/>
                <a:gd name="connsiteY5" fmla="*/ 145221 h 165070"/>
                <a:gd name="connsiteX6" fmla="*/ 55280 w 164881"/>
                <a:gd name="connsiteY6" fmla="*/ 144173 h 165070"/>
                <a:gd name="connsiteX7" fmla="*/ 51375 w 164881"/>
                <a:gd name="connsiteY7" fmla="*/ 142268 h 165070"/>
                <a:gd name="connsiteX8" fmla="*/ 49660 w 164881"/>
                <a:gd name="connsiteY8" fmla="*/ 142268 h 165070"/>
                <a:gd name="connsiteX9" fmla="*/ 43183 w 164881"/>
                <a:gd name="connsiteY9" fmla="*/ 145411 h 165070"/>
                <a:gd name="connsiteX10" fmla="*/ 42231 w 164881"/>
                <a:gd name="connsiteY10" fmla="*/ 145888 h 165070"/>
                <a:gd name="connsiteX11" fmla="*/ 26514 w 164881"/>
                <a:gd name="connsiteY11" fmla="*/ 143411 h 165070"/>
                <a:gd name="connsiteX12" fmla="*/ 17751 w 164881"/>
                <a:gd name="connsiteY12" fmla="*/ 133886 h 165070"/>
                <a:gd name="connsiteX13" fmla="*/ 16608 w 164881"/>
                <a:gd name="connsiteY13" fmla="*/ 117598 h 165070"/>
                <a:gd name="connsiteX14" fmla="*/ 21180 w 164881"/>
                <a:gd name="connsiteY14" fmla="*/ 109978 h 165070"/>
                <a:gd name="connsiteX15" fmla="*/ 21180 w 164881"/>
                <a:gd name="connsiteY15" fmla="*/ 109978 h 165070"/>
                <a:gd name="connsiteX16" fmla="*/ 18894 w 164881"/>
                <a:gd name="connsiteY16" fmla="*/ 104073 h 165070"/>
                <a:gd name="connsiteX17" fmla="*/ 17466 w 164881"/>
                <a:gd name="connsiteY17" fmla="*/ 101882 h 165070"/>
                <a:gd name="connsiteX18" fmla="*/ 9465 w 164881"/>
                <a:gd name="connsiteY18" fmla="*/ 99120 h 165070"/>
                <a:gd name="connsiteX19" fmla="*/ -60 w 164881"/>
                <a:gd name="connsiteY19" fmla="*/ 86166 h 165070"/>
                <a:gd name="connsiteX20" fmla="*/ 416 w 164881"/>
                <a:gd name="connsiteY20" fmla="*/ 73212 h 165070"/>
                <a:gd name="connsiteX21" fmla="*/ 10703 w 164881"/>
                <a:gd name="connsiteY21" fmla="*/ 60924 h 165070"/>
                <a:gd name="connsiteX22" fmla="*/ 19180 w 164881"/>
                <a:gd name="connsiteY22" fmla="*/ 58829 h 165070"/>
                <a:gd name="connsiteX23" fmla="*/ 20514 w 164881"/>
                <a:gd name="connsiteY23" fmla="*/ 57591 h 165070"/>
                <a:gd name="connsiteX24" fmla="*/ 23085 w 164881"/>
                <a:gd name="connsiteY24" fmla="*/ 52162 h 165070"/>
                <a:gd name="connsiteX25" fmla="*/ 23085 w 164881"/>
                <a:gd name="connsiteY25" fmla="*/ 50447 h 165070"/>
                <a:gd name="connsiteX26" fmla="*/ 19466 w 164881"/>
                <a:gd name="connsiteY26" fmla="*/ 42827 h 165070"/>
                <a:gd name="connsiteX27" fmla="*/ 21752 w 164881"/>
                <a:gd name="connsiteY27" fmla="*/ 26920 h 165070"/>
                <a:gd name="connsiteX28" fmla="*/ 31277 w 164881"/>
                <a:gd name="connsiteY28" fmla="*/ 17395 h 165070"/>
                <a:gd name="connsiteX29" fmla="*/ 46993 w 164881"/>
                <a:gd name="connsiteY29" fmla="*/ 16157 h 165070"/>
                <a:gd name="connsiteX30" fmla="*/ 54232 w 164881"/>
                <a:gd name="connsiteY30" fmla="*/ 20443 h 165070"/>
                <a:gd name="connsiteX31" fmla="*/ 56328 w 164881"/>
                <a:gd name="connsiteY31" fmla="*/ 20919 h 165070"/>
                <a:gd name="connsiteX32" fmla="*/ 62138 w 164881"/>
                <a:gd name="connsiteY32" fmla="*/ 18824 h 165070"/>
                <a:gd name="connsiteX33" fmla="*/ 63281 w 164881"/>
                <a:gd name="connsiteY33" fmla="*/ 17776 h 165070"/>
                <a:gd name="connsiteX34" fmla="*/ 66138 w 164881"/>
                <a:gd name="connsiteY34" fmla="*/ 9394 h 165070"/>
                <a:gd name="connsiteX35" fmla="*/ 79378 w 164881"/>
                <a:gd name="connsiteY35" fmla="*/ -131 h 165070"/>
                <a:gd name="connsiteX36" fmla="*/ 92808 w 164881"/>
                <a:gd name="connsiteY36" fmla="*/ 631 h 165070"/>
                <a:gd name="connsiteX37" fmla="*/ 104238 w 164881"/>
                <a:gd name="connsiteY37" fmla="*/ 10156 h 165070"/>
                <a:gd name="connsiteX38" fmla="*/ 105858 w 164881"/>
                <a:gd name="connsiteY38" fmla="*/ 16729 h 165070"/>
                <a:gd name="connsiteX39" fmla="*/ 106524 w 164881"/>
                <a:gd name="connsiteY39" fmla="*/ 19396 h 165070"/>
                <a:gd name="connsiteX40" fmla="*/ 107572 w 164881"/>
                <a:gd name="connsiteY40" fmla="*/ 20348 h 165070"/>
                <a:gd name="connsiteX41" fmla="*/ 113287 w 164881"/>
                <a:gd name="connsiteY41" fmla="*/ 23110 h 165070"/>
                <a:gd name="connsiteX42" fmla="*/ 114525 w 164881"/>
                <a:gd name="connsiteY42" fmla="*/ 23110 h 165070"/>
                <a:gd name="connsiteX43" fmla="*/ 119955 w 164881"/>
                <a:gd name="connsiteY43" fmla="*/ 20539 h 165070"/>
                <a:gd name="connsiteX44" fmla="*/ 122431 w 164881"/>
                <a:gd name="connsiteY44" fmla="*/ 19300 h 165070"/>
                <a:gd name="connsiteX45" fmla="*/ 138528 w 164881"/>
                <a:gd name="connsiteY45" fmla="*/ 21872 h 165070"/>
                <a:gd name="connsiteX46" fmla="*/ 147387 w 164881"/>
                <a:gd name="connsiteY46" fmla="*/ 31397 h 165070"/>
                <a:gd name="connsiteX47" fmla="*/ 148625 w 164881"/>
                <a:gd name="connsiteY47" fmla="*/ 47018 h 165070"/>
                <a:gd name="connsiteX48" fmla="*/ 143672 w 164881"/>
                <a:gd name="connsiteY48" fmla="*/ 55400 h 165070"/>
                <a:gd name="connsiteX49" fmla="*/ 146148 w 164881"/>
                <a:gd name="connsiteY49" fmla="*/ 61877 h 165070"/>
                <a:gd name="connsiteX50" fmla="*/ 147387 w 164881"/>
                <a:gd name="connsiteY50" fmla="*/ 63496 h 165070"/>
                <a:gd name="connsiteX51" fmla="*/ 155768 w 164881"/>
                <a:gd name="connsiteY51" fmla="*/ 66354 h 165070"/>
                <a:gd name="connsiteX52" fmla="*/ 164817 w 164881"/>
                <a:gd name="connsiteY52" fmla="*/ 78927 h 165070"/>
                <a:gd name="connsiteX53" fmla="*/ 164246 w 164881"/>
                <a:gd name="connsiteY53" fmla="*/ 92357 h 165070"/>
                <a:gd name="connsiteX54" fmla="*/ 153864 w 164881"/>
                <a:gd name="connsiteY54" fmla="*/ 104358 h 165070"/>
                <a:gd name="connsiteX55" fmla="*/ 145672 w 164881"/>
                <a:gd name="connsiteY55" fmla="*/ 106454 h 165070"/>
                <a:gd name="connsiteX56" fmla="*/ 144529 w 164881"/>
                <a:gd name="connsiteY56" fmla="*/ 107502 h 165070"/>
                <a:gd name="connsiteX57" fmla="*/ 141672 w 164881"/>
                <a:gd name="connsiteY57" fmla="*/ 113693 h 165070"/>
                <a:gd name="connsiteX58" fmla="*/ 141672 w 164881"/>
                <a:gd name="connsiteY58" fmla="*/ 115122 h 165070"/>
                <a:gd name="connsiteX59" fmla="*/ 145482 w 164881"/>
                <a:gd name="connsiteY59" fmla="*/ 122837 h 165070"/>
                <a:gd name="connsiteX60" fmla="*/ 142815 w 164881"/>
                <a:gd name="connsiteY60" fmla="*/ 138553 h 165070"/>
                <a:gd name="connsiteX61" fmla="*/ 133290 w 164881"/>
                <a:gd name="connsiteY61" fmla="*/ 147412 h 165070"/>
                <a:gd name="connsiteX62" fmla="*/ 124526 w 164881"/>
                <a:gd name="connsiteY62" fmla="*/ 150936 h 165070"/>
                <a:gd name="connsiteX63" fmla="*/ 121383 w 164881"/>
                <a:gd name="connsiteY63" fmla="*/ 150174 h 165070"/>
                <a:gd name="connsiteX64" fmla="*/ 117668 w 164881"/>
                <a:gd name="connsiteY64" fmla="*/ 148745 h 165070"/>
                <a:gd name="connsiteX65" fmla="*/ 112334 w 164881"/>
                <a:gd name="connsiteY65" fmla="*/ 145602 h 165070"/>
                <a:gd name="connsiteX66" fmla="*/ 110239 w 164881"/>
                <a:gd name="connsiteY66" fmla="*/ 144268 h 165070"/>
                <a:gd name="connsiteX67" fmla="*/ 108810 w 164881"/>
                <a:gd name="connsiteY67" fmla="*/ 144268 h 165070"/>
                <a:gd name="connsiteX68" fmla="*/ 102238 w 164881"/>
                <a:gd name="connsiteY68" fmla="*/ 146745 h 165070"/>
                <a:gd name="connsiteX69" fmla="*/ 101095 w 164881"/>
                <a:gd name="connsiteY69" fmla="*/ 147697 h 165070"/>
                <a:gd name="connsiteX70" fmla="*/ 98428 w 164881"/>
                <a:gd name="connsiteY70" fmla="*/ 155413 h 165070"/>
                <a:gd name="connsiteX71" fmla="*/ 85855 w 164881"/>
                <a:gd name="connsiteY71" fmla="*/ 164938 h 165070"/>
                <a:gd name="connsiteX72" fmla="*/ 74330 w 164881"/>
                <a:gd name="connsiteY72" fmla="*/ 150269 h 165070"/>
                <a:gd name="connsiteX73" fmla="*/ 85283 w 164881"/>
                <a:gd name="connsiteY73" fmla="*/ 150269 h 165070"/>
                <a:gd name="connsiteX74" fmla="*/ 87855 w 164881"/>
                <a:gd name="connsiteY74" fmla="*/ 142840 h 165070"/>
                <a:gd name="connsiteX75" fmla="*/ 97380 w 164881"/>
                <a:gd name="connsiteY75" fmla="*/ 133315 h 165070"/>
                <a:gd name="connsiteX76" fmla="*/ 103667 w 164881"/>
                <a:gd name="connsiteY76" fmla="*/ 131029 h 165070"/>
                <a:gd name="connsiteX77" fmla="*/ 117478 w 164881"/>
                <a:gd name="connsiteY77" fmla="*/ 132172 h 165070"/>
                <a:gd name="connsiteX78" fmla="*/ 119669 w 164881"/>
                <a:gd name="connsiteY78" fmla="*/ 133505 h 165070"/>
                <a:gd name="connsiteX79" fmla="*/ 124336 w 164881"/>
                <a:gd name="connsiteY79" fmla="*/ 136267 h 165070"/>
                <a:gd name="connsiteX80" fmla="*/ 132432 w 164881"/>
                <a:gd name="connsiteY80" fmla="*/ 128933 h 165070"/>
                <a:gd name="connsiteX81" fmla="*/ 128813 w 164881"/>
                <a:gd name="connsiteY81" fmla="*/ 121408 h 165070"/>
                <a:gd name="connsiteX82" fmla="*/ 128813 w 164881"/>
                <a:gd name="connsiteY82" fmla="*/ 107978 h 165070"/>
                <a:gd name="connsiteX83" fmla="*/ 131766 w 164881"/>
                <a:gd name="connsiteY83" fmla="*/ 101596 h 165070"/>
                <a:gd name="connsiteX84" fmla="*/ 142338 w 164881"/>
                <a:gd name="connsiteY84" fmla="*/ 92643 h 165070"/>
                <a:gd name="connsiteX85" fmla="*/ 150244 w 164881"/>
                <a:gd name="connsiteY85" fmla="*/ 90738 h 165070"/>
                <a:gd name="connsiteX86" fmla="*/ 150720 w 164881"/>
                <a:gd name="connsiteY86" fmla="*/ 79784 h 165070"/>
                <a:gd name="connsiteX87" fmla="*/ 143100 w 164881"/>
                <a:gd name="connsiteY87" fmla="*/ 77117 h 165070"/>
                <a:gd name="connsiteX88" fmla="*/ 132908 w 164881"/>
                <a:gd name="connsiteY88" fmla="*/ 66830 h 165070"/>
                <a:gd name="connsiteX89" fmla="*/ 130718 w 164881"/>
                <a:gd name="connsiteY89" fmla="*/ 61210 h 165070"/>
                <a:gd name="connsiteX90" fmla="*/ 131480 w 164881"/>
                <a:gd name="connsiteY90" fmla="*/ 48351 h 165070"/>
                <a:gd name="connsiteX91" fmla="*/ 136242 w 164881"/>
                <a:gd name="connsiteY91" fmla="*/ 40160 h 165070"/>
                <a:gd name="connsiteX92" fmla="*/ 128622 w 164881"/>
                <a:gd name="connsiteY92" fmla="*/ 31873 h 165070"/>
                <a:gd name="connsiteX93" fmla="*/ 126432 w 164881"/>
                <a:gd name="connsiteY93" fmla="*/ 33397 h 165070"/>
                <a:gd name="connsiteX94" fmla="*/ 120812 w 164881"/>
                <a:gd name="connsiteY94" fmla="*/ 36064 h 165070"/>
                <a:gd name="connsiteX95" fmla="*/ 107763 w 164881"/>
                <a:gd name="connsiteY95" fmla="*/ 36064 h 165070"/>
                <a:gd name="connsiteX96" fmla="*/ 101571 w 164881"/>
                <a:gd name="connsiteY96" fmla="*/ 33207 h 165070"/>
                <a:gd name="connsiteX97" fmla="*/ 92904 w 164881"/>
                <a:gd name="connsiteY97" fmla="*/ 22729 h 165070"/>
                <a:gd name="connsiteX98" fmla="*/ 92237 w 164881"/>
                <a:gd name="connsiteY98" fmla="*/ 20062 h 165070"/>
                <a:gd name="connsiteX99" fmla="*/ 90808 w 164881"/>
                <a:gd name="connsiteY99" fmla="*/ 14347 h 165070"/>
                <a:gd name="connsiteX100" fmla="*/ 79854 w 164881"/>
                <a:gd name="connsiteY100" fmla="*/ 13871 h 165070"/>
                <a:gd name="connsiteX101" fmla="*/ 76997 w 164881"/>
                <a:gd name="connsiteY101" fmla="*/ 21967 h 165070"/>
                <a:gd name="connsiteX102" fmla="*/ 67472 w 164881"/>
                <a:gd name="connsiteY102" fmla="*/ 31492 h 165070"/>
                <a:gd name="connsiteX103" fmla="*/ 61471 w 164881"/>
                <a:gd name="connsiteY103" fmla="*/ 33683 h 165070"/>
                <a:gd name="connsiteX104" fmla="*/ 47850 w 164881"/>
                <a:gd name="connsiteY104" fmla="*/ 32445 h 165070"/>
                <a:gd name="connsiteX105" fmla="*/ 40421 w 164881"/>
                <a:gd name="connsiteY105" fmla="*/ 27968 h 165070"/>
                <a:gd name="connsiteX106" fmla="*/ 32420 w 164881"/>
                <a:gd name="connsiteY106" fmla="*/ 35493 h 165070"/>
                <a:gd name="connsiteX107" fmla="*/ 35944 w 164881"/>
                <a:gd name="connsiteY107" fmla="*/ 42827 h 165070"/>
                <a:gd name="connsiteX108" fmla="*/ 35944 w 164881"/>
                <a:gd name="connsiteY108" fmla="*/ 57591 h 165070"/>
                <a:gd name="connsiteX109" fmla="*/ 33753 w 164881"/>
                <a:gd name="connsiteY109" fmla="*/ 62258 h 165070"/>
                <a:gd name="connsiteX110" fmla="*/ 22609 w 164881"/>
                <a:gd name="connsiteY110" fmla="*/ 71783 h 165070"/>
                <a:gd name="connsiteX111" fmla="*/ 14417 w 164881"/>
                <a:gd name="connsiteY111" fmla="*/ 73879 h 165070"/>
                <a:gd name="connsiteX112" fmla="*/ 14417 w 164881"/>
                <a:gd name="connsiteY112" fmla="*/ 84737 h 165070"/>
                <a:gd name="connsiteX113" fmla="*/ 21942 w 164881"/>
                <a:gd name="connsiteY113" fmla="*/ 87309 h 165070"/>
                <a:gd name="connsiteX114" fmla="*/ 32229 w 164881"/>
                <a:gd name="connsiteY114" fmla="*/ 97786 h 165070"/>
                <a:gd name="connsiteX115" fmla="*/ 34325 w 164881"/>
                <a:gd name="connsiteY115" fmla="*/ 103597 h 165070"/>
                <a:gd name="connsiteX116" fmla="*/ 34325 w 164881"/>
                <a:gd name="connsiteY116" fmla="*/ 115407 h 165070"/>
                <a:gd name="connsiteX117" fmla="*/ 33658 w 164881"/>
                <a:gd name="connsiteY117" fmla="*/ 116455 h 165070"/>
                <a:gd name="connsiteX118" fmla="*/ 29086 w 164881"/>
                <a:gd name="connsiteY118" fmla="*/ 124266 h 165070"/>
                <a:gd name="connsiteX119" fmla="*/ 36420 w 164881"/>
                <a:gd name="connsiteY119" fmla="*/ 132362 h 165070"/>
                <a:gd name="connsiteX120" fmla="*/ 37182 w 164881"/>
                <a:gd name="connsiteY120" fmla="*/ 132362 h 165070"/>
                <a:gd name="connsiteX121" fmla="*/ 43469 w 164881"/>
                <a:gd name="connsiteY121" fmla="*/ 129314 h 165070"/>
                <a:gd name="connsiteX122" fmla="*/ 57851 w 164881"/>
                <a:gd name="connsiteY122" fmla="*/ 129314 h 165070"/>
                <a:gd name="connsiteX123" fmla="*/ 61376 w 164881"/>
                <a:gd name="connsiteY123" fmla="*/ 130933 h 165070"/>
                <a:gd name="connsiteX124" fmla="*/ 63852 w 164881"/>
                <a:gd name="connsiteY124" fmla="*/ 132076 h 165070"/>
                <a:gd name="connsiteX125" fmla="*/ 72711 w 164881"/>
                <a:gd name="connsiteY125" fmla="*/ 142744 h 165070"/>
                <a:gd name="connsiteX126" fmla="*/ 123765 w 164881"/>
                <a:gd name="connsiteY126" fmla="*/ 137124 h 165070"/>
                <a:gd name="connsiteX127" fmla="*/ 123765 w 164881"/>
                <a:gd name="connsiteY127" fmla="*/ 137124 h 165070"/>
                <a:gd name="connsiteX128" fmla="*/ 82617 w 164881"/>
                <a:gd name="connsiteY128" fmla="*/ 116455 h 165070"/>
                <a:gd name="connsiteX129" fmla="*/ 48584 w 164881"/>
                <a:gd name="connsiteY129" fmla="*/ 82098 h 165070"/>
                <a:gd name="connsiteX130" fmla="*/ 58328 w 164881"/>
                <a:gd name="connsiteY130" fmla="*/ 58353 h 165070"/>
                <a:gd name="connsiteX131" fmla="*/ 82521 w 164881"/>
                <a:gd name="connsiteY131" fmla="*/ 48161 h 165070"/>
                <a:gd name="connsiteX132" fmla="*/ 82521 w 164881"/>
                <a:gd name="connsiteY132" fmla="*/ 48161 h 165070"/>
                <a:gd name="connsiteX133" fmla="*/ 116621 w 164881"/>
                <a:gd name="connsiteY133" fmla="*/ 82070 h 165070"/>
                <a:gd name="connsiteX134" fmla="*/ 116621 w 164881"/>
                <a:gd name="connsiteY134" fmla="*/ 82070 h 165070"/>
                <a:gd name="connsiteX135" fmla="*/ 82712 w 164881"/>
                <a:gd name="connsiteY135" fmla="*/ 116455 h 165070"/>
                <a:gd name="connsiteX136" fmla="*/ 82617 w 164881"/>
                <a:gd name="connsiteY136" fmla="*/ 62449 h 165070"/>
                <a:gd name="connsiteX137" fmla="*/ 82617 w 164881"/>
                <a:gd name="connsiteY137" fmla="*/ 62449 h 165070"/>
                <a:gd name="connsiteX138" fmla="*/ 68520 w 164881"/>
                <a:gd name="connsiteY138" fmla="*/ 68354 h 165070"/>
                <a:gd name="connsiteX139" fmla="*/ 62805 w 164881"/>
                <a:gd name="connsiteY139" fmla="*/ 82451 h 165070"/>
                <a:gd name="connsiteX140" fmla="*/ 68710 w 164881"/>
                <a:gd name="connsiteY140" fmla="*/ 96453 h 165070"/>
                <a:gd name="connsiteX141" fmla="*/ 82807 w 164881"/>
                <a:gd name="connsiteY141" fmla="*/ 102168 h 165070"/>
                <a:gd name="connsiteX142" fmla="*/ 102524 w 164881"/>
                <a:gd name="connsiteY142" fmla="*/ 82165 h 165070"/>
                <a:gd name="connsiteX143" fmla="*/ 102524 w 164881"/>
                <a:gd name="connsiteY143" fmla="*/ 82165 h 165070"/>
                <a:gd name="connsiteX144" fmla="*/ 82712 w 164881"/>
                <a:gd name="connsiteY144" fmla="*/ 62449 h 16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64881" h="165070">
                  <a:moveTo>
                    <a:pt x="85855" y="164938"/>
                  </a:moveTo>
                  <a:lnTo>
                    <a:pt x="85855" y="164938"/>
                  </a:lnTo>
                  <a:cubicBezTo>
                    <a:pt x="81474" y="164938"/>
                    <a:pt x="77092" y="164938"/>
                    <a:pt x="72711" y="164461"/>
                  </a:cubicBezTo>
                  <a:cubicBezTo>
                    <a:pt x="67158" y="164109"/>
                    <a:pt x="62424" y="160289"/>
                    <a:pt x="60900" y="154936"/>
                  </a:cubicBezTo>
                  <a:cubicBezTo>
                    <a:pt x="60138" y="152079"/>
                    <a:pt x="59375" y="149221"/>
                    <a:pt x="58709" y="146268"/>
                  </a:cubicBezTo>
                  <a:cubicBezTo>
                    <a:pt x="58709" y="146268"/>
                    <a:pt x="58709" y="145697"/>
                    <a:pt x="57661" y="145221"/>
                  </a:cubicBezTo>
                  <a:lnTo>
                    <a:pt x="55280" y="144173"/>
                  </a:lnTo>
                  <a:lnTo>
                    <a:pt x="51375" y="142268"/>
                  </a:lnTo>
                  <a:cubicBezTo>
                    <a:pt x="50851" y="141944"/>
                    <a:pt x="50184" y="141944"/>
                    <a:pt x="49660" y="142268"/>
                  </a:cubicBezTo>
                  <a:lnTo>
                    <a:pt x="43183" y="145411"/>
                  </a:lnTo>
                  <a:lnTo>
                    <a:pt x="42231" y="145888"/>
                  </a:lnTo>
                  <a:cubicBezTo>
                    <a:pt x="37011" y="148593"/>
                    <a:pt x="30648" y="147583"/>
                    <a:pt x="26514" y="143411"/>
                  </a:cubicBezTo>
                  <a:cubicBezTo>
                    <a:pt x="23466" y="140268"/>
                    <a:pt x="20514" y="137029"/>
                    <a:pt x="17751" y="133886"/>
                  </a:cubicBezTo>
                  <a:cubicBezTo>
                    <a:pt x="13703" y="129352"/>
                    <a:pt x="13236" y="122656"/>
                    <a:pt x="16608" y="117598"/>
                  </a:cubicBezTo>
                  <a:lnTo>
                    <a:pt x="21180" y="109978"/>
                  </a:lnTo>
                  <a:lnTo>
                    <a:pt x="21180" y="109978"/>
                  </a:lnTo>
                  <a:cubicBezTo>
                    <a:pt x="20266" y="108073"/>
                    <a:pt x="19494" y="106102"/>
                    <a:pt x="18894" y="104073"/>
                  </a:cubicBezTo>
                  <a:cubicBezTo>
                    <a:pt x="18228" y="102073"/>
                    <a:pt x="17942" y="101977"/>
                    <a:pt x="17466" y="101882"/>
                  </a:cubicBezTo>
                  <a:lnTo>
                    <a:pt x="9465" y="99120"/>
                  </a:lnTo>
                  <a:cubicBezTo>
                    <a:pt x="3731" y="97443"/>
                    <a:pt x="-175" y="92138"/>
                    <a:pt x="-60" y="86166"/>
                  </a:cubicBezTo>
                  <a:cubicBezTo>
                    <a:pt x="-60" y="81880"/>
                    <a:pt x="-60" y="77498"/>
                    <a:pt x="416" y="73212"/>
                  </a:cubicBezTo>
                  <a:cubicBezTo>
                    <a:pt x="730" y="67287"/>
                    <a:pt x="4921" y="62277"/>
                    <a:pt x="10703" y="60924"/>
                  </a:cubicBezTo>
                  <a:lnTo>
                    <a:pt x="19180" y="58829"/>
                  </a:lnTo>
                  <a:cubicBezTo>
                    <a:pt x="19751" y="58829"/>
                    <a:pt x="20133" y="58829"/>
                    <a:pt x="20514" y="57591"/>
                  </a:cubicBezTo>
                  <a:lnTo>
                    <a:pt x="23085" y="52162"/>
                  </a:lnTo>
                  <a:cubicBezTo>
                    <a:pt x="23657" y="51209"/>
                    <a:pt x="23085" y="50828"/>
                    <a:pt x="23085" y="50447"/>
                  </a:cubicBezTo>
                  <a:lnTo>
                    <a:pt x="19466" y="42827"/>
                  </a:lnTo>
                  <a:cubicBezTo>
                    <a:pt x="16551" y="37617"/>
                    <a:pt x="17494" y="31102"/>
                    <a:pt x="21752" y="26920"/>
                  </a:cubicBezTo>
                  <a:cubicBezTo>
                    <a:pt x="24895" y="23777"/>
                    <a:pt x="28229" y="20729"/>
                    <a:pt x="31277" y="17395"/>
                  </a:cubicBezTo>
                  <a:cubicBezTo>
                    <a:pt x="35630" y="13471"/>
                    <a:pt x="42078" y="12966"/>
                    <a:pt x="46993" y="16157"/>
                  </a:cubicBezTo>
                  <a:lnTo>
                    <a:pt x="54232" y="20443"/>
                  </a:lnTo>
                  <a:cubicBezTo>
                    <a:pt x="55184" y="21110"/>
                    <a:pt x="55375" y="21205"/>
                    <a:pt x="56328" y="20919"/>
                  </a:cubicBezTo>
                  <a:lnTo>
                    <a:pt x="62138" y="18824"/>
                  </a:lnTo>
                  <a:cubicBezTo>
                    <a:pt x="63090" y="18824"/>
                    <a:pt x="63186" y="18157"/>
                    <a:pt x="63281" y="17776"/>
                  </a:cubicBezTo>
                  <a:lnTo>
                    <a:pt x="66138" y="9394"/>
                  </a:lnTo>
                  <a:cubicBezTo>
                    <a:pt x="67958" y="3632"/>
                    <a:pt x="73339" y="-245"/>
                    <a:pt x="79378" y="-131"/>
                  </a:cubicBezTo>
                  <a:cubicBezTo>
                    <a:pt x="83855" y="-131"/>
                    <a:pt x="88332" y="-131"/>
                    <a:pt x="92808" y="631"/>
                  </a:cubicBezTo>
                  <a:cubicBezTo>
                    <a:pt x="98257" y="1060"/>
                    <a:pt x="102838" y="4879"/>
                    <a:pt x="104238" y="10156"/>
                  </a:cubicBezTo>
                  <a:cubicBezTo>
                    <a:pt x="104810" y="12347"/>
                    <a:pt x="105381" y="14538"/>
                    <a:pt x="105858" y="16729"/>
                  </a:cubicBezTo>
                  <a:lnTo>
                    <a:pt x="106524" y="19396"/>
                  </a:lnTo>
                  <a:cubicBezTo>
                    <a:pt x="106524" y="19396"/>
                    <a:pt x="106524" y="19967"/>
                    <a:pt x="107572" y="20348"/>
                  </a:cubicBezTo>
                  <a:lnTo>
                    <a:pt x="113287" y="23110"/>
                  </a:lnTo>
                  <a:cubicBezTo>
                    <a:pt x="114049" y="23110"/>
                    <a:pt x="114335" y="23110"/>
                    <a:pt x="114525" y="23110"/>
                  </a:cubicBezTo>
                  <a:lnTo>
                    <a:pt x="119955" y="20539"/>
                  </a:lnTo>
                  <a:lnTo>
                    <a:pt x="122431" y="19300"/>
                  </a:lnTo>
                  <a:cubicBezTo>
                    <a:pt x="127756" y="16357"/>
                    <a:pt x="134385" y="17424"/>
                    <a:pt x="138528" y="21872"/>
                  </a:cubicBezTo>
                  <a:cubicBezTo>
                    <a:pt x="141652" y="24882"/>
                    <a:pt x="144605" y="28063"/>
                    <a:pt x="147387" y="31397"/>
                  </a:cubicBezTo>
                  <a:cubicBezTo>
                    <a:pt x="151225" y="35750"/>
                    <a:pt x="151730" y="42113"/>
                    <a:pt x="148625" y="47018"/>
                  </a:cubicBezTo>
                  <a:lnTo>
                    <a:pt x="143672" y="55400"/>
                  </a:lnTo>
                  <a:lnTo>
                    <a:pt x="146148" y="61877"/>
                  </a:lnTo>
                  <a:cubicBezTo>
                    <a:pt x="146625" y="63210"/>
                    <a:pt x="146910" y="63306"/>
                    <a:pt x="147387" y="63496"/>
                  </a:cubicBezTo>
                  <a:lnTo>
                    <a:pt x="155768" y="66354"/>
                  </a:lnTo>
                  <a:cubicBezTo>
                    <a:pt x="161217" y="68106"/>
                    <a:pt x="164884" y="73202"/>
                    <a:pt x="164817" y="78927"/>
                  </a:cubicBezTo>
                  <a:cubicBezTo>
                    <a:pt x="164817" y="83432"/>
                    <a:pt x="164627" y="87909"/>
                    <a:pt x="164246" y="92357"/>
                  </a:cubicBezTo>
                  <a:cubicBezTo>
                    <a:pt x="163865" y="98234"/>
                    <a:pt x="159617" y="103130"/>
                    <a:pt x="153864" y="104358"/>
                  </a:cubicBezTo>
                  <a:lnTo>
                    <a:pt x="145672" y="106454"/>
                  </a:lnTo>
                  <a:cubicBezTo>
                    <a:pt x="145672" y="106454"/>
                    <a:pt x="145005" y="106454"/>
                    <a:pt x="144529" y="107502"/>
                  </a:cubicBezTo>
                  <a:lnTo>
                    <a:pt x="141672" y="113693"/>
                  </a:lnTo>
                  <a:cubicBezTo>
                    <a:pt x="141672" y="114550"/>
                    <a:pt x="141672" y="114836"/>
                    <a:pt x="141672" y="115122"/>
                  </a:cubicBezTo>
                  <a:lnTo>
                    <a:pt x="145482" y="122837"/>
                  </a:lnTo>
                  <a:cubicBezTo>
                    <a:pt x="148234" y="128076"/>
                    <a:pt x="147139" y="134515"/>
                    <a:pt x="142815" y="138553"/>
                  </a:cubicBezTo>
                  <a:cubicBezTo>
                    <a:pt x="139767" y="141601"/>
                    <a:pt x="136528" y="144554"/>
                    <a:pt x="133290" y="147412"/>
                  </a:cubicBezTo>
                  <a:cubicBezTo>
                    <a:pt x="130937" y="149678"/>
                    <a:pt x="127794" y="150945"/>
                    <a:pt x="124526" y="150936"/>
                  </a:cubicBezTo>
                  <a:lnTo>
                    <a:pt x="121383" y="150174"/>
                  </a:lnTo>
                  <a:cubicBezTo>
                    <a:pt x="120088" y="149859"/>
                    <a:pt x="118840" y="149383"/>
                    <a:pt x="117668" y="148745"/>
                  </a:cubicBezTo>
                  <a:cubicBezTo>
                    <a:pt x="115859" y="147792"/>
                    <a:pt x="114144" y="146649"/>
                    <a:pt x="112334" y="145602"/>
                  </a:cubicBezTo>
                  <a:lnTo>
                    <a:pt x="110239" y="144268"/>
                  </a:lnTo>
                  <a:cubicBezTo>
                    <a:pt x="110239" y="144268"/>
                    <a:pt x="109667" y="144268"/>
                    <a:pt x="108810" y="144268"/>
                  </a:cubicBezTo>
                  <a:lnTo>
                    <a:pt x="102238" y="146745"/>
                  </a:lnTo>
                  <a:cubicBezTo>
                    <a:pt x="101286" y="146745"/>
                    <a:pt x="101190" y="147316"/>
                    <a:pt x="101095" y="147697"/>
                  </a:cubicBezTo>
                  <a:lnTo>
                    <a:pt x="98428" y="155413"/>
                  </a:lnTo>
                  <a:cubicBezTo>
                    <a:pt x="96790" y="161013"/>
                    <a:pt x="91684" y="164880"/>
                    <a:pt x="85855" y="164938"/>
                  </a:cubicBezTo>
                  <a:close/>
                  <a:moveTo>
                    <a:pt x="74330" y="150269"/>
                  </a:moveTo>
                  <a:lnTo>
                    <a:pt x="85283" y="150269"/>
                  </a:lnTo>
                  <a:lnTo>
                    <a:pt x="87855" y="142840"/>
                  </a:lnTo>
                  <a:cubicBezTo>
                    <a:pt x="89370" y="138353"/>
                    <a:pt x="92894" y="134829"/>
                    <a:pt x="97380" y="133315"/>
                  </a:cubicBezTo>
                  <a:lnTo>
                    <a:pt x="103667" y="131029"/>
                  </a:lnTo>
                  <a:cubicBezTo>
                    <a:pt x="108191" y="129190"/>
                    <a:pt x="113316" y="129609"/>
                    <a:pt x="117478" y="132172"/>
                  </a:cubicBezTo>
                  <a:lnTo>
                    <a:pt x="119669" y="133505"/>
                  </a:lnTo>
                  <a:cubicBezTo>
                    <a:pt x="121193" y="134457"/>
                    <a:pt x="122717" y="135410"/>
                    <a:pt x="124336" y="136267"/>
                  </a:cubicBezTo>
                  <a:cubicBezTo>
                    <a:pt x="127384" y="133696"/>
                    <a:pt x="129956" y="131314"/>
                    <a:pt x="132432" y="128933"/>
                  </a:cubicBezTo>
                  <a:lnTo>
                    <a:pt x="128813" y="121408"/>
                  </a:lnTo>
                  <a:cubicBezTo>
                    <a:pt x="126765" y="117170"/>
                    <a:pt x="126765" y="112217"/>
                    <a:pt x="128813" y="107978"/>
                  </a:cubicBezTo>
                  <a:lnTo>
                    <a:pt x="131766" y="101596"/>
                  </a:lnTo>
                  <a:cubicBezTo>
                    <a:pt x="133709" y="97139"/>
                    <a:pt x="137614" y="93834"/>
                    <a:pt x="142338" y="92643"/>
                  </a:cubicBezTo>
                  <a:lnTo>
                    <a:pt x="150244" y="90738"/>
                  </a:lnTo>
                  <a:cubicBezTo>
                    <a:pt x="150244" y="87023"/>
                    <a:pt x="150244" y="83404"/>
                    <a:pt x="150720" y="79784"/>
                  </a:cubicBezTo>
                  <a:lnTo>
                    <a:pt x="143100" y="77117"/>
                  </a:lnTo>
                  <a:cubicBezTo>
                    <a:pt x="138214" y="75583"/>
                    <a:pt x="134404" y="71726"/>
                    <a:pt x="132908" y="66830"/>
                  </a:cubicBezTo>
                  <a:lnTo>
                    <a:pt x="130718" y="61210"/>
                  </a:lnTo>
                  <a:cubicBezTo>
                    <a:pt x="128594" y="57105"/>
                    <a:pt x="128879" y="52171"/>
                    <a:pt x="131480" y="48351"/>
                  </a:cubicBezTo>
                  <a:lnTo>
                    <a:pt x="136242" y="40160"/>
                  </a:lnTo>
                  <a:cubicBezTo>
                    <a:pt x="133861" y="37398"/>
                    <a:pt x="131289" y="34540"/>
                    <a:pt x="128622" y="31873"/>
                  </a:cubicBezTo>
                  <a:lnTo>
                    <a:pt x="126432" y="33397"/>
                  </a:lnTo>
                  <a:lnTo>
                    <a:pt x="120812" y="36064"/>
                  </a:lnTo>
                  <a:cubicBezTo>
                    <a:pt x="116678" y="38017"/>
                    <a:pt x="111896" y="38017"/>
                    <a:pt x="107763" y="36064"/>
                  </a:cubicBezTo>
                  <a:lnTo>
                    <a:pt x="101571" y="33207"/>
                  </a:lnTo>
                  <a:cubicBezTo>
                    <a:pt x="97237" y="31225"/>
                    <a:pt x="94037" y="27358"/>
                    <a:pt x="92904" y="22729"/>
                  </a:cubicBezTo>
                  <a:lnTo>
                    <a:pt x="92237" y="20062"/>
                  </a:lnTo>
                  <a:lnTo>
                    <a:pt x="90808" y="14347"/>
                  </a:lnTo>
                  <a:cubicBezTo>
                    <a:pt x="87093" y="14347"/>
                    <a:pt x="83474" y="13871"/>
                    <a:pt x="79854" y="13871"/>
                  </a:cubicBezTo>
                  <a:lnTo>
                    <a:pt x="76997" y="21967"/>
                  </a:lnTo>
                  <a:cubicBezTo>
                    <a:pt x="75435" y="26425"/>
                    <a:pt x="71930" y="29930"/>
                    <a:pt x="67472" y="31492"/>
                  </a:cubicBezTo>
                  <a:lnTo>
                    <a:pt x="61471" y="33683"/>
                  </a:lnTo>
                  <a:cubicBezTo>
                    <a:pt x="56985" y="35398"/>
                    <a:pt x="51956" y="34940"/>
                    <a:pt x="47850" y="32445"/>
                  </a:cubicBezTo>
                  <a:lnTo>
                    <a:pt x="40421" y="27968"/>
                  </a:lnTo>
                  <a:cubicBezTo>
                    <a:pt x="37658" y="30444"/>
                    <a:pt x="34992" y="32921"/>
                    <a:pt x="32420" y="35493"/>
                  </a:cubicBezTo>
                  <a:lnTo>
                    <a:pt x="35944" y="42827"/>
                  </a:lnTo>
                  <a:cubicBezTo>
                    <a:pt x="38421" y="47437"/>
                    <a:pt x="38421" y="52981"/>
                    <a:pt x="35944" y="57591"/>
                  </a:cubicBezTo>
                  <a:cubicBezTo>
                    <a:pt x="35182" y="59115"/>
                    <a:pt x="34420" y="60639"/>
                    <a:pt x="33753" y="62258"/>
                  </a:cubicBezTo>
                  <a:cubicBezTo>
                    <a:pt x="31772" y="67030"/>
                    <a:pt x="27629" y="70564"/>
                    <a:pt x="22609" y="71783"/>
                  </a:cubicBezTo>
                  <a:lnTo>
                    <a:pt x="14417" y="73879"/>
                  </a:lnTo>
                  <a:cubicBezTo>
                    <a:pt x="14417" y="77022"/>
                    <a:pt x="14417" y="80832"/>
                    <a:pt x="14417" y="84737"/>
                  </a:cubicBezTo>
                  <a:lnTo>
                    <a:pt x="21942" y="87309"/>
                  </a:lnTo>
                  <a:cubicBezTo>
                    <a:pt x="26857" y="88947"/>
                    <a:pt x="30686" y="92843"/>
                    <a:pt x="32229" y="97786"/>
                  </a:cubicBezTo>
                  <a:cubicBezTo>
                    <a:pt x="32801" y="99767"/>
                    <a:pt x="33506" y="101711"/>
                    <a:pt x="34325" y="103597"/>
                  </a:cubicBezTo>
                  <a:cubicBezTo>
                    <a:pt x="36430" y="107254"/>
                    <a:pt x="36430" y="111750"/>
                    <a:pt x="34325" y="115407"/>
                  </a:cubicBezTo>
                  <a:lnTo>
                    <a:pt x="33658" y="116455"/>
                  </a:lnTo>
                  <a:lnTo>
                    <a:pt x="29086" y="124266"/>
                  </a:lnTo>
                  <a:cubicBezTo>
                    <a:pt x="31277" y="126838"/>
                    <a:pt x="33849" y="129600"/>
                    <a:pt x="36420" y="132362"/>
                  </a:cubicBezTo>
                  <a:lnTo>
                    <a:pt x="37182" y="132362"/>
                  </a:lnTo>
                  <a:lnTo>
                    <a:pt x="43469" y="129314"/>
                  </a:lnTo>
                  <a:cubicBezTo>
                    <a:pt x="47965" y="126923"/>
                    <a:pt x="53356" y="126923"/>
                    <a:pt x="57851" y="129314"/>
                  </a:cubicBezTo>
                  <a:lnTo>
                    <a:pt x="61376" y="130933"/>
                  </a:lnTo>
                  <a:lnTo>
                    <a:pt x="63852" y="132076"/>
                  </a:lnTo>
                  <a:cubicBezTo>
                    <a:pt x="68319" y="134038"/>
                    <a:pt x="71596" y="137991"/>
                    <a:pt x="72711" y="142744"/>
                  </a:cubicBezTo>
                  <a:close/>
                  <a:moveTo>
                    <a:pt x="123765" y="137124"/>
                  </a:moveTo>
                  <a:lnTo>
                    <a:pt x="123765" y="137124"/>
                  </a:lnTo>
                  <a:close/>
                  <a:moveTo>
                    <a:pt x="82617" y="116455"/>
                  </a:moveTo>
                  <a:cubicBezTo>
                    <a:pt x="63728" y="116370"/>
                    <a:pt x="48498" y="100987"/>
                    <a:pt x="48584" y="82098"/>
                  </a:cubicBezTo>
                  <a:cubicBezTo>
                    <a:pt x="48622" y="73221"/>
                    <a:pt x="52117" y="64706"/>
                    <a:pt x="58328" y="58353"/>
                  </a:cubicBezTo>
                  <a:cubicBezTo>
                    <a:pt x="64729" y="51895"/>
                    <a:pt x="73425" y="48237"/>
                    <a:pt x="82521" y="48161"/>
                  </a:cubicBezTo>
                  <a:lnTo>
                    <a:pt x="82521" y="48161"/>
                  </a:lnTo>
                  <a:cubicBezTo>
                    <a:pt x="101257" y="48209"/>
                    <a:pt x="116469" y="63334"/>
                    <a:pt x="116621" y="82070"/>
                  </a:cubicBezTo>
                  <a:lnTo>
                    <a:pt x="116621" y="82070"/>
                  </a:lnTo>
                  <a:cubicBezTo>
                    <a:pt x="116725" y="100920"/>
                    <a:pt x="101562" y="116303"/>
                    <a:pt x="82712" y="116455"/>
                  </a:cubicBezTo>
                  <a:close/>
                  <a:moveTo>
                    <a:pt x="82617" y="62449"/>
                  </a:moveTo>
                  <a:lnTo>
                    <a:pt x="82617" y="62449"/>
                  </a:lnTo>
                  <a:cubicBezTo>
                    <a:pt x="77311" y="62429"/>
                    <a:pt x="72225" y="64563"/>
                    <a:pt x="68520" y="68354"/>
                  </a:cubicBezTo>
                  <a:cubicBezTo>
                    <a:pt x="64833" y="72116"/>
                    <a:pt x="62776" y="77184"/>
                    <a:pt x="62805" y="82451"/>
                  </a:cubicBezTo>
                  <a:cubicBezTo>
                    <a:pt x="62824" y="87718"/>
                    <a:pt x="64948" y="92767"/>
                    <a:pt x="68710" y="96453"/>
                  </a:cubicBezTo>
                  <a:cubicBezTo>
                    <a:pt x="72492" y="100101"/>
                    <a:pt x="77549" y="102149"/>
                    <a:pt x="82807" y="102168"/>
                  </a:cubicBezTo>
                  <a:cubicBezTo>
                    <a:pt x="93761" y="102063"/>
                    <a:pt x="102581" y="93119"/>
                    <a:pt x="102524" y="82165"/>
                  </a:cubicBezTo>
                  <a:lnTo>
                    <a:pt x="102524" y="82165"/>
                  </a:lnTo>
                  <a:cubicBezTo>
                    <a:pt x="102419" y="71278"/>
                    <a:pt x="93599" y="62496"/>
                    <a:pt x="82712" y="624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</p:spTree>
    <p:extLst>
      <p:ext uri="{BB962C8B-B14F-4D97-AF65-F5344CB8AC3E}">
        <p14:creationId xmlns:p14="http://schemas.microsoft.com/office/powerpoint/2010/main" val="128569252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85000"/>
            <a:lumOff val="1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EA50D3F-11D5-C305-7D4F-F19D2C76F0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321B41B-95D8-C673-8A58-6BDF6643EBE4}"/>
              </a:ext>
            </a:extLst>
          </p:cNvPr>
          <p:cNvGrpSpPr/>
          <p:nvPr/>
        </p:nvGrpSpPr>
        <p:grpSpPr>
          <a:xfrm>
            <a:off x="10481202" y="0"/>
            <a:ext cx="5573620" cy="13716000"/>
            <a:chOff x="19502118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AFC0EB3-7393-4A4B-87B8-C789AE5EA15F}"/>
                </a:ext>
              </a:extLst>
            </p:cNvPr>
            <p:cNvSpPr/>
            <p:nvPr/>
          </p:nvSpPr>
          <p:spPr>
            <a:xfrm>
              <a:off x="19502118" y="0"/>
              <a:ext cx="4875530" cy="1371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C2ACBF12-579C-18DA-2A43-AE9A1CBC4B6F}"/>
                </a:ext>
              </a:extLst>
            </p:cNvPr>
            <p:cNvSpPr/>
            <p:nvPr/>
          </p:nvSpPr>
          <p:spPr>
            <a:xfrm rot="5400000">
              <a:off x="23789881" y="10838193"/>
              <a:ext cx="1873623" cy="6980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8DDF60B2-BC6F-E0A4-D0DD-856992A72FDE}"/>
              </a:ext>
            </a:extLst>
          </p:cNvPr>
          <p:cNvSpPr txBox="1"/>
          <p:nvPr/>
        </p:nvSpPr>
        <p:spPr>
          <a:xfrm>
            <a:off x="12038760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7" name="!!Main_Title">
            <a:extLst>
              <a:ext uri="{FF2B5EF4-FFF2-40B4-BE49-F238E27FC236}">
                <a16:creationId xmlns:a16="http://schemas.microsoft.com/office/drawing/2014/main" id="{1A5B3BAF-EE0C-2EF4-8012-0AC1F39D5C5F}"/>
              </a:ext>
            </a:extLst>
          </p:cNvPr>
          <p:cNvSpPr txBox="1"/>
          <p:nvPr/>
        </p:nvSpPr>
        <p:spPr>
          <a:xfrm>
            <a:off x="10481202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TEST</a:t>
            </a:r>
          </a:p>
        </p:txBody>
      </p:sp>
      <p:sp>
        <p:nvSpPr>
          <p:cNvPr id="8" name="!!BodyText1">
            <a:extLst>
              <a:ext uri="{FF2B5EF4-FFF2-40B4-BE49-F238E27FC236}">
                <a16:creationId xmlns:a16="http://schemas.microsoft.com/office/drawing/2014/main" id="{E8B25FC0-0407-C643-1BDD-AFD367D70B22}"/>
              </a:ext>
            </a:extLst>
          </p:cNvPr>
          <p:cNvSpPr txBox="1"/>
          <p:nvPr/>
        </p:nvSpPr>
        <p:spPr>
          <a:xfrm>
            <a:off x="11051432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Mang mẫu thử đến tay người dùng, thu thập phản hồi thực tế và điều chỉnh liên tục để cải thiện.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9" name="!!Main_Title">
            <a:extLst>
              <a:ext uri="{FF2B5EF4-FFF2-40B4-BE49-F238E27FC236}">
                <a16:creationId xmlns:a16="http://schemas.microsoft.com/office/drawing/2014/main" id="{A5434FB3-197D-25D5-2886-9306685B9250}"/>
              </a:ext>
            </a:extLst>
          </p:cNvPr>
          <p:cNvSpPr txBox="1"/>
          <p:nvPr/>
        </p:nvSpPr>
        <p:spPr>
          <a:xfrm>
            <a:off x="10481202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Kiểm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và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Điều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chỉnh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5B0BF0-6DA0-255F-871C-8067DA621CA9}"/>
              </a:ext>
            </a:extLst>
          </p:cNvPr>
          <p:cNvGrpSpPr>
            <a:grpSpLocks noChangeAspect="1"/>
          </p:cNvGrpSpPr>
          <p:nvPr/>
        </p:nvGrpSpPr>
        <p:grpSpPr>
          <a:xfrm>
            <a:off x="12520310" y="1252105"/>
            <a:ext cx="1132348" cy="1265906"/>
            <a:chOff x="7421913" y="3004118"/>
            <a:chExt cx="373374" cy="417413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4B707BE-C24A-9929-8A6B-769142D41199}"/>
                </a:ext>
              </a:extLst>
            </p:cNvPr>
            <p:cNvSpPr/>
            <p:nvPr/>
          </p:nvSpPr>
          <p:spPr>
            <a:xfrm>
              <a:off x="7421913" y="3004118"/>
              <a:ext cx="373374" cy="417413"/>
            </a:xfrm>
            <a:custGeom>
              <a:avLst/>
              <a:gdLst>
                <a:gd name="connsiteX0" fmla="*/ 316752 w 373374"/>
                <a:gd name="connsiteY0" fmla="*/ 417296 h 417413"/>
                <a:gd name="connsiteX1" fmla="*/ 316323 w 373374"/>
                <a:gd name="connsiteY1" fmla="*/ 417296 h 417413"/>
                <a:gd name="connsiteX2" fmla="*/ 187474 w 373374"/>
                <a:gd name="connsiteY2" fmla="*/ 416509 h 417413"/>
                <a:gd name="connsiteX3" fmla="*/ 57122 w 373374"/>
                <a:gd name="connsiteY3" fmla="*/ 417296 h 417413"/>
                <a:gd name="connsiteX4" fmla="*/ -89 w 373374"/>
                <a:gd name="connsiteY4" fmla="*/ 360982 h 417413"/>
                <a:gd name="connsiteX5" fmla="*/ 8660 w 373374"/>
                <a:gd name="connsiteY5" fmla="*/ 330252 h 417413"/>
                <a:gd name="connsiteX6" fmla="*/ 121188 w 373374"/>
                <a:gd name="connsiteY6" fmla="*/ 152011 h 417413"/>
                <a:gd name="connsiteX7" fmla="*/ 121188 w 373374"/>
                <a:gd name="connsiteY7" fmla="*/ 41916 h 417413"/>
                <a:gd name="connsiteX8" fmla="*/ 108518 w 373374"/>
                <a:gd name="connsiteY8" fmla="*/ 41916 h 417413"/>
                <a:gd name="connsiteX9" fmla="*/ 87473 w 373374"/>
                <a:gd name="connsiteY9" fmla="*/ 21014 h 417413"/>
                <a:gd name="connsiteX10" fmla="*/ 88117 w 373374"/>
                <a:gd name="connsiteY10" fmla="*/ 15789 h 417413"/>
                <a:gd name="connsiteX11" fmla="*/ 109592 w 373374"/>
                <a:gd name="connsiteY11" fmla="*/ -103 h 417413"/>
                <a:gd name="connsiteX12" fmla="*/ 267790 w 373374"/>
                <a:gd name="connsiteY12" fmla="*/ -103 h 417413"/>
                <a:gd name="connsiteX13" fmla="*/ 288813 w 373374"/>
                <a:gd name="connsiteY13" fmla="*/ 20964 h 417413"/>
                <a:gd name="connsiteX14" fmla="*/ 288191 w 373374"/>
                <a:gd name="connsiteY14" fmla="*/ 26025 h 417413"/>
                <a:gd name="connsiteX15" fmla="*/ 266716 w 373374"/>
                <a:gd name="connsiteY15" fmla="*/ 41916 h 417413"/>
                <a:gd name="connsiteX16" fmla="*/ 253688 w 373374"/>
                <a:gd name="connsiteY16" fmla="*/ 41916 h 417413"/>
                <a:gd name="connsiteX17" fmla="*/ 253688 w 373374"/>
                <a:gd name="connsiteY17" fmla="*/ 151796 h 417413"/>
                <a:gd name="connsiteX18" fmla="*/ 364569 w 373374"/>
                <a:gd name="connsiteY18" fmla="*/ 330323 h 417413"/>
                <a:gd name="connsiteX19" fmla="*/ 346717 w 373374"/>
                <a:gd name="connsiteY19" fmla="*/ 408592 h 417413"/>
                <a:gd name="connsiteX20" fmla="*/ 316537 w 373374"/>
                <a:gd name="connsiteY20" fmla="*/ 417296 h 417413"/>
                <a:gd name="connsiteX21" fmla="*/ 109663 w 373374"/>
                <a:gd name="connsiteY21" fmla="*/ 10635 h 417413"/>
                <a:gd name="connsiteX22" fmla="*/ 98711 w 373374"/>
                <a:gd name="connsiteY22" fmla="*/ 18366 h 417413"/>
                <a:gd name="connsiteX23" fmla="*/ 100644 w 373374"/>
                <a:gd name="connsiteY23" fmla="*/ 27242 h 417413"/>
                <a:gd name="connsiteX24" fmla="*/ 108733 w 373374"/>
                <a:gd name="connsiteY24" fmla="*/ 31179 h 417413"/>
                <a:gd name="connsiteX25" fmla="*/ 126199 w 373374"/>
                <a:gd name="connsiteY25" fmla="*/ 31179 h 417413"/>
                <a:gd name="connsiteX26" fmla="*/ 132140 w 373374"/>
                <a:gd name="connsiteY26" fmla="*/ 37192 h 417413"/>
                <a:gd name="connsiteX27" fmla="*/ 131281 w 373374"/>
                <a:gd name="connsiteY27" fmla="*/ 156377 h 417413"/>
                <a:gd name="connsiteX28" fmla="*/ 17823 w 373374"/>
                <a:gd name="connsiteY28" fmla="*/ 335978 h 417413"/>
                <a:gd name="connsiteX29" fmla="*/ 32401 w 373374"/>
                <a:gd name="connsiteY29" fmla="*/ 399522 h 417413"/>
                <a:gd name="connsiteX30" fmla="*/ 57193 w 373374"/>
                <a:gd name="connsiteY30" fmla="*/ 406559 h 417413"/>
                <a:gd name="connsiteX31" fmla="*/ 187617 w 373374"/>
                <a:gd name="connsiteY31" fmla="*/ 405771 h 417413"/>
                <a:gd name="connsiteX32" fmla="*/ 316466 w 373374"/>
                <a:gd name="connsiteY32" fmla="*/ 406559 h 417413"/>
                <a:gd name="connsiteX33" fmla="*/ 316466 w 373374"/>
                <a:gd name="connsiteY33" fmla="*/ 406559 h 417413"/>
                <a:gd name="connsiteX34" fmla="*/ 362443 w 373374"/>
                <a:gd name="connsiteY34" fmla="*/ 360624 h 417413"/>
                <a:gd name="connsiteX35" fmla="*/ 355335 w 373374"/>
                <a:gd name="connsiteY35" fmla="*/ 336050 h 417413"/>
                <a:gd name="connsiteX36" fmla="*/ 242879 w 373374"/>
                <a:gd name="connsiteY36" fmla="*/ 153299 h 417413"/>
                <a:gd name="connsiteX37" fmla="*/ 242879 w 373374"/>
                <a:gd name="connsiteY37" fmla="*/ 37192 h 417413"/>
                <a:gd name="connsiteX38" fmla="*/ 248820 w 373374"/>
                <a:gd name="connsiteY38" fmla="*/ 31179 h 417413"/>
                <a:gd name="connsiteX39" fmla="*/ 266644 w 373374"/>
                <a:gd name="connsiteY39" fmla="*/ 31179 h 417413"/>
                <a:gd name="connsiteX40" fmla="*/ 277596 w 373374"/>
                <a:gd name="connsiteY40" fmla="*/ 23520 h 417413"/>
                <a:gd name="connsiteX41" fmla="*/ 275664 w 373374"/>
                <a:gd name="connsiteY41" fmla="*/ 14643 h 417413"/>
                <a:gd name="connsiteX42" fmla="*/ 267575 w 373374"/>
                <a:gd name="connsiteY42" fmla="*/ 10635 h 417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3374" h="417413">
                  <a:moveTo>
                    <a:pt x="316752" y="417296"/>
                  </a:moveTo>
                  <a:lnTo>
                    <a:pt x="316323" y="417296"/>
                  </a:lnTo>
                  <a:lnTo>
                    <a:pt x="187474" y="416509"/>
                  </a:lnTo>
                  <a:lnTo>
                    <a:pt x="57122" y="417296"/>
                  </a:lnTo>
                  <a:cubicBezTo>
                    <a:pt x="25772" y="417547"/>
                    <a:pt x="157" y="392328"/>
                    <a:pt x="-89" y="360982"/>
                  </a:cubicBezTo>
                  <a:cubicBezTo>
                    <a:pt x="-175" y="350109"/>
                    <a:pt x="2862" y="339443"/>
                    <a:pt x="8660" y="330252"/>
                  </a:cubicBezTo>
                  <a:lnTo>
                    <a:pt x="121188" y="152011"/>
                  </a:lnTo>
                  <a:cubicBezTo>
                    <a:pt x="121188" y="141703"/>
                    <a:pt x="121188" y="79354"/>
                    <a:pt x="121188" y="41916"/>
                  </a:cubicBezTo>
                  <a:lnTo>
                    <a:pt x="108518" y="41916"/>
                  </a:lnTo>
                  <a:cubicBezTo>
                    <a:pt x="96936" y="41952"/>
                    <a:pt x="87516" y="32596"/>
                    <a:pt x="87473" y="21014"/>
                  </a:cubicBezTo>
                  <a:cubicBezTo>
                    <a:pt x="87466" y="19253"/>
                    <a:pt x="87687" y="17499"/>
                    <a:pt x="88117" y="15789"/>
                  </a:cubicBezTo>
                  <a:cubicBezTo>
                    <a:pt x="90708" y="6139"/>
                    <a:pt x="99606" y="-446"/>
                    <a:pt x="109592" y="-103"/>
                  </a:cubicBezTo>
                  <a:lnTo>
                    <a:pt x="267790" y="-103"/>
                  </a:lnTo>
                  <a:cubicBezTo>
                    <a:pt x="279415" y="-88"/>
                    <a:pt x="288828" y="9339"/>
                    <a:pt x="288813" y="20964"/>
                  </a:cubicBezTo>
                  <a:cubicBezTo>
                    <a:pt x="288813" y="22668"/>
                    <a:pt x="288606" y="24371"/>
                    <a:pt x="288191" y="26025"/>
                  </a:cubicBezTo>
                  <a:cubicBezTo>
                    <a:pt x="285599" y="35674"/>
                    <a:pt x="276702" y="42260"/>
                    <a:pt x="266716" y="41916"/>
                  </a:cubicBezTo>
                  <a:lnTo>
                    <a:pt x="253688" y="41916"/>
                  </a:lnTo>
                  <a:lnTo>
                    <a:pt x="253688" y="151796"/>
                  </a:lnTo>
                  <a:lnTo>
                    <a:pt x="364569" y="330323"/>
                  </a:lnTo>
                  <a:cubicBezTo>
                    <a:pt x="381255" y="356866"/>
                    <a:pt x="373260" y="391906"/>
                    <a:pt x="346717" y="408592"/>
                  </a:cubicBezTo>
                  <a:cubicBezTo>
                    <a:pt x="337676" y="414275"/>
                    <a:pt x="327218" y="417289"/>
                    <a:pt x="316537" y="417296"/>
                  </a:cubicBezTo>
                  <a:close/>
                  <a:moveTo>
                    <a:pt x="109663" y="10635"/>
                  </a:moveTo>
                  <a:cubicBezTo>
                    <a:pt x="104688" y="10441"/>
                    <a:pt x="100193" y="13613"/>
                    <a:pt x="98711" y="18366"/>
                  </a:cubicBezTo>
                  <a:cubicBezTo>
                    <a:pt x="97945" y="21465"/>
                    <a:pt x="98661" y="24744"/>
                    <a:pt x="100644" y="27242"/>
                  </a:cubicBezTo>
                  <a:cubicBezTo>
                    <a:pt x="102591" y="29733"/>
                    <a:pt x="105576" y="31186"/>
                    <a:pt x="108733" y="31179"/>
                  </a:cubicBezTo>
                  <a:lnTo>
                    <a:pt x="126199" y="31179"/>
                  </a:lnTo>
                  <a:cubicBezTo>
                    <a:pt x="129492" y="31215"/>
                    <a:pt x="132140" y="33899"/>
                    <a:pt x="132140" y="37192"/>
                  </a:cubicBezTo>
                  <a:cubicBezTo>
                    <a:pt x="132140" y="155017"/>
                    <a:pt x="132140" y="155017"/>
                    <a:pt x="131281" y="156377"/>
                  </a:cubicBezTo>
                  <a:lnTo>
                    <a:pt x="17823" y="335978"/>
                  </a:lnTo>
                  <a:cubicBezTo>
                    <a:pt x="4301" y="357553"/>
                    <a:pt x="10828" y="386000"/>
                    <a:pt x="32401" y="399522"/>
                  </a:cubicBezTo>
                  <a:cubicBezTo>
                    <a:pt x="39827" y="404175"/>
                    <a:pt x="48431" y="406616"/>
                    <a:pt x="57193" y="406559"/>
                  </a:cubicBezTo>
                  <a:lnTo>
                    <a:pt x="187617" y="405771"/>
                  </a:lnTo>
                  <a:lnTo>
                    <a:pt x="316466" y="406559"/>
                  </a:lnTo>
                  <a:lnTo>
                    <a:pt x="316466" y="406559"/>
                  </a:lnTo>
                  <a:cubicBezTo>
                    <a:pt x="341849" y="406573"/>
                    <a:pt x="362429" y="386007"/>
                    <a:pt x="362443" y="360624"/>
                  </a:cubicBezTo>
                  <a:cubicBezTo>
                    <a:pt x="362451" y="351927"/>
                    <a:pt x="359981" y="343401"/>
                    <a:pt x="355335" y="336050"/>
                  </a:cubicBezTo>
                  <a:cubicBezTo>
                    <a:pt x="242879" y="154945"/>
                    <a:pt x="242879" y="154945"/>
                    <a:pt x="242879" y="153299"/>
                  </a:cubicBezTo>
                  <a:lnTo>
                    <a:pt x="242879" y="37192"/>
                  </a:lnTo>
                  <a:cubicBezTo>
                    <a:pt x="242879" y="33899"/>
                    <a:pt x="245527" y="31215"/>
                    <a:pt x="248820" y="31179"/>
                  </a:cubicBezTo>
                  <a:lnTo>
                    <a:pt x="266644" y="31179"/>
                  </a:lnTo>
                  <a:cubicBezTo>
                    <a:pt x="271598" y="31358"/>
                    <a:pt x="276065" y="28230"/>
                    <a:pt x="277596" y="23520"/>
                  </a:cubicBezTo>
                  <a:cubicBezTo>
                    <a:pt x="278362" y="20420"/>
                    <a:pt x="277647" y="17142"/>
                    <a:pt x="275664" y="14643"/>
                  </a:cubicBezTo>
                  <a:cubicBezTo>
                    <a:pt x="273745" y="12109"/>
                    <a:pt x="270753" y="10620"/>
                    <a:pt x="267575" y="1063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F481B83-2038-C4C4-0DAC-FEB812F47DEA}"/>
                </a:ext>
              </a:extLst>
            </p:cNvPr>
            <p:cNvSpPr/>
            <p:nvPr/>
          </p:nvSpPr>
          <p:spPr>
            <a:xfrm>
              <a:off x="7454401" y="3227970"/>
              <a:ext cx="305789" cy="167514"/>
            </a:xfrm>
            <a:custGeom>
              <a:avLst/>
              <a:gdLst>
                <a:gd name="connsiteX0" fmla="*/ 256848 w 305789"/>
                <a:gd name="connsiteY0" fmla="*/ 167388 h 167514"/>
                <a:gd name="connsiteX1" fmla="*/ 255989 w 305789"/>
                <a:gd name="connsiteY1" fmla="*/ 167388 h 167514"/>
                <a:gd name="connsiteX2" fmla="*/ 154915 w 305789"/>
                <a:gd name="connsiteY2" fmla="*/ 166744 h 167514"/>
                <a:gd name="connsiteX3" fmla="*/ 52551 w 305789"/>
                <a:gd name="connsiteY3" fmla="*/ 167388 h 167514"/>
                <a:gd name="connsiteX4" fmla="*/ 3445 w 305789"/>
                <a:gd name="connsiteY4" fmla="*/ 145913 h 167514"/>
                <a:gd name="connsiteX5" fmla="*/ 13610 w 305789"/>
                <a:gd name="connsiteY5" fmla="*/ 96736 h 167514"/>
                <a:gd name="connsiteX6" fmla="*/ 73239 w 305789"/>
                <a:gd name="connsiteY6" fmla="*/ 2390 h 167514"/>
                <a:gd name="connsiteX7" fmla="*/ 77748 w 305789"/>
                <a:gd name="connsiteY7" fmla="*/ -115 h 167514"/>
                <a:gd name="connsiteX8" fmla="*/ 231723 w 305789"/>
                <a:gd name="connsiteY8" fmla="*/ -115 h 167514"/>
                <a:gd name="connsiteX9" fmla="*/ 236304 w 305789"/>
                <a:gd name="connsiteY9" fmla="*/ 2390 h 167514"/>
                <a:gd name="connsiteX10" fmla="*/ 295002 w 305789"/>
                <a:gd name="connsiteY10" fmla="*/ 97022 h 167514"/>
                <a:gd name="connsiteX11" fmla="*/ 301230 w 305789"/>
                <a:gd name="connsiteY11" fmla="*/ 149278 h 167514"/>
                <a:gd name="connsiteX12" fmla="*/ 256848 w 305789"/>
                <a:gd name="connsiteY12" fmla="*/ 167388 h 167514"/>
                <a:gd name="connsiteX13" fmla="*/ 154915 w 305789"/>
                <a:gd name="connsiteY13" fmla="*/ 155792 h 167514"/>
                <a:gd name="connsiteX14" fmla="*/ 256061 w 305789"/>
                <a:gd name="connsiteY14" fmla="*/ 156436 h 167514"/>
                <a:gd name="connsiteX15" fmla="*/ 291852 w 305789"/>
                <a:gd name="connsiteY15" fmla="*/ 143766 h 167514"/>
                <a:gd name="connsiteX16" fmla="*/ 285410 w 305789"/>
                <a:gd name="connsiteY16" fmla="*/ 102391 h 167514"/>
                <a:gd name="connsiteX17" fmla="*/ 228144 w 305789"/>
                <a:gd name="connsiteY17" fmla="*/ 10694 h 167514"/>
                <a:gd name="connsiteX18" fmla="*/ 80755 w 305789"/>
                <a:gd name="connsiteY18" fmla="*/ 10694 h 167514"/>
                <a:gd name="connsiteX19" fmla="*/ 22630 w 305789"/>
                <a:gd name="connsiteY19" fmla="*/ 102749 h 167514"/>
                <a:gd name="connsiteX20" fmla="*/ 12966 w 305789"/>
                <a:gd name="connsiteY20" fmla="*/ 140974 h 167514"/>
                <a:gd name="connsiteX21" fmla="*/ 52480 w 305789"/>
                <a:gd name="connsiteY21" fmla="*/ 156436 h 16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5789" h="167514">
                  <a:moveTo>
                    <a:pt x="256848" y="167388"/>
                  </a:moveTo>
                  <a:lnTo>
                    <a:pt x="255989" y="167388"/>
                  </a:lnTo>
                  <a:lnTo>
                    <a:pt x="154915" y="166744"/>
                  </a:lnTo>
                  <a:lnTo>
                    <a:pt x="52551" y="167388"/>
                  </a:lnTo>
                  <a:cubicBezTo>
                    <a:pt x="28643" y="167746"/>
                    <a:pt x="10532" y="159586"/>
                    <a:pt x="3445" y="145913"/>
                  </a:cubicBezTo>
                  <a:cubicBezTo>
                    <a:pt x="-3641" y="132241"/>
                    <a:pt x="9" y="116421"/>
                    <a:pt x="13610" y="96736"/>
                  </a:cubicBezTo>
                  <a:lnTo>
                    <a:pt x="73239" y="2390"/>
                  </a:lnTo>
                  <a:cubicBezTo>
                    <a:pt x="74205" y="829"/>
                    <a:pt x="75916" y="-115"/>
                    <a:pt x="77748" y="-115"/>
                  </a:cubicBezTo>
                  <a:lnTo>
                    <a:pt x="231723" y="-115"/>
                  </a:lnTo>
                  <a:cubicBezTo>
                    <a:pt x="233584" y="-130"/>
                    <a:pt x="235316" y="815"/>
                    <a:pt x="236304" y="2390"/>
                  </a:cubicBezTo>
                  <a:lnTo>
                    <a:pt x="295002" y="97022"/>
                  </a:lnTo>
                  <a:cubicBezTo>
                    <a:pt x="306742" y="119499"/>
                    <a:pt x="308817" y="136966"/>
                    <a:pt x="301230" y="149278"/>
                  </a:cubicBezTo>
                  <a:cubicBezTo>
                    <a:pt x="293642" y="161590"/>
                    <a:pt x="278753" y="167388"/>
                    <a:pt x="256848" y="167388"/>
                  </a:cubicBezTo>
                  <a:close/>
                  <a:moveTo>
                    <a:pt x="154915" y="155792"/>
                  </a:moveTo>
                  <a:lnTo>
                    <a:pt x="256061" y="156436"/>
                  </a:lnTo>
                  <a:cubicBezTo>
                    <a:pt x="266440" y="156436"/>
                    <a:pt x="285267" y="154933"/>
                    <a:pt x="291852" y="143766"/>
                  </a:cubicBezTo>
                  <a:cubicBezTo>
                    <a:pt x="297149" y="135033"/>
                    <a:pt x="294930" y="120716"/>
                    <a:pt x="285410" y="102391"/>
                  </a:cubicBezTo>
                  <a:lnTo>
                    <a:pt x="228144" y="10694"/>
                  </a:lnTo>
                  <a:lnTo>
                    <a:pt x="80755" y="10694"/>
                  </a:lnTo>
                  <a:lnTo>
                    <a:pt x="22630" y="102749"/>
                  </a:lnTo>
                  <a:cubicBezTo>
                    <a:pt x="14827" y="113988"/>
                    <a:pt x="6953" y="129593"/>
                    <a:pt x="12966" y="140974"/>
                  </a:cubicBezTo>
                  <a:cubicBezTo>
                    <a:pt x="18979" y="152356"/>
                    <a:pt x="37233" y="156364"/>
                    <a:pt x="52480" y="156436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4B7AFB4-85A5-A09F-D03D-0551B07F829D}"/>
                </a:ext>
              </a:extLst>
            </p:cNvPr>
            <p:cNvSpPr/>
            <p:nvPr/>
          </p:nvSpPr>
          <p:spPr>
            <a:xfrm>
              <a:off x="7605684" y="3156888"/>
              <a:ext cx="60559" cy="60559"/>
            </a:xfrm>
            <a:custGeom>
              <a:avLst/>
              <a:gdLst>
                <a:gd name="connsiteX0" fmla="*/ 30117 w 60559"/>
                <a:gd name="connsiteY0" fmla="*/ 60444 h 60559"/>
                <a:gd name="connsiteX1" fmla="*/ -91 w 60559"/>
                <a:gd name="connsiteY1" fmla="*/ 30093 h 60559"/>
                <a:gd name="connsiteX2" fmla="*/ 30260 w 60559"/>
                <a:gd name="connsiteY2" fmla="*/ -115 h 60559"/>
                <a:gd name="connsiteX3" fmla="*/ 60468 w 60559"/>
                <a:gd name="connsiteY3" fmla="*/ 30164 h 60559"/>
                <a:gd name="connsiteX4" fmla="*/ 30117 w 60559"/>
                <a:gd name="connsiteY4" fmla="*/ 60444 h 60559"/>
                <a:gd name="connsiteX5" fmla="*/ 30117 w 60559"/>
                <a:gd name="connsiteY5" fmla="*/ 10336 h 60559"/>
                <a:gd name="connsiteX6" fmla="*/ 10646 w 60559"/>
                <a:gd name="connsiteY6" fmla="*/ 29949 h 60559"/>
                <a:gd name="connsiteX7" fmla="*/ 30260 w 60559"/>
                <a:gd name="connsiteY7" fmla="*/ 49420 h 60559"/>
                <a:gd name="connsiteX8" fmla="*/ 49730 w 60559"/>
                <a:gd name="connsiteY8" fmla="*/ 29878 h 60559"/>
                <a:gd name="connsiteX9" fmla="*/ 30117 w 60559"/>
                <a:gd name="connsiteY9" fmla="*/ 10622 h 6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559" h="60559">
                  <a:moveTo>
                    <a:pt x="30117" y="60444"/>
                  </a:moveTo>
                  <a:cubicBezTo>
                    <a:pt x="13395" y="60401"/>
                    <a:pt x="-134" y="46814"/>
                    <a:pt x="-91" y="30093"/>
                  </a:cubicBezTo>
                  <a:cubicBezTo>
                    <a:pt x="-48" y="13371"/>
                    <a:pt x="13538" y="-158"/>
                    <a:pt x="30260" y="-115"/>
                  </a:cubicBezTo>
                  <a:cubicBezTo>
                    <a:pt x="46953" y="-73"/>
                    <a:pt x="60468" y="13471"/>
                    <a:pt x="60468" y="30164"/>
                  </a:cubicBezTo>
                  <a:cubicBezTo>
                    <a:pt x="60425" y="46900"/>
                    <a:pt x="46853" y="60444"/>
                    <a:pt x="30117" y="60444"/>
                  </a:cubicBezTo>
                  <a:close/>
                  <a:moveTo>
                    <a:pt x="30117" y="10336"/>
                  </a:moveTo>
                  <a:cubicBezTo>
                    <a:pt x="19322" y="10379"/>
                    <a:pt x="10610" y="19155"/>
                    <a:pt x="10646" y="29949"/>
                  </a:cubicBezTo>
                  <a:cubicBezTo>
                    <a:pt x="10689" y="40744"/>
                    <a:pt x="19465" y="49456"/>
                    <a:pt x="30260" y="49420"/>
                  </a:cubicBezTo>
                  <a:cubicBezTo>
                    <a:pt x="41026" y="49377"/>
                    <a:pt x="49730" y="40644"/>
                    <a:pt x="49730" y="29878"/>
                  </a:cubicBezTo>
                  <a:cubicBezTo>
                    <a:pt x="49573" y="19169"/>
                    <a:pt x="40826" y="10579"/>
                    <a:pt x="30117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D3A9497-F259-62B1-BDAA-32B02294C258}"/>
                </a:ext>
              </a:extLst>
            </p:cNvPr>
            <p:cNvSpPr/>
            <p:nvPr/>
          </p:nvSpPr>
          <p:spPr>
            <a:xfrm>
              <a:off x="7604968" y="3022671"/>
              <a:ext cx="46242" cy="46242"/>
            </a:xfrm>
            <a:custGeom>
              <a:avLst/>
              <a:gdLst>
                <a:gd name="connsiteX0" fmla="*/ 23102 w 46242"/>
                <a:gd name="connsiteY0" fmla="*/ 46127 h 46242"/>
                <a:gd name="connsiteX1" fmla="*/ -91 w 46242"/>
                <a:gd name="connsiteY1" fmla="*/ 23077 h 46242"/>
                <a:gd name="connsiteX2" fmla="*/ 22959 w 46242"/>
                <a:gd name="connsiteY2" fmla="*/ -115 h 46242"/>
                <a:gd name="connsiteX3" fmla="*/ 46151 w 46242"/>
                <a:gd name="connsiteY3" fmla="*/ 22934 h 46242"/>
                <a:gd name="connsiteX4" fmla="*/ 46151 w 46242"/>
                <a:gd name="connsiteY4" fmla="*/ 23006 h 46242"/>
                <a:gd name="connsiteX5" fmla="*/ 23102 w 46242"/>
                <a:gd name="connsiteY5" fmla="*/ 46127 h 46242"/>
                <a:gd name="connsiteX6" fmla="*/ 23102 w 46242"/>
                <a:gd name="connsiteY6" fmla="*/ 10693 h 46242"/>
                <a:gd name="connsiteX7" fmla="*/ 10646 w 46242"/>
                <a:gd name="connsiteY7" fmla="*/ 23006 h 46242"/>
                <a:gd name="connsiteX8" fmla="*/ 22959 w 46242"/>
                <a:gd name="connsiteY8" fmla="*/ 35461 h 46242"/>
                <a:gd name="connsiteX9" fmla="*/ 35414 w 46242"/>
                <a:gd name="connsiteY9" fmla="*/ 23149 h 46242"/>
                <a:gd name="connsiteX10" fmla="*/ 35414 w 46242"/>
                <a:gd name="connsiteY10" fmla="*/ 23006 h 46242"/>
                <a:gd name="connsiteX11" fmla="*/ 23102 w 46242"/>
                <a:gd name="connsiteY11" fmla="*/ 10837 h 4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42" h="46242">
                  <a:moveTo>
                    <a:pt x="23102" y="46127"/>
                  </a:moveTo>
                  <a:cubicBezTo>
                    <a:pt x="10331" y="46170"/>
                    <a:pt x="-48" y="35848"/>
                    <a:pt x="-91" y="23077"/>
                  </a:cubicBezTo>
                  <a:cubicBezTo>
                    <a:pt x="-134" y="10307"/>
                    <a:pt x="10188" y="-73"/>
                    <a:pt x="22959" y="-115"/>
                  </a:cubicBezTo>
                  <a:cubicBezTo>
                    <a:pt x="35729" y="-151"/>
                    <a:pt x="46108" y="10164"/>
                    <a:pt x="46151" y="22934"/>
                  </a:cubicBezTo>
                  <a:cubicBezTo>
                    <a:pt x="46151" y="22956"/>
                    <a:pt x="46151" y="22984"/>
                    <a:pt x="46151" y="23006"/>
                  </a:cubicBezTo>
                  <a:cubicBezTo>
                    <a:pt x="46151" y="35747"/>
                    <a:pt x="35843" y="46084"/>
                    <a:pt x="23102" y="46127"/>
                  </a:cubicBezTo>
                  <a:close/>
                  <a:moveTo>
                    <a:pt x="23102" y="10693"/>
                  </a:moveTo>
                  <a:cubicBezTo>
                    <a:pt x="16266" y="10651"/>
                    <a:pt x="10689" y="16170"/>
                    <a:pt x="10646" y="23006"/>
                  </a:cubicBezTo>
                  <a:cubicBezTo>
                    <a:pt x="10610" y="29842"/>
                    <a:pt x="16122" y="35418"/>
                    <a:pt x="22959" y="35461"/>
                  </a:cubicBezTo>
                  <a:cubicBezTo>
                    <a:pt x="29795" y="35497"/>
                    <a:pt x="35371" y="29985"/>
                    <a:pt x="35414" y="23149"/>
                  </a:cubicBezTo>
                  <a:cubicBezTo>
                    <a:pt x="35414" y="23099"/>
                    <a:pt x="35414" y="23056"/>
                    <a:pt x="35414" y="23006"/>
                  </a:cubicBezTo>
                  <a:cubicBezTo>
                    <a:pt x="35299" y="16277"/>
                    <a:pt x="29830" y="10873"/>
                    <a:pt x="23102" y="10837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F8A1595-6054-6AAB-47A0-B6E7F462759B}"/>
                </a:ext>
              </a:extLst>
            </p:cNvPr>
            <p:cNvSpPr/>
            <p:nvPr/>
          </p:nvSpPr>
          <p:spPr>
            <a:xfrm>
              <a:off x="7565312" y="3077431"/>
              <a:ext cx="74302" cy="74302"/>
            </a:xfrm>
            <a:custGeom>
              <a:avLst/>
              <a:gdLst>
                <a:gd name="connsiteX0" fmla="*/ 36989 w 74302"/>
                <a:gd name="connsiteY0" fmla="*/ 74187 h 74302"/>
                <a:gd name="connsiteX1" fmla="*/ -91 w 74302"/>
                <a:gd name="connsiteY1" fmla="*/ 36964 h 74302"/>
                <a:gd name="connsiteX2" fmla="*/ 37132 w 74302"/>
                <a:gd name="connsiteY2" fmla="*/ -115 h 74302"/>
                <a:gd name="connsiteX3" fmla="*/ 74212 w 74302"/>
                <a:gd name="connsiteY3" fmla="*/ 37036 h 74302"/>
                <a:gd name="connsiteX4" fmla="*/ 36989 w 74302"/>
                <a:gd name="connsiteY4" fmla="*/ 74187 h 74302"/>
                <a:gd name="connsiteX5" fmla="*/ 36989 w 74302"/>
                <a:gd name="connsiteY5" fmla="*/ 10622 h 74302"/>
                <a:gd name="connsiteX6" fmla="*/ 10646 w 74302"/>
                <a:gd name="connsiteY6" fmla="*/ 37108 h 74302"/>
                <a:gd name="connsiteX7" fmla="*/ 37132 w 74302"/>
                <a:gd name="connsiteY7" fmla="*/ 63450 h 74302"/>
                <a:gd name="connsiteX8" fmla="*/ 63474 w 74302"/>
                <a:gd name="connsiteY8" fmla="*/ 37036 h 74302"/>
                <a:gd name="connsiteX9" fmla="*/ 37060 w 74302"/>
                <a:gd name="connsiteY9" fmla="*/ 10622 h 74302"/>
                <a:gd name="connsiteX10" fmla="*/ 36989 w 74302"/>
                <a:gd name="connsiteY10" fmla="*/ 10622 h 7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02" h="74302">
                  <a:moveTo>
                    <a:pt x="36989" y="74187"/>
                  </a:moveTo>
                  <a:cubicBezTo>
                    <a:pt x="16473" y="74144"/>
                    <a:pt x="-134" y="57480"/>
                    <a:pt x="-91" y="36964"/>
                  </a:cubicBezTo>
                  <a:cubicBezTo>
                    <a:pt x="-48" y="16449"/>
                    <a:pt x="16616" y="-151"/>
                    <a:pt x="37132" y="-115"/>
                  </a:cubicBezTo>
                  <a:cubicBezTo>
                    <a:pt x="57619" y="-72"/>
                    <a:pt x="74212" y="16549"/>
                    <a:pt x="74212" y="37036"/>
                  </a:cubicBezTo>
                  <a:cubicBezTo>
                    <a:pt x="74169" y="57566"/>
                    <a:pt x="57519" y="74187"/>
                    <a:pt x="36989" y="74187"/>
                  </a:cubicBezTo>
                  <a:close/>
                  <a:moveTo>
                    <a:pt x="36989" y="10622"/>
                  </a:moveTo>
                  <a:cubicBezTo>
                    <a:pt x="22400" y="10665"/>
                    <a:pt x="10603" y="22519"/>
                    <a:pt x="10646" y="37108"/>
                  </a:cubicBezTo>
                  <a:cubicBezTo>
                    <a:pt x="10689" y="51696"/>
                    <a:pt x="22543" y="63493"/>
                    <a:pt x="37132" y="63450"/>
                  </a:cubicBezTo>
                  <a:cubicBezTo>
                    <a:pt x="51692" y="63407"/>
                    <a:pt x="63474" y="51596"/>
                    <a:pt x="63474" y="37036"/>
                  </a:cubicBezTo>
                  <a:cubicBezTo>
                    <a:pt x="63474" y="22448"/>
                    <a:pt x="51649" y="10622"/>
                    <a:pt x="37060" y="10622"/>
                  </a:cubicBezTo>
                  <a:cubicBezTo>
                    <a:pt x="37039" y="10622"/>
                    <a:pt x="37010" y="10622"/>
                    <a:pt x="36989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305959A-7C4B-55A9-CFB3-9D8E95C9FA0F}"/>
              </a:ext>
            </a:extLst>
          </p:cNvPr>
          <p:cNvGrpSpPr/>
          <p:nvPr/>
        </p:nvGrpSpPr>
        <p:grpSpPr>
          <a:xfrm>
            <a:off x="10132434" y="0"/>
            <a:ext cx="5573620" cy="13716000"/>
            <a:chOff x="14626589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8F3F318-487D-EED5-7F6C-2CB9D27DA162}"/>
                </a:ext>
              </a:extLst>
            </p:cNvPr>
            <p:cNvSpPr/>
            <p:nvPr/>
          </p:nvSpPr>
          <p:spPr>
            <a:xfrm>
              <a:off x="14626589" y="0"/>
              <a:ext cx="4875530" cy="137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B1160F24-B5C8-DDBD-3437-8BC61B846B78}"/>
                </a:ext>
              </a:extLst>
            </p:cNvPr>
            <p:cNvSpPr/>
            <p:nvPr/>
          </p:nvSpPr>
          <p:spPr>
            <a:xfrm rot="5400000">
              <a:off x="18914352" y="10838193"/>
              <a:ext cx="1873623" cy="69809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1E093F2E-C046-4B3F-E407-1993A7665BB2}"/>
              </a:ext>
            </a:extLst>
          </p:cNvPr>
          <p:cNvSpPr txBox="1"/>
          <p:nvPr/>
        </p:nvSpPr>
        <p:spPr>
          <a:xfrm>
            <a:off x="11689992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24" name="!!Main_Title">
            <a:extLst>
              <a:ext uri="{FF2B5EF4-FFF2-40B4-BE49-F238E27FC236}">
                <a16:creationId xmlns:a16="http://schemas.microsoft.com/office/drawing/2014/main" id="{3783E28E-8D4C-A464-EE3A-18B57609FE06}"/>
              </a:ext>
            </a:extLst>
          </p:cNvPr>
          <p:cNvSpPr txBox="1"/>
          <p:nvPr/>
        </p:nvSpPr>
        <p:spPr>
          <a:xfrm>
            <a:off x="10132434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PROTOTYPING</a:t>
            </a:r>
          </a:p>
        </p:txBody>
      </p:sp>
      <p:sp>
        <p:nvSpPr>
          <p:cNvPr id="25" name="!!BodyText1">
            <a:extLst>
              <a:ext uri="{FF2B5EF4-FFF2-40B4-BE49-F238E27FC236}">
                <a16:creationId xmlns:a16="http://schemas.microsoft.com/office/drawing/2014/main" id="{A67599C1-C8ED-94F8-4E18-AF2D2F77814F}"/>
              </a:ext>
            </a:extLst>
          </p:cNvPr>
          <p:cNvSpPr txBox="1"/>
          <p:nvPr/>
        </p:nvSpPr>
        <p:spPr>
          <a:xfrm>
            <a:off x="10702664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Xây dựng phiên bản thử nghiệm đơn giản của sản phẩm hoặc giải pháp để kiểm nghiệm tính khả thi.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26" name="!!Main_Title">
            <a:extLst>
              <a:ext uri="{FF2B5EF4-FFF2-40B4-BE49-F238E27FC236}">
                <a16:creationId xmlns:a16="http://schemas.microsoft.com/office/drawing/2014/main" id="{80ADB2F2-336F-3311-6981-36ADC90A2F27}"/>
              </a:ext>
            </a:extLst>
          </p:cNvPr>
          <p:cNvSpPr txBox="1"/>
          <p:nvPr/>
        </p:nvSpPr>
        <p:spPr>
          <a:xfrm>
            <a:off x="10132434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Tạo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Mẫu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nhanh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5441C2A-A95D-147C-FB34-74558893006F}"/>
              </a:ext>
            </a:extLst>
          </p:cNvPr>
          <p:cNvGrpSpPr>
            <a:grpSpLocks noChangeAspect="1"/>
          </p:cNvGrpSpPr>
          <p:nvPr/>
        </p:nvGrpSpPr>
        <p:grpSpPr>
          <a:xfrm>
            <a:off x="12062286" y="1350549"/>
            <a:ext cx="1267102" cy="1069018"/>
            <a:chOff x="3579611" y="3960697"/>
            <a:chExt cx="554736" cy="468016"/>
          </a:xfrm>
          <a:solidFill>
            <a:schemeClr val="bg2"/>
          </a:solidFill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BBC6621-3B2D-9F15-ADCC-7554E10619CC}"/>
                </a:ext>
              </a:extLst>
            </p:cNvPr>
            <p:cNvSpPr/>
            <p:nvPr/>
          </p:nvSpPr>
          <p:spPr>
            <a:xfrm>
              <a:off x="3579611" y="3960697"/>
              <a:ext cx="554736" cy="380195"/>
            </a:xfrm>
            <a:custGeom>
              <a:avLst/>
              <a:gdLst>
                <a:gd name="connsiteX0" fmla="*/ 422090 w 554736"/>
                <a:gd name="connsiteY0" fmla="*/ 379872 h 380195"/>
                <a:gd name="connsiteX1" fmla="*/ 387514 w 554736"/>
                <a:gd name="connsiteY1" fmla="*/ 379872 h 380195"/>
                <a:gd name="connsiteX2" fmla="*/ 380370 w 554736"/>
                <a:gd name="connsiteY2" fmla="*/ 372728 h 380195"/>
                <a:gd name="connsiteX3" fmla="*/ 387514 w 554736"/>
                <a:gd name="connsiteY3" fmla="*/ 365584 h 380195"/>
                <a:gd name="connsiteX4" fmla="*/ 387514 w 554736"/>
                <a:gd name="connsiteY4" fmla="*/ 365584 h 380195"/>
                <a:gd name="connsiteX5" fmla="*/ 421899 w 554736"/>
                <a:gd name="connsiteY5" fmla="*/ 365584 h 380195"/>
                <a:gd name="connsiteX6" fmla="*/ 540828 w 554736"/>
                <a:gd name="connsiteY6" fmla="*/ 246579 h 380195"/>
                <a:gd name="connsiteX7" fmla="*/ 441425 w 554736"/>
                <a:gd name="connsiteY7" fmla="*/ 129269 h 380195"/>
                <a:gd name="connsiteX8" fmla="*/ 435806 w 554736"/>
                <a:gd name="connsiteY8" fmla="*/ 124411 h 380195"/>
                <a:gd name="connsiteX9" fmla="*/ 235381 w 554736"/>
                <a:gd name="connsiteY9" fmla="*/ 21951 h 380195"/>
                <a:gd name="connsiteX10" fmla="*/ 126434 w 554736"/>
                <a:gd name="connsiteY10" fmla="*/ 153653 h 380195"/>
                <a:gd name="connsiteX11" fmla="*/ 119099 w 554736"/>
                <a:gd name="connsiteY11" fmla="*/ 159844 h 380195"/>
                <a:gd name="connsiteX12" fmla="*/ 115194 w 554736"/>
                <a:gd name="connsiteY12" fmla="*/ 159844 h 380195"/>
                <a:gd name="connsiteX13" fmla="*/ 11857 w 554736"/>
                <a:gd name="connsiteY13" fmla="*/ 257009 h 380195"/>
                <a:gd name="connsiteX14" fmla="*/ 109013 w 554736"/>
                <a:gd name="connsiteY14" fmla="*/ 360346 h 380195"/>
                <a:gd name="connsiteX15" fmla="*/ 115194 w 554736"/>
                <a:gd name="connsiteY15" fmla="*/ 360346 h 380195"/>
                <a:gd name="connsiteX16" fmla="*/ 159581 w 554736"/>
                <a:gd name="connsiteY16" fmla="*/ 361012 h 380195"/>
                <a:gd name="connsiteX17" fmla="*/ 166724 w 554736"/>
                <a:gd name="connsiteY17" fmla="*/ 368156 h 380195"/>
                <a:gd name="connsiteX18" fmla="*/ 159581 w 554736"/>
                <a:gd name="connsiteY18" fmla="*/ 375300 h 380195"/>
                <a:gd name="connsiteX19" fmla="*/ 115480 w 554736"/>
                <a:gd name="connsiteY19" fmla="*/ 374633 h 380195"/>
                <a:gd name="connsiteX20" fmla="*/ -58 w 554736"/>
                <a:gd name="connsiteY20" fmla="*/ 261095 h 380195"/>
                <a:gd name="connsiteX21" fmla="*/ 113480 w 554736"/>
                <a:gd name="connsiteY21" fmla="*/ 145557 h 380195"/>
                <a:gd name="connsiteX22" fmla="*/ 312295 w 554736"/>
                <a:gd name="connsiteY22" fmla="*/ 2120 h 380195"/>
                <a:gd name="connsiteX23" fmla="*/ 448283 w 554736"/>
                <a:gd name="connsiteY23" fmla="*/ 116124 h 380195"/>
                <a:gd name="connsiteX24" fmla="*/ 551887 w 554736"/>
                <a:gd name="connsiteY24" fmla="*/ 273706 h 380195"/>
                <a:gd name="connsiteX25" fmla="*/ 422185 w 554736"/>
                <a:gd name="connsiteY25" fmla="*/ 380062 h 38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54736" h="380195">
                  <a:moveTo>
                    <a:pt x="422090" y="379872"/>
                  </a:moveTo>
                  <a:lnTo>
                    <a:pt x="387514" y="379872"/>
                  </a:lnTo>
                  <a:cubicBezTo>
                    <a:pt x="383571" y="379872"/>
                    <a:pt x="380370" y="376671"/>
                    <a:pt x="380370" y="372728"/>
                  </a:cubicBezTo>
                  <a:cubicBezTo>
                    <a:pt x="380370" y="368785"/>
                    <a:pt x="383571" y="365584"/>
                    <a:pt x="387514" y="365584"/>
                  </a:cubicBezTo>
                  <a:lnTo>
                    <a:pt x="387514" y="365584"/>
                  </a:lnTo>
                  <a:lnTo>
                    <a:pt x="421899" y="365584"/>
                  </a:lnTo>
                  <a:cubicBezTo>
                    <a:pt x="487603" y="365565"/>
                    <a:pt x="540848" y="312282"/>
                    <a:pt x="540828" y="246579"/>
                  </a:cubicBezTo>
                  <a:cubicBezTo>
                    <a:pt x="540819" y="188438"/>
                    <a:pt x="498775" y="138832"/>
                    <a:pt x="441425" y="129269"/>
                  </a:cubicBezTo>
                  <a:cubicBezTo>
                    <a:pt x="438806" y="128783"/>
                    <a:pt x="436663" y="126926"/>
                    <a:pt x="435806" y="124411"/>
                  </a:cubicBezTo>
                  <a:cubicBezTo>
                    <a:pt x="408755" y="40772"/>
                    <a:pt x="319020" y="-5100"/>
                    <a:pt x="235381" y="21951"/>
                  </a:cubicBezTo>
                  <a:cubicBezTo>
                    <a:pt x="176573" y="40972"/>
                    <a:pt x="134101" y="92322"/>
                    <a:pt x="126434" y="153653"/>
                  </a:cubicBezTo>
                  <a:cubicBezTo>
                    <a:pt x="125986" y="157320"/>
                    <a:pt x="122786" y="160025"/>
                    <a:pt x="119099" y="159844"/>
                  </a:cubicBezTo>
                  <a:lnTo>
                    <a:pt x="115194" y="159844"/>
                  </a:lnTo>
                  <a:cubicBezTo>
                    <a:pt x="59825" y="158139"/>
                    <a:pt x="13563" y="201640"/>
                    <a:pt x="11857" y="257009"/>
                  </a:cubicBezTo>
                  <a:cubicBezTo>
                    <a:pt x="10143" y="312368"/>
                    <a:pt x="53644" y="358640"/>
                    <a:pt x="109013" y="360346"/>
                  </a:cubicBezTo>
                  <a:cubicBezTo>
                    <a:pt x="111070" y="360412"/>
                    <a:pt x="113137" y="360412"/>
                    <a:pt x="115194" y="360346"/>
                  </a:cubicBezTo>
                  <a:cubicBezTo>
                    <a:pt x="122814" y="360346"/>
                    <a:pt x="138816" y="360346"/>
                    <a:pt x="159581" y="361012"/>
                  </a:cubicBezTo>
                  <a:cubicBezTo>
                    <a:pt x="163524" y="361012"/>
                    <a:pt x="166724" y="364213"/>
                    <a:pt x="166724" y="368156"/>
                  </a:cubicBezTo>
                  <a:cubicBezTo>
                    <a:pt x="166724" y="372099"/>
                    <a:pt x="163524" y="375300"/>
                    <a:pt x="159581" y="375300"/>
                  </a:cubicBezTo>
                  <a:cubicBezTo>
                    <a:pt x="138912" y="375300"/>
                    <a:pt x="123100" y="374633"/>
                    <a:pt x="115480" y="374633"/>
                  </a:cubicBezTo>
                  <a:cubicBezTo>
                    <a:pt x="52224" y="375185"/>
                    <a:pt x="494" y="324351"/>
                    <a:pt x="-58" y="261095"/>
                  </a:cubicBezTo>
                  <a:cubicBezTo>
                    <a:pt x="-611" y="197839"/>
                    <a:pt x="50224" y="146109"/>
                    <a:pt x="113480" y="145557"/>
                  </a:cubicBezTo>
                  <a:cubicBezTo>
                    <a:pt x="128767" y="51040"/>
                    <a:pt x="217788" y="-13177"/>
                    <a:pt x="312295" y="2120"/>
                  </a:cubicBezTo>
                  <a:cubicBezTo>
                    <a:pt x="375112" y="12283"/>
                    <a:pt x="427319" y="56041"/>
                    <a:pt x="448283" y="116124"/>
                  </a:cubicBezTo>
                  <a:cubicBezTo>
                    <a:pt x="520407" y="131031"/>
                    <a:pt x="566794" y="201583"/>
                    <a:pt x="551887" y="273706"/>
                  </a:cubicBezTo>
                  <a:cubicBezTo>
                    <a:pt x="539152" y="335314"/>
                    <a:pt x="485098" y="379643"/>
                    <a:pt x="422185" y="3800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913D3E3-E004-D596-2890-C913634F09F9}"/>
                </a:ext>
              </a:extLst>
            </p:cNvPr>
            <p:cNvSpPr/>
            <p:nvPr/>
          </p:nvSpPr>
          <p:spPr>
            <a:xfrm>
              <a:off x="3712204" y="4144392"/>
              <a:ext cx="291086" cy="284321"/>
            </a:xfrm>
            <a:custGeom>
              <a:avLst/>
              <a:gdLst>
                <a:gd name="connsiteX0" fmla="*/ 220632 w 291086"/>
                <a:gd name="connsiteY0" fmla="*/ 284188 h 284321"/>
                <a:gd name="connsiteX1" fmla="*/ 213488 w 291086"/>
                <a:gd name="connsiteY1" fmla="*/ 277044 h 284321"/>
                <a:gd name="connsiteX2" fmla="*/ 213488 w 291086"/>
                <a:gd name="connsiteY2" fmla="*/ 156839 h 284321"/>
                <a:gd name="connsiteX3" fmla="*/ 220632 w 291086"/>
                <a:gd name="connsiteY3" fmla="*/ 149695 h 284321"/>
                <a:gd name="connsiteX4" fmla="*/ 267304 w 291086"/>
                <a:gd name="connsiteY4" fmla="*/ 149695 h 284321"/>
                <a:gd name="connsiteX5" fmla="*/ 145479 w 291086"/>
                <a:gd name="connsiteY5" fmla="*/ 17583 h 284321"/>
                <a:gd name="connsiteX6" fmla="*/ 23654 w 291086"/>
                <a:gd name="connsiteY6" fmla="*/ 149504 h 284321"/>
                <a:gd name="connsiteX7" fmla="*/ 70327 w 291086"/>
                <a:gd name="connsiteY7" fmla="*/ 149504 h 284321"/>
                <a:gd name="connsiteX8" fmla="*/ 77471 w 291086"/>
                <a:gd name="connsiteY8" fmla="*/ 156458 h 284321"/>
                <a:gd name="connsiteX9" fmla="*/ 77471 w 291086"/>
                <a:gd name="connsiteY9" fmla="*/ 156648 h 284321"/>
                <a:gd name="connsiteX10" fmla="*/ 77471 w 291086"/>
                <a:gd name="connsiteY10" fmla="*/ 276854 h 284321"/>
                <a:gd name="connsiteX11" fmla="*/ 70327 w 291086"/>
                <a:gd name="connsiteY11" fmla="*/ 283997 h 284321"/>
                <a:gd name="connsiteX12" fmla="*/ 63183 w 291086"/>
                <a:gd name="connsiteY12" fmla="*/ 276854 h 284321"/>
                <a:gd name="connsiteX13" fmla="*/ 63183 w 291086"/>
                <a:gd name="connsiteY13" fmla="*/ 163982 h 284321"/>
                <a:gd name="connsiteX14" fmla="*/ 7081 w 291086"/>
                <a:gd name="connsiteY14" fmla="*/ 163982 h 284321"/>
                <a:gd name="connsiteX15" fmla="*/ -63 w 291086"/>
                <a:gd name="connsiteY15" fmla="*/ 156839 h 284321"/>
                <a:gd name="connsiteX16" fmla="*/ 1842 w 291086"/>
                <a:gd name="connsiteY16" fmla="*/ 151981 h 284321"/>
                <a:gd name="connsiteX17" fmla="*/ 140431 w 291086"/>
                <a:gd name="connsiteY17" fmla="*/ 2153 h 284321"/>
                <a:gd name="connsiteX18" fmla="*/ 145670 w 291086"/>
                <a:gd name="connsiteY18" fmla="*/ -133 h 284321"/>
                <a:gd name="connsiteX19" fmla="*/ 145670 w 291086"/>
                <a:gd name="connsiteY19" fmla="*/ -133 h 284321"/>
                <a:gd name="connsiteX20" fmla="*/ 150908 w 291086"/>
                <a:gd name="connsiteY20" fmla="*/ 2153 h 284321"/>
                <a:gd name="connsiteX21" fmla="*/ 289116 w 291086"/>
                <a:gd name="connsiteY21" fmla="*/ 151981 h 284321"/>
                <a:gd name="connsiteX22" fmla="*/ 288735 w 291086"/>
                <a:gd name="connsiteY22" fmla="*/ 162077 h 284321"/>
                <a:gd name="connsiteX23" fmla="*/ 283877 w 291086"/>
                <a:gd name="connsiteY23" fmla="*/ 163982 h 284321"/>
                <a:gd name="connsiteX24" fmla="*/ 227966 w 291086"/>
                <a:gd name="connsiteY24" fmla="*/ 163982 h 284321"/>
                <a:gd name="connsiteX25" fmla="*/ 227966 w 291086"/>
                <a:gd name="connsiteY25" fmla="*/ 277044 h 284321"/>
                <a:gd name="connsiteX26" fmla="*/ 220822 w 291086"/>
                <a:gd name="connsiteY26" fmla="*/ 284188 h 284321"/>
                <a:gd name="connsiteX27" fmla="*/ 220632 w 291086"/>
                <a:gd name="connsiteY27" fmla="*/ 284188 h 28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1086" h="284321">
                  <a:moveTo>
                    <a:pt x="220632" y="284188"/>
                  </a:moveTo>
                  <a:cubicBezTo>
                    <a:pt x="216707" y="284140"/>
                    <a:pt x="213535" y="280968"/>
                    <a:pt x="213488" y="277044"/>
                  </a:cubicBezTo>
                  <a:lnTo>
                    <a:pt x="213488" y="156839"/>
                  </a:lnTo>
                  <a:cubicBezTo>
                    <a:pt x="213488" y="152895"/>
                    <a:pt x="216688" y="149695"/>
                    <a:pt x="220632" y="149695"/>
                  </a:cubicBezTo>
                  <a:lnTo>
                    <a:pt x="267304" y="149695"/>
                  </a:lnTo>
                  <a:lnTo>
                    <a:pt x="145479" y="17583"/>
                  </a:lnTo>
                  <a:lnTo>
                    <a:pt x="23654" y="149504"/>
                  </a:lnTo>
                  <a:lnTo>
                    <a:pt x="70327" y="149504"/>
                  </a:lnTo>
                  <a:cubicBezTo>
                    <a:pt x="74223" y="149447"/>
                    <a:pt x="77414" y="152562"/>
                    <a:pt x="77471" y="156458"/>
                  </a:cubicBezTo>
                  <a:cubicBezTo>
                    <a:pt x="77471" y="156524"/>
                    <a:pt x="77471" y="156582"/>
                    <a:pt x="77471" y="156648"/>
                  </a:cubicBezTo>
                  <a:lnTo>
                    <a:pt x="77471" y="276854"/>
                  </a:lnTo>
                  <a:cubicBezTo>
                    <a:pt x="77471" y="280797"/>
                    <a:pt x="74270" y="283997"/>
                    <a:pt x="70327" y="283997"/>
                  </a:cubicBezTo>
                  <a:cubicBezTo>
                    <a:pt x="66384" y="283997"/>
                    <a:pt x="63183" y="280797"/>
                    <a:pt x="63183" y="276854"/>
                  </a:cubicBezTo>
                  <a:lnTo>
                    <a:pt x="63183" y="163982"/>
                  </a:lnTo>
                  <a:lnTo>
                    <a:pt x="7081" y="163982"/>
                  </a:lnTo>
                  <a:cubicBezTo>
                    <a:pt x="3138" y="163982"/>
                    <a:pt x="-63" y="160782"/>
                    <a:pt x="-63" y="156839"/>
                  </a:cubicBezTo>
                  <a:cubicBezTo>
                    <a:pt x="-63" y="155038"/>
                    <a:pt x="614" y="153305"/>
                    <a:pt x="1842" y="151981"/>
                  </a:cubicBezTo>
                  <a:lnTo>
                    <a:pt x="140431" y="2153"/>
                  </a:lnTo>
                  <a:cubicBezTo>
                    <a:pt x="141793" y="705"/>
                    <a:pt x="143689" y="-124"/>
                    <a:pt x="145670" y="-133"/>
                  </a:cubicBezTo>
                  <a:lnTo>
                    <a:pt x="145670" y="-133"/>
                  </a:lnTo>
                  <a:cubicBezTo>
                    <a:pt x="147651" y="-124"/>
                    <a:pt x="149546" y="705"/>
                    <a:pt x="150908" y="2153"/>
                  </a:cubicBezTo>
                  <a:lnTo>
                    <a:pt x="289116" y="151981"/>
                  </a:lnTo>
                  <a:cubicBezTo>
                    <a:pt x="291802" y="154876"/>
                    <a:pt x="291631" y="159391"/>
                    <a:pt x="288735" y="162077"/>
                  </a:cubicBezTo>
                  <a:cubicBezTo>
                    <a:pt x="287411" y="163306"/>
                    <a:pt x="285678" y="163982"/>
                    <a:pt x="283877" y="163982"/>
                  </a:cubicBezTo>
                  <a:lnTo>
                    <a:pt x="227966" y="163982"/>
                  </a:lnTo>
                  <a:lnTo>
                    <a:pt x="227966" y="277044"/>
                  </a:lnTo>
                  <a:cubicBezTo>
                    <a:pt x="227966" y="280987"/>
                    <a:pt x="224765" y="284188"/>
                    <a:pt x="220822" y="284188"/>
                  </a:cubicBezTo>
                  <a:cubicBezTo>
                    <a:pt x="220765" y="284188"/>
                    <a:pt x="220698" y="284188"/>
                    <a:pt x="220632" y="284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A0ACC9C-3A0E-CC11-A363-7C332BB22D60}"/>
              </a:ext>
            </a:extLst>
          </p:cNvPr>
          <p:cNvGrpSpPr/>
          <p:nvPr/>
        </p:nvGrpSpPr>
        <p:grpSpPr>
          <a:xfrm>
            <a:off x="9751060" y="0"/>
            <a:ext cx="5573620" cy="13716000"/>
            <a:chOff x="975106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9D0F9F9-E02F-DEFB-CCE0-E2B6D4CC5C96}"/>
                </a:ext>
              </a:extLst>
            </p:cNvPr>
            <p:cNvSpPr/>
            <p:nvPr/>
          </p:nvSpPr>
          <p:spPr>
            <a:xfrm>
              <a:off x="9751060" y="0"/>
              <a:ext cx="4875530" cy="137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CDB8B5E5-BBDD-A792-1BE0-3ACD1253945D}"/>
                </a:ext>
              </a:extLst>
            </p:cNvPr>
            <p:cNvSpPr/>
            <p:nvPr/>
          </p:nvSpPr>
          <p:spPr>
            <a:xfrm rot="5400000">
              <a:off x="14038823" y="10838193"/>
              <a:ext cx="1873623" cy="6980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7351CD56-4085-7C7C-998A-29BEA21BC8DC}"/>
              </a:ext>
            </a:extLst>
          </p:cNvPr>
          <p:cNvSpPr txBox="1"/>
          <p:nvPr/>
        </p:nvSpPr>
        <p:spPr>
          <a:xfrm>
            <a:off x="1130861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40" name="!!Main_Title">
            <a:extLst>
              <a:ext uri="{FF2B5EF4-FFF2-40B4-BE49-F238E27FC236}">
                <a16:creationId xmlns:a16="http://schemas.microsoft.com/office/drawing/2014/main" id="{6E137F4C-2AC4-D035-0CCF-DE918CEAF70A}"/>
              </a:ext>
            </a:extLst>
          </p:cNvPr>
          <p:cNvSpPr txBox="1"/>
          <p:nvPr/>
        </p:nvSpPr>
        <p:spPr>
          <a:xfrm>
            <a:off x="975106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IDEATE</a:t>
            </a:r>
          </a:p>
        </p:txBody>
      </p:sp>
      <p:sp>
        <p:nvSpPr>
          <p:cNvPr id="41" name="!!BodyText1">
            <a:extLst>
              <a:ext uri="{FF2B5EF4-FFF2-40B4-BE49-F238E27FC236}">
                <a16:creationId xmlns:a16="http://schemas.microsoft.com/office/drawing/2014/main" id="{C8EAC9A8-B59E-82C2-C1A0-261C3595EB77}"/>
              </a:ext>
            </a:extLst>
          </p:cNvPr>
          <p:cNvSpPr txBox="1"/>
          <p:nvPr/>
        </p:nvSpPr>
        <p:spPr>
          <a:xfrm>
            <a:off x="10321290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Đưa ra nhiều ý tưởng giải pháp, không giới hạn hay đánh giá vội, khuyến khích tư duy đột phá.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3" name="!!Main_Title">
            <a:extLst>
              <a:ext uri="{FF2B5EF4-FFF2-40B4-BE49-F238E27FC236}">
                <a16:creationId xmlns:a16="http://schemas.microsoft.com/office/drawing/2014/main" id="{6338EAE6-2916-1306-E890-66B1BFC88314}"/>
              </a:ext>
            </a:extLst>
          </p:cNvPr>
          <p:cNvSpPr txBox="1"/>
          <p:nvPr/>
        </p:nvSpPr>
        <p:spPr>
          <a:xfrm>
            <a:off x="975106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Tạo 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Ý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tưởng 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S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áng tạo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67A81C0-B99A-1916-E29A-D3BD4D340261}"/>
              </a:ext>
            </a:extLst>
          </p:cNvPr>
          <p:cNvGrpSpPr>
            <a:grpSpLocks noChangeAspect="1"/>
          </p:cNvGrpSpPr>
          <p:nvPr/>
        </p:nvGrpSpPr>
        <p:grpSpPr>
          <a:xfrm>
            <a:off x="11639032" y="1190627"/>
            <a:ext cx="1267102" cy="1388862"/>
            <a:chOff x="8059734" y="3675290"/>
            <a:chExt cx="375451" cy="411529"/>
          </a:xfrm>
          <a:solidFill>
            <a:schemeClr val="bg2"/>
          </a:solidFill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48E8A23-DE11-3C3E-013E-A99FEB84DADC}"/>
                </a:ext>
              </a:extLst>
            </p:cNvPr>
            <p:cNvSpPr/>
            <p:nvPr/>
          </p:nvSpPr>
          <p:spPr>
            <a:xfrm>
              <a:off x="8130736" y="3748949"/>
              <a:ext cx="231663" cy="275378"/>
            </a:xfrm>
            <a:custGeom>
              <a:avLst/>
              <a:gdLst>
                <a:gd name="connsiteX0" fmla="*/ 116096 w 231663"/>
                <a:gd name="connsiteY0" fmla="*/ -115 h 275378"/>
                <a:gd name="connsiteX1" fmla="*/ 115237 w 231663"/>
                <a:gd name="connsiteY1" fmla="*/ -115 h 275378"/>
                <a:gd name="connsiteX2" fmla="*/ -90 w 231663"/>
                <a:gd name="connsiteY2" fmla="*/ 116199 h 275378"/>
                <a:gd name="connsiteX3" fmla="*/ 23682 w 231663"/>
                <a:gd name="connsiteY3" fmla="*/ 186000 h 275378"/>
                <a:gd name="connsiteX4" fmla="*/ 57684 w 231663"/>
                <a:gd name="connsiteY4" fmla="*/ 269895 h 275378"/>
                <a:gd name="connsiteX5" fmla="*/ 63053 w 231663"/>
                <a:gd name="connsiteY5" fmla="*/ 275263 h 275378"/>
                <a:gd name="connsiteX6" fmla="*/ 168351 w 231663"/>
                <a:gd name="connsiteY6" fmla="*/ 275263 h 275378"/>
                <a:gd name="connsiteX7" fmla="*/ 173720 w 231663"/>
                <a:gd name="connsiteY7" fmla="*/ 269895 h 275378"/>
                <a:gd name="connsiteX8" fmla="*/ 207722 w 231663"/>
                <a:gd name="connsiteY8" fmla="*/ 186000 h 275378"/>
                <a:gd name="connsiteX9" fmla="*/ 186182 w 231663"/>
                <a:gd name="connsiteY9" fmla="*/ 23729 h 275378"/>
                <a:gd name="connsiteX10" fmla="*/ 116096 w 231663"/>
                <a:gd name="connsiteY10" fmla="*/ -115 h 275378"/>
                <a:gd name="connsiteX11" fmla="*/ 93762 w 231663"/>
                <a:gd name="connsiteY11" fmla="*/ 148633 h 275378"/>
                <a:gd name="connsiteX12" fmla="*/ 79445 w 231663"/>
                <a:gd name="connsiteY12" fmla="*/ 148633 h 275378"/>
                <a:gd name="connsiteX13" fmla="*/ 70433 w 231663"/>
                <a:gd name="connsiteY13" fmla="*/ 140487 h 275378"/>
                <a:gd name="connsiteX14" fmla="*/ 70426 w 231663"/>
                <a:gd name="connsiteY14" fmla="*/ 139972 h 275378"/>
                <a:gd name="connsiteX15" fmla="*/ 79946 w 231663"/>
                <a:gd name="connsiteY15" fmla="*/ 128304 h 275378"/>
                <a:gd name="connsiteX16" fmla="*/ 82452 w 231663"/>
                <a:gd name="connsiteY16" fmla="*/ 128304 h 275378"/>
                <a:gd name="connsiteX17" fmla="*/ 89610 w 231663"/>
                <a:gd name="connsiteY17" fmla="*/ 130380 h 275378"/>
                <a:gd name="connsiteX18" fmla="*/ 93762 w 231663"/>
                <a:gd name="connsiteY18" fmla="*/ 137896 h 275378"/>
                <a:gd name="connsiteX19" fmla="*/ 104499 w 231663"/>
                <a:gd name="connsiteY19" fmla="*/ 159371 h 275378"/>
                <a:gd name="connsiteX20" fmla="*/ 114950 w 231663"/>
                <a:gd name="connsiteY20" fmla="*/ 159371 h 275378"/>
                <a:gd name="connsiteX21" fmla="*/ 125401 w 231663"/>
                <a:gd name="connsiteY21" fmla="*/ 159371 h 275378"/>
                <a:gd name="connsiteX22" fmla="*/ 125401 w 231663"/>
                <a:gd name="connsiteY22" fmla="*/ 264741 h 275378"/>
                <a:gd name="connsiteX23" fmla="*/ 104499 w 231663"/>
                <a:gd name="connsiteY23" fmla="*/ 264741 h 275378"/>
                <a:gd name="connsiteX24" fmla="*/ 199060 w 231663"/>
                <a:gd name="connsiteY24" fmla="*/ 179557 h 275378"/>
                <a:gd name="connsiteX25" fmla="*/ 162911 w 231663"/>
                <a:gd name="connsiteY25" fmla="*/ 264669 h 275378"/>
                <a:gd name="connsiteX26" fmla="*/ 136712 w 231663"/>
                <a:gd name="connsiteY26" fmla="*/ 264669 h 275378"/>
                <a:gd name="connsiteX27" fmla="*/ 136712 w 231663"/>
                <a:gd name="connsiteY27" fmla="*/ 159371 h 275378"/>
                <a:gd name="connsiteX28" fmla="*/ 151028 w 231663"/>
                <a:gd name="connsiteY28" fmla="*/ 159371 h 275378"/>
                <a:gd name="connsiteX29" fmla="*/ 170355 w 231663"/>
                <a:gd name="connsiteY29" fmla="*/ 140616 h 275378"/>
                <a:gd name="connsiteX30" fmla="*/ 170355 w 231663"/>
                <a:gd name="connsiteY30" fmla="*/ 140545 h 275378"/>
                <a:gd name="connsiteX31" fmla="*/ 151458 w 231663"/>
                <a:gd name="connsiteY31" fmla="*/ 117781 h 275378"/>
                <a:gd name="connsiteX32" fmla="*/ 133920 w 231663"/>
                <a:gd name="connsiteY32" fmla="*/ 122005 h 275378"/>
                <a:gd name="connsiteX33" fmla="*/ 125759 w 231663"/>
                <a:gd name="connsiteY33" fmla="*/ 137824 h 275378"/>
                <a:gd name="connsiteX34" fmla="*/ 125759 w 231663"/>
                <a:gd name="connsiteY34" fmla="*/ 148991 h 275378"/>
                <a:gd name="connsiteX35" fmla="*/ 119675 w 231663"/>
                <a:gd name="connsiteY35" fmla="*/ 148991 h 275378"/>
                <a:gd name="connsiteX36" fmla="*/ 118100 w 231663"/>
                <a:gd name="connsiteY36" fmla="*/ 148991 h 275378"/>
                <a:gd name="connsiteX37" fmla="*/ 112517 w 231663"/>
                <a:gd name="connsiteY37" fmla="*/ 148991 h 275378"/>
                <a:gd name="connsiteX38" fmla="*/ 110942 w 231663"/>
                <a:gd name="connsiteY38" fmla="*/ 148991 h 275378"/>
                <a:gd name="connsiteX39" fmla="*/ 104857 w 231663"/>
                <a:gd name="connsiteY39" fmla="*/ 148991 h 275378"/>
                <a:gd name="connsiteX40" fmla="*/ 104857 w 231663"/>
                <a:gd name="connsiteY40" fmla="*/ 137323 h 275378"/>
                <a:gd name="connsiteX41" fmla="*/ 96625 w 231663"/>
                <a:gd name="connsiteY41" fmla="*/ 121575 h 275378"/>
                <a:gd name="connsiteX42" fmla="*/ 79016 w 231663"/>
                <a:gd name="connsiteY42" fmla="*/ 117352 h 275378"/>
                <a:gd name="connsiteX43" fmla="*/ 60118 w 231663"/>
                <a:gd name="connsiteY43" fmla="*/ 140115 h 275378"/>
                <a:gd name="connsiteX44" fmla="*/ 79445 w 231663"/>
                <a:gd name="connsiteY44" fmla="*/ 158941 h 275378"/>
                <a:gd name="connsiteX45" fmla="*/ 93762 w 231663"/>
                <a:gd name="connsiteY45" fmla="*/ 158941 h 275378"/>
                <a:gd name="connsiteX46" fmla="*/ 93762 w 231663"/>
                <a:gd name="connsiteY46" fmla="*/ 264741 h 275378"/>
                <a:gd name="connsiteX47" fmla="*/ 68135 w 231663"/>
                <a:gd name="connsiteY47" fmla="*/ 264741 h 275378"/>
                <a:gd name="connsiteX48" fmla="*/ 32344 w 231663"/>
                <a:gd name="connsiteY48" fmla="*/ 179629 h 275378"/>
                <a:gd name="connsiteX49" fmla="*/ 51406 w 231663"/>
                <a:gd name="connsiteY49" fmla="*/ 32147 h 275378"/>
                <a:gd name="connsiteX50" fmla="*/ 114807 w 231663"/>
                <a:gd name="connsiteY50" fmla="*/ 10264 h 275378"/>
                <a:gd name="connsiteX51" fmla="*/ 116525 w 231663"/>
                <a:gd name="connsiteY51" fmla="*/ 10264 h 275378"/>
                <a:gd name="connsiteX52" fmla="*/ 221315 w 231663"/>
                <a:gd name="connsiteY52" fmla="*/ 115641 h 275378"/>
                <a:gd name="connsiteX53" fmla="*/ 199418 w 231663"/>
                <a:gd name="connsiteY53" fmla="*/ 179557 h 275378"/>
                <a:gd name="connsiteX54" fmla="*/ 136712 w 231663"/>
                <a:gd name="connsiteY54" fmla="*/ 148633 h 275378"/>
                <a:gd name="connsiteX55" fmla="*/ 136712 w 231663"/>
                <a:gd name="connsiteY55" fmla="*/ 137968 h 275378"/>
                <a:gd name="connsiteX56" fmla="*/ 140863 w 231663"/>
                <a:gd name="connsiteY56" fmla="*/ 130022 h 275378"/>
                <a:gd name="connsiteX57" fmla="*/ 148022 w 231663"/>
                <a:gd name="connsiteY57" fmla="*/ 127874 h 275378"/>
                <a:gd name="connsiteX58" fmla="*/ 150527 w 231663"/>
                <a:gd name="connsiteY58" fmla="*/ 127874 h 275378"/>
                <a:gd name="connsiteX59" fmla="*/ 159976 w 231663"/>
                <a:gd name="connsiteY59" fmla="*/ 139542 h 275378"/>
                <a:gd name="connsiteX60" fmla="*/ 151615 w 231663"/>
                <a:gd name="connsiteY60" fmla="*/ 148218 h 275378"/>
                <a:gd name="connsiteX61" fmla="*/ 150957 w 231663"/>
                <a:gd name="connsiteY61" fmla="*/ 148204 h 275378"/>
                <a:gd name="connsiteX62" fmla="*/ 136712 w 231663"/>
                <a:gd name="connsiteY62" fmla="*/ 148633 h 27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31663" h="275378">
                  <a:moveTo>
                    <a:pt x="116096" y="-115"/>
                  </a:moveTo>
                  <a:lnTo>
                    <a:pt x="115237" y="-115"/>
                  </a:lnTo>
                  <a:cubicBezTo>
                    <a:pt x="51270" y="156"/>
                    <a:pt x="-362" y="52233"/>
                    <a:pt x="-90" y="116199"/>
                  </a:cubicBezTo>
                  <a:cubicBezTo>
                    <a:pt x="17" y="141432"/>
                    <a:pt x="8364" y="165942"/>
                    <a:pt x="23682" y="186000"/>
                  </a:cubicBezTo>
                  <a:cubicBezTo>
                    <a:pt x="41650" y="209121"/>
                    <a:pt x="57684" y="232958"/>
                    <a:pt x="57684" y="269895"/>
                  </a:cubicBezTo>
                  <a:cubicBezTo>
                    <a:pt x="57720" y="272844"/>
                    <a:pt x="60104" y="275227"/>
                    <a:pt x="63053" y="275263"/>
                  </a:cubicBezTo>
                  <a:lnTo>
                    <a:pt x="168351" y="275263"/>
                  </a:lnTo>
                  <a:cubicBezTo>
                    <a:pt x="171315" y="275263"/>
                    <a:pt x="173720" y="272858"/>
                    <a:pt x="173720" y="269895"/>
                  </a:cubicBezTo>
                  <a:cubicBezTo>
                    <a:pt x="173720" y="232958"/>
                    <a:pt x="189826" y="209121"/>
                    <a:pt x="207722" y="186000"/>
                  </a:cubicBezTo>
                  <a:cubicBezTo>
                    <a:pt x="246584" y="135240"/>
                    <a:pt x="236942" y="62591"/>
                    <a:pt x="186182" y="23729"/>
                  </a:cubicBezTo>
                  <a:cubicBezTo>
                    <a:pt x="166061" y="8324"/>
                    <a:pt x="141436" y="-51"/>
                    <a:pt x="116096" y="-115"/>
                  </a:cubicBezTo>
                  <a:close/>
                  <a:moveTo>
                    <a:pt x="93762" y="148633"/>
                  </a:moveTo>
                  <a:cubicBezTo>
                    <a:pt x="89324" y="148633"/>
                    <a:pt x="84528" y="148633"/>
                    <a:pt x="79445" y="148633"/>
                  </a:cubicBezTo>
                  <a:cubicBezTo>
                    <a:pt x="74707" y="148870"/>
                    <a:pt x="70676" y="145219"/>
                    <a:pt x="70433" y="140487"/>
                  </a:cubicBezTo>
                  <a:cubicBezTo>
                    <a:pt x="70426" y="140316"/>
                    <a:pt x="70426" y="140144"/>
                    <a:pt x="70426" y="139972"/>
                  </a:cubicBezTo>
                  <a:cubicBezTo>
                    <a:pt x="70032" y="134181"/>
                    <a:pt x="74198" y="129084"/>
                    <a:pt x="79946" y="128304"/>
                  </a:cubicBezTo>
                  <a:lnTo>
                    <a:pt x="82452" y="128304"/>
                  </a:lnTo>
                  <a:cubicBezTo>
                    <a:pt x="85007" y="128146"/>
                    <a:pt x="87534" y="128884"/>
                    <a:pt x="89610" y="130380"/>
                  </a:cubicBezTo>
                  <a:cubicBezTo>
                    <a:pt x="91801" y="132348"/>
                    <a:pt x="93261" y="134997"/>
                    <a:pt x="93762" y="137896"/>
                  </a:cubicBezTo>
                  <a:close/>
                  <a:moveTo>
                    <a:pt x="104499" y="159371"/>
                  </a:moveTo>
                  <a:lnTo>
                    <a:pt x="114950" y="159371"/>
                  </a:lnTo>
                  <a:lnTo>
                    <a:pt x="125401" y="159371"/>
                  </a:lnTo>
                  <a:lnTo>
                    <a:pt x="125401" y="264741"/>
                  </a:lnTo>
                  <a:lnTo>
                    <a:pt x="104499" y="264741"/>
                  </a:lnTo>
                  <a:close/>
                  <a:moveTo>
                    <a:pt x="199060" y="179557"/>
                  </a:moveTo>
                  <a:cubicBezTo>
                    <a:pt x="180807" y="203108"/>
                    <a:pt x="164342" y="227374"/>
                    <a:pt x="162911" y="264669"/>
                  </a:cubicBezTo>
                  <a:lnTo>
                    <a:pt x="136712" y="264669"/>
                  </a:lnTo>
                  <a:lnTo>
                    <a:pt x="136712" y="159371"/>
                  </a:lnTo>
                  <a:cubicBezTo>
                    <a:pt x="141293" y="159371"/>
                    <a:pt x="146232" y="159371"/>
                    <a:pt x="151028" y="159371"/>
                  </a:cubicBezTo>
                  <a:cubicBezTo>
                    <a:pt x="161544" y="159528"/>
                    <a:pt x="170198" y="151132"/>
                    <a:pt x="170355" y="140616"/>
                  </a:cubicBezTo>
                  <a:cubicBezTo>
                    <a:pt x="170355" y="140595"/>
                    <a:pt x="170355" y="140566"/>
                    <a:pt x="170355" y="140545"/>
                  </a:cubicBezTo>
                  <a:cubicBezTo>
                    <a:pt x="171121" y="129134"/>
                    <a:pt x="162811" y="119127"/>
                    <a:pt x="151458" y="117781"/>
                  </a:cubicBezTo>
                  <a:cubicBezTo>
                    <a:pt x="145280" y="116643"/>
                    <a:pt x="138902" y="118175"/>
                    <a:pt x="133920" y="122005"/>
                  </a:cubicBezTo>
                  <a:cubicBezTo>
                    <a:pt x="129238" y="126013"/>
                    <a:pt x="126311" y="131690"/>
                    <a:pt x="125759" y="137824"/>
                  </a:cubicBezTo>
                  <a:lnTo>
                    <a:pt x="125759" y="148991"/>
                  </a:lnTo>
                  <a:lnTo>
                    <a:pt x="119675" y="148991"/>
                  </a:lnTo>
                  <a:cubicBezTo>
                    <a:pt x="119152" y="148920"/>
                    <a:pt x="118623" y="148920"/>
                    <a:pt x="118100" y="148991"/>
                  </a:cubicBezTo>
                  <a:lnTo>
                    <a:pt x="112517" y="148991"/>
                  </a:lnTo>
                  <a:cubicBezTo>
                    <a:pt x="111994" y="148920"/>
                    <a:pt x="111464" y="148920"/>
                    <a:pt x="110942" y="148991"/>
                  </a:cubicBezTo>
                  <a:lnTo>
                    <a:pt x="104857" y="148991"/>
                  </a:lnTo>
                  <a:lnTo>
                    <a:pt x="104857" y="137323"/>
                  </a:lnTo>
                  <a:cubicBezTo>
                    <a:pt x="104242" y="131210"/>
                    <a:pt x="101292" y="125570"/>
                    <a:pt x="96625" y="121575"/>
                  </a:cubicBezTo>
                  <a:cubicBezTo>
                    <a:pt x="91614" y="117753"/>
                    <a:pt x="85222" y="116221"/>
                    <a:pt x="79016" y="117352"/>
                  </a:cubicBezTo>
                  <a:cubicBezTo>
                    <a:pt x="67663" y="118697"/>
                    <a:pt x="59352" y="128705"/>
                    <a:pt x="60118" y="140115"/>
                  </a:cubicBezTo>
                  <a:cubicBezTo>
                    <a:pt x="60276" y="150645"/>
                    <a:pt x="68916" y="159063"/>
                    <a:pt x="79445" y="158941"/>
                  </a:cubicBezTo>
                  <a:cubicBezTo>
                    <a:pt x="84456" y="158941"/>
                    <a:pt x="89395" y="158941"/>
                    <a:pt x="93762" y="158941"/>
                  </a:cubicBezTo>
                  <a:lnTo>
                    <a:pt x="93762" y="264741"/>
                  </a:lnTo>
                  <a:lnTo>
                    <a:pt x="68135" y="264741"/>
                  </a:lnTo>
                  <a:cubicBezTo>
                    <a:pt x="66632" y="227446"/>
                    <a:pt x="50240" y="203179"/>
                    <a:pt x="32344" y="179629"/>
                  </a:cubicBezTo>
                  <a:cubicBezTo>
                    <a:pt x="-3118" y="133637"/>
                    <a:pt x="5415" y="67609"/>
                    <a:pt x="51406" y="32147"/>
                  </a:cubicBezTo>
                  <a:cubicBezTo>
                    <a:pt x="69581" y="18124"/>
                    <a:pt x="91851" y="10443"/>
                    <a:pt x="114807" y="10264"/>
                  </a:cubicBezTo>
                  <a:cubicBezTo>
                    <a:pt x="115380" y="10343"/>
                    <a:pt x="115953" y="10343"/>
                    <a:pt x="116525" y="10264"/>
                  </a:cubicBezTo>
                  <a:cubicBezTo>
                    <a:pt x="174564" y="10421"/>
                    <a:pt x="221480" y="57602"/>
                    <a:pt x="221315" y="115641"/>
                  </a:cubicBezTo>
                  <a:cubicBezTo>
                    <a:pt x="221251" y="138777"/>
                    <a:pt x="213556" y="161239"/>
                    <a:pt x="199418" y="179557"/>
                  </a:cubicBezTo>
                  <a:close/>
                  <a:moveTo>
                    <a:pt x="136712" y="148633"/>
                  </a:moveTo>
                  <a:lnTo>
                    <a:pt x="136712" y="137968"/>
                  </a:lnTo>
                  <a:cubicBezTo>
                    <a:pt x="137148" y="134925"/>
                    <a:pt x="138608" y="132119"/>
                    <a:pt x="140863" y="130022"/>
                  </a:cubicBezTo>
                  <a:cubicBezTo>
                    <a:pt x="142918" y="128476"/>
                    <a:pt x="145459" y="127717"/>
                    <a:pt x="148022" y="127874"/>
                  </a:cubicBezTo>
                  <a:lnTo>
                    <a:pt x="150527" y="127874"/>
                  </a:lnTo>
                  <a:cubicBezTo>
                    <a:pt x="156268" y="128655"/>
                    <a:pt x="160405" y="133766"/>
                    <a:pt x="159976" y="139542"/>
                  </a:cubicBezTo>
                  <a:cubicBezTo>
                    <a:pt x="160062" y="144245"/>
                    <a:pt x="156318" y="148132"/>
                    <a:pt x="151615" y="148218"/>
                  </a:cubicBezTo>
                  <a:cubicBezTo>
                    <a:pt x="151393" y="148218"/>
                    <a:pt x="151178" y="148218"/>
                    <a:pt x="150957" y="148204"/>
                  </a:cubicBezTo>
                  <a:cubicBezTo>
                    <a:pt x="145659" y="148490"/>
                    <a:pt x="140863" y="148633"/>
                    <a:pt x="136712" y="14863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A0D150A-DD5E-E46C-D595-FB71BC739E6B}"/>
                </a:ext>
              </a:extLst>
            </p:cNvPr>
            <p:cNvSpPr/>
            <p:nvPr/>
          </p:nvSpPr>
          <p:spPr>
            <a:xfrm>
              <a:off x="8187938" y="4034421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05D8AA01-BE02-0594-0EC4-1F042CE2BC5E}"/>
                </a:ext>
              </a:extLst>
            </p:cNvPr>
            <p:cNvSpPr/>
            <p:nvPr/>
          </p:nvSpPr>
          <p:spPr>
            <a:xfrm>
              <a:off x="8187938" y="4054607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8F4574F-4A05-49CC-5BCA-F1F7A836415B}"/>
                </a:ext>
              </a:extLst>
            </p:cNvPr>
            <p:cNvSpPr/>
            <p:nvPr/>
          </p:nvSpPr>
          <p:spPr>
            <a:xfrm>
              <a:off x="8197745" y="4076082"/>
              <a:ext cx="96636" cy="10737"/>
            </a:xfrm>
            <a:custGeom>
              <a:avLst/>
              <a:gdLst>
                <a:gd name="connsiteX0" fmla="*/ 91177 w 96636"/>
                <a:gd name="connsiteY0" fmla="*/ -115 h 10737"/>
                <a:gd name="connsiteX1" fmla="*/ 5277 w 96636"/>
                <a:gd name="connsiteY1" fmla="*/ -115 h 10737"/>
                <a:gd name="connsiteX2" fmla="*/ -91 w 96636"/>
                <a:gd name="connsiteY2" fmla="*/ 5253 h 10737"/>
                <a:gd name="connsiteX3" fmla="*/ 5277 w 96636"/>
                <a:gd name="connsiteY3" fmla="*/ 10622 h 10737"/>
                <a:gd name="connsiteX4" fmla="*/ 91177 w 96636"/>
                <a:gd name="connsiteY4" fmla="*/ 10622 h 10737"/>
                <a:gd name="connsiteX5" fmla="*/ 96545 w 96636"/>
                <a:gd name="connsiteY5" fmla="*/ 5253 h 10737"/>
                <a:gd name="connsiteX6" fmla="*/ 91177 w 96636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36" h="10737">
                  <a:moveTo>
                    <a:pt x="9117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91177" y="10622"/>
                  </a:lnTo>
                  <a:cubicBezTo>
                    <a:pt x="94140" y="10622"/>
                    <a:pt x="96545" y="8217"/>
                    <a:pt x="96545" y="5253"/>
                  </a:cubicBezTo>
                  <a:cubicBezTo>
                    <a:pt x="96545" y="2290"/>
                    <a:pt x="94140" y="-115"/>
                    <a:pt x="9117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128244A3-653B-7271-56AE-665C2B0568BB}"/>
                </a:ext>
              </a:extLst>
            </p:cNvPr>
            <p:cNvSpPr/>
            <p:nvPr/>
          </p:nvSpPr>
          <p:spPr>
            <a:xfrm>
              <a:off x="8237612" y="3675290"/>
              <a:ext cx="10741" cy="57838"/>
            </a:xfrm>
            <a:custGeom>
              <a:avLst/>
              <a:gdLst>
                <a:gd name="connsiteX0" fmla="*/ 5282 w 10741"/>
                <a:gd name="connsiteY0" fmla="*/ 57723 h 57838"/>
                <a:gd name="connsiteX1" fmla="*/ 10651 w 10741"/>
                <a:gd name="connsiteY1" fmla="*/ 52355 h 57838"/>
                <a:gd name="connsiteX2" fmla="*/ 10651 w 10741"/>
                <a:gd name="connsiteY2" fmla="*/ 5253 h 57838"/>
                <a:gd name="connsiteX3" fmla="*/ 5282 w 10741"/>
                <a:gd name="connsiteY3" fmla="*/ -115 h 57838"/>
                <a:gd name="connsiteX4" fmla="*/ -87 w 10741"/>
                <a:gd name="connsiteY4" fmla="*/ 5253 h 57838"/>
                <a:gd name="connsiteX5" fmla="*/ -87 w 10741"/>
                <a:gd name="connsiteY5" fmla="*/ 52068 h 57838"/>
                <a:gd name="connsiteX6" fmla="*/ 5132 w 10741"/>
                <a:gd name="connsiteY6" fmla="*/ 57716 h 57838"/>
                <a:gd name="connsiteX7" fmla="*/ 5282 w 10741"/>
                <a:gd name="connsiteY7" fmla="*/ 57723 h 5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41" h="57838">
                  <a:moveTo>
                    <a:pt x="5282" y="57723"/>
                  </a:moveTo>
                  <a:cubicBezTo>
                    <a:pt x="8231" y="57688"/>
                    <a:pt x="10615" y="55304"/>
                    <a:pt x="10651" y="52355"/>
                  </a:cubicBezTo>
                  <a:lnTo>
                    <a:pt x="10651" y="5253"/>
                  </a:lnTo>
                  <a:cubicBezTo>
                    <a:pt x="10651" y="2290"/>
                    <a:pt x="8245" y="-115"/>
                    <a:pt x="5282" y="-115"/>
                  </a:cubicBezTo>
                  <a:cubicBezTo>
                    <a:pt x="2318" y="-115"/>
                    <a:pt x="-87" y="2290"/>
                    <a:pt x="-87" y="5253"/>
                  </a:cubicBezTo>
                  <a:lnTo>
                    <a:pt x="-87" y="52068"/>
                  </a:lnTo>
                  <a:cubicBezTo>
                    <a:pt x="-208" y="55068"/>
                    <a:pt x="2132" y="57602"/>
                    <a:pt x="5132" y="57716"/>
                  </a:cubicBezTo>
                  <a:cubicBezTo>
                    <a:pt x="5182" y="57723"/>
                    <a:pt x="5232" y="57723"/>
                    <a:pt x="5282" y="577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FD78F89-7627-4247-168E-B113EA078EA7}"/>
                </a:ext>
              </a:extLst>
            </p:cNvPr>
            <p:cNvSpPr/>
            <p:nvPr/>
          </p:nvSpPr>
          <p:spPr>
            <a:xfrm>
              <a:off x="8339738" y="3722258"/>
              <a:ext cx="44184" cy="44158"/>
            </a:xfrm>
            <a:custGeom>
              <a:avLst/>
              <a:gdLst>
                <a:gd name="connsiteX0" fmla="*/ 5305 w 44184"/>
                <a:gd name="connsiteY0" fmla="*/ 44042 h 44158"/>
                <a:gd name="connsiteX1" fmla="*/ 9099 w 44184"/>
                <a:gd name="connsiteY1" fmla="*/ 42467 h 44158"/>
                <a:gd name="connsiteX2" fmla="*/ 42385 w 44184"/>
                <a:gd name="connsiteY2" fmla="*/ 9181 h 44158"/>
                <a:gd name="connsiteX3" fmla="*/ 42650 w 44184"/>
                <a:gd name="connsiteY3" fmla="*/ 1593 h 44158"/>
                <a:gd name="connsiteX4" fmla="*/ 35062 w 44184"/>
                <a:gd name="connsiteY4" fmla="*/ 1328 h 44158"/>
                <a:gd name="connsiteX5" fmla="*/ 34797 w 44184"/>
                <a:gd name="connsiteY5" fmla="*/ 1593 h 44158"/>
                <a:gd name="connsiteX6" fmla="*/ 1511 w 44184"/>
                <a:gd name="connsiteY6" fmla="*/ 34879 h 44158"/>
                <a:gd name="connsiteX7" fmla="*/ 1411 w 44184"/>
                <a:gd name="connsiteY7" fmla="*/ 42367 h 44158"/>
                <a:gd name="connsiteX8" fmla="*/ 1511 w 44184"/>
                <a:gd name="connsiteY8" fmla="*/ 42467 h 44158"/>
                <a:gd name="connsiteX9" fmla="*/ 5305 w 44184"/>
                <a:gd name="connsiteY9" fmla="*/ 44042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84" h="44158">
                  <a:moveTo>
                    <a:pt x="5305" y="44042"/>
                  </a:moveTo>
                  <a:cubicBezTo>
                    <a:pt x="6729" y="44049"/>
                    <a:pt x="8096" y="43484"/>
                    <a:pt x="9099" y="42467"/>
                  </a:cubicBezTo>
                  <a:lnTo>
                    <a:pt x="42385" y="9181"/>
                  </a:lnTo>
                  <a:cubicBezTo>
                    <a:pt x="44554" y="7162"/>
                    <a:pt x="44675" y="3762"/>
                    <a:pt x="42650" y="1593"/>
                  </a:cubicBezTo>
                  <a:cubicBezTo>
                    <a:pt x="40631" y="-576"/>
                    <a:pt x="37231" y="-697"/>
                    <a:pt x="35062" y="1328"/>
                  </a:cubicBezTo>
                  <a:cubicBezTo>
                    <a:pt x="34976" y="1414"/>
                    <a:pt x="34883" y="1500"/>
                    <a:pt x="34797" y="1593"/>
                  </a:cubicBezTo>
                  <a:lnTo>
                    <a:pt x="1511" y="34879"/>
                  </a:lnTo>
                  <a:cubicBezTo>
                    <a:pt x="-587" y="36919"/>
                    <a:pt x="-629" y="40277"/>
                    <a:pt x="1411" y="42367"/>
                  </a:cubicBezTo>
                  <a:cubicBezTo>
                    <a:pt x="1446" y="42403"/>
                    <a:pt x="1475" y="42438"/>
                    <a:pt x="1511" y="42467"/>
                  </a:cubicBezTo>
                  <a:cubicBezTo>
                    <a:pt x="2499" y="43505"/>
                    <a:pt x="3873" y="44078"/>
                    <a:pt x="5305" y="4404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052CE0B-062C-4964-C159-ECE5454D6764}"/>
                </a:ext>
              </a:extLst>
            </p:cNvPr>
            <p:cNvSpPr/>
            <p:nvPr/>
          </p:nvSpPr>
          <p:spPr>
            <a:xfrm>
              <a:off x="8113573" y="3722043"/>
              <a:ext cx="44184" cy="44158"/>
            </a:xfrm>
            <a:custGeom>
              <a:avLst/>
              <a:gdLst>
                <a:gd name="connsiteX0" fmla="*/ 34904 w 44184"/>
                <a:gd name="connsiteY0" fmla="*/ 42467 h 44158"/>
                <a:gd name="connsiteX1" fmla="*/ 38697 w 44184"/>
                <a:gd name="connsiteY1" fmla="*/ 44042 h 44158"/>
                <a:gd name="connsiteX2" fmla="*/ 42491 w 44184"/>
                <a:gd name="connsiteY2" fmla="*/ 42467 h 44158"/>
                <a:gd name="connsiteX3" fmla="*/ 42591 w 44184"/>
                <a:gd name="connsiteY3" fmla="*/ 34980 h 44158"/>
                <a:gd name="connsiteX4" fmla="*/ 42491 w 44184"/>
                <a:gd name="connsiteY4" fmla="*/ 34879 h 44158"/>
                <a:gd name="connsiteX5" fmla="*/ 9205 w 44184"/>
                <a:gd name="connsiteY5" fmla="*/ 1593 h 44158"/>
                <a:gd name="connsiteX6" fmla="*/ 1618 w 44184"/>
                <a:gd name="connsiteY6" fmla="*/ 1328 h 44158"/>
                <a:gd name="connsiteX7" fmla="*/ 1353 w 44184"/>
                <a:gd name="connsiteY7" fmla="*/ 8916 h 44158"/>
                <a:gd name="connsiteX8" fmla="*/ 1618 w 44184"/>
                <a:gd name="connsiteY8" fmla="*/ 9181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84" h="44158">
                  <a:moveTo>
                    <a:pt x="34904" y="42467"/>
                  </a:moveTo>
                  <a:cubicBezTo>
                    <a:pt x="35906" y="43484"/>
                    <a:pt x="37273" y="44049"/>
                    <a:pt x="38697" y="44042"/>
                  </a:cubicBezTo>
                  <a:cubicBezTo>
                    <a:pt x="40129" y="44078"/>
                    <a:pt x="41503" y="43505"/>
                    <a:pt x="42491" y="42467"/>
                  </a:cubicBezTo>
                  <a:cubicBezTo>
                    <a:pt x="44589" y="40427"/>
                    <a:pt x="44632" y="37070"/>
                    <a:pt x="42591" y="34980"/>
                  </a:cubicBezTo>
                  <a:cubicBezTo>
                    <a:pt x="42556" y="34944"/>
                    <a:pt x="42527" y="34908"/>
                    <a:pt x="42491" y="34879"/>
                  </a:cubicBezTo>
                  <a:lnTo>
                    <a:pt x="9205" y="1593"/>
                  </a:lnTo>
                  <a:cubicBezTo>
                    <a:pt x="7187" y="-576"/>
                    <a:pt x="3787" y="-697"/>
                    <a:pt x="1618" y="1328"/>
                  </a:cubicBezTo>
                  <a:cubicBezTo>
                    <a:pt x="-551" y="3347"/>
                    <a:pt x="-673" y="6747"/>
                    <a:pt x="1353" y="8916"/>
                  </a:cubicBezTo>
                  <a:cubicBezTo>
                    <a:pt x="1439" y="9009"/>
                    <a:pt x="1524" y="9095"/>
                    <a:pt x="1618" y="9181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795F9481-DB9F-E3B9-10A8-B8AED0BE66BE}"/>
                </a:ext>
              </a:extLst>
            </p:cNvPr>
            <p:cNvSpPr/>
            <p:nvPr/>
          </p:nvSpPr>
          <p:spPr>
            <a:xfrm>
              <a:off x="8356380" y="3931100"/>
              <a:ext cx="44009" cy="44050"/>
            </a:xfrm>
            <a:custGeom>
              <a:avLst/>
              <a:gdLst>
                <a:gd name="connsiteX0" fmla="*/ 9064 w 44009"/>
                <a:gd name="connsiteY0" fmla="*/ 1487 h 44050"/>
                <a:gd name="connsiteX1" fmla="*/ 1577 w 44009"/>
                <a:gd name="connsiteY1" fmla="*/ 1386 h 44050"/>
                <a:gd name="connsiteX2" fmla="*/ 1476 w 44009"/>
                <a:gd name="connsiteY2" fmla="*/ 1487 h 44050"/>
                <a:gd name="connsiteX3" fmla="*/ 1476 w 44009"/>
                <a:gd name="connsiteY3" fmla="*/ 9074 h 44050"/>
                <a:gd name="connsiteX4" fmla="*/ 34762 w 44009"/>
                <a:gd name="connsiteY4" fmla="*/ 42360 h 44050"/>
                <a:gd name="connsiteX5" fmla="*/ 38556 w 44009"/>
                <a:gd name="connsiteY5" fmla="*/ 43935 h 44050"/>
                <a:gd name="connsiteX6" fmla="*/ 42350 w 44009"/>
                <a:gd name="connsiteY6" fmla="*/ 42360 h 44050"/>
                <a:gd name="connsiteX7" fmla="*/ 42350 w 44009"/>
                <a:gd name="connsiteY7" fmla="*/ 34773 h 4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9" h="44050">
                  <a:moveTo>
                    <a:pt x="9064" y="1487"/>
                  </a:moveTo>
                  <a:cubicBezTo>
                    <a:pt x="7024" y="-611"/>
                    <a:pt x="3667" y="-654"/>
                    <a:pt x="1577" y="1386"/>
                  </a:cubicBezTo>
                  <a:cubicBezTo>
                    <a:pt x="1541" y="1422"/>
                    <a:pt x="1505" y="1451"/>
                    <a:pt x="1476" y="1487"/>
                  </a:cubicBezTo>
                  <a:cubicBezTo>
                    <a:pt x="-614" y="3584"/>
                    <a:pt x="-614" y="6977"/>
                    <a:pt x="1476" y="9074"/>
                  </a:cubicBezTo>
                  <a:lnTo>
                    <a:pt x="34762" y="42360"/>
                  </a:lnTo>
                  <a:cubicBezTo>
                    <a:pt x="35786" y="43341"/>
                    <a:pt x="37139" y="43907"/>
                    <a:pt x="38556" y="43935"/>
                  </a:cubicBezTo>
                  <a:cubicBezTo>
                    <a:pt x="39974" y="43921"/>
                    <a:pt x="41334" y="43355"/>
                    <a:pt x="42350" y="42360"/>
                  </a:cubicBezTo>
                  <a:cubicBezTo>
                    <a:pt x="44440" y="40263"/>
                    <a:pt x="44440" y="36870"/>
                    <a:pt x="42350" y="3477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8B1A76FD-F34A-33D9-BA8A-A4E7718E8390}"/>
                </a:ext>
              </a:extLst>
            </p:cNvPr>
            <p:cNvSpPr/>
            <p:nvPr/>
          </p:nvSpPr>
          <p:spPr>
            <a:xfrm>
              <a:off x="8097072" y="3931406"/>
              <a:ext cx="43916" cy="43888"/>
            </a:xfrm>
            <a:custGeom>
              <a:avLst/>
              <a:gdLst>
                <a:gd name="connsiteX0" fmla="*/ 34797 w 43916"/>
                <a:gd name="connsiteY0" fmla="*/ 1323 h 43888"/>
                <a:gd name="connsiteX1" fmla="*/ 1511 w 43916"/>
                <a:gd name="connsiteY1" fmla="*/ 34609 h 43888"/>
                <a:gd name="connsiteX2" fmla="*/ 1411 w 43916"/>
                <a:gd name="connsiteY2" fmla="*/ 42097 h 43888"/>
                <a:gd name="connsiteX3" fmla="*/ 1511 w 43916"/>
                <a:gd name="connsiteY3" fmla="*/ 42197 h 43888"/>
                <a:gd name="connsiteX4" fmla="*/ 5305 w 43916"/>
                <a:gd name="connsiteY4" fmla="*/ 43772 h 43888"/>
                <a:gd name="connsiteX5" fmla="*/ 9099 w 43916"/>
                <a:gd name="connsiteY5" fmla="*/ 42197 h 43888"/>
                <a:gd name="connsiteX6" fmla="*/ 42385 w 43916"/>
                <a:gd name="connsiteY6" fmla="*/ 8911 h 43888"/>
                <a:gd name="connsiteX7" fmla="*/ 42120 w 43916"/>
                <a:gd name="connsiteY7" fmla="*/ 1323 h 43888"/>
                <a:gd name="connsiteX8" fmla="*/ 34797 w 43916"/>
                <a:gd name="connsiteY8" fmla="*/ 1323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16" h="43888">
                  <a:moveTo>
                    <a:pt x="34797" y="1323"/>
                  </a:moveTo>
                  <a:lnTo>
                    <a:pt x="1511" y="34609"/>
                  </a:lnTo>
                  <a:cubicBezTo>
                    <a:pt x="-586" y="36649"/>
                    <a:pt x="-629" y="40007"/>
                    <a:pt x="1411" y="42097"/>
                  </a:cubicBezTo>
                  <a:cubicBezTo>
                    <a:pt x="1446" y="42133"/>
                    <a:pt x="1475" y="42168"/>
                    <a:pt x="1511" y="42197"/>
                  </a:cubicBezTo>
                  <a:cubicBezTo>
                    <a:pt x="2499" y="43235"/>
                    <a:pt x="3873" y="43808"/>
                    <a:pt x="5305" y="43772"/>
                  </a:cubicBezTo>
                  <a:cubicBezTo>
                    <a:pt x="6729" y="43779"/>
                    <a:pt x="8097" y="43213"/>
                    <a:pt x="9099" y="42197"/>
                  </a:cubicBezTo>
                  <a:lnTo>
                    <a:pt x="42385" y="8911"/>
                  </a:lnTo>
                  <a:cubicBezTo>
                    <a:pt x="44403" y="6742"/>
                    <a:pt x="44289" y="3342"/>
                    <a:pt x="42120" y="1323"/>
                  </a:cubicBezTo>
                  <a:cubicBezTo>
                    <a:pt x="40058" y="-595"/>
                    <a:pt x="36858" y="-595"/>
                    <a:pt x="34797" y="13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502FF7D4-4631-E2BA-1A87-29AB31ED9675}"/>
                </a:ext>
              </a:extLst>
            </p:cNvPr>
            <p:cNvSpPr/>
            <p:nvPr/>
          </p:nvSpPr>
          <p:spPr>
            <a:xfrm>
              <a:off x="8377418" y="3855392"/>
              <a:ext cx="57767" cy="10737"/>
            </a:xfrm>
            <a:custGeom>
              <a:avLst/>
              <a:gdLst>
                <a:gd name="connsiteX0" fmla="*/ 52307 w 57767"/>
                <a:gd name="connsiteY0" fmla="*/ -115 h 10737"/>
                <a:gd name="connsiteX1" fmla="*/ 5277 w 57767"/>
                <a:gd name="connsiteY1" fmla="*/ -115 h 10737"/>
                <a:gd name="connsiteX2" fmla="*/ -91 w 57767"/>
                <a:gd name="connsiteY2" fmla="*/ 5253 h 10737"/>
                <a:gd name="connsiteX3" fmla="*/ 5277 w 57767"/>
                <a:gd name="connsiteY3" fmla="*/ 10622 h 10737"/>
                <a:gd name="connsiteX4" fmla="*/ 52307 w 57767"/>
                <a:gd name="connsiteY4" fmla="*/ 10622 h 10737"/>
                <a:gd name="connsiteX5" fmla="*/ 57676 w 57767"/>
                <a:gd name="connsiteY5" fmla="*/ 5253 h 10737"/>
                <a:gd name="connsiteX6" fmla="*/ 52307 w 57767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767" h="10737">
                  <a:moveTo>
                    <a:pt x="5230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07" y="10622"/>
                  </a:lnTo>
                  <a:cubicBezTo>
                    <a:pt x="55271" y="10622"/>
                    <a:pt x="57676" y="8217"/>
                    <a:pt x="57676" y="5253"/>
                  </a:cubicBezTo>
                  <a:cubicBezTo>
                    <a:pt x="57676" y="2290"/>
                    <a:pt x="55271" y="-115"/>
                    <a:pt x="5230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7C5C14-8889-9EFC-79C9-F365BE4FB4BC}"/>
                </a:ext>
              </a:extLst>
            </p:cNvPr>
            <p:cNvSpPr/>
            <p:nvPr/>
          </p:nvSpPr>
          <p:spPr>
            <a:xfrm>
              <a:off x="8059734" y="3855392"/>
              <a:ext cx="57838" cy="10737"/>
            </a:xfrm>
            <a:custGeom>
              <a:avLst/>
              <a:gdLst>
                <a:gd name="connsiteX0" fmla="*/ 57748 w 57838"/>
                <a:gd name="connsiteY0" fmla="*/ 5253 h 10737"/>
                <a:gd name="connsiteX1" fmla="*/ 52379 w 57838"/>
                <a:gd name="connsiteY1" fmla="*/ -115 h 10737"/>
                <a:gd name="connsiteX2" fmla="*/ 5277 w 57838"/>
                <a:gd name="connsiteY2" fmla="*/ -115 h 10737"/>
                <a:gd name="connsiteX3" fmla="*/ -91 w 57838"/>
                <a:gd name="connsiteY3" fmla="*/ 5253 h 10737"/>
                <a:gd name="connsiteX4" fmla="*/ 5277 w 57838"/>
                <a:gd name="connsiteY4" fmla="*/ 10622 h 10737"/>
                <a:gd name="connsiteX5" fmla="*/ 52379 w 57838"/>
                <a:gd name="connsiteY5" fmla="*/ 10622 h 10737"/>
                <a:gd name="connsiteX6" fmla="*/ 57748 w 57838"/>
                <a:gd name="connsiteY6" fmla="*/ 5253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838" h="10737">
                  <a:moveTo>
                    <a:pt x="57748" y="5253"/>
                  </a:moveTo>
                  <a:cubicBezTo>
                    <a:pt x="57712" y="2304"/>
                    <a:pt x="55328" y="-80"/>
                    <a:pt x="52379" y="-115"/>
                  </a:cubicBez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79" y="10622"/>
                  </a:lnTo>
                  <a:cubicBezTo>
                    <a:pt x="55342" y="10622"/>
                    <a:pt x="57748" y="8217"/>
                    <a:pt x="57748" y="525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94C7711-3DF5-6723-7617-8959C724D194}"/>
              </a:ext>
            </a:extLst>
          </p:cNvPr>
          <p:cNvGrpSpPr/>
          <p:nvPr/>
        </p:nvGrpSpPr>
        <p:grpSpPr>
          <a:xfrm>
            <a:off x="4875530" y="0"/>
            <a:ext cx="5573620" cy="13716000"/>
            <a:chOff x="487553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4CE5B4E-F171-D9E1-92FB-E16C41B5FDD6}"/>
                </a:ext>
              </a:extLst>
            </p:cNvPr>
            <p:cNvSpPr/>
            <p:nvPr/>
          </p:nvSpPr>
          <p:spPr>
            <a:xfrm>
              <a:off x="4875530" y="0"/>
              <a:ext cx="4875530" cy="1371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3BDFC126-CEAB-C473-5730-1BB3A6060DC1}"/>
                </a:ext>
              </a:extLst>
            </p:cNvPr>
            <p:cNvSpPr/>
            <p:nvPr/>
          </p:nvSpPr>
          <p:spPr>
            <a:xfrm rot="5400000">
              <a:off x="9163293" y="10838193"/>
              <a:ext cx="1873623" cy="6980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C1F50216-5F75-BFB6-5B33-A40F85BB9C21}"/>
              </a:ext>
            </a:extLst>
          </p:cNvPr>
          <p:cNvSpPr txBox="1"/>
          <p:nvPr/>
        </p:nvSpPr>
        <p:spPr>
          <a:xfrm>
            <a:off x="643308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33" name="!!Main_Title">
            <a:extLst>
              <a:ext uri="{FF2B5EF4-FFF2-40B4-BE49-F238E27FC236}">
                <a16:creationId xmlns:a16="http://schemas.microsoft.com/office/drawing/2014/main" id="{CDD38655-1C8D-82FE-20B6-F5130A735E1F}"/>
              </a:ext>
            </a:extLst>
          </p:cNvPr>
          <p:cNvSpPr txBox="1"/>
          <p:nvPr/>
        </p:nvSpPr>
        <p:spPr>
          <a:xfrm>
            <a:off x="487553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DEFINE</a:t>
            </a:r>
          </a:p>
        </p:txBody>
      </p:sp>
      <p:sp>
        <p:nvSpPr>
          <p:cNvPr id="34" name="!!BodyText1">
            <a:extLst>
              <a:ext uri="{FF2B5EF4-FFF2-40B4-BE49-F238E27FC236}">
                <a16:creationId xmlns:a16="http://schemas.microsoft.com/office/drawing/2014/main" id="{34251421-710C-94BD-3CD8-971D925FF6AD}"/>
              </a:ext>
            </a:extLst>
          </p:cNvPr>
          <p:cNvSpPr txBox="1"/>
          <p:nvPr/>
        </p:nvSpPr>
        <p:spPr>
          <a:xfrm>
            <a:off x="5445760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Tổng hợp thông tin, phân tích và xác định rõ ràng thách thức mà người dùng đang gặp phải.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4" name="!!Main_Title">
            <a:extLst>
              <a:ext uri="{FF2B5EF4-FFF2-40B4-BE49-F238E27FC236}">
                <a16:creationId xmlns:a16="http://schemas.microsoft.com/office/drawing/2014/main" id="{2D0FC0D7-FB3E-73D8-CC69-809590F49B10}"/>
              </a:ext>
            </a:extLst>
          </p:cNvPr>
          <p:cNvSpPr txBox="1"/>
          <p:nvPr/>
        </p:nvSpPr>
        <p:spPr>
          <a:xfrm>
            <a:off x="487553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Xác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định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Vấn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đề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Cốt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lõi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19A0931-D51A-FB75-7014-941A2A43F72D}"/>
              </a:ext>
            </a:extLst>
          </p:cNvPr>
          <p:cNvGrpSpPr>
            <a:grpSpLocks noChangeAspect="1"/>
          </p:cNvGrpSpPr>
          <p:nvPr/>
        </p:nvGrpSpPr>
        <p:grpSpPr>
          <a:xfrm>
            <a:off x="6721623" y="1261186"/>
            <a:ext cx="1267102" cy="1247744"/>
            <a:chOff x="1834446" y="4808380"/>
            <a:chExt cx="554926" cy="546449"/>
          </a:xfrm>
          <a:solidFill>
            <a:schemeClr val="bg2"/>
          </a:solidFill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6491784A-A70E-3191-0E1D-6F19834336E0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B544A54-3D81-2636-5124-B50E921C238E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184381E-12EF-AA33-D7AD-3B3E7648432C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0BEE9EBB-8206-E7F0-64C8-5F6659274DB7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86696FE6-C6F4-0739-8C3F-7C706361783D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B216F5EB-46D6-63F5-358B-67C21BE0324C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B48E8C3F-A1DE-2EA9-B515-6619BC9A0189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17ECC30E-4166-714B-CF1F-2B2C3E1F6174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3836DFE-63D3-8CEF-D00F-49563C4374D4}"/>
              </a:ext>
            </a:extLst>
          </p:cNvPr>
          <p:cNvGrpSpPr/>
          <p:nvPr/>
        </p:nvGrpSpPr>
        <p:grpSpPr>
          <a:xfrm>
            <a:off x="0" y="0"/>
            <a:ext cx="5573620" cy="13716000"/>
            <a:chOff x="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10E5F60-E4C5-71B5-F4A7-BA2CE4D724AF}"/>
                </a:ext>
              </a:extLst>
            </p:cNvPr>
            <p:cNvSpPr/>
            <p:nvPr/>
          </p:nvSpPr>
          <p:spPr>
            <a:xfrm>
              <a:off x="0" y="0"/>
              <a:ext cx="4875530" cy="13716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8F2A1581-D5B7-BAB9-4F3A-2099A62E4714}"/>
                </a:ext>
              </a:extLst>
            </p:cNvPr>
            <p:cNvSpPr/>
            <p:nvPr/>
          </p:nvSpPr>
          <p:spPr>
            <a:xfrm rot="5400000">
              <a:off x="4287763" y="10838193"/>
              <a:ext cx="1873623" cy="69809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93EC191-9C28-54E8-605A-6BCD284EB5F8}"/>
              </a:ext>
            </a:extLst>
          </p:cNvPr>
          <p:cNvSpPr txBox="1"/>
          <p:nvPr/>
        </p:nvSpPr>
        <p:spPr>
          <a:xfrm>
            <a:off x="155755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13" name="!!Main_Title">
            <a:extLst>
              <a:ext uri="{FF2B5EF4-FFF2-40B4-BE49-F238E27FC236}">
                <a16:creationId xmlns:a16="http://schemas.microsoft.com/office/drawing/2014/main" id="{9849C8A1-BE0D-45C0-4DAF-B69BDCDB1E27}"/>
              </a:ext>
            </a:extLst>
          </p:cNvPr>
          <p:cNvSpPr txBox="1"/>
          <p:nvPr/>
        </p:nvSpPr>
        <p:spPr>
          <a:xfrm>
            <a:off x="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EMPHATHIZE</a:t>
            </a:r>
          </a:p>
        </p:txBody>
      </p:sp>
      <p:sp>
        <p:nvSpPr>
          <p:cNvPr id="14" name="!!BodyText1">
            <a:extLst>
              <a:ext uri="{FF2B5EF4-FFF2-40B4-BE49-F238E27FC236}">
                <a16:creationId xmlns:a16="http://schemas.microsoft.com/office/drawing/2014/main" id="{8A1A5B7E-DFD9-4A88-92C0-930FEA441F18}"/>
              </a:ext>
            </a:extLst>
          </p:cNvPr>
          <p:cNvSpPr txBox="1"/>
          <p:nvPr/>
        </p:nvSpPr>
        <p:spPr>
          <a:xfrm>
            <a:off x="570230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Lắng nghe, quan sát và tìm hiểu sâu sắc nhu cầu, cảm xúc và vấn đề thực sự của người dùng.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5" name="!!Main_Title">
            <a:extLst>
              <a:ext uri="{FF2B5EF4-FFF2-40B4-BE49-F238E27FC236}">
                <a16:creationId xmlns:a16="http://schemas.microsoft.com/office/drawing/2014/main" id="{DD601FB5-E286-8137-C92A-AABEA7F26B91}"/>
              </a:ext>
            </a:extLst>
          </p:cNvPr>
          <p:cNvSpPr txBox="1"/>
          <p:nvPr/>
        </p:nvSpPr>
        <p:spPr>
          <a:xfrm>
            <a:off x="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Thấu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cảm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Người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dùng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92E0672A-5BB1-84AE-17CE-C3145081CBAC}"/>
              </a:ext>
            </a:extLst>
          </p:cNvPr>
          <p:cNvGrpSpPr>
            <a:grpSpLocks noChangeAspect="1"/>
          </p:cNvGrpSpPr>
          <p:nvPr/>
        </p:nvGrpSpPr>
        <p:grpSpPr>
          <a:xfrm>
            <a:off x="1804214" y="1251942"/>
            <a:ext cx="1267102" cy="1266232"/>
            <a:chOff x="3582458" y="3044236"/>
            <a:chExt cx="554181" cy="553801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6B470B99-8A24-82C1-1248-E224A222D6D5}"/>
                </a:ext>
              </a:extLst>
            </p:cNvPr>
            <p:cNvSpPr/>
            <p:nvPr/>
          </p:nvSpPr>
          <p:spPr>
            <a:xfrm>
              <a:off x="3582458" y="3227270"/>
              <a:ext cx="370641" cy="370767"/>
            </a:xfrm>
            <a:custGeom>
              <a:avLst/>
              <a:gdLst>
                <a:gd name="connsiteX0" fmla="*/ 191977 w 370641"/>
                <a:gd name="connsiteY0" fmla="*/ 370634 h 370767"/>
                <a:gd name="connsiteX1" fmla="*/ 191500 w 370641"/>
                <a:gd name="connsiteY1" fmla="*/ 370634 h 370767"/>
                <a:gd name="connsiteX2" fmla="*/ 160830 w 370641"/>
                <a:gd name="connsiteY2" fmla="*/ 369206 h 370767"/>
                <a:gd name="connsiteX3" fmla="*/ 141780 w 370641"/>
                <a:gd name="connsiteY3" fmla="*/ 352918 h 370767"/>
                <a:gd name="connsiteX4" fmla="*/ 136827 w 370641"/>
                <a:gd name="connsiteY4" fmla="*/ 332630 h 370767"/>
                <a:gd name="connsiteX5" fmla="*/ 129112 w 370641"/>
                <a:gd name="connsiteY5" fmla="*/ 323581 h 370767"/>
                <a:gd name="connsiteX6" fmla="*/ 123492 w 370641"/>
                <a:gd name="connsiteY6" fmla="*/ 320914 h 370767"/>
                <a:gd name="connsiteX7" fmla="*/ 114443 w 370641"/>
                <a:gd name="connsiteY7" fmla="*/ 316628 h 370767"/>
                <a:gd name="connsiteX8" fmla="*/ 101870 w 370641"/>
                <a:gd name="connsiteY8" fmla="*/ 316628 h 370767"/>
                <a:gd name="connsiteX9" fmla="*/ 87011 w 370641"/>
                <a:gd name="connsiteY9" fmla="*/ 323772 h 370767"/>
                <a:gd name="connsiteX10" fmla="*/ 84249 w 370641"/>
                <a:gd name="connsiteY10" fmla="*/ 325010 h 370767"/>
                <a:gd name="connsiteX11" fmla="*/ 58531 w 370641"/>
                <a:gd name="connsiteY11" fmla="*/ 320819 h 370767"/>
                <a:gd name="connsiteX12" fmla="*/ 38338 w 370641"/>
                <a:gd name="connsiteY12" fmla="*/ 298340 h 370767"/>
                <a:gd name="connsiteX13" fmla="*/ 37005 w 370641"/>
                <a:gd name="connsiteY13" fmla="*/ 271193 h 370767"/>
                <a:gd name="connsiteX14" fmla="*/ 49197 w 370641"/>
                <a:gd name="connsiteY14" fmla="*/ 250810 h 370767"/>
                <a:gd name="connsiteX15" fmla="*/ 49197 w 370641"/>
                <a:gd name="connsiteY15" fmla="*/ 245762 h 370767"/>
                <a:gd name="connsiteX16" fmla="*/ 43672 w 370641"/>
                <a:gd name="connsiteY16" fmla="*/ 230998 h 370767"/>
                <a:gd name="connsiteX17" fmla="*/ 42911 w 370641"/>
                <a:gd name="connsiteY17" fmla="*/ 228807 h 370767"/>
                <a:gd name="connsiteX18" fmla="*/ 33957 w 370641"/>
                <a:gd name="connsiteY18" fmla="*/ 219282 h 370767"/>
                <a:gd name="connsiteX19" fmla="*/ 18336 w 370641"/>
                <a:gd name="connsiteY19" fmla="*/ 213758 h 370767"/>
                <a:gd name="connsiteX20" fmla="*/ 15288 w 370641"/>
                <a:gd name="connsiteY20" fmla="*/ 212710 h 370767"/>
                <a:gd name="connsiteX21" fmla="*/ -47 w 370641"/>
                <a:gd name="connsiteY21" fmla="*/ 191279 h 370767"/>
                <a:gd name="connsiteX22" fmla="*/ 1286 w 370641"/>
                <a:gd name="connsiteY22" fmla="*/ 161180 h 370767"/>
                <a:gd name="connsiteX23" fmla="*/ 18622 w 370641"/>
                <a:gd name="connsiteY23" fmla="*/ 141273 h 370767"/>
                <a:gd name="connsiteX24" fmla="*/ 38529 w 370641"/>
                <a:gd name="connsiteY24" fmla="*/ 136510 h 370767"/>
                <a:gd name="connsiteX25" fmla="*/ 48054 w 370641"/>
                <a:gd name="connsiteY25" fmla="*/ 128128 h 370767"/>
                <a:gd name="connsiteX26" fmla="*/ 53959 w 370641"/>
                <a:gd name="connsiteY26" fmla="*/ 115841 h 370767"/>
                <a:gd name="connsiteX27" fmla="*/ 54436 w 370641"/>
                <a:gd name="connsiteY27" fmla="*/ 102792 h 370767"/>
                <a:gd name="connsiteX28" fmla="*/ 45578 w 370641"/>
                <a:gd name="connsiteY28" fmla="*/ 84313 h 370767"/>
                <a:gd name="connsiteX29" fmla="*/ 49768 w 370641"/>
                <a:gd name="connsiteY29" fmla="*/ 58596 h 370767"/>
                <a:gd name="connsiteX30" fmla="*/ 72533 w 370641"/>
                <a:gd name="connsiteY30" fmla="*/ 37831 h 370767"/>
                <a:gd name="connsiteX31" fmla="*/ 98251 w 370641"/>
                <a:gd name="connsiteY31" fmla="*/ 36212 h 370767"/>
                <a:gd name="connsiteX32" fmla="*/ 113014 w 370641"/>
                <a:gd name="connsiteY32" fmla="*/ 45165 h 370767"/>
                <a:gd name="connsiteX33" fmla="*/ 116824 w 370641"/>
                <a:gd name="connsiteY33" fmla="*/ 47547 h 370767"/>
                <a:gd name="connsiteX34" fmla="*/ 128445 w 370641"/>
                <a:gd name="connsiteY34" fmla="*/ 48499 h 370767"/>
                <a:gd name="connsiteX35" fmla="*/ 142351 w 370641"/>
                <a:gd name="connsiteY35" fmla="*/ 43546 h 370767"/>
                <a:gd name="connsiteX36" fmla="*/ 150924 w 370641"/>
                <a:gd name="connsiteY36" fmla="*/ 35355 h 370767"/>
                <a:gd name="connsiteX37" fmla="*/ 157972 w 370641"/>
                <a:gd name="connsiteY37" fmla="*/ 15447 h 370767"/>
                <a:gd name="connsiteX38" fmla="*/ 179880 w 370641"/>
                <a:gd name="connsiteY38" fmla="*/ -78 h 370767"/>
                <a:gd name="connsiteX39" fmla="*/ 211027 w 370641"/>
                <a:gd name="connsiteY39" fmla="*/ 1731 h 370767"/>
                <a:gd name="connsiteX40" fmla="*/ 229220 w 370641"/>
                <a:gd name="connsiteY40" fmla="*/ 18114 h 370767"/>
                <a:gd name="connsiteX41" fmla="*/ 233125 w 370641"/>
                <a:gd name="connsiteY41" fmla="*/ 33831 h 370767"/>
                <a:gd name="connsiteX42" fmla="*/ 234458 w 370641"/>
                <a:gd name="connsiteY42" fmla="*/ 39641 h 370767"/>
                <a:gd name="connsiteX43" fmla="*/ 242078 w 370641"/>
                <a:gd name="connsiteY43" fmla="*/ 48499 h 370767"/>
                <a:gd name="connsiteX44" fmla="*/ 255889 w 370641"/>
                <a:gd name="connsiteY44" fmla="*/ 55071 h 370767"/>
                <a:gd name="connsiteX45" fmla="*/ 266843 w 370641"/>
                <a:gd name="connsiteY45" fmla="*/ 55071 h 370767"/>
                <a:gd name="connsiteX46" fmla="*/ 279702 w 370641"/>
                <a:gd name="connsiteY46" fmla="*/ 48975 h 370767"/>
                <a:gd name="connsiteX47" fmla="*/ 285703 w 370641"/>
                <a:gd name="connsiteY47" fmla="*/ 46118 h 370767"/>
                <a:gd name="connsiteX48" fmla="*/ 312563 w 370641"/>
                <a:gd name="connsiteY48" fmla="*/ 50404 h 370767"/>
                <a:gd name="connsiteX49" fmla="*/ 332756 w 370641"/>
                <a:gd name="connsiteY49" fmla="*/ 72788 h 370767"/>
                <a:gd name="connsiteX50" fmla="*/ 334375 w 370641"/>
                <a:gd name="connsiteY50" fmla="*/ 98600 h 370767"/>
                <a:gd name="connsiteX51" fmla="*/ 322279 w 370641"/>
                <a:gd name="connsiteY51" fmla="*/ 118508 h 370767"/>
                <a:gd name="connsiteX52" fmla="*/ 321421 w 370641"/>
                <a:gd name="connsiteY52" fmla="*/ 126128 h 370767"/>
                <a:gd name="connsiteX53" fmla="*/ 321898 w 370641"/>
                <a:gd name="connsiteY53" fmla="*/ 127080 h 370767"/>
                <a:gd name="connsiteX54" fmla="*/ 327422 w 370641"/>
                <a:gd name="connsiteY54" fmla="*/ 141844 h 370767"/>
                <a:gd name="connsiteX55" fmla="*/ 336280 w 370641"/>
                <a:gd name="connsiteY55" fmla="*/ 151369 h 370767"/>
                <a:gd name="connsiteX56" fmla="*/ 355902 w 370641"/>
                <a:gd name="connsiteY56" fmla="*/ 158227 h 370767"/>
                <a:gd name="connsiteX57" fmla="*/ 370571 w 370641"/>
                <a:gd name="connsiteY57" fmla="*/ 178801 h 370767"/>
                <a:gd name="connsiteX58" fmla="*/ 369046 w 370641"/>
                <a:gd name="connsiteY58" fmla="*/ 209852 h 370767"/>
                <a:gd name="connsiteX59" fmla="*/ 351711 w 370641"/>
                <a:gd name="connsiteY59" fmla="*/ 229379 h 370767"/>
                <a:gd name="connsiteX60" fmla="*/ 332661 w 370641"/>
                <a:gd name="connsiteY60" fmla="*/ 234141 h 370767"/>
                <a:gd name="connsiteX61" fmla="*/ 323136 w 370641"/>
                <a:gd name="connsiteY61" fmla="*/ 241761 h 370767"/>
                <a:gd name="connsiteX62" fmla="*/ 321136 w 370641"/>
                <a:gd name="connsiteY62" fmla="*/ 245952 h 370767"/>
                <a:gd name="connsiteX63" fmla="*/ 316183 w 370641"/>
                <a:gd name="connsiteY63" fmla="*/ 256620 h 370767"/>
                <a:gd name="connsiteX64" fmla="*/ 316183 w 370641"/>
                <a:gd name="connsiteY64" fmla="*/ 268050 h 370767"/>
                <a:gd name="connsiteX65" fmla="*/ 321040 w 370641"/>
                <a:gd name="connsiteY65" fmla="*/ 278337 h 370767"/>
                <a:gd name="connsiteX66" fmla="*/ 324946 w 370641"/>
                <a:gd name="connsiteY66" fmla="*/ 286434 h 370767"/>
                <a:gd name="connsiteX67" fmla="*/ 320564 w 370641"/>
                <a:gd name="connsiteY67" fmla="*/ 312437 h 370767"/>
                <a:gd name="connsiteX68" fmla="*/ 297799 w 370641"/>
                <a:gd name="connsiteY68" fmla="*/ 332725 h 370767"/>
                <a:gd name="connsiteX69" fmla="*/ 283893 w 370641"/>
                <a:gd name="connsiteY69" fmla="*/ 338440 h 370767"/>
                <a:gd name="connsiteX70" fmla="*/ 281797 w 370641"/>
                <a:gd name="connsiteY70" fmla="*/ 337964 h 370767"/>
                <a:gd name="connsiteX71" fmla="*/ 279035 w 370641"/>
                <a:gd name="connsiteY71" fmla="*/ 337107 h 370767"/>
                <a:gd name="connsiteX72" fmla="*/ 272272 w 370641"/>
                <a:gd name="connsiteY72" fmla="*/ 334440 h 370767"/>
                <a:gd name="connsiteX73" fmla="*/ 259795 w 370641"/>
                <a:gd name="connsiteY73" fmla="*/ 326915 h 370767"/>
                <a:gd name="connsiteX74" fmla="*/ 254937 w 370641"/>
                <a:gd name="connsiteY74" fmla="*/ 323962 h 370767"/>
                <a:gd name="connsiteX75" fmla="*/ 243126 w 370641"/>
                <a:gd name="connsiteY75" fmla="*/ 323105 h 370767"/>
                <a:gd name="connsiteX76" fmla="*/ 227791 w 370641"/>
                <a:gd name="connsiteY76" fmla="*/ 328534 h 370767"/>
                <a:gd name="connsiteX77" fmla="*/ 219028 w 370641"/>
                <a:gd name="connsiteY77" fmla="*/ 336916 h 370767"/>
                <a:gd name="connsiteX78" fmla="*/ 214837 w 370641"/>
                <a:gd name="connsiteY78" fmla="*/ 348917 h 370767"/>
                <a:gd name="connsiteX79" fmla="*/ 212646 w 370641"/>
                <a:gd name="connsiteY79" fmla="*/ 354918 h 370767"/>
                <a:gd name="connsiteX80" fmla="*/ 191977 w 370641"/>
                <a:gd name="connsiteY80" fmla="*/ 370634 h 370767"/>
                <a:gd name="connsiteX81" fmla="*/ 108252 w 370641"/>
                <a:gd name="connsiteY81" fmla="*/ 300626 h 370767"/>
                <a:gd name="connsiteX82" fmla="*/ 121111 w 370641"/>
                <a:gd name="connsiteY82" fmla="*/ 303864 h 370767"/>
                <a:gd name="connsiteX83" fmla="*/ 129779 w 370641"/>
                <a:gd name="connsiteY83" fmla="*/ 307960 h 370767"/>
                <a:gd name="connsiteX84" fmla="*/ 135589 w 370641"/>
                <a:gd name="connsiteY84" fmla="*/ 310722 h 370767"/>
                <a:gd name="connsiteX85" fmla="*/ 151019 w 370641"/>
                <a:gd name="connsiteY85" fmla="*/ 329772 h 370767"/>
                <a:gd name="connsiteX86" fmla="*/ 155877 w 370641"/>
                <a:gd name="connsiteY86" fmla="*/ 349680 h 370767"/>
                <a:gd name="connsiteX87" fmla="*/ 161973 w 370641"/>
                <a:gd name="connsiteY87" fmla="*/ 355299 h 370767"/>
                <a:gd name="connsiteX88" fmla="*/ 191977 w 370641"/>
                <a:gd name="connsiteY88" fmla="*/ 356728 h 370767"/>
                <a:gd name="connsiteX89" fmla="*/ 199787 w 370641"/>
                <a:gd name="connsiteY89" fmla="*/ 350632 h 370767"/>
                <a:gd name="connsiteX90" fmla="*/ 201978 w 370641"/>
                <a:gd name="connsiteY90" fmla="*/ 344631 h 370767"/>
                <a:gd name="connsiteX91" fmla="*/ 206169 w 370641"/>
                <a:gd name="connsiteY91" fmla="*/ 332725 h 370767"/>
                <a:gd name="connsiteX92" fmla="*/ 223695 w 370641"/>
                <a:gd name="connsiteY92" fmla="*/ 315485 h 370767"/>
                <a:gd name="connsiteX93" fmla="*/ 238840 w 370641"/>
                <a:gd name="connsiteY93" fmla="*/ 310151 h 370767"/>
                <a:gd name="connsiteX94" fmla="*/ 262938 w 370641"/>
                <a:gd name="connsiteY94" fmla="*/ 312246 h 370767"/>
                <a:gd name="connsiteX95" fmla="*/ 267891 w 370641"/>
                <a:gd name="connsiteY95" fmla="*/ 315294 h 370767"/>
                <a:gd name="connsiteX96" fmla="*/ 279892 w 370641"/>
                <a:gd name="connsiteY96" fmla="*/ 322438 h 370767"/>
                <a:gd name="connsiteX97" fmla="*/ 283798 w 370641"/>
                <a:gd name="connsiteY97" fmla="*/ 323962 h 370767"/>
                <a:gd name="connsiteX98" fmla="*/ 285703 w 370641"/>
                <a:gd name="connsiteY98" fmla="*/ 324534 h 370767"/>
                <a:gd name="connsiteX99" fmla="*/ 288370 w 370641"/>
                <a:gd name="connsiteY99" fmla="*/ 323009 h 370767"/>
                <a:gd name="connsiteX100" fmla="*/ 311230 w 370641"/>
                <a:gd name="connsiteY100" fmla="*/ 302626 h 370767"/>
                <a:gd name="connsiteX101" fmla="*/ 312563 w 370641"/>
                <a:gd name="connsiteY101" fmla="*/ 293101 h 370767"/>
                <a:gd name="connsiteX102" fmla="*/ 308753 w 370641"/>
                <a:gd name="connsiteY102" fmla="*/ 285100 h 370767"/>
                <a:gd name="connsiteX103" fmla="*/ 303800 w 370641"/>
                <a:gd name="connsiteY103" fmla="*/ 274718 h 370767"/>
                <a:gd name="connsiteX104" fmla="*/ 303800 w 370641"/>
                <a:gd name="connsiteY104" fmla="*/ 251191 h 370767"/>
                <a:gd name="connsiteX105" fmla="*/ 308944 w 370641"/>
                <a:gd name="connsiteY105" fmla="*/ 240428 h 370767"/>
                <a:gd name="connsiteX106" fmla="*/ 310944 w 370641"/>
                <a:gd name="connsiteY106" fmla="*/ 236237 h 370767"/>
                <a:gd name="connsiteX107" fmla="*/ 329994 w 370641"/>
                <a:gd name="connsiteY107" fmla="*/ 220806 h 370767"/>
                <a:gd name="connsiteX108" fmla="*/ 349044 w 370641"/>
                <a:gd name="connsiteY108" fmla="*/ 216044 h 370767"/>
                <a:gd name="connsiteX109" fmla="*/ 355426 w 370641"/>
                <a:gd name="connsiteY109" fmla="*/ 209281 h 370767"/>
                <a:gd name="connsiteX110" fmla="*/ 356950 w 370641"/>
                <a:gd name="connsiteY110" fmla="*/ 179087 h 370767"/>
                <a:gd name="connsiteX111" fmla="*/ 351711 w 370641"/>
                <a:gd name="connsiteY111" fmla="*/ 172229 h 370767"/>
                <a:gd name="connsiteX112" fmla="*/ 332661 w 370641"/>
                <a:gd name="connsiteY112" fmla="*/ 165371 h 370767"/>
                <a:gd name="connsiteX113" fmla="*/ 314849 w 370641"/>
                <a:gd name="connsiteY113" fmla="*/ 146988 h 370767"/>
                <a:gd name="connsiteX114" fmla="*/ 309611 w 370641"/>
                <a:gd name="connsiteY114" fmla="*/ 132891 h 370767"/>
                <a:gd name="connsiteX115" fmla="*/ 311039 w 370641"/>
                <a:gd name="connsiteY115" fmla="*/ 111459 h 370767"/>
                <a:gd name="connsiteX116" fmla="*/ 323041 w 370641"/>
                <a:gd name="connsiteY116" fmla="*/ 91552 h 370767"/>
                <a:gd name="connsiteX117" fmla="*/ 323041 w 370641"/>
                <a:gd name="connsiteY117" fmla="*/ 82027 h 370767"/>
                <a:gd name="connsiteX118" fmla="*/ 303419 w 370641"/>
                <a:gd name="connsiteY118" fmla="*/ 60405 h 370767"/>
                <a:gd name="connsiteX119" fmla="*/ 293037 w 370641"/>
                <a:gd name="connsiteY119" fmla="*/ 58976 h 370767"/>
                <a:gd name="connsiteX120" fmla="*/ 287036 w 370641"/>
                <a:gd name="connsiteY120" fmla="*/ 61834 h 370767"/>
                <a:gd name="connsiteX121" fmla="*/ 273892 w 370641"/>
                <a:gd name="connsiteY121" fmla="*/ 68025 h 370767"/>
                <a:gd name="connsiteX122" fmla="*/ 251127 w 370641"/>
                <a:gd name="connsiteY122" fmla="*/ 68025 h 370767"/>
                <a:gd name="connsiteX123" fmla="*/ 237316 w 370641"/>
                <a:gd name="connsiteY123" fmla="*/ 61453 h 370767"/>
                <a:gd name="connsiteX124" fmla="*/ 221790 w 370641"/>
                <a:gd name="connsiteY124" fmla="*/ 42879 h 370767"/>
                <a:gd name="connsiteX125" fmla="*/ 220361 w 370641"/>
                <a:gd name="connsiteY125" fmla="*/ 36974 h 370767"/>
                <a:gd name="connsiteX126" fmla="*/ 216551 w 370641"/>
                <a:gd name="connsiteY126" fmla="*/ 21734 h 370767"/>
                <a:gd name="connsiteX127" fmla="*/ 210741 w 370641"/>
                <a:gd name="connsiteY127" fmla="*/ 15924 h 370767"/>
                <a:gd name="connsiteX128" fmla="*/ 180642 w 370641"/>
                <a:gd name="connsiteY128" fmla="*/ 14114 h 370767"/>
                <a:gd name="connsiteX129" fmla="*/ 172546 w 370641"/>
                <a:gd name="connsiteY129" fmla="*/ 20210 h 370767"/>
                <a:gd name="connsiteX130" fmla="*/ 165592 w 370641"/>
                <a:gd name="connsiteY130" fmla="*/ 39926 h 370767"/>
                <a:gd name="connsiteX131" fmla="*/ 148352 w 370641"/>
                <a:gd name="connsiteY131" fmla="*/ 56881 h 370767"/>
                <a:gd name="connsiteX132" fmla="*/ 134255 w 370641"/>
                <a:gd name="connsiteY132" fmla="*/ 61929 h 370767"/>
                <a:gd name="connsiteX133" fmla="*/ 110538 w 370641"/>
                <a:gd name="connsiteY133" fmla="*/ 59548 h 370767"/>
                <a:gd name="connsiteX134" fmla="*/ 106728 w 370641"/>
                <a:gd name="connsiteY134" fmla="*/ 57262 h 370767"/>
                <a:gd name="connsiteX135" fmla="*/ 92059 w 370641"/>
                <a:gd name="connsiteY135" fmla="*/ 48308 h 370767"/>
                <a:gd name="connsiteX136" fmla="*/ 82534 w 370641"/>
                <a:gd name="connsiteY136" fmla="*/ 48308 h 370767"/>
                <a:gd name="connsiteX137" fmla="*/ 60437 w 370641"/>
                <a:gd name="connsiteY137" fmla="*/ 68406 h 370767"/>
                <a:gd name="connsiteX138" fmla="*/ 59198 w 370641"/>
                <a:gd name="connsiteY138" fmla="*/ 77931 h 370767"/>
                <a:gd name="connsiteX139" fmla="*/ 67961 w 370641"/>
                <a:gd name="connsiteY139" fmla="*/ 96219 h 370767"/>
                <a:gd name="connsiteX140" fmla="*/ 67390 w 370641"/>
                <a:gd name="connsiteY140" fmla="*/ 122127 h 370767"/>
                <a:gd name="connsiteX141" fmla="*/ 61865 w 370641"/>
                <a:gd name="connsiteY141" fmla="*/ 133748 h 370767"/>
                <a:gd name="connsiteX142" fmla="*/ 42244 w 370641"/>
                <a:gd name="connsiteY142" fmla="*/ 150131 h 370767"/>
                <a:gd name="connsiteX143" fmla="*/ 22527 w 370641"/>
                <a:gd name="connsiteY143" fmla="*/ 154893 h 370767"/>
                <a:gd name="connsiteX144" fmla="*/ 15955 w 370641"/>
                <a:gd name="connsiteY144" fmla="*/ 161942 h 370767"/>
                <a:gd name="connsiteX145" fmla="*/ 14716 w 370641"/>
                <a:gd name="connsiteY145" fmla="*/ 191279 h 370767"/>
                <a:gd name="connsiteX146" fmla="*/ 20527 w 370641"/>
                <a:gd name="connsiteY146" fmla="*/ 198899 h 370767"/>
                <a:gd name="connsiteX147" fmla="*/ 23670 w 370641"/>
                <a:gd name="connsiteY147" fmla="*/ 200042 h 370767"/>
                <a:gd name="connsiteX148" fmla="*/ 39100 w 370641"/>
                <a:gd name="connsiteY148" fmla="*/ 205471 h 370767"/>
                <a:gd name="connsiteX149" fmla="*/ 57007 w 370641"/>
                <a:gd name="connsiteY149" fmla="*/ 224521 h 370767"/>
                <a:gd name="connsiteX150" fmla="*/ 57674 w 370641"/>
                <a:gd name="connsiteY150" fmla="*/ 226807 h 370767"/>
                <a:gd name="connsiteX151" fmla="*/ 62532 w 370641"/>
                <a:gd name="connsiteY151" fmla="*/ 239571 h 370767"/>
                <a:gd name="connsiteX152" fmla="*/ 61675 w 370641"/>
                <a:gd name="connsiteY152" fmla="*/ 258621 h 370767"/>
                <a:gd name="connsiteX153" fmla="*/ 49292 w 370641"/>
                <a:gd name="connsiteY153" fmla="*/ 279194 h 370767"/>
                <a:gd name="connsiteX154" fmla="*/ 49292 w 370641"/>
                <a:gd name="connsiteY154" fmla="*/ 289767 h 370767"/>
                <a:gd name="connsiteX155" fmla="*/ 68342 w 370641"/>
                <a:gd name="connsiteY155" fmla="*/ 311484 h 370767"/>
                <a:gd name="connsiteX156" fmla="*/ 77867 w 370641"/>
                <a:gd name="connsiteY156" fmla="*/ 312723 h 370767"/>
                <a:gd name="connsiteX157" fmla="*/ 80629 w 370641"/>
                <a:gd name="connsiteY157" fmla="*/ 311389 h 370767"/>
                <a:gd name="connsiteX158" fmla="*/ 95298 w 370641"/>
                <a:gd name="connsiteY158" fmla="*/ 304341 h 370767"/>
                <a:gd name="connsiteX159" fmla="*/ 108252 w 370641"/>
                <a:gd name="connsiteY159" fmla="*/ 300626 h 370767"/>
                <a:gd name="connsiteX160" fmla="*/ 185881 w 370641"/>
                <a:gd name="connsiteY160" fmla="*/ 271098 h 370767"/>
                <a:gd name="connsiteX161" fmla="*/ 185881 w 370641"/>
                <a:gd name="connsiteY161" fmla="*/ 271098 h 370767"/>
                <a:gd name="connsiteX162" fmla="*/ 100156 w 370641"/>
                <a:gd name="connsiteY162" fmla="*/ 185373 h 370767"/>
                <a:gd name="connsiteX163" fmla="*/ 185881 w 370641"/>
                <a:gd name="connsiteY163" fmla="*/ 99648 h 370767"/>
                <a:gd name="connsiteX164" fmla="*/ 185881 w 370641"/>
                <a:gd name="connsiteY164" fmla="*/ 99648 h 370767"/>
                <a:gd name="connsiteX165" fmla="*/ 271606 w 370641"/>
                <a:gd name="connsiteY165" fmla="*/ 185373 h 370767"/>
                <a:gd name="connsiteX166" fmla="*/ 271606 w 370641"/>
                <a:gd name="connsiteY166" fmla="*/ 185373 h 370767"/>
                <a:gd name="connsiteX167" fmla="*/ 185881 w 370641"/>
                <a:gd name="connsiteY167" fmla="*/ 271098 h 370767"/>
                <a:gd name="connsiteX168" fmla="*/ 185690 w 370641"/>
                <a:gd name="connsiteY168" fmla="*/ 271098 h 370767"/>
                <a:gd name="connsiteX169" fmla="*/ 185881 w 370641"/>
                <a:gd name="connsiteY169" fmla="*/ 113555 h 370767"/>
                <a:gd name="connsiteX170" fmla="*/ 119663 w 370641"/>
                <a:gd name="connsiteY170" fmla="*/ 190212 h 370767"/>
                <a:gd name="connsiteX171" fmla="*/ 185881 w 370641"/>
                <a:gd name="connsiteY171" fmla="*/ 256430 h 370767"/>
                <a:gd name="connsiteX172" fmla="*/ 185881 w 370641"/>
                <a:gd name="connsiteY172" fmla="*/ 256430 h 370767"/>
                <a:gd name="connsiteX173" fmla="*/ 252356 w 370641"/>
                <a:gd name="connsiteY173" fmla="*/ 180001 h 370767"/>
                <a:gd name="connsiteX174" fmla="*/ 186357 w 370641"/>
                <a:gd name="connsiteY174" fmla="*/ 113555 h 37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70641" h="370767">
                  <a:moveTo>
                    <a:pt x="191977" y="370634"/>
                  </a:moveTo>
                  <a:lnTo>
                    <a:pt x="191500" y="370634"/>
                  </a:lnTo>
                  <a:cubicBezTo>
                    <a:pt x="181975" y="370634"/>
                    <a:pt x="172450" y="369968"/>
                    <a:pt x="160830" y="369206"/>
                  </a:cubicBezTo>
                  <a:cubicBezTo>
                    <a:pt x="151600" y="368530"/>
                    <a:pt x="143885" y="361929"/>
                    <a:pt x="141780" y="352918"/>
                  </a:cubicBezTo>
                  <a:cubicBezTo>
                    <a:pt x="139970" y="346155"/>
                    <a:pt x="138446" y="339392"/>
                    <a:pt x="136827" y="332630"/>
                  </a:cubicBezTo>
                  <a:cubicBezTo>
                    <a:pt x="135932" y="328515"/>
                    <a:pt x="133036" y="325115"/>
                    <a:pt x="129112" y="323581"/>
                  </a:cubicBezTo>
                  <a:lnTo>
                    <a:pt x="123492" y="320914"/>
                  </a:lnTo>
                  <a:lnTo>
                    <a:pt x="114443" y="316628"/>
                  </a:lnTo>
                  <a:cubicBezTo>
                    <a:pt x="110538" y="314437"/>
                    <a:pt x="105775" y="314437"/>
                    <a:pt x="101870" y="316628"/>
                  </a:cubicBezTo>
                  <a:lnTo>
                    <a:pt x="87011" y="323772"/>
                  </a:lnTo>
                  <a:lnTo>
                    <a:pt x="84249" y="325010"/>
                  </a:lnTo>
                  <a:cubicBezTo>
                    <a:pt x="75715" y="329582"/>
                    <a:pt x="65170" y="327867"/>
                    <a:pt x="58531" y="320819"/>
                  </a:cubicBezTo>
                  <a:cubicBezTo>
                    <a:pt x="51102" y="313008"/>
                    <a:pt x="44530" y="305674"/>
                    <a:pt x="38338" y="298340"/>
                  </a:cubicBezTo>
                  <a:cubicBezTo>
                    <a:pt x="31652" y="290691"/>
                    <a:pt x="31109" y="279461"/>
                    <a:pt x="37005" y="271193"/>
                  </a:cubicBezTo>
                  <a:lnTo>
                    <a:pt x="49197" y="250810"/>
                  </a:lnTo>
                  <a:cubicBezTo>
                    <a:pt x="50292" y="249305"/>
                    <a:pt x="50292" y="247267"/>
                    <a:pt x="49197" y="245762"/>
                  </a:cubicBezTo>
                  <a:cubicBezTo>
                    <a:pt x="46977" y="240990"/>
                    <a:pt x="45139" y="236056"/>
                    <a:pt x="43672" y="230998"/>
                  </a:cubicBezTo>
                  <a:lnTo>
                    <a:pt x="42911" y="228807"/>
                  </a:lnTo>
                  <a:cubicBezTo>
                    <a:pt x="41796" y="224283"/>
                    <a:pt x="38395" y="220673"/>
                    <a:pt x="33957" y="219282"/>
                  </a:cubicBezTo>
                  <a:lnTo>
                    <a:pt x="18336" y="213758"/>
                  </a:lnTo>
                  <a:lnTo>
                    <a:pt x="15288" y="212710"/>
                  </a:lnTo>
                  <a:cubicBezTo>
                    <a:pt x="5887" y="209900"/>
                    <a:pt x="-419" y="201080"/>
                    <a:pt x="-47" y="191279"/>
                  </a:cubicBezTo>
                  <a:cubicBezTo>
                    <a:pt x="-47" y="181182"/>
                    <a:pt x="524" y="171086"/>
                    <a:pt x="1286" y="161180"/>
                  </a:cubicBezTo>
                  <a:cubicBezTo>
                    <a:pt x="1839" y="151359"/>
                    <a:pt x="8973" y="143168"/>
                    <a:pt x="18622" y="141273"/>
                  </a:cubicBezTo>
                  <a:lnTo>
                    <a:pt x="38529" y="136510"/>
                  </a:lnTo>
                  <a:cubicBezTo>
                    <a:pt x="42901" y="135472"/>
                    <a:pt x="46463" y="132329"/>
                    <a:pt x="48054" y="128128"/>
                  </a:cubicBezTo>
                  <a:cubicBezTo>
                    <a:pt x="49959" y="124032"/>
                    <a:pt x="51864" y="119841"/>
                    <a:pt x="53959" y="115841"/>
                  </a:cubicBezTo>
                  <a:cubicBezTo>
                    <a:pt x="56379" y="111869"/>
                    <a:pt x="56560" y="106925"/>
                    <a:pt x="54436" y="102792"/>
                  </a:cubicBezTo>
                  <a:cubicBezTo>
                    <a:pt x="51388" y="96696"/>
                    <a:pt x="48435" y="90504"/>
                    <a:pt x="45578" y="84313"/>
                  </a:cubicBezTo>
                  <a:cubicBezTo>
                    <a:pt x="41072" y="75769"/>
                    <a:pt x="42787" y="65273"/>
                    <a:pt x="49768" y="58596"/>
                  </a:cubicBezTo>
                  <a:cubicBezTo>
                    <a:pt x="56817" y="51642"/>
                    <a:pt x="64532" y="44689"/>
                    <a:pt x="72533" y="37831"/>
                  </a:cubicBezTo>
                  <a:cubicBezTo>
                    <a:pt x="79791" y="31621"/>
                    <a:pt x="90278" y="30964"/>
                    <a:pt x="98251" y="36212"/>
                  </a:cubicBezTo>
                  <a:cubicBezTo>
                    <a:pt x="103204" y="39165"/>
                    <a:pt x="107776" y="42117"/>
                    <a:pt x="113014" y="45165"/>
                  </a:cubicBezTo>
                  <a:lnTo>
                    <a:pt x="116824" y="47547"/>
                  </a:lnTo>
                  <a:cubicBezTo>
                    <a:pt x="120330" y="49690"/>
                    <a:pt x="124635" y="50042"/>
                    <a:pt x="128445" y="48499"/>
                  </a:cubicBezTo>
                  <a:lnTo>
                    <a:pt x="142351" y="43546"/>
                  </a:lnTo>
                  <a:cubicBezTo>
                    <a:pt x="146380" y="42393"/>
                    <a:pt x="149581" y="39326"/>
                    <a:pt x="150924" y="35355"/>
                  </a:cubicBezTo>
                  <a:cubicBezTo>
                    <a:pt x="153305" y="28687"/>
                    <a:pt x="155591" y="22019"/>
                    <a:pt x="157972" y="15447"/>
                  </a:cubicBezTo>
                  <a:cubicBezTo>
                    <a:pt x="160630" y="5703"/>
                    <a:pt x="169803" y="-802"/>
                    <a:pt x="179880" y="-78"/>
                  </a:cubicBezTo>
                  <a:cubicBezTo>
                    <a:pt x="190929" y="-78"/>
                    <a:pt x="201121" y="779"/>
                    <a:pt x="211027" y="1731"/>
                  </a:cubicBezTo>
                  <a:cubicBezTo>
                    <a:pt x="220018" y="2627"/>
                    <a:pt x="227391" y="9266"/>
                    <a:pt x="229220" y="18114"/>
                  </a:cubicBezTo>
                  <a:cubicBezTo>
                    <a:pt x="230648" y="23353"/>
                    <a:pt x="231887" y="28592"/>
                    <a:pt x="233125" y="33831"/>
                  </a:cubicBezTo>
                  <a:lnTo>
                    <a:pt x="234458" y="39641"/>
                  </a:lnTo>
                  <a:cubicBezTo>
                    <a:pt x="235420" y="43651"/>
                    <a:pt x="238259" y="46946"/>
                    <a:pt x="242078" y="48499"/>
                  </a:cubicBezTo>
                  <a:cubicBezTo>
                    <a:pt x="246936" y="50880"/>
                    <a:pt x="251603" y="53071"/>
                    <a:pt x="255889" y="55071"/>
                  </a:cubicBezTo>
                  <a:cubicBezTo>
                    <a:pt x="259357" y="56729"/>
                    <a:pt x="263376" y="56729"/>
                    <a:pt x="266843" y="55071"/>
                  </a:cubicBezTo>
                  <a:lnTo>
                    <a:pt x="279702" y="48975"/>
                  </a:lnTo>
                  <a:lnTo>
                    <a:pt x="285703" y="46118"/>
                  </a:lnTo>
                  <a:cubicBezTo>
                    <a:pt x="294551" y="41069"/>
                    <a:pt x="305724" y="42851"/>
                    <a:pt x="312563" y="50404"/>
                  </a:cubicBezTo>
                  <a:cubicBezTo>
                    <a:pt x="319040" y="57072"/>
                    <a:pt x="325708" y="64406"/>
                    <a:pt x="332756" y="72788"/>
                  </a:cubicBezTo>
                  <a:cubicBezTo>
                    <a:pt x="339014" y="80055"/>
                    <a:pt x="339671" y="90600"/>
                    <a:pt x="334375" y="98600"/>
                  </a:cubicBezTo>
                  <a:lnTo>
                    <a:pt x="322279" y="118508"/>
                  </a:lnTo>
                  <a:cubicBezTo>
                    <a:pt x="319993" y="122223"/>
                    <a:pt x="320183" y="123937"/>
                    <a:pt x="321421" y="126128"/>
                  </a:cubicBezTo>
                  <a:lnTo>
                    <a:pt x="321898" y="127080"/>
                  </a:lnTo>
                  <a:lnTo>
                    <a:pt x="327422" y="141844"/>
                  </a:lnTo>
                  <a:cubicBezTo>
                    <a:pt x="328584" y="146302"/>
                    <a:pt x="331918" y="149883"/>
                    <a:pt x="336280" y="151369"/>
                  </a:cubicBezTo>
                  <a:cubicBezTo>
                    <a:pt x="342853" y="153560"/>
                    <a:pt x="349425" y="155941"/>
                    <a:pt x="355902" y="158227"/>
                  </a:cubicBezTo>
                  <a:cubicBezTo>
                    <a:pt x="364846" y="161037"/>
                    <a:pt x="370827" y="169438"/>
                    <a:pt x="370571" y="178801"/>
                  </a:cubicBezTo>
                  <a:cubicBezTo>
                    <a:pt x="370571" y="189564"/>
                    <a:pt x="369808" y="199947"/>
                    <a:pt x="369046" y="209852"/>
                  </a:cubicBezTo>
                  <a:cubicBezTo>
                    <a:pt x="368361" y="219539"/>
                    <a:pt x="361245" y="227550"/>
                    <a:pt x="351711" y="229379"/>
                  </a:cubicBezTo>
                  <a:lnTo>
                    <a:pt x="332661" y="234141"/>
                  </a:lnTo>
                  <a:cubicBezTo>
                    <a:pt x="328403" y="234922"/>
                    <a:pt x="324831" y="237780"/>
                    <a:pt x="323136" y="241761"/>
                  </a:cubicBezTo>
                  <a:lnTo>
                    <a:pt x="321136" y="245952"/>
                  </a:lnTo>
                  <a:cubicBezTo>
                    <a:pt x="319516" y="249572"/>
                    <a:pt x="317802" y="253096"/>
                    <a:pt x="316183" y="256620"/>
                  </a:cubicBezTo>
                  <a:cubicBezTo>
                    <a:pt x="314382" y="260221"/>
                    <a:pt x="314382" y="264450"/>
                    <a:pt x="316183" y="268050"/>
                  </a:cubicBezTo>
                  <a:lnTo>
                    <a:pt x="321040" y="278337"/>
                  </a:lnTo>
                  <a:lnTo>
                    <a:pt x="324946" y="286434"/>
                  </a:lnTo>
                  <a:cubicBezTo>
                    <a:pt x="329622" y="295082"/>
                    <a:pt x="327813" y="305798"/>
                    <a:pt x="320564" y="312437"/>
                  </a:cubicBezTo>
                  <a:cubicBezTo>
                    <a:pt x="313325" y="319390"/>
                    <a:pt x="305705" y="326153"/>
                    <a:pt x="297799" y="332725"/>
                  </a:cubicBezTo>
                  <a:cubicBezTo>
                    <a:pt x="294142" y="336459"/>
                    <a:pt x="289113" y="338526"/>
                    <a:pt x="283893" y="338440"/>
                  </a:cubicBezTo>
                  <a:lnTo>
                    <a:pt x="281797" y="337964"/>
                  </a:lnTo>
                  <a:lnTo>
                    <a:pt x="279035" y="337107"/>
                  </a:lnTo>
                  <a:cubicBezTo>
                    <a:pt x="276692" y="336449"/>
                    <a:pt x="274425" y="335554"/>
                    <a:pt x="272272" y="334440"/>
                  </a:cubicBezTo>
                  <a:cubicBezTo>
                    <a:pt x="268081" y="332058"/>
                    <a:pt x="263890" y="329486"/>
                    <a:pt x="259795" y="326915"/>
                  </a:cubicBezTo>
                  <a:lnTo>
                    <a:pt x="254937" y="323962"/>
                  </a:lnTo>
                  <a:cubicBezTo>
                    <a:pt x="251403" y="321676"/>
                    <a:pt x="246945" y="321352"/>
                    <a:pt x="243126" y="323105"/>
                  </a:cubicBezTo>
                  <a:cubicBezTo>
                    <a:pt x="238078" y="324915"/>
                    <a:pt x="232934" y="326819"/>
                    <a:pt x="227791" y="328534"/>
                  </a:cubicBezTo>
                  <a:cubicBezTo>
                    <a:pt x="223676" y="329734"/>
                    <a:pt x="220409" y="332858"/>
                    <a:pt x="219028" y="336916"/>
                  </a:cubicBezTo>
                  <a:cubicBezTo>
                    <a:pt x="217694" y="340917"/>
                    <a:pt x="216265" y="344917"/>
                    <a:pt x="214837" y="348917"/>
                  </a:cubicBezTo>
                  <a:lnTo>
                    <a:pt x="212646" y="354918"/>
                  </a:lnTo>
                  <a:cubicBezTo>
                    <a:pt x="210103" y="364234"/>
                    <a:pt x="201626" y="370673"/>
                    <a:pt x="191977" y="370634"/>
                  </a:cubicBezTo>
                  <a:close/>
                  <a:moveTo>
                    <a:pt x="108252" y="300626"/>
                  </a:moveTo>
                  <a:cubicBezTo>
                    <a:pt x="112738" y="300664"/>
                    <a:pt x="117148" y="301769"/>
                    <a:pt x="121111" y="303864"/>
                  </a:cubicBezTo>
                  <a:lnTo>
                    <a:pt x="129779" y="307960"/>
                  </a:lnTo>
                  <a:lnTo>
                    <a:pt x="135589" y="310722"/>
                  </a:lnTo>
                  <a:cubicBezTo>
                    <a:pt x="143475" y="314247"/>
                    <a:pt x="149209" y="321324"/>
                    <a:pt x="151019" y="329772"/>
                  </a:cubicBezTo>
                  <a:cubicBezTo>
                    <a:pt x="152543" y="336440"/>
                    <a:pt x="154162" y="343012"/>
                    <a:pt x="155877" y="349680"/>
                  </a:cubicBezTo>
                  <a:cubicBezTo>
                    <a:pt x="156477" y="352680"/>
                    <a:pt x="158935" y="354947"/>
                    <a:pt x="161973" y="355299"/>
                  </a:cubicBezTo>
                  <a:cubicBezTo>
                    <a:pt x="173117" y="356061"/>
                    <a:pt x="182833" y="356538"/>
                    <a:pt x="191977" y="356728"/>
                  </a:cubicBezTo>
                  <a:cubicBezTo>
                    <a:pt x="194929" y="356728"/>
                    <a:pt x="197882" y="356061"/>
                    <a:pt x="199787" y="350632"/>
                  </a:cubicBezTo>
                  <a:lnTo>
                    <a:pt x="201978" y="344631"/>
                  </a:lnTo>
                  <a:cubicBezTo>
                    <a:pt x="203312" y="340631"/>
                    <a:pt x="204740" y="336630"/>
                    <a:pt x="206169" y="332725"/>
                  </a:cubicBezTo>
                  <a:cubicBezTo>
                    <a:pt x="208884" y="324486"/>
                    <a:pt x="215408" y="318066"/>
                    <a:pt x="223695" y="315485"/>
                  </a:cubicBezTo>
                  <a:lnTo>
                    <a:pt x="238840" y="310151"/>
                  </a:lnTo>
                  <a:cubicBezTo>
                    <a:pt x="246746" y="306941"/>
                    <a:pt x="255708" y="307722"/>
                    <a:pt x="262938" y="312246"/>
                  </a:cubicBezTo>
                  <a:lnTo>
                    <a:pt x="267891" y="315294"/>
                  </a:lnTo>
                  <a:cubicBezTo>
                    <a:pt x="271891" y="317675"/>
                    <a:pt x="275797" y="320152"/>
                    <a:pt x="279892" y="322438"/>
                  </a:cubicBezTo>
                  <a:cubicBezTo>
                    <a:pt x="281150" y="323057"/>
                    <a:pt x="282455" y="323572"/>
                    <a:pt x="283798" y="323962"/>
                  </a:cubicBezTo>
                  <a:lnTo>
                    <a:pt x="285703" y="324534"/>
                  </a:lnTo>
                  <a:cubicBezTo>
                    <a:pt x="286703" y="324248"/>
                    <a:pt x="287617" y="323724"/>
                    <a:pt x="288370" y="323009"/>
                  </a:cubicBezTo>
                  <a:cubicBezTo>
                    <a:pt x="296752" y="315961"/>
                    <a:pt x="304181" y="309389"/>
                    <a:pt x="311230" y="302626"/>
                  </a:cubicBezTo>
                  <a:cubicBezTo>
                    <a:pt x="313982" y="300226"/>
                    <a:pt x="314554" y="296168"/>
                    <a:pt x="312563" y="293101"/>
                  </a:cubicBezTo>
                  <a:lnTo>
                    <a:pt x="308753" y="285100"/>
                  </a:lnTo>
                  <a:lnTo>
                    <a:pt x="303800" y="274718"/>
                  </a:lnTo>
                  <a:cubicBezTo>
                    <a:pt x="300228" y="267279"/>
                    <a:pt x="300228" y="258630"/>
                    <a:pt x="303800" y="251191"/>
                  </a:cubicBezTo>
                  <a:lnTo>
                    <a:pt x="308944" y="240428"/>
                  </a:lnTo>
                  <a:lnTo>
                    <a:pt x="310944" y="236237"/>
                  </a:lnTo>
                  <a:cubicBezTo>
                    <a:pt x="314478" y="228360"/>
                    <a:pt x="321555" y="222625"/>
                    <a:pt x="329994" y="220806"/>
                  </a:cubicBezTo>
                  <a:lnTo>
                    <a:pt x="349044" y="216044"/>
                  </a:lnTo>
                  <a:cubicBezTo>
                    <a:pt x="355045" y="214615"/>
                    <a:pt x="355330" y="210615"/>
                    <a:pt x="355426" y="209281"/>
                  </a:cubicBezTo>
                  <a:cubicBezTo>
                    <a:pt x="356188" y="199756"/>
                    <a:pt x="356759" y="189469"/>
                    <a:pt x="356950" y="179087"/>
                  </a:cubicBezTo>
                  <a:cubicBezTo>
                    <a:pt x="357121" y="175829"/>
                    <a:pt x="354902" y="172924"/>
                    <a:pt x="351711" y="172229"/>
                  </a:cubicBezTo>
                  <a:lnTo>
                    <a:pt x="332661" y="165371"/>
                  </a:lnTo>
                  <a:cubicBezTo>
                    <a:pt x="324060" y="162542"/>
                    <a:pt x="317402" y="155674"/>
                    <a:pt x="314849" y="146988"/>
                  </a:cubicBezTo>
                  <a:lnTo>
                    <a:pt x="309611" y="132891"/>
                  </a:lnTo>
                  <a:cubicBezTo>
                    <a:pt x="306067" y="126033"/>
                    <a:pt x="306619" y="117784"/>
                    <a:pt x="311039" y="111459"/>
                  </a:cubicBezTo>
                  <a:lnTo>
                    <a:pt x="323041" y="91552"/>
                  </a:lnTo>
                  <a:cubicBezTo>
                    <a:pt x="325422" y="88828"/>
                    <a:pt x="325422" y="84751"/>
                    <a:pt x="323041" y="82027"/>
                  </a:cubicBezTo>
                  <a:cubicBezTo>
                    <a:pt x="316183" y="73931"/>
                    <a:pt x="309706" y="66787"/>
                    <a:pt x="303419" y="60405"/>
                  </a:cubicBezTo>
                  <a:cubicBezTo>
                    <a:pt x="300886" y="57243"/>
                    <a:pt x="296323" y="56624"/>
                    <a:pt x="293037" y="58976"/>
                  </a:cubicBezTo>
                  <a:lnTo>
                    <a:pt x="287036" y="61834"/>
                  </a:lnTo>
                  <a:cubicBezTo>
                    <a:pt x="282655" y="63930"/>
                    <a:pt x="278368" y="66025"/>
                    <a:pt x="273892" y="68025"/>
                  </a:cubicBezTo>
                  <a:cubicBezTo>
                    <a:pt x="266681" y="71397"/>
                    <a:pt x="258337" y="71397"/>
                    <a:pt x="251127" y="68025"/>
                  </a:cubicBezTo>
                  <a:cubicBezTo>
                    <a:pt x="246460" y="65930"/>
                    <a:pt x="241602" y="63644"/>
                    <a:pt x="237316" y="61453"/>
                  </a:cubicBezTo>
                  <a:cubicBezTo>
                    <a:pt x="229467" y="58100"/>
                    <a:pt x="223695" y="51195"/>
                    <a:pt x="221790" y="42879"/>
                  </a:cubicBezTo>
                  <a:lnTo>
                    <a:pt x="220361" y="36974"/>
                  </a:lnTo>
                  <a:cubicBezTo>
                    <a:pt x="219123" y="31925"/>
                    <a:pt x="217980" y="26782"/>
                    <a:pt x="216551" y="21734"/>
                  </a:cubicBezTo>
                  <a:cubicBezTo>
                    <a:pt x="215122" y="16685"/>
                    <a:pt x="212074" y="16019"/>
                    <a:pt x="210741" y="15924"/>
                  </a:cubicBezTo>
                  <a:cubicBezTo>
                    <a:pt x="201216" y="14971"/>
                    <a:pt x="191691" y="14400"/>
                    <a:pt x="180642" y="14114"/>
                  </a:cubicBezTo>
                  <a:cubicBezTo>
                    <a:pt x="176641" y="14114"/>
                    <a:pt x="174451" y="14971"/>
                    <a:pt x="172546" y="20210"/>
                  </a:cubicBezTo>
                  <a:cubicBezTo>
                    <a:pt x="170641" y="25449"/>
                    <a:pt x="167879" y="33354"/>
                    <a:pt x="165592" y="39926"/>
                  </a:cubicBezTo>
                  <a:cubicBezTo>
                    <a:pt x="162801" y="47956"/>
                    <a:pt x="156430" y="54233"/>
                    <a:pt x="148352" y="56881"/>
                  </a:cubicBezTo>
                  <a:lnTo>
                    <a:pt x="134255" y="61929"/>
                  </a:lnTo>
                  <a:cubicBezTo>
                    <a:pt x="126407" y="64882"/>
                    <a:pt x="117643" y="63996"/>
                    <a:pt x="110538" y="59548"/>
                  </a:cubicBezTo>
                  <a:lnTo>
                    <a:pt x="106728" y="57262"/>
                  </a:lnTo>
                  <a:lnTo>
                    <a:pt x="92059" y="48308"/>
                  </a:lnTo>
                  <a:cubicBezTo>
                    <a:pt x="89297" y="46003"/>
                    <a:pt x="85287" y="46003"/>
                    <a:pt x="82534" y="48308"/>
                  </a:cubicBezTo>
                  <a:cubicBezTo>
                    <a:pt x="74819" y="54976"/>
                    <a:pt x="67390" y="61739"/>
                    <a:pt x="60437" y="68406"/>
                  </a:cubicBezTo>
                  <a:cubicBezTo>
                    <a:pt x="57855" y="70902"/>
                    <a:pt x="57341" y="74855"/>
                    <a:pt x="59198" y="77931"/>
                  </a:cubicBezTo>
                  <a:lnTo>
                    <a:pt x="67961" y="96219"/>
                  </a:lnTo>
                  <a:cubicBezTo>
                    <a:pt x="72152" y="104401"/>
                    <a:pt x="71943" y="114136"/>
                    <a:pt x="67390" y="122127"/>
                  </a:cubicBezTo>
                  <a:cubicBezTo>
                    <a:pt x="65389" y="125937"/>
                    <a:pt x="63580" y="129842"/>
                    <a:pt x="61865" y="133748"/>
                  </a:cubicBezTo>
                  <a:cubicBezTo>
                    <a:pt x="58398" y="142092"/>
                    <a:pt x="51073" y="148207"/>
                    <a:pt x="42244" y="150131"/>
                  </a:cubicBezTo>
                  <a:lnTo>
                    <a:pt x="22527" y="154893"/>
                  </a:lnTo>
                  <a:cubicBezTo>
                    <a:pt x="18917" y="155351"/>
                    <a:pt x="16155" y="158313"/>
                    <a:pt x="15955" y="161942"/>
                  </a:cubicBezTo>
                  <a:cubicBezTo>
                    <a:pt x="15288" y="171467"/>
                    <a:pt x="14907" y="180992"/>
                    <a:pt x="14716" y="191279"/>
                  </a:cubicBezTo>
                  <a:cubicBezTo>
                    <a:pt x="14412" y="194936"/>
                    <a:pt x="16917" y="198223"/>
                    <a:pt x="20527" y="198899"/>
                  </a:cubicBezTo>
                  <a:lnTo>
                    <a:pt x="23670" y="200042"/>
                  </a:lnTo>
                  <a:lnTo>
                    <a:pt x="39100" y="205471"/>
                  </a:lnTo>
                  <a:cubicBezTo>
                    <a:pt x="47873" y="208433"/>
                    <a:pt x="54598" y="215577"/>
                    <a:pt x="57007" y="224521"/>
                  </a:cubicBezTo>
                  <a:lnTo>
                    <a:pt x="57674" y="226807"/>
                  </a:lnTo>
                  <a:cubicBezTo>
                    <a:pt x="58960" y="231179"/>
                    <a:pt x="60579" y="235446"/>
                    <a:pt x="62532" y="239571"/>
                  </a:cubicBezTo>
                  <a:cubicBezTo>
                    <a:pt x="65675" y="245619"/>
                    <a:pt x="65351" y="252877"/>
                    <a:pt x="61675" y="258621"/>
                  </a:cubicBezTo>
                  <a:cubicBezTo>
                    <a:pt x="57579" y="265479"/>
                    <a:pt x="53579" y="272432"/>
                    <a:pt x="49292" y="279194"/>
                  </a:cubicBezTo>
                  <a:cubicBezTo>
                    <a:pt x="46549" y="282186"/>
                    <a:pt x="46549" y="286777"/>
                    <a:pt x="49292" y="289767"/>
                  </a:cubicBezTo>
                  <a:cubicBezTo>
                    <a:pt x="55198" y="296816"/>
                    <a:pt x="61579" y="303959"/>
                    <a:pt x="68342" y="311484"/>
                  </a:cubicBezTo>
                  <a:cubicBezTo>
                    <a:pt x="70743" y="314247"/>
                    <a:pt x="74838" y="314780"/>
                    <a:pt x="77867" y="312723"/>
                  </a:cubicBezTo>
                  <a:lnTo>
                    <a:pt x="80629" y="311389"/>
                  </a:lnTo>
                  <a:cubicBezTo>
                    <a:pt x="85582" y="309103"/>
                    <a:pt x="90154" y="306817"/>
                    <a:pt x="95298" y="304341"/>
                  </a:cubicBezTo>
                  <a:cubicBezTo>
                    <a:pt x="99251" y="302055"/>
                    <a:pt x="103699" y="300788"/>
                    <a:pt x="108252" y="300626"/>
                  </a:cubicBezTo>
                  <a:close/>
                  <a:moveTo>
                    <a:pt x="185881" y="271098"/>
                  </a:moveTo>
                  <a:lnTo>
                    <a:pt x="185881" y="271098"/>
                  </a:lnTo>
                  <a:cubicBezTo>
                    <a:pt x="138532" y="271098"/>
                    <a:pt x="100156" y="232722"/>
                    <a:pt x="100156" y="185373"/>
                  </a:cubicBezTo>
                  <a:cubicBezTo>
                    <a:pt x="100156" y="138025"/>
                    <a:pt x="138532" y="99648"/>
                    <a:pt x="185881" y="99648"/>
                  </a:cubicBezTo>
                  <a:lnTo>
                    <a:pt x="185881" y="99648"/>
                  </a:lnTo>
                  <a:cubicBezTo>
                    <a:pt x="233229" y="99648"/>
                    <a:pt x="271606" y="138025"/>
                    <a:pt x="271606" y="185373"/>
                  </a:cubicBezTo>
                  <a:lnTo>
                    <a:pt x="271606" y="185373"/>
                  </a:lnTo>
                  <a:cubicBezTo>
                    <a:pt x="271606" y="232722"/>
                    <a:pt x="233229" y="271098"/>
                    <a:pt x="185881" y="271098"/>
                  </a:cubicBezTo>
                  <a:cubicBezTo>
                    <a:pt x="185814" y="271098"/>
                    <a:pt x="185757" y="271098"/>
                    <a:pt x="185690" y="271098"/>
                  </a:cubicBezTo>
                  <a:close/>
                  <a:moveTo>
                    <a:pt x="185881" y="113555"/>
                  </a:moveTo>
                  <a:cubicBezTo>
                    <a:pt x="146428" y="116441"/>
                    <a:pt x="116777" y="150760"/>
                    <a:pt x="119663" y="190212"/>
                  </a:cubicBezTo>
                  <a:cubicBezTo>
                    <a:pt x="122254" y="225655"/>
                    <a:pt x="150438" y="253839"/>
                    <a:pt x="185881" y="256430"/>
                  </a:cubicBezTo>
                  <a:lnTo>
                    <a:pt x="185881" y="256430"/>
                  </a:lnTo>
                  <a:cubicBezTo>
                    <a:pt x="225343" y="253677"/>
                    <a:pt x="255108" y="219463"/>
                    <a:pt x="252356" y="180001"/>
                  </a:cubicBezTo>
                  <a:cubicBezTo>
                    <a:pt x="249889" y="144540"/>
                    <a:pt x="221799" y="116260"/>
                    <a:pt x="186357" y="1135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CDFAEBB-D44E-FADF-A8A4-162A1DB983EB}"/>
                </a:ext>
              </a:extLst>
            </p:cNvPr>
            <p:cNvSpPr/>
            <p:nvPr/>
          </p:nvSpPr>
          <p:spPr>
            <a:xfrm>
              <a:off x="3861454" y="3044236"/>
              <a:ext cx="248418" cy="249006"/>
            </a:xfrm>
            <a:custGeom>
              <a:avLst/>
              <a:gdLst>
                <a:gd name="connsiteX0" fmla="*/ 129960 w 248418"/>
                <a:gd name="connsiteY0" fmla="*/ 248868 h 249006"/>
                <a:gd name="connsiteX1" fmla="*/ 129960 w 248418"/>
                <a:gd name="connsiteY1" fmla="*/ 248868 h 249006"/>
                <a:gd name="connsiteX2" fmla="*/ 109672 w 248418"/>
                <a:gd name="connsiteY2" fmla="*/ 248202 h 249006"/>
                <a:gd name="connsiteX3" fmla="*/ 94813 w 248418"/>
                <a:gd name="connsiteY3" fmla="*/ 235915 h 249006"/>
                <a:gd name="connsiteX4" fmla="*/ 91383 w 248418"/>
                <a:gd name="connsiteY4" fmla="*/ 222580 h 249006"/>
                <a:gd name="connsiteX5" fmla="*/ 87573 w 248418"/>
                <a:gd name="connsiteY5" fmla="*/ 218293 h 249006"/>
                <a:gd name="connsiteX6" fmla="*/ 83763 w 248418"/>
                <a:gd name="connsiteY6" fmla="*/ 216579 h 249006"/>
                <a:gd name="connsiteX7" fmla="*/ 77858 w 248418"/>
                <a:gd name="connsiteY7" fmla="*/ 213817 h 249006"/>
                <a:gd name="connsiteX8" fmla="*/ 71762 w 248418"/>
                <a:gd name="connsiteY8" fmla="*/ 213817 h 249006"/>
                <a:gd name="connsiteX9" fmla="*/ 62237 w 248418"/>
                <a:gd name="connsiteY9" fmla="*/ 218484 h 249006"/>
                <a:gd name="connsiteX10" fmla="*/ 60141 w 248418"/>
                <a:gd name="connsiteY10" fmla="*/ 219532 h 249006"/>
                <a:gd name="connsiteX11" fmla="*/ 40425 w 248418"/>
                <a:gd name="connsiteY11" fmla="*/ 216484 h 249006"/>
                <a:gd name="connsiteX12" fmla="*/ 26804 w 248418"/>
                <a:gd name="connsiteY12" fmla="*/ 201815 h 249006"/>
                <a:gd name="connsiteX13" fmla="*/ 25375 w 248418"/>
                <a:gd name="connsiteY13" fmla="*/ 181146 h 249006"/>
                <a:gd name="connsiteX14" fmla="*/ 33090 w 248418"/>
                <a:gd name="connsiteY14" fmla="*/ 167906 h 249006"/>
                <a:gd name="connsiteX15" fmla="*/ 33567 w 248418"/>
                <a:gd name="connsiteY15" fmla="*/ 167049 h 249006"/>
                <a:gd name="connsiteX16" fmla="*/ 29376 w 248418"/>
                <a:gd name="connsiteY16" fmla="*/ 156571 h 249006"/>
                <a:gd name="connsiteX17" fmla="*/ 28899 w 248418"/>
                <a:gd name="connsiteY17" fmla="*/ 155238 h 249006"/>
                <a:gd name="connsiteX18" fmla="*/ 24518 w 248418"/>
                <a:gd name="connsiteY18" fmla="*/ 150570 h 249006"/>
                <a:gd name="connsiteX19" fmla="*/ 14993 w 248418"/>
                <a:gd name="connsiteY19" fmla="*/ 147427 h 249006"/>
                <a:gd name="connsiteX20" fmla="*/ 11850 w 248418"/>
                <a:gd name="connsiteY20" fmla="*/ 146380 h 249006"/>
                <a:gd name="connsiteX21" fmla="*/ -56 w 248418"/>
                <a:gd name="connsiteY21" fmla="*/ 130092 h 249006"/>
                <a:gd name="connsiteX22" fmla="*/ 515 w 248418"/>
                <a:gd name="connsiteY22" fmla="*/ 110184 h 249006"/>
                <a:gd name="connsiteX23" fmla="*/ 13564 w 248418"/>
                <a:gd name="connsiteY23" fmla="*/ 94754 h 249006"/>
                <a:gd name="connsiteX24" fmla="*/ 26613 w 248418"/>
                <a:gd name="connsiteY24" fmla="*/ 91420 h 249006"/>
                <a:gd name="connsiteX25" fmla="*/ 31376 w 248418"/>
                <a:gd name="connsiteY25" fmla="*/ 87229 h 249006"/>
                <a:gd name="connsiteX26" fmla="*/ 35186 w 248418"/>
                <a:gd name="connsiteY26" fmla="*/ 78942 h 249006"/>
                <a:gd name="connsiteX27" fmla="*/ 35186 w 248418"/>
                <a:gd name="connsiteY27" fmla="*/ 72561 h 249006"/>
                <a:gd name="connsiteX28" fmla="*/ 29185 w 248418"/>
                <a:gd name="connsiteY28" fmla="*/ 60464 h 249006"/>
                <a:gd name="connsiteX29" fmla="*/ 32138 w 248418"/>
                <a:gd name="connsiteY29" fmla="*/ 40747 h 249006"/>
                <a:gd name="connsiteX30" fmla="*/ 46997 w 248418"/>
                <a:gd name="connsiteY30" fmla="*/ 26841 h 249006"/>
                <a:gd name="connsiteX31" fmla="*/ 66809 w 248418"/>
                <a:gd name="connsiteY31" fmla="*/ 25222 h 249006"/>
                <a:gd name="connsiteX32" fmla="*/ 76334 w 248418"/>
                <a:gd name="connsiteY32" fmla="*/ 31032 h 249006"/>
                <a:gd name="connsiteX33" fmla="*/ 78715 w 248418"/>
                <a:gd name="connsiteY33" fmla="*/ 32460 h 249006"/>
                <a:gd name="connsiteX34" fmla="*/ 84335 w 248418"/>
                <a:gd name="connsiteY34" fmla="*/ 32460 h 249006"/>
                <a:gd name="connsiteX35" fmla="*/ 93384 w 248418"/>
                <a:gd name="connsiteY35" fmla="*/ 29127 h 249006"/>
                <a:gd name="connsiteX36" fmla="*/ 97480 w 248418"/>
                <a:gd name="connsiteY36" fmla="*/ 25126 h 249006"/>
                <a:gd name="connsiteX37" fmla="*/ 101861 w 248418"/>
                <a:gd name="connsiteY37" fmla="*/ 11982 h 249006"/>
                <a:gd name="connsiteX38" fmla="*/ 118530 w 248418"/>
                <a:gd name="connsiteY38" fmla="*/ -115 h 249006"/>
                <a:gd name="connsiteX39" fmla="*/ 139104 w 248418"/>
                <a:gd name="connsiteY39" fmla="*/ 838 h 249006"/>
                <a:gd name="connsiteX40" fmla="*/ 153391 w 248418"/>
                <a:gd name="connsiteY40" fmla="*/ 13220 h 249006"/>
                <a:gd name="connsiteX41" fmla="*/ 156154 w 248418"/>
                <a:gd name="connsiteY41" fmla="*/ 23412 h 249006"/>
                <a:gd name="connsiteX42" fmla="*/ 157106 w 248418"/>
                <a:gd name="connsiteY42" fmla="*/ 27412 h 249006"/>
                <a:gd name="connsiteX43" fmla="*/ 160821 w 248418"/>
                <a:gd name="connsiteY43" fmla="*/ 31508 h 249006"/>
                <a:gd name="connsiteX44" fmla="*/ 170346 w 248418"/>
                <a:gd name="connsiteY44" fmla="*/ 35699 h 249006"/>
                <a:gd name="connsiteX45" fmla="*/ 175584 w 248418"/>
                <a:gd name="connsiteY45" fmla="*/ 35699 h 249006"/>
                <a:gd name="connsiteX46" fmla="*/ 183966 w 248418"/>
                <a:gd name="connsiteY46" fmla="*/ 31603 h 249006"/>
                <a:gd name="connsiteX47" fmla="*/ 187872 w 248418"/>
                <a:gd name="connsiteY47" fmla="*/ 29698 h 249006"/>
                <a:gd name="connsiteX48" fmla="*/ 208350 w 248418"/>
                <a:gd name="connsiteY48" fmla="*/ 32746 h 249006"/>
                <a:gd name="connsiteX49" fmla="*/ 221971 w 248418"/>
                <a:gd name="connsiteY49" fmla="*/ 47415 h 249006"/>
                <a:gd name="connsiteX50" fmla="*/ 223495 w 248418"/>
                <a:gd name="connsiteY50" fmla="*/ 67132 h 249006"/>
                <a:gd name="connsiteX51" fmla="*/ 215685 w 248418"/>
                <a:gd name="connsiteY51" fmla="*/ 80371 h 249006"/>
                <a:gd name="connsiteX52" fmla="*/ 215685 w 248418"/>
                <a:gd name="connsiteY52" fmla="*/ 82943 h 249006"/>
                <a:gd name="connsiteX53" fmla="*/ 215685 w 248418"/>
                <a:gd name="connsiteY53" fmla="*/ 83895 h 249006"/>
                <a:gd name="connsiteX54" fmla="*/ 219495 w 248418"/>
                <a:gd name="connsiteY54" fmla="*/ 93420 h 249006"/>
                <a:gd name="connsiteX55" fmla="*/ 223876 w 248418"/>
                <a:gd name="connsiteY55" fmla="*/ 98278 h 249006"/>
                <a:gd name="connsiteX56" fmla="*/ 236830 w 248418"/>
                <a:gd name="connsiteY56" fmla="*/ 102660 h 249006"/>
                <a:gd name="connsiteX57" fmla="*/ 248355 w 248418"/>
                <a:gd name="connsiteY57" fmla="*/ 118376 h 249006"/>
                <a:gd name="connsiteX58" fmla="*/ 247594 w 248418"/>
                <a:gd name="connsiteY58" fmla="*/ 138950 h 249006"/>
                <a:gd name="connsiteX59" fmla="*/ 235021 w 248418"/>
                <a:gd name="connsiteY59" fmla="*/ 154285 h 249006"/>
                <a:gd name="connsiteX60" fmla="*/ 222162 w 248418"/>
                <a:gd name="connsiteY60" fmla="*/ 157619 h 249006"/>
                <a:gd name="connsiteX61" fmla="*/ 217875 w 248418"/>
                <a:gd name="connsiteY61" fmla="*/ 161429 h 249006"/>
                <a:gd name="connsiteX62" fmla="*/ 213399 w 248418"/>
                <a:gd name="connsiteY62" fmla="*/ 170954 h 249006"/>
                <a:gd name="connsiteX63" fmla="*/ 213399 w 248418"/>
                <a:gd name="connsiteY63" fmla="*/ 176478 h 249006"/>
                <a:gd name="connsiteX64" fmla="*/ 219304 w 248418"/>
                <a:gd name="connsiteY64" fmla="*/ 188385 h 249006"/>
                <a:gd name="connsiteX65" fmla="*/ 216161 w 248418"/>
                <a:gd name="connsiteY65" fmla="*/ 208387 h 249006"/>
                <a:gd name="connsiteX66" fmla="*/ 201302 w 248418"/>
                <a:gd name="connsiteY66" fmla="*/ 221913 h 249006"/>
                <a:gd name="connsiteX67" fmla="*/ 190539 w 248418"/>
                <a:gd name="connsiteY67" fmla="*/ 226485 h 249006"/>
                <a:gd name="connsiteX68" fmla="*/ 188443 w 248418"/>
                <a:gd name="connsiteY68" fmla="*/ 226485 h 249006"/>
                <a:gd name="connsiteX69" fmla="*/ 186729 w 248418"/>
                <a:gd name="connsiteY69" fmla="*/ 225913 h 249006"/>
                <a:gd name="connsiteX70" fmla="*/ 181776 w 248418"/>
                <a:gd name="connsiteY70" fmla="*/ 224008 h 249006"/>
                <a:gd name="connsiteX71" fmla="*/ 173298 w 248418"/>
                <a:gd name="connsiteY71" fmla="*/ 219150 h 249006"/>
                <a:gd name="connsiteX72" fmla="*/ 170155 w 248418"/>
                <a:gd name="connsiteY72" fmla="*/ 217245 h 249006"/>
                <a:gd name="connsiteX73" fmla="*/ 164536 w 248418"/>
                <a:gd name="connsiteY73" fmla="*/ 217245 h 249006"/>
                <a:gd name="connsiteX74" fmla="*/ 154439 w 248418"/>
                <a:gd name="connsiteY74" fmla="*/ 221056 h 249006"/>
                <a:gd name="connsiteX75" fmla="*/ 150248 w 248418"/>
                <a:gd name="connsiteY75" fmla="*/ 225056 h 249006"/>
                <a:gd name="connsiteX76" fmla="*/ 146247 w 248418"/>
                <a:gd name="connsiteY76" fmla="*/ 236962 h 249006"/>
                <a:gd name="connsiteX77" fmla="*/ 129960 w 248418"/>
                <a:gd name="connsiteY77" fmla="*/ 248868 h 249006"/>
                <a:gd name="connsiteX78" fmla="*/ 74620 w 248418"/>
                <a:gd name="connsiteY78" fmla="*/ 198767 h 249006"/>
                <a:gd name="connsiteX79" fmla="*/ 84145 w 248418"/>
                <a:gd name="connsiteY79" fmla="*/ 200958 h 249006"/>
                <a:gd name="connsiteX80" fmla="*/ 89764 w 248418"/>
                <a:gd name="connsiteY80" fmla="*/ 203530 h 249006"/>
                <a:gd name="connsiteX81" fmla="*/ 93765 w 248418"/>
                <a:gd name="connsiteY81" fmla="*/ 205339 h 249006"/>
                <a:gd name="connsiteX82" fmla="*/ 105385 w 248418"/>
                <a:gd name="connsiteY82" fmla="*/ 219150 h 249006"/>
                <a:gd name="connsiteX83" fmla="*/ 108719 w 248418"/>
                <a:gd name="connsiteY83" fmla="*/ 232105 h 249006"/>
                <a:gd name="connsiteX84" fmla="*/ 110624 w 248418"/>
                <a:gd name="connsiteY84" fmla="*/ 233914 h 249006"/>
                <a:gd name="connsiteX85" fmla="*/ 130150 w 248418"/>
                <a:gd name="connsiteY85" fmla="*/ 234581 h 249006"/>
                <a:gd name="connsiteX86" fmla="*/ 132913 w 248418"/>
                <a:gd name="connsiteY86" fmla="*/ 232200 h 249006"/>
                <a:gd name="connsiteX87" fmla="*/ 136913 w 248418"/>
                <a:gd name="connsiteY87" fmla="*/ 220389 h 249006"/>
                <a:gd name="connsiteX88" fmla="*/ 149772 w 248418"/>
                <a:gd name="connsiteY88" fmla="*/ 207435 h 249006"/>
                <a:gd name="connsiteX89" fmla="*/ 159297 w 248418"/>
                <a:gd name="connsiteY89" fmla="*/ 203720 h 249006"/>
                <a:gd name="connsiteX90" fmla="*/ 177394 w 248418"/>
                <a:gd name="connsiteY90" fmla="*/ 205053 h 249006"/>
                <a:gd name="connsiteX91" fmla="*/ 180538 w 248418"/>
                <a:gd name="connsiteY91" fmla="*/ 206959 h 249006"/>
                <a:gd name="connsiteX92" fmla="*/ 188443 w 248418"/>
                <a:gd name="connsiteY92" fmla="*/ 211626 h 249006"/>
                <a:gd name="connsiteX93" fmla="*/ 190634 w 248418"/>
                <a:gd name="connsiteY93" fmla="*/ 212388 h 249006"/>
                <a:gd name="connsiteX94" fmla="*/ 190634 w 248418"/>
                <a:gd name="connsiteY94" fmla="*/ 212388 h 249006"/>
                <a:gd name="connsiteX95" fmla="*/ 191491 w 248418"/>
                <a:gd name="connsiteY95" fmla="*/ 211721 h 249006"/>
                <a:gd name="connsiteX96" fmla="*/ 205874 w 248418"/>
                <a:gd name="connsiteY96" fmla="*/ 198672 h 249006"/>
                <a:gd name="connsiteX97" fmla="*/ 205874 w 248418"/>
                <a:gd name="connsiteY97" fmla="*/ 195148 h 249006"/>
                <a:gd name="connsiteX98" fmla="*/ 200730 w 248418"/>
                <a:gd name="connsiteY98" fmla="*/ 182860 h 249006"/>
                <a:gd name="connsiteX99" fmla="*/ 200730 w 248418"/>
                <a:gd name="connsiteY99" fmla="*/ 165334 h 249006"/>
                <a:gd name="connsiteX100" fmla="*/ 205207 w 248418"/>
                <a:gd name="connsiteY100" fmla="*/ 155809 h 249006"/>
                <a:gd name="connsiteX101" fmla="*/ 218923 w 248418"/>
                <a:gd name="connsiteY101" fmla="*/ 144189 h 249006"/>
                <a:gd name="connsiteX102" fmla="*/ 231687 w 248418"/>
                <a:gd name="connsiteY102" fmla="*/ 140855 h 249006"/>
                <a:gd name="connsiteX103" fmla="*/ 233973 w 248418"/>
                <a:gd name="connsiteY103" fmla="*/ 138569 h 249006"/>
                <a:gd name="connsiteX104" fmla="*/ 234735 w 248418"/>
                <a:gd name="connsiteY104" fmla="*/ 118852 h 249006"/>
                <a:gd name="connsiteX105" fmla="*/ 232830 w 248418"/>
                <a:gd name="connsiteY105" fmla="*/ 116757 h 249006"/>
                <a:gd name="connsiteX106" fmla="*/ 220162 w 248418"/>
                <a:gd name="connsiteY106" fmla="*/ 112375 h 249006"/>
                <a:gd name="connsiteX107" fmla="*/ 206731 w 248418"/>
                <a:gd name="connsiteY107" fmla="*/ 98945 h 249006"/>
                <a:gd name="connsiteX108" fmla="*/ 203207 w 248418"/>
                <a:gd name="connsiteY108" fmla="*/ 89992 h 249006"/>
                <a:gd name="connsiteX109" fmla="*/ 204064 w 248418"/>
                <a:gd name="connsiteY109" fmla="*/ 73608 h 249006"/>
                <a:gd name="connsiteX110" fmla="*/ 211780 w 248418"/>
                <a:gd name="connsiteY110" fmla="*/ 60464 h 249006"/>
                <a:gd name="connsiteX111" fmla="*/ 211780 w 248418"/>
                <a:gd name="connsiteY111" fmla="*/ 57225 h 249006"/>
                <a:gd name="connsiteX112" fmla="*/ 198825 w 248418"/>
                <a:gd name="connsiteY112" fmla="*/ 43319 h 249006"/>
                <a:gd name="connsiteX113" fmla="*/ 194730 w 248418"/>
                <a:gd name="connsiteY113" fmla="*/ 43319 h 249006"/>
                <a:gd name="connsiteX114" fmla="*/ 190920 w 248418"/>
                <a:gd name="connsiteY114" fmla="*/ 45224 h 249006"/>
                <a:gd name="connsiteX115" fmla="*/ 181680 w 248418"/>
                <a:gd name="connsiteY115" fmla="*/ 49510 h 249006"/>
                <a:gd name="connsiteX116" fmla="*/ 164631 w 248418"/>
                <a:gd name="connsiteY116" fmla="*/ 49510 h 249006"/>
                <a:gd name="connsiteX117" fmla="*/ 155106 w 248418"/>
                <a:gd name="connsiteY117" fmla="*/ 45224 h 249006"/>
                <a:gd name="connsiteX118" fmla="*/ 143580 w 248418"/>
                <a:gd name="connsiteY118" fmla="*/ 31699 h 249006"/>
                <a:gd name="connsiteX119" fmla="*/ 142533 w 248418"/>
                <a:gd name="connsiteY119" fmla="*/ 27698 h 249006"/>
                <a:gd name="connsiteX120" fmla="*/ 139961 w 248418"/>
                <a:gd name="connsiteY120" fmla="*/ 18173 h 249006"/>
                <a:gd name="connsiteX121" fmla="*/ 138247 w 248418"/>
                <a:gd name="connsiteY121" fmla="*/ 16173 h 249006"/>
                <a:gd name="connsiteX122" fmla="*/ 118625 w 248418"/>
                <a:gd name="connsiteY122" fmla="*/ 15220 h 249006"/>
                <a:gd name="connsiteX123" fmla="*/ 115672 w 248418"/>
                <a:gd name="connsiteY123" fmla="*/ 17697 h 249006"/>
                <a:gd name="connsiteX124" fmla="*/ 111291 w 248418"/>
                <a:gd name="connsiteY124" fmla="*/ 30651 h 249006"/>
                <a:gd name="connsiteX125" fmla="*/ 98718 w 248418"/>
                <a:gd name="connsiteY125" fmla="*/ 43509 h 249006"/>
                <a:gd name="connsiteX126" fmla="*/ 89193 w 248418"/>
                <a:gd name="connsiteY126" fmla="*/ 46939 h 249006"/>
                <a:gd name="connsiteX127" fmla="*/ 71476 w 248418"/>
                <a:gd name="connsiteY127" fmla="*/ 45415 h 249006"/>
                <a:gd name="connsiteX128" fmla="*/ 69095 w 248418"/>
                <a:gd name="connsiteY128" fmla="*/ 43986 h 249006"/>
                <a:gd name="connsiteX129" fmla="*/ 59570 w 248418"/>
                <a:gd name="connsiteY129" fmla="*/ 38175 h 249006"/>
                <a:gd name="connsiteX130" fmla="*/ 56331 w 248418"/>
                <a:gd name="connsiteY130" fmla="*/ 38175 h 249006"/>
                <a:gd name="connsiteX131" fmla="*/ 42139 w 248418"/>
                <a:gd name="connsiteY131" fmla="*/ 51510 h 249006"/>
                <a:gd name="connsiteX132" fmla="*/ 42139 w 248418"/>
                <a:gd name="connsiteY132" fmla="*/ 54940 h 249006"/>
                <a:gd name="connsiteX133" fmla="*/ 47949 w 248418"/>
                <a:gd name="connsiteY133" fmla="*/ 66750 h 249006"/>
                <a:gd name="connsiteX134" fmla="*/ 47949 w 248418"/>
                <a:gd name="connsiteY134" fmla="*/ 85800 h 249006"/>
                <a:gd name="connsiteX135" fmla="*/ 44425 w 248418"/>
                <a:gd name="connsiteY135" fmla="*/ 93325 h 249006"/>
                <a:gd name="connsiteX136" fmla="*/ 30042 w 248418"/>
                <a:gd name="connsiteY136" fmla="*/ 105613 h 249006"/>
                <a:gd name="connsiteX137" fmla="*/ 17184 w 248418"/>
                <a:gd name="connsiteY137" fmla="*/ 108946 h 249006"/>
                <a:gd name="connsiteX138" fmla="*/ 14803 w 248418"/>
                <a:gd name="connsiteY138" fmla="*/ 111423 h 249006"/>
                <a:gd name="connsiteX139" fmla="*/ 14231 w 248418"/>
                <a:gd name="connsiteY139" fmla="*/ 130473 h 249006"/>
                <a:gd name="connsiteX140" fmla="*/ 16422 w 248418"/>
                <a:gd name="connsiteY140" fmla="*/ 133140 h 249006"/>
                <a:gd name="connsiteX141" fmla="*/ 19565 w 248418"/>
                <a:gd name="connsiteY141" fmla="*/ 134188 h 249006"/>
                <a:gd name="connsiteX142" fmla="*/ 28614 w 248418"/>
                <a:gd name="connsiteY142" fmla="*/ 137235 h 249006"/>
                <a:gd name="connsiteX143" fmla="*/ 42139 w 248418"/>
                <a:gd name="connsiteY143" fmla="*/ 150951 h 249006"/>
                <a:gd name="connsiteX144" fmla="*/ 42615 w 248418"/>
                <a:gd name="connsiteY144" fmla="*/ 152380 h 249006"/>
                <a:gd name="connsiteX145" fmla="*/ 45759 w 248418"/>
                <a:gd name="connsiteY145" fmla="*/ 160381 h 249006"/>
                <a:gd name="connsiteX146" fmla="*/ 45759 w 248418"/>
                <a:gd name="connsiteY146" fmla="*/ 175050 h 249006"/>
                <a:gd name="connsiteX147" fmla="*/ 37758 w 248418"/>
                <a:gd name="connsiteY147" fmla="*/ 188766 h 249006"/>
                <a:gd name="connsiteX148" fmla="*/ 37758 w 248418"/>
                <a:gd name="connsiteY148" fmla="*/ 192766 h 249006"/>
                <a:gd name="connsiteX149" fmla="*/ 50712 w 248418"/>
                <a:gd name="connsiteY149" fmla="*/ 206768 h 249006"/>
                <a:gd name="connsiteX150" fmla="*/ 53950 w 248418"/>
                <a:gd name="connsiteY150" fmla="*/ 206768 h 249006"/>
                <a:gd name="connsiteX151" fmla="*/ 56141 w 248418"/>
                <a:gd name="connsiteY151" fmla="*/ 205720 h 249006"/>
                <a:gd name="connsiteX152" fmla="*/ 65666 w 248418"/>
                <a:gd name="connsiteY152" fmla="*/ 201148 h 249006"/>
                <a:gd name="connsiteX153" fmla="*/ 74620 w 248418"/>
                <a:gd name="connsiteY153" fmla="*/ 198767 h 249006"/>
                <a:gd name="connsiteX154" fmla="*/ 124530 w 248418"/>
                <a:gd name="connsiteY154" fmla="*/ 179050 h 249006"/>
                <a:gd name="connsiteX155" fmla="*/ 70143 w 248418"/>
                <a:gd name="connsiteY155" fmla="*/ 125234 h 249006"/>
                <a:gd name="connsiteX156" fmla="*/ 126178 w 248418"/>
                <a:gd name="connsiteY156" fmla="*/ 72342 h 249006"/>
                <a:gd name="connsiteX157" fmla="*/ 179013 w 248418"/>
                <a:gd name="connsiteY157" fmla="*/ 123996 h 249006"/>
                <a:gd name="connsiteX158" fmla="*/ 179013 w 248418"/>
                <a:gd name="connsiteY158" fmla="*/ 123996 h 249006"/>
                <a:gd name="connsiteX159" fmla="*/ 125197 w 248418"/>
                <a:gd name="connsiteY159" fmla="*/ 179050 h 249006"/>
                <a:gd name="connsiteX160" fmla="*/ 124530 w 248418"/>
                <a:gd name="connsiteY160" fmla="*/ 84562 h 249006"/>
                <a:gd name="connsiteX161" fmla="*/ 124530 w 248418"/>
                <a:gd name="connsiteY161" fmla="*/ 84562 h 249006"/>
                <a:gd name="connsiteX162" fmla="*/ 84745 w 248418"/>
                <a:gd name="connsiteY162" fmla="*/ 124977 h 249006"/>
                <a:gd name="connsiteX163" fmla="*/ 96813 w 248418"/>
                <a:gd name="connsiteY163" fmla="*/ 153333 h 249006"/>
                <a:gd name="connsiteX164" fmla="*/ 125388 w 248418"/>
                <a:gd name="connsiteY164" fmla="*/ 164763 h 249006"/>
                <a:gd name="connsiteX165" fmla="*/ 165107 w 248418"/>
                <a:gd name="connsiteY165" fmla="*/ 124186 h 249006"/>
                <a:gd name="connsiteX166" fmla="*/ 165107 w 248418"/>
                <a:gd name="connsiteY166" fmla="*/ 124186 h 249006"/>
                <a:gd name="connsiteX167" fmla="*/ 124540 w 248418"/>
                <a:gd name="connsiteY167" fmla="*/ 84562 h 249006"/>
                <a:gd name="connsiteX168" fmla="*/ 124530 w 248418"/>
                <a:gd name="connsiteY168" fmla="*/ 84562 h 24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48418" h="249006">
                  <a:moveTo>
                    <a:pt x="129960" y="248868"/>
                  </a:moveTo>
                  <a:lnTo>
                    <a:pt x="129960" y="248868"/>
                  </a:lnTo>
                  <a:cubicBezTo>
                    <a:pt x="123197" y="248868"/>
                    <a:pt x="116434" y="248868"/>
                    <a:pt x="109672" y="248202"/>
                  </a:cubicBezTo>
                  <a:cubicBezTo>
                    <a:pt x="102575" y="247764"/>
                    <a:pt x="96575" y="242801"/>
                    <a:pt x="94813" y="235915"/>
                  </a:cubicBezTo>
                  <a:lnTo>
                    <a:pt x="91383" y="222580"/>
                  </a:lnTo>
                  <a:cubicBezTo>
                    <a:pt x="90907" y="220608"/>
                    <a:pt x="89479" y="218998"/>
                    <a:pt x="87573" y="218293"/>
                  </a:cubicBezTo>
                  <a:lnTo>
                    <a:pt x="83763" y="216579"/>
                  </a:lnTo>
                  <a:lnTo>
                    <a:pt x="77858" y="213817"/>
                  </a:lnTo>
                  <a:cubicBezTo>
                    <a:pt x="75963" y="212769"/>
                    <a:pt x="73657" y="212769"/>
                    <a:pt x="71762" y="213817"/>
                  </a:cubicBezTo>
                  <a:cubicBezTo>
                    <a:pt x="68714" y="215436"/>
                    <a:pt x="65571" y="216960"/>
                    <a:pt x="62237" y="218484"/>
                  </a:cubicBezTo>
                  <a:lnTo>
                    <a:pt x="60141" y="219532"/>
                  </a:lnTo>
                  <a:cubicBezTo>
                    <a:pt x="53636" y="223094"/>
                    <a:pt x="45549" y="221846"/>
                    <a:pt x="40425" y="216484"/>
                  </a:cubicBezTo>
                  <a:cubicBezTo>
                    <a:pt x="35377" y="211435"/>
                    <a:pt x="30900" y="206959"/>
                    <a:pt x="26804" y="201815"/>
                  </a:cubicBezTo>
                  <a:cubicBezTo>
                    <a:pt x="21718" y="196033"/>
                    <a:pt x="21127" y="187565"/>
                    <a:pt x="25375" y="181146"/>
                  </a:cubicBezTo>
                  <a:cubicBezTo>
                    <a:pt x="28042" y="176764"/>
                    <a:pt x="30519" y="172288"/>
                    <a:pt x="33090" y="167906"/>
                  </a:cubicBezTo>
                  <a:lnTo>
                    <a:pt x="33567" y="167049"/>
                  </a:lnTo>
                  <a:cubicBezTo>
                    <a:pt x="31909" y="163667"/>
                    <a:pt x="30509" y="160162"/>
                    <a:pt x="29376" y="156571"/>
                  </a:cubicBezTo>
                  <a:lnTo>
                    <a:pt x="28899" y="155238"/>
                  </a:lnTo>
                  <a:cubicBezTo>
                    <a:pt x="28385" y="153009"/>
                    <a:pt x="26709" y="151228"/>
                    <a:pt x="24518" y="150570"/>
                  </a:cubicBezTo>
                  <a:lnTo>
                    <a:pt x="14993" y="147427"/>
                  </a:lnTo>
                  <a:lnTo>
                    <a:pt x="11850" y="146380"/>
                  </a:lnTo>
                  <a:cubicBezTo>
                    <a:pt x="4630" y="144303"/>
                    <a:pt x="-266" y="137597"/>
                    <a:pt x="-56" y="130092"/>
                  </a:cubicBezTo>
                  <a:cubicBezTo>
                    <a:pt x="-56" y="123519"/>
                    <a:pt x="-56" y="116852"/>
                    <a:pt x="515" y="110184"/>
                  </a:cubicBezTo>
                  <a:cubicBezTo>
                    <a:pt x="925" y="102707"/>
                    <a:pt x="6259" y="96402"/>
                    <a:pt x="13564" y="94754"/>
                  </a:cubicBezTo>
                  <a:lnTo>
                    <a:pt x="26613" y="91420"/>
                  </a:lnTo>
                  <a:cubicBezTo>
                    <a:pt x="28814" y="90934"/>
                    <a:pt x="30614" y="89353"/>
                    <a:pt x="31376" y="87229"/>
                  </a:cubicBezTo>
                  <a:cubicBezTo>
                    <a:pt x="32614" y="84467"/>
                    <a:pt x="33853" y="81705"/>
                    <a:pt x="35186" y="78942"/>
                  </a:cubicBezTo>
                  <a:cubicBezTo>
                    <a:pt x="36329" y="76971"/>
                    <a:pt x="36329" y="74533"/>
                    <a:pt x="35186" y="72561"/>
                  </a:cubicBezTo>
                  <a:cubicBezTo>
                    <a:pt x="33090" y="68560"/>
                    <a:pt x="31186" y="64560"/>
                    <a:pt x="29185" y="60464"/>
                  </a:cubicBezTo>
                  <a:cubicBezTo>
                    <a:pt x="25699" y="53959"/>
                    <a:pt x="26899" y="45938"/>
                    <a:pt x="32138" y="40747"/>
                  </a:cubicBezTo>
                  <a:cubicBezTo>
                    <a:pt x="36805" y="36080"/>
                    <a:pt x="41663" y="31222"/>
                    <a:pt x="46997" y="26841"/>
                  </a:cubicBezTo>
                  <a:cubicBezTo>
                    <a:pt x="52493" y="21926"/>
                    <a:pt x="60589" y="21269"/>
                    <a:pt x="66809" y="25222"/>
                  </a:cubicBezTo>
                  <a:lnTo>
                    <a:pt x="76334" y="31032"/>
                  </a:lnTo>
                  <a:lnTo>
                    <a:pt x="78715" y="32460"/>
                  </a:lnTo>
                  <a:cubicBezTo>
                    <a:pt x="80468" y="33413"/>
                    <a:pt x="82582" y="33413"/>
                    <a:pt x="84335" y="32460"/>
                  </a:cubicBezTo>
                  <a:lnTo>
                    <a:pt x="93384" y="29127"/>
                  </a:lnTo>
                  <a:cubicBezTo>
                    <a:pt x="95308" y="28517"/>
                    <a:pt x="96822" y="27031"/>
                    <a:pt x="97480" y="25126"/>
                  </a:cubicBezTo>
                  <a:cubicBezTo>
                    <a:pt x="98908" y="20745"/>
                    <a:pt x="100432" y="16363"/>
                    <a:pt x="101861" y="11982"/>
                  </a:cubicBezTo>
                  <a:cubicBezTo>
                    <a:pt x="103899" y="4543"/>
                    <a:pt x="110824" y="-477"/>
                    <a:pt x="118530" y="-115"/>
                  </a:cubicBezTo>
                  <a:cubicBezTo>
                    <a:pt x="125673" y="-115"/>
                    <a:pt x="132627" y="361"/>
                    <a:pt x="139104" y="838"/>
                  </a:cubicBezTo>
                  <a:cubicBezTo>
                    <a:pt x="146057" y="1409"/>
                    <a:pt x="151839" y="6419"/>
                    <a:pt x="153391" y="13220"/>
                  </a:cubicBezTo>
                  <a:cubicBezTo>
                    <a:pt x="154439" y="16649"/>
                    <a:pt x="155296" y="20078"/>
                    <a:pt x="156154" y="23412"/>
                  </a:cubicBezTo>
                  <a:lnTo>
                    <a:pt x="157106" y="27412"/>
                  </a:lnTo>
                  <a:cubicBezTo>
                    <a:pt x="157592" y="29308"/>
                    <a:pt x="158982" y="30841"/>
                    <a:pt x="160821" y="31508"/>
                  </a:cubicBezTo>
                  <a:lnTo>
                    <a:pt x="170346" y="35699"/>
                  </a:lnTo>
                  <a:cubicBezTo>
                    <a:pt x="171984" y="36566"/>
                    <a:pt x="173946" y="36566"/>
                    <a:pt x="175584" y="35699"/>
                  </a:cubicBezTo>
                  <a:lnTo>
                    <a:pt x="183966" y="31603"/>
                  </a:lnTo>
                  <a:lnTo>
                    <a:pt x="187872" y="29698"/>
                  </a:lnTo>
                  <a:cubicBezTo>
                    <a:pt x="194577" y="25841"/>
                    <a:pt x="203054" y="27098"/>
                    <a:pt x="208350" y="32746"/>
                  </a:cubicBezTo>
                  <a:cubicBezTo>
                    <a:pt x="212732" y="37128"/>
                    <a:pt x="217209" y="42271"/>
                    <a:pt x="221971" y="47415"/>
                  </a:cubicBezTo>
                  <a:cubicBezTo>
                    <a:pt x="226743" y="52939"/>
                    <a:pt x="227362" y="60931"/>
                    <a:pt x="223495" y="67132"/>
                  </a:cubicBezTo>
                  <a:lnTo>
                    <a:pt x="215685" y="80371"/>
                  </a:lnTo>
                  <a:cubicBezTo>
                    <a:pt x="214732" y="81991"/>
                    <a:pt x="214923" y="82276"/>
                    <a:pt x="215685" y="82943"/>
                  </a:cubicBezTo>
                  <a:lnTo>
                    <a:pt x="215685" y="83895"/>
                  </a:lnTo>
                  <a:lnTo>
                    <a:pt x="219495" y="93420"/>
                  </a:lnTo>
                  <a:cubicBezTo>
                    <a:pt x="220009" y="95697"/>
                    <a:pt x="221666" y="97535"/>
                    <a:pt x="223876" y="98278"/>
                  </a:cubicBezTo>
                  <a:lnTo>
                    <a:pt x="236830" y="102660"/>
                  </a:lnTo>
                  <a:cubicBezTo>
                    <a:pt x="243707" y="104793"/>
                    <a:pt x="248384" y="111175"/>
                    <a:pt x="248355" y="118376"/>
                  </a:cubicBezTo>
                  <a:cubicBezTo>
                    <a:pt x="248355" y="125234"/>
                    <a:pt x="248355" y="132092"/>
                    <a:pt x="247594" y="138950"/>
                  </a:cubicBezTo>
                  <a:cubicBezTo>
                    <a:pt x="247289" y="146294"/>
                    <a:pt x="242164" y="152552"/>
                    <a:pt x="235021" y="154285"/>
                  </a:cubicBezTo>
                  <a:lnTo>
                    <a:pt x="222162" y="157619"/>
                  </a:lnTo>
                  <a:cubicBezTo>
                    <a:pt x="220190" y="158095"/>
                    <a:pt x="218580" y="159524"/>
                    <a:pt x="217875" y="161429"/>
                  </a:cubicBezTo>
                  <a:lnTo>
                    <a:pt x="213399" y="170954"/>
                  </a:lnTo>
                  <a:cubicBezTo>
                    <a:pt x="212541" y="172697"/>
                    <a:pt x="212541" y="174735"/>
                    <a:pt x="213399" y="176478"/>
                  </a:cubicBezTo>
                  <a:lnTo>
                    <a:pt x="219304" y="188385"/>
                  </a:lnTo>
                  <a:cubicBezTo>
                    <a:pt x="222924" y="194995"/>
                    <a:pt x="221638" y="203206"/>
                    <a:pt x="216161" y="208387"/>
                  </a:cubicBezTo>
                  <a:cubicBezTo>
                    <a:pt x="211494" y="212959"/>
                    <a:pt x="206636" y="217912"/>
                    <a:pt x="201302" y="221913"/>
                  </a:cubicBezTo>
                  <a:cubicBezTo>
                    <a:pt x="198492" y="224856"/>
                    <a:pt x="194606" y="226504"/>
                    <a:pt x="190539" y="226485"/>
                  </a:cubicBezTo>
                  <a:lnTo>
                    <a:pt x="188443" y="226485"/>
                  </a:lnTo>
                  <a:lnTo>
                    <a:pt x="186729" y="225913"/>
                  </a:lnTo>
                  <a:cubicBezTo>
                    <a:pt x="185005" y="225504"/>
                    <a:pt x="183338" y="224856"/>
                    <a:pt x="181776" y="224008"/>
                  </a:cubicBezTo>
                  <a:cubicBezTo>
                    <a:pt x="178918" y="222484"/>
                    <a:pt x="176061" y="220770"/>
                    <a:pt x="173298" y="219150"/>
                  </a:cubicBezTo>
                  <a:lnTo>
                    <a:pt x="170155" y="217245"/>
                  </a:lnTo>
                  <a:cubicBezTo>
                    <a:pt x="168403" y="216284"/>
                    <a:pt x="166288" y="216284"/>
                    <a:pt x="164536" y="217245"/>
                  </a:cubicBezTo>
                  <a:lnTo>
                    <a:pt x="154439" y="221056"/>
                  </a:lnTo>
                  <a:cubicBezTo>
                    <a:pt x="152439" y="221570"/>
                    <a:pt x="150848" y="223084"/>
                    <a:pt x="150248" y="225056"/>
                  </a:cubicBezTo>
                  <a:lnTo>
                    <a:pt x="146247" y="236962"/>
                  </a:lnTo>
                  <a:cubicBezTo>
                    <a:pt x="144133" y="244163"/>
                    <a:pt x="137456" y="249040"/>
                    <a:pt x="129960" y="248868"/>
                  </a:cubicBezTo>
                  <a:close/>
                  <a:moveTo>
                    <a:pt x="74620" y="198767"/>
                  </a:moveTo>
                  <a:cubicBezTo>
                    <a:pt x="77915" y="198767"/>
                    <a:pt x="81173" y="199519"/>
                    <a:pt x="84145" y="200958"/>
                  </a:cubicBezTo>
                  <a:lnTo>
                    <a:pt x="89764" y="203530"/>
                  </a:lnTo>
                  <a:lnTo>
                    <a:pt x="93765" y="205339"/>
                  </a:lnTo>
                  <a:cubicBezTo>
                    <a:pt x="99537" y="207930"/>
                    <a:pt x="103823" y="213016"/>
                    <a:pt x="105385" y="219150"/>
                  </a:cubicBezTo>
                  <a:cubicBezTo>
                    <a:pt x="106433" y="223437"/>
                    <a:pt x="107576" y="227818"/>
                    <a:pt x="108719" y="232105"/>
                  </a:cubicBezTo>
                  <a:cubicBezTo>
                    <a:pt x="108719" y="232105"/>
                    <a:pt x="109290" y="233914"/>
                    <a:pt x="110624" y="233914"/>
                  </a:cubicBezTo>
                  <a:cubicBezTo>
                    <a:pt x="117101" y="233914"/>
                    <a:pt x="123578" y="234581"/>
                    <a:pt x="130150" y="234581"/>
                  </a:cubicBezTo>
                  <a:cubicBezTo>
                    <a:pt x="131198" y="234581"/>
                    <a:pt x="132055" y="234581"/>
                    <a:pt x="132913" y="232200"/>
                  </a:cubicBezTo>
                  <a:lnTo>
                    <a:pt x="136913" y="220389"/>
                  </a:lnTo>
                  <a:cubicBezTo>
                    <a:pt x="138904" y="214274"/>
                    <a:pt x="143676" y="209473"/>
                    <a:pt x="149772" y="207435"/>
                  </a:cubicBezTo>
                  <a:lnTo>
                    <a:pt x="159297" y="203720"/>
                  </a:lnTo>
                  <a:cubicBezTo>
                    <a:pt x="165212" y="201320"/>
                    <a:pt x="171898" y="201815"/>
                    <a:pt x="177394" y="205053"/>
                  </a:cubicBezTo>
                  <a:lnTo>
                    <a:pt x="180538" y="206959"/>
                  </a:lnTo>
                  <a:lnTo>
                    <a:pt x="188443" y="211626"/>
                  </a:lnTo>
                  <a:lnTo>
                    <a:pt x="190634" y="212388"/>
                  </a:lnTo>
                  <a:lnTo>
                    <a:pt x="190634" y="212388"/>
                  </a:lnTo>
                  <a:lnTo>
                    <a:pt x="191491" y="211721"/>
                  </a:lnTo>
                  <a:cubicBezTo>
                    <a:pt x="196539" y="207530"/>
                    <a:pt x="201016" y="203149"/>
                    <a:pt x="205874" y="198672"/>
                  </a:cubicBezTo>
                  <a:cubicBezTo>
                    <a:pt x="206541" y="197910"/>
                    <a:pt x="207207" y="197338"/>
                    <a:pt x="205874" y="195148"/>
                  </a:cubicBezTo>
                  <a:lnTo>
                    <a:pt x="200730" y="182860"/>
                  </a:lnTo>
                  <a:cubicBezTo>
                    <a:pt x="198016" y="177336"/>
                    <a:pt x="198016" y="170859"/>
                    <a:pt x="200730" y="165334"/>
                  </a:cubicBezTo>
                  <a:lnTo>
                    <a:pt x="205207" y="155809"/>
                  </a:lnTo>
                  <a:cubicBezTo>
                    <a:pt x="207712" y="149999"/>
                    <a:pt x="212780" y="145703"/>
                    <a:pt x="218923" y="144189"/>
                  </a:cubicBezTo>
                  <a:lnTo>
                    <a:pt x="231687" y="140855"/>
                  </a:lnTo>
                  <a:cubicBezTo>
                    <a:pt x="233878" y="140284"/>
                    <a:pt x="233973" y="139236"/>
                    <a:pt x="233973" y="138569"/>
                  </a:cubicBezTo>
                  <a:cubicBezTo>
                    <a:pt x="234449" y="131997"/>
                    <a:pt x="234639" y="125425"/>
                    <a:pt x="234735" y="118852"/>
                  </a:cubicBezTo>
                  <a:cubicBezTo>
                    <a:pt x="234735" y="118185"/>
                    <a:pt x="234735" y="117424"/>
                    <a:pt x="232830" y="116757"/>
                  </a:cubicBezTo>
                  <a:lnTo>
                    <a:pt x="220162" y="112375"/>
                  </a:lnTo>
                  <a:cubicBezTo>
                    <a:pt x="213761" y="110356"/>
                    <a:pt x="208751" y="105346"/>
                    <a:pt x="206731" y="98945"/>
                  </a:cubicBezTo>
                  <a:lnTo>
                    <a:pt x="203207" y="89992"/>
                  </a:lnTo>
                  <a:cubicBezTo>
                    <a:pt x="200435" y="84791"/>
                    <a:pt x="200769" y="78485"/>
                    <a:pt x="204064" y="73608"/>
                  </a:cubicBezTo>
                  <a:lnTo>
                    <a:pt x="211780" y="60464"/>
                  </a:lnTo>
                  <a:cubicBezTo>
                    <a:pt x="212922" y="58464"/>
                    <a:pt x="212256" y="57702"/>
                    <a:pt x="211780" y="57225"/>
                  </a:cubicBezTo>
                  <a:cubicBezTo>
                    <a:pt x="207207" y="52082"/>
                    <a:pt x="203016" y="47700"/>
                    <a:pt x="198825" y="43319"/>
                  </a:cubicBezTo>
                  <a:cubicBezTo>
                    <a:pt x="197778" y="42271"/>
                    <a:pt x="197111" y="41795"/>
                    <a:pt x="194730" y="43319"/>
                  </a:cubicBezTo>
                  <a:lnTo>
                    <a:pt x="190920" y="45224"/>
                  </a:lnTo>
                  <a:lnTo>
                    <a:pt x="181680" y="49510"/>
                  </a:lnTo>
                  <a:cubicBezTo>
                    <a:pt x="176280" y="52044"/>
                    <a:pt x="170031" y="52044"/>
                    <a:pt x="164631" y="49510"/>
                  </a:cubicBezTo>
                  <a:cubicBezTo>
                    <a:pt x="161488" y="48177"/>
                    <a:pt x="158344" y="46748"/>
                    <a:pt x="155106" y="45224"/>
                  </a:cubicBezTo>
                  <a:cubicBezTo>
                    <a:pt x="149372" y="42748"/>
                    <a:pt x="145114" y="37756"/>
                    <a:pt x="143580" y="31699"/>
                  </a:cubicBezTo>
                  <a:lnTo>
                    <a:pt x="142533" y="27698"/>
                  </a:lnTo>
                  <a:cubicBezTo>
                    <a:pt x="141771" y="24364"/>
                    <a:pt x="140913" y="21126"/>
                    <a:pt x="139961" y="18173"/>
                  </a:cubicBezTo>
                  <a:cubicBezTo>
                    <a:pt x="139008" y="15220"/>
                    <a:pt x="138818" y="16173"/>
                    <a:pt x="138247" y="16173"/>
                  </a:cubicBezTo>
                  <a:cubicBezTo>
                    <a:pt x="132055" y="15601"/>
                    <a:pt x="125483" y="15316"/>
                    <a:pt x="118625" y="15220"/>
                  </a:cubicBezTo>
                  <a:cubicBezTo>
                    <a:pt x="117291" y="15220"/>
                    <a:pt x="116530" y="15220"/>
                    <a:pt x="115672" y="17697"/>
                  </a:cubicBezTo>
                  <a:cubicBezTo>
                    <a:pt x="114244" y="21983"/>
                    <a:pt x="112815" y="26365"/>
                    <a:pt x="111291" y="30651"/>
                  </a:cubicBezTo>
                  <a:cubicBezTo>
                    <a:pt x="109329" y="36661"/>
                    <a:pt x="104680" y="41414"/>
                    <a:pt x="98718" y="43509"/>
                  </a:cubicBezTo>
                  <a:lnTo>
                    <a:pt x="89193" y="46939"/>
                  </a:lnTo>
                  <a:cubicBezTo>
                    <a:pt x="83364" y="49186"/>
                    <a:pt x="76829" y="48625"/>
                    <a:pt x="71476" y="45415"/>
                  </a:cubicBezTo>
                  <a:lnTo>
                    <a:pt x="69095" y="43986"/>
                  </a:lnTo>
                  <a:lnTo>
                    <a:pt x="59570" y="38175"/>
                  </a:lnTo>
                  <a:cubicBezTo>
                    <a:pt x="57570" y="37128"/>
                    <a:pt x="56808" y="38175"/>
                    <a:pt x="56331" y="38175"/>
                  </a:cubicBezTo>
                  <a:cubicBezTo>
                    <a:pt x="51379" y="42557"/>
                    <a:pt x="46806" y="47034"/>
                    <a:pt x="42139" y="51510"/>
                  </a:cubicBezTo>
                  <a:cubicBezTo>
                    <a:pt x="41663" y="51987"/>
                    <a:pt x="40901" y="52749"/>
                    <a:pt x="42139" y="54940"/>
                  </a:cubicBezTo>
                  <a:cubicBezTo>
                    <a:pt x="44044" y="58845"/>
                    <a:pt x="45949" y="62845"/>
                    <a:pt x="47949" y="66750"/>
                  </a:cubicBezTo>
                  <a:cubicBezTo>
                    <a:pt x="51036" y="72723"/>
                    <a:pt x="51036" y="79828"/>
                    <a:pt x="47949" y="85800"/>
                  </a:cubicBezTo>
                  <a:cubicBezTo>
                    <a:pt x="46711" y="88277"/>
                    <a:pt x="45568" y="90753"/>
                    <a:pt x="44425" y="93325"/>
                  </a:cubicBezTo>
                  <a:cubicBezTo>
                    <a:pt x="41920" y="99526"/>
                    <a:pt x="36558" y="104108"/>
                    <a:pt x="30042" y="105613"/>
                  </a:cubicBezTo>
                  <a:lnTo>
                    <a:pt x="17184" y="108946"/>
                  </a:lnTo>
                  <a:cubicBezTo>
                    <a:pt x="14898" y="109518"/>
                    <a:pt x="14803" y="110756"/>
                    <a:pt x="14803" y="111423"/>
                  </a:cubicBezTo>
                  <a:cubicBezTo>
                    <a:pt x="14422" y="117776"/>
                    <a:pt x="14231" y="124120"/>
                    <a:pt x="14231" y="130473"/>
                  </a:cubicBezTo>
                  <a:cubicBezTo>
                    <a:pt x="14231" y="131520"/>
                    <a:pt x="14231" y="132473"/>
                    <a:pt x="16422" y="133140"/>
                  </a:cubicBezTo>
                  <a:lnTo>
                    <a:pt x="19565" y="134188"/>
                  </a:lnTo>
                  <a:lnTo>
                    <a:pt x="28614" y="137235"/>
                  </a:lnTo>
                  <a:cubicBezTo>
                    <a:pt x="35119" y="139283"/>
                    <a:pt x="40177" y="144417"/>
                    <a:pt x="42139" y="150951"/>
                  </a:cubicBezTo>
                  <a:lnTo>
                    <a:pt x="42615" y="152380"/>
                  </a:lnTo>
                  <a:cubicBezTo>
                    <a:pt x="43482" y="155114"/>
                    <a:pt x="44530" y="157791"/>
                    <a:pt x="45759" y="160381"/>
                  </a:cubicBezTo>
                  <a:cubicBezTo>
                    <a:pt x="48378" y="164915"/>
                    <a:pt x="48378" y="170516"/>
                    <a:pt x="45759" y="175050"/>
                  </a:cubicBezTo>
                  <a:cubicBezTo>
                    <a:pt x="42997" y="179812"/>
                    <a:pt x="40425" y="184575"/>
                    <a:pt x="37758" y="188766"/>
                  </a:cubicBezTo>
                  <a:cubicBezTo>
                    <a:pt x="36329" y="191147"/>
                    <a:pt x="36996" y="191814"/>
                    <a:pt x="37758" y="192766"/>
                  </a:cubicBezTo>
                  <a:cubicBezTo>
                    <a:pt x="41663" y="197338"/>
                    <a:pt x="45949" y="202291"/>
                    <a:pt x="50712" y="206768"/>
                  </a:cubicBezTo>
                  <a:cubicBezTo>
                    <a:pt x="51188" y="206768"/>
                    <a:pt x="51950" y="208006"/>
                    <a:pt x="53950" y="206768"/>
                  </a:cubicBezTo>
                  <a:lnTo>
                    <a:pt x="56141" y="205720"/>
                  </a:lnTo>
                  <a:lnTo>
                    <a:pt x="65666" y="201148"/>
                  </a:lnTo>
                  <a:cubicBezTo>
                    <a:pt x="68438" y="199701"/>
                    <a:pt x="71495" y="198891"/>
                    <a:pt x="74620" y="198767"/>
                  </a:cubicBezTo>
                  <a:close/>
                  <a:moveTo>
                    <a:pt x="124530" y="179050"/>
                  </a:moveTo>
                  <a:cubicBezTo>
                    <a:pt x="94774" y="178898"/>
                    <a:pt x="70609" y="154981"/>
                    <a:pt x="70143" y="125234"/>
                  </a:cubicBezTo>
                  <a:cubicBezTo>
                    <a:pt x="71010" y="95154"/>
                    <a:pt x="96098" y="71475"/>
                    <a:pt x="126178" y="72342"/>
                  </a:cubicBezTo>
                  <a:cubicBezTo>
                    <a:pt x="154553" y="73170"/>
                    <a:pt x="177547" y="95640"/>
                    <a:pt x="179013" y="123996"/>
                  </a:cubicBezTo>
                  <a:lnTo>
                    <a:pt x="179013" y="123996"/>
                  </a:lnTo>
                  <a:cubicBezTo>
                    <a:pt x="179328" y="154047"/>
                    <a:pt x="155249" y="178688"/>
                    <a:pt x="125197" y="179050"/>
                  </a:cubicBezTo>
                  <a:close/>
                  <a:moveTo>
                    <a:pt x="124530" y="84562"/>
                  </a:moveTo>
                  <a:lnTo>
                    <a:pt x="124530" y="84562"/>
                  </a:lnTo>
                  <a:cubicBezTo>
                    <a:pt x="102385" y="84734"/>
                    <a:pt x="84573" y="102831"/>
                    <a:pt x="84745" y="124977"/>
                  </a:cubicBezTo>
                  <a:cubicBezTo>
                    <a:pt x="84830" y="135664"/>
                    <a:pt x="89174" y="145865"/>
                    <a:pt x="96813" y="153333"/>
                  </a:cubicBezTo>
                  <a:cubicBezTo>
                    <a:pt x="104309" y="160991"/>
                    <a:pt x="114682" y="165144"/>
                    <a:pt x="125388" y="164763"/>
                  </a:cubicBezTo>
                  <a:cubicBezTo>
                    <a:pt x="147552" y="164506"/>
                    <a:pt x="165317" y="146351"/>
                    <a:pt x="165107" y="124186"/>
                  </a:cubicBezTo>
                  <a:lnTo>
                    <a:pt x="165107" y="124186"/>
                  </a:lnTo>
                  <a:cubicBezTo>
                    <a:pt x="164850" y="102041"/>
                    <a:pt x="146686" y="84305"/>
                    <a:pt x="124540" y="84562"/>
                  </a:cubicBezTo>
                  <a:cubicBezTo>
                    <a:pt x="124530" y="84562"/>
                    <a:pt x="124530" y="84562"/>
                    <a:pt x="124530" y="845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343FEA4E-A6D5-8888-0064-017397F5DD4A}"/>
                </a:ext>
              </a:extLst>
            </p:cNvPr>
            <p:cNvSpPr/>
            <p:nvPr/>
          </p:nvSpPr>
          <p:spPr>
            <a:xfrm>
              <a:off x="3971758" y="3295331"/>
              <a:ext cx="164881" cy="165070"/>
            </a:xfrm>
            <a:custGeom>
              <a:avLst/>
              <a:gdLst>
                <a:gd name="connsiteX0" fmla="*/ 85855 w 164881"/>
                <a:gd name="connsiteY0" fmla="*/ 164938 h 165070"/>
                <a:gd name="connsiteX1" fmla="*/ 85855 w 164881"/>
                <a:gd name="connsiteY1" fmla="*/ 164938 h 165070"/>
                <a:gd name="connsiteX2" fmla="*/ 72711 w 164881"/>
                <a:gd name="connsiteY2" fmla="*/ 164461 h 165070"/>
                <a:gd name="connsiteX3" fmla="*/ 60900 w 164881"/>
                <a:gd name="connsiteY3" fmla="*/ 154936 h 165070"/>
                <a:gd name="connsiteX4" fmla="*/ 58709 w 164881"/>
                <a:gd name="connsiteY4" fmla="*/ 146268 h 165070"/>
                <a:gd name="connsiteX5" fmla="*/ 57661 w 164881"/>
                <a:gd name="connsiteY5" fmla="*/ 145221 h 165070"/>
                <a:gd name="connsiteX6" fmla="*/ 55280 w 164881"/>
                <a:gd name="connsiteY6" fmla="*/ 144173 h 165070"/>
                <a:gd name="connsiteX7" fmla="*/ 51375 w 164881"/>
                <a:gd name="connsiteY7" fmla="*/ 142268 h 165070"/>
                <a:gd name="connsiteX8" fmla="*/ 49660 w 164881"/>
                <a:gd name="connsiteY8" fmla="*/ 142268 h 165070"/>
                <a:gd name="connsiteX9" fmla="*/ 43183 w 164881"/>
                <a:gd name="connsiteY9" fmla="*/ 145411 h 165070"/>
                <a:gd name="connsiteX10" fmla="*/ 42231 w 164881"/>
                <a:gd name="connsiteY10" fmla="*/ 145888 h 165070"/>
                <a:gd name="connsiteX11" fmla="*/ 26514 w 164881"/>
                <a:gd name="connsiteY11" fmla="*/ 143411 h 165070"/>
                <a:gd name="connsiteX12" fmla="*/ 17751 w 164881"/>
                <a:gd name="connsiteY12" fmla="*/ 133886 h 165070"/>
                <a:gd name="connsiteX13" fmla="*/ 16608 w 164881"/>
                <a:gd name="connsiteY13" fmla="*/ 117598 h 165070"/>
                <a:gd name="connsiteX14" fmla="*/ 21180 w 164881"/>
                <a:gd name="connsiteY14" fmla="*/ 109978 h 165070"/>
                <a:gd name="connsiteX15" fmla="*/ 21180 w 164881"/>
                <a:gd name="connsiteY15" fmla="*/ 109978 h 165070"/>
                <a:gd name="connsiteX16" fmla="*/ 18894 w 164881"/>
                <a:gd name="connsiteY16" fmla="*/ 104073 h 165070"/>
                <a:gd name="connsiteX17" fmla="*/ 17466 w 164881"/>
                <a:gd name="connsiteY17" fmla="*/ 101882 h 165070"/>
                <a:gd name="connsiteX18" fmla="*/ 9465 w 164881"/>
                <a:gd name="connsiteY18" fmla="*/ 99120 h 165070"/>
                <a:gd name="connsiteX19" fmla="*/ -60 w 164881"/>
                <a:gd name="connsiteY19" fmla="*/ 86166 h 165070"/>
                <a:gd name="connsiteX20" fmla="*/ 416 w 164881"/>
                <a:gd name="connsiteY20" fmla="*/ 73212 h 165070"/>
                <a:gd name="connsiteX21" fmla="*/ 10703 w 164881"/>
                <a:gd name="connsiteY21" fmla="*/ 60924 h 165070"/>
                <a:gd name="connsiteX22" fmla="*/ 19180 w 164881"/>
                <a:gd name="connsiteY22" fmla="*/ 58829 h 165070"/>
                <a:gd name="connsiteX23" fmla="*/ 20514 w 164881"/>
                <a:gd name="connsiteY23" fmla="*/ 57591 h 165070"/>
                <a:gd name="connsiteX24" fmla="*/ 23085 w 164881"/>
                <a:gd name="connsiteY24" fmla="*/ 52162 h 165070"/>
                <a:gd name="connsiteX25" fmla="*/ 23085 w 164881"/>
                <a:gd name="connsiteY25" fmla="*/ 50447 h 165070"/>
                <a:gd name="connsiteX26" fmla="*/ 19466 w 164881"/>
                <a:gd name="connsiteY26" fmla="*/ 42827 h 165070"/>
                <a:gd name="connsiteX27" fmla="*/ 21752 w 164881"/>
                <a:gd name="connsiteY27" fmla="*/ 26920 h 165070"/>
                <a:gd name="connsiteX28" fmla="*/ 31277 w 164881"/>
                <a:gd name="connsiteY28" fmla="*/ 17395 h 165070"/>
                <a:gd name="connsiteX29" fmla="*/ 46993 w 164881"/>
                <a:gd name="connsiteY29" fmla="*/ 16157 h 165070"/>
                <a:gd name="connsiteX30" fmla="*/ 54232 w 164881"/>
                <a:gd name="connsiteY30" fmla="*/ 20443 h 165070"/>
                <a:gd name="connsiteX31" fmla="*/ 56328 w 164881"/>
                <a:gd name="connsiteY31" fmla="*/ 20919 h 165070"/>
                <a:gd name="connsiteX32" fmla="*/ 62138 w 164881"/>
                <a:gd name="connsiteY32" fmla="*/ 18824 h 165070"/>
                <a:gd name="connsiteX33" fmla="*/ 63281 w 164881"/>
                <a:gd name="connsiteY33" fmla="*/ 17776 h 165070"/>
                <a:gd name="connsiteX34" fmla="*/ 66138 w 164881"/>
                <a:gd name="connsiteY34" fmla="*/ 9394 h 165070"/>
                <a:gd name="connsiteX35" fmla="*/ 79378 w 164881"/>
                <a:gd name="connsiteY35" fmla="*/ -131 h 165070"/>
                <a:gd name="connsiteX36" fmla="*/ 92808 w 164881"/>
                <a:gd name="connsiteY36" fmla="*/ 631 h 165070"/>
                <a:gd name="connsiteX37" fmla="*/ 104238 w 164881"/>
                <a:gd name="connsiteY37" fmla="*/ 10156 h 165070"/>
                <a:gd name="connsiteX38" fmla="*/ 105858 w 164881"/>
                <a:gd name="connsiteY38" fmla="*/ 16729 h 165070"/>
                <a:gd name="connsiteX39" fmla="*/ 106524 w 164881"/>
                <a:gd name="connsiteY39" fmla="*/ 19396 h 165070"/>
                <a:gd name="connsiteX40" fmla="*/ 107572 w 164881"/>
                <a:gd name="connsiteY40" fmla="*/ 20348 h 165070"/>
                <a:gd name="connsiteX41" fmla="*/ 113287 w 164881"/>
                <a:gd name="connsiteY41" fmla="*/ 23110 h 165070"/>
                <a:gd name="connsiteX42" fmla="*/ 114525 w 164881"/>
                <a:gd name="connsiteY42" fmla="*/ 23110 h 165070"/>
                <a:gd name="connsiteX43" fmla="*/ 119955 w 164881"/>
                <a:gd name="connsiteY43" fmla="*/ 20539 h 165070"/>
                <a:gd name="connsiteX44" fmla="*/ 122431 w 164881"/>
                <a:gd name="connsiteY44" fmla="*/ 19300 h 165070"/>
                <a:gd name="connsiteX45" fmla="*/ 138528 w 164881"/>
                <a:gd name="connsiteY45" fmla="*/ 21872 h 165070"/>
                <a:gd name="connsiteX46" fmla="*/ 147387 w 164881"/>
                <a:gd name="connsiteY46" fmla="*/ 31397 h 165070"/>
                <a:gd name="connsiteX47" fmla="*/ 148625 w 164881"/>
                <a:gd name="connsiteY47" fmla="*/ 47018 h 165070"/>
                <a:gd name="connsiteX48" fmla="*/ 143672 w 164881"/>
                <a:gd name="connsiteY48" fmla="*/ 55400 h 165070"/>
                <a:gd name="connsiteX49" fmla="*/ 146148 w 164881"/>
                <a:gd name="connsiteY49" fmla="*/ 61877 h 165070"/>
                <a:gd name="connsiteX50" fmla="*/ 147387 w 164881"/>
                <a:gd name="connsiteY50" fmla="*/ 63496 h 165070"/>
                <a:gd name="connsiteX51" fmla="*/ 155768 w 164881"/>
                <a:gd name="connsiteY51" fmla="*/ 66354 h 165070"/>
                <a:gd name="connsiteX52" fmla="*/ 164817 w 164881"/>
                <a:gd name="connsiteY52" fmla="*/ 78927 h 165070"/>
                <a:gd name="connsiteX53" fmla="*/ 164246 w 164881"/>
                <a:gd name="connsiteY53" fmla="*/ 92357 h 165070"/>
                <a:gd name="connsiteX54" fmla="*/ 153864 w 164881"/>
                <a:gd name="connsiteY54" fmla="*/ 104358 h 165070"/>
                <a:gd name="connsiteX55" fmla="*/ 145672 w 164881"/>
                <a:gd name="connsiteY55" fmla="*/ 106454 h 165070"/>
                <a:gd name="connsiteX56" fmla="*/ 144529 w 164881"/>
                <a:gd name="connsiteY56" fmla="*/ 107502 h 165070"/>
                <a:gd name="connsiteX57" fmla="*/ 141672 w 164881"/>
                <a:gd name="connsiteY57" fmla="*/ 113693 h 165070"/>
                <a:gd name="connsiteX58" fmla="*/ 141672 w 164881"/>
                <a:gd name="connsiteY58" fmla="*/ 115122 h 165070"/>
                <a:gd name="connsiteX59" fmla="*/ 145482 w 164881"/>
                <a:gd name="connsiteY59" fmla="*/ 122837 h 165070"/>
                <a:gd name="connsiteX60" fmla="*/ 142815 w 164881"/>
                <a:gd name="connsiteY60" fmla="*/ 138553 h 165070"/>
                <a:gd name="connsiteX61" fmla="*/ 133290 w 164881"/>
                <a:gd name="connsiteY61" fmla="*/ 147412 h 165070"/>
                <a:gd name="connsiteX62" fmla="*/ 124526 w 164881"/>
                <a:gd name="connsiteY62" fmla="*/ 150936 h 165070"/>
                <a:gd name="connsiteX63" fmla="*/ 121383 w 164881"/>
                <a:gd name="connsiteY63" fmla="*/ 150174 h 165070"/>
                <a:gd name="connsiteX64" fmla="*/ 117668 w 164881"/>
                <a:gd name="connsiteY64" fmla="*/ 148745 h 165070"/>
                <a:gd name="connsiteX65" fmla="*/ 112334 w 164881"/>
                <a:gd name="connsiteY65" fmla="*/ 145602 h 165070"/>
                <a:gd name="connsiteX66" fmla="*/ 110239 w 164881"/>
                <a:gd name="connsiteY66" fmla="*/ 144268 h 165070"/>
                <a:gd name="connsiteX67" fmla="*/ 108810 w 164881"/>
                <a:gd name="connsiteY67" fmla="*/ 144268 h 165070"/>
                <a:gd name="connsiteX68" fmla="*/ 102238 w 164881"/>
                <a:gd name="connsiteY68" fmla="*/ 146745 h 165070"/>
                <a:gd name="connsiteX69" fmla="*/ 101095 w 164881"/>
                <a:gd name="connsiteY69" fmla="*/ 147697 h 165070"/>
                <a:gd name="connsiteX70" fmla="*/ 98428 w 164881"/>
                <a:gd name="connsiteY70" fmla="*/ 155413 h 165070"/>
                <a:gd name="connsiteX71" fmla="*/ 85855 w 164881"/>
                <a:gd name="connsiteY71" fmla="*/ 164938 h 165070"/>
                <a:gd name="connsiteX72" fmla="*/ 74330 w 164881"/>
                <a:gd name="connsiteY72" fmla="*/ 150269 h 165070"/>
                <a:gd name="connsiteX73" fmla="*/ 85283 w 164881"/>
                <a:gd name="connsiteY73" fmla="*/ 150269 h 165070"/>
                <a:gd name="connsiteX74" fmla="*/ 87855 w 164881"/>
                <a:gd name="connsiteY74" fmla="*/ 142840 h 165070"/>
                <a:gd name="connsiteX75" fmla="*/ 97380 w 164881"/>
                <a:gd name="connsiteY75" fmla="*/ 133315 h 165070"/>
                <a:gd name="connsiteX76" fmla="*/ 103667 w 164881"/>
                <a:gd name="connsiteY76" fmla="*/ 131029 h 165070"/>
                <a:gd name="connsiteX77" fmla="*/ 117478 w 164881"/>
                <a:gd name="connsiteY77" fmla="*/ 132172 h 165070"/>
                <a:gd name="connsiteX78" fmla="*/ 119669 w 164881"/>
                <a:gd name="connsiteY78" fmla="*/ 133505 h 165070"/>
                <a:gd name="connsiteX79" fmla="*/ 124336 w 164881"/>
                <a:gd name="connsiteY79" fmla="*/ 136267 h 165070"/>
                <a:gd name="connsiteX80" fmla="*/ 132432 w 164881"/>
                <a:gd name="connsiteY80" fmla="*/ 128933 h 165070"/>
                <a:gd name="connsiteX81" fmla="*/ 128813 w 164881"/>
                <a:gd name="connsiteY81" fmla="*/ 121408 h 165070"/>
                <a:gd name="connsiteX82" fmla="*/ 128813 w 164881"/>
                <a:gd name="connsiteY82" fmla="*/ 107978 h 165070"/>
                <a:gd name="connsiteX83" fmla="*/ 131766 w 164881"/>
                <a:gd name="connsiteY83" fmla="*/ 101596 h 165070"/>
                <a:gd name="connsiteX84" fmla="*/ 142338 w 164881"/>
                <a:gd name="connsiteY84" fmla="*/ 92643 h 165070"/>
                <a:gd name="connsiteX85" fmla="*/ 150244 w 164881"/>
                <a:gd name="connsiteY85" fmla="*/ 90738 h 165070"/>
                <a:gd name="connsiteX86" fmla="*/ 150720 w 164881"/>
                <a:gd name="connsiteY86" fmla="*/ 79784 h 165070"/>
                <a:gd name="connsiteX87" fmla="*/ 143100 w 164881"/>
                <a:gd name="connsiteY87" fmla="*/ 77117 h 165070"/>
                <a:gd name="connsiteX88" fmla="*/ 132908 w 164881"/>
                <a:gd name="connsiteY88" fmla="*/ 66830 h 165070"/>
                <a:gd name="connsiteX89" fmla="*/ 130718 w 164881"/>
                <a:gd name="connsiteY89" fmla="*/ 61210 h 165070"/>
                <a:gd name="connsiteX90" fmla="*/ 131480 w 164881"/>
                <a:gd name="connsiteY90" fmla="*/ 48351 h 165070"/>
                <a:gd name="connsiteX91" fmla="*/ 136242 w 164881"/>
                <a:gd name="connsiteY91" fmla="*/ 40160 h 165070"/>
                <a:gd name="connsiteX92" fmla="*/ 128622 w 164881"/>
                <a:gd name="connsiteY92" fmla="*/ 31873 h 165070"/>
                <a:gd name="connsiteX93" fmla="*/ 126432 w 164881"/>
                <a:gd name="connsiteY93" fmla="*/ 33397 h 165070"/>
                <a:gd name="connsiteX94" fmla="*/ 120812 w 164881"/>
                <a:gd name="connsiteY94" fmla="*/ 36064 h 165070"/>
                <a:gd name="connsiteX95" fmla="*/ 107763 w 164881"/>
                <a:gd name="connsiteY95" fmla="*/ 36064 h 165070"/>
                <a:gd name="connsiteX96" fmla="*/ 101571 w 164881"/>
                <a:gd name="connsiteY96" fmla="*/ 33207 h 165070"/>
                <a:gd name="connsiteX97" fmla="*/ 92904 w 164881"/>
                <a:gd name="connsiteY97" fmla="*/ 22729 h 165070"/>
                <a:gd name="connsiteX98" fmla="*/ 92237 w 164881"/>
                <a:gd name="connsiteY98" fmla="*/ 20062 h 165070"/>
                <a:gd name="connsiteX99" fmla="*/ 90808 w 164881"/>
                <a:gd name="connsiteY99" fmla="*/ 14347 h 165070"/>
                <a:gd name="connsiteX100" fmla="*/ 79854 w 164881"/>
                <a:gd name="connsiteY100" fmla="*/ 13871 h 165070"/>
                <a:gd name="connsiteX101" fmla="*/ 76997 w 164881"/>
                <a:gd name="connsiteY101" fmla="*/ 21967 h 165070"/>
                <a:gd name="connsiteX102" fmla="*/ 67472 w 164881"/>
                <a:gd name="connsiteY102" fmla="*/ 31492 h 165070"/>
                <a:gd name="connsiteX103" fmla="*/ 61471 w 164881"/>
                <a:gd name="connsiteY103" fmla="*/ 33683 h 165070"/>
                <a:gd name="connsiteX104" fmla="*/ 47850 w 164881"/>
                <a:gd name="connsiteY104" fmla="*/ 32445 h 165070"/>
                <a:gd name="connsiteX105" fmla="*/ 40421 w 164881"/>
                <a:gd name="connsiteY105" fmla="*/ 27968 h 165070"/>
                <a:gd name="connsiteX106" fmla="*/ 32420 w 164881"/>
                <a:gd name="connsiteY106" fmla="*/ 35493 h 165070"/>
                <a:gd name="connsiteX107" fmla="*/ 35944 w 164881"/>
                <a:gd name="connsiteY107" fmla="*/ 42827 h 165070"/>
                <a:gd name="connsiteX108" fmla="*/ 35944 w 164881"/>
                <a:gd name="connsiteY108" fmla="*/ 57591 h 165070"/>
                <a:gd name="connsiteX109" fmla="*/ 33753 w 164881"/>
                <a:gd name="connsiteY109" fmla="*/ 62258 h 165070"/>
                <a:gd name="connsiteX110" fmla="*/ 22609 w 164881"/>
                <a:gd name="connsiteY110" fmla="*/ 71783 h 165070"/>
                <a:gd name="connsiteX111" fmla="*/ 14417 w 164881"/>
                <a:gd name="connsiteY111" fmla="*/ 73879 h 165070"/>
                <a:gd name="connsiteX112" fmla="*/ 14417 w 164881"/>
                <a:gd name="connsiteY112" fmla="*/ 84737 h 165070"/>
                <a:gd name="connsiteX113" fmla="*/ 21942 w 164881"/>
                <a:gd name="connsiteY113" fmla="*/ 87309 h 165070"/>
                <a:gd name="connsiteX114" fmla="*/ 32229 w 164881"/>
                <a:gd name="connsiteY114" fmla="*/ 97786 h 165070"/>
                <a:gd name="connsiteX115" fmla="*/ 34325 w 164881"/>
                <a:gd name="connsiteY115" fmla="*/ 103597 h 165070"/>
                <a:gd name="connsiteX116" fmla="*/ 34325 w 164881"/>
                <a:gd name="connsiteY116" fmla="*/ 115407 h 165070"/>
                <a:gd name="connsiteX117" fmla="*/ 33658 w 164881"/>
                <a:gd name="connsiteY117" fmla="*/ 116455 h 165070"/>
                <a:gd name="connsiteX118" fmla="*/ 29086 w 164881"/>
                <a:gd name="connsiteY118" fmla="*/ 124266 h 165070"/>
                <a:gd name="connsiteX119" fmla="*/ 36420 w 164881"/>
                <a:gd name="connsiteY119" fmla="*/ 132362 h 165070"/>
                <a:gd name="connsiteX120" fmla="*/ 37182 w 164881"/>
                <a:gd name="connsiteY120" fmla="*/ 132362 h 165070"/>
                <a:gd name="connsiteX121" fmla="*/ 43469 w 164881"/>
                <a:gd name="connsiteY121" fmla="*/ 129314 h 165070"/>
                <a:gd name="connsiteX122" fmla="*/ 57851 w 164881"/>
                <a:gd name="connsiteY122" fmla="*/ 129314 h 165070"/>
                <a:gd name="connsiteX123" fmla="*/ 61376 w 164881"/>
                <a:gd name="connsiteY123" fmla="*/ 130933 h 165070"/>
                <a:gd name="connsiteX124" fmla="*/ 63852 w 164881"/>
                <a:gd name="connsiteY124" fmla="*/ 132076 h 165070"/>
                <a:gd name="connsiteX125" fmla="*/ 72711 w 164881"/>
                <a:gd name="connsiteY125" fmla="*/ 142744 h 165070"/>
                <a:gd name="connsiteX126" fmla="*/ 123765 w 164881"/>
                <a:gd name="connsiteY126" fmla="*/ 137124 h 165070"/>
                <a:gd name="connsiteX127" fmla="*/ 123765 w 164881"/>
                <a:gd name="connsiteY127" fmla="*/ 137124 h 165070"/>
                <a:gd name="connsiteX128" fmla="*/ 82617 w 164881"/>
                <a:gd name="connsiteY128" fmla="*/ 116455 h 165070"/>
                <a:gd name="connsiteX129" fmla="*/ 48584 w 164881"/>
                <a:gd name="connsiteY129" fmla="*/ 82098 h 165070"/>
                <a:gd name="connsiteX130" fmla="*/ 58328 w 164881"/>
                <a:gd name="connsiteY130" fmla="*/ 58353 h 165070"/>
                <a:gd name="connsiteX131" fmla="*/ 82521 w 164881"/>
                <a:gd name="connsiteY131" fmla="*/ 48161 h 165070"/>
                <a:gd name="connsiteX132" fmla="*/ 82521 w 164881"/>
                <a:gd name="connsiteY132" fmla="*/ 48161 h 165070"/>
                <a:gd name="connsiteX133" fmla="*/ 116621 w 164881"/>
                <a:gd name="connsiteY133" fmla="*/ 82070 h 165070"/>
                <a:gd name="connsiteX134" fmla="*/ 116621 w 164881"/>
                <a:gd name="connsiteY134" fmla="*/ 82070 h 165070"/>
                <a:gd name="connsiteX135" fmla="*/ 82712 w 164881"/>
                <a:gd name="connsiteY135" fmla="*/ 116455 h 165070"/>
                <a:gd name="connsiteX136" fmla="*/ 82617 w 164881"/>
                <a:gd name="connsiteY136" fmla="*/ 62449 h 165070"/>
                <a:gd name="connsiteX137" fmla="*/ 82617 w 164881"/>
                <a:gd name="connsiteY137" fmla="*/ 62449 h 165070"/>
                <a:gd name="connsiteX138" fmla="*/ 68520 w 164881"/>
                <a:gd name="connsiteY138" fmla="*/ 68354 h 165070"/>
                <a:gd name="connsiteX139" fmla="*/ 62805 w 164881"/>
                <a:gd name="connsiteY139" fmla="*/ 82451 h 165070"/>
                <a:gd name="connsiteX140" fmla="*/ 68710 w 164881"/>
                <a:gd name="connsiteY140" fmla="*/ 96453 h 165070"/>
                <a:gd name="connsiteX141" fmla="*/ 82807 w 164881"/>
                <a:gd name="connsiteY141" fmla="*/ 102168 h 165070"/>
                <a:gd name="connsiteX142" fmla="*/ 102524 w 164881"/>
                <a:gd name="connsiteY142" fmla="*/ 82165 h 165070"/>
                <a:gd name="connsiteX143" fmla="*/ 102524 w 164881"/>
                <a:gd name="connsiteY143" fmla="*/ 82165 h 165070"/>
                <a:gd name="connsiteX144" fmla="*/ 82712 w 164881"/>
                <a:gd name="connsiteY144" fmla="*/ 62449 h 16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64881" h="165070">
                  <a:moveTo>
                    <a:pt x="85855" y="164938"/>
                  </a:moveTo>
                  <a:lnTo>
                    <a:pt x="85855" y="164938"/>
                  </a:lnTo>
                  <a:cubicBezTo>
                    <a:pt x="81474" y="164938"/>
                    <a:pt x="77092" y="164938"/>
                    <a:pt x="72711" y="164461"/>
                  </a:cubicBezTo>
                  <a:cubicBezTo>
                    <a:pt x="67158" y="164109"/>
                    <a:pt x="62424" y="160289"/>
                    <a:pt x="60900" y="154936"/>
                  </a:cubicBezTo>
                  <a:cubicBezTo>
                    <a:pt x="60138" y="152079"/>
                    <a:pt x="59375" y="149221"/>
                    <a:pt x="58709" y="146268"/>
                  </a:cubicBezTo>
                  <a:cubicBezTo>
                    <a:pt x="58709" y="146268"/>
                    <a:pt x="58709" y="145697"/>
                    <a:pt x="57661" y="145221"/>
                  </a:cubicBezTo>
                  <a:lnTo>
                    <a:pt x="55280" y="144173"/>
                  </a:lnTo>
                  <a:lnTo>
                    <a:pt x="51375" y="142268"/>
                  </a:lnTo>
                  <a:cubicBezTo>
                    <a:pt x="50851" y="141944"/>
                    <a:pt x="50184" y="141944"/>
                    <a:pt x="49660" y="142268"/>
                  </a:cubicBezTo>
                  <a:lnTo>
                    <a:pt x="43183" y="145411"/>
                  </a:lnTo>
                  <a:lnTo>
                    <a:pt x="42231" y="145888"/>
                  </a:lnTo>
                  <a:cubicBezTo>
                    <a:pt x="37011" y="148593"/>
                    <a:pt x="30648" y="147583"/>
                    <a:pt x="26514" y="143411"/>
                  </a:cubicBezTo>
                  <a:cubicBezTo>
                    <a:pt x="23466" y="140268"/>
                    <a:pt x="20514" y="137029"/>
                    <a:pt x="17751" y="133886"/>
                  </a:cubicBezTo>
                  <a:cubicBezTo>
                    <a:pt x="13703" y="129352"/>
                    <a:pt x="13236" y="122656"/>
                    <a:pt x="16608" y="117598"/>
                  </a:cubicBezTo>
                  <a:lnTo>
                    <a:pt x="21180" y="109978"/>
                  </a:lnTo>
                  <a:lnTo>
                    <a:pt x="21180" y="109978"/>
                  </a:lnTo>
                  <a:cubicBezTo>
                    <a:pt x="20266" y="108073"/>
                    <a:pt x="19494" y="106102"/>
                    <a:pt x="18894" y="104073"/>
                  </a:cubicBezTo>
                  <a:cubicBezTo>
                    <a:pt x="18228" y="102073"/>
                    <a:pt x="17942" y="101977"/>
                    <a:pt x="17466" y="101882"/>
                  </a:cubicBezTo>
                  <a:lnTo>
                    <a:pt x="9465" y="99120"/>
                  </a:lnTo>
                  <a:cubicBezTo>
                    <a:pt x="3731" y="97443"/>
                    <a:pt x="-175" y="92138"/>
                    <a:pt x="-60" y="86166"/>
                  </a:cubicBezTo>
                  <a:cubicBezTo>
                    <a:pt x="-60" y="81880"/>
                    <a:pt x="-60" y="77498"/>
                    <a:pt x="416" y="73212"/>
                  </a:cubicBezTo>
                  <a:cubicBezTo>
                    <a:pt x="730" y="67287"/>
                    <a:pt x="4921" y="62277"/>
                    <a:pt x="10703" y="60924"/>
                  </a:cubicBezTo>
                  <a:lnTo>
                    <a:pt x="19180" y="58829"/>
                  </a:lnTo>
                  <a:cubicBezTo>
                    <a:pt x="19751" y="58829"/>
                    <a:pt x="20133" y="58829"/>
                    <a:pt x="20514" y="57591"/>
                  </a:cubicBezTo>
                  <a:lnTo>
                    <a:pt x="23085" y="52162"/>
                  </a:lnTo>
                  <a:cubicBezTo>
                    <a:pt x="23657" y="51209"/>
                    <a:pt x="23085" y="50828"/>
                    <a:pt x="23085" y="50447"/>
                  </a:cubicBezTo>
                  <a:lnTo>
                    <a:pt x="19466" y="42827"/>
                  </a:lnTo>
                  <a:cubicBezTo>
                    <a:pt x="16551" y="37617"/>
                    <a:pt x="17494" y="31102"/>
                    <a:pt x="21752" y="26920"/>
                  </a:cubicBezTo>
                  <a:cubicBezTo>
                    <a:pt x="24895" y="23777"/>
                    <a:pt x="28229" y="20729"/>
                    <a:pt x="31277" y="17395"/>
                  </a:cubicBezTo>
                  <a:cubicBezTo>
                    <a:pt x="35630" y="13471"/>
                    <a:pt x="42078" y="12966"/>
                    <a:pt x="46993" y="16157"/>
                  </a:cubicBezTo>
                  <a:lnTo>
                    <a:pt x="54232" y="20443"/>
                  </a:lnTo>
                  <a:cubicBezTo>
                    <a:pt x="55184" y="21110"/>
                    <a:pt x="55375" y="21205"/>
                    <a:pt x="56328" y="20919"/>
                  </a:cubicBezTo>
                  <a:lnTo>
                    <a:pt x="62138" y="18824"/>
                  </a:lnTo>
                  <a:cubicBezTo>
                    <a:pt x="63090" y="18824"/>
                    <a:pt x="63186" y="18157"/>
                    <a:pt x="63281" y="17776"/>
                  </a:cubicBezTo>
                  <a:lnTo>
                    <a:pt x="66138" y="9394"/>
                  </a:lnTo>
                  <a:cubicBezTo>
                    <a:pt x="67958" y="3632"/>
                    <a:pt x="73339" y="-245"/>
                    <a:pt x="79378" y="-131"/>
                  </a:cubicBezTo>
                  <a:cubicBezTo>
                    <a:pt x="83855" y="-131"/>
                    <a:pt x="88332" y="-131"/>
                    <a:pt x="92808" y="631"/>
                  </a:cubicBezTo>
                  <a:cubicBezTo>
                    <a:pt x="98257" y="1060"/>
                    <a:pt x="102838" y="4879"/>
                    <a:pt x="104238" y="10156"/>
                  </a:cubicBezTo>
                  <a:cubicBezTo>
                    <a:pt x="104810" y="12347"/>
                    <a:pt x="105381" y="14538"/>
                    <a:pt x="105858" y="16729"/>
                  </a:cubicBezTo>
                  <a:lnTo>
                    <a:pt x="106524" y="19396"/>
                  </a:lnTo>
                  <a:cubicBezTo>
                    <a:pt x="106524" y="19396"/>
                    <a:pt x="106524" y="19967"/>
                    <a:pt x="107572" y="20348"/>
                  </a:cubicBezTo>
                  <a:lnTo>
                    <a:pt x="113287" y="23110"/>
                  </a:lnTo>
                  <a:cubicBezTo>
                    <a:pt x="114049" y="23110"/>
                    <a:pt x="114335" y="23110"/>
                    <a:pt x="114525" y="23110"/>
                  </a:cubicBezTo>
                  <a:lnTo>
                    <a:pt x="119955" y="20539"/>
                  </a:lnTo>
                  <a:lnTo>
                    <a:pt x="122431" y="19300"/>
                  </a:lnTo>
                  <a:cubicBezTo>
                    <a:pt x="127756" y="16357"/>
                    <a:pt x="134385" y="17424"/>
                    <a:pt x="138528" y="21872"/>
                  </a:cubicBezTo>
                  <a:cubicBezTo>
                    <a:pt x="141652" y="24882"/>
                    <a:pt x="144605" y="28063"/>
                    <a:pt x="147387" y="31397"/>
                  </a:cubicBezTo>
                  <a:cubicBezTo>
                    <a:pt x="151225" y="35750"/>
                    <a:pt x="151730" y="42113"/>
                    <a:pt x="148625" y="47018"/>
                  </a:cubicBezTo>
                  <a:lnTo>
                    <a:pt x="143672" y="55400"/>
                  </a:lnTo>
                  <a:lnTo>
                    <a:pt x="146148" y="61877"/>
                  </a:lnTo>
                  <a:cubicBezTo>
                    <a:pt x="146625" y="63210"/>
                    <a:pt x="146910" y="63306"/>
                    <a:pt x="147387" y="63496"/>
                  </a:cubicBezTo>
                  <a:lnTo>
                    <a:pt x="155768" y="66354"/>
                  </a:lnTo>
                  <a:cubicBezTo>
                    <a:pt x="161217" y="68106"/>
                    <a:pt x="164884" y="73202"/>
                    <a:pt x="164817" y="78927"/>
                  </a:cubicBezTo>
                  <a:cubicBezTo>
                    <a:pt x="164817" y="83432"/>
                    <a:pt x="164627" y="87909"/>
                    <a:pt x="164246" y="92357"/>
                  </a:cubicBezTo>
                  <a:cubicBezTo>
                    <a:pt x="163865" y="98234"/>
                    <a:pt x="159617" y="103130"/>
                    <a:pt x="153864" y="104358"/>
                  </a:cubicBezTo>
                  <a:lnTo>
                    <a:pt x="145672" y="106454"/>
                  </a:lnTo>
                  <a:cubicBezTo>
                    <a:pt x="145672" y="106454"/>
                    <a:pt x="145005" y="106454"/>
                    <a:pt x="144529" y="107502"/>
                  </a:cubicBezTo>
                  <a:lnTo>
                    <a:pt x="141672" y="113693"/>
                  </a:lnTo>
                  <a:cubicBezTo>
                    <a:pt x="141672" y="114550"/>
                    <a:pt x="141672" y="114836"/>
                    <a:pt x="141672" y="115122"/>
                  </a:cubicBezTo>
                  <a:lnTo>
                    <a:pt x="145482" y="122837"/>
                  </a:lnTo>
                  <a:cubicBezTo>
                    <a:pt x="148234" y="128076"/>
                    <a:pt x="147139" y="134515"/>
                    <a:pt x="142815" y="138553"/>
                  </a:cubicBezTo>
                  <a:cubicBezTo>
                    <a:pt x="139767" y="141601"/>
                    <a:pt x="136528" y="144554"/>
                    <a:pt x="133290" y="147412"/>
                  </a:cubicBezTo>
                  <a:cubicBezTo>
                    <a:pt x="130937" y="149678"/>
                    <a:pt x="127794" y="150945"/>
                    <a:pt x="124526" y="150936"/>
                  </a:cubicBezTo>
                  <a:lnTo>
                    <a:pt x="121383" y="150174"/>
                  </a:lnTo>
                  <a:cubicBezTo>
                    <a:pt x="120088" y="149859"/>
                    <a:pt x="118840" y="149383"/>
                    <a:pt x="117668" y="148745"/>
                  </a:cubicBezTo>
                  <a:cubicBezTo>
                    <a:pt x="115859" y="147792"/>
                    <a:pt x="114144" y="146649"/>
                    <a:pt x="112334" y="145602"/>
                  </a:cubicBezTo>
                  <a:lnTo>
                    <a:pt x="110239" y="144268"/>
                  </a:lnTo>
                  <a:cubicBezTo>
                    <a:pt x="110239" y="144268"/>
                    <a:pt x="109667" y="144268"/>
                    <a:pt x="108810" y="144268"/>
                  </a:cubicBezTo>
                  <a:lnTo>
                    <a:pt x="102238" y="146745"/>
                  </a:lnTo>
                  <a:cubicBezTo>
                    <a:pt x="101286" y="146745"/>
                    <a:pt x="101190" y="147316"/>
                    <a:pt x="101095" y="147697"/>
                  </a:cubicBezTo>
                  <a:lnTo>
                    <a:pt x="98428" y="155413"/>
                  </a:lnTo>
                  <a:cubicBezTo>
                    <a:pt x="96790" y="161013"/>
                    <a:pt x="91684" y="164880"/>
                    <a:pt x="85855" y="164938"/>
                  </a:cubicBezTo>
                  <a:close/>
                  <a:moveTo>
                    <a:pt x="74330" y="150269"/>
                  </a:moveTo>
                  <a:lnTo>
                    <a:pt x="85283" y="150269"/>
                  </a:lnTo>
                  <a:lnTo>
                    <a:pt x="87855" y="142840"/>
                  </a:lnTo>
                  <a:cubicBezTo>
                    <a:pt x="89370" y="138353"/>
                    <a:pt x="92894" y="134829"/>
                    <a:pt x="97380" y="133315"/>
                  </a:cubicBezTo>
                  <a:lnTo>
                    <a:pt x="103667" y="131029"/>
                  </a:lnTo>
                  <a:cubicBezTo>
                    <a:pt x="108191" y="129190"/>
                    <a:pt x="113316" y="129609"/>
                    <a:pt x="117478" y="132172"/>
                  </a:cubicBezTo>
                  <a:lnTo>
                    <a:pt x="119669" y="133505"/>
                  </a:lnTo>
                  <a:cubicBezTo>
                    <a:pt x="121193" y="134457"/>
                    <a:pt x="122717" y="135410"/>
                    <a:pt x="124336" y="136267"/>
                  </a:cubicBezTo>
                  <a:cubicBezTo>
                    <a:pt x="127384" y="133696"/>
                    <a:pt x="129956" y="131314"/>
                    <a:pt x="132432" y="128933"/>
                  </a:cubicBezTo>
                  <a:lnTo>
                    <a:pt x="128813" y="121408"/>
                  </a:lnTo>
                  <a:cubicBezTo>
                    <a:pt x="126765" y="117170"/>
                    <a:pt x="126765" y="112217"/>
                    <a:pt x="128813" y="107978"/>
                  </a:cubicBezTo>
                  <a:lnTo>
                    <a:pt x="131766" y="101596"/>
                  </a:lnTo>
                  <a:cubicBezTo>
                    <a:pt x="133709" y="97139"/>
                    <a:pt x="137614" y="93834"/>
                    <a:pt x="142338" y="92643"/>
                  </a:cubicBezTo>
                  <a:lnTo>
                    <a:pt x="150244" y="90738"/>
                  </a:lnTo>
                  <a:cubicBezTo>
                    <a:pt x="150244" y="87023"/>
                    <a:pt x="150244" y="83404"/>
                    <a:pt x="150720" y="79784"/>
                  </a:cubicBezTo>
                  <a:lnTo>
                    <a:pt x="143100" y="77117"/>
                  </a:lnTo>
                  <a:cubicBezTo>
                    <a:pt x="138214" y="75583"/>
                    <a:pt x="134404" y="71726"/>
                    <a:pt x="132908" y="66830"/>
                  </a:cubicBezTo>
                  <a:lnTo>
                    <a:pt x="130718" y="61210"/>
                  </a:lnTo>
                  <a:cubicBezTo>
                    <a:pt x="128594" y="57105"/>
                    <a:pt x="128879" y="52171"/>
                    <a:pt x="131480" y="48351"/>
                  </a:cubicBezTo>
                  <a:lnTo>
                    <a:pt x="136242" y="40160"/>
                  </a:lnTo>
                  <a:cubicBezTo>
                    <a:pt x="133861" y="37398"/>
                    <a:pt x="131289" y="34540"/>
                    <a:pt x="128622" y="31873"/>
                  </a:cubicBezTo>
                  <a:lnTo>
                    <a:pt x="126432" y="33397"/>
                  </a:lnTo>
                  <a:lnTo>
                    <a:pt x="120812" y="36064"/>
                  </a:lnTo>
                  <a:cubicBezTo>
                    <a:pt x="116678" y="38017"/>
                    <a:pt x="111896" y="38017"/>
                    <a:pt x="107763" y="36064"/>
                  </a:cubicBezTo>
                  <a:lnTo>
                    <a:pt x="101571" y="33207"/>
                  </a:lnTo>
                  <a:cubicBezTo>
                    <a:pt x="97237" y="31225"/>
                    <a:pt x="94037" y="27358"/>
                    <a:pt x="92904" y="22729"/>
                  </a:cubicBezTo>
                  <a:lnTo>
                    <a:pt x="92237" y="20062"/>
                  </a:lnTo>
                  <a:lnTo>
                    <a:pt x="90808" y="14347"/>
                  </a:lnTo>
                  <a:cubicBezTo>
                    <a:pt x="87093" y="14347"/>
                    <a:pt x="83474" y="13871"/>
                    <a:pt x="79854" y="13871"/>
                  </a:cubicBezTo>
                  <a:lnTo>
                    <a:pt x="76997" y="21967"/>
                  </a:lnTo>
                  <a:cubicBezTo>
                    <a:pt x="75435" y="26425"/>
                    <a:pt x="71930" y="29930"/>
                    <a:pt x="67472" y="31492"/>
                  </a:cubicBezTo>
                  <a:lnTo>
                    <a:pt x="61471" y="33683"/>
                  </a:lnTo>
                  <a:cubicBezTo>
                    <a:pt x="56985" y="35398"/>
                    <a:pt x="51956" y="34940"/>
                    <a:pt x="47850" y="32445"/>
                  </a:cubicBezTo>
                  <a:lnTo>
                    <a:pt x="40421" y="27968"/>
                  </a:lnTo>
                  <a:cubicBezTo>
                    <a:pt x="37658" y="30444"/>
                    <a:pt x="34992" y="32921"/>
                    <a:pt x="32420" y="35493"/>
                  </a:cubicBezTo>
                  <a:lnTo>
                    <a:pt x="35944" y="42827"/>
                  </a:lnTo>
                  <a:cubicBezTo>
                    <a:pt x="38421" y="47437"/>
                    <a:pt x="38421" y="52981"/>
                    <a:pt x="35944" y="57591"/>
                  </a:cubicBezTo>
                  <a:cubicBezTo>
                    <a:pt x="35182" y="59115"/>
                    <a:pt x="34420" y="60639"/>
                    <a:pt x="33753" y="62258"/>
                  </a:cubicBezTo>
                  <a:cubicBezTo>
                    <a:pt x="31772" y="67030"/>
                    <a:pt x="27629" y="70564"/>
                    <a:pt x="22609" y="71783"/>
                  </a:cubicBezTo>
                  <a:lnTo>
                    <a:pt x="14417" y="73879"/>
                  </a:lnTo>
                  <a:cubicBezTo>
                    <a:pt x="14417" y="77022"/>
                    <a:pt x="14417" y="80832"/>
                    <a:pt x="14417" y="84737"/>
                  </a:cubicBezTo>
                  <a:lnTo>
                    <a:pt x="21942" y="87309"/>
                  </a:lnTo>
                  <a:cubicBezTo>
                    <a:pt x="26857" y="88947"/>
                    <a:pt x="30686" y="92843"/>
                    <a:pt x="32229" y="97786"/>
                  </a:cubicBezTo>
                  <a:cubicBezTo>
                    <a:pt x="32801" y="99767"/>
                    <a:pt x="33506" y="101711"/>
                    <a:pt x="34325" y="103597"/>
                  </a:cubicBezTo>
                  <a:cubicBezTo>
                    <a:pt x="36430" y="107254"/>
                    <a:pt x="36430" y="111750"/>
                    <a:pt x="34325" y="115407"/>
                  </a:cubicBezTo>
                  <a:lnTo>
                    <a:pt x="33658" y="116455"/>
                  </a:lnTo>
                  <a:lnTo>
                    <a:pt x="29086" y="124266"/>
                  </a:lnTo>
                  <a:cubicBezTo>
                    <a:pt x="31277" y="126838"/>
                    <a:pt x="33849" y="129600"/>
                    <a:pt x="36420" y="132362"/>
                  </a:cubicBezTo>
                  <a:lnTo>
                    <a:pt x="37182" y="132362"/>
                  </a:lnTo>
                  <a:lnTo>
                    <a:pt x="43469" y="129314"/>
                  </a:lnTo>
                  <a:cubicBezTo>
                    <a:pt x="47965" y="126923"/>
                    <a:pt x="53356" y="126923"/>
                    <a:pt x="57851" y="129314"/>
                  </a:cubicBezTo>
                  <a:lnTo>
                    <a:pt x="61376" y="130933"/>
                  </a:lnTo>
                  <a:lnTo>
                    <a:pt x="63852" y="132076"/>
                  </a:lnTo>
                  <a:cubicBezTo>
                    <a:pt x="68319" y="134038"/>
                    <a:pt x="71596" y="137991"/>
                    <a:pt x="72711" y="142744"/>
                  </a:cubicBezTo>
                  <a:close/>
                  <a:moveTo>
                    <a:pt x="123765" y="137124"/>
                  </a:moveTo>
                  <a:lnTo>
                    <a:pt x="123765" y="137124"/>
                  </a:lnTo>
                  <a:close/>
                  <a:moveTo>
                    <a:pt x="82617" y="116455"/>
                  </a:moveTo>
                  <a:cubicBezTo>
                    <a:pt x="63728" y="116370"/>
                    <a:pt x="48498" y="100987"/>
                    <a:pt x="48584" y="82098"/>
                  </a:cubicBezTo>
                  <a:cubicBezTo>
                    <a:pt x="48622" y="73221"/>
                    <a:pt x="52117" y="64706"/>
                    <a:pt x="58328" y="58353"/>
                  </a:cubicBezTo>
                  <a:cubicBezTo>
                    <a:pt x="64729" y="51895"/>
                    <a:pt x="73425" y="48237"/>
                    <a:pt x="82521" y="48161"/>
                  </a:cubicBezTo>
                  <a:lnTo>
                    <a:pt x="82521" y="48161"/>
                  </a:lnTo>
                  <a:cubicBezTo>
                    <a:pt x="101257" y="48209"/>
                    <a:pt x="116469" y="63334"/>
                    <a:pt x="116621" y="82070"/>
                  </a:cubicBezTo>
                  <a:lnTo>
                    <a:pt x="116621" y="82070"/>
                  </a:lnTo>
                  <a:cubicBezTo>
                    <a:pt x="116725" y="100920"/>
                    <a:pt x="101562" y="116303"/>
                    <a:pt x="82712" y="116455"/>
                  </a:cubicBezTo>
                  <a:close/>
                  <a:moveTo>
                    <a:pt x="82617" y="62449"/>
                  </a:moveTo>
                  <a:lnTo>
                    <a:pt x="82617" y="62449"/>
                  </a:lnTo>
                  <a:cubicBezTo>
                    <a:pt x="77311" y="62429"/>
                    <a:pt x="72225" y="64563"/>
                    <a:pt x="68520" y="68354"/>
                  </a:cubicBezTo>
                  <a:cubicBezTo>
                    <a:pt x="64833" y="72116"/>
                    <a:pt x="62776" y="77184"/>
                    <a:pt x="62805" y="82451"/>
                  </a:cubicBezTo>
                  <a:cubicBezTo>
                    <a:pt x="62824" y="87718"/>
                    <a:pt x="64948" y="92767"/>
                    <a:pt x="68710" y="96453"/>
                  </a:cubicBezTo>
                  <a:cubicBezTo>
                    <a:pt x="72492" y="100101"/>
                    <a:pt x="77549" y="102149"/>
                    <a:pt x="82807" y="102168"/>
                  </a:cubicBezTo>
                  <a:cubicBezTo>
                    <a:pt x="93761" y="102063"/>
                    <a:pt x="102581" y="93119"/>
                    <a:pt x="102524" y="82165"/>
                  </a:cubicBezTo>
                  <a:lnTo>
                    <a:pt x="102524" y="82165"/>
                  </a:lnTo>
                  <a:cubicBezTo>
                    <a:pt x="102419" y="71278"/>
                    <a:pt x="93599" y="62496"/>
                    <a:pt x="82712" y="624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B0A0827F-3FCF-189F-5FCA-A7C10A9EDD77}"/>
              </a:ext>
            </a:extLst>
          </p:cNvPr>
          <p:cNvSpPr txBox="1"/>
          <p:nvPr/>
        </p:nvSpPr>
        <p:spPr>
          <a:xfrm rot="5400000">
            <a:off x="16183619" y="4403486"/>
            <a:ext cx="7367978" cy="490903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31300" dirty="0">
                <a:solidFill>
                  <a:schemeClr val="accent2"/>
                </a:solidFill>
                <a:latin typeface="UTM Raven" panose="02040603050506020204" pitchFamily="18" charset="0"/>
              </a:rPr>
              <a:t>STARTUP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A8E5586-CA04-92C4-622A-C76FC3E94C94}"/>
              </a:ext>
            </a:extLst>
          </p:cNvPr>
          <p:cNvSpPr txBox="1"/>
          <p:nvPr/>
        </p:nvSpPr>
        <p:spPr>
          <a:xfrm rot="5400000">
            <a:off x="18617126" y="6390191"/>
            <a:ext cx="6019597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7200" b="1" dirty="0">
                <a:solidFill>
                  <a:schemeClr val="accent5"/>
                </a:solidFill>
                <a:latin typeface="Segoe Script" panose="030B0504020000000003" pitchFamily="66" charset="0"/>
              </a:rPr>
              <a:t>5 steps lean</a:t>
            </a:r>
          </a:p>
        </p:txBody>
      </p:sp>
    </p:spTree>
    <p:extLst>
      <p:ext uri="{BB962C8B-B14F-4D97-AF65-F5344CB8AC3E}">
        <p14:creationId xmlns:p14="http://schemas.microsoft.com/office/powerpoint/2010/main" val="75001824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85000"/>
            <a:lumOff val="1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82DC1F1-8A1F-0068-DD06-B7A9549A4F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DD8AC5C-FE22-4BA5-1EFA-9978BB903365}"/>
              </a:ext>
            </a:extLst>
          </p:cNvPr>
          <p:cNvGrpSpPr/>
          <p:nvPr/>
        </p:nvGrpSpPr>
        <p:grpSpPr>
          <a:xfrm>
            <a:off x="15014233" y="0"/>
            <a:ext cx="5573620" cy="13716000"/>
            <a:chOff x="19502118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1D3CED1-65C9-3972-4E08-702565ED62DC}"/>
                </a:ext>
              </a:extLst>
            </p:cNvPr>
            <p:cNvSpPr/>
            <p:nvPr/>
          </p:nvSpPr>
          <p:spPr>
            <a:xfrm>
              <a:off x="19502118" y="0"/>
              <a:ext cx="4875530" cy="1371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4602C089-F9CC-20B4-67EB-F2ACB431715E}"/>
                </a:ext>
              </a:extLst>
            </p:cNvPr>
            <p:cNvSpPr/>
            <p:nvPr/>
          </p:nvSpPr>
          <p:spPr>
            <a:xfrm rot="5400000">
              <a:off x="23789881" y="10838193"/>
              <a:ext cx="1873623" cy="6980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C0819BF3-DBC9-B765-4958-6F6B9A388D62}"/>
              </a:ext>
            </a:extLst>
          </p:cNvPr>
          <p:cNvSpPr txBox="1"/>
          <p:nvPr/>
        </p:nvSpPr>
        <p:spPr>
          <a:xfrm>
            <a:off x="16571791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7" name="!!Main_Title">
            <a:extLst>
              <a:ext uri="{FF2B5EF4-FFF2-40B4-BE49-F238E27FC236}">
                <a16:creationId xmlns:a16="http://schemas.microsoft.com/office/drawing/2014/main" id="{86B621EA-4AF5-590D-7198-290F33A3E186}"/>
              </a:ext>
            </a:extLst>
          </p:cNvPr>
          <p:cNvSpPr txBox="1"/>
          <p:nvPr/>
        </p:nvSpPr>
        <p:spPr>
          <a:xfrm>
            <a:off x="15014233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TEST</a:t>
            </a:r>
          </a:p>
        </p:txBody>
      </p:sp>
      <p:sp>
        <p:nvSpPr>
          <p:cNvPr id="8" name="!!BodyText1">
            <a:extLst>
              <a:ext uri="{FF2B5EF4-FFF2-40B4-BE49-F238E27FC236}">
                <a16:creationId xmlns:a16="http://schemas.microsoft.com/office/drawing/2014/main" id="{C423C209-0701-4C5D-0D01-2A214CC7B4F0}"/>
              </a:ext>
            </a:extLst>
          </p:cNvPr>
          <p:cNvSpPr txBox="1"/>
          <p:nvPr/>
        </p:nvSpPr>
        <p:spPr>
          <a:xfrm>
            <a:off x="15584463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Mang mẫu thử đến tay người dùng, thu thập phản hồi thực tế và điều chỉnh liên tục để cải thiện.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9" name="!!Main_Title">
            <a:extLst>
              <a:ext uri="{FF2B5EF4-FFF2-40B4-BE49-F238E27FC236}">
                <a16:creationId xmlns:a16="http://schemas.microsoft.com/office/drawing/2014/main" id="{58681005-24EE-8622-B001-936AE18FD49F}"/>
              </a:ext>
            </a:extLst>
          </p:cNvPr>
          <p:cNvSpPr txBox="1"/>
          <p:nvPr/>
        </p:nvSpPr>
        <p:spPr>
          <a:xfrm>
            <a:off x="15014233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Kiểm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và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Điều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chỉnh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C81E665-656B-C364-9D58-4579B3AAE981}"/>
              </a:ext>
            </a:extLst>
          </p:cNvPr>
          <p:cNvGrpSpPr>
            <a:grpSpLocks noChangeAspect="1"/>
          </p:cNvGrpSpPr>
          <p:nvPr/>
        </p:nvGrpSpPr>
        <p:grpSpPr>
          <a:xfrm>
            <a:off x="17053341" y="1252105"/>
            <a:ext cx="1132348" cy="1265906"/>
            <a:chOff x="7421913" y="3004118"/>
            <a:chExt cx="373374" cy="417413"/>
          </a:xfrm>
          <a:solidFill>
            <a:schemeClr val="bg2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4E28C02-453B-84EB-3FAA-8067BBB28B3B}"/>
                </a:ext>
              </a:extLst>
            </p:cNvPr>
            <p:cNvSpPr/>
            <p:nvPr/>
          </p:nvSpPr>
          <p:spPr>
            <a:xfrm>
              <a:off x="7421913" y="3004118"/>
              <a:ext cx="373374" cy="417413"/>
            </a:xfrm>
            <a:custGeom>
              <a:avLst/>
              <a:gdLst>
                <a:gd name="connsiteX0" fmla="*/ 316752 w 373374"/>
                <a:gd name="connsiteY0" fmla="*/ 417296 h 417413"/>
                <a:gd name="connsiteX1" fmla="*/ 316323 w 373374"/>
                <a:gd name="connsiteY1" fmla="*/ 417296 h 417413"/>
                <a:gd name="connsiteX2" fmla="*/ 187474 w 373374"/>
                <a:gd name="connsiteY2" fmla="*/ 416509 h 417413"/>
                <a:gd name="connsiteX3" fmla="*/ 57122 w 373374"/>
                <a:gd name="connsiteY3" fmla="*/ 417296 h 417413"/>
                <a:gd name="connsiteX4" fmla="*/ -89 w 373374"/>
                <a:gd name="connsiteY4" fmla="*/ 360982 h 417413"/>
                <a:gd name="connsiteX5" fmla="*/ 8660 w 373374"/>
                <a:gd name="connsiteY5" fmla="*/ 330252 h 417413"/>
                <a:gd name="connsiteX6" fmla="*/ 121188 w 373374"/>
                <a:gd name="connsiteY6" fmla="*/ 152011 h 417413"/>
                <a:gd name="connsiteX7" fmla="*/ 121188 w 373374"/>
                <a:gd name="connsiteY7" fmla="*/ 41916 h 417413"/>
                <a:gd name="connsiteX8" fmla="*/ 108518 w 373374"/>
                <a:gd name="connsiteY8" fmla="*/ 41916 h 417413"/>
                <a:gd name="connsiteX9" fmla="*/ 87473 w 373374"/>
                <a:gd name="connsiteY9" fmla="*/ 21014 h 417413"/>
                <a:gd name="connsiteX10" fmla="*/ 88117 w 373374"/>
                <a:gd name="connsiteY10" fmla="*/ 15789 h 417413"/>
                <a:gd name="connsiteX11" fmla="*/ 109592 w 373374"/>
                <a:gd name="connsiteY11" fmla="*/ -103 h 417413"/>
                <a:gd name="connsiteX12" fmla="*/ 267790 w 373374"/>
                <a:gd name="connsiteY12" fmla="*/ -103 h 417413"/>
                <a:gd name="connsiteX13" fmla="*/ 288813 w 373374"/>
                <a:gd name="connsiteY13" fmla="*/ 20964 h 417413"/>
                <a:gd name="connsiteX14" fmla="*/ 288191 w 373374"/>
                <a:gd name="connsiteY14" fmla="*/ 26025 h 417413"/>
                <a:gd name="connsiteX15" fmla="*/ 266716 w 373374"/>
                <a:gd name="connsiteY15" fmla="*/ 41916 h 417413"/>
                <a:gd name="connsiteX16" fmla="*/ 253688 w 373374"/>
                <a:gd name="connsiteY16" fmla="*/ 41916 h 417413"/>
                <a:gd name="connsiteX17" fmla="*/ 253688 w 373374"/>
                <a:gd name="connsiteY17" fmla="*/ 151796 h 417413"/>
                <a:gd name="connsiteX18" fmla="*/ 364569 w 373374"/>
                <a:gd name="connsiteY18" fmla="*/ 330323 h 417413"/>
                <a:gd name="connsiteX19" fmla="*/ 346717 w 373374"/>
                <a:gd name="connsiteY19" fmla="*/ 408592 h 417413"/>
                <a:gd name="connsiteX20" fmla="*/ 316537 w 373374"/>
                <a:gd name="connsiteY20" fmla="*/ 417296 h 417413"/>
                <a:gd name="connsiteX21" fmla="*/ 109663 w 373374"/>
                <a:gd name="connsiteY21" fmla="*/ 10635 h 417413"/>
                <a:gd name="connsiteX22" fmla="*/ 98711 w 373374"/>
                <a:gd name="connsiteY22" fmla="*/ 18366 h 417413"/>
                <a:gd name="connsiteX23" fmla="*/ 100644 w 373374"/>
                <a:gd name="connsiteY23" fmla="*/ 27242 h 417413"/>
                <a:gd name="connsiteX24" fmla="*/ 108733 w 373374"/>
                <a:gd name="connsiteY24" fmla="*/ 31179 h 417413"/>
                <a:gd name="connsiteX25" fmla="*/ 126199 w 373374"/>
                <a:gd name="connsiteY25" fmla="*/ 31179 h 417413"/>
                <a:gd name="connsiteX26" fmla="*/ 132140 w 373374"/>
                <a:gd name="connsiteY26" fmla="*/ 37192 h 417413"/>
                <a:gd name="connsiteX27" fmla="*/ 131281 w 373374"/>
                <a:gd name="connsiteY27" fmla="*/ 156377 h 417413"/>
                <a:gd name="connsiteX28" fmla="*/ 17823 w 373374"/>
                <a:gd name="connsiteY28" fmla="*/ 335978 h 417413"/>
                <a:gd name="connsiteX29" fmla="*/ 32401 w 373374"/>
                <a:gd name="connsiteY29" fmla="*/ 399522 h 417413"/>
                <a:gd name="connsiteX30" fmla="*/ 57193 w 373374"/>
                <a:gd name="connsiteY30" fmla="*/ 406559 h 417413"/>
                <a:gd name="connsiteX31" fmla="*/ 187617 w 373374"/>
                <a:gd name="connsiteY31" fmla="*/ 405771 h 417413"/>
                <a:gd name="connsiteX32" fmla="*/ 316466 w 373374"/>
                <a:gd name="connsiteY32" fmla="*/ 406559 h 417413"/>
                <a:gd name="connsiteX33" fmla="*/ 316466 w 373374"/>
                <a:gd name="connsiteY33" fmla="*/ 406559 h 417413"/>
                <a:gd name="connsiteX34" fmla="*/ 362443 w 373374"/>
                <a:gd name="connsiteY34" fmla="*/ 360624 h 417413"/>
                <a:gd name="connsiteX35" fmla="*/ 355335 w 373374"/>
                <a:gd name="connsiteY35" fmla="*/ 336050 h 417413"/>
                <a:gd name="connsiteX36" fmla="*/ 242879 w 373374"/>
                <a:gd name="connsiteY36" fmla="*/ 153299 h 417413"/>
                <a:gd name="connsiteX37" fmla="*/ 242879 w 373374"/>
                <a:gd name="connsiteY37" fmla="*/ 37192 h 417413"/>
                <a:gd name="connsiteX38" fmla="*/ 248820 w 373374"/>
                <a:gd name="connsiteY38" fmla="*/ 31179 h 417413"/>
                <a:gd name="connsiteX39" fmla="*/ 266644 w 373374"/>
                <a:gd name="connsiteY39" fmla="*/ 31179 h 417413"/>
                <a:gd name="connsiteX40" fmla="*/ 277596 w 373374"/>
                <a:gd name="connsiteY40" fmla="*/ 23520 h 417413"/>
                <a:gd name="connsiteX41" fmla="*/ 275664 w 373374"/>
                <a:gd name="connsiteY41" fmla="*/ 14643 h 417413"/>
                <a:gd name="connsiteX42" fmla="*/ 267575 w 373374"/>
                <a:gd name="connsiteY42" fmla="*/ 10635 h 417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3374" h="417413">
                  <a:moveTo>
                    <a:pt x="316752" y="417296"/>
                  </a:moveTo>
                  <a:lnTo>
                    <a:pt x="316323" y="417296"/>
                  </a:lnTo>
                  <a:lnTo>
                    <a:pt x="187474" y="416509"/>
                  </a:lnTo>
                  <a:lnTo>
                    <a:pt x="57122" y="417296"/>
                  </a:lnTo>
                  <a:cubicBezTo>
                    <a:pt x="25772" y="417547"/>
                    <a:pt x="157" y="392328"/>
                    <a:pt x="-89" y="360982"/>
                  </a:cubicBezTo>
                  <a:cubicBezTo>
                    <a:pt x="-175" y="350109"/>
                    <a:pt x="2862" y="339443"/>
                    <a:pt x="8660" y="330252"/>
                  </a:cubicBezTo>
                  <a:lnTo>
                    <a:pt x="121188" y="152011"/>
                  </a:lnTo>
                  <a:cubicBezTo>
                    <a:pt x="121188" y="141703"/>
                    <a:pt x="121188" y="79354"/>
                    <a:pt x="121188" y="41916"/>
                  </a:cubicBezTo>
                  <a:lnTo>
                    <a:pt x="108518" y="41916"/>
                  </a:lnTo>
                  <a:cubicBezTo>
                    <a:pt x="96936" y="41952"/>
                    <a:pt x="87516" y="32596"/>
                    <a:pt x="87473" y="21014"/>
                  </a:cubicBezTo>
                  <a:cubicBezTo>
                    <a:pt x="87466" y="19253"/>
                    <a:pt x="87687" y="17499"/>
                    <a:pt x="88117" y="15789"/>
                  </a:cubicBezTo>
                  <a:cubicBezTo>
                    <a:pt x="90708" y="6139"/>
                    <a:pt x="99606" y="-446"/>
                    <a:pt x="109592" y="-103"/>
                  </a:cubicBezTo>
                  <a:lnTo>
                    <a:pt x="267790" y="-103"/>
                  </a:lnTo>
                  <a:cubicBezTo>
                    <a:pt x="279415" y="-88"/>
                    <a:pt x="288828" y="9339"/>
                    <a:pt x="288813" y="20964"/>
                  </a:cubicBezTo>
                  <a:cubicBezTo>
                    <a:pt x="288813" y="22668"/>
                    <a:pt x="288606" y="24371"/>
                    <a:pt x="288191" y="26025"/>
                  </a:cubicBezTo>
                  <a:cubicBezTo>
                    <a:pt x="285599" y="35674"/>
                    <a:pt x="276702" y="42260"/>
                    <a:pt x="266716" y="41916"/>
                  </a:cubicBezTo>
                  <a:lnTo>
                    <a:pt x="253688" y="41916"/>
                  </a:lnTo>
                  <a:lnTo>
                    <a:pt x="253688" y="151796"/>
                  </a:lnTo>
                  <a:lnTo>
                    <a:pt x="364569" y="330323"/>
                  </a:lnTo>
                  <a:cubicBezTo>
                    <a:pt x="381255" y="356866"/>
                    <a:pt x="373260" y="391906"/>
                    <a:pt x="346717" y="408592"/>
                  </a:cubicBezTo>
                  <a:cubicBezTo>
                    <a:pt x="337676" y="414275"/>
                    <a:pt x="327218" y="417289"/>
                    <a:pt x="316537" y="417296"/>
                  </a:cubicBezTo>
                  <a:close/>
                  <a:moveTo>
                    <a:pt x="109663" y="10635"/>
                  </a:moveTo>
                  <a:cubicBezTo>
                    <a:pt x="104688" y="10441"/>
                    <a:pt x="100193" y="13613"/>
                    <a:pt x="98711" y="18366"/>
                  </a:cubicBezTo>
                  <a:cubicBezTo>
                    <a:pt x="97945" y="21465"/>
                    <a:pt x="98661" y="24744"/>
                    <a:pt x="100644" y="27242"/>
                  </a:cubicBezTo>
                  <a:cubicBezTo>
                    <a:pt x="102591" y="29733"/>
                    <a:pt x="105576" y="31186"/>
                    <a:pt x="108733" y="31179"/>
                  </a:cubicBezTo>
                  <a:lnTo>
                    <a:pt x="126199" y="31179"/>
                  </a:lnTo>
                  <a:cubicBezTo>
                    <a:pt x="129492" y="31215"/>
                    <a:pt x="132140" y="33899"/>
                    <a:pt x="132140" y="37192"/>
                  </a:cubicBezTo>
                  <a:cubicBezTo>
                    <a:pt x="132140" y="155017"/>
                    <a:pt x="132140" y="155017"/>
                    <a:pt x="131281" y="156377"/>
                  </a:cubicBezTo>
                  <a:lnTo>
                    <a:pt x="17823" y="335978"/>
                  </a:lnTo>
                  <a:cubicBezTo>
                    <a:pt x="4301" y="357553"/>
                    <a:pt x="10828" y="386000"/>
                    <a:pt x="32401" y="399522"/>
                  </a:cubicBezTo>
                  <a:cubicBezTo>
                    <a:pt x="39827" y="404175"/>
                    <a:pt x="48431" y="406616"/>
                    <a:pt x="57193" y="406559"/>
                  </a:cubicBezTo>
                  <a:lnTo>
                    <a:pt x="187617" y="405771"/>
                  </a:lnTo>
                  <a:lnTo>
                    <a:pt x="316466" y="406559"/>
                  </a:lnTo>
                  <a:lnTo>
                    <a:pt x="316466" y="406559"/>
                  </a:lnTo>
                  <a:cubicBezTo>
                    <a:pt x="341849" y="406573"/>
                    <a:pt x="362429" y="386007"/>
                    <a:pt x="362443" y="360624"/>
                  </a:cubicBezTo>
                  <a:cubicBezTo>
                    <a:pt x="362451" y="351927"/>
                    <a:pt x="359981" y="343401"/>
                    <a:pt x="355335" y="336050"/>
                  </a:cubicBezTo>
                  <a:cubicBezTo>
                    <a:pt x="242879" y="154945"/>
                    <a:pt x="242879" y="154945"/>
                    <a:pt x="242879" y="153299"/>
                  </a:cubicBezTo>
                  <a:lnTo>
                    <a:pt x="242879" y="37192"/>
                  </a:lnTo>
                  <a:cubicBezTo>
                    <a:pt x="242879" y="33899"/>
                    <a:pt x="245527" y="31215"/>
                    <a:pt x="248820" y="31179"/>
                  </a:cubicBezTo>
                  <a:lnTo>
                    <a:pt x="266644" y="31179"/>
                  </a:lnTo>
                  <a:cubicBezTo>
                    <a:pt x="271598" y="31358"/>
                    <a:pt x="276065" y="28230"/>
                    <a:pt x="277596" y="23520"/>
                  </a:cubicBezTo>
                  <a:cubicBezTo>
                    <a:pt x="278362" y="20420"/>
                    <a:pt x="277647" y="17142"/>
                    <a:pt x="275664" y="14643"/>
                  </a:cubicBezTo>
                  <a:cubicBezTo>
                    <a:pt x="273745" y="12109"/>
                    <a:pt x="270753" y="10620"/>
                    <a:pt x="267575" y="1063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4C4672C-BA53-2A79-232C-8C41412B0A7E}"/>
                </a:ext>
              </a:extLst>
            </p:cNvPr>
            <p:cNvSpPr/>
            <p:nvPr/>
          </p:nvSpPr>
          <p:spPr>
            <a:xfrm>
              <a:off x="7454401" y="3227970"/>
              <a:ext cx="305789" cy="167514"/>
            </a:xfrm>
            <a:custGeom>
              <a:avLst/>
              <a:gdLst>
                <a:gd name="connsiteX0" fmla="*/ 256848 w 305789"/>
                <a:gd name="connsiteY0" fmla="*/ 167388 h 167514"/>
                <a:gd name="connsiteX1" fmla="*/ 255989 w 305789"/>
                <a:gd name="connsiteY1" fmla="*/ 167388 h 167514"/>
                <a:gd name="connsiteX2" fmla="*/ 154915 w 305789"/>
                <a:gd name="connsiteY2" fmla="*/ 166744 h 167514"/>
                <a:gd name="connsiteX3" fmla="*/ 52551 w 305789"/>
                <a:gd name="connsiteY3" fmla="*/ 167388 h 167514"/>
                <a:gd name="connsiteX4" fmla="*/ 3445 w 305789"/>
                <a:gd name="connsiteY4" fmla="*/ 145913 h 167514"/>
                <a:gd name="connsiteX5" fmla="*/ 13610 w 305789"/>
                <a:gd name="connsiteY5" fmla="*/ 96736 h 167514"/>
                <a:gd name="connsiteX6" fmla="*/ 73239 w 305789"/>
                <a:gd name="connsiteY6" fmla="*/ 2390 h 167514"/>
                <a:gd name="connsiteX7" fmla="*/ 77748 w 305789"/>
                <a:gd name="connsiteY7" fmla="*/ -115 h 167514"/>
                <a:gd name="connsiteX8" fmla="*/ 231723 w 305789"/>
                <a:gd name="connsiteY8" fmla="*/ -115 h 167514"/>
                <a:gd name="connsiteX9" fmla="*/ 236304 w 305789"/>
                <a:gd name="connsiteY9" fmla="*/ 2390 h 167514"/>
                <a:gd name="connsiteX10" fmla="*/ 295002 w 305789"/>
                <a:gd name="connsiteY10" fmla="*/ 97022 h 167514"/>
                <a:gd name="connsiteX11" fmla="*/ 301230 w 305789"/>
                <a:gd name="connsiteY11" fmla="*/ 149278 h 167514"/>
                <a:gd name="connsiteX12" fmla="*/ 256848 w 305789"/>
                <a:gd name="connsiteY12" fmla="*/ 167388 h 167514"/>
                <a:gd name="connsiteX13" fmla="*/ 154915 w 305789"/>
                <a:gd name="connsiteY13" fmla="*/ 155792 h 167514"/>
                <a:gd name="connsiteX14" fmla="*/ 256061 w 305789"/>
                <a:gd name="connsiteY14" fmla="*/ 156436 h 167514"/>
                <a:gd name="connsiteX15" fmla="*/ 291852 w 305789"/>
                <a:gd name="connsiteY15" fmla="*/ 143766 h 167514"/>
                <a:gd name="connsiteX16" fmla="*/ 285410 w 305789"/>
                <a:gd name="connsiteY16" fmla="*/ 102391 h 167514"/>
                <a:gd name="connsiteX17" fmla="*/ 228144 w 305789"/>
                <a:gd name="connsiteY17" fmla="*/ 10694 h 167514"/>
                <a:gd name="connsiteX18" fmla="*/ 80755 w 305789"/>
                <a:gd name="connsiteY18" fmla="*/ 10694 h 167514"/>
                <a:gd name="connsiteX19" fmla="*/ 22630 w 305789"/>
                <a:gd name="connsiteY19" fmla="*/ 102749 h 167514"/>
                <a:gd name="connsiteX20" fmla="*/ 12966 w 305789"/>
                <a:gd name="connsiteY20" fmla="*/ 140974 h 167514"/>
                <a:gd name="connsiteX21" fmla="*/ 52480 w 305789"/>
                <a:gd name="connsiteY21" fmla="*/ 156436 h 16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5789" h="167514">
                  <a:moveTo>
                    <a:pt x="256848" y="167388"/>
                  </a:moveTo>
                  <a:lnTo>
                    <a:pt x="255989" y="167388"/>
                  </a:lnTo>
                  <a:lnTo>
                    <a:pt x="154915" y="166744"/>
                  </a:lnTo>
                  <a:lnTo>
                    <a:pt x="52551" y="167388"/>
                  </a:lnTo>
                  <a:cubicBezTo>
                    <a:pt x="28643" y="167746"/>
                    <a:pt x="10532" y="159586"/>
                    <a:pt x="3445" y="145913"/>
                  </a:cubicBezTo>
                  <a:cubicBezTo>
                    <a:pt x="-3641" y="132241"/>
                    <a:pt x="9" y="116421"/>
                    <a:pt x="13610" y="96736"/>
                  </a:cubicBezTo>
                  <a:lnTo>
                    <a:pt x="73239" y="2390"/>
                  </a:lnTo>
                  <a:cubicBezTo>
                    <a:pt x="74205" y="829"/>
                    <a:pt x="75916" y="-115"/>
                    <a:pt x="77748" y="-115"/>
                  </a:cubicBezTo>
                  <a:lnTo>
                    <a:pt x="231723" y="-115"/>
                  </a:lnTo>
                  <a:cubicBezTo>
                    <a:pt x="233584" y="-130"/>
                    <a:pt x="235316" y="815"/>
                    <a:pt x="236304" y="2390"/>
                  </a:cubicBezTo>
                  <a:lnTo>
                    <a:pt x="295002" y="97022"/>
                  </a:lnTo>
                  <a:cubicBezTo>
                    <a:pt x="306742" y="119499"/>
                    <a:pt x="308817" y="136966"/>
                    <a:pt x="301230" y="149278"/>
                  </a:cubicBezTo>
                  <a:cubicBezTo>
                    <a:pt x="293642" y="161590"/>
                    <a:pt x="278753" y="167388"/>
                    <a:pt x="256848" y="167388"/>
                  </a:cubicBezTo>
                  <a:close/>
                  <a:moveTo>
                    <a:pt x="154915" y="155792"/>
                  </a:moveTo>
                  <a:lnTo>
                    <a:pt x="256061" y="156436"/>
                  </a:lnTo>
                  <a:cubicBezTo>
                    <a:pt x="266440" y="156436"/>
                    <a:pt x="285267" y="154933"/>
                    <a:pt x="291852" y="143766"/>
                  </a:cubicBezTo>
                  <a:cubicBezTo>
                    <a:pt x="297149" y="135033"/>
                    <a:pt x="294930" y="120716"/>
                    <a:pt x="285410" y="102391"/>
                  </a:cubicBezTo>
                  <a:lnTo>
                    <a:pt x="228144" y="10694"/>
                  </a:lnTo>
                  <a:lnTo>
                    <a:pt x="80755" y="10694"/>
                  </a:lnTo>
                  <a:lnTo>
                    <a:pt x="22630" y="102749"/>
                  </a:lnTo>
                  <a:cubicBezTo>
                    <a:pt x="14827" y="113988"/>
                    <a:pt x="6953" y="129593"/>
                    <a:pt x="12966" y="140974"/>
                  </a:cubicBezTo>
                  <a:cubicBezTo>
                    <a:pt x="18979" y="152356"/>
                    <a:pt x="37233" y="156364"/>
                    <a:pt x="52480" y="156436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D9E6F13-89A5-7257-072A-D77EE4969092}"/>
                </a:ext>
              </a:extLst>
            </p:cNvPr>
            <p:cNvSpPr/>
            <p:nvPr/>
          </p:nvSpPr>
          <p:spPr>
            <a:xfrm>
              <a:off x="7605684" y="3156888"/>
              <a:ext cx="60559" cy="60559"/>
            </a:xfrm>
            <a:custGeom>
              <a:avLst/>
              <a:gdLst>
                <a:gd name="connsiteX0" fmla="*/ 30117 w 60559"/>
                <a:gd name="connsiteY0" fmla="*/ 60444 h 60559"/>
                <a:gd name="connsiteX1" fmla="*/ -91 w 60559"/>
                <a:gd name="connsiteY1" fmla="*/ 30093 h 60559"/>
                <a:gd name="connsiteX2" fmla="*/ 30260 w 60559"/>
                <a:gd name="connsiteY2" fmla="*/ -115 h 60559"/>
                <a:gd name="connsiteX3" fmla="*/ 60468 w 60559"/>
                <a:gd name="connsiteY3" fmla="*/ 30164 h 60559"/>
                <a:gd name="connsiteX4" fmla="*/ 30117 w 60559"/>
                <a:gd name="connsiteY4" fmla="*/ 60444 h 60559"/>
                <a:gd name="connsiteX5" fmla="*/ 30117 w 60559"/>
                <a:gd name="connsiteY5" fmla="*/ 10336 h 60559"/>
                <a:gd name="connsiteX6" fmla="*/ 10646 w 60559"/>
                <a:gd name="connsiteY6" fmla="*/ 29949 h 60559"/>
                <a:gd name="connsiteX7" fmla="*/ 30260 w 60559"/>
                <a:gd name="connsiteY7" fmla="*/ 49420 h 60559"/>
                <a:gd name="connsiteX8" fmla="*/ 49730 w 60559"/>
                <a:gd name="connsiteY8" fmla="*/ 29878 h 60559"/>
                <a:gd name="connsiteX9" fmla="*/ 30117 w 60559"/>
                <a:gd name="connsiteY9" fmla="*/ 10622 h 6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559" h="60559">
                  <a:moveTo>
                    <a:pt x="30117" y="60444"/>
                  </a:moveTo>
                  <a:cubicBezTo>
                    <a:pt x="13395" y="60401"/>
                    <a:pt x="-134" y="46814"/>
                    <a:pt x="-91" y="30093"/>
                  </a:cubicBezTo>
                  <a:cubicBezTo>
                    <a:pt x="-48" y="13371"/>
                    <a:pt x="13538" y="-158"/>
                    <a:pt x="30260" y="-115"/>
                  </a:cubicBezTo>
                  <a:cubicBezTo>
                    <a:pt x="46953" y="-73"/>
                    <a:pt x="60468" y="13471"/>
                    <a:pt x="60468" y="30164"/>
                  </a:cubicBezTo>
                  <a:cubicBezTo>
                    <a:pt x="60425" y="46900"/>
                    <a:pt x="46853" y="60444"/>
                    <a:pt x="30117" y="60444"/>
                  </a:cubicBezTo>
                  <a:close/>
                  <a:moveTo>
                    <a:pt x="30117" y="10336"/>
                  </a:moveTo>
                  <a:cubicBezTo>
                    <a:pt x="19322" y="10379"/>
                    <a:pt x="10610" y="19155"/>
                    <a:pt x="10646" y="29949"/>
                  </a:cubicBezTo>
                  <a:cubicBezTo>
                    <a:pt x="10689" y="40744"/>
                    <a:pt x="19465" y="49456"/>
                    <a:pt x="30260" y="49420"/>
                  </a:cubicBezTo>
                  <a:cubicBezTo>
                    <a:pt x="41026" y="49377"/>
                    <a:pt x="49730" y="40644"/>
                    <a:pt x="49730" y="29878"/>
                  </a:cubicBezTo>
                  <a:cubicBezTo>
                    <a:pt x="49573" y="19169"/>
                    <a:pt x="40826" y="10579"/>
                    <a:pt x="30117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CF10048-B40A-62FE-F8A6-F14F73C2E93F}"/>
                </a:ext>
              </a:extLst>
            </p:cNvPr>
            <p:cNvSpPr/>
            <p:nvPr/>
          </p:nvSpPr>
          <p:spPr>
            <a:xfrm>
              <a:off x="7604968" y="3022671"/>
              <a:ext cx="46242" cy="46242"/>
            </a:xfrm>
            <a:custGeom>
              <a:avLst/>
              <a:gdLst>
                <a:gd name="connsiteX0" fmla="*/ 23102 w 46242"/>
                <a:gd name="connsiteY0" fmla="*/ 46127 h 46242"/>
                <a:gd name="connsiteX1" fmla="*/ -91 w 46242"/>
                <a:gd name="connsiteY1" fmla="*/ 23077 h 46242"/>
                <a:gd name="connsiteX2" fmla="*/ 22959 w 46242"/>
                <a:gd name="connsiteY2" fmla="*/ -115 h 46242"/>
                <a:gd name="connsiteX3" fmla="*/ 46151 w 46242"/>
                <a:gd name="connsiteY3" fmla="*/ 22934 h 46242"/>
                <a:gd name="connsiteX4" fmla="*/ 46151 w 46242"/>
                <a:gd name="connsiteY4" fmla="*/ 23006 h 46242"/>
                <a:gd name="connsiteX5" fmla="*/ 23102 w 46242"/>
                <a:gd name="connsiteY5" fmla="*/ 46127 h 46242"/>
                <a:gd name="connsiteX6" fmla="*/ 23102 w 46242"/>
                <a:gd name="connsiteY6" fmla="*/ 10693 h 46242"/>
                <a:gd name="connsiteX7" fmla="*/ 10646 w 46242"/>
                <a:gd name="connsiteY7" fmla="*/ 23006 h 46242"/>
                <a:gd name="connsiteX8" fmla="*/ 22959 w 46242"/>
                <a:gd name="connsiteY8" fmla="*/ 35461 h 46242"/>
                <a:gd name="connsiteX9" fmla="*/ 35414 w 46242"/>
                <a:gd name="connsiteY9" fmla="*/ 23149 h 46242"/>
                <a:gd name="connsiteX10" fmla="*/ 35414 w 46242"/>
                <a:gd name="connsiteY10" fmla="*/ 23006 h 46242"/>
                <a:gd name="connsiteX11" fmla="*/ 23102 w 46242"/>
                <a:gd name="connsiteY11" fmla="*/ 10837 h 4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42" h="46242">
                  <a:moveTo>
                    <a:pt x="23102" y="46127"/>
                  </a:moveTo>
                  <a:cubicBezTo>
                    <a:pt x="10331" y="46170"/>
                    <a:pt x="-48" y="35848"/>
                    <a:pt x="-91" y="23077"/>
                  </a:cubicBezTo>
                  <a:cubicBezTo>
                    <a:pt x="-134" y="10307"/>
                    <a:pt x="10188" y="-73"/>
                    <a:pt x="22959" y="-115"/>
                  </a:cubicBezTo>
                  <a:cubicBezTo>
                    <a:pt x="35729" y="-151"/>
                    <a:pt x="46108" y="10164"/>
                    <a:pt x="46151" y="22934"/>
                  </a:cubicBezTo>
                  <a:cubicBezTo>
                    <a:pt x="46151" y="22956"/>
                    <a:pt x="46151" y="22984"/>
                    <a:pt x="46151" y="23006"/>
                  </a:cubicBezTo>
                  <a:cubicBezTo>
                    <a:pt x="46151" y="35747"/>
                    <a:pt x="35843" y="46084"/>
                    <a:pt x="23102" y="46127"/>
                  </a:cubicBezTo>
                  <a:close/>
                  <a:moveTo>
                    <a:pt x="23102" y="10693"/>
                  </a:moveTo>
                  <a:cubicBezTo>
                    <a:pt x="16266" y="10651"/>
                    <a:pt x="10689" y="16170"/>
                    <a:pt x="10646" y="23006"/>
                  </a:cubicBezTo>
                  <a:cubicBezTo>
                    <a:pt x="10610" y="29842"/>
                    <a:pt x="16122" y="35418"/>
                    <a:pt x="22959" y="35461"/>
                  </a:cubicBezTo>
                  <a:cubicBezTo>
                    <a:pt x="29795" y="35497"/>
                    <a:pt x="35371" y="29985"/>
                    <a:pt x="35414" y="23149"/>
                  </a:cubicBezTo>
                  <a:cubicBezTo>
                    <a:pt x="35414" y="23099"/>
                    <a:pt x="35414" y="23056"/>
                    <a:pt x="35414" y="23006"/>
                  </a:cubicBezTo>
                  <a:cubicBezTo>
                    <a:pt x="35299" y="16277"/>
                    <a:pt x="29830" y="10873"/>
                    <a:pt x="23102" y="10837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3BB6418-1B0A-A745-856F-2FD65995D463}"/>
                </a:ext>
              </a:extLst>
            </p:cNvPr>
            <p:cNvSpPr/>
            <p:nvPr/>
          </p:nvSpPr>
          <p:spPr>
            <a:xfrm>
              <a:off x="7565312" y="3077431"/>
              <a:ext cx="74302" cy="74302"/>
            </a:xfrm>
            <a:custGeom>
              <a:avLst/>
              <a:gdLst>
                <a:gd name="connsiteX0" fmla="*/ 36989 w 74302"/>
                <a:gd name="connsiteY0" fmla="*/ 74187 h 74302"/>
                <a:gd name="connsiteX1" fmla="*/ -91 w 74302"/>
                <a:gd name="connsiteY1" fmla="*/ 36964 h 74302"/>
                <a:gd name="connsiteX2" fmla="*/ 37132 w 74302"/>
                <a:gd name="connsiteY2" fmla="*/ -115 h 74302"/>
                <a:gd name="connsiteX3" fmla="*/ 74212 w 74302"/>
                <a:gd name="connsiteY3" fmla="*/ 37036 h 74302"/>
                <a:gd name="connsiteX4" fmla="*/ 36989 w 74302"/>
                <a:gd name="connsiteY4" fmla="*/ 74187 h 74302"/>
                <a:gd name="connsiteX5" fmla="*/ 36989 w 74302"/>
                <a:gd name="connsiteY5" fmla="*/ 10622 h 74302"/>
                <a:gd name="connsiteX6" fmla="*/ 10646 w 74302"/>
                <a:gd name="connsiteY6" fmla="*/ 37108 h 74302"/>
                <a:gd name="connsiteX7" fmla="*/ 37132 w 74302"/>
                <a:gd name="connsiteY7" fmla="*/ 63450 h 74302"/>
                <a:gd name="connsiteX8" fmla="*/ 63474 w 74302"/>
                <a:gd name="connsiteY8" fmla="*/ 37036 h 74302"/>
                <a:gd name="connsiteX9" fmla="*/ 37060 w 74302"/>
                <a:gd name="connsiteY9" fmla="*/ 10622 h 74302"/>
                <a:gd name="connsiteX10" fmla="*/ 36989 w 74302"/>
                <a:gd name="connsiteY10" fmla="*/ 10622 h 7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02" h="74302">
                  <a:moveTo>
                    <a:pt x="36989" y="74187"/>
                  </a:moveTo>
                  <a:cubicBezTo>
                    <a:pt x="16473" y="74144"/>
                    <a:pt x="-134" y="57480"/>
                    <a:pt x="-91" y="36964"/>
                  </a:cubicBezTo>
                  <a:cubicBezTo>
                    <a:pt x="-48" y="16449"/>
                    <a:pt x="16616" y="-151"/>
                    <a:pt x="37132" y="-115"/>
                  </a:cubicBezTo>
                  <a:cubicBezTo>
                    <a:pt x="57619" y="-72"/>
                    <a:pt x="74212" y="16549"/>
                    <a:pt x="74212" y="37036"/>
                  </a:cubicBezTo>
                  <a:cubicBezTo>
                    <a:pt x="74169" y="57566"/>
                    <a:pt x="57519" y="74187"/>
                    <a:pt x="36989" y="74187"/>
                  </a:cubicBezTo>
                  <a:close/>
                  <a:moveTo>
                    <a:pt x="36989" y="10622"/>
                  </a:moveTo>
                  <a:cubicBezTo>
                    <a:pt x="22400" y="10665"/>
                    <a:pt x="10603" y="22519"/>
                    <a:pt x="10646" y="37108"/>
                  </a:cubicBezTo>
                  <a:cubicBezTo>
                    <a:pt x="10689" y="51696"/>
                    <a:pt x="22543" y="63493"/>
                    <a:pt x="37132" y="63450"/>
                  </a:cubicBezTo>
                  <a:cubicBezTo>
                    <a:pt x="51692" y="63407"/>
                    <a:pt x="63474" y="51596"/>
                    <a:pt x="63474" y="37036"/>
                  </a:cubicBezTo>
                  <a:cubicBezTo>
                    <a:pt x="63474" y="22448"/>
                    <a:pt x="51649" y="10622"/>
                    <a:pt x="37060" y="10622"/>
                  </a:cubicBezTo>
                  <a:cubicBezTo>
                    <a:pt x="37039" y="10622"/>
                    <a:pt x="37010" y="10622"/>
                    <a:pt x="36989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1C610A5-7002-CB88-E3BE-0E72A47A2C45}"/>
              </a:ext>
            </a:extLst>
          </p:cNvPr>
          <p:cNvGrpSpPr/>
          <p:nvPr/>
        </p:nvGrpSpPr>
        <p:grpSpPr>
          <a:xfrm>
            <a:off x="14626589" y="0"/>
            <a:ext cx="5573620" cy="13716000"/>
            <a:chOff x="14626589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109E139-4C0F-A01F-43B2-7453F3779AF0}"/>
                </a:ext>
              </a:extLst>
            </p:cNvPr>
            <p:cNvSpPr/>
            <p:nvPr/>
          </p:nvSpPr>
          <p:spPr>
            <a:xfrm>
              <a:off x="14626589" y="0"/>
              <a:ext cx="4875530" cy="137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E1E283AB-4779-1E3B-5296-0EAD1FC31016}"/>
                </a:ext>
              </a:extLst>
            </p:cNvPr>
            <p:cNvSpPr/>
            <p:nvPr/>
          </p:nvSpPr>
          <p:spPr>
            <a:xfrm rot="5400000">
              <a:off x="18914352" y="10838193"/>
              <a:ext cx="1873623" cy="69809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AC7D1341-E167-2006-1973-B5EBB98C5E91}"/>
              </a:ext>
            </a:extLst>
          </p:cNvPr>
          <p:cNvSpPr txBox="1"/>
          <p:nvPr/>
        </p:nvSpPr>
        <p:spPr>
          <a:xfrm>
            <a:off x="16184147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47" name="!!Main_Title">
            <a:extLst>
              <a:ext uri="{FF2B5EF4-FFF2-40B4-BE49-F238E27FC236}">
                <a16:creationId xmlns:a16="http://schemas.microsoft.com/office/drawing/2014/main" id="{679A88C4-500D-544A-DCC3-7541C11B4BF1}"/>
              </a:ext>
            </a:extLst>
          </p:cNvPr>
          <p:cNvSpPr txBox="1"/>
          <p:nvPr/>
        </p:nvSpPr>
        <p:spPr>
          <a:xfrm>
            <a:off x="14626589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PROTOTYPING</a:t>
            </a:r>
          </a:p>
        </p:txBody>
      </p:sp>
      <p:sp>
        <p:nvSpPr>
          <p:cNvPr id="48" name="!!BodyText1">
            <a:extLst>
              <a:ext uri="{FF2B5EF4-FFF2-40B4-BE49-F238E27FC236}">
                <a16:creationId xmlns:a16="http://schemas.microsoft.com/office/drawing/2014/main" id="{0D8EAF50-638C-F4AC-5AFA-A18BB38AF0DE}"/>
              </a:ext>
            </a:extLst>
          </p:cNvPr>
          <p:cNvSpPr txBox="1"/>
          <p:nvPr/>
        </p:nvSpPr>
        <p:spPr>
          <a:xfrm>
            <a:off x="15196819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Xây dựng phiên bản thử nghiệm đơn giản của sản phẩm hoặc giải pháp để kiểm nghiệm tính khả thi.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2" name="!!Main_Title">
            <a:extLst>
              <a:ext uri="{FF2B5EF4-FFF2-40B4-BE49-F238E27FC236}">
                <a16:creationId xmlns:a16="http://schemas.microsoft.com/office/drawing/2014/main" id="{6B0A9734-9056-BBF4-5B38-22DBFD459C83}"/>
              </a:ext>
            </a:extLst>
          </p:cNvPr>
          <p:cNvSpPr txBox="1"/>
          <p:nvPr/>
        </p:nvSpPr>
        <p:spPr>
          <a:xfrm>
            <a:off x="14626589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Tạo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Mẫu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nhanh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522E8B71-F2A3-FDA1-1FB8-A4E1B5AA5DAC}"/>
              </a:ext>
            </a:extLst>
          </p:cNvPr>
          <p:cNvGrpSpPr>
            <a:grpSpLocks noChangeAspect="1"/>
          </p:cNvGrpSpPr>
          <p:nvPr/>
        </p:nvGrpSpPr>
        <p:grpSpPr>
          <a:xfrm>
            <a:off x="16556441" y="1350549"/>
            <a:ext cx="1267102" cy="1069018"/>
            <a:chOff x="3579611" y="3960697"/>
            <a:chExt cx="554736" cy="468016"/>
          </a:xfrm>
          <a:solidFill>
            <a:schemeClr val="bg2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A23B92EF-5F66-7DE7-44BC-C25A3488E28D}"/>
                </a:ext>
              </a:extLst>
            </p:cNvPr>
            <p:cNvSpPr/>
            <p:nvPr/>
          </p:nvSpPr>
          <p:spPr>
            <a:xfrm>
              <a:off x="3579611" y="3960697"/>
              <a:ext cx="554736" cy="380195"/>
            </a:xfrm>
            <a:custGeom>
              <a:avLst/>
              <a:gdLst>
                <a:gd name="connsiteX0" fmla="*/ 422090 w 554736"/>
                <a:gd name="connsiteY0" fmla="*/ 379872 h 380195"/>
                <a:gd name="connsiteX1" fmla="*/ 387514 w 554736"/>
                <a:gd name="connsiteY1" fmla="*/ 379872 h 380195"/>
                <a:gd name="connsiteX2" fmla="*/ 380370 w 554736"/>
                <a:gd name="connsiteY2" fmla="*/ 372728 h 380195"/>
                <a:gd name="connsiteX3" fmla="*/ 387514 w 554736"/>
                <a:gd name="connsiteY3" fmla="*/ 365584 h 380195"/>
                <a:gd name="connsiteX4" fmla="*/ 387514 w 554736"/>
                <a:gd name="connsiteY4" fmla="*/ 365584 h 380195"/>
                <a:gd name="connsiteX5" fmla="*/ 421899 w 554736"/>
                <a:gd name="connsiteY5" fmla="*/ 365584 h 380195"/>
                <a:gd name="connsiteX6" fmla="*/ 540828 w 554736"/>
                <a:gd name="connsiteY6" fmla="*/ 246579 h 380195"/>
                <a:gd name="connsiteX7" fmla="*/ 441425 w 554736"/>
                <a:gd name="connsiteY7" fmla="*/ 129269 h 380195"/>
                <a:gd name="connsiteX8" fmla="*/ 435806 w 554736"/>
                <a:gd name="connsiteY8" fmla="*/ 124411 h 380195"/>
                <a:gd name="connsiteX9" fmla="*/ 235381 w 554736"/>
                <a:gd name="connsiteY9" fmla="*/ 21951 h 380195"/>
                <a:gd name="connsiteX10" fmla="*/ 126434 w 554736"/>
                <a:gd name="connsiteY10" fmla="*/ 153653 h 380195"/>
                <a:gd name="connsiteX11" fmla="*/ 119099 w 554736"/>
                <a:gd name="connsiteY11" fmla="*/ 159844 h 380195"/>
                <a:gd name="connsiteX12" fmla="*/ 115194 w 554736"/>
                <a:gd name="connsiteY12" fmla="*/ 159844 h 380195"/>
                <a:gd name="connsiteX13" fmla="*/ 11857 w 554736"/>
                <a:gd name="connsiteY13" fmla="*/ 257009 h 380195"/>
                <a:gd name="connsiteX14" fmla="*/ 109013 w 554736"/>
                <a:gd name="connsiteY14" fmla="*/ 360346 h 380195"/>
                <a:gd name="connsiteX15" fmla="*/ 115194 w 554736"/>
                <a:gd name="connsiteY15" fmla="*/ 360346 h 380195"/>
                <a:gd name="connsiteX16" fmla="*/ 159581 w 554736"/>
                <a:gd name="connsiteY16" fmla="*/ 361012 h 380195"/>
                <a:gd name="connsiteX17" fmla="*/ 166724 w 554736"/>
                <a:gd name="connsiteY17" fmla="*/ 368156 h 380195"/>
                <a:gd name="connsiteX18" fmla="*/ 159581 w 554736"/>
                <a:gd name="connsiteY18" fmla="*/ 375300 h 380195"/>
                <a:gd name="connsiteX19" fmla="*/ 115480 w 554736"/>
                <a:gd name="connsiteY19" fmla="*/ 374633 h 380195"/>
                <a:gd name="connsiteX20" fmla="*/ -58 w 554736"/>
                <a:gd name="connsiteY20" fmla="*/ 261095 h 380195"/>
                <a:gd name="connsiteX21" fmla="*/ 113480 w 554736"/>
                <a:gd name="connsiteY21" fmla="*/ 145557 h 380195"/>
                <a:gd name="connsiteX22" fmla="*/ 312295 w 554736"/>
                <a:gd name="connsiteY22" fmla="*/ 2120 h 380195"/>
                <a:gd name="connsiteX23" fmla="*/ 448283 w 554736"/>
                <a:gd name="connsiteY23" fmla="*/ 116124 h 380195"/>
                <a:gd name="connsiteX24" fmla="*/ 551887 w 554736"/>
                <a:gd name="connsiteY24" fmla="*/ 273706 h 380195"/>
                <a:gd name="connsiteX25" fmla="*/ 422185 w 554736"/>
                <a:gd name="connsiteY25" fmla="*/ 380062 h 38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54736" h="380195">
                  <a:moveTo>
                    <a:pt x="422090" y="379872"/>
                  </a:moveTo>
                  <a:lnTo>
                    <a:pt x="387514" y="379872"/>
                  </a:lnTo>
                  <a:cubicBezTo>
                    <a:pt x="383571" y="379872"/>
                    <a:pt x="380370" y="376671"/>
                    <a:pt x="380370" y="372728"/>
                  </a:cubicBezTo>
                  <a:cubicBezTo>
                    <a:pt x="380370" y="368785"/>
                    <a:pt x="383571" y="365584"/>
                    <a:pt x="387514" y="365584"/>
                  </a:cubicBezTo>
                  <a:lnTo>
                    <a:pt x="387514" y="365584"/>
                  </a:lnTo>
                  <a:lnTo>
                    <a:pt x="421899" y="365584"/>
                  </a:lnTo>
                  <a:cubicBezTo>
                    <a:pt x="487603" y="365565"/>
                    <a:pt x="540848" y="312282"/>
                    <a:pt x="540828" y="246579"/>
                  </a:cubicBezTo>
                  <a:cubicBezTo>
                    <a:pt x="540819" y="188438"/>
                    <a:pt x="498775" y="138832"/>
                    <a:pt x="441425" y="129269"/>
                  </a:cubicBezTo>
                  <a:cubicBezTo>
                    <a:pt x="438806" y="128783"/>
                    <a:pt x="436663" y="126926"/>
                    <a:pt x="435806" y="124411"/>
                  </a:cubicBezTo>
                  <a:cubicBezTo>
                    <a:pt x="408755" y="40772"/>
                    <a:pt x="319020" y="-5100"/>
                    <a:pt x="235381" y="21951"/>
                  </a:cubicBezTo>
                  <a:cubicBezTo>
                    <a:pt x="176573" y="40972"/>
                    <a:pt x="134101" y="92322"/>
                    <a:pt x="126434" y="153653"/>
                  </a:cubicBezTo>
                  <a:cubicBezTo>
                    <a:pt x="125986" y="157320"/>
                    <a:pt x="122786" y="160025"/>
                    <a:pt x="119099" y="159844"/>
                  </a:cubicBezTo>
                  <a:lnTo>
                    <a:pt x="115194" y="159844"/>
                  </a:lnTo>
                  <a:cubicBezTo>
                    <a:pt x="59825" y="158139"/>
                    <a:pt x="13563" y="201640"/>
                    <a:pt x="11857" y="257009"/>
                  </a:cubicBezTo>
                  <a:cubicBezTo>
                    <a:pt x="10143" y="312368"/>
                    <a:pt x="53644" y="358640"/>
                    <a:pt x="109013" y="360346"/>
                  </a:cubicBezTo>
                  <a:cubicBezTo>
                    <a:pt x="111070" y="360412"/>
                    <a:pt x="113137" y="360412"/>
                    <a:pt x="115194" y="360346"/>
                  </a:cubicBezTo>
                  <a:cubicBezTo>
                    <a:pt x="122814" y="360346"/>
                    <a:pt x="138816" y="360346"/>
                    <a:pt x="159581" y="361012"/>
                  </a:cubicBezTo>
                  <a:cubicBezTo>
                    <a:pt x="163524" y="361012"/>
                    <a:pt x="166724" y="364213"/>
                    <a:pt x="166724" y="368156"/>
                  </a:cubicBezTo>
                  <a:cubicBezTo>
                    <a:pt x="166724" y="372099"/>
                    <a:pt x="163524" y="375300"/>
                    <a:pt x="159581" y="375300"/>
                  </a:cubicBezTo>
                  <a:cubicBezTo>
                    <a:pt x="138912" y="375300"/>
                    <a:pt x="123100" y="374633"/>
                    <a:pt x="115480" y="374633"/>
                  </a:cubicBezTo>
                  <a:cubicBezTo>
                    <a:pt x="52224" y="375185"/>
                    <a:pt x="494" y="324351"/>
                    <a:pt x="-58" y="261095"/>
                  </a:cubicBezTo>
                  <a:cubicBezTo>
                    <a:pt x="-611" y="197839"/>
                    <a:pt x="50224" y="146109"/>
                    <a:pt x="113480" y="145557"/>
                  </a:cubicBezTo>
                  <a:cubicBezTo>
                    <a:pt x="128767" y="51040"/>
                    <a:pt x="217788" y="-13177"/>
                    <a:pt x="312295" y="2120"/>
                  </a:cubicBezTo>
                  <a:cubicBezTo>
                    <a:pt x="375112" y="12283"/>
                    <a:pt x="427319" y="56041"/>
                    <a:pt x="448283" y="116124"/>
                  </a:cubicBezTo>
                  <a:cubicBezTo>
                    <a:pt x="520407" y="131031"/>
                    <a:pt x="566794" y="201583"/>
                    <a:pt x="551887" y="273706"/>
                  </a:cubicBezTo>
                  <a:cubicBezTo>
                    <a:pt x="539152" y="335314"/>
                    <a:pt x="485098" y="379643"/>
                    <a:pt x="422185" y="3800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BC7ECB8-BB11-412D-42C9-8707C21ACA9A}"/>
                </a:ext>
              </a:extLst>
            </p:cNvPr>
            <p:cNvSpPr/>
            <p:nvPr/>
          </p:nvSpPr>
          <p:spPr>
            <a:xfrm>
              <a:off x="3712204" y="4144392"/>
              <a:ext cx="291086" cy="284321"/>
            </a:xfrm>
            <a:custGeom>
              <a:avLst/>
              <a:gdLst>
                <a:gd name="connsiteX0" fmla="*/ 220632 w 291086"/>
                <a:gd name="connsiteY0" fmla="*/ 284188 h 284321"/>
                <a:gd name="connsiteX1" fmla="*/ 213488 w 291086"/>
                <a:gd name="connsiteY1" fmla="*/ 277044 h 284321"/>
                <a:gd name="connsiteX2" fmla="*/ 213488 w 291086"/>
                <a:gd name="connsiteY2" fmla="*/ 156839 h 284321"/>
                <a:gd name="connsiteX3" fmla="*/ 220632 w 291086"/>
                <a:gd name="connsiteY3" fmla="*/ 149695 h 284321"/>
                <a:gd name="connsiteX4" fmla="*/ 267304 w 291086"/>
                <a:gd name="connsiteY4" fmla="*/ 149695 h 284321"/>
                <a:gd name="connsiteX5" fmla="*/ 145479 w 291086"/>
                <a:gd name="connsiteY5" fmla="*/ 17583 h 284321"/>
                <a:gd name="connsiteX6" fmla="*/ 23654 w 291086"/>
                <a:gd name="connsiteY6" fmla="*/ 149504 h 284321"/>
                <a:gd name="connsiteX7" fmla="*/ 70327 w 291086"/>
                <a:gd name="connsiteY7" fmla="*/ 149504 h 284321"/>
                <a:gd name="connsiteX8" fmla="*/ 77471 w 291086"/>
                <a:gd name="connsiteY8" fmla="*/ 156458 h 284321"/>
                <a:gd name="connsiteX9" fmla="*/ 77471 w 291086"/>
                <a:gd name="connsiteY9" fmla="*/ 156648 h 284321"/>
                <a:gd name="connsiteX10" fmla="*/ 77471 w 291086"/>
                <a:gd name="connsiteY10" fmla="*/ 276854 h 284321"/>
                <a:gd name="connsiteX11" fmla="*/ 70327 w 291086"/>
                <a:gd name="connsiteY11" fmla="*/ 283997 h 284321"/>
                <a:gd name="connsiteX12" fmla="*/ 63183 w 291086"/>
                <a:gd name="connsiteY12" fmla="*/ 276854 h 284321"/>
                <a:gd name="connsiteX13" fmla="*/ 63183 w 291086"/>
                <a:gd name="connsiteY13" fmla="*/ 163982 h 284321"/>
                <a:gd name="connsiteX14" fmla="*/ 7081 w 291086"/>
                <a:gd name="connsiteY14" fmla="*/ 163982 h 284321"/>
                <a:gd name="connsiteX15" fmla="*/ -63 w 291086"/>
                <a:gd name="connsiteY15" fmla="*/ 156839 h 284321"/>
                <a:gd name="connsiteX16" fmla="*/ 1842 w 291086"/>
                <a:gd name="connsiteY16" fmla="*/ 151981 h 284321"/>
                <a:gd name="connsiteX17" fmla="*/ 140431 w 291086"/>
                <a:gd name="connsiteY17" fmla="*/ 2153 h 284321"/>
                <a:gd name="connsiteX18" fmla="*/ 145670 w 291086"/>
                <a:gd name="connsiteY18" fmla="*/ -133 h 284321"/>
                <a:gd name="connsiteX19" fmla="*/ 145670 w 291086"/>
                <a:gd name="connsiteY19" fmla="*/ -133 h 284321"/>
                <a:gd name="connsiteX20" fmla="*/ 150908 w 291086"/>
                <a:gd name="connsiteY20" fmla="*/ 2153 h 284321"/>
                <a:gd name="connsiteX21" fmla="*/ 289116 w 291086"/>
                <a:gd name="connsiteY21" fmla="*/ 151981 h 284321"/>
                <a:gd name="connsiteX22" fmla="*/ 288735 w 291086"/>
                <a:gd name="connsiteY22" fmla="*/ 162077 h 284321"/>
                <a:gd name="connsiteX23" fmla="*/ 283877 w 291086"/>
                <a:gd name="connsiteY23" fmla="*/ 163982 h 284321"/>
                <a:gd name="connsiteX24" fmla="*/ 227966 w 291086"/>
                <a:gd name="connsiteY24" fmla="*/ 163982 h 284321"/>
                <a:gd name="connsiteX25" fmla="*/ 227966 w 291086"/>
                <a:gd name="connsiteY25" fmla="*/ 277044 h 284321"/>
                <a:gd name="connsiteX26" fmla="*/ 220822 w 291086"/>
                <a:gd name="connsiteY26" fmla="*/ 284188 h 284321"/>
                <a:gd name="connsiteX27" fmla="*/ 220632 w 291086"/>
                <a:gd name="connsiteY27" fmla="*/ 284188 h 28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1086" h="284321">
                  <a:moveTo>
                    <a:pt x="220632" y="284188"/>
                  </a:moveTo>
                  <a:cubicBezTo>
                    <a:pt x="216707" y="284140"/>
                    <a:pt x="213535" y="280968"/>
                    <a:pt x="213488" y="277044"/>
                  </a:cubicBezTo>
                  <a:lnTo>
                    <a:pt x="213488" y="156839"/>
                  </a:lnTo>
                  <a:cubicBezTo>
                    <a:pt x="213488" y="152895"/>
                    <a:pt x="216688" y="149695"/>
                    <a:pt x="220632" y="149695"/>
                  </a:cubicBezTo>
                  <a:lnTo>
                    <a:pt x="267304" y="149695"/>
                  </a:lnTo>
                  <a:lnTo>
                    <a:pt x="145479" y="17583"/>
                  </a:lnTo>
                  <a:lnTo>
                    <a:pt x="23654" y="149504"/>
                  </a:lnTo>
                  <a:lnTo>
                    <a:pt x="70327" y="149504"/>
                  </a:lnTo>
                  <a:cubicBezTo>
                    <a:pt x="74223" y="149447"/>
                    <a:pt x="77414" y="152562"/>
                    <a:pt x="77471" y="156458"/>
                  </a:cubicBezTo>
                  <a:cubicBezTo>
                    <a:pt x="77471" y="156524"/>
                    <a:pt x="77471" y="156582"/>
                    <a:pt x="77471" y="156648"/>
                  </a:cubicBezTo>
                  <a:lnTo>
                    <a:pt x="77471" y="276854"/>
                  </a:lnTo>
                  <a:cubicBezTo>
                    <a:pt x="77471" y="280797"/>
                    <a:pt x="74270" y="283997"/>
                    <a:pt x="70327" y="283997"/>
                  </a:cubicBezTo>
                  <a:cubicBezTo>
                    <a:pt x="66384" y="283997"/>
                    <a:pt x="63183" y="280797"/>
                    <a:pt x="63183" y="276854"/>
                  </a:cubicBezTo>
                  <a:lnTo>
                    <a:pt x="63183" y="163982"/>
                  </a:lnTo>
                  <a:lnTo>
                    <a:pt x="7081" y="163982"/>
                  </a:lnTo>
                  <a:cubicBezTo>
                    <a:pt x="3138" y="163982"/>
                    <a:pt x="-63" y="160782"/>
                    <a:pt x="-63" y="156839"/>
                  </a:cubicBezTo>
                  <a:cubicBezTo>
                    <a:pt x="-63" y="155038"/>
                    <a:pt x="614" y="153305"/>
                    <a:pt x="1842" y="151981"/>
                  </a:cubicBezTo>
                  <a:lnTo>
                    <a:pt x="140431" y="2153"/>
                  </a:lnTo>
                  <a:cubicBezTo>
                    <a:pt x="141793" y="705"/>
                    <a:pt x="143689" y="-124"/>
                    <a:pt x="145670" y="-133"/>
                  </a:cubicBezTo>
                  <a:lnTo>
                    <a:pt x="145670" y="-133"/>
                  </a:lnTo>
                  <a:cubicBezTo>
                    <a:pt x="147651" y="-124"/>
                    <a:pt x="149546" y="705"/>
                    <a:pt x="150908" y="2153"/>
                  </a:cubicBezTo>
                  <a:lnTo>
                    <a:pt x="289116" y="151981"/>
                  </a:lnTo>
                  <a:cubicBezTo>
                    <a:pt x="291802" y="154876"/>
                    <a:pt x="291631" y="159391"/>
                    <a:pt x="288735" y="162077"/>
                  </a:cubicBezTo>
                  <a:cubicBezTo>
                    <a:pt x="287411" y="163306"/>
                    <a:pt x="285678" y="163982"/>
                    <a:pt x="283877" y="163982"/>
                  </a:cubicBezTo>
                  <a:lnTo>
                    <a:pt x="227966" y="163982"/>
                  </a:lnTo>
                  <a:lnTo>
                    <a:pt x="227966" y="277044"/>
                  </a:lnTo>
                  <a:cubicBezTo>
                    <a:pt x="227966" y="280987"/>
                    <a:pt x="224765" y="284188"/>
                    <a:pt x="220822" y="284188"/>
                  </a:cubicBezTo>
                  <a:cubicBezTo>
                    <a:pt x="220765" y="284188"/>
                    <a:pt x="220698" y="284188"/>
                    <a:pt x="220632" y="284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235A551-E780-E81C-F02D-DAC18F4E9E94}"/>
              </a:ext>
            </a:extLst>
          </p:cNvPr>
          <p:cNvGrpSpPr/>
          <p:nvPr/>
        </p:nvGrpSpPr>
        <p:grpSpPr>
          <a:xfrm>
            <a:off x="9751060" y="0"/>
            <a:ext cx="5573620" cy="13716000"/>
            <a:chOff x="975106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47CF079-805F-5590-155D-6915E1E18009}"/>
                </a:ext>
              </a:extLst>
            </p:cNvPr>
            <p:cNvSpPr/>
            <p:nvPr/>
          </p:nvSpPr>
          <p:spPr>
            <a:xfrm>
              <a:off x="9751060" y="0"/>
              <a:ext cx="4875530" cy="137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D458C6F6-75ED-CC66-BD0A-CB35FB5CA714}"/>
                </a:ext>
              </a:extLst>
            </p:cNvPr>
            <p:cNvSpPr/>
            <p:nvPr/>
          </p:nvSpPr>
          <p:spPr>
            <a:xfrm rot="5400000">
              <a:off x="14038823" y="10838193"/>
              <a:ext cx="1873623" cy="6980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D3968FE-BBC1-2473-AE65-83DFBF1FD596}"/>
              </a:ext>
            </a:extLst>
          </p:cNvPr>
          <p:cNvSpPr txBox="1"/>
          <p:nvPr/>
        </p:nvSpPr>
        <p:spPr>
          <a:xfrm>
            <a:off x="1130861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40" name="!!Main_Title">
            <a:extLst>
              <a:ext uri="{FF2B5EF4-FFF2-40B4-BE49-F238E27FC236}">
                <a16:creationId xmlns:a16="http://schemas.microsoft.com/office/drawing/2014/main" id="{A48819F0-18B7-EF8F-66EC-247003FA7D19}"/>
              </a:ext>
            </a:extLst>
          </p:cNvPr>
          <p:cNvSpPr txBox="1"/>
          <p:nvPr/>
        </p:nvSpPr>
        <p:spPr>
          <a:xfrm>
            <a:off x="975106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IDEATE</a:t>
            </a:r>
          </a:p>
        </p:txBody>
      </p:sp>
      <p:sp>
        <p:nvSpPr>
          <p:cNvPr id="41" name="!!BodyText1">
            <a:extLst>
              <a:ext uri="{FF2B5EF4-FFF2-40B4-BE49-F238E27FC236}">
                <a16:creationId xmlns:a16="http://schemas.microsoft.com/office/drawing/2014/main" id="{569C7467-A64D-5A45-82D1-4F60206C0D5F}"/>
              </a:ext>
            </a:extLst>
          </p:cNvPr>
          <p:cNvSpPr txBox="1"/>
          <p:nvPr/>
        </p:nvSpPr>
        <p:spPr>
          <a:xfrm>
            <a:off x="10321290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Đưa ra nhiều ý tưởng giải pháp, không giới hạn hay đánh giá vội, khuyến khích tư duy đột phá.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3" name="!!Main_Title">
            <a:extLst>
              <a:ext uri="{FF2B5EF4-FFF2-40B4-BE49-F238E27FC236}">
                <a16:creationId xmlns:a16="http://schemas.microsoft.com/office/drawing/2014/main" id="{529AAF51-BBA4-614A-BBBD-CD9E2BC98167}"/>
              </a:ext>
            </a:extLst>
          </p:cNvPr>
          <p:cNvSpPr txBox="1"/>
          <p:nvPr/>
        </p:nvSpPr>
        <p:spPr>
          <a:xfrm>
            <a:off x="975106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Tạo 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Ý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tưởng 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S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áng tạo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494D652-3CD9-1D60-CBD3-F1C2DE26DC2F}"/>
              </a:ext>
            </a:extLst>
          </p:cNvPr>
          <p:cNvGrpSpPr>
            <a:grpSpLocks noChangeAspect="1"/>
          </p:cNvGrpSpPr>
          <p:nvPr/>
        </p:nvGrpSpPr>
        <p:grpSpPr>
          <a:xfrm>
            <a:off x="11639032" y="1190627"/>
            <a:ext cx="1267102" cy="1388862"/>
            <a:chOff x="8059734" y="3675290"/>
            <a:chExt cx="375451" cy="411529"/>
          </a:xfrm>
          <a:solidFill>
            <a:schemeClr val="bg2"/>
          </a:solidFill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23BA0F7-BA59-C66B-1B48-7212C2E6574F}"/>
                </a:ext>
              </a:extLst>
            </p:cNvPr>
            <p:cNvSpPr/>
            <p:nvPr/>
          </p:nvSpPr>
          <p:spPr>
            <a:xfrm>
              <a:off x="8130736" y="3748949"/>
              <a:ext cx="231663" cy="275378"/>
            </a:xfrm>
            <a:custGeom>
              <a:avLst/>
              <a:gdLst>
                <a:gd name="connsiteX0" fmla="*/ 116096 w 231663"/>
                <a:gd name="connsiteY0" fmla="*/ -115 h 275378"/>
                <a:gd name="connsiteX1" fmla="*/ 115237 w 231663"/>
                <a:gd name="connsiteY1" fmla="*/ -115 h 275378"/>
                <a:gd name="connsiteX2" fmla="*/ -90 w 231663"/>
                <a:gd name="connsiteY2" fmla="*/ 116199 h 275378"/>
                <a:gd name="connsiteX3" fmla="*/ 23682 w 231663"/>
                <a:gd name="connsiteY3" fmla="*/ 186000 h 275378"/>
                <a:gd name="connsiteX4" fmla="*/ 57684 w 231663"/>
                <a:gd name="connsiteY4" fmla="*/ 269895 h 275378"/>
                <a:gd name="connsiteX5" fmla="*/ 63053 w 231663"/>
                <a:gd name="connsiteY5" fmla="*/ 275263 h 275378"/>
                <a:gd name="connsiteX6" fmla="*/ 168351 w 231663"/>
                <a:gd name="connsiteY6" fmla="*/ 275263 h 275378"/>
                <a:gd name="connsiteX7" fmla="*/ 173720 w 231663"/>
                <a:gd name="connsiteY7" fmla="*/ 269895 h 275378"/>
                <a:gd name="connsiteX8" fmla="*/ 207722 w 231663"/>
                <a:gd name="connsiteY8" fmla="*/ 186000 h 275378"/>
                <a:gd name="connsiteX9" fmla="*/ 186182 w 231663"/>
                <a:gd name="connsiteY9" fmla="*/ 23729 h 275378"/>
                <a:gd name="connsiteX10" fmla="*/ 116096 w 231663"/>
                <a:gd name="connsiteY10" fmla="*/ -115 h 275378"/>
                <a:gd name="connsiteX11" fmla="*/ 93762 w 231663"/>
                <a:gd name="connsiteY11" fmla="*/ 148633 h 275378"/>
                <a:gd name="connsiteX12" fmla="*/ 79445 w 231663"/>
                <a:gd name="connsiteY12" fmla="*/ 148633 h 275378"/>
                <a:gd name="connsiteX13" fmla="*/ 70433 w 231663"/>
                <a:gd name="connsiteY13" fmla="*/ 140487 h 275378"/>
                <a:gd name="connsiteX14" fmla="*/ 70426 w 231663"/>
                <a:gd name="connsiteY14" fmla="*/ 139972 h 275378"/>
                <a:gd name="connsiteX15" fmla="*/ 79946 w 231663"/>
                <a:gd name="connsiteY15" fmla="*/ 128304 h 275378"/>
                <a:gd name="connsiteX16" fmla="*/ 82452 w 231663"/>
                <a:gd name="connsiteY16" fmla="*/ 128304 h 275378"/>
                <a:gd name="connsiteX17" fmla="*/ 89610 w 231663"/>
                <a:gd name="connsiteY17" fmla="*/ 130380 h 275378"/>
                <a:gd name="connsiteX18" fmla="*/ 93762 w 231663"/>
                <a:gd name="connsiteY18" fmla="*/ 137896 h 275378"/>
                <a:gd name="connsiteX19" fmla="*/ 104499 w 231663"/>
                <a:gd name="connsiteY19" fmla="*/ 159371 h 275378"/>
                <a:gd name="connsiteX20" fmla="*/ 114950 w 231663"/>
                <a:gd name="connsiteY20" fmla="*/ 159371 h 275378"/>
                <a:gd name="connsiteX21" fmla="*/ 125401 w 231663"/>
                <a:gd name="connsiteY21" fmla="*/ 159371 h 275378"/>
                <a:gd name="connsiteX22" fmla="*/ 125401 w 231663"/>
                <a:gd name="connsiteY22" fmla="*/ 264741 h 275378"/>
                <a:gd name="connsiteX23" fmla="*/ 104499 w 231663"/>
                <a:gd name="connsiteY23" fmla="*/ 264741 h 275378"/>
                <a:gd name="connsiteX24" fmla="*/ 199060 w 231663"/>
                <a:gd name="connsiteY24" fmla="*/ 179557 h 275378"/>
                <a:gd name="connsiteX25" fmla="*/ 162911 w 231663"/>
                <a:gd name="connsiteY25" fmla="*/ 264669 h 275378"/>
                <a:gd name="connsiteX26" fmla="*/ 136712 w 231663"/>
                <a:gd name="connsiteY26" fmla="*/ 264669 h 275378"/>
                <a:gd name="connsiteX27" fmla="*/ 136712 w 231663"/>
                <a:gd name="connsiteY27" fmla="*/ 159371 h 275378"/>
                <a:gd name="connsiteX28" fmla="*/ 151028 w 231663"/>
                <a:gd name="connsiteY28" fmla="*/ 159371 h 275378"/>
                <a:gd name="connsiteX29" fmla="*/ 170355 w 231663"/>
                <a:gd name="connsiteY29" fmla="*/ 140616 h 275378"/>
                <a:gd name="connsiteX30" fmla="*/ 170355 w 231663"/>
                <a:gd name="connsiteY30" fmla="*/ 140545 h 275378"/>
                <a:gd name="connsiteX31" fmla="*/ 151458 w 231663"/>
                <a:gd name="connsiteY31" fmla="*/ 117781 h 275378"/>
                <a:gd name="connsiteX32" fmla="*/ 133920 w 231663"/>
                <a:gd name="connsiteY32" fmla="*/ 122005 h 275378"/>
                <a:gd name="connsiteX33" fmla="*/ 125759 w 231663"/>
                <a:gd name="connsiteY33" fmla="*/ 137824 h 275378"/>
                <a:gd name="connsiteX34" fmla="*/ 125759 w 231663"/>
                <a:gd name="connsiteY34" fmla="*/ 148991 h 275378"/>
                <a:gd name="connsiteX35" fmla="*/ 119675 w 231663"/>
                <a:gd name="connsiteY35" fmla="*/ 148991 h 275378"/>
                <a:gd name="connsiteX36" fmla="*/ 118100 w 231663"/>
                <a:gd name="connsiteY36" fmla="*/ 148991 h 275378"/>
                <a:gd name="connsiteX37" fmla="*/ 112517 w 231663"/>
                <a:gd name="connsiteY37" fmla="*/ 148991 h 275378"/>
                <a:gd name="connsiteX38" fmla="*/ 110942 w 231663"/>
                <a:gd name="connsiteY38" fmla="*/ 148991 h 275378"/>
                <a:gd name="connsiteX39" fmla="*/ 104857 w 231663"/>
                <a:gd name="connsiteY39" fmla="*/ 148991 h 275378"/>
                <a:gd name="connsiteX40" fmla="*/ 104857 w 231663"/>
                <a:gd name="connsiteY40" fmla="*/ 137323 h 275378"/>
                <a:gd name="connsiteX41" fmla="*/ 96625 w 231663"/>
                <a:gd name="connsiteY41" fmla="*/ 121575 h 275378"/>
                <a:gd name="connsiteX42" fmla="*/ 79016 w 231663"/>
                <a:gd name="connsiteY42" fmla="*/ 117352 h 275378"/>
                <a:gd name="connsiteX43" fmla="*/ 60118 w 231663"/>
                <a:gd name="connsiteY43" fmla="*/ 140115 h 275378"/>
                <a:gd name="connsiteX44" fmla="*/ 79445 w 231663"/>
                <a:gd name="connsiteY44" fmla="*/ 158941 h 275378"/>
                <a:gd name="connsiteX45" fmla="*/ 93762 w 231663"/>
                <a:gd name="connsiteY45" fmla="*/ 158941 h 275378"/>
                <a:gd name="connsiteX46" fmla="*/ 93762 w 231663"/>
                <a:gd name="connsiteY46" fmla="*/ 264741 h 275378"/>
                <a:gd name="connsiteX47" fmla="*/ 68135 w 231663"/>
                <a:gd name="connsiteY47" fmla="*/ 264741 h 275378"/>
                <a:gd name="connsiteX48" fmla="*/ 32344 w 231663"/>
                <a:gd name="connsiteY48" fmla="*/ 179629 h 275378"/>
                <a:gd name="connsiteX49" fmla="*/ 51406 w 231663"/>
                <a:gd name="connsiteY49" fmla="*/ 32147 h 275378"/>
                <a:gd name="connsiteX50" fmla="*/ 114807 w 231663"/>
                <a:gd name="connsiteY50" fmla="*/ 10264 h 275378"/>
                <a:gd name="connsiteX51" fmla="*/ 116525 w 231663"/>
                <a:gd name="connsiteY51" fmla="*/ 10264 h 275378"/>
                <a:gd name="connsiteX52" fmla="*/ 221315 w 231663"/>
                <a:gd name="connsiteY52" fmla="*/ 115641 h 275378"/>
                <a:gd name="connsiteX53" fmla="*/ 199418 w 231663"/>
                <a:gd name="connsiteY53" fmla="*/ 179557 h 275378"/>
                <a:gd name="connsiteX54" fmla="*/ 136712 w 231663"/>
                <a:gd name="connsiteY54" fmla="*/ 148633 h 275378"/>
                <a:gd name="connsiteX55" fmla="*/ 136712 w 231663"/>
                <a:gd name="connsiteY55" fmla="*/ 137968 h 275378"/>
                <a:gd name="connsiteX56" fmla="*/ 140863 w 231663"/>
                <a:gd name="connsiteY56" fmla="*/ 130022 h 275378"/>
                <a:gd name="connsiteX57" fmla="*/ 148022 w 231663"/>
                <a:gd name="connsiteY57" fmla="*/ 127874 h 275378"/>
                <a:gd name="connsiteX58" fmla="*/ 150527 w 231663"/>
                <a:gd name="connsiteY58" fmla="*/ 127874 h 275378"/>
                <a:gd name="connsiteX59" fmla="*/ 159976 w 231663"/>
                <a:gd name="connsiteY59" fmla="*/ 139542 h 275378"/>
                <a:gd name="connsiteX60" fmla="*/ 151615 w 231663"/>
                <a:gd name="connsiteY60" fmla="*/ 148218 h 275378"/>
                <a:gd name="connsiteX61" fmla="*/ 150957 w 231663"/>
                <a:gd name="connsiteY61" fmla="*/ 148204 h 275378"/>
                <a:gd name="connsiteX62" fmla="*/ 136712 w 231663"/>
                <a:gd name="connsiteY62" fmla="*/ 148633 h 27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31663" h="275378">
                  <a:moveTo>
                    <a:pt x="116096" y="-115"/>
                  </a:moveTo>
                  <a:lnTo>
                    <a:pt x="115237" y="-115"/>
                  </a:lnTo>
                  <a:cubicBezTo>
                    <a:pt x="51270" y="156"/>
                    <a:pt x="-362" y="52233"/>
                    <a:pt x="-90" y="116199"/>
                  </a:cubicBezTo>
                  <a:cubicBezTo>
                    <a:pt x="17" y="141432"/>
                    <a:pt x="8364" y="165942"/>
                    <a:pt x="23682" y="186000"/>
                  </a:cubicBezTo>
                  <a:cubicBezTo>
                    <a:pt x="41650" y="209121"/>
                    <a:pt x="57684" y="232958"/>
                    <a:pt x="57684" y="269895"/>
                  </a:cubicBezTo>
                  <a:cubicBezTo>
                    <a:pt x="57720" y="272844"/>
                    <a:pt x="60104" y="275227"/>
                    <a:pt x="63053" y="275263"/>
                  </a:cubicBezTo>
                  <a:lnTo>
                    <a:pt x="168351" y="275263"/>
                  </a:lnTo>
                  <a:cubicBezTo>
                    <a:pt x="171315" y="275263"/>
                    <a:pt x="173720" y="272858"/>
                    <a:pt x="173720" y="269895"/>
                  </a:cubicBezTo>
                  <a:cubicBezTo>
                    <a:pt x="173720" y="232958"/>
                    <a:pt x="189826" y="209121"/>
                    <a:pt x="207722" y="186000"/>
                  </a:cubicBezTo>
                  <a:cubicBezTo>
                    <a:pt x="246584" y="135240"/>
                    <a:pt x="236942" y="62591"/>
                    <a:pt x="186182" y="23729"/>
                  </a:cubicBezTo>
                  <a:cubicBezTo>
                    <a:pt x="166061" y="8324"/>
                    <a:pt x="141436" y="-51"/>
                    <a:pt x="116096" y="-115"/>
                  </a:cubicBezTo>
                  <a:close/>
                  <a:moveTo>
                    <a:pt x="93762" y="148633"/>
                  </a:moveTo>
                  <a:cubicBezTo>
                    <a:pt x="89324" y="148633"/>
                    <a:pt x="84528" y="148633"/>
                    <a:pt x="79445" y="148633"/>
                  </a:cubicBezTo>
                  <a:cubicBezTo>
                    <a:pt x="74707" y="148870"/>
                    <a:pt x="70676" y="145219"/>
                    <a:pt x="70433" y="140487"/>
                  </a:cubicBezTo>
                  <a:cubicBezTo>
                    <a:pt x="70426" y="140316"/>
                    <a:pt x="70426" y="140144"/>
                    <a:pt x="70426" y="139972"/>
                  </a:cubicBezTo>
                  <a:cubicBezTo>
                    <a:pt x="70032" y="134181"/>
                    <a:pt x="74198" y="129084"/>
                    <a:pt x="79946" y="128304"/>
                  </a:cubicBezTo>
                  <a:lnTo>
                    <a:pt x="82452" y="128304"/>
                  </a:lnTo>
                  <a:cubicBezTo>
                    <a:pt x="85007" y="128146"/>
                    <a:pt x="87534" y="128884"/>
                    <a:pt x="89610" y="130380"/>
                  </a:cubicBezTo>
                  <a:cubicBezTo>
                    <a:pt x="91801" y="132348"/>
                    <a:pt x="93261" y="134997"/>
                    <a:pt x="93762" y="137896"/>
                  </a:cubicBezTo>
                  <a:close/>
                  <a:moveTo>
                    <a:pt x="104499" y="159371"/>
                  </a:moveTo>
                  <a:lnTo>
                    <a:pt x="114950" y="159371"/>
                  </a:lnTo>
                  <a:lnTo>
                    <a:pt x="125401" y="159371"/>
                  </a:lnTo>
                  <a:lnTo>
                    <a:pt x="125401" y="264741"/>
                  </a:lnTo>
                  <a:lnTo>
                    <a:pt x="104499" y="264741"/>
                  </a:lnTo>
                  <a:close/>
                  <a:moveTo>
                    <a:pt x="199060" y="179557"/>
                  </a:moveTo>
                  <a:cubicBezTo>
                    <a:pt x="180807" y="203108"/>
                    <a:pt x="164342" y="227374"/>
                    <a:pt x="162911" y="264669"/>
                  </a:cubicBezTo>
                  <a:lnTo>
                    <a:pt x="136712" y="264669"/>
                  </a:lnTo>
                  <a:lnTo>
                    <a:pt x="136712" y="159371"/>
                  </a:lnTo>
                  <a:cubicBezTo>
                    <a:pt x="141293" y="159371"/>
                    <a:pt x="146232" y="159371"/>
                    <a:pt x="151028" y="159371"/>
                  </a:cubicBezTo>
                  <a:cubicBezTo>
                    <a:pt x="161544" y="159528"/>
                    <a:pt x="170198" y="151132"/>
                    <a:pt x="170355" y="140616"/>
                  </a:cubicBezTo>
                  <a:cubicBezTo>
                    <a:pt x="170355" y="140595"/>
                    <a:pt x="170355" y="140566"/>
                    <a:pt x="170355" y="140545"/>
                  </a:cubicBezTo>
                  <a:cubicBezTo>
                    <a:pt x="171121" y="129134"/>
                    <a:pt x="162811" y="119127"/>
                    <a:pt x="151458" y="117781"/>
                  </a:cubicBezTo>
                  <a:cubicBezTo>
                    <a:pt x="145280" y="116643"/>
                    <a:pt x="138902" y="118175"/>
                    <a:pt x="133920" y="122005"/>
                  </a:cubicBezTo>
                  <a:cubicBezTo>
                    <a:pt x="129238" y="126013"/>
                    <a:pt x="126311" y="131690"/>
                    <a:pt x="125759" y="137824"/>
                  </a:cubicBezTo>
                  <a:lnTo>
                    <a:pt x="125759" y="148991"/>
                  </a:lnTo>
                  <a:lnTo>
                    <a:pt x="119675" y="148991"/>
                  </a:lnTo>
                  <a:cubicBezTo>
                    <a:pt x="119152" y="148920"/>
                    <a:pt x="118623" y="148920"/>
                    <a:pt x="118100" y="148991"/>
                  </a:cubicBezTo>
                  <a:lnTo>
                    <a:pt x="112517" y="148991"/>
                  </a:lnTo>
                  <a:cubicBezTo>
                    <a:pt x="111994" y="148920"/>
                    <a:pt x="111464" y="148920"/>
                    <a:pt x="110942" y="148991"/>
                  </a:cubicBezTo>
                  <a:lnTo>
                    <a:pt x="104857" y="148991"/>
                  </a:lnTo>
                  <a:lnTo>
                    <a:pt x="104857" y="137323"/>
                  </a:lnTo>
                  <a:cubicBezTo>
                    <a:pt x="104242" y="131210"/>
                    <a:pt x="101292" y="125570"/>
                    <a:pt x="96625" y="121575"/>
                  </a:cubicBezTo>
                  <a:cubicBezTo>
                    <a:pt x="91614" y="117753"/>
                    <a:pt x="85222" y="116221"/>
                    <a:pt x="79016" y="117352"/>
                  </a:cubicBezTo>
                  <a:cubicBezTo>
                    <a:pt x="67663" y="118697"/>
                    <a:pt x="59352" y="128705"/>
                    <a:pt x="60118" y="140115"/>
                  </a:cubicBezTo>
                  <a:cubicBezTo>
                    <a:pt x="60276" y="150645"/>
                    <a:pt x="68916" y="159063"/>
                    <a:pt x="79445" y="158941"/>
                  </a:cubicBezTo>
                  <a:cubicBezTo>
                    <a:pt x="84456" y="158941"/>
                    <a:pt x="89395" y="158941"/>
                    <a:pt x="93762" y="158941"/>
                  </a:cubicBezTo>
                  <a:lnTo>
                    <a:pt x="93762" y="264741"/>
                  </a:lnTo>
                  <a:lnTo>
                    <a:pt x="68135" y="264741"/>
                  </a:lnTo>
                  <a:cubicBezTo>
                    <a:pt x="66632" y="227446"/>
                    <a:pt x="50240" y="203179"/>
                    <a:pt x="32344" y="179629"/>
                  </a:cubicBezTo>
                  <a:cubicBezTo>
                    <a:pt x="-3118" y="133637"/>
                    <a:pt x="5415" y="67609"/>
                    <a:pt x="51406" y="32147"/>
                  </a:cubicBezTo>
                  <a:cubicBezTo>
                    <a:pt x="69581" y="18124"/>
                    <a:pt x="91851" y="10443"/>
                    <a:pt x="114807" y="10264"/>
                  </a:cubicBezTo>
                  <a:cubicBezTo>
                    <a:pt x="115380" y="10343"/>
                    <a:pt x="115953" y="10343"/>
                    <a:pt x="116525" y="10264"/>
                  </a:cubicBezTo>
                  <a:cubicBezTo>
                    <a:pt x="174564" y="10421"/>
                    <a:pt x="221480" y="57602"/>
                    <a:pt x="221315" y="115641"/>
                  </a:cubicBezTo>
                  <a:cubicBezTo>
                    <a:pt x="221251" y="138777"/>
                    <a:pt x="213556" y="161239"/>
                    <a:pt x="199418" y="179557"/>
                  </a:cubicBezTo>
                  <a:close/>
                  <a:moveTo>
                    <a:pt x="136712" y="148633"/>
                  </a:moveTo>
                  <a:lnTo>
                    <a:pt x="136712" y="137968"/>
                  </a:lnTo>
                  <a:cubicBezTo>
                    <a:pt x="137148" y="134925"/>
                    <a:pt x="138608" y="132119"/>
                    <a:pt x="140863" y="130022"/>
                  </a:cubicBezTo>
                  <a:cubicBezTo>
                    <a:pt x="142918" y="128476"/>
                    <a:pt x="145459" y="127717"/>
                    <a:pt x="148022" y="127874"/>
                  </a:cubicBezTo>
                  <a:lnTo>
                    <a:pt x="150527" y="127874"/>
                  </a:lnTo>
                  <a:cubicBezTo>
                    <a:pt x="156268" y="128655"/>
                    <a:pt x="160405" y="133766"/>
                    <a:pt x="159976" y="139542"/>
                  </a:cubicBezTo>
                  <a:cubicBezTo>
                    <a:pt x="160062" y="144245"/>
                    <a:pt x="156318" y="148132"/>
                    <a:pt x="151615" y="148218"/>
                  </a:cubicBezTo>
                  <a:cubicBezTo>
                    <a:pt x="151393" y="148218"/>
                    <a:pt x="151178" y="148218"/>
                    <a:pt x="150957" y="148204"/>
                  </a:cubicBezTo>
                  <a:cubicBezTo>
                    <a:pt x="145659" y="148490"/>
                    <a:pt x="140863" y="148633"/>
                    <a:pt x="136712" y="14863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99D963C-9B7E-912B-3CC4-94AB0FFD0916}"/>
                </a:ext>
              </a:extLst>
            </p:cNvPr>
            <p:cNvSpPr/>
            <p:nvPr/>
          </p:nvSpPr>
          <p:spPr>
            <a:xfrm>
              <a:off x="8187938" y="4034421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B12FCE53-995B-B9B4-E7A4-5BEDE4410EA0}"/>
                </a:ext>
              </a:extLst>
            </p:cNvPr>
            <p:cNvSpPr/>
            <p:nvPr/>
          </p:nvSpPr>
          <p:spPr>
            <a:xfrm>
              <a:off x="8187938" y="4054607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7B344CCD-BB87-816B-7A26-00E0B0AFA403}"/>
                </a:ext>
              </a:extLst>
            </p:cNvPr>
            <p:cNvSpPr/>
            <p:nvPr/>
          </p:nvSpPr>
          <p:spPr>
            <a:xfrm>
              <a:off x="8197745" y="4076082"/>
              <a:ext cx="96636" cy="10737"/>
            </a:xfrm>
            <a:custGeom>
              <a:avLst/>
              <a:gdLst>
                <a:gd name="connsiteX0" fmla="*/ 91177 w 96636"/>
                <a:gd name="connsiteY0" fmla="*/ -115 h 10737"/>
                <a:gd name="connsiteX1" fmla="*/ 5277 w 96636"/>
                <a:gd name="connsiteY1" fmla="*/ -115 h 10737"/>
                <a:gd name="connsiteX2" fmla="*/ -91 w 96636"/>
                <a:gd name="connsiteY2" fmla="*/ 5253 h 10737"/>
                <a:gd name="connsiteX3" fmla="*/ 5277 w 96636"/>
                <a:gd name="connsiteY3" fmla="*/ 10622 h 10737"/>
                <a:gd name="connsiteX4" fmla="*/ 91177 w 96636"/>
                <a:gd name="connsiteY4" fmla="*/ 10622 h 10737"/>
                <a:gd name="connsiteX5" fmla="*/ 96545 w 96636"/>
                <a:gd name="connsiteY5" fmla="*/ 5253 h 10737"/>
                <a:gd name="connsiteX6" fmla="*/ 91177 w 96636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36" h="10737">
                  <a:moveTo>
                    <a:pt x="9117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91177" y="10622"/>
                  </a:lnTo>
                  <a:cubicBezTo>
                    <a:pt x="94140" y="10622"/>
                    <a:pt x="96545" y="8217"/>
                    <a:pt x="96545" y="5253"/>
                  </a:cubicBezTo>
                  <a:cubicBezTo>
                    <a:pt x="96545" y="2290"/>
                    <a:pt x="94140" y="-115"/>
                    <a:pt x="9117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4C21E856-6057-68BB-7B19-30603A7BE383}"/>
                </a:ext>
              </a:extLst>
            </p:cNvPr>
            <p:cNvSpPr/>
            <p:nvPr/>
          </p:nvSpPr>
          <p:spPr>
            <a:xfrm>
              <a:off x="8237612" y="3675290"/>
              <a:ext cx="10741" cy="57838"/>
            </a:xfrm>
            <a:custGeom>
              <a:avLst/>
              <a:gdLst>
                <a:gd name="connsiteX0" fmla="*/ 5282 w 10741"/>
                <a:gd name="connsiteY0" fmla="*/ 57723 h 57838"/>
                <a:gd name="connsiteX1" fmla="*/ 10651 w 10741"/>
                <a:gd name="connsiteY1" fmla="*/ 52355 h 57838"/>
                <a:gd name="connsiteX2" fmla="*/ 10651 w 10741"/>
                <a:gd name="connsiteY2" fmla="*/ 5253 h 57838"/>
                <a:gd name="connsiteX3" fmla="*/ 5282 w 10741"/>
                <a:gd name="connsiteY3" fmla="*/ -115 h 57838"/>
                <a:gd name="connsiteX4" fmla="*/ -87 w 10741"/>
                <a:gd name="connsiteY4" fmla="*/ 5253 h 57838"/>
                <a:gd name="connsiteX5" fmla="*/ -87 w 10741"/>
                <a:gd name="connsiteY5" fmla="*/ 52068 h 57838"/>
                <a:gd name="connsiteX6" fmla="*/ 5132 w 10741"/>
                <a:gd name="connsiteY6" fmla="*/ 57716 h 57838"/>
                <a:gd name="connsiteX7" fmla="*/ 5282 w 10741"/>
                <a:gd name="connsiteY7" fmla="*/ 57723 h 5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41" h="57838">
                  <a:moveTo>
                    <a:pt x="5282" y="57723"/>
                  </a:moveTo>
                  <a:cubicBezTo>
                    <a:pt x="8231" y="57688"/>
                    <a:pt x="10615" y="55304"/>
                    <a:pt x="10651" y="52355"/>
                  </a:cubicBezTo>
                  <a:lnTo>
                    <a:pt x="10651" y="5253"/>
                  </a:lnTo>
                  <a:cubicBezTo>
                    <a:pt x="10651" y="2290"/>
                    <a:pt x="8245" y="-115"/>
                    <a:pt x="5282" y="-115"/>
                  </a:cubicBezTo>
                  <a:cubicBezTo>
                    <a:pt x="2318" y="-115"/>
                    <a:pt x="-87" y="2290"/>
                    <a:pt x="-87" y="5253"/>
                  </a:cubicBezTo>
                  <a:lnTo>
                    <a:pt x="-87" y="52068"/>
                  </a:lnTo>
                  <a:cubicBezTo>
                    <a:pt x="-208" y="55068"/>
                    <a:pt x="2132" y="57602"/>
                    <a:pt x="5132" y="57716"/>
                  </a:cubicBezTo>
                  <a:cubicBezTo>
                    <a:pt x="5182" y="57723"/>
                    <a:pt x="5232" y="57723"/>
                    <a:pt x="5282" y="577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C26D786-60EF-5BC6-F007-768BE9CC86F7}"/>
                </a:ext>
              </a:extLst>
            </p:cNvPr>
            <p:cNvSpPr/>
            <p:nvPr/>
          </p:nvSpPr>
          <p:spPr>
            <a:xfrm>
              <a:off x="8339738" y="3722258"/>
              <a:ext cx="44184" cy="44158"/>
            </a:xfrm>
            <a:custGeom>
              <a:avLst/>
              <a:gdLst>
                <a:gd name="connsiteX0" fmla="*/ 5305 w 44184"/>
                <a:gd name="connsiteY0" fmla="*/ 44042 h 44158"/>
                <a:gd name="connsiteX1" fmla="*/ 9099 w 44184"/>
                <a:gd name="connsiteY1" fmla="*/ 42467 h 44158"/>
                <a:gd name="connsiteX2" fmla="*/ 42385 w 44184"/>
                <a:gd name="connsiteY2" fmla="*/ 9181 h 44158"/>
                <a:gd name="connsiteX3" fmla="*/ 42650 w 44184"/>
                <a:gd name="connsiteY3" fmla="*/ 1593 h 44158"/>
                <a:gd name="connsiteX4" fmla="*/ 35062 w 44184"/>
                <a:gd name="connsiteY4" fmla="*/ 1328 h 44158"/>
                <a:gd name="connsiteX5" fmla="*/ 34797 w 44184"/>
                <a:gd name="connsiteY5" fmla="*/ 1593 h 44158"/>
                <a:gd name="connsiteX6" fmla="*/ 1511 w 44184"/>
                <a:gd name="connsiteY6" fmla="*/ 34879 h 44158"/>
                <a:gd name="connsiteX7" fmla="*/ 1411 w 44184"/>
                <a:gd name="connsiteY7" fmla="*/ 42367 h 44158"/>
                <a:gd name="connsiteX8" fmla="*/ 1511 w 44184"/>
                <a:gd name="connsiteY8" fmla="*/ 42467 h 44158"/>
                <a:gd name="connsiteX9" fmla="*/ 5305 w 44184"/>
                <a:gd name="connsiteY9" fmla="*/ 44042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84" h="44158">
                  <a:moveTo>
                    <a:pt x="5305" y="44042"/>
                  </a:moveTo>
                  <a:cubicBezTo>
                    <a:pt x="6729" y="44049"/>
                    <a:pt x="8096" y="43484"/>
                    <a:pt x="9099" y="42467"/>
                  </a:cubicBezTo>
                  <a:lnTo>
                    <a:pt x="42385" y="9181"/>
                  </a:lnTo>
                  <a:cubicBezTo>
                    <a:pt x="44554" y="7162"/>
                    <a:pt x="44675" y="3762"/>
                    <a:pt x="42650" y="1593"/>
                  </a:cubicBezTo>
                  <a:cubicBezTo>
                    <a:pt x="40631" y="-576"/>
                    <a:pt x="37231" y="-697"/>
                    <a:pt x="35062" y="1328"/>
                  </a:cubicBezTo>
                  <a:cubicBezTo>
                    <a:pt x="34976" y="1414"/>
                    <a:pt x="34883" y="1500"/>
                    <a:pt x="34797" y="1593"/>
                  </a:cubicBezTo>
                  <a:lnTo>
                    <a:pt x="1511" y="34879"/>
                  </a:lnTo>
                  <a:cubicBezTo>
                    <a:pt x="-587" y="36919"/>
                    <a:pt x="-629" y="40277"/>
                    <a:pt x="1411" y="42367"/>
                  </a:cubicBezTo>
                  <a:cubicBezTo>
                    <a:pt x="1446" y="42403"/>
                    <a:pt x="1475" y="42438"/>
                    <a:pt x="1511" y="42467"/>
                  </a:cubicBezTo>
                  <a:cubicBezTo>
                    <a:pt x="2499" y="43505"/>
                    <a:pt x="3873" y="44078"/>
                    <a:pt x="5305" y="4404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7932EDE8-9610-38AF-1969-86714B7CB4CE}"/>
                </a:ext>
              </a:extLst>
            </p:cNvPr>
            <p:cNvSpPr/>
            <p:nvPr/>
          </p:nvSpPr>
          <p:spPr>
            <a:xfrm>
              <a:off x="8113573" y="3722043"/>
              <a:ext cx="44184" cy="44158"/>
            </a:xfrm>
            <a:custGeom>
              <a:avLst/>
              <a:gdLst>
                <a:gd name="connsiteX0" fmla="*/ 34904 w 44184"/>
                <a:gd name="connsiteY0" fmla="*/ 42467 h 44158"/>
                <a:gd name="connsiteX1" fmla="*/ 38697 w 44184"/>
                <a:gd name="connsiteY1" fmla="*/ 44042 h 44158"/>
                <a:gd name="connsiteX2" fmla="*/ 42491 w 44184"/>
                <a:gd name="connsiteY2" fmla="*/ 42467 h 44158"/>
                <a:gd name="connsiteX3" fmla="*/ 42591 w 44184"/>
                <a:gd name="connsiteY3" fmla="*/ 34980 h 44158"/>
                <a:gd name="connsiteX4" fmla="*/ 42491 w 44184"/>
                <a:gd name="connsiteY4" fmla="*/ 34879 h 44158"/>
                <a:gd name="connsiteX5" fmla="*/ 9205 w 44184"/>
                <a:gd name="connsiteY5" fmla="*/ 1593 h 44158"/>
                <a:gd name="connsiteX6" fmla="*/ 1618 w 44184"/>
                <a:gd name="connsiteY6" fmla="*/ 1328 h 44158"/>
                <a:gd name="connsiteX7" fmla="*/ 1353 w 44184"/>
                <a:gd name="connsiteY7" fmla="*/ 8916 h 44158"/>
                <a:gd name="connsiteX8" fmla="*/ 1618 w 44184"/>
                <a:gd name="connsiteY8" fmla="*/ 9181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84" h="44158">
                  <a:moveTo>
                    <a:pt x="34904" y="42467"/>
                  </a:moveTo>
                  <a:cubicBezTo>
                    <a:pt x="35906" y="43484"/>
                    <a:pt x="37273" y="44049"/>
                    <a:pt x="38697" y="44042"/>
                  </a:cubicBezTo>
                  <a:cubicBezTo>
                    <a:pt x="40129" y="44078"/>
                    <a:pt x="41503" y="43505"/>
                    <a:pt x="42491" y="42467"/>
                  </a:cubicBezTo>
                  <a:cubicBezTo>
                    <a:pt x="44589" y="40427"/>
                    <a:pt x="44632" y="37070"/>
                    <a:pt x="42591" y="34980"/>
                  </a:cubicBezTo>
                  <a:cubicBezTo>
                    <a:pt x="42556" y="34944"/>
                    <a:pt x="42527" y="34908"/>
                    <a:pt x="42491" y="34879"/>
                  </a:cubicBezTo>
                  <a:lnTo>
                    <a:pt x="9205" y="1593"/>
                  </a:lnTo>
                  <a:cubicBezTo>
                    <a:pt x="7187" y="-576"/>
                    <a:pt x="3787" y="-697"/>
                    <a:pt x="1618" y="1328"/>
                  </a:cubicBezTo>
                  <a:cubicBezTo>
                    <a:pt x="-551" y="3347"/>
                    <a:pt x="-673" y="6747"/>
                    <a:pt x="1353" y="8916"/>
                  </a:cubicBezTo>
                  <a:cubicBezTo>
                    <a:pt x="1439" y="9009"/>
                    <a:pt x="1524" y="9095"/>
                    <a:pt x="1618" y="9181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9D5DE7A5-09DC-3D4C-C324-1E29F3521D8F}"/>
                </a:ext>
              </a:extLst>
            </p:cNvPr>
            <p:cNvSpPr/>
            <p:nvPr/>
          </p:nvSpPr>
          <p:spPr>
            <a:xfrm>
              <a:off x="8356380" y="3931100"/>
              <a:ext cx="44009" cy="44050"/>
            </a:xfrm>
            <a:custGeom>
              <a:avLst/>
              <a:gdLst>
                <a:gd name="connsiteX0" fmla="*/ 9064 w 44009"/>
                <a:gd name="connsiteY0" fmla="*/ 1487 h 44050"/>
                <a:gd name="connsiteX1" fmla="*/ 1577 w 44009"/>
                <a:gd name="connsiteY1" fmla="*/ 1386 h 44050"/>
                <a:gd name="connsiteX2" fmla="*/ 1476 w 44009"/>
                <a:gd name="connsiteY2" fmla="*/ 1487 h 44050"/>
                <a:gd name="connsiteX3" fmla="*/ 1476 w 44009"/>
                <a:gd name="connsiteY3" fmla="*/ 9074 h 44050"/>
                <a:gd name="connsiteX4" fmla="*/ 34762 w 44009"/>
                <a:gd name="connsiteY4" fmla="*/ 42360 h 44050"/>
                <a:gd name="connsiteX5" fmla="*/ 38556 w 44009"/>
                <a:gd name="connsiteY5" fmla="*/ 43935 h 44050"/>
                <a:gd name="connsiteX6" fmla="*/ 42350 w 44009"/>
                <a:gd name="connsiteY6" fmla="*/ 42360 h 44050"/>
                <a:gd name="connsiteX7" fmla="*/ 42350 w 44009"/>
                <a:gd name="connsiteY7" fmla="*/ 34773 h 4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9" h="44050">
                  <a:moveTo>
                    <a:pt x="9064" y="1487"/>
                  </a:moveTo>
                  <a:cubicBezTo>
                    <a:pt x="7024" y="-611"/>
                    <a:pt x="3667" y="-654"/>
                    <a:pt x="1577" y="1386"/>
                  </a:cubicBezTo>
                  <a:cubicBezTo>
                    <a:pt x="1541" y="1422"/>
                    <a:pt x="1505" y="1451"/>
                    <a:pt x="1476" y="1487"/>
                  </a:cubicBezTo>
                  <a:cubicBezTo>
                    <a:pt x="-614" y="3584"/>
                    <a:pt x="-614" y="6977"/>
                    <a:pt x="1476" y="9074"/>
                  </a:cubicBezTo>
                  <a:lnTo>
                    <a:pt x="34762" y="42360"/>
                  </a:lnTo>
                  <a:cubicBezTo>
                    <a:pt x="35786" y="43341"/>
                    <a:pt x="37139" y="43907"/>
                    <a:pt x="38556" y="43935"/>
                  </a:cubicBezTo>
                  <a:cubicBezTo>
                    <a:pt x="39974" y="43921"/>
                    <a:pt x="41334" y="43355"/>
                    <a:pt x="42350" y="42360"/>
                  </a:cubicBezTo>
                  <a:cubicBezTo>
                    <a:pt x="44440" y="40263"/>
                    <a:pt x="44440" y="36870"/>
                    <a:pt x="42350" y="3477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24D57408-9F40-DE4C-195A-A1508DEAD73F}"/>
                </a:ext>
              </a:extLst>
            </p:cNvPr>
            <p:cNvSpPr/>
            <p:nvPr/>
          </p:nvSpPr>
          <p:spPr>
            <a:xfrm>
              <a:off x="8097072" y="3931406"/>
              <a:ext cx="43916" cy="43888"/>
            </a:xfrm>
            <a:custGeom>
              <a:avLst/>
              <a:gdLst>
                <a:gd name="connsiteX0" fmla="*/ 34797 w 43916"/>
                <a:gd name="connsiteY0" fmla="*/ 1323 h 43888"/>
                <a:gd name="connsiteX1" fmla="*/ 1511 w 43916"/>
                <a:gd name="connsiteY1" fmla="*/ 34609 h 43888"/>
                <a:gd name="connsiteX2" fmla="*/ 1411 w 43916"/>
                <a:gd name="connsiteY2" fmla="*/ 42097 h 43888"/>
                <a:gd name="connsiteX3" fmla="*/ 1511 w 43916"/>
                <a:gd name="connsiteY3" fmla="*/ 42197 h 43888"/>
                <a:gd name="connsiteX4" fmla="*/ 5305 w 43916"/>
                <a:gd name="connsiteY4" fmla="*/ 43772 h 43888"/>
                <a:gd name="connsiteX5" fmla="*/ 9099 w 43916"/>
                <a:gd name="connsiteY5" fmla="*/ 42197 h 43888"/>
                <a:gd name="connsiteX6" fmla="*/ 42385 w 43916"/>
                <a:gd name="connsiteY6" fmla="*/ 8911 h 43888"/>
                <a:gd name="connsiteX7" fmla="*/ 42120 w 43916"/>
                <a:gd name="connsiteY7" fmla="*/ 1323 h 43888"/>
                <a:gd name="connsiteX8" fmla="*/ 34797 w 43916"/>
                <a:gd name="connsiteY8" fmla="*/ 1323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16" h="43888">
                  <a:moveTo>
                    <a:pt x="34797" y="1323"/>
                  </a:moveTo>
                  <a:lnTo>
                    <a:pt x="1511" y="34609"/>
                  </a:lnTo>
                  <a:cubicBezTo>
                    <a:pt x="-586" y="36649"/>
                    <a:pt x="-629" y="40007"/>
                    <a:pt x="1411" y="42097"/>
                  </a:cubicBezTo>
                  <a:cubicBezTo>
                    <a:pt x="1446" y="42133"/>
                    <a:pt x="1475" y="42168"/>
                    <a:pt x="1511" y="42197"/>
                  </a:cubicBezTo>
                  <a:cubicBezTo>
                    <a:pt x="2499" y="43235"/>
                    <a:pt x="3873" y="43808"/>
                    <a:pt x="5305" y="43772"/>
                  </a:cubicBezTo>
                  <a:cubicBezTo>
                    <a:pt x="6729" y="43779"/>
                    <a:pt x="8097" y="43213"/>
                    <a:pt x="9099" y="42197"/>
                  </a:cubicBezTo>
                  <a:lnTo>
                    <a:pt x="42385" y="8911"/>
                  </a:lnTo>
                  <a:cubicBezTo>
                    <a:pt x="44403" y="6742"/>
                    <a:pt x="44289" y="3342"/>
                    <a:pt x="42120" y="1323"/>
                  </a:cubicBezTo>
                  <a:cubicBezTo>
                    <a:pt x="40058" y="-595"/>
                    <a:pt x="36858" y="-595"/>
                    <a:pt x="34797" y="13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916A9AF0-6FD4-E856-DF73-86E5AD65F9B9}"/>
                </a:ext>
              </a:extLst>
            </p:cNvPr>
            <p:cNvSpPr/>
            <p:nvPr/>
          </p:nvSpPr>
          <p:spPr>
            <a:xfrm>
              <a:off x="8377418" y="3855392"/>
              <a:ext cx="57767" cy="10737"/>
            </a:xfrm>
            <a:custGeom>
              <a:avLst/>
              <a:gdLst>
                <a:gd name="connsiteX0" fmla="*/ 52307 w 57767"/>
                <a:gd name="connsiteY0" fmla="*/ -115 h 10737"/>
                <a:gd name="connsiteX1" fmla="*/ 5277 w 57767"/>
                <a:gd name="connsiteY1" fmla="*/ -115 h 10737"/>
                <a:gd name="connsiteX2" fmla="*/ -91 w 57767"/>
                <a:gd name="connsiteY2" fmla="*/ 5253 h 10737"/>
                <a:gd name="connsiteX3" fmla="*/ 5277 w 57767"/>
                <a:gd name="connsiteY3" fmla="*/ 10622 h 10737"/>
                <a:gd name="connsiteX4" fmla="*/ 52307 w 57767"/>
                <a:gd name="connsiteY4" fmla="*/ 10622 h 10737"/>
                <a:gd name="connsiteX5" fmla="*/ 57676 w 57767"/>
                <a:gd name="connsiteY5" fmla="*/ 5253 h 10737"/>
                <a:gd name="connsiteX6" fmla="*/ 52307 w 57767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767" h="10737">
                  <a:moveTo>
                    <a:pt x="5230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07" y="10622"/>
                  </a:lnTo>
                  <a:cubicBezTo>
                    <a:pt x="55271" y="10622"/>
                    <a:pt x="57676" y="8217"/>
                    <a:pt x="57676" y="5253"/>
                  </a:cubicBezTo>
                  <a:cubicBezTo>
                    <a:pt x="57676" y="2290"/>
                    <a:pt x="55271" y="-115"/>
                    <a:pt x="5230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D4C64B6A-80E0-E59F-3ADD-92EEC0F2DA6E}"/>
                </a:ext>
              </a:extLst>
            </p:cNvPr>
            <p:cNvSpPr/>
            <p:nvPr/>
          </p:nvSpPr>
          <p:spPr>
            <a:xfrm>
              <a:off x="8059734" y="3855392"/>
              <a:ext cx="57838" cy="10737"/>
            </a:xfrm>
            <a:custGeom>
              <a:avLst/>
              <a:gdLst>
                <a:gd name="connsiteX0" fmla="*/ 57748 w 57838"/>
                <a:gd name="connsiteY0" fmla="*/ 5253 h 10737"/>
                <a:gd name="connsiteX1" fmla="*/ 52379 w 57838"/>
                <a:gd name="connsiteY1" fmla="*/ -115 h 10737"/>
                <a:gd name="connsiteX2" fmla="*/ 5277 w 57838"/>
                <a:gd name="connsiteY2" fmla="*/ -115 h 10737"/>
                <a:gd name="connsiteX3" fmla="*/ -91 w 57838"/>
                <a:gd name="connsiteY3" fmla="*/ 5253 h 10737"/>
                <a:gd name="connsiteX4" fmla="*/ 5277 w 57838"/>
                <a:gd name="connsiteY4" fmla="*/ 10622 h 10737"/>
                <a:gd name="connsiteX5" fmla="*/ 52379 w 57838"/>
                <a:gd name="connsiteY5" fmla="*/ 10622 h 10737"/>
                <a:gd name="connsiteX6" fmla="*/ 57748 w 57838"/>
                <a:gd name="connsiteY6" fmla="*/ 5253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838" h="10737">
                  <a:moveTo>
                    <a:pt x="57748" y="5253"/>
                  </a:moveTo>
                  <a:cubicBezTo>
                    <a:pt x="57712" y="2304"/>
                    <a:pt x="55328" y="-80"/>
                    <a:pt x="52379" y="-115"/>
                  </a:cubicBez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79" y="10622"/>
                  </a:lnTo>
                  <a:cubicBezTo>
                    <a:pt x="55342" y="10622"/>
                    <a:pt x="57748" y="8217"/>
                    <a:pt x="57748" y="525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2B33ED7F-4424-E028-A6A3-D810A26E07EE}"/>
              </a:ext>
            </a:extLst>
          </p:cNvPr>
          <p:cNvGrpSpPr/>
          <p:nvPr/>
        </p:nvGrpSpPr>
        <p:grpSpPr>
          <a:xfrm>
            <a:off x="4875530" y="0"/>
            <a:ext cx="5573620" cy="13716000"/>
            <a:chOff x="487553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1767950-463C-A9DF-EDB3-E2C263C36FEF}"/>
                </a:ext>
              </a:extLst>
            </p:cNvPr>
            <p:cNvSpPr/>
            <p:nvPr/>
          </p:nvSpPr>
          <p:spPr>
            <a:xfrm>
              <a:off x="4875530" y="0"/>
              <a:ext cx="4875530" cy="1371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BA0CBE25-07AB-F548-818D-EA1D04314626}"/>
                </a:ext>
              </a:extLst>
            </p:cNvPr>
            <p:cNvSpPr/>
            <p:nvPr/>
          </p:nvSpPr>
          <p:spPr>
            <a:xfrm rot="5400000">
              <a:off x="9163293" y="10838193"/>
              <a:ext cx="1873623" cy="6980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37B8B367-446E-02EB-96CF-DF1E75097BF7}"/>
              </a:ext>
            </a:extLst>
          </p:cNvPr>
          <p:cNvSpPr txBox="1"/>
          <p:nvPr/>
        </p:nvSpPr>
        <p:spPr>
          <a:xfrm>
            <a:off x="643308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33" name="!!Main_Title">
            <a:extLst>
              <a:ext uri="{FF2B5EF4-FFF2-40B4-BE49-F238E27FC236}">
                <a16:creationId xmlns:a16="http://schemas.microsoft.com/office/drawing/2014/main" id="{45B592CB-61FC-FF2C-5C6A-7F93E1A8BA38}"/>
              </a:ext>
            </a:extLst>
          </p:cNvPr>
          <p:cNvSpPr txBox="1"/>
          <p:nvPr/>
        </p:nvSpPr>
        <p:spPr>
          <a:xfrm>
            <a:off x="487553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DEFINE</a:t>
            </a:r>
          </a:p>
        </p:txBody>
      </p:sp>
      <p:sp>
        <p:nvSpPr>
          <p:cNvPr id="34" name="!!BodyText1">
            <a:extLst>
              <a:ext uri="{FF2B5EF4-FFF2-40B4-BE49-F238E27FC236}">
                <a16:creationId xmlns:a16="http://schemas.microsoft.com/office/drawing/2014/main" id="{4951DEA3-88A9-2E68-D135-0304AF3097A9}"/>
              </a:ext>
            </a:extLst>
          </p:cNvPr>
          <p:cNvSpPr txBox="1"/>
          <p:nvPr/>
        </p:nvSpPr>
        <p:spPr>
          <a:xfrm>
            <a:off x="5445760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Tổng hợp thông tin, phân tích và xác định rõ ràng thách thức mà người dùng đang gặp phải.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4" name="!!Main_Title">
            <a:extLst>
              <a:ext uri="{FF2B5EF4-FFF2-40B4-BE49-F238E27FC236}">
                <a16:creationId xmlns:a16="http://schemas.microsoft.com/office/drawing/2014/main" id="{654DAC64-720C-87AF-D60E-BDD10F290641}"/>
              </a:ext>
            </a:extLst>
          </p:cNvPr>
          <p:cNvSpPr txBox="1"/>
          <p:nvPr/>
        </p:nvSpPr>
        <p:spPr>
          <a:xfrm>
            <a:off x="487553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Xác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định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Vấn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đề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Cốt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lõi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09E23321-A1EF-554E-E60D-0CD773D56F22}"/>
              </a:ext>
            </a:extLst>
          </p:cNvPr>
          <p:cNvGrpSpPr>
            <a:grpSpLocks noChangeAspect="1"/>
          </p:cNvGrpSpPr>
          <p:nvPr/>
        </p:nvGrpSpPr>
        <p:grpSpPr>
          <a:xfrm>
            <a:off x="6721623" y="1261186"/>
            <a:ext cx="1267102" cy="1247744"/>
            <a:chOff x="1834446" y="4808380"/>
            <a:chExt cx="554926" cy="546449"/>
          </a:xfrm>
          <a:solidFill>
            <a:schemeClr val="bg2"/>
          </a:solidFill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77C3D09D-B3DC-D579-F7C7-76A30909F853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59F1ADB-FCB3-7B5B-C9DA-1BF71319A205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A855554-5856-CB67-A668-3FBB2293AD32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D91E68FB-675D-354E-46CF-06F9C6698FA6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9397F145-73AE-D79B-93AB-EE67551201F0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EFCD6D5-C041-5E38-C910-C9C79F02BCDE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BD48E37B-42CD-21EC-4BA3-0C50725BCC2D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B647620F-3894-EC7D-9ADC-8DF0BC9A9116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87D3989-0703-1665-1222-4B518B5EC506}"/>
              </a:ext>
            </a:extLst>
          </p:cNvPr>
          <p:cNvGrpSpPr/>
          <p:nvPr/>
        </p:nvGrpSpPr>
        <p:grpSpPr>
          <a:xfrm>
            <a:off x="0" y="0"/>
            <a:ext cx="5573620" cy="13716000"/>
            <a:chOff x="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82D87B1-3AD5-C401-D8E2-1E7AD7DADE07}"/>
                </a:ext>
              </a:extLst>
            </p:cNvPr>
            <p:cNvSpPr/>
            <p:nvPr/>
          </p:nvSpPr>
          <p:spPr>
            <a:xfrm>
              <a:off x="0" y="0"/>
              <a:ext cx="4875530" cy="13716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D8F3AC08-656D-F3A5-3E33-CF1F393D673C}"/>
                </a:ext>
              </a:extLst>
            </p:cNvPr>
            <p:cNvSpPr/>
            <p:nvPr/>
          </p:nvSpPr>
          <p:spPr>
            <a:xfrm rot="5400000">
              <a:off x="4287763" y="10838193"/>
              <a:ext cx="1873623" cy="69809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ACAB2F35-EC75-71A6-7A40-04455458329D}"/>
              </a:ext>
            </a:extLst>
          </p:cNvPr>
          <p:cNvSpPr txBox="1"/>
          <p:nvPr/>
        </p:nvSpPr>
        <p:spPr>
          <a:xfrm>
            <a:off x="155755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13" name="!!Main_Title">
            <a:extLst>
              <a:ext uri="{FF2B5EF4-FFF2-40B4-BE49-F238E27FC236}">
                <a16:creationId xmlns:a16="http://schemas.microsoft.com/office/drawing/2014/main" id="{621796C1-B563-455C-3F9E-85BC0BDD1CF8}"/>
              </a:ext>
            </a:extLst>
          </p:cNvPr>
          <p:cNvSpPr txBox="1"/>
          <p:nvPr/>
        </p:nvSpPr>
        <p:spPr>
          <a:xfrm>
            <a:off x="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EMPHATHIZE</a:t>
            </a:r>
          </a:p>
        </p:txBody>
      </p:sp>
      <p:sp>
        <p:nvSpPr>
          <p:cNvPr id="14" name="!!BodyText1">
            <a:extLst>
              <a:ext uri="{FF2B5EF4-FFF2-40B4-BE49-F238E27FC236}">
                <a16:creationId xmlns:a16="http://schemas.microsoft.com/office/drawing/2014/main" id="{24A26E31-0820-BA74-2BB7-61492469D04C}"/>
              </a:ext>
            </a:extLst>
          </p:cNvPr>
          <p:cNvSpPr txBox="1"/>
          <p:nvPr/>
        </p:nvSpPr>
        <p:spPr>
          <a:xfrm>
            <a:off x="570230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Lắng nghe, quan sát và tìm hiểu sâu sắc nhu cầu, cảm xúc và vấn đề thực sự của người dùng.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5" name="!!Main_Title">
            <a:extLst>
              <a:ext uri="{FF2B5EF4-FFF2-40B4-BE49-F238E27FC236}">
                <a16:creationId xmlns:a16="http://schemas.microsoft.com/office/drawing/2014/main" id="{CF8271BD-2576-B335-1217-857C19C023AD}"/>
              </a:ext>
            </a:extLst>
          </p:cNvPr>
          <p:cNvSpPr txBox="1"/>
          <p:nvPr/>
        </p:nvSpPr>
        <p:spPr>
          <a:xfrm>
            <a:off x="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Thấu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cảm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Người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dùng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DCADA462-1127-3680-B7CA-B401DE02CA8C}"/>
              </a:ext>
            </a:extLst>
          </p:cNvPr>
          <p:cNvGrpSpPr>
            <a:grpSpLocks noChangeAspect="1"/>
          </p:cNvGrpSpPr>
          <p:nvPr/>
        </p:nvGrpSpPr>
        <p:grpSpPr>
          <a:xfrm>
            <a:off x="1804214" y="1251942"/>
            <a:ext cx="1267102" cy="1266232"/>
            <a:chOff x="3582458" y="3044236"/>
            <a:chExt cx="554181" cy="553801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F9C94459-5EDC-B62A-C6A9-DA5735B66205}"/>
                </a:ext>
              </a:extLst>
            </p:cNvPr>
            <p:cNvSpPr/>
            <p:nvPr/>
          </p:nvSpPr>
          <p:spPr>
            <a:xfrm>
              <a:off x="3582458" y="3227270"/>
              <a:ext cx="370641" cy="370767"/>
            </a:xfrm>
            <a:custGeom>
              <a:avLst/>
              <a:gdLst>
                <a:gd name="connsiteX0" fmla="*/ 191977 w 370641"/>
                <a:gd name="connsiteY0" fmla="*/ 370634 h 370767"/>
                <a:gd name="connsiteX1" fmla="*/ 191500 w 370641"/>
                <a:gd name="connsiteY1" fmla="*/ 370634 h 370767"/>
                <a:gd name="connsiteX2" fmla="*/ 160830 w 370641"/>
                <a:gd name="connsiteY2" fmla="*/ 369206 h 370767"/>
                <a:gd name="connsiteX3" fmla="*/ 141780 w 370641"/>
                <a:gd name="connsiteY3" fmla="*/ 352918 h 370767"/>
                <a:gd name="connsiteX4" fmla="*/ 136827 w 370641"/>
                <a:gd name="connsiteY4" fmla="*/ 332630 h 370767"/>
                <a:gd name="connsiteX5" fmla="*/ 129112 w 370641"/>
                <a:gd name="connsiteY5" fmla="*/ 323581 h 370767"/>
                <a:gd name="connsiteX6" fmla="*/ 123492 w 370641"/>
                <a:gd name="connsiteY6" fmla="*/ 320914 h 370767"/>
                <a:gd name="connsiteX7" fmla="*/ 114443 w 370641"/>
                <a:gd name="connsiteY7" fmla="*/ 316628 h 370767"/>
                <a:gd name="connsiteX8" fmla="*/ 101870 w 370641"/>
                <a:gd name="connsiteY8" fmla="*/ 316628 h 370767"/>
                <a:gd name="connsiteX9" fmla="*/ 87011 w 370641"/>
                <a:gd name="connsiteY9" fmla="*/ 323772 h 370767"/>
                <a:gd name="connsiteX10" fmla="*/ 84249 w 370641"/>
                <a:gd name="connsiteY10" fmla="*/ 325010 h 370767"/>
                <a:gd name="connsiteX11" fmla="*/ 58531 w 370641"/>
                <a:gd name="connsiteY11" fmla="*/ 320819 h 370767"/>
                <a:gd name="connsiteX12" fmla="*/ 38338 w 370641"/>
                <a:gd name="connsiteY12" fmla="*/ 298340 h 370767"/>
                <a:gd name="connsiteX13" fmla="*/ 37005 w 370641"/>
                <a:gd name="connsiteY13" fmla="*/ 271193 h 370767"/>
                <a:gd name="connsiteX14" fmla="*/ 49197 w 370641"/>
                <a:gd name="connsiteY14" fmla="*/ 250810 h 370767"/>
                <a:gd name="connsiteX15" fmla="*/ 49197 w 370641"/>
                <a:gd name="connsiteY15" fmla="*/ 245762 h 370767"/>
                <a:gd name="connsiteX16" fmla="*/ 43672 w 370641"/>
                <a:gd name="connsiteY16" fmla="*/ 230998 h 370767"/>
                <a:gd name="connsiteX17" fmla="*/ 42911 w 370641"/>
                <a:gd name="connsiteY17" fmla="*/ 228807 h 370767"/>
                <a:gd name="connsiteX18" fmla="*/ 33957 w 370641"/>
                <a:gd name="connsiteY18" fmla="*/ 219282 h 370767"/>
                <a:gd name="connsiteX19" fmla="*/ 18336 w 370641"/>
                <a:gd name="connsiteY19" fmla="*/ 213758 h 370767"/>
                <a:gd name="connsiteX20" fmla="*/ 15288 w 370641"/>
                <a:gd name="connsiteY20" fmla="*/ 212710 h 370767"/>
                <a:gd name="connsiteX21" fmla="*/ -47 w 370641"/>
                <a:gd name="connsiteY21" fmla="*/ 191279 h 370767"/>
                <a:gd name="connsiteX22" fmla="*/ 1286 w 370641"/>
                <a:gd name="connsiteY22" fmla="*/ 161180 h 370767"/>
                <a:gd name="connsiteX23" fmla="*/ 18622 w 370641"/>
                <a:gd name="connsiteY23" fmla="*/ 141273 h 370767"/>
                <a:gd name="connsiteX24" fmla="*/ 38529 w 370641"/>
                <a:gd name="connsiteY24" fmla="*/ 136510 h 370767"/>
                <a:gd name="connsiteX25" fmla="*/ 48054 w 370641"/>
                <a:gd name="connsiteY25" fmla="*/ 128128 h 370767"/>
                <a:gd name="connsiteX26" fmla="*/ 53959 w 370641"/>
                <a:gd name="connsiteY26" fmla="*/ 115841 h 370767"/>
                <a:gd name="connsiteX27" fmla="*/ 54436 w 370641"/>
                <a:gd name="connsiteY27" fmla="*/ 102792 h 370767"/>
                <a:gd name="connsiteX28" fmla="*/ 45578 w 370641"/>
                <a:gd name="connsiteY28" fmla="*/ 84313 h 370767"/>
                <a:gd name="connsiteX29" fmla="*/ 49768 w 370641"/>
                <a:gd name="connsiteY29" fmla="*/ 58596 h 370767"/>
                <a:gd name="connsiteX30" fmla="*/ 72533 w 370641"/>
                <a:gd name="connsiteY30" fmla="*/ 37831 h 370767"/>
                <a:gd name="connsiteX31" fmla="*/ 98251 w 370641"/>
                <a:gd name="connsiteY31" fmla="*/ 36212 h 370767"/>
                <a:gd name="connsiteX32" fmla="*/ 113014 w 370641"/>
                <a:gd name="connsiteY32" fmla="*/ 45165 h 370767"/>
                <a:gd name="connsiteX33" fmla="*/ 116824 w 370641"/>
                <a:gd name="connsiteY33" fmla="*/ 47547 h 370767"/>
                <a:gd name="connsiteX34" fmla="*/ 128445 w 370641"/>
                <a:gd name="connsiteY34" fmla="*/ 48499 h 370767"/>
                <a:gd name="connsiteX35" fmla="*/ 142351 w 370641"/>
                <a:gd name="connsiteY35" fmla="*/ 43546 h 370767"/>
                <a:gd name="connsiteX36" fmla="*/ 150924 w 370641"/>
                <a:gd name="connsiteY36" fmla="*/ 35355 h 370767"/>
                <a:gd name="connsiteX37" fmla="*/ 157972 w 370641"/>
                <a:gd name="connsiteY37" fmla="*/ 15447 h 370767"/>
                <a:gd name="connsiteX38" fmla="*/ 179880 w 370641"/>
                <a:gd name="connsiteY38" fmla="*/ -78 h 370767"/>
                <a:gd name="connsiteX39" fmla="*/ 211027 w 370641"/>
                <a:gd name="connsiteY39" fmla="*/ 1731 h 370767"/>
                <a:gd name="connsiteX40" fmla="*/ 229220 w 370641"/>
                <a:gd name="connsiteY40" fmla="*/ 18114 h 370767"/>
                <a:gd name="connsiteX41" fmla="*/ 233125 w 370641"/>
                <a:gd name="connsiteY41" fmla="*/ 33831 h 370767"/>
                <a:gd name="connsiteX42" fmla="*/ 234458 w 370641"/>
                <a:gd name="connsiteY42" fmla="*/ 39641 h 370767"/>
                <a:gd name="connsiteX43" fmla="*/ 242078 w 370641"/>
                <a:gd name="connsiteY43" fmla="*/ 48499 h 370767"/>
                <a:gd name="connsiteX44" fmla="*/ 255889 w 370641"/>
                <a:gd name="connsiteY44" fmla="*/ 55071 h 370767"/>
                <a:gd name="connsiteX45" fmla="*/ 266843 w 370641"/>
                <a:gd name="connsiteY45" fmla="*/ 55071 h 370767"/>
                <a:gd name="connsiteX46" fmla="*/ 279702 w 370641"/>
                <a:gd name="connsiteY46" fmla="*/ 48975 h 370767"/>
                <a:gd name="connsiteX47" fmla="*/ 285703 w 370641"/>
                <a:gd name="connsiteY47" fmla="*/ 46118 h 370767"/>
                <a:gd name="connsiteX48" fmla="*/ 312563 w 370641"/>
                <a:gd name="connsiteY48" fmla="*/ 50404 h 370767"/>
                <a:gd name="connsiteX49" fmla="*/ 332756 w 370641"/>
                <a:gd name="connsiteY49" fmla="*/ 72788 h 370767"/>
                <a:gd name="connsiteX50" fmla="*/ 334375 w 370641"/>
                <a:gd name="connsiteY50" fmla="*/ 98600 h 370767"/>
                <a:gd name="connsiteX51" fmla="*/ 322279 w 370641"/>
                <a:gd name="connsiteY51" fmla="*/ 118508 h 370767"/>
                <a:gd name="connsiteX52" fmla="*/ 321421 w 370641"/>
                <a:gd name="connsiteY52" fmla="*/ 126128 h 370767"/>
                <a:gd name="connsiteX53" fmla="*/ 321898 w 370641"/>
                <a:gd name="connsiteY53" fmla="*/ 127080 h 370767"/>
                <a:gd name="connsiteX54" fmla="*/ 327422 w 370641"/>
                <a:gd name="connsiteY54" fmla="*/ 141844 h 370767"/>
                <a:gd name="connsiteX55" fmla="*/ 336280 w 370641"/>
                <a:gd name="connsiteY55" fmla="*/ 151369 h 370767"/>
                <a:gd name="connsiteX56" fmla="*/ 355902 w 370641"/>
                <a:gd name="connsiteY56" fmla="*/ 158227 h 370767"/>
                <a:gd name="connsiteX57" fmla="*/ 370571 w 370641"/>
                <a:gd name="connsiteY57" fmla="*/ 178801 h 370767"/>
                <a:gd name="connsiteX58" fmla="*/ 369046 w 370641"/>
                <a:gd name="connsiteY58" fmla="*/ 209852 h 370767"/>
                <a:gd name="connsiteX59" fmla="*/ 351711 w 370641"/>
                <a:gd name="connsiteY59" fmla="*/ 229379 h 370767"/>
                <a:gd name="connsiteX60" fmla="*/ 332661 w 370641"/>
                <a:gd name="connsiteY60" fmla="*/ 234141 h 370767"/>
                <a:gd name="connsiteX61" fmla="*/ 323136 w 370641"/>
                <a:gd name="connsiteY61" fmla="*/ 241761 h 370767"/>
                <a:gd name="connsiteX62" fmla="*/ 321136 w 370641"/>
                <a:gd name="connsiteY62" fmla="*/ 245952 h 370767"/>
                <a:gd name="connsiteX63" fmla="*/ 316183 w 370641"/>
                <a:gd name="connsiteY63" fmla="*/ 256620 h 370767"/>
                <a:gd name="connsiteX64" fmla="*/ 316183 w 370641"/>
                <a:gd name="connsiteY64" fmla="*/ 268050 h 370767"/>
                <a:gd name="connsiteX65" fmla="*/ 321040 w 370641"/>
                <a:gd name="connsiteY65" fmla="*/ 278337 h 370767"/>
                <a:gd name="connsiteX66" fmla="*/ 324946 w 370641"/>
                <a:gd name="connsiteY66" fmla="*/ 286434 h 370767"/>
                <a:gd name="connsiteX67" fmla="*/ 320564 w 370641"/>
                <a:gd name="connsiteY67" fmla="*/ 312437 h 370767"/>
                <a:gd name="connsiteX68" fmla="*/ 297799 w 370641"/>
                <a:gd name="connsiteY68" fmla="*/ 332725 h 370767"/>
                <a:gd name="connsiteX69" fmla="*/ 283893 w 370641"/>
                <a:gd name="connsiteY69" fmla="*/ 338440 h 370767"/>
                <a:gd name="connsiteX70" fmla="*/ 281797 w 370641"/>
                <a:gd name="connsiteY70" fmla="*/ 337964 h 370767"/>
                <a:gd name="connsiteX71" fmla="*/ 279035 w 370641"/>
                <a:gd name="connsiteY71" fmla="*/ 337107 h 370767"/>
                <a:gd name="connsiteX72" fmla="*/ 272272 w 370641"/>
                <a:gd name="connsiteY72" fmla="*/ 334440 h 370767"/>
                <a:gd name="connsiteX73" fmla="*/ 259795 w 370641"/>
                <a:gd name="connsiteY73" fmla="*/ 326915 h 370767"/>
                <a:gd name="connsiteX74" fmla="*/ 254937 w 370641"/>
                <a:gd name="connsiteY74" fmla="*/ 323962 h 370767"/>
                <a:gd name="connsiteX75" fmla="*/ 243126 w 370641"/>
                <a:gd name="connsiteY75" fmla="*/ 323105 h 370767"/>
                <a:gd name="connsiteX76" fmla="*/ 227791 w 370641"/>
                <a:gd name="connsiteY76" fmla="*/ 328534 h 370767"/>
                <a:gd name="connsiteX77" fmla="*/ 219028 w 370641"/>
                <a:gd name="connsiteY77" fmla="*/ 336916 h 370767"/>
                <a:gd name="connsiteX78" fmla="*/ 214837 w 370641"/>
                <a:gd name="connsiteY78" fmla="*/ 348917 h 370767"/>
                <a:gd name="connsiteX79" fmla="*/ 212646 w 370641"/>
                <a:gd name="connsiteY79" fmla="*/ 354918 h 370767"/>
                <a:gd name="connsiteX80" fmla="*/ 191977 w 370641"/>
                <a:gd name="connsiteY80" fmla="*/ 370634 h 370767"/>
                <a:gd name="connsiteX81" fmla="*/ 108252 w 370641"/>
                <a:gd name="connsiteY81" fmla="*/ 300626 h 370767"/>
                <a:gd name="connsiteX82" fmla="*/ 121111 w 370641"/>
                <a:gd name="connsiteY82" fmla="*/ 303864 h 370767"/>
                <a:gd name="connsiteX83" fmla="*/ 129779 w 370641"/>
                <a:gd name="connsiteY83" fmla="*/ 307960 h 370767"/>
                <a:gd name="connsiteX84" fmla="*/ 135589 w 370641"/>
                <a:gd name="connsiteY84" fmla="*/ 310722 h 370767"/>
                <a:gd name="connsiteX85" fmla="*/ 151019 w 370641"/>
                <a:gd name="connsiteY85" fmla="*/ 329772 h 370767"/>
                <a:gd name="connsiteX86" fmla="*/ 155877 w 370641"/>
                <a:gd name="connsiteY86" fmla="*/ 349680 h 370767"/>
                <a:gd name="connsiteX87" fmla="*/ 161973 w 370641"/>
                <a:gd name="connsiteY87" fmla="*/ 355299 h 370767"/>
                <a:gd name="connsiteX88" fmla="*/ 191977 w 370641"/>
                <a:gd name="connsiteY88" fmla="*/ 356728 h 370767"/>
                <a:gd name="connsiteX89" fmla="*/ 199787 w 370641"/>
                <a:gd name="connsiteY89" fmla="*/ 350632 h 370767"/>
                <a:gd name="connsiteX90" fmla="*/ 201978 w 370641"/>
                <a:gd name="connsiteY90" fmla="*/ 344631 h 370767"/>
                <a:gd name="connsiteX91" fmla="*/ 206169 w 370641"/>
                <a:gd name="connsiteY91" fmla="*/ 332725 h 370767"/>
                <a:gd name="connsiteX92" fmla="*/ 223695 w 370641"/>
                <a:gd name="connsiteY92" fmla="*/ 315485 h 370767"/>
                <a:gd name="connsiteX93" fmla="*/ 238840 w 370641"/>
                <a:gd name="connsiteY93" fmla="*/ 310151 h 370767"/>
                <a:gd name="connsiteX94" fmla="*/ 262938 w 370641"/>
                <a:gd name="connsiteY94" fmla="*/ 312246 h 370767"/>
                <a:gd name="connsiteX95" fmla="*/ 267891 w 370641"/>
                <a:gd name="connsiteY95" fmla="*/ 315294 h 370767"/>
                <a:gd name="connsiteX96" fmla="*/ 279892 w 370641"/>
                <a:gd name="connsiteY96" fmla="*/ 322438 h 370767"/>
                <a:gd name="connsiteX97" fmla="*/ 283798 w 370641"/>
                <a:gd name="connsiteY97" fmla="*/ 323962 h 370767"/>
                <a:gd name="connsiteX98" fmla="*/ 285703 w 370641"/>
                <a:gd name="connsiteY98" fmla="*/ 324534 h 370767"/>
                <a:gd name="connsiteX99" fmla="*/ 288370 w 370641"/>
                <a:gd name="connsiteY99" fmla="*/ 323009 h 370767"/>
                <a:gd name="connsiteX100" fmla="*/ 311230 w 370641"/>
                <a:gd name="connsiteY100" fmla="*/ 302626 h 370767"/>
                <a:gd name="connsiteX101" fmla="*/ 312563 w 370641"/>
                <a:gd name="connsiteY101" fmla="*/ 293101 h 370767"/>
                <a:gd name="connsiteX102" fmla="*/ 308753 w 370641"/>
                <a:gd name="connsiteY102" fmla="*/ 285100 h 370767"/>
                <a:gd name="connsiteX103" fmla="*/ 303800 w 370641"/>
                <a:gd name="connsiteY103" fmla="*/ 274718 h 370767"/>
                <a:gd name="connsiteX104" fmla="*/ 303800 w 370641"/>
                <a:gd name="connsiteY104" fmla="*/ 251191 h 370767"/>
                <a:gd name="connsiteX105" fmla="*/ 308944 w 370641"/>
                <a:gd name="connsiteY105" fmla="*/ 240428 h 370767"/>
                <a:gd name="connsiteX106" fmla="*/ 310944 w 370641"/>
                <a:gd name="connsiteY106" fmla="*/ 236237 h 370767"/>
                <a:gd name="connsiteX107" fmla="*/ 329994 w 370641"/>
                <a:gd name="connsiteY107" fmla="*/ 220806 h 370767"/>
                <a:gd name="connsiteX108" fmla="*/ 349044 w 370641"/>
                <a:gd name="connsiteY108" fmla="*/ 216044 h 370767"/>
                <a:gd name="connsiteX109" fmla="*/ 355426 w 370641"/>
                <a:gd name="connsiteY109" fmla="*/ 209281 h 370767"/>
                <a:gd name="connsiteX110" fmla="*/ 356950 w 370641"/>
                <a:gd name="connsiteY110" fmla="*/ 179087 h 370767"/>
                <a:gd name="connsiteX111" fmla="*/ 351711 w 370641"/>
                <a:gd name="connsiteY111" fmla="*/ 172229 h 370767"/>
                <a:gd name="connsiteX112" fmla="*/ 332661 w 370641"/>
                <a:gd name="connsiteY112" fmla="*/ 165371 h 370767"/>
                <a:gd name="connsiteX113" fmla="*/ 314849 w 370641"/>
                <a:gd name="connsiteY113" fmla="*/ 146988 h 370767"/>
                <a:gd name="connsiteX114" fmla="*/ 309611 w 370641"/>
                <a:gd name="connsiteY114" fmla="*/ 132891 h 370767"/>
                <a:gd name="connsiteX115" fmla="*/ 311039 w 370641"/>
                <a:gd name="connsiteY115" fmla="*/ 111459 h 370767"/>
                <a:gd name="connsiteX116" fmla="*/ 323041 w 370641"/>
                <a:gd name="connsiteY116" fmla="*/ 91552 h 370767"/>
                <a:gd name="connsiteX117" fmla="*/ 323041 w 370641"/>
                <a:gd name="connsiteY117" fmla="*/ 82027 h 370767"/>
                <a:gd name="connsiteX118" fmla="*/ 303419 w 370641"/>
                <a:gd name="connsiteY118" fmla="*/ 60405 h 370767"/>
                <a:gd name="connsiteX119" fmla="*/ 293037 w 370641"/>
                <a:gd name="connsiteY119" fmla="*/ 58976 h 370767"/>
                <a:gd name="connsiteX120" fmla="*/ 287036 w 370641"/>
                <a:gd name="connsiteY120" fmla="*/ 61834 h 370767"/>
                <a:gd name="connsiteX121" fmla="*/ 273892 w 370641"/>
                <a:gd name="connsiteY121" fmla="*/ 68025 h 370767"/>
                <a:gd name="connsiteX122" fmla="*/ 251127 w 370641"/>
                <a:gd name="connsiteY122" fmla="*/ 68025 h 370767"/>
                <a:gd name="connsiteX123" fmla="*/ 237316 w 370641"/>
                <a:gd name="connsiteY123" fmla="*/ 61453 h 370767"/>
                <a:gd name="connsiteX124" fmla="*/ 221790 w 370641"/>
                <a:gd name="connsiteY124" fmla="*/ 42879 h 370767"/>
                <a:gd name="connsiteX125" fmla="*/ 220361 w 370641"/>
                <a:gd name="connsiteY125" fmla="*/ 36974 h 370767"/>
                <a:gd name="connsiteX126" fmla="*/ 216551 w 370641"/>
                <a:gd name="connsiteY126" fmla="*/ 21734 h 370767"/>
                <a:gd name="connsiteX127" fmla="*/ 210741 w 370641"/>
                <a:gd name="connsiteY127" fmla="*/ 15924 h 370767"/>
                <a:gd name="connsiteX128" fmla="*/ 180642 w 370641"/>
                <a:gd name="connsiteY128" fmla="*/ 14114 h 370767"/>
                <a:gd name="connsiteX129" fmla="*/ 172546 w 370641"/>
                <a:gd name="connsiteY129" fmla="*/ 20210 h 370767"/>
                <a:gd name="connsiteX130" fmla="*/ 165592 w 370641"/>
                <a:gd name="connsiteY130" fmla="*/ 39926 h 370767"/>
                <a:gd name="connsiteX131" fmla="*/ 148352 w 370641"/>
                <a:gd name="connsiteY131" fmla="*/ 56881 h 370767"/>
                <a:gd name="connsiteX132" fmla="*/ 134255 w 370641"/>
                <a:gd name="connsiteY132" fmla="*/ 61929 h 370767"/>
                <a:gd name="connsiteX133" fmla="*/ 110538 w 370641"/>
                <a:gd name="connsiteY133" fmla="*/ 59548 h 370767"/>
                <a:gd name="connsiteX134" fmla="*/ 106728 w 370641"/>
                <a:gd name="connsiteY134" fmla="*/ 57262 h 370767"/>
                <a:gd name="connsiteX135" fmla="*/ 92059 w 370641"/>
                <a:gd name="connsiteY135" fmla="*/ 48308 h 370767"/>
                <a:gd name="connsiteX136" fmla="*/ 82534 w 370641"/>
                <a:gd name="connsiteY136" fmla="*/ 48308 h 370767"/>
                <a:gd name="connsiteX137" fmla="*/ 60437 w 370641"/>
                <a:gd name="connsiteY137" fmla="*/ 68406 h 370767"/>
                <a:gd name="connsiteX138" fmla="*/ 59198 w 370641"/>
                <a:gd name="connsiteY138" fmla="*/ 77931 h 370767"/>
                <a:gd name="connsiteX139" fmla="*/ 67961 w 370641"/>
                <a:gd name="connsiteY139" fmla="*/ 96219 h 370767"/>
                <a:gd name="connsiteX140" fmla="*/ 67390 w 370641"/>
                <a:gd name="connsiteY140" fmla="*/ 122127 h 370767"/>
                <a:gd name="connsiteX141" fmla="*/ 61865 w 370641"/>
                <a:gd name="connsiteY141" fmla="*/ 133748 h 370767"/>
                <a:gd name="connsiteX142" fmla="*/ 42244 w 370641"/>
                <a:gd name="connsiteY142" fmla="*/ 150131 h 370767"/>
                <a:gd name="connsiteX143" fmla="*/ 22527 w 370641"/>
                <a:gd name="connsiteY143" fmla="*/ 154893 h 370767"/>
                <a:gd name="connsiteX144" fmla="*/ 15955 w 370641"/>
                <a:gd name="connsiteY144" fmla="*/ 161942 h 370767"/>
                <a:gd name="connsiteX145" fmla="*/ 14716 w 370641"/>
                <a:gd name="connsiteY145" fmla="*/ 191279 h 370767"/>
                <a:gd name="connsiteX146" fmla="*/ 20527 w 370641"/>
                <a:gd name="connsiteY146" fmla="*/ 198899 h 370767"/>
                <a:gd name="connsiteX147" fmla="*/ 23670 w 370641"/>
                <a:gd name="connsiteY147" fmla="*/ 200042 h 370767"/>
                <a:gd name="connsiteX148" fmla="*/ 39100 w 370641"/>
                <a:gd name="connsiteY148" fmla="*/ 205471 h 370767"/>
                <a:gd name="connsiteX149" fmla="*/ 57007 w 370641"/>
                <a:gd name="connsiteY149" fmla="*/ 224521 h 370767"/>
                <a:gd name="connsiteX150" fmla="*/ 57674 w 370641"/>
                <a:gd name="connsiteY150" fmla="*/ 226807 h 370767"/>
                <a:gd name="connsiteX151" fmla="*/ 62532 w 370641"/>
                <a:gd name="connsiteY151" fmla="*/ 239571 h 370767"/>
                <a:gd name="connsiteX152" fmla="*/ 61675 w 370641"/>
                <a:gd name="connsiteY152" fmla="*/ 258621 h 370767"/>
                <a:gd name="connsiteX153" fmla="*/ 49292 w 370641"/>
                <a:gd name="connsiteY153" fmla="*/ 279194 h 370767"/>
                <a:gd name="connsiteX154" fmla="*/ 49292 w 370641"/>
                <a:gd name="connsiteY154" fmla="*/ 289767 h 370767"/>
                <a:gd name="connsiteX155" fmla="*/ 68342 w 370641"/>
                <a:gd name="connsiteY155" fmla="*/ 311484 h 370767"/>
                <a:gd name="connsiteX156" fmla="*/ 77867 w 370641"/>
                <a:gd name="connsiteY156" fmla="*/ 312723 h 370767"/>
                <a:gd name="connsiteX157" fmla="*/ 80629 w 370641"/>
                <a:gd name="connsiteY157" fmla="*/ 311389 h 370767"/>
                <a:gd name="connsiteX158" fmla="*/ 95298 w 370641"/>
                <a:gd name="connsiteY158" fmla="*/ 304341 h 370767"/>
                <a:gd name="connsiteX159" fmla="*/ 108252 w 370641"/>
                <a:gd name="connsiteY159" fmla="*/ 300626 h 370767"/>
                <a:gd name="connsiteX160" fmla="*/ 185881 w 370641"/>
                <a:gd name="connsiteY160" fmla="*/ 271098 h 370767"/>
                <a:gd name="connsiteX161" fmla="*/ 185881 w 370641"/>
                <a:gd name="connsiteY161" fmla="*/ 271098 h 370767"/>
                <a:gd name="connsiteX162" fmla="*/ 100156 w 370641"/>
                <a:gd name="connsiteY162" fmla="*/ 185373 h 370767"/>
                <a:gd name="connsiteX163" fmla="*/ 185881 w 370641"/>
                <a:gd name="connsiteY163" fmla="*/ 99648 h 370767"/>
                <a:gd name="connsiteX164" fmla="*/ 185881 w 370641"/>
                <a:gd name="connsiteY164" fmla="*/ 99648 h 370767"/>
                <a:gd name="connsiteX165" fmla="*/ 271606 w 370641"/>
                <a:gd name="connsiteY165" fmla="*/ 185373 h 370767"/>
                <a:gd name="connsiteX166" fmla="*/ 271606 w 370641"/>
                <a:gd name="connsiteY166" fmla="*/ 185373 h 370767"/>
                <a:gd name="connsiteX167" fmla="*/ 185881 w 370641"/>
                <a:gd name="connsiteY167" fmla="*/ 271098 h 370767"/>
                <a:gd name="connsiteX168" fmla="*/ 185690 w 370641"/>
                <a:gd name="connsiteY168" fmla="*/ 271098 h 370767"/>
                <a:gd name="connsiteX169" fmla="*/ 185881 w 370641"/>
                <a:gd name="connsiteY169" fmla="*/ 113555 h 370767"/>
                <a:gd name="connsiteX170" fmla="*/ 119663 w 370641"/>
                <a:gd name="connsiteY170" fmla="*/ 190212 h 370767"/>
                <a:gd name="connsiteX171" fmla="*/ 185881 w 370641"/>
                <a:gd name="connsiteY171" fmla="*/ 256430 h 370767"/>
                <a:gd name="connsiteX172" fmla="*/ 185881 w 370641"/>
                <a:gd name="connsiteY172" fmla="*/ 256430 h 370767"/>
                <a:gd name="connsiteX173" fmla="*/ 252356 w 370641"/>
                <a:gd name="connsiteY173" fmla="*/ 180001 h 370767"/>
                <a:gd name="connsiteX174" fmla="*/ 186357 w 370641"/>
                <a:gd name="connsiteY174" fmla="*/ 113555 h 37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70641" h="370767">
                  <a:moveTo>
                    <a:pt x="191977" y="370634"/>
                  </a:moveTo>
                  <a:lnTo>
                    <a:pt x="191500" y="370634"/>
                  </a:lnTo>
                  <a:cubicBezTo>
                    <a:pt x="181975" y="370634"/>
                    <a:pt x="172450" y="369968"/>
                    <a:pt x="160830" y="369206"/>
                  </a:cubicBezTo>
                  <a:cubicBezTo>
                    <a:pt x="151600" y="368530"/>
                    <a:pt x="143885" y="361929"/>
                    <a:pt x="141780" y="352918"/>
                  </a:cubicBezTo>
                  <a:cubicBezTo>
                    <a:pt x="139970" y="346155"/>
                    <a:pt x="138446" y="339392"/>
                    <a:pt x="136827" y="332630"/>
                  </a:cubicBezTo>
                  <a:cubicBezTo>
                    <a:pt x="135932" y="328515"/>
                    <a:pt x="133036" y="325115"/>
                    <a:pt x="129112" y="323581"/>
                  </a:cubicBezTo>
                  <a:lnTo>
                    <a:pt x="123492" y="320914"/>
                  </a:lnTo>
                  <a:lnTo>
                    <a:pt x="114443" y="316628"/>
                  </a:lnTo>
                  <a:cubicBezTo>
                    <a:pt x="110538" y="314437"/>
                    <a:pt x="105775" y="314437"/>
                    <a:pt x="101870" y="316628"/>
                  </a:cubicBezTo>
                  <a:lnTo>
                    <a:pt x="87011" y="323772"/>
                  </a:lnTo>
                  <a:lnTo>
                    <a:pt x="84249" y="325010"/>
                  </a:lnTo>
                  <a:cubicBezTo>
                    <a:pt x="75715" y="329582"/>
                    <a:pt x="65170" y="327867"/>
                    <a:pt x="58531" y="320819"/>
                  </a:cubicBezTo>
                  <a:cubicBezTo>
                    <a:pt x="51102" y="313008"/>
                    <a:pt x="44530" y="305674"/>
                    <a:pt x="38338" y="298340"/>
                  </a:cubicBezTo>
                  <a:cubicBezTo>
                    <a:pt x="31652" y="290691"/>
                    <a:pt x="31109" y="279461"/>
                    <a:pt x="37005" y="271193"/>
                  </a:cubicBezTo>
                  <a:lnTo>
                    <a:pt x="49197" y="250810"/>
                  </a:lnTo>
                  <a:cubicBezTo>
                    <a:pt x="50292" y="249305"/>
                    <a:pt x="50292" y="247267"/>
                    <a:pt x="49197" y="245762"/>
                  </a:cubicBezTo>
                  <a:cubicBezTo>
                    <a:pt x="46977" y="240990"/>
                    <a:pt x="45139" y="236056"/>
                    <a:pt x="43672" y="230998"/>
                  </a:cubicBezTo>
                  <a:lnTo>
                    <a:pt x="42911" y="228807"/>
                  </a:lnTo>
                  <a:cubicBezTo>
                    <a:pt x="41796" y="224283"/>
                    <a:pt x="38395" y="220673"/>
                    <a:pt x="33957" y="219282"/>
                  </a:cubicBezTo>
                  <a:lnTo>
                    <a:pt x="18336" y="213758"/>
                  </a:lnTo>
                  <a:lnTo>
                    <a:pt x="15288" y="212710"/>
                  </a:lnTo>
                  <a:cubicBezTo>
                    <a:pt x="5887" y="209900"/>
                    <a:pt x="-419" y="201080"/>
                    <a:pt x="-47" y="191279"/>
                  </a:cubicBezTo>
                  <a:cubicBezTo>
                    <a:pt x="-47" y="181182"/>
                    <a:pt x="524" y="171086"/>
                    <a:pt x="1286" y="161180"/>
                  </a:cubicBezTo>
                  <a:cubicBezTo>
                    <a:pt x="1839" y="151359"/>
                    <a:pt x="8973" y="143168"/>
                    <a:pt x="18622" y="141273"/>
                  </a:cubicBezTo>
                  <a:lnTo>
                    <a:pt x="38529" y="136510"/>
                  </a:lnTo>
                  <a:cubicBezTo>
                    <a:pt x="42901" y="135472"/>
                    <a:pt x="46463" y="132329"/>
                    <a:pt x="48054" y="128128"/>
                  </a:cubicBezTo>
                  <a:cubicBezTo>
                    <a:pt x="49959" y="124032"/>
                    <a:pt x="51864" y="119841"/>
                    <a:pt x="53959" y="115841"/>
                  </a:cubicBezTo>
                  <a:cubicBezTo>
                    <a:pt x="56379" y="111869"/>
                    <a:pt x="56560" y="106925"/>
                    <a:pt x="54436" y="102792"/>
                  </a:cubicBezTo>
                  <a:cubicBezTo>
                    <a:pt x="51388" y="96696"/>
                    <a:pt x="48435" y="90504"/>
                    <a:pt x="45578" y="84313"/>
                  </a:cubicBezTo>
                  <a:cubicBezTo>
                    <a:pt x="41072" y="75769"/>
                    <a:pt x="42787" y="65273"/>
                    <a:pt x="49768" y="58596"/>
                  </a:cubicBezTo>
                  <a:cubicBezTo>
                    <a:pt x="56817" y="51642"/>
                    <a:pt x="64532" y="44689"/>
                    <a:pt x="72533" y="37831"/>
                  </a:cubicBezTo>
                  <a:cubicBezTo>
                    <a:pt x="79791" y="31621"/>
                    <a:pt x="90278" y="30964"/>
                    <a:pt x="98251" y="36212"/>
                  </a:cubicBezTo>
                  <a:cubicBezTo>
                    <a:pt x="103204" y="39165"/>
                    <a:pt x="107776" y="42117"/>
                    <a:pt x="113014" y="45165"/>
                  </a:cubicBezTo>
                  <a:lnTo>
                    <a:pt x="116824" y="47547"/>
                  </a:lnTo>
                  <a:cubicBezTo>
                    <a:pt x="120330" y="49690"/>
                    <a:pt x="124635" y="50042"/>
                    <a:pt x="128445" y="48499"/>
                  </a:cubicBezTo>
                  <a:lnTo>
                    <a:pt x="142351" y="43546"/>
                  </a:lnTo>
                  <a:cubicBezTo>
                    <a:pt x="146380" y="42393"/>
                    <a:pt x="149581" y="39326"/>
                    <a:pt x="150924" y="35355"/>
                  </a:cubicBezTo>
                  <a:cubicBezTo>
                    <a:pt x="153305" y="28687"/>
                    <a:pt x="155591" y="22019"/>
                    <a:pt x="157972" y="15447"/>
                  </a:cubicBezTo>
                  <a:cubicBezTo>
                    <a:pt x="160630" y="5703"/>
                    <a:pt x="169803" y="-802"/>
                    <a:pt x="179880" y="-78"/>
                  </a:cubicBezTo>
                  <a:cubicBezTo>
                    <a:pt x="190929" y="-78"/>
                    <a:pt x="201121" y="779"/>
                    <a:pt x="211027" y="1731"/>
                  </a:cubicBezTo>
                  <a:cubicBezTo>
                    <a:pt x="220018" y="2627"/>
                    <a:pt x="227391" y="9266"/>
                    <a:pt x="229220" y="18114"/>
                  </a:cubicBezTo>
                  <a:cubicBezTo>
                    <a:pt x="230648" y="23353"/>
                    <a:pt x="231887" y="28592"/>
                    <a:pt x="233125" y="33831"/>
                  </a:cubicBezTo>
                  <a:lnTo>
                    <a:pt x="234458" y="39641"/>
                  </a:lnTo>
                  <a:cubicBezTo>
                    <a:pt x="235420" y="43651"/>
                    <a:pt x="238259" y="46946"/>
                    <a:pt x="242078" y="48499"/>
                  </a:cubicBezTo>
                  <a:cubicBezTo>
                    <a:pt x="246936" y="50880"/>
                    <a:pt x="251603" y="53071"/>
                    <a:pt x="255889" y="55071"/>
                  </a:cubicBezTo>
                  <a:cubicBezTo>
                    <a:pt x="259357" y="56729"/>
                    <a:pt x="263376" y="56729"/>
                    <a:pt x="266843" y="55071"/>
                  </a:cubicBezTo>
                  <a:lnTo>
                    <a:pt x="279702" y="48975"/>
                  </a:lnTo>
                  <a:lnTo>
                    <a:pt x="285703" y="46118"/>
                  </a:lnTo>
                  <a:cubicBezTo>
                    <a:pt x="294551" y="41069"/>
                    <a:pt x="305724" y="42851"/>
                    <a:pt x="312563" y="50404"/>
                  </a:cubicBezTo>
                  <a:cubicBezTo>
                    <a:pt x="319040" y="57072"/>
                    <a:pt x="325708" y="64406"/>
                    <a:pt x="332756" y="72788"/>
                  </a:cubicBezTo>
                  <a:cubicBezTo>
                    <a:pt x="339014" y="80055"/>
                    <a:pt x="339671" y="90600"/>
                    <a:pt x="334375" y="98600"/>
                  </a:cubicBezTo>
                  <a:lnTo>
                    <a:pt x="322279" y="118508"/>
                  </a:lnTo>
                  <a:cubicBezTo>
                    <a:pt x="319993" y="122223"/>
                    <a:pt x="320183" y="123937"/>
                    <a:pt x="321421" y="126128"/>
                  </a:cubicBezTo>
                  <a:lnTo>
                    <a:pt x="321898" y="127080"/>
                  </a:lnTo>
                  <a:lnTo>
                    <a:pt x="327422" y="141844"/>
                  </a:lnTo>
                  <a:cubicBezTo>
                    <a:pt x="328584" y="146302"/>
                    <a:pt x="331918" y="149883"/>
                    <a:pt x="336280" y="151369"/>
                  </a:cubicBezTo>
                  <a:cubicBezTo>
                    <a:pt x="342853" y="153560"/>
                    <a:pt x="349425" y="155941"/>
                    <a:pt x="355902" y="158227"/>
                  </a:cubicBezTo>
                  <a:cubicBezTo>
                    <a:pt x="364846" y="161037"/>
                    <a:pt x="370827" y="169438"/>
                    <a:pt x="370571" y="178801"/>
                  </a:cubicBezTo>
                  <a:cubicBezTo>
                    <a:pt x="370571" y="189564"/>
                    <a:pt x="369808" y="199947"/>
                    <a:pt x="369046" y="209852"/>
                  </a:cubicBezTo>
                  <a:cubicBezTo>
                    <a:pt x="368361" y="219539"/>
                    <a:pt x="361245" y="227550"/>
                    <a:pt x="351711" y="229379"/>
                  </a:cubicBezTo>
                  <a:lnTo>
                    <a:pt x="332661" y="234141"/>
                  </a:lnTo>
                  <a:cubicBezTo>
                    <a:pt x="328403" y="234922"/>
                    <a:pt x="324831" y="237780"/>
                    <a:pt x="323136" y="241761"/>
                  </a:cubicBezTo>
                  <a:lnTo>
                    <a:pt x="321136" y="245952"/>
                  </a:lnTo>
                  <a:cubicBezTo>
                    <a:pt x="319516" y="249572"/>
                    <a:pt x="317802" y="253096"/>
                    <a:pt x="316183" y="256620"/>
                  </a:cubicBezTo>
                  <a:cubicBezTo>
                    <a:pt x="314382" y="260221"/>
                    <a:pt x="314382" y="264450"/>
                    <a:pt x="316183" y="268050"/>
                  </a:cubicBezTo>
                  <a:lnTo>
                    <a:pt x="321040" y="278337"/>
                  </a:lnTo>
                  <a:lnTo>
                    <a:pt x="324946" y="286434"/>
                  </a:lnTo>
                  <a:cubicBezTo>
                    <a:pt x="329622" y="295082"/>
                    <a:pt x="327813" y="305798"/>
                    <a:pt x="320564" y="312437"/>
                  </a:cubicBezTo>
                  <a:cubicBezTo>
                    <a:pt x="313325" y="319390"/>
                    <a:pt x="305705" y="326153"/>
                    <a:pt x="297799" y="332725"/>
                  </a:cubicBezTo>
                  <a:cubicBezTo>
                    <a:pt x="294142" y="336459"/>
                    <a:pt x="289113" y="338526"/>
                    <a:pt x="283893" y="338440"/>
                  </a:cubicBezTo>
                  <a:lnTo>
                    <a:pt x="281797" y="337964"/>
                  </a:lnTo>
                  <a:lnTo>
                    <a:pt x="279035" y="337107"/>
                  </a:lnTo>
                  <a:cubicBezTo>
                    <a:pt x="276692" y="336449"/>
                    <a:pt x="274425" y="335554"/>
                    <a:pt x="272272" y="334440"/>
                  </a:cubicBezTo>
                  <a:cubicBezTo>
                    <a:pt x="268081" y="332058"/>
                    <a:pt x="263890" y="329486"/>
                    <a:pt x="259795" y="326915"/>
                  </a:cubicBezTo>
                  <a:lnTo>
                    <a:pt x="254937" y="323962"/>
                  </a:lnTo>
                  <a:cubicBezTo>
                    <a:pt x="251403" y="321676"/>
                    <a:pt x="246945" y="321352"/>
                    <a:pt x="243126" y="323105"/>
                  </a:cubicBezTo>
                  <a:cubicBezTo>
                    <a:pt x="238078" y="324915"/>
                    <a:pt x="232934" y="326819"/>
                    <a:pt x="227791" y="328534"/>
                  </a:cubicBezTo>
                  <a:cubicBezTo>
                    <a:pt x="223676" y="329734"/>
                    <a:pt x="220409" y="332858"/>
                    <a:pt x="219028" y="336916"/>
                  </a:cubicBezTo>
                  <a:cubicBezTo>
                    <a:pt x="217694" y="340917"/>
                    <a:pt x="216265" y="344917"/>
                    <a:pt x="214837" y="348917"/>
                  </a:cubicBezTo>
                  <a:lnTo>
                    <a:pt x="212646" y="354918"/>
                  </a:lnTo>
                  <a:cubicBezTo>
                    <a:pt x="210103" y="364234"/>
                    <a:pt x="201626" y="370673"/>
                    <a:pt x="191977" y="370634"/>
                  </a:cubicBezTo>
                  <a:close/>
                  <a:moveTo>
                    <a:pt x="108252" y="300626"/>
                  </a:moveTo>
                  <a:cubicBezTo>
                    <a:pt x="112738" y="300664"/>
                    <a:pt x="117148" y="301769"/>
                    <a:pt x="121111" y="303864"/>
                  </a:cubicBezTo>
                  <a:lnTo>
                    <a:pt x="129779" y="307960"/>
                  </a:lnTo>
                  <a:lnTo>
                    <a:pt x="135589" y="310722"/>
                  </a:lnTo>
                  <a:cubicBezTo>
                    <a:pt x="143475" y="314247"/>
                    <a:pt x="149209" y="321324"/>
                    <a:pt x="151019" y="329772"/>
                  </a:cubicBezTo>
                  <a:cubicBezTo>
                    <a:pt x="152543" y="336440"/>
                    <a:pt x="154162" y="343012"/>
                    <a:pt x="155877" y="349680"/>
                  </a:cubicBezTo>
                  <a:cubicBezTo>
                    <a:pt x="156477" y="352680"/>
                    <a:pt x="158935" y="354947"/>
                    <a:pt x="161973" y="355299"/>
                  </a:cubicBezTo>
                  <a:cubicBezTo>
                    <a:pt x="173117" y="356061"/>
                    <a:pt x="182833" y="356538"/>
                    <a:pt x="191977" y="356728"/>
                  </a:cubicBezTo>
                  <a:cubicBezTo>
                    <a:pt x="194929" y="356728"/>
                    <a:pt x="197882" y="356061"/>
                    <a:pt x="199787" y="350632"/>
                  </a:cubicBezTo>
                  <a:lnTo>
                    <a:pt x="201978" y="344631"/>
                  </a:lnTo>
                  <a:cubicBezTo>
                    <a:pt x="203312" y="340631"/>
                    <a:pt x="204740" y="336630"/>
                    <a:pt x="206169" y="332725"/>
                  </a:cubicBezTo>
                  <a:cubicBezTo>
                    <a:pt x="208884" y="324486"/>
                    <a:pt x="215408" y="318066"/>
                    <a:pt x="223695" y="315485"/>
                  </a:cubicBezTo>
                  <a:lnTo>
                    <a:pt x="238840" y="310151"/>
                  </a:lnTo>
                  <a:cubicBezTo>
                    <a:pt x="246746" y="306941"/>
                    <a:pt x="255708" y="307722"/>
                    <a:pt x="262938" y="312246"/>
                  </a:cubicBezTo>
                  <a:lnTo>
                    <a:pt x="267891" y="315294"/>
                  </a:lnTo>
                  <a:cubicBezTo>
                    <a:pt x="271891" y="317675"/>
                    <a:pt x="275797" y="320152"/>
                    <a:pt x="279892" y="322438"/>
                  </a:cubicBezTo>
                  <a:cubicBezTo>
                    <a:pt x="281150" y="323057"/>
                    <a:pt x="282455" y="323572"/>
                    <a:pt x="283798" y="323962"/>
                  </a:cubicBezTo>
                  <a:lnTo>
                    <a:pt x="285703" y="324534"/>
                  </a:lnTo>
                  <a:cubicBezTo>
                    <a:pt x="286703" y="324248"/>
                    <a:pt x="287617" y="323724"/>
                    <a:pt x="288370" y="323009"/>
                  </a:cubicBezTo>
                  <a:cubicBezTo>
                    <a:pt x="296752" y="315961"/>
                    <a:pt x="304181" y="309389"/>
                    <a:pt x="311230" y="302626"/>
                  </a:cubicBezTo>
                  <a:cubicBezTo>
                    <a:pt x="313982" y="300226"/>
                    <a:pt x="314554" y="296168"/>
                    <a:pt x="312563" y="293101"/>
                  </a:cubicBezTo>
                  <a:lnTo>
                    <a:pt x="308753" y="285100"/>
                  </a:lnTo>
                  <a:lnTo>
                    <a:pt x="303800" y="274718"/>
                  </a:lnTo>
                  <a:cubicBezTo>
                    <a:pt x="300228" y="267279"/>
                    <a:pt x="300228" y="258630"/>
                    <a:pt x="303800" y="251191"/>
                  </a:cubicBezTo>
                  <a:lnTo>
                    <a:pt x="308944" y="240428"/>
                  </a:lnTo>
                  <a:lnTo>
                    <a:pt x="310944" y="236237"/>
                  </a:lnTo>
                  <a:cubicBezTo>
                    <a:pt x="314478" y="228360"/>
                    <a:pt x="321555" y="222625"/>
                    <a:pt x="329994" y="220806"/>
                  </a:cubicBezTo>
                  <a:lnTo>
                    <a:pt x="349044" y="216044"/>
                  </a:lnTo>
                  <a:cubicBezTo>
                    <a:pt x="355045" y="214615"/>
                    <a:pt x="355330" y="210615"/>
                    <a:pt x="355426" y="209281"/>
                  </a:cubicBezTo>
                  <a:cubicBezTo>
                    <a:pt x="356188" y="199756"/>
                    <a:pt x="356759" y="189469"/>
                    <a:pt x="356950" y="179087"/>
                  </a:cubicBezTo>
                  <a:cubicBezTo>
                    <a:pt x="357121" y="175829"/>
                    <a:pt x="354902" y="172924"/>
                    <a:pt x="351711" y="172229"/>
                  </a:cubicBezTo>
                  <a:lnTo>
                    <a:pt x="332661" y="165371"/>
                  </a:lnTo>
                  <a:cubicBezTo>
                    <a:pt x="324060" y="162542"/>
                    <a:pt x="317402" y="155674"/>
                    <a:pt x="314849" y="146988"/>
                  </a:cubicBezTo>
                  <a:lnTo>
                    <a:pt x="309611" y="132891"/>
                  </a:lnTo>
                  <a:cubicBezTo>
                    <a:pt x="306067" y="126033"/>
                    <a:pt x="306619" y="117784"/>
                    <a:pt x="311039" y="111459"/>
                  </a:cubicBezTo>
                  <a:lnTo>
                    <a:pt x="323041" y="91552"/>
                  </a:lnTo>
                  <a:cubicBezTo>
                    <a:pt x="325422" y="88828"/>
                    <a:pt x="325422" y="84751"/>
                    <a:pt x="323041" y="82027"/>
                  </a:cubicBezTo>
                  <a:cubicBezTo>
                    <a:pt x="316183" y="73931"/>
                    <a:pt x="309706" y="66787"/>
                    <a:pt x="303419" y="60405"/>
                  </a:cubicBezTo>
                  <a:cubicBezTo>
                    <a:pt x="300886" y="57243"/>
                    <a:pt x="296323" y="56624"/>
                    <a:pt x="293037" y="58976"/>
                  </a:cubicBezTo>
                  <a:lnTo>
                    <a:pt x="287036" y="61834"/>
                  </a:lnTo>
                  <a:cubicBezTo>
                    <a:pt x="282655" y="63930"/>
                    <a:pt x="278368" y="66025"/>
                    <a:pt x="273892" y="68025"/>
                  </a:cubicBezTo>
                  <a:cubicBezTo>
                    <a:pt x="266681" y="71397"/>
                    <a:pt x="258337" y="71397"/>
                    <a:pt x="251127" y="68025"/>
                  </a:cubicBezTo>
                  <a:cubicBezTo>
                    <a:pt x="246460" y="65930"/>
                    <a:pt x="241602" y="63644"/>
                    <a:pt x="237316" y="61453"/>
                  </a:cubicBezTo>
                  <a:cubicBezTo>
                    <a:pt x="229467" y="58100"/>
                    <a:pt x="223695" y="51195"/>
                    <a:pt x="221790" y="42879"/>
                  </a:cubicBezTo>
                  <a:lnTo>
                    <a:pt x="220361" y="36974"/>
                  </a:lnTo>
                  <a:cubicBezTo>
                    <a:pt x="219123" y="31925"/>
                    <a:pt x="217980" y="26782"/>
                    <a:pt x="216551" y="21734"/>
                  </a:cubicBezTo>
                  <a:cubicBezTo>
                    <a:pt x="215122" y="16685"/>
                    <a:pt x="212074" y="16019"/>
                    <a:pt x="210741" y="15924"/>
                  </a:cubicBezTo>
                  <a:cubicBezTo>
                    <a:pt x="201216" y="14971"/>
                    <a:pt x="191691" y="14400"/>
                    <a:pt x="180642" y="14114"/>
                  </a:cubicBezTo>
                  <a:cubicBezTo>
                    <a:pt x="176641" y="14114"/>
                    <a:pt x="174451" y="14971"/>
                    <a:pt x="172546" y="20210"/>
                  </a:cubicBezTo>
                  <a:cubicBezTo>
                    <a:pt x="170641" y="25449"/>
                    <a:pt x="167879" y="33354"/>
                    <a:pt x="165592" y="39926"/>
                  </a:cubicBezTo>
                  <a:cubicBezTo>
                    <a:pt x="162801" y="47956"/>
                    <a:pt x="156430" y="54233"/>
                    <a:pt x="148352" y="56881"/>
                  </a:cubicBezTo>
                  <a:lnTo>
                    <a:pt x="134255" y="61929"/>
                  </a:lnTo>
                  <a:cubicBezTo>
                    <a:pt x="126407" y="64882"/>
                    <a:pt x="117643" y="63996"/>
                    <a:pt x="110538" y="59548"/>
                  </a:cubicBezTo>
                  <a:lnTo>
                    <a:pt x="106728" y="57262"/>
                  </a:lnTo>
                  <a:lnTo>
                    <a:pt x="92059" y="48308"/>
                  </a:lnTo>
                  <a:cubicBezTo>
                    <a:pt x="89297" y="46003"/>
                    <a:pt x="85287" y="46003"/>
                    <a:pt x="82534" y="48308"/>
                  </a:cubicBezTo>
                  <a:cubicBezTo>
                    <a:pt x="74819" y="54976"/>
                    <a:pt x="67390" y="61739"/>
                    <a:pt x="60437" y="68406"/>
                  </a:cubicBezTo>
                  <a:cubicBezTo>
                    <a:pt x="57855" y="70902"/>
                    <a:pt x="57341" y="74855"/>
                    <a:pt x="59198" y="77931"/>
                  </a:cubicBezTo>
                  <a:lnTo>
                    <a:pt x="67961" y="96219"/>
                  </a:lnTo>
                  <a:cubicBezTo>
                    <a:pt x="72152" y="104401"/>
                    <a:pt x="71943" y="114136"/>
                    <a:pt x="67390" y="122127"/>
                  </a:cubicBezTo>
                  <a:cubicBezTo>
                    <a:pt x="65389" y="125937"/>
                    <a:pt x="63580" y="129842"/>
                    <a:pt x="61865" y="133748"/>
                  </a:cubicBezTo>
                  <a:cubicBezTo>
                    <a:pt x="58398" y="142092"/>
                    <a:pt x="51073" y="148207"/>
                    <a:pt x="42244" y="150131"/>
                  </a:cubicBezTo>
                  <a:lnTo>
                    <a:pt x="22527" y="154893"/>
                  </a:lnTo>
                  <a:cubicBezTo>
                    <a:pt x="18917" y="155351"/>
                    <a:pt x="16155" y="158313"/>
                    <a:pt x="15955" y="161942"/>
                  </a:cubicBezTo>
                  <a:cubicBezTo>
                    <a:pt x="15288" y="171467"/>
                    <a:pt x="14907" y="180992"/>
                    <a:pt x="14716" y="191279"/>
                  </a:cubicBezTo>
                  <a:cubicBezTo>
                    <a:pt x="14412" y="194936"/>
                    <a:pt x="16917" y="198223"/>
                    <a:pt x="20527" y="198899"/>
                  </a:cubicBezTo>
                  <a:lnTo>
                    <a:pt x="23670" y="200042"/>
                  </a:lnTo>
                  <a:lnTo>
                    <a:pt x="39100" y="205471"/>
                  </a:lnTo>
                  <a:cubicBezTo>
                    <a:pt x="47873" y="208433"/>
                    <a:pt x="54598" y="215577"/>
                    <a:pt x="57007" y="224521"/>
                  </a:cubicBezTo>
                  <a:lnTo>
                    <a:pt x="57674" y="226807"/>
                  </a:lnTo>
                  <a:cubicBezTo>
                    <a:pt x="58960" y="231179"/>
                    <a:pt x="60579" y="235446"/>
                    <a:pt x="62532" y="239571"/>
                  </a:cubicBezTo>
                  <a:cubicBezTo>
                    <a:pt x="65675" y="245619"/>
                    <a:pt x="65351" y="252877"/>
                    <a:pt x="61675" y="258621"/>
                  </a:cubicBezTo>
                  <a:cubicBezTo>
                    <a:pt x="57579" y="265479"/>
                    <a:pt x="53579" y="272432"/>
                    <a:pt x="49292" y="279194"/>
                  </a:cubicBezTo>
                  <a:cubicBezTo>
                    <a:pt x="46549" y="282186"/>
                    <a:pt x="46549" y="286777"/>
                    <a:pt x="49292" y="289767"/>
                  </a:cubicBezTo>
                  <a:cubicBezTo>
                    <a:pt x="55198" y="296816"/>
                    <a:pt x="61579" y="303959"/>
                    <a:pt x="68342" y="311484"/>
                  </a:cubicBezTo>
                  <a:cubicBezTo>
                    <a:pt x="70743" y="314247"/>
                    <a:pt x="74838" y="314780"/>
                    <a:pt x="77867" y="312723"/>
                  </a:cubicBezTo>
                  <a:lnTo>
                    <a:pt x="80629" y="311389"/>
                  </a:lnTo>
                  <a:cubicBezTo>
                    <a:pt x="85582" y="309103"/>
                    <a:pt x="90154" y="306817"/>
                    <a:pt x="95298" y="304341"/>
                  </a:cubicBezTo>
                  <a:cubicBezTo>
                    <a:pt x="99251" y="302055"/>
                    <a:pt x="103699" y="300788"/>
                    <a:pt x="108252" y="300626"/>
                  </a:cubicBezTo>
                  <a:close/>
                  <a:moveTo>
                    <a:pt x="185881" y="271098"/>
                  </a:moveTo>
                  <a:lnTo>
                    <a:pt x="185881" y="271098"/>
                  </a:lnTo>
                  <a:cubicBezTo>
                    <a:pt x="138532" y="271098"/>
                    <a:pt x="100156" y="232722"/>
                    <a:pt x="100156" y="185373"/>
                  </a:cubicBezTo>
                  <a:cubicBezTo>
                    <a:pt x="100156" y="138025"/>
                    <a:pt x="138532" y="99648"/>
                    <a:pt x="185881" y="99648"/>
                  </a:cubicBezTo>
                  <a:lnTo>
                    <a:pt x="185881" y="99648"/>
                  </a:lnTo>
                  <a:cubicBezTo>
                    <a:pt x="233229" y="99648"/>
                    <a:pt x="271606" y="138025"/>
                    <a:pt x="271606" y="185373"/>
                  </a:cubicBezTo>
                  <a:lnTo>
                    <a:pt x="271606" y="185373"/>
                  </a:lnTo>
                  <a:cubicBezTo>
                    <a:pt x="271606" y="232722"/>
                    <a:pt x="233229" y="271098"/>
                    <a:pt x="185881" y="271098"/>
                  </a:cubicBezTo>
                  <a:cubicBezTo>
                    <a:pt x="185814" y="271098"/>
                    <a:pt x="185757" y="271098"/>
                    <a:pt x="185690" y="271098"/>
                  </a:cubicBezTo>
                  <a:close/>
                  <a:moveTo>
                    <a:pt x="185881" y="113555"/>
                  </a:moveTo>
                  <a:cubicBezTo>
                    <a:pt x="146428" y="116441"/>
                    <a:pt x="116777" y="150760"/>
                    <a:pt x="119663" y="190212"/>
                  </a:cubicBezTo>
                  <a:cubicBezTo>
                    <a:pt x="122254" y="225655"/>
                    <a:pt x="150438" y="253839"/>
                    <a:pt x="185881" y="256430"/>
                  </a:cubicBezTo>
                  <a:lnTo>
                    <a:pt x="185881" y="256430"/>
                  </a:lnTo>
                  <a:cubicBezTo>
                    <a:pt x="225343" y="253677"/>
                    <a:pt x="255108" y="219463"/>
                    <a:pt x="252356" y="180001"/>
                  </a:cubicBezTo>
                  <a:cubicBezTo>
                    <a:pt x="249889" y="144540"/>
                    <a:pt x="221799" y="116260"/>
                    <a:pt x="186357" y="1135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8AA34DE9-E95A-1EC3-7493-828C3A377C12}"/>
                </a:ext>
              </a:extLst>
            </p:cNvPr>
            <p:cNvSpPr/>
            <p:nvPr/>
          </p:nvSpPr>
          <p:spPr>
            <a:xfrm>
              <a:off x="3861454" y="3044236"/>
              <a:ext cx="248418" cy="249006"/>
            </a:xfrm>
            <a:custGeom>
              <a:avLst/>
              <a:gdLst>
                <a:gd name="connsiteX0" fmla="*/ 129960 w 248418"/>
                <a:gd name="connsiteY0" fmla="*/ 248868 h 249006"/>
                <a:gd name="connsiteX1" fmla="*/ 129960 w 248418"/>
                <a:gd name="connsiteY1" fmla="*/ 248868 h 249006"/>
                <a:gd name="connsiteX2" fmla="*/ 109672 w 248418"/>
                <a:gd name="connsiteY2" fmla="*/ 248202 h 249006"/>
                <a:gd name="connsiteX3" fmla="*/ 94813 w 248418"/>
                <a:gd name="connsiteY3" fmla="*/ 235915 h 249006"/>
                <a:gd name="connsiteX4" fmla="*/ 91383 w 248418"/>
                <a:gd name="connsiteY4" fmla="*/ 222580 h 249006"/>
                <a:gd name="connsiteX5" fmla="*/ 87573 w 248418"/>
                <a:gd name="connsiteY5" fmla="*/ 218293 h 249006"/>
                <a:gd name="connsiteX6" fmla="*/ 83763 w 248418"/>
                <a:gd name="connsiteY6" fmla="*/ 216579 h 249006"/>
                <a:gd name="connsiteX7" fmla="*/ 77858 w 248418"/>
                <a:gd name="connsiteY7" fmla="*/ 213817 h 249006"/>
                <a:gd name="connsiteX8" fmla="*/ 71762 w 248418"/>
                <a:gd name="connsiteY8" fmla="*/ 213817 h 249006"/>
                <a:gd name="connsiteX9" fmla="*/ 62237 w 248418"/>
                <a:gd name="connsiteY9" fmla="*/ 218484 h 249006"/>
                <a:gd name="connsiteX10" fmla="*/ 60141 w 248418"/>
                <a:gd name="connsiteY10" fmla="*/ 219532 h 249006"/>
                <a:gd name="connsiteX11" fmla="*/ 40425 w 248418"/>
                <a:gd name="connsiteY11" fmla="*/ 216484 h 249006"/>
                <a:gd name="connsiteX12" fmla="*/ 26804 w 248418"/>
                <a:gd name="connsiteY12" fmla="*/ 201815 h 249006"/>
                <a:gd name="connsiteX13" fmla="*/ 25375 w 248418"/>
                <a:gd name="connsiteY13" fmla="*/ 181146 h 249006"/>
                <a:gd name="connsiteX14" fmla="*/ 33090 w 248418"/>
                <a:gd name="connsiteY14" fmla="*/ 167906 h 249006"/>
                <a:gd name="connsiteX15" fmla="*/ 33567 w 248418"/>
                <a:gd name="connsiteY15" fmla="*/ 167049 h 249006"/>
                <a:gd name="connsiteX16" fmla="*/ 29376 w 248418"/>
                <a:gd name="connsiteY16" fmla="*/ 156571 h 249006"/>
                <a:gd name="connsiteX17" fmla="*/ 28899 w 248418"/>
                <a:gd name="connsiteY17" fmla="*/ 155238 h 249006"/>
                <a:gd name="connsiteX18" fmla="*/ 24518 w 248418"/>
                <a:gd name="connsiteY18" fmla="*/ 150570 h 249006"/>
                <a:gd name="connsiteX19" fmla="*/ 14993 w 248418"/>
                <a:gd name="connsiteY19" fmla="*/ 147427 h 249006"/>
                <a:gd name="connsiteX20" fmla="*/ 11850 w 248418"/>
                <a:gd name="connsiteY20" fmla="*/ 146380 h 249006"/>
                <a:gd name="connsiteX21" fmla="*/ -56 w 248418"/>
                <a:gd name="connsiteY21" fmla="*/ 130092 h 249006"/>
                <a:gd name="connsiteX22" fmla="*/ 515 w 248418"/>
                <a:gd name="connsiteY22" fmla="*/ 110184 h 249006"/>
                <a:gd name="connsiteX23" fmla="*/ 13564 w 248418"/>
                <a:gd name="connsiteY23" fmla="*/ 94754 h 249006"/>
                <a:gd name="connsiteX24" fmla="*/ 26613 w 248418"/>
                <a:gd name="connsiteY24" fmla="*/ 91420 h 249006"/>
                <a:gd name="connsiteX25" fmla="*/ 31376 w 248418"/>
                <a:gd name="connsiteY25" fmla="*/ 87229 h 249006"/>
                <a:gd name="connsiteX26" fmla="*/ 35186 w 248418"/>
                <a:gd name="connsiteY26" fmla="*/ 78942 h 249006"/>
                <a:gd name="connsiteX27" fmla="*/ 35186 w 248418"/>
                <a:gd name="connsiteY27" fmla="*/ 72561 h 249006"/>
                <a:gd name="connsiteX28" fmla="*/ 29185 w 248418"/>
                <a:gd name="connsiteY28" fmla="*/ 60464 h 249006"/>
                <a:gd name="connsiteX29" fmla="*/ 32138 w 248418"/>
                <a:gd name="connsiteY29" fmla="*/ 40747 h 249006"/>
                <a:gd name="connsiteX30" fmla="*/ 46997 w 248418"/>
                <a:gd name="connsiteY30" fmla="*/ 26841 h 249006"/>
                <a:gd name="connsiteX31" fmla="*/ 66809 w 248418"/>
                <a:gd name="connsiteY31" fmla="*/ 25222 h 249006"/>
                <a:gd name="connsiteX32" fmla="*/ 76334 w 248418"/>
                <a:gd name="connsiteY32" fmla="*/ 31032 h 249006"/>
                <a:gd name="connsiteX33" fmla="*/ 78715 w 248418"/>
                <a:gd name="connsiteY33" fmla="*/ 32460 h 249006"/>
                <a:gd name="connsiteX34" fmla="*/ 84335 w 248418"/>
                <a:gd name="connsiteY34" fmla="*/ 32460 h 249006"/>
                <a:gd name="connsiteX35" fmla="*/ 93384 w 248418"/>
                <a:gd name="connsiteY35" fmla="*/ 29127 h 249006"/>
                <a:gd name="connsiteX36" fmla="*/ 97480 w 248418"/>
                <a:gd name="connsiteY36" fmla="*/ 25126 h 249006"/>
                <a:gd name="connsiteX37" fmla="*/ 101861 w 248418"/>
                <a:gd name="connsiteY37" fmla="*/ 11982 h 249006"/>
                <a:gd name="connsiteX38" fmla="*/ 118530 w 248418"/>
                <a:gd name="connsiteY38" fmla="*/ -115 h 249006"/>
                <a:gd name="connsiteX39" fmla="*/ 139104 w 248418"/>
                <a:gd name="connsiteY39" fmla="*/ 838 h 249006"/>
                <a:gd name="connsiteX40" fmla="*/ 153391 w 248418"/>
                <a:gd name="connsiteY40" fmla="*/ 13220 h 249006"/>
                <a:gd name="connsiteX41" fmla="*/ 156154 w 248418"/>
                <a:gd name="connsiteY41" fmla="*/ 23412 h 249006"/>
                <a:gd name="connsiteX42" fmla="*/ 157106 w 248418"/>
                <a:gd name="connsiteY42" fmla="*/ 27412 h 249006"/>
                <a:gd name="connsiteX43" fmla="*/ 160821 w 248418"/>
                <a:gd name="connsiteY43" fmla="*/ 31508 h 249006"/>
                <a:gd name="connsiteX44" fmla="*/ 170346 w 248418"/>
                <a:gd name="connsiteY44" fmla="*/ 35699 h 249006"/>
                <a:gd name="connsiteX45" fmla="*/ 175584 w 248418"/>
                <a:gd name="connsiteY45" fmla="*/ 35699 h 249006"/>
                <a:gd name="connsiteX46" fmla="*/ 183966 w 248418"/>
                <a:gd name="connsiteY46" fmla="*/ 31603 h 249006"/>
                <a:gd name="connsiteX47" fmla="*/ 187872 w 248418"/>
                <a:gd name="connsiteY47" fmla="*/ 29698 h 249006"/>
                <a:gd name="connsiteX48" fmla="*/ 208350 w 248418"/>
                <a:gd name="connsiteY48" fmla="*/ 32746 h 249006"/>
                <a:gd name="connsiteX49" fmla="*/ 221971 w 248418"/>
                <a:gd name="connsiteY49" fmla="*/ 47415 h 249006"/>
                <a:gd name="connsiteX50" fmla="*/ 223495 w 248418"/>
                <a:gd name="connsiteY50" fmla="*/ 67132 h 249006"/>
                <a:gd name="connsiteX51" fmla="*/ 215685 w 248418"/>
                <a:gd name="connsiteY51" fmla="*/ 80371 h 249006"/>
                <a:gd name="connsiteX52" fmla="*/ 215685 w 248418"/>
                <a:gd name="connsiteY52" fmla="*/ 82943 h 249006"/>
                <a:gd name="connsiteX53" fmla="*/ 215685 w 248418"/>
                <a:gd name="connsiteY53" fmla="*/ 83895 h 249006"/>
                <a:gd name="connsiteX54" fmla="*/ 219495 w 248418"/>
                <a:gd name="connsiteY54" fmla="*/ 93420 h 249006"/>
                <a:gd name="connsiteX55" fmla="*/ 223876 w 248418"/>
                <a:gd name="connsiteY55" fmla="*/ 98278 h 249006"/>
                <a:gd name="connsiteX56" fmla="*/ 236830 w 248418"/>
                <a:gd name="connsiteY56" fmla="*/ 102660 h 249006"/>
                <a:gd name="connsiteX57" fmla="*/ 248355 w 248418"/>
                <a:gd name="connsiteY57" fmla="*/ 118376 h 249006"/>
                <a:gd name="connsiteX58" fmla="*/ 247594 w 248418"/>
                <a:gd name="connsiteY58" fmla="*/ 138950 h 249006"/>
                <a:gd name="connsiteX59" fmla="*/ 235021 w 248418"/>
                <a:gd name="connsiteY59" fmla="*/ 154285 h 249006"/>
                <a:gd name="connsiteX60" fmla="*/ 222162 w 248418"/>
                <a:gd name="connsiteY60" fmla="*/ 157619 h 249006"/>
                <a:gd name="connsiteX61" fmla="*/ 217875 w 248418"/>
                <a:gd name="connsiteY61" fmla="*/ 161429 h 249006"/>
                <a:gd name="connsiteX62" fmla="*/ 213399 w 248418"/>
                <a:gd name="connsiteY62" fmla="*/ 170954 h 249006"/>
                <a:gd name="connsiteX63" fmla="*/ 213399 w 248418"/>
                <a:gd name="connsiteY63" fmla="*/ 176478 h 249006"/>
                <a:gd name="connsiteX64" fmla="*/ 219304 w 248418"/>
                <a:gd name="connsiteY64" fmla="*/ 188385 h 249006"/>
                <a:gd name="connsiteX65" fmla="*/ 216161 w 248418"/>
                <a:gd name="connsiteY65" fmla="*/ 208387 h 249006"/>
                <a:gd name="connsiteX66" fmla="*/ 201302 w 248418"/>
                <a:gd name="connsiteY66" fmla="*/ 221913 h 249006"/>
                <a:gd name="connsiteX67" fmla="*/ 190539 w 248418"/>
                <a:gd name="connsiteY67" fmla="*/ 226485 h 249006"/>
                <a:gd name="connsiteX68" fmla="*/ 188443 w 248418"/>
                <a:gd name="connsiteY68" fmla="*/ 226485 h 249006"/>
                <a:gd name="connsiteX69" fmla="*/ 186729 w 248418"/>
                <a:gd name="connsiteY69" fmla="*/ 225913 h 249006"/>
                <a:gd name="connsiteX70" fmla="*/ 181776 w 248418"/>
                <a:gd name="connsiteY70" fmla="*/ 224008 h 249006"/>
                <a:gd name="connsiteX71" fmla="*/ 173298 w 248418"/>
                <a:gd name="connsiteY71" fmla="*/ 219150 h 249006"/>
                <a:gd name="connsiteX72" fmla="*/ 170155 w 248418"/>
                <a:gd name="connsiteY72" fmla="*/ 217245 h 249006"/>
                <a:gd name="connsiteX73" fmla="*/ 164536 w 248418"/>
                <a:gd name="connsiteY73" fmla="*/ 217245 h 249006"/>
                <a:gd name="connsiteX74" fmla="*/ 154439 w 248418"/>
                <a:gd name="connsiteY74" fmla="*/ 221056 h 249006"/>
                <a:gd name="connsiteX75" fmla="*/ 150248 w 248418"/>
                <a:gd name="connsiteY75" fmla="*/ 225056 h 249006"/>
                <a:gd name="connsiteX76" fmla="*/ 146247 w 248418"/>
                <a:gd name="connsiteY76" fmla="*/ 236962 h 249006"/>
                <a:gd name="connsiteX77" fmla="*/ 129960 w 248418"/>
                <a:gd name="connsiteY77" fmla="*/ 248868 h 249006"/>
                <a:gd name="connsiteX78" fmla="*/ 74620 w 248418"/>
                <a:gd name="connsiteY78" fmla="*/ 198767 h 249006"/>
                <a:gd name="connsiteX79" fmla="*/ 84145 w 248418"/>
                <a:gd name="connsiteY79" fmla="*/ 200958 h 249006"/>
                <a:gd name="connsiteX80" fmla="*/ 89764 w 248418"/>
                <a:gd name="connsiteY80" fmla="*/ 203530 h 249006"/>
                <a:gd name="connsiteX81" fmla="*/ 93765 w 248418"/>
                <a:gd name="connsiteY81" fmla="*/ 205339 h 249006"/>
                <a:gd name="connsiteX82" fmla="*/ 105385 w 248418"/>
                <a:gd name="connsiteY82" fmla="*/ 219150 h 249006"/>
                <a:gd name="connsiteX83" fmla="*/ 108719 w 248418"/>
                <a:gd name="connsiteY83" fmla="*/ 232105 h 249006"/>
                <a:gd name="connsiteX84" fmla="*/ 110624 w 248418"/>
                <a:gd name="connsiteY84" fmla="*/ 233914 h 249006"/>
                <a:gd name="connsiteX85" fmla="*/ 130150 w 248418"/>
                <a:gd name="connsiteY85" fmla="*/ 234581 h 249006"/>
                <a:gd name="connsiteX86" fmla="*/ 132913 w 248418"/>
                <a:gd name="connsiteY86" fmla="*/ 232200 h 249006"/>
                <a:gd name="connsiteX87" fmla="*/ 136913 w 248418"/>
                <a:gd name="connsiteY87" fmla="*/ 220389 h 249006"/>
                <a:gd name="connsiteX88" fmla="*/ 149772 w 248418"/>
                <a:gd name="connsiteY88" fmla="*/ 207435 h 249006"/>
                <a:gd name="connsiteX89" fmla="*/ 159297 w 248418"/>
                <a:gd name="connsiteY89" fmla="*/ 203720 h 249006"/>
                <a:gd name="connsiteX90" fmla="*/ 177394 w 248418"/>
                <a:gd name="connsiteY90" fmla="*/ 205053 h 249006"/>
                <a:gd name="connsiteX91" fmla="*/ 180538 w 248418"/>
                <a:gd name="connsiteY91" fmla="*/ 206959 h 249006"/>
                <a:gd name="connsiteX92" fmla="*/ 188443 w 248418"/>
                <a:gd name="connsiteY92" fmla="*/ 211626 h 249006"/>
                <a:gd name="connsiteX93" fmla="*/ 190634 w 248418"/>
                <a:gd name="connsiteY93" fmla="*/ 212388 h 249006"/>
                <a:gd name="connsiteX94" fmla="*/ 190634 w 248418"/>
                <a:gd name="connsiteY94" fmla="*/ 212388 h 249006"/>
                <a:gd name="connsiteX95" fmla="*/ 191491 w 248418"/>
                <a:gd name="connsiteY95" fmla="*/ 211721 h 249006"/>
                <a:gd name="connsiteX96" fmla="*/ 205874 w 248418"/>
                <a:gd name="connsiteY96" fmla="*/ 198672 h 249006"/>
                <a:gd name="connsiteX97" fmla="*/ 205874 w 248418"/>
                <a:gd name="connsiteY97" fmla="*/ 195148 h 249006"/>
                <a:gd name="connsiteX98" fmla="*/ 200730 w 248418"/>
                <a:gd name="connsiteY98" fmla="*/ 182860 h 249006"/>
                <a:gd name="connsiteX99" fmla="*/ 200730 w 248418"/>
                <a:gd name="connsiteY99" fmla="*/ 165334 h 249006"/>
                <a:gd name="connsiteX100" fmla="*/ 205207 w 248418"/>
                <a:gd name="connsiteY100" fmla="*/ 155809 h 249006"/>
                <a:gd name="connsiteX101" fmla="*/ 218923 w 248418"/>
                <a:gd name="connsiteY101" fmla="*/ 144189 h 249006"/>
                <a:gd name="connsiteX102" fmla="*/ 231687 w 248418"/>
                <a:gd name="connsiteY102" fmla="*/ 140855 h 249006"/>
                <a:gd name="connsiteX103" fmla="*/ 233973 w 248418"/>
                <a:gd name="connsiteY103" fmla="*/ 138569 h 249006"/>
                <a:gd name="connsiteX104" fmla="*/ 234735 w 248418"/>
                <a:gd name="connsiteY104" fmla="*/ 118852 h 249006"/>
                <a:gd name="connsiteX105" fmla="*/ 232830 w 248418"/>
                <a:gd name="connsiteY105" fmla="*/ 116757 h 249006"/>
                <a:gd name="connsiteX106" fmla="*/ 220162 w 248418"/>
                <a:gd name="connsiteY106" fmla="*/ 112375 h 249006"/>
                <a:gd name="connsiteX107" fmla="*/ 206731 w 248418"/>
                <a:gd name="connsiteY107" fmla="*/ 98945 h 249006"/>
                <a:gd name="connsiteX108" fmla="*/ 203207 w 248418"/>
                <a:gd name="connsiteY108" fmla="*/ 89992 h 249006"/>
                <a:gd name="connsiteX109" fmla="*/ 204064 w 248418"/>
                <a:gd name="connsiteY109" fmla="*/ 73608 h 249006"/>
                <a:gd name="connsiteX110" fmla="*/ 211780 w 248418"/>
                <a:gd name="connsiteY110" fmla="*/ 60464 h 249006"/>
                <a:gd name="connsiteX111" fmla="*/ 211780 w 248418"/>
                <a:gd name="connsiteY111" fmla="*/ 57225 h 249006"/>
                <a:gd name="connsiteX112" fmla="*/ 198825 w 248418"/>
                <a:gd name="connsiteY112" fmla="*/ 43319 h 249006"/>
                <a:gd name="connsiteX113" fmla="*/ 194730 w 248418"/>
                <a:gd name="connsiteY113" fmla="*/ 43319 h 249006"/>
                <a:gd name="connsiteX114" fmla="*/ 190920 w 248418"/>
                <a:gd name="connsiteY114" fmla="*/ 45224 h 249006"/>
                <a:gd name="connsiteX115" fmla="*/ 181680 w 248418"/>
                <a:gd name="connsiteY115" fmla="*/ 49510 h 249006"/>
                <a:gd name="connsiteX116" fmla="*/ 164631 w 248418"/>
                <a:gd name="connsiteY116" fmla="*/ 49510 h 249006"/>
                <a:gd name="connsiteX117" fmla="*/ 155106 w 248418"/>
                <a:gd name="connsiteY117" fmla="*/ 45224 h 249006"/>
                <a:gd name="connsiteX118" fmla="*/ 143580 w 248418"/>
                <a:gd name="connsiteY118" fmla="*/ 31699 h 249006"/>
                <a:gd name="connsiteX119" fmla="*/ 142533 w 248418"/>
                <a:gd name="connsiteY119" fmla="*/ 27698 h 249006"/>
                <a:gd name="connsiteX120" fmla="*/ 139961 w 248418"/>
                <a:gd name="connsiteY120" fmla="*/ 18173 h 249006"/>
                <a:gd name="connsiteX121" fmla="*/ 138247 w 248418"/>
                <a:gd name="connsiteY121" fmla="*/ 16173 h 249006"/>
                <a:gd name="connsiteX122" fmla="*/ 118625 w 248418"/>
                <a:gd name="connsiteY122" fmla="*/ 15220 h 249006"/>
                <a:gd name="connsiteX123" fmla="*/ 115672 w 248418"/>
                <a:gd name="connsiteY123" fmla="*/ 17697 h 249006"/>
                <a:gd name="connsiteX124" fmla="*/ 111291 w 248418"/>
                <a:gd name="connsiteY124" fmla="*/ 30651 h 249006"/>
                <a:gd name="connsiteX125" fmla="*/ 98718 w 248418"/>
                <a:gd name="connsiteY125" fmla="*/ 43509 h 249006"/>
                <a:gd name="connsiteX126" fmla="*/ 89193 w 248418"/>
                <a:gd name="connsiteY126" fmla="*/ 46939 h 249006"/>
                <a:gd name="connsiteX127" fmla="*/ 71476 w 248418"/>
                <a:gd name="connsiteY127" fmla="*/ 45415 h 249006"/>
                <a:gd name="connsiteX128" fmla="*/ 69095 w 248418"/>
                <a:gd name="connsiteY128" fmla="*/ 43986 h 249006"/>
                <a:gd name="connsiteX129" fmla="*/ 59570 w 248418"/>
                <a:gd name="connsiteY129" fmla="*/ 38175 h 249006"/>
                <a:gd name="connsiteX130" fmla="*/ 56331 w 248418"/>
                <a:gd name="connsiteY130" fmla="*/ 38175 h 249006"/>
                <a:gd name="connsiteX131" fmla="*/ 42139 w 248418"/>
                <a:gd name="connsiteY131" fmla="*/ 51510 h 249006"/>
                <a:gd name="connsiteX132" fmla="*/ 42139 w 248418"/>
                <a:gd name="connsiteY132" fmla="*/ 54940 h 249006"/>
                <a:gd name="connsiteX133" fmla="*/ 47949 w 248418"/>
                <a:gd name="connsiteY133" fmla="*/ 66750 h 249006"/>
                <a:gd name="connsiteX134" fmla="*/ 47949 w 248418"/>
                <a:gd name="connsiteY134" fmla="*/ 85800 h 249006"/>
                <a:gd name="connsiteX135" fmla="*/ 44425 w 248418"/>
                <a:gd name="connsiteY135" fmla="*/ 93325 h 249006"/>
                <a:gd name="connsiteX136" fmla="*/ 30042 w 248418"/>
                <a:gd name="connsiteY136" fmla="*/ 105613 h 249006"/>
                <a:gd name="connsiteX137" fmla="*/ 17184 w 248418"/>
                <a:gd name="connsiteY137" fmla="*/ 108946 h 249006"/>
                <a:gd name="connsiteX138" fmla="*/ 14803 w 248418"/>
                <a:gd name="connsiteY138" fmla="*/ 111423 h 249006"/>
                <a:gd name="connsiteX139" fmla="*/ 14231 w 248418"/>
                <a:gd name="connsiteY139" fmla="*/ 130473 h 249006"/>
                <a:gd name="connsiteX140" fmla="*/ 16422 w 248418"/>
                <a:gd name="connsiteY140" fmla="*/ 133140 h 249006"/>
                <a:gd name="connsiteX141" fmla="*/ 19565 w 248418"/>
                <a:gd name="connsiteY141" fmla="*/ 134188 h 249006"/>
                <a:gd name="connsiteX142" fmla="*/ 28614 w 248418"/>
                <a:gd name="connsiteY142" fmla="*/ 137235 h 249006"/>
                <a:gd name="connsiteX143" fmla="*/ 42139 w 248418"/>
                <a:gd name="connsiteY143" fmla="*/ 150951 h 249006"/>
                <a:gd name="connsiteX144" fmla="*/ 42615 w 248418"/>
                <a:gd name="connsiteY144" fmla="*/ 152380 h 249006"/>
                <a:gd name="connsiteX145" fmla="*/ 45759 w 248418"/>
                <a:gd name="connsiteY145" fmla="*/ 160381 h 249006"/>
                <a:gd name="connsiteX146" fmla="*/ 45759 w 248418"/>
                <a:gd name="connsiteY146" fmla="*/ 175050 h 249006"/>
                <a:gd name="connsiteX147" fmla="*/ 37758 w 248418"/>
                <a:gd name="connsiteY147" fmla="*/ 188766 h 249006"/>
                <a:gd name="connsiteX148" fmla="*/ 37758 w 248418"/>
                <a:gd name="connsiteY148" fmla="*/ 192766 h 249006"/>
                <a:gd name="connsiteX149" fmla="*/ 50712 w 248418"/>
                <a:gd name="connsiteY149" fmla="*/ 206768 h 249006"/>
                <a:gd name="connsiteX150" fmla="*/ 53950 w 248418"/>
                <a:gd name="connsiteY150" fmla="*/ 206768 h 249006"/>
                <a:gd name="connsiteX151" fmla="*/ 56141 w 248418"/>
                <a:gd name="connsiteY151" fmla="*/ 205720 h 249006"/>
                <a:gd name="connsiteX152" fmla="*/ 65666 w 248418"/>
                <a:gd name="connsiteY152" fmla="*/ 201148 h 249006"/>
                <a:gd name="connsiteX153" fmla="*/ 74620 w 248418"/>
                <a:gd name="connsiteY153" fmla="*/ 198767 h 249006"/>
                <a:gd name="connsiteX154" fmla="*/ 124530 w 248418"/>
                <a:gd name="connsiteY154" fmla="*/ 179050 h 249006"/>
                <a:gd name="connsiteX155" fmla="*/ 70143 w 248418"/>
                <a:gd name="connsiteY155" fmla="*/ 125234 h 249006"/>
                <a:gd name="connsiteX156" fmla="*/ 126178 w 248418"/>
                <a:gd name="connsiteY156" fmla="*/ 72342 h 249006"/>
                <a:gd name="connsiteX157" fmla="*/ 179013 w 248418"/>
                <a:gd name="connsiteY157" fmla="*/ 123996 h 249006"/>
                <a:gd name="connsiteX158" fmla="*/ 179013 w 248418"/>
                <a:gd name="connsiteY158" fmla="*/ 123996 h 249006"/>
                <a:gd name="connsiteX159" fmla="*/ 125197 w 248418"/>
                <a:gd name="connsiteY159" fmla="*/ 179050 h 249006"/>
                <a:gd name="connsiteX160" fmla="*/ 124530 w 248418"/>
                <a:gd name="connsiteY160" fmla="*/ 84562 h 249006"/>
                <a:gd name="connsiteX161" fmla="*/ 124530 w 248418"/>
                <a:gd name="connsiteY161" fmla="*/ 84562 h 249006"/>
                <a:gd name="connsiteX162" fmla="*/ 84745 w 248418"/>
                <a:gd name="connsiteY162" fmla="*/ 124977 h 249006"/>
                <a:gd name="connsiteX163" fmla="*/ 96813 w 248418"/>
                <a:gd name="connsiteY163" fmla="*/ 153333 h 249006"/>
                <a:gd name="connsiteX164" fmla="*/ 125388 w 248418"/>
                <a:gd name="connsiteY164" fmla="*/ 164763 h 249006"/>
                <a:gd name="connsiteX165" fmla="*/ 165107 w 248418"/>
                <a:gd name="connsiteY165" fmla="*/ 124186 h 249006"/>
                <a:gd name="connsiteX166" fmla="*/ 165107 w 248418"/>
                <a:gd name="connsiteY166" fmla="*/ 124186 h 249006"/>
                <a:gd name="connsiteX167" fmla="*/ 124540 w 248418"/>
                <a:gd name="connsiteY167" fmla="*/ 84562 h 249006"/>
                <a:gd name="connsiteX168" fmla="*/ 124530 w 248418"/>
                <a:gd name="connsiteY168" fmla="*/ 84562 h 24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48418" h="249006">
                  <a:moveTo>
                    <a:pt x="129960" y="248868"/>
                  </a:moveTo>
                  <a:lnTo>
                    <a:pt x="129960" y="248868"/>
                  </a:lnTo>
                  <a:cubicBezTo>
                    <a:pt x="123197" y="248868"/>
                    <a:pt x="116434" y="248868"/>
                    <a:pt x="109672" y="248202"/>
                  </a:cubicBezTo>
                  <a:cubicBezTo>
                    <a:pt x="102575" y="247764"/>
                    <a:pt x="96575" y="242801"/>
                    <a:pt x="94813" y="235915"/>
                  </a:cubicBezTo>
                  <a:lnTo>
                    <a:pt x="91383" y="222580"/>
                  </a:lnTo>
                  <a:cubicBezTo>
                    <a:pt x="90907" y="220608"/>
                    <a:pt x="89479" y="218998"/>
                    <a:pt x="87573" y="218293"/>
                  </a:cubicBezTo>
                  <a:lnTo>
                    <a:pt x="83763" y="216579"/>
                  </a:lnTo>
                  <a:lnTo>
                    <a:pt x="77858" y="213817"/>
                  </a:lnTo>
                  <a:cubicBezTo>
                    <a:pt x="75963" y="212769"/>
                    <a:pt x="73657" y="212769"/>
                    <a:pt x="71762" y="213817"/>
                  </a:cubicBezTo>
                  <a:cubicBezTo>
                    <a:pt x="68714" y="215436"/>
                    <a:pt x="65571" y="216960"/>
                    <a:pt x="62237" y="218484"/>
                  </a:cubicBezTo>
                  <a:lnTo>
                    <a:pt x="60141" y="219532"/>
                  </a:lnTo>
                  <a:cubicBezTo>
                    <a:pt x="53636" y="223094"/>
                    <a:pt x="45549" y="221846"/>
                    <a:pt x="40425" y="216484"/>
                  </a:cubicBezTo>
                  <a:cubicBezTo>
                    <a:pt x="35377" y="211435"/>
                    <a:pt x="30900" y="206959"/>
                    <a:pt x="26804" y="201815"/>
                  </a:cubicBezTo>
                  <a:cubicBezTo>
                    <a:pt x="21718" y="196033"/>
                    <a:pt x="21127" y="187565"/>
                    <a:pt x="25375" y="181146"/>
                  </a:cubicBezTo>
                  <a:cubicBezTo>
                    <a:pt x="28042" y="176764"/>
                    <a:pt x="30519" y="172288"/>
                    <a:pt x="33090" y="167906"/>
                  </a:cubicBezTo>
                  <a:lnTo>
                    <a:pt x="33567" y="167049"/>
                  </a:lnTo>
                  <a:cubicBezTo>
                    <a:pt x="31909" y="163667"/>
                    <a:pt x="30509" y="160162"/>
                    <a:pt x="29376" y="156571"/>
                  </a:cubicBezTo>
                  <a:lnTo>
                    <a:pt x="28899" y="155238"/>
                  </a:lnTo>
                  <a:cubicBezTo>
                    <a:pt x="28385" y="153009"/>
                    <a:pt x="26709" y="151228"/>
                    <a:pt x="24518" y="150570"/>
                  </a:cubicBezTo>
                  <a:lnTo>
                    <a:pt x="14993" y="147427"/>
                  </a:lnTo>
                  <a:lnTo>
                    <a:pt x="11850" y="146380"/>
                  </a:lnTo>
                  <a:cubicBezTo>
                    <a:pt x="4630" y="144303"/>
                    <a:pt x="-266" y="137597"/>
                    <a:pt x="-56" y="130092"/>
                  </a:cubicBezTo>
                  <a:cubicBezTo>
                    <a:pt x="-56" y="123519"/>
                    <a:pt x="-56" y="116852"/>
                    <a:pt x="515" y="110184"/>
                  </a:cubicBezTo>
                  <a:cubicBezTo>
                    <a:pt x="925" y="102707"/>
                    <a:pt x="6259" y="96402"/>
                    <a:pt x="13564" y="94754"/>
                  </a:cubicBezTo>
                  <a:lnTo>
                    <a:pt x="26613" y="91420"/>
                  </a:lnTo>
                  <a:cubicBezTo>
                    <a:pt x="28814" y="90934"/>
                    <a:pt x="30614" y="89353"/>
                    <a:pt x="31376" y="87229"/>
                  </a:cubicBezTo>
                  <a:cubicBezTo>
                    <a:pt x="32614" y="84467"/>
                    <a:pt x="33853" y="81705"/>
                    <a:pt x="35186" y="78942"/>
                  </a:cubicBezTo>
                  <a:cubicBezTo>
                    <a:pt x="36329" y="76971"/>
                    <a:pt x="36329" y="74533"/>
                    <a:pt x="35186" y="72561"/>
                  </a:cubicBezTo>
                  <a:cubicBezTo>
                    <a:pt x="33090" y="68560"/>
                    <a:pt x="31186" y="64560"/>
                    <a:pt x="29185" y="60464"/>
                  </a:cubicBezTo>
                  <a:cubicBezTo>
                    <a:pt x="25699" y="53959"/>
                    <a:pt x="26899" y="45938"/>
                    <a:pt x="32138" y="40747"/>
                  </a:cubicBezTo>
                  <a:cubicBezTo>
                    <a:pt x="36805" y="36080"/>
                    <a:pt x="41663" y="31222"/>
                    <a:pt x="46997" y="26841"/>
                  </a:cubicBezTo>
                  <a:cubicBezTo>
                    <a:pt x="52493" y="21926"/>
                    <a:pt x="60589" y="21269"/>
                    <a:pt x="66809" y="25222"/>
                  </a:cubicBezTo>
                  <a:lnTo>
                    <a:pt x="76334" y="31032"/>
                  </a:lnTo>
                  <a:lnTo>
                    <a:pt x="78715" y="32460"/>
                  </a:lnTo>
                  <a:cubicBezTo>
                    <a:pt x="80468" y="33413"/>
                    <a:pt x="82582" y="33413"/>
                    <a:pt x="84335" y="32460"/>
                  </a:cubicBezTo>
                  <a:lnTo>
                    <a:pt x="93384" y="29127"/>
                  </a:lnTo>
                  <a:cubicBezTo>
                    <a:pt x="95308" y="28517"/>
                    <a:pt x="96822" y="27031"/>
                    <a:pt x="97480" y="25126"/>
                  </a:cubicBezTo>
                  <a:cubicBezTo>
                    <a:pt x="98908" y="20745"/>
                    <a:pt x="100432" y="16363"/>
                    <a:pt x="101861" y="11982"/>
                  </a:cubicBezTo>
                  <a:cubicBezTo>
                    <a:pt x="103899" y="4543"/>
                    <a:pt x="110824" y="-477"/>
                    <a:pt x="118530" y="-115"/>
                  </a:cubicBezTo>
                  <a:cubicBezTo>
                    <a:pt x="125673" y="-115"/>
                    <a:pt x="132627" y="361"/>
                    <a:pt x="139104" y="838"/>
                  </a:cubicBezTo>
                  <a:cubicBezTo>
                    <a:pt x="146057" y="1409"/>
                    <a:pt x="151839" y="6419"/>
                    <a:pt x="153391" y="13220"/>
                  </a:cubicBezTo>
                  <a:cubicBezTo>
                    <a:pt x="154439" y="16649"/>
                    <a:pt x="155296" y="20078"/>
                    <a:pt x="156154" y="23412"/>
                  </a:cubicBezTo>
                  <a:lnTo>
                    <a:pt x="157106" y="27412"/>
                  </a:lnTo>
                  <a:cubicBezTo>
                    <a:pt x="157592" y="29308"/>
                    <a:pt x="158982" y="30841"/>
                    <a:pt x="160821" y="31508"/>
                  </a:cubicBezTo>
                  <a:lnTo>
                    <a:pt x="170346" y="35699"/>
                  </a:lnTo>
                  <a:cubicBezTo>
                    <a:pt x="171984" y="36566"/>
                    <a:pt x="173946" y="36566"/>
                    <a:pt x="175584" y="35699"/>
                  </a:cubicBezTo>
                  <a:lnTo>
                    <a:pt x="183966" y="31603"/>
                  </a:lnTo>
                  <a:lnTo>
                    <a:pt x="187872" y="29698"/>
                  </a:lnTo>
                  <a:cubicBezTo>
                    <a:pt x="194577" y="25841"/>
                    <a:pt x="203054" y="27098"/>
                    <a:pt x="208350" y="32746"/>
                  </a:cubicBezTo>
                  <a:cubicBezTo>
                    <a:pt x="212732" y="37128"/>
                    <a:pt x="217209" y="42271"/>
                    <a:pt x="221971" y="47415"/>
                  </a:cubicBezTo>
                  <a:cubicBezTo>
                    <a:pt x="226743" y="52939"/>
                    <a:pt x="227362" y="60931"/>
                    <a:pt x="223495" y="67132"/>
                  </a:cubicBezTo>
                  <a:lnTo>
                    <a:pt x="215685" y="80371"/>
                  </a:lnTo>
                  <a:cubicBezTo>
                    <a:pt x="214732" y="81991"/>
                    <a:pt x="214923" y="82276"/>
                    <a:pt x="215685" y="82943"/>
                  </a:cubicBezTo>
                  <a:lnTo>
                    <a:pt x="215685" y="83895"/>
                  </a:lnTo>
                  <a:lnTo>
                    <a:pt x="219495" y="93420"/>
                  </a:lnTo>
                  <a:cubicBezTo>
                    <a:pt x="220009" y="95697"/>
                    <a:pt x="221666" y="97535"/>
                    <a:pt x="223876" y="98278"/>
                  </a:cubicBezTo>
                  <a:lnTo>
                    <a:pt x="236830" y="102660"/>
                  </a:lnTo>
                  <a:cubicBezTo>
                    <a:pt x="243707" y="104793"/>
                    <a:pt x="248384" y="111175"/>
                    <a:pt x="248355" y="118376"/>
                  </a:cubicBezTo>
                  <a:cubicBezTo>
                    <a:pt x="248355" y="125234"/>
                    <a:pt x="248355" y="132092"/>
                    <a:pt x="247594" y="138950"/>
                  </a:cubicBezTo>
                  <a:cubicBezTo>
                    <a:pt x="247289" y="146294"/>
                    <a:pt x="242164" y="152552"/>
                    <a:pt x="235021" y="154285"/>
                  </a:cubicBezTo>
                  <a:lnTo>
                    <a:pt x="222162" y="157619"/>
                  </a:lnTo>
                  <a:cubicBezTo>
                    <a:pt x="220190" y="158095"/>
                    <a:pt x="218580" y="159524"/>
                    <a:pt x="217875" y="161429"/>
                  </a:cubicBezTo>
                  <a:lnTo>
                    <a:pt x="213399" y="170954"/>
                  </a:lnTo>
                  <a:cubicBezTo>
                    <a:pt x="212541" y="172697"/>
                    <a:pt x="212541" y="174735"/>
                    <a:pt x="213399" y="176478"/>
                  </a:cubicBezTo>
                  <a:lnTo>
                    <a:pt x="219304" y="188385"/>
                  </a:lnTo>
                  <a:cubicBezTo>
                    <a:pt x="222924" y="194995"/>
                    <a:pt x="221638" y="203206"/>
                    <a:pt x="216161" y="208387"/>
                  </a:cubicBezTo>
                  <a:cubicBezTo>
                    <a:pt x="211494" y="212959"/>
                    <a:pt x="206636" y="217912"/>
                    <a:pt x="201302" y="221913"/>
                  </a:cubicBezTo>
                  <a:cubicBezTo>
                    <a:pt x="198492" y="224856"/>
                    <a:pt x="194606" y="226504"/>
                    <a:pt x="190539" y="226485"/>
                  </a:cubicBezTo>
                  <a:lnTo>
                    <a:pt x="188443" y="226485"/>
                  </a:lnTo>
                  <a:lnTo>
                    <a:pt x="186729" y="225913"/>
                  </a:lnTo>
                  <a:cubicBezTo>
                    <a:pt x="185005" y="225504"/>
                    <a:pt x="183338" y="224856"/>
                    <a:pt x="181776" y="224008"/>
                  </a:cubicBezTo>
                  <a:cubicBezTo>
                    <a:pt x="178918" y="222484"/>
                    <a:pt x="176061" y="220770"/>
                    <a:pt x="173298" y="219150"/>
                  </a:cubicBezTo>
                  <a:lnTo>
                    <a:pt x="170155" y="217245"/>
                  </a:lnTo>
                  <a:cubicBezTo>
                    <a:pt x="168403" y="216284"/>
                    <a:pt x="166288" y="216284"/>
                    <a:pt x="164536" y="217245"/>
                  </a:cubicBezTo>
                  <a:lnTo>
                    <a:pt x="154439" y="221056"/>
                  </a:lnTo>
                  <a:cubicBezTo>
                    <a:pt x="152439" y="221570"/>
                    <a:pt x="150848" y="223084"/>
                    <a:pt x="150248" y="225056"/>
                  </a:cubicBezTo>
                  <a:lnTo>
                    <a:pt x="146247" y="236962"/>
                  </a:lnTo>
                  <a:cubicBezTo>
                    <a:pt x="144133" y="244163"/>
                    <a:pt x="137456" y="249040"/>
                    <a:pt x="129960" y="248868"/>
                  </a:cubicBezTo>
                  <a:close/>
                  <a:moveTo>
                    <a:pt x="74620" y="198767"/>
                  </a:moveTo>
                  <a:cubicBezTo>
                    <a:pt x="77915" y="198767"/>
                    <a:pt x="81173" y="199519"/>
                    <a:pt x="84145" y="200958"/>
                  </a:cubicBezTo>
                  <a:lnTo>
                    <a:pt x="89764" y="203530"/>
                  </a:lnTo>
                  <a:lnTo>
                    <a:pt x="93765" y="205339"/>
                  </a:lnTo>
                  <a:cubicBezTo>
                    <a:pt x="99537" y="207930"/>
                    <a:pt x="103823" y="213016"/>
                    <a:pt x="105385" y="219150"/>
                  </a:cubicBezTo>
                  <a:cubicBezTo>
                    <a:pt x="106433" y="223437"/>
                    <a:pt x="107576" y="227818"/>
                    <a:pt x="108719" y="232105"/>
                  </a:cubicBezTo>
                  <a:cubicBezTo>
                    <a:pt x="108719" y="232105"/>
                    <a:pt x="109290" y="233914"/>
                    <a:pt x="110624" y="233914"/>
                  </a:cubicBezTo>
                  <a:cubicBezTo>
                    <a:pt x="117101" y="233914"/>
                    <a:pt x="123578" y="234581"/>
                    <a:pt x="130150" y="234581"/>
                  </a:cubicBezTo>
                  <a:cubicBezTo>
                    <a:pt x="131198" y="234581"/>
                    <a:pt x="132055" y="234581"/>
                    <a:pt x="132913" y="232200"/>
                  </a:cubicBezTo>
                  <a:lnTo>
                    <a:pt x="136913" y="220389"/>
                  </a:lnTo>
                  <a:cubicBezTo>
                    <a:pt x="138904" y="214274"/>
                    <a:pt x="143676" y="209473"/>
                    <a:pt x="149772" y="207435"/>
                  </a:cubicBezTo>
                  <a:lnTo>
                    <a:pt x="159297" y="203720"/>
                  </a:lnTo>
                  <a:cubicBezTo>
                    <a:pt x="165212" y="201320"/>
                    <a:pt x="171898" y="201815"/>
                    <a:pt x="177394" y="205053"/>
                  </a:cubicBezTo>
                  <a:lnTo>
                    <a:pt x="180538" y="206959"/>
                  </a:lnTo>
                  <a:lnTo>
                    <a:pt x="188443" y="211626"/>
                  </a:lnTo>
                  <a:lnTo>
                    <a:pt x="190634" y="212388"/>
                  </a:lnTo>
                  <a:lnTo>
                    <a:pt x="190634" y="212388"/>
                  </a:lnTo>
                  <a:lnTo>
                    <a:pt x="191491" y="211721"/>
                  </a:lnTo>
                  <a:cubicBezTo>
                    <a:pt x="196539" y="207530"/>
                    <a:pt x="201016" y="203149"/>
                    <a:pt x="205874" y="198672"/>
                  </a:cubicBezTo>
                  <a:cubicBezTo>
                    <a:pt x="206541" y="197910"/>
                    <a:pt x="207207" y="197338"/>
                    <a:pt x="205874" y="195148"/>
                  </a:cubicBezTo>
                  <a:lnTo>
                    <a:pt x="200730" y="182860"/>
                  </a:lnTo>
                  <a:cubicBezTo>
                    <a:pt x="198016" y="177336"/>
                    <a:pt x="198016" y="170859"/>
                    <a:pt x="200730" y="165334"/>
                  </a:cubicBezTo>
                  <a:lnTo>
                    <a:pt x="205207" y="155809"/>
                  </a:lnTo>
                  <a:cubicBezTo>
                    <a:pt x="207712" y="149999"/>
                    <a:pt x="212780" y="145703"/>
                    <a:pt x="218923" y="144189"/>
                  </a:cubicBezTo>
                  <a:lnTo>
                    <a:pt x="231687" y="140855"/>
                  </a:lnTo>
                  <a:cubicBezTo>
                    <a:pt x="233878" y="140284"/>
                    <a:pt x="233973" y="139236"/>
                    <a:pt x="233973" y="138569"/>
                  </a:cubicBezTo>
                  <a:cubicBezTo>
                    <a:pt x="234449" y="131997"/>
                    <a:pt x="234639" y="125425"/>
                    <a:pt x="234735" y="118852"/>
                  </a:cubicBezTo>
                  <a:cubicBezTo>
                    <a:pt x="234735" y="118185"/>
                    <a:pt x="234735" y="117424"/>
                    <a:pt x="232830" y="116757"/>
                  </a:cubicBezTo>
                  <a:lnTo>
                    <a:pt x="220162" y="112375"/>
                  </a:lnTo>
                  <a:cubicBezTo>
                    <a:pt x="213761" y="110356"/>
                    <a:pt x="208751" y="105346"/>
                    <a:pt x="206731" y="98945"/>
                  </a:cubicBezTo>
                  <a:lnTo>
                    <a:pt x="203207" y="89992"/>
                  </a:lnTo>
                  <a:cubicBezTo>
                    <a:pt x="200435" y="84791"/>
                    <a:pt x="200769" y="78485"/>
                    <a:pt x="204064" y="73608"/>
                  </a:cubicBezTo>
                  <a:lnTo>
                    <a:pt x="211780" y="60464"/>
                  </a:lnTo>
                  <a:cubicBezTo>
                    <a:pt x="212922" y="58464"/>
                    <a:pt x="212256" y="57702"/>
                    <a:pt x="211780" y="57225"/>
                  </a:cubicBezTo>
                  <a:cubicBezTo>
                    <a:pt x="207207" y="52082"/>
                    <a:pt x="203016" y="47700"/>
                    <a:pt x="198825" y="43319"/>
                  </a:cubicBezTo>
                  <a:cubicBezTo>
                    <a:pt x="197778" y="42271"/>
                    <a:pt x="197111" y="41795"/>
                    <a:pt x="194730" y="43319"/>
                  </a:cubicBezTo>
                  <a:lnTo>
                    <a:pt x="190920" y="45224"/>
                  </a:lnTo>
                  <a:lnTo>
                    <a:pt x="181680" y="49510"/>
                  </a:lnTo>
                  <a:cubicBezTo>
                    <a:pt x="176280" y="52044"/>
                    <a:pt x="170031" y="52044"/>
                    <a:pt x="164631" y="49510"/>
                  </a:cubicBezTo>
                  <a:cubicBezTo>
                    <a:pt x="161488" y="48177"/>
                    <a:pt x="158344" y="46748"/>
                    <a:pt x="155106" y="45224"/>
                  </a:cubicBezTo>
                  <a:cubicBezTo>
                    <a:pt x="149372" y="42748"/>
                    <a:pt x="145114" y="37756"/>
                    <a:pt x="143580" y="31699"/>
                  </a:cubicBezTo>
                  <a:lnTo>
                    <a:pt x="142533" y="27698"/>
                  </a:lnTo>
                  <a:cubicBezTo>
                    <a:pt x="141771" y="24364"/>
                    <a:pt x="140913" y="21126"/>
                    <a:pt x="139961" y="18173"/>
                  </a:cubicBezTo>
                  <a:cubicBezTo>
                    <a:pt x="139008" y="15220"/>
                    <a:pt x="138818" y="16173"/>
                    <a:pt x="138247" y="16173"/>
                  </a:cubicBezTo>
                  <a:cubicBezTo>
                    <a:pt x="132055" y="15601"/>
                    <a:pt x="125483" y="15316"/>
                    <a:pt x="118625" y="15220"/>
                  </a:cubicBezTo>
                  <a:cubicBezTo>
                    <a:pt x="117291" y="15220"/>
                    <a:pt x="116530" y="15220"/>
                    <a:pt x="115672" y="17697"/>
                  </a:cubicBezTo>
                  <a:cubicBezTo>
                    <a:pt x="114244" y="21983"/>
                    <a:pt x="112815" y="26365"/>
                    <a:pt x="111291" y="30651"/>
                  </a:cubicBezTo>
                  <a:cubicBezTo>
                    <a:pt x="109329" y="36661"/>
                    <a:pt x="104680" y="41414"/>
                    <a:pt x="98718" y="43509"/>
                  </a:cubicBezTo>
                  <a:lnTo>
                    <a:pt x="89193" y="46939"/>
                  </a:lnTo>
                  <a:cubicBezTo>
                    <a:pt x="83364" y="49186"/>
                    <a:pt x="76829" y="48625"/>
                    <a:pt x="71476" y="45415"/>
                  </a:cubicBezTo>
                  <a:lnTo>
                    <a:pt x="69095" y="43986"/>
                  </a:lnTo>
                  <a:lnTo>
                    <a:pt x="59570" y="38175"/>
                  </a:lnTo>
                  <a:cubicBezTo>
                    <a:pt x="57570" y="37128"/>
                    <a:pt x="56808" y="38175"/>
                    <a:pt x="56331" y="38175"/>
                  </a:cubicBezTo>
                  <a:cubicBezTo>
                    <a:pt x="51379" y="42557"/>
                    <a:pt x="46806" y="47034"/>
                    <a:pt x="42139" y="51510"/>
                  </a:cubicBezTo>
                  <a:cubicBezTo>
                    <a:pt x="41663" y="51987"/>
                    <a:pt x="40901" y="52749"/>
                    <a:pt x="42139" y="54940"/>
                  </a:cubicBezTo>
                  <a:cubicBezTo>
                    <a:pt x="44044" y="58845"/>
                    <a:pt x="45949" y="62845"/>
                    <a:pt x="47949" y="66750"/>
                  </a:cubicBezTo>
                  <a:cubicBezTo>
                    <a:pt x="51036" y="72723"/>
                    <a:pt x="51036" y="79828"/>
                    <a:pt x="47949" y="85800"/>
                  </a:cubicBezTo>
                  <a:cubicBezTo>
                    <a:pt x="46711" y="88277"/>
                    <a:pt x="45568" y="90753"/>
                    <a:pt x="44425" y="93325"/>
                  </a:cubicBezTo>
                  <a:cubicBezTo>
                    <a:pt x="41920" y="99526"/>
                    <a:pt x="36558" y="104108"/>
                    <a:pt x="30042" y="105613"/>
                  </a:cubicBezTo>
                  <a:lnTo>
                    <a:pt x="17184" y="108946"/>
                  </a:lnTo>
                  <a:cubicBezTo>
                    <a:pt x="14898" y="109518"/>
                    <a:pt x="14803" y="110756"/>
                    <a:pt x="14803" y="111423"/>
                  </a:cubicBezTo>
                  <a:cubicBezTo>
                    <a:pt x="14422" y="117776"/>
                    <a:pt x="14231" y="124120"/>
                    <a:pt x="14231" y="130473"/>
                  </a:cubicBezTo>
                  <a:cubicBezTo>
                    <a:pt x="14231" y="131520"/>
                    <a:pt x="14231" y="132473"/>
                    <a:pt x="16422" y="133140"/>
                  </a:cubicBezTo>
                  <a:lnTo>
                    <a:pt x="19565" y="134188"/>
                  </a:lnTo>
                  <a:lnTo>
                    <a:pt x="28614" y="137235"/>
                  </a:lnTo>
                  <a:cubicBezTo>
                    <a:pt x="35119" y="139283"/>
                    <a:pt x="40177" y="144417"/>
                    <a:pt x="42139" y="150951"/>
                  </a:cubicBezTo>
                  <a:lnTo>
                    <a:pt x="42615" y="152380"/>
                  </a:lnTo>
                  <a:cubicBezTo>
                    <a:pt x="43482" y="155114"/>
                    <a:pt x="44530" y="157791"/>
                    <a:pt x="45759" y="160381"/>
                  </a:cubicBezTo>
                  <a:cubicBezTo>
                    <a:pt x="48378" y="164915"/>
                    <a:pt x="48378" y="170516"/>
                    <a:pt x="45759" y="175050"/>
                  </a:cubicBezTo>
                  <a:cubicBezTo>
                    <a:pt x="42997" y="179812"/>
                    <a:pt x="40425" y="184575"/>
                    <a:pt x="37758" y="188766"/>
                  </a:cubicBezTo>
                  <a:cubicBezTo>
                    <a:pt x="36329" y="191147"/>
                    <a:pt x="36996" y="191814"/>
                    <a:pt x="37758" y="192766"/>
                  </a:cubicBezTo>
                  <a:cubicBezTo>
                    <a:pt x="41663" y="197338"/>
                    <a:pt x="45949" y="202291"/>
                    <a:pt x="50712" y="206768"/>
                  </a:cubicBezTo>
                  <a:cubicBezTo>
                    <a:pt x="51188" y="206768"/>
                    <a:pt x="51950" y="208006"/>
                    <a:pt x="53950" y="206768"/>
                  </a:cubicBezTo>
                  <a:lnTo>
                    <a:pt x="56141" y="205720"/>
                  </a:lnTo>
                  <a:lnTo>
                    <a:pt x="65666" y="201148"/>
                  </a:lnTo>
                  <a:cubicBezTo>
                    <a:pt x="68438" y="199701"/>
                    <a:pt x="71495" y="198891"/>
                    <a:pt x="74620" y="198767"/>
                  </a:cubicBezTo>
                  <a:close/>
                  <a:moveTo>
                    <a:pt x="124530" y="179050"/>
                  </a:moveTo>
                  <a:cubicBezTo>
                    <a:pt x="94774" y="178898"/>
                    <a:pt x="70609" y="154981"/>
                    <a:pt x="70143" y="125234"/>
                  </a:cubicBezTo>
                  <a:cubicBezTo>
                    <a:pt x="71010" y="95154"/>
                    <a:pt x="96098" y="71475"/>
                    <a:pt x="126178" y="72342"/>
                  </a:cubicBezTo>
                  <a:cubicBezTo>
                    <a:pt x="154553" y="73170"/>
                    <a:pt x="177547" y="95640"/>
                    <a:pt x="179013" y="123996"/>
                  </a:cubicBezTo>
                  <a:lnTo>
                    <a:pt x="179013" y="123996"/>
                  </a:lnTo>
                  <a:cubicBezTo>
                    <a:pt x="179328" y="154047"/>
                    <a:pt x="155249" y="178688"/>
                    <a:pt x="125197" y="179050"/>
                  </a:cubicBezTo>
                  <a:close/>
                  <a:moveTo>
                    <a:pt x="124530" y="84562"/>
                  </a:moveTo>
                  <a:lnTo>
                    <a:pt x="124530" y="84562"/>
                  </a:lnTo>
                  <a:cubicBezTo>
                    <a:pt x="102385" y="84734"/>
                    <a:pt x="84573" y="102831"/>
                    <a:pt x="84745" y="124977"/>
                  </a:cubicBezTo>
                  <a:cubicBezTo>
                    <a:pt x="84830" y="135664"/>
                    <a:pt x="89174" y="145865"/>
                    <a:pt x="96813" y="153333"/>
                  </a:cubicBezTo>
                  <a:cubicBezTo>
                    <a:pt x="104309" y="160991"/>
                    <a:pt x="114682" y="165144"/>
                    <a:pt x="125388" y="164763"/>
                  </a:cubicBezTo>
                  <a:cubicBezTo>
                    <a:pt x="147552" y="164506"/>
                    <a:pt x="165317" y="146351"/>
                    <a:pt x="165107" y="124186"/>
                  </a:cubicBezTo>
                  <a:lnTo>
                    <a:pt x="165107" y="124186"/>
                  </a:lnTo>
                  <a:cubicBezTo>
                    <a:pt x="164850" y="102041"/>
                    <a:pt x="146686" y="84305"/>
                    <a:pt x="124540" y="84562"/>
                  </a:cubicBezTo>
                  <a:cubicBezTo>
                    <a:pt x="124530" y="84562"/>
                    <a:pt x="124530" y="84562"/>
                    <a:pt x="124530" y="845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7618C574-6754-742D-74AD-C77328EC2AD9}"/>
                </a:ext>
              </a:extLst>
            </p:cNvPr>
            <p:cNvSpPr/>
            <p:nvPr/>
          </p:nvSpPr>
          <p:spPr>
            <a:xfrm>
              <a:off x="3971758" y="3295331"/>
              <a:ext cx="164881" cy="165070"/>
            </a:xfrm>
            <a:custGeom>
              <a:avLst/>
              <a:gdLst>
                <a:gd name="connsiteX0" fmla="*/ 85855 w 164881"/>
                <a:gd name="connsiteY0" fmla="*/ 164938 h 165070"/>
                <a:gd name="connsiteX1" fmla="*/ 85855 w 164881"/>
                <a:gd name="connsiteY1" fmla="*/ 164938 h 165070"/>
                <a:gd name="connsiteX2" fmla="*/ 72711 w 164881"/>
                <a:gd name="connsiteY2" fmla="*/ 164461 h 165070"/>
                <a:gd name="connsiteX3" fmla="*/ 60900 w 164881"/>
                <a:gd name="connsiteY3" fmla="*/ 154936 h 165070"/>
                <a:gd name="connsiteX4" fmla="*/ 58709 w 164881"/>
                <a:gd name="connsiteY4" fmla="*/ 146268 h 165070"/>
                <a:gd name="connsiteX5" fmla="*/ 57661 w 164881"/>
                <a:gd name="connsiteY5" fmla="*/ 145221 h 165070"/>
                <a:gd name="connsiteX6" fmla="*/ 55280 w 164881"/>
                <a:gd name="connsiteY6" fmla="*/ 144173 h 165070"/>
                <a:gd name="connsiteX7" fmla="*/ 51375 w 164881"/>
                <a:gd name="connsiteY7" fmla="*/ 142268 h 165070"/>
                <a:gd name="connsiteX8" fmla="*/ 49660 w 164881"/>
                <a:gd name="connsiteY8" fmla="*/ 142268 h 165070"/>
                <a:gd name="connsiteX9" fmla="*/ 43183 w 164881"/>
                <a:gd name="connsiteY9" fmla="*/ 145411 h 165070"/>
                <a:gd name="connsiteX10" fmla="*/ 42231 w 164881"/>
                <a:gd name="connsiteY10" fmla="*/ 145888 h 165070"/>
                <a:gd name="connsiteX11" fmla="*/ 26514 w 164881"/>
                <a:gd name="connsiteY11" fmla="*/ 143411 h 165070"/>
                <a:gd name="connsiteX12" fmla="*/ 17751 w 164881"/>
                <a:gd name="connsiteY12" fmla="*/ 133886 h 165070"/>
                <a:gd name="connsiteX13" fmla="*/ 16608 w 164881"/>
                <a:gd name="connsiteY13" fmla="*/ 117598 h 165070"/>
                <a:gd name="connsiteX14" fmla="*/ 21180 w 164881"/>
                <a:gd name="connsiteY14" fmla="*/ 109978 h 165070"/>
                <a:gd name="connsiteX15" fmla="*/ 21180 w 164881"/>
                <a:gd name="connsiteY15" fmla="*/ 109978 h 165070"/>
                <a:gd name="connsiteX16" fmla="*/ 18894 w 164881"/>
                <a:gd name="connsiteY16" fmla="*/ 104073 h 165070"/>
                <a:gd name="connsiteX17" fmla="*/ 17466 w 164881"/>
                <a:gd name="connsiteY17" fmla="*/ 101882 h 165070"/>
                <a:gd name="connsiteX18" fmla="*/ 9465 w 164881"/>
                <a:gd name="connsiteY18" fmla="*/ 99120 h 165070"/>
                <a:gd name="connsiteX19" fmla="*/ -60 w 164881"/>
                <a:gd name="connsiteY19" fmla="*/ 86166 h 165070"/>
                <a:gd name="connsiteX20" fmla="*/ 416 w 164881"/>
                <a:gd name="connsiteY20" fmla="*/ 73212 h 165070"/>
                <a:gd name="connsiteX21" fmla="*/ 10703 w 164881"/>
                <a:gd name="connsiteY21" fmla="*/ 60924 h 165070"/>
                <a:gd name="connsiteX22" fmla="*/ 19180 w 164881"/>
                <a:gd name="connsiteY22" fmla="*/ 58829 h 165070"/>
                <a:gd name="connsiteX23" fmla="*/ 20514 w 164881"/>
                <a:gd name="connsiteY23" fmla="*/ 57591 h 165070"/>
                <a:gd name="connsiteX24" fmla="*/ 23085 w 164881"/>
                <a:gd name="connsiteY24" fmla="*/ 52162 h 165070"/>
                <a:gd name="connsiteX25" fmla="*/ 23085 w 164881"/>
                <a:gd name="connsiteY25" fmla="*/ 50447 h 165070"/>
                <a:gd name="connsiteX26" fmla="*/ 19466 w 164881"/>
                <a:gd name="connsiteY26" fmla="*/ 42827 h 165070"/>
                <a:gd name="connsiteX27" fmla="*/ 21752 w 164881"/>
                <a:gd name="connsiteY27" fmla="*/ 26920 h 165070"/>
                <a:gd name="connsiteX28" fmla="*/ 31277 w 164881"/>
                <a:gd name="connsiteY28" fmla="*/ 17395 h 165070"/>
                <a:gd name="connsiteX29" fmla="*/ 46993 w 164881"/>
                <a:gd name="connsiteY29" fmla="*/ 16157 h 165070"/>
                <a:gd name="connsiteX30" fmla="*/ 54232 w 164881"/>
                <a:gd name="connsiteY30" fmla="*/ 20443 h 165070"/>
                <a:gd name="connsiteX31" fmla="*/ 56328 w 164881"/>
                <a:gd name="connsiteY31" fmla="*/ 20919 h 165070"/>
                <a:gd name="connsiteX32" fmla="*/ 62138 w 164881"/>
                <a:gd name="connsiteY32" fmla="*/ 18824 h 165070"/>
                <a:gd name="connsiteX33" fmla="*/ 63281 w 164881"/>
                <a:gd name="connsiteY33" fmla="*/ 17776 h 165070"/>
                <a:gd name="connsiteX34" fmla="*/ 66138 w 164881"/>
                <a:gd name="connsiteY34" fmla="*/ 9394 h 165070"/>
                <a:gd name="connsiteX35" fmla="*/ 79378 w 164881"/>
                <a:gd name="connsiteY35" fmla="*/ -131 h 165070"/>
                <a:gd name="connsiteX36" fmla="*/ 92808 w 164881"/>
                <a:gd name="connsiteY36" fmla="*/ 631 h 165070"/>
                <a:gd name="connsiteX37" fmla="*/ 104238 w 164881"/>
                <a:gd name="connsiteY37" fmla="*/ 10156 h 165070"/>
                <a:gd name="connsiteX38" fmla="*/ 105858 w 164881"/>
                <a:gd name="connsiteY38" fmla="*/ 16729 h 165070"/>
                <a:gd name="connsiteX39" fmla="*/ 106524 w 164881"/>
                <a:gd name="connsiteY39" fmla="*/ 19396 h 165070"/>
                <a:gd name="connsiteX40" fmla="*/ 107572 w 164881"/>
                <a:gd name="connsiteY40" fmla="*/ 20348 h 165070"/>
                <a:gd name="connsiteX41" fmla="*/ 113287 w 164881"/>
                <a:gd name="connsiteY41" fmla="*/ 23110 h 165070"/>
                <a:gd name="connsiteX42" fmla="*/ 114525 w 164881"/>
                <a:gd name="connsiteY42" fmla="*/ 23110 h 165070"/>
                <a:gd name="connsiteX43" fmla="*/ 119955 w 164881"/>
                <a:gd name="connsiteY43" fmla="*/ 20539 h 165070"/>
                <a:gd name="connsiteX44" fmla="*/ 122431 w 164881"/>
                <a:gd name="connsiteY44" fmla="*/ 19300 h 165070"/>
                <a:gd name="connsiteX45" fmla="*/ 138528 w 164881"/>
                <a:gd name="connsiteY45" fmla="*/ 21872 h 165070"/>
                <a:gd name="connsiteX46" fmla="*/ 147387 w 164881"/>
                <a:gd name="connsiteY46" fmla="*/ 31397 h 165070"/>
                <a:gd name="connsiteX47" fmla="*/ 148625 w 164881"/>
                <a:gd name="connsiteY47" fmla="*/ 47018 h 165070"/>
                <a:gd name="connsiteX48" fmla="*/ 143672 w 164881"/>
                <a:gd name="connsiteY48" fmla="*/ 55400 h 165070"/>
                <a:gd name="connsiteX49" fmla="*/ 146148 w 164881"/>
                <a:gd name="connsiteY49" fmla="*/ 61877 h 165070"/>
                <a:gd name="connsiteX50" fmla="*/ 147387 w 164881"/>
                <a:gd name="connsiteY50" fmla="*/ 63496 h 165070"/>
                <a:gd name="connsiteX51" fmla="*/ 155768 w 164881"/>
                <a:gd name="connsiteY51" fmla="*/ 66354 h 165070"/>
                <a:gd name="connsiteX52" fmla="*/ 164817 w 164881"/>
                <a:gd name="connsiteY52" fmla="*/ 78927 h 165070"/>
                <a:gd name="connsiteX53" fmla="*/ 164246 w 164881"/>
                <a:gd name="connsiteY53" fmla="*/ 92357 h 165070"/>
                <a:gd name="connsiteX54" fmla="*/ 153864 w 164881"/>
                <a:gd name="connsiteY54" fmla="*/ 104358 h 165070"/>
                <a:gd name="connsiteX55" fmla="*/ 145672 w 164881"/>
                <a:gd name="connsiteY55" fmla="*/ 106454 h 165070"/>
                <a:gd name="connsiteX56" fmla="*/ 144529 w 164881"/>
                <a:gd name="connsiteY56" fmla="*/ 107502 h 165070"/>
                <a:gd name="connsiteX57" fmla="*/ 141672 w 164881"/>
                <a:gd name="connsiteY57" fmla="*/ 113693 h 165070"/>
                <a:gd name="connsiteX58" fmla="*/ 141672 w 164881"/>
                <a:gd name="connsiteY58" fmla="*/ 115122 h 165070"/>
                <a:gd name="connsiteX59" fmla="*/ 145482 w 164881"/>
                <a:gd name="connsiteY59" fmla="*/ 122837 h 165070"/>
                <a:gd name="connsiteX60" fmla="*/ 142815 w 164881"/>
                <a:gd name="connsiteY60" fmla="*/ 138553 h 165070"/>
                <a:gd name="connsiteX61" fmla="*/ 133290 w 164881"/>
                <a:gd name="connsiteY61" fmla="*/ 147412 h 165070"/>
                <a:gd name="connsiteX62" fmla="*/ 124526 w 164881"/>
                <a:gd name="connsiteY62" fmla="*/ 150936 h 165070"/>
                <a:gd name="connsiteX63" fmla="*/ 121383 w 164881"/>
                <a:gd name="connsiteY63" fmla="*/ 150174 h 165070"/>
                <a:gd name="connsiteX64" fmla="*/ 117668 w 164881"/>
                <a:gd name="connsiteY64" fmla="*/ 148745 h 165070"/>
                <a:gd name="connsiteX65" fmla="*/ 112334 w 164881"/>
                <a:gd name="connsiteY65" fmla="*/ 145602 h 165070"/>
                <a:gd name="connsiteX66" fmla="*/ 110239 w 164881"/>
                <a:gd name="connsiteY66" fmla="*/ 144268 h 165070"/>
                <a:gd name="connsiteX67" fmla="*/ 108810 w 164881"/>
                <a:gd name="connsiteY67" fmla="*/ 144268 h 165070"/>
                <a:gd name="connsiteX68" fmla="*/ 102238 w 164881"/>
                <a:gd name="connsiteY68" fmla="*/ 146745 h 165070"/>
                <a:gd name="connsiteX69" fmla="*/ 101095 w 164881"/>
                <a:gd name="connsiteY69" fmla="*/ 147697 h 165070"/>
                <a:gd name="connsiteX70" fmla="*/ 98428 w 164881"/>
                <a:gd name="connsiteY70" fmla="*/ 155413 h 165070"/>
                <a:gd name="connsiteX71" fmla="*/ 85855 w 164881"/>
                <a:gd name="connsiteY71" fmla="*/ 164938 h 165070"/>
                <a:gd name="connsiteX72" fmla="*/ 74330 w 164881"/>
                <a:gd name="connsiteY72" fmla="*/ 150269 h 165070"/>
                <a:gd name="connsiteX73" fmla="*/ 85283 w 164881"/>
                <a:gd name="connsiteY73" fmla="*/ 150269 h 165070"/>
                <a:gd name="connsiteX74" fmla="*/ 87855 w 164881"/>
                <a:gd name="connsiteY74" fmla="*/ 142840 h 165070"/>
                <a:gd name="connsiteX75" fmla="*/ 97380 w 164881"/>
                <a:gd name="connsiteY75" fmla="*/ 133315 h 165070"/>
                <a:gd name="connsiteX76" fmla="*/ 103667 w 164881"/>
                <a:gd name="connsiteY76" fmla="*/ 131029 h 165070"/>
                <a:gd name="connsiteX77" fmla="*/ 117478 w 164881"/>
                <a:gd name="connsiteY77" fmla="*/ 132172 h 165070"/>
                <a:gd name="connsiteX78" fmla="*/ 119669 w 164881"/>
                <a:gd name="connsiteY78" fmla="*/ 133505 h 165070"/>
                <a:gd name="connsiteX79" fmla="*/ 124336 w 164881"/>
                <a:gd name="connsiteY79" fmla="*/ 136267 h 165070"/>
                <a:gd name="connsiteX80" fmla="*/ 132432 w 164881"/>
                <a:gd name="connsiteY80" fmla="*/ 128933 h 165070"/>
                <a:gd name="connsiteX81" fmla="*/ 128813 w 164881"/>
                <a:gd name="connsiteY81" fmla="*/ 121408 h 165070"/>
                <a:gd name="connsiteX82" fmla="*/ 128813 w 164881"/>
                <a:gd name="connsiteY82" fmla="*/ 107978 h 165070"/>
                <a:gd name="connsiteX83" fmla="*/ 131766 w 164881"/>
                <a:gd name="connsiteY83" fmla="*/ 101596 h 165070"/>
                <a:gd name="connsiteX84" fmla="*/ 142338 w 164881"/>
                <a:gd name="connsiteY84" fmla="*/ 92643 h 165070"/>
                <a:gd name="connsiteX85" fmla="*/ 150244 w 164881"/>
                <a:gd name="connsiteY85" fmla="*/ 90738 h 165070"/>
                <a:gd name="connsiteX86" fmla="*/ 150720 w 164881"/>
                <a:gd name="connsiteY86" fmla="*/ 79784 h 165070"/>
                <a:gd name="connsiteX87" fmla="*/ 143100 w 164881"/>
                <a:gd name="connsiteY87" fmla="*/ 77117 h 165070"/>
                <a:gd name="connsiteX88" fmla="*/ 132908 w 164881"/>
                <a:gd name="connsiteY88" fmla="*/ 66830 h 165070"/>
                <a:gd name="connsiteX89" fmla="*/ 130718 w 164881"/>
                <a:gd name="connsiteY89" fmla="*/ 61210 h 165070"/>
                <a:gd name="connsiteX90" fmla="*/ 131480 w 164881"/>
                <a:gd name="connsiteY90" fmla="*/ 48351 h 165070"/>
                <a:gd name="connsiteX91" fmla="*/ 136242 w 164881"/>
                <a:gd name="connsiteY91" fmla="*/ 40160 h 165070"/>
                <a:gd name="connsiteX92" fmla="*/ 128622 w 164881"/>
                <a:gd name="connsiteY92" fmla="*/ 31873 h 165070"/>
                <a:gd name="connsiteX93" fmla="*/ 126432 w 164881"/>
                <a:gd name="connsiteY93" fmla="*/ 33397 h 165070"/>
                <a:gd name="connsiteX94" fmla="*/ 120812 w 164881"/>
                <a:gd name="connsiteY94" fmla="*/ 36064 h 165070"/>
                <a:gd name="connsiteX95" fmla="*/ 107763 w 164881"/>
                <a:gd name="connsiteY95" fmla="*/ 36064 h 165070"/>
                <a:gd name="connsiteX96" fmla="*/ 101571 w 164881"/>
                <a:gd name="connsiteY96" fmla="*/ 33207 h 165070"/>
                <a:gd name="connsiteX97" fmla="*/ 92904 w 164881"/>
                <a:gd name="connsiteY97" fmla="*/ 22729 h 165070"/>
                <a:gd name="connsiteX98" fmla="*/ 92237 w 164881"/>
                <a:gd name="connsiteY98" fmla="*/ 20062 h 165070"/>
                <a:gd name="connsiteX99" fmla="*/ 90808 w 164881"/>
                <a:gd name="connsiteY99" fmla="*/ 14347 h 165070"/>
                <a:gd name="connsiteX100" fmla="*/ 79854 w 164881"/>
                <a:gd name="connsiteY100" fmla="*/ 13871 h 165070"/>
                <a:gd name="connsiteX101" fmla="*/ 76997 w 164881"/>
                <a:gd name="connsiteY101" fmla="*/ 21967 h 165070"/>
                <a:gd name="connsiteX102" fmla="*/ 67472 w 164881"/>
                <a:gd name="connsiteY102" fmla="*/ 31492 h 165070"/>
                <a:gd name="connsiteX103" fmla="*/ 61471 w 164881"/>
                <a:gd name="connsiteY103" fmla="*/ 33683 h 165070"/>
                <a:gd name="connsiteX104" fmla="*/ 47850 w 164881"/>
                <a:gd name="connsiteY104" fmla="*/ 32445 h 165070"/>
                <a:gd name="connsiteX105" fmla="*/ 40421 w 164881"/>
                <a:gd name="connsiteY105" fmla="*/ 27968 h 165070"/>
                <a:gd name="connsiteX106" fmla="*/ 32420 w 164881"/>
                <a:gd name="connsiteY106" fmla="*/ 35493 h 165070"/>
                <a:gd name="connsiteX107" fmla="*/ 35944 w 164881"/>
                <a:gd name="connsiteY107" fmla="*/ 42827 h 165070"/>
                <a:gd name="connsiteX108" fmla="*/ 35944 w 164881"/>
                <a:gd name="connsiteY108" fmla="*/ 57591 h 165070"/>
                <a:gd name="connsiteX109" fmla="*/ 33753 w 164881"/>
                <a:gd name="connsiteY109" fmla="*/ 62258 h 165070"/>
                <a:gd name="connsiteX110" fmla="*/ 22609 w 164881"/>
                <a:gd name="connsiteY110" fmla="*/ 71783 h 165070"/>
                <a:gd name="connsiteX111" fmla="*/ 14417 w 164881"/>
                <a:gd name="connsiteY111" fmla="*/ 73879 h 165070"/>
                <a:gd name="connsiteX112" fmla="*/ 14417 w 164881"/>
                <a:gd name="connsiteY112" fmla="*/ 84737 h 165070"/>
                <a:gd name="connsiteX113" fmla="*/ 21942 w 164881"/>
                <a:gd name="connsiteY113" fmla="*/ 87309 h 165070"/>
                <a:gd name="connsiteX114" fmla="*/ 32229 w 164881"/>
                <a:gd name="connsiteY114" fmla="*/ 97786 h 165070"/>
                <a:gd name="connsiteX115" fmla="*/ 34325 w 164881"/>
                <a:gd name="connsiteY115" fmla="*/ 103597 h 165070"/>
                <a:gd name="connsiteX116" fmla="*/ 34325 w 164881"/>
                <a:gd name="connsiteY116" fmla="*/ 115407 h 165070"/>
                <a:gd name="connsiteX117" fmla="*/ 33658 w 164881"/>
                <a:gd name="connsiteY117" fmla="*/ 116455 h 165070"/>
                <a:gd name="connsiteX118" fmla="*/ 29086 w 164881"/>
                <a:gd name="connsiteY118" fmla="*/ 124266 h 165070"/>
                <a:gd name="connsiteX119" fmla="*/ 36420 w 164881"/>
                <a:gd name="connsiteY119" fmla="*/ 132362 h 165070"/>
                <a:gd name="connsiteX120" fmla="*/ 37182 w 164881"/>
                <a:gd name="connsiteY120" fmla="*/ 132362 h 165070"/>
                <a:gd name="connsiteX121" fmla="*/ 43469 w 164881"/>
                <a:gd name="connsiteY121" fmla="*/ 129314 h 165070"/>
                <a:gd name="connsiteX122" fmla="*/ 57851 w 164881"/>
                <a:gd name="connsiteY122" fmla="*/ 129314 h 165070"/>
                <a:gd name="connsiteX123" fmla="*/ 61376 w 164881"/>
                <a:gd name="connsiteY123" fmla="*/ 130933 h 165070"/>
                <a:gd name="connsiteX124" fmla="*/ 63852 w 164881"/>
                <a:gd name="connsiteY124" fmla="*/ 132076 h 165070"/>
                <a:gd name="connsiteX125" fmla="*/ 72711 w 164881"/>
                <a:gd name="connsiteY125" fmla="*/ 142744 h 165070"/>
                <a:gd name="connsiteX126" fmla="*/ 123765 w 164881"/>
                <a:gd name="connsiteY126" fmla="*/ 137124 h 165070"/>
                <a:gd name="connsiteX127" fmla="*/ 123765 w 164881"/>
                <a:gd name="connsiteY127" fmla="*/ 137124 h 165070"/>
                <a:gd name="connsiteX128" fmla="*/ 82617 w 164881"/>
                <a:gd name="connsiteY128" fmla="*/ 116455 h 165070"/>
                <a:gd name="connsiteX129" fmla="*/ 48584 w 164881"/>
                <a:gd name="connsiteY129" fmla="*/ 82098 h 165070"/>
                <a:gd name="connsiteX130" fmla="*/ 58328 w 164881"/>
                <a:gd name="connsiteY130" fmla="*/ 58353 h 165070"/>
                <a:gd name="connsiteX131" fmla="*/ 82521 w 164881"/>
                <a:gd name="connsiteY131" fmla="*/ 48161 h 165070"/>
                <a:gd name="connsiteX132" fmla="*/ 82521 w 164881"/>
                <a:gd name="connsiteY132" fmla="*/ 48161 h 165070"/>
                <a:gd name="connsiteX133" fmla="*/ 116621 w 164881"/>
                <a:gd name="connsiteY133" fmla="*/ 82070 h 165070"/>
                <a:gd name="connsiteX134" fmla="*/ 116621 w 164881"/>
                <a:gd name="connsiteY134" fmla="*/ 82070 h 165070"/>
                <a:gd name="connsiteX135" fmla="*/ 82712 w 164881"/>
                <a:gd name="connsiteY135" fmla="*/ 116455 h 165070"/>
                <a:gd name="connsiteX136" fmla="*/ 82617 w 164881"/>
                <a:gd name="connsiteY136" fmla="*/ 62449 h 165070"/>
                <a:gd name="connsiteX137" fmla="*/ 82617 w 164881"/>
                <a:gd name="connsiteY137" fmla="*/ 62449 h 165070"/>
                <a:gd name="connsiteX138" fmla="*/ 68520 w 164881"/>
                <a:gd name="connsiteY138" fmla="*/ 68354 h 165070"/>
                <a:gd name="connsiteX139" fmla="*/ 62805 w 164881"/>
                <a:gd name="connsiteY139" fmla="*/ 82451 h 165070"/>
                <a:gd name="connsiteX140" fmla="*/ 68710 w 164881"/>
                <a:gd name="connsiteY140" fmla="*/ 96453 h 165070"/>
                <a:gd name="connsiteX141" fmla="*/ 82807 w 164881"/>
                <a:gd name="connsiteY141" fmla="*/ 102168 h 165070"/>
                <a:gd name="connsiteX142" fmla="*/ 102524 w 164881"/>
                <a:gd name="connsiteY142" fmla="*/ 82165 h 165070"/>
                <a:gd name="connsiteX143" fmla="*/ 102524 w 164881"/>
                <a:gd name="connsiteY143" fmla="*/ 82165 h 165070"/>
                <a:gd name="connsiteX144" fmla="*/ 82712 w 164881"/>
                <a:gd name="connsiteY144" fmla="*/ 62449 h 16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64881" h="165070">
                  <a:moveTo>
                    <a:pt x="85855" y="164938"/>
                  </a:moveTo>
                  <a:lnTo>
                    <a:pt x="85855" y="164938"/>
                  </a:lnTo>
                  <a:cubicBezTo>
                    <a:pt x="81474" y="164938"/>
                    <a:pt x="77092" y="164938"/>
                    <a:pt x="72711" y="164461"/>
                  </a:cubicBezTo>
                  <a:cubicBezTo>
                    <a:pt x="67158" y="164109"/>
                    <a:pt x="62424" y="160289"/>
                    <a:pt x="60900" y="154936"/>
                  </a:cubicBezTo>
                  <a:cubicBezTo>
                    <a:pt x="60138" y="152079"/>
                    <a:pt x="59375" y="149221"/>
                    <a:pt x="58709" y="146268"/>
                  </a:cubicBezTo>
                  <a:cubicBezTo>
                    <a:pt x="58709" y="146268"/>
                    <a:pt x="58709" y="145697"/>
                    <a:pt x="57661" y="145221"/>
                  </a:cubicBezTo>
                  <a:lnTo>
                    <a:pt x="55280" y="144173"/>
                  </a:lnTo>
                  <a:lnTo>
                    <a:pt x="51375" y="142268"/>
                  </a:lnTo>
                  <a:cubicBezTo>
                    <a:pt x="50851" y="141944"/>
                    <a:pt x="50184" y="141944"/>
                    <a:pt x="49660" y="142268"/>
                  </a:cubicBezTo>
                  <a:lnTo>
                    <a:pt x="43183" y="145411"/>
                  </a:lnTo>
                  <a:lnTo>
                    <a:pt x="42231" y="145888"/>
                  </a:lnTo>
                  <a:cubicBezTo>
                    <a:pt x="37011" y="148593"/>
                    <a:pt x="30648" y="147583"/>
                    <a:pt x="26514" y="143411"/>
                  </a:cubicBezTo>
                  <a:cubicBezTo>
                    <a:pt x="23466" y="140268"/>
                    <a:pt x="20514" y="137029"/>
                    <a:pt x="17751" y="133886"/>
                  </a:cubicBezTo>
                  <a:cubicBezTo>
                    <a:pt x="13703" y="129352"/>
                    <a:pt x="13236" y="122656"/>
                    <a:pt x="16608" y="117598"/>
                  </a:cubicBezTo>
                  <a:lnTo>
                    <a:pt x="21180" y="109978"/>
                  </a:lnTo>
                  <a:lnTo>
                    <a:pt x="21180" y="109978"/>
                  </a:lnTo>
                  <a:cubicBezTo>
                    <a:pt x="20266" y="108073"/>
                    <a:pt x="19494" y="106102"/>
                    <a:pt x="18894" y="104073"/>
                  </a:cubicBezTo>
                  <a:cubicBezTo>
                    <a:pt x="18228" y="102073"/>
                    <a:pt x="17942" y="101977"/>
                    <a:pt x="17466" y="101882"/>
                  </a:cubicBezTo>
                  <a:lnTo>
                    <a:pt x="9465" y="99120"/>
                  </a:lnTo>
                  <a:cubicBezTo>
                    <a:pt x="3731" y="97443"/>
                    <a:pt x="-175" y="92138"/>
                    <a:pt x="-60" y="86166"/>
                  </a:cubicBezTo>
                  <a:cubicBezTo>
                    <a:pt x="-60" y="81880"/>
                    <a:pt x="-60" y="77498"/>
                    <a:pt x="416" y="73212"/>
                  </a:cubicBezTo>
                  <a:cubicBezTo>
                    <a:pt x="730" y="67287"/>
                    <a:pt x="4921" y="62277"/>
                    <a:pt x="10703" y="60924"/>
                  </a:cubicBezTo>
                  <a:lnTo>
                    <a:pt x="19180" y="58829"/>
                  </a:lnTo>
                  <a:cubicBezTo>
                    <a:pt x="19751" y="58829"/>
                    <a:pt x="20133" y="58829"/>
                    <a:pt x="20514" y="57591"/>
                  </a:cubicBezTo>
                  <a:lnTo>
                    <a:pt x="23085" y="52162"/>
                  </a:lnTo>
                  <a:cubicBezTo>
                    <a:pt x="23657" y="51209"/>
                    <a:pt x="23085" y="50828"/>
                    <a:pt x="23085" y="50447"/>
                  </a:cubicBezTo>
                  <a:lnTo>
                    <a:pt x="19466" y="42827"/>
                  </a:lnTo>
                  <a:cubicBezTo>
                    <a:pt x="16551" y="37617"/>
                    <a:pt x="17494" y="31102"/>
                    <a:pt x="21752" y="26920"/>
                  </a:cubicBezTo>
                  <a:cubicBezTo>
                    <a:pt x="24895" y="23777"/>
                    <a:pt x="28229" y="20729"/>
                    <a:pt x="31277" y="17395"/>
                  </a:cubicBezTo>
                  <a:cubicBezTo>
                    <a:pt x="35630" y="13471"/>
                    <a:pt x="42078" y="12966"/>
                    <a:pt x="46993" y="16157"/>
                  </a:cubicBezTo>
                  <a:lnTo>
                    <a:pt x="54232" y="20443"/>
                  </a:lnTo>
                  <a:cubicBezTo>
                    <a:pt x="55184" y="21110"/>
                    <a:pt x="55375" y="21205"/>
                    <a:pt x="56328" y="20919"/>
                  </a:cubicBezTo>
                  <a:lnTo>
                    <a:pt x="62138" y="18824"/>
                  </a:lnTo>
                  <a:cubicBezTo>
                    <a:pt x="63090" y="18824"/>
                    <a:pt x="63186" y="18157"/>
                    <a:pt x="63281" y="17776"/>
                  </a:cubicBezTo>
                  <a:lnTo>
                    <a:pt x="66138" y="9394"/>
                  </a:lnTo>
                  <a:cubicBezTo>
                    <a:pt x="67958" y="3632"/>
                    <a:pt x="73339" y="-245"/>
                    <a:pt x="79378" y="-131"/>
                  </a:cubicBezTo>
                  <a:cubicBezTo>
                    <a:pt x="83855" y="-131"/>
                    <a:pt x="88332" y="-131"/>
                    <a:pt x="92808" y="631"/>
                  </a:cubicBezTo>
                  <a:cubicBezTo>
                    <a:pt x="98257" y="1060"/>
                    <a:pt x="102838" y="4879"/>
                    <a:pt x="104238" y="10156"/>
                  </a:cubicBezTo>
                  <a:cubicBezTo>
                    <a:pt x="104810" y="12347"/>
                    <a:pt x="105381" y="14538"/>
                    <a:pt x="105858" y="16729"/>
                  </a:cubicBezTo>
                  <a:lnTo>
                    <a:pt x="106524" y="19396"/>
                  </a:lnTo>
                  <a:cubicBezTo>
                    <a:pt x="106524" y="19396"/>
                    <a:pt x="106524" y="19967"/>
                    <a:pt x="107572" y="20348"/>
                  </a:cubicBezTo>
                  <a:lnTo>
                    <a:pt x="113287" y="23110"/>
                  </a:lnTo>
                  <a:cubicBezTo>
                    <a:pt x="114049" y="23110"/>
                    <a:pt x="114335" y="23110"/>
                    <a:pt x="114525" y="23110"/>
                  </a:cubicBezTo>
                  <a:lnTo>
                    <a:pt x="119955" y="20539"/>
                  </a:lnTo>
                  <a:lnTo>
                    <a:pt x="122431" y="19300"/>
                  </a:lnTo>
                  <a:cubicBezTo>
                    <a:pt x="127756" y="16357"/>
                    <a:pt x="134385" y="17424"/>
                    <a:pt x="138528" y="21872"/>
                  </a:cubicBezTo>
                  <a:cubicBezTo>
                    <a:pt x="141652" y="24882"/>
                    <a:pt x="144605" y="28063"/>
                    <a:pt x="147387" y="31397"/>
                  </a:cubicBezTo>
                  <a:cubicBezTo>
                    <a:pt x="151225" y="35750"/>
                    <a:pt x="151730" y="42113"/>
                    <a:pt x="148625" y="47018"/>
                  </a:cubicBezTo>
                  <a:lnTo>
                    <a:pt x="143672" y="55400"/>
                  </a:lnTo>
                  <a:lnTo>
                    <a:pt x="146148" y="61877"/>
                  </a:lnTo>
                  <a:cubicBezTo>
                    <a:pt x="146625" y="63210"/>
                    <a:pt x="146910" y="63306"/>
                    <a:pt x="147387" y="63496"/>
                  </a:cubicBezTo>
                  <a:lnTo>
                    <a:pt x="155768" y="66354"/>
                  </a:lnTo>
                  <a:cubicBezTo>
                    <a:pt x="161217" y="68106"/>
                    <a:pt x="164884" y="73202"/>
                    <a:pt x="164817" y="78927"/>
                  </a:cubicBezTo>
                  <a:cubicBezTo>
                    <a:pt x="164817" y="83432"/>
                    <a:pt x="164627" y="87909"/>
                    <a:pt x="164246" y="92357"/>
                  </a:cubicBezTo>
                  <a:cubicBezTo>
                    <a:pt x="163865" y="98234"/>
                    <a:pt x="159617" y="103130"/>
                    <a:pt x="153864" y="104358"/>
                  </a:cubicBezTo>
                  <a:lnTo>
                    <a:pt x="145672" y="106454"/>
                  </a:lnTo>
                  <a:cubicBezTo>
                    <a:pt x="145672" y="106454"/>
                    <a:pt x="145005" y="106454"/>
                    <a:pt x="144529" y="107502"/>
                  </a:cubicBezTo>
                  <a:lnTo>
                    <a:pt x="141672" y="113693"/>
                  </a:lnTo>
                  <a:cubicBezTo>
                    <a:pt x="141672" y="114550"/>
                    <a:pt x="141672" y="114836"/>
                    <a:pt x="141672" y="115122"/>
                  </a:cubicBezTo>
                  <a:lnTo>
                    <a:pt x="145482" y="122837"/>
                  </a:lnTo>
                  <a:cubicBezTo>
                    <a:pt x="148234" y="128076"/>
                    <a:pt x="147139" y="134515"/>
                    <a:pt x="142815" y="138553"/>
                  </a:cubicBezTo>
                  <a:cubicBezTo>
                    <a:pt x="139767" y="141601"/>
                    <a:pt x="136528" y="144554"/>
                    <a:pt x="133290" y="147412"/>
                  </a:cubicBezTo>
                  <a:cubicBezTo>
                    <a:pt x="130937" y="149678"/>
                    <a:pt x="127794" y="150945"/>
                    <a:pt x="124526" y="150936"/>
                  </a:cubicBezTo>
                  <a:lnTo>
                    <a:pt x="121383" y="150174"/>
                  </a:lnTo>
                  <a:cubicBezTo>
                    <a:pt x="120088" y="149859"/>
                    <a:pt x="118840" y="149383"/>
                    <a:pt x="117668" y="148745"/>
                  </a:cubicBezTo>
                  <a:cubicBezTo>
                    <a:pt x="115859" y="147792"/>
                    <a:pt x="114144" y="146649"/>
                    <a:pt x="112334" y="145602"/>
                  </a:cubicBezTo>
                  <a:lnTo>
                    <a:pt x="110239" y="144268"/>
                  </a:lnTo>
                  <a:cubicBezTo>
                    <a:pt x="110239" y="144268"/>
                    <a:pt x="109667" y="144268"/>
                    <a:pt x="108810" y="144268"/>
                  </a:cubicBezTo>
                  <a:lnTo>
                    <a:pt x="102238" y="146745"/>
                  </a:lnTo>
                  <a:cubicBezTo>
                    <a:pt x="101286" y="146745"/>
                    <a:pt x="101190" y="147316"/>
                    <a:pt x="101095" y="147697"/>
                  </a:cubicBezTo>
                  <a:lnTo>
                    <a:pt x="98428" y="155413"/>
                  </a:lnTo>
                  <a:cubicBezTo>
                    <a:pt x="96790" y="161013"/>
                    <a:pt x="91684" y="164880"/>
                    <a:pt x="85855" y="164938"/>
                  </a:cubicBezTo>
                  <a:close/>
                  <a:moveTo>
                    <a:pt x="74330" y="150269"/>
                  </a:moveTo>
                  <a:lnTo>
                    <a:pt x="85283" y="150269"/>
                  </a:lnTo>
                  <a:lnTo>
                    <a:pt x="87855" y="142840"/>
                  </a:lnTo>
                  <a:cubicBezTo>
                    <a:pt x="89370" y="138353"/>
                    <a:pt x="92894" y="134829"/>
                    <a:pt x="97380" y="133315"/>
                  </a:cubicBezTo>
                  <a:lnTo>
                    <a:pt x="103667" y="131029"/>
                  </a:lnTo>
                  <a:cubicBezTo>
                    <a:pt x="108191" y="129190"/>
                    <a:pt x="113316" y="129609"/>
                    <a:pt x="117478" y="132172"/>
                  </a:cubicBezTo>
                  <a:lnTo>
                    <a:pt x="119669" y="133505"/>
                  </a:lnTo>
                  <a:cubicBezTo>
                    <a:pt x="121193" y="134457"/>
                    <a:pt x="122717" y="135410"/>
                    <a:pt x="124336" y="136267"/>
                  </a:cubicBezTo>
                  <a:cubicBezTo>
                    <a:pt x="127384" y="133696"/>
                    <a:pt x="129956" y="131314"/>
                    <a:pt x="132432" y="128933"/>
                  </a:cubicBezTo>
                  <a:lnTo>
                    <a:pt x="128813" y="121408"/>
                  </a:lnTo>
                  <a:cubicBezTo>
                    <a:pt x="126765" y="117170"/>
                    <a:pt x="126765" y="112217"/>
                    <a:pt x="128813" y="107978"/>
                  </a:cubicBezTo>
                  <a:lnTo>
                    <a:pt x="131766" y="101596"/>
                  </a:lnTo>
                  <a:cubicBezTo>
                    <a:pt x="133709" y="97139"/>
                    <a:pt x="137614" y="93834"/>
                    <a:pt x="142338" y="92643"/>
                  </a:cubicBezTo>
                  <a:lnTo>
                    <a:pt x="150244" y="90738"/>
                  </a:lnTo>
                  <a:cubicBezTo>
                    <a:pt x="150244" y="87023"/>
                    <a:pt x="150244" y="83404"/>
                    <a:pt x="150720" y="79784"/>
                  </a:cubicBezTo>
                  <a:lnTo>
                    <a:pt x="143100" y="77117"/>
                  </a:lnTo>
                  <a:cubicBezTo>
                    <a:pt x="138214" y="75583"/>
                    <a:pt x="134404" y="71726"/>
                    <a:pt x="132908" y="66830"/>
                  </a:cubicBezTo>
                  <a:lnTo>
                    <a:pt x="130718" y="61210"/>
                  </a:lnTo>
                  <a:cubicBezTo>
                    <a:pt x="128594" y="57105"/>
                    <a:pt x="128879" y="52171"/>
                    <a:pt x="131480" y="48351"/>
                  </a:cubicBezTo>
                  <a:lnTo>
                    <a:pt x="136242" y="40160"/>
                  </a:lnTo>
                  <a:cubicBezTo>
                    <a:pt x="133861" y="37398"/>
                    <a:pt x="131289" y="34540"/>
                    <a:pt x="128622" y="31873"/>
                  </a:cubicBezTo>
                  <a:lnTo>
                    <a:pt x="126432" y="33397"/>
                  </a:lnTo>
                  <a:lnTo>
                    <a:pt x="120812" y="36064"/>
                  </a:lnTo>
                  <a:cubicBezTo>
                    <a:pt x="116678" y="38017"/>
                    <a:pt x="111896" y="38017"/>
                    <a:pt x="107763" y="36064"/>
                  </a:cubicBezTo>
                  <a:lnTo>
                    <a:pt x="101571" y="33207"/>
                  </a:lnTo>
                  <a:cubicBezTo>
                    <a:pt x="97237" y="31225"/>
                    <a:pt x="94037" y="27358"/>
                    <a:pt x="92904" y="22729"/>
                  </a:cubicBezTo>
                  <a:lnTo>
                    <a:pt x="92237" y="20062"/>
                  </a:lnTo>
                  <a:lnTo>
                    <a:pt x="90808" y="14347"/>
                  </a:lnTo>
                  <a:cubicBezTo>
                    <a:pt x="87093" y="14347"/>
                    <a:pt x="83474" y="13871"/>
                    <a:pt x="79854" y="13871"/>
                  </a:cubicBezTo>
                  <a:lnTo>
                    <a:pt x="76997" y="21967"/>
                  </a:lnTo>
                  <a:cubicBezTo>
                    <a:pt x="75435" y="26425"/>
                    <a:pt x="71930" y="29930"/>
                    <a:pt x="67472" y="31492"/>
                  </a:cubicBezTo>
                  <a:lnTo>
                    <a:pt x="61471" y="33683"/>
                  </a:lnTo>
                  <a:cubicBezTo>
                    <a:pt x="56985" y="35398"/>
                    <a:pt x="51956" y="34940"/>
                    <a:pt x="47850" y="32445"/>
                  </a:cubicBezTo>
                  <a:lnTo>
                    <a:pt x="40421" y="27968"/>
                  </a:lnTo>
                  <a:cubicBezTo>
                    <a:pt x="37658" y="30444"/>
                    <a:pt x="34992" y="32921"/>
                    <a:pt x="32420" y="35493"/>
                  </a:cubicBezTo>
                  <a:lnTo>
                    <a:pt x="35944" y="42827"/>
                  </a:lnTo>
                  <a:cubicBezTo>
                    <a:pt x="38421" y="47437"/>
                    <a:pt x="38421" y="52981"/>
                    <a:pt x="35944" y="57591"/>
                  </a:cubicBezTo>
                  <a:cubicBezTo>
                    <a:pt x="35182" y="59115"/>
                    <a:pt x="34420" y="60639"/>
                    <a:pt x="33753" y="62258"/>
                  </a:cubicBezTo>
                  <a:cubicBezTo>
                    <a:pt x="31772" y="67030"/>
                    <a:pt x="27629" y="70564"/>
                    <a:pt x="22609" y="71783"/>
                  </a:cubicBezTo>
                  <a:lnTo>
                    <a:pt x="14417" y="73879"/>
                  </a:lnTo>
                  <a:cubicBezTo>
                    <a:pt x="14417" y="77022"/>
                    <a:pt x="14417" y="80832"/>
                    <a:pt x="14417" y="84737"/>
                  </a:cubicBezTo>
                  <a:lnTo>
                    <a:pt x="21942" y="87309"/>
                  </a:lnTo>
                  <a:cubicBezTo>
                    <a:pt x="26857" y="88947"/>
                    <a:pt x="30686" y="92843"/>
                    <a:pt x="32229" y="97786"/>
                  </a:cubicBezTo>
                  <a:cubicBezTo>
                    <a:pt x="32801" y="99767"/>
                    <a:pt x="33506" y="101711"/>
                    <a:pt x="34325" y="103597"/>
                  </a:cubicBezTo>
                  <a:cubicBezTo>
                    <a:pt x="36430" y="107254"/>
                    <a:pt x="36430" y="111750"/>
                    <a:pt x="34325" y="115407"/>
                  </a:cubicBezTo>
                  <a:lnTo>
                    <a:pt x="33658" y="116455"/>
                  </a:lnTo>
                  <a:lnTo>
                    <a:pt x="29086" y="124266"/>
                  </a:lnTo>
                  <a:cubicBezTo>
                    <a:pt x="31277" y="126838"/>
                    <a:pt x="33849" y="129600"/>
                    <a:pt x="36420" y="132362"/>
                  </a:cubicBezTo>
                  <a:lnTo>
                    <a:pt x="37182" y="132362"/>
                  </a:lnTo>
                  <a:lnTo>
                    <a:pt x="43469" y="129314"/>
                  </a:lnTo>
                  <a:cubicBezTo>
                    <a:pt x="47965" y="126923"/>
                    <a:pt x="53356" y="126923"/>
                    <a:pt x="57851" y="129314"/>
                  </a:cubicBezTo>
                  <a:lnTo>
                    <a:pt x="61376" y="130933"/>
                  </a:lnTo>
                  <a:lnTo>
                    <a:pt x="63852" y="132076"/>
                  </a:lnTo>
                  <a:cubicBezTo>
                    <a:pt x="68319" y="134038"/>
                    <a:pt x="71596" y="137991"/>
                    <a:pt x="72711" y="142744"/>
                  </a:cubicBezTo>
                  <a:close/>
                  <a:moveTo>
                    <a:pt x="123765" y="137124"/>
                  </a:moveTo>
                  <a:lnTo>
                    <a:pt x="123765" y="137124"/>
                  </a:lnTo>
                  <a:close/>
                  <a:moveTo>
                    <a:pt x="82617" y="116455"/>
                  </a:moveTo>
                  <a:cubicBezTo>
                    <a:pt x="63728" y="116370"/>
                    <a:pt x="48498" y="100987"/>
                    <a:pt x="48584" y="82098"/>
                  </a:cubicBezTo>
                  <a:cubicBezTo>
                    <a:pt x="48622" y="73221"/>
                    <a:pt x="52117" y="64706"/>
                    <a:pt x="58328" y="58353"/>
                  </a:cubicBezTo>
                  <a:cubicBezTo>
                    <a:pt x="64729" y="51895"/>
                    <a:pt x="73425" y="48237"/>
                    <a:pt x="82521" y="48161"/>
                  </a:cubicBezTo>
                  <a:lnTo>
                    <a:pt x="82521" y="48161"/>
                  </a:lnTo>
                  <a:cubicBezTo>
                    <a:pt x="101257" y="48209"/>
                    <a:pt x="116469" y="63334"/>
                    <a:pt x="116621" y="82070"/>
                  </a:cubicBezTo>
                  <a:lnTo>
                    <a:pt x="116621" y="82070"/>
                  </a:lnTo>
                  <a:cubicBezTo>
                    <a:pt x="116725" y="100920"/>
                    <a:pt x="101562" y="116303"/>
                    <a:pt x="82712" y="116455"/>
                  </a:cubicBezTo>
                  <a:close/>
                  <a:moveTo>
                    <a:pt x="82617" y="62449"/>
                  </a:moveTo>
                  <a:lnTo>
                    <a:pt x="82617" y="62449"/>
                  </a:lnTo>
                  <a:cubicBezTo>
                    <a:pt x="77311" y="62429"/>
                    <a:pt x="72225" y="64563"/>
                    <a:pt x="68520" y="68354"/>
                  </a:cubicBezTo>
                  <a:cubicBezTo>
                    <a:pt x="64833" y="72116"/>
                    <a:pt x="62776" y="77184"/>
                    <a:pt x="62805" y="82451"/>
                  </a:cubicBezTo>
                  <a:cubicBezTo>
                    <a:pt x="62824" y="87718"/>
                    <a:pt x="64948" y="92767"/>
                    <a:pt x="68710" y="96453"/>
                  </a:cubicBezTo>
                  <a:cubicBezTo>
                    <a:pt x="72492" y="100101"/>
                    <a:pt x="77549" y="102149"/>
                    <a:pt x="82807" y="102168"/>
                  </a:cubicBezTo>
                  <a:cubicBezTo>
                    <a:pt x="93761" y="102063"/>
                    <a:pt x="102581" y="93119"/>
                    <a:pt x="102524" y="82165"/>
                  </a:cubicBezTo>
                  <a:lnTo>
                    <a:pt x="102524" y="82165"/>
                  </a:lnTo>
                  <a:cubicBezTo>
                    <a:pt x="102419" y="71278"/>
                    <a:pt x="93599" y="62496"/>
                    <a:pt x="82712" y="624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DA200FAD-E219-086B-3EB6-9DC64088390A}"/>
              </a:ext>
            </a:extLst>
          </p:cNvPr>
          <p:cNvSpPr txBox="1"/>
          <p:nvPr/>
        </p:nvSpPr>
        <p:spPr>
          <a:xfrm rot="5400000">
            <a:off x="19960381" y="5411458"/>
            <a:ext cx="4360104" cy="289310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18200" dirty="0">
                <a:solidFill>
                  <a:schemeClr val="accent2"/>
                </a:solidFill>
                <a:latin typeface="UTM Raven" panose="02040603050506020204" pitchFamily="18" charset="0"/>
              </a:rPr>
              <a:t>STARTUP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A66C296-F6AC-3108-95B1-67F348FFBC5C}"/>
              </a:ext>
            </a:extLst>
          </p:cNvPr>
          <p:cNvSpPr txBox="1"/>
          <p:nvPr/>
        </p:nvSpPr>
        <p:spPr>
          <a:xfrm rot="5400000">
            <a:off x="21258562" y="6605638"/>
            <a:ext cx="3751347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4400" b="1" dirty="0">
                <a:solidFill>
                  <a:schemeClr val="accent5"/>
                </a:solidFill>
                <a:latin typeface="Segoe Script" panose="030B0504020000000003" pitchFamily="66" charset="0"/>
              </a:rPr>
              <a:t>5 steps lean</a:t>
            </a:r>
          </a:p>
        </p:txBody>
      </p:sp>
    </p:spTree>
    <p:extLst>
      <p:ext uri="{BB962C8B-B14F-4D97-AF65-F5344CB8AC3E}">
        <p14:creationId xmlns:p14="http://schemas.microsoft.com/office/powerpoint/2010/main" val="246437252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85000"/>
            <a:lumOff val="1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C98DB1-13C6-520D-2697-CE83B498C3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81F4EF4D-BDDA-0B60-5FC2-D9B55BF33414}"/>
              </a:ext>
            </a:extLst>
          </p:cNvPr>
          <p:cNvGrpSpPr/>
          <p:nvPr/>
        </p:nvGrpSpPr>
        <p:grpSpPr>
          <a:xfrm>
            <a:off x="19502118" y="0"/>
            <a:ext cx="5573620" cy="13716000"/>
            <a:chOff x="19502118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B18729D-1348-5D97-0F4A-65C84D76A38B}"/>
                </a:ext>
              </a:extLst>
            </p:cNvPr>
            <p:cNvSpPr/>
            <p:nvPr/>
          </p:nvSpPr>
          <p:spPr>
            <a:xfrm>
              <a:off x="19502118" y="0"/>
              <a:ext cx="4875530" cy="1371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DCBDC321-E53F-CD92-057A-975D4FA389B4}"/>
                </a:ext>
              </a:extLst>
            </p:cNvPr>
            <p:cNvSpPr/>
            <p:nvPr/>
          </p:nvSpPr>
          <p:spPr>
            <a:xfrm rot="5400000">
              <a:off x="23789881" y="10838193"/>
              <a:ext cx="1873623" cy="6980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3C8981AD-E7C1-E24C-4C39-9AFBE4DA3814}"/>
              </a:ext>
            </a:extLst>
          </p:cNvPr>
          <p:cNvSpPr txBox="1"/>
          <p:nvPr/>
        </p:nvSpPr>
        <p:spPr>
          <a:xfrm>
            <a:off x="21059676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54" name="!!Main_Title">
            <a:extLst>
              <a:ext uri="{FF2B5EF4-FFF2-40B4-BE49-F238E27FC236}">
                <a16:creationId xmlns:a16="http://schemas.microsoft.com/office/drawing/2014/main" id="{5EE19F1E-08F9-0D04-0841-C9B2AD03BF65}"/>
              </a:ext>
            </a:extLst>
          </p:cNvPr>
          <p:cNvSpPr txBox="1"/>
          <p:nvPr/>
        </p:nvSpPr>
        <p:spPr>
          <a:xfrm>
            <a:off x="19502118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TEST</a:t>
            </a:r>
          </a:p>
        </p:txBody>
      </p:sp>
      <p:sp>
        <p:nvSpPr>
          <p:cNvPr id="55" name="!!BodyText1">
            <a:extLst>
              <a:ext uri="{FF2B5EF4-FFF2-40B4-BE49-F238E27FC236}">
                <a16:creationId xmlns:a16="http://schemas.microsoft.com/office/drawing/2014/main" id="{1EFB5E8F-FF72-2D03-40FF-ACFCF44AD3A4}"/>
              </a:ext>
            </a:extLst>
          </p:cNvPr>
          <p:cNvSpPr txBox="1"/>
          <p:nvPr/>
        </p:nvSpPr>
        <p:spPr>
          <a:xfrm>
            <a:off x="20072348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Mang mẫu thử đến tay người dùng, thu thập phản hồi thực tế và điều chỉnh liên tục để cải thiện.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1" name="!!Main_Title">
            <a:extLst>
              <a:ext uri="{FF2B5EF4-FFF2-40B4-BE49-F238E27FC236}">
                <a16:creationId xmlns:a16="http://schemas.microsoft.com/office/drawing/2014/main" id="{D56EAF59-EFEA-E52F-210B-AD6399DC27FF}"/>
              </a:ext>
            </a:extLst>
          </p:cNvPr>
          <p:cNvSpPr txBox="1"/>
          <p:nvPr/>
        </p:nvSpPr>
        <p:spPr>
          <a:xfrm>
            <a:off x="19502118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Kiểm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và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Điều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chỉnh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3493CA11-3618-4CD6-CB35-03DD3DF9C39E}"/>
              </a:ext>
            </a:extLst>
          </p:cNvPr>
          <p:cNvGrpSpPr>
            <a:grpSpLocks noChangeAspect="1"/>
          </p:cNvGrpSpPr>
          <p:nvPr/>
        </p:nvGrpSpPr>
        <p:grpSpPr>
          <a:xfrm>
            <a:off x="21541226" y="1252105"/>
            <a:ext cx="1132348" cy="1265906"/>
            <a:chOff x="7421913" y="3004118"/>
            <a:chExt cx="373374" cy="417413"/>
          </a:xfrm>
          <a:solidFill>
            <a:schemeClr val="bg2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D0169CD5-9F11-90F1-9AAA-1209A42D0AF4}"/>
                </a:ext>
              </a:extLst>
            </p:cNvPr>
            <p:cNvSpPr/>
            <p:nvPr/>
          </p:nvSpPr>
          <p:spPr>
            <a:xfrm>
              <a:off x="7421913" y="3004118"/>
              <a:ext cx="373374" cy="417413"/>
            </a:xfrm>
            <a:custGeom>
              <a:avLst/>
              <a:gdLst>
                <a:gd name="connsiteX0" fmla="*/ 316752 w 373374"/>
                <a:gd name="connsiteY0" fmla="*/ 417296 h 417413"/>
                <a:gd name="connsiteX1" fmla="*/ 316323 w 373374"/>
                <a:gd name="connsiteY1" fmla="*/ 417296 h 417413"/>
                <a:gd name="connsiteX2" fmla="*/ 187474 w 373374"/>
                <a:gd name="connsiteY2" fmla="*/ 416509 h 417413"/>
                <a:gd name="connsiteX3" fmla="*/ 57122 w 373374"/>
                <a:gd name="connsiteY3" fmla="*/ 417296 h 417413"/>
                <a:gd name="connsiteX4" fmla="*/ -89 w 373374"/>
                <a:gd name="connsiteY4" fmla="*/ 360982 h 417413"/>
                <a:gd name="connsiteX5" fmla="*/ 8660 w 373374"/>
                <a:gd name="connsiteY5" fmla="*/ 330252 h 417413"/>
                <a:gd name="connsiteX6" fmla="*/ 121188 w 373374"/>
                <a:gd name="connsiteY6" fmla="*/ 152011 h 417413"/>
                <a:gd name="connsiteX7" fmla="*/ 121188 w 373374"/>
                <a:gd name="connsiteY7" fmla="*/ 41916 h 417413"/>
                <a:gd name="connsiteX8" fmla="*/ 108518 w 373374"/>
                <a:gd name="connsiteY8" fmla="*/ 41916 h 417413"/>
                <a:gd name="connsiteX9" fmla="*/ 87473 w 373374"/>
                <a:gd name="connsiteY9" fmla="*/ 21014 h 417413"/>
                <a:gd name="connsiteX10" fmla="*/ 88117 w 373374"/>
                <a:gd name="connsiteY10" fmla="*/ 15789 h 417413"/>
                <a:gd name="connsiteX11" fmla="*/ 109592 w 373374"/>
                <a:gd name="connsiteY11" fmla="*/ -103 h 417413"/>
                <a:gd name="connsiteX12" fmla="*/ 267790 w 373374"/>
                <a:gd name="connsiteY12" fmla="*/ -103 h 417413"/>
                <a:gd name="connsiteX13" fmla="*/ 288813 w 373374"/>
                <a:gd name="connsiteY13" fmla="*/ 20964 h 417413"/>
                <a:gd name="connsiteX14" fmla="*/ 288191 w 373374"/>
                <a:gd name="connsiteY14" fmla="*/ 26025 h 417413"/>
                <a:gd name="connsiteX15" fmla="*/ 266716 w 373374"/>
                <a:gd name="connsiteY15" fmla="*/ 41916 h 417413"/>
                <a:gd name="connsiteX16" fmla="*/ 253688 w 373374"/>
                <a:gd name="connsiteY16" fmla="*/ 41916 h 417413"/>
                <a:gd name="connsiteX17" fmla="*/ 253688 w 373374"/>
                <a:gd name="connsiteY17" fmla="*/ 151796 h 417413"/>
                <a:gd name="connsiteX18" fmla="*/ 364569 w 373374"/>
                <a:gd name="connsiteY18" fmla="*/ 330323 h 417413"/>
                <a:gd name="connsiteX19" fmla="*/ 346717 w 373374"/>
                <a:gd name="connsiteY19" fmla="*/ 408592 h 417413"/>
                <a:gd name="connsiteX20" fmla="*/ 316537 w 373374"/>
                <a:gd name="connsiteY20" fmla="*/ 417296 h 417413"/>
                <a:gd name="connsiteX21" fmla="*/ 109663 w 373374"/>
                <a:gd name="connsiteY21" fmla="*/ 10635 h 417413"/>
                <a:gd name="connsiteX22" fmla="*/ 98711 w 373374"/>
                <a:gd name="connsiteY22" fmla="*/ 18366 h 417413"/>
                <a:gd name="connsiteX23" fmla="*/ 100644 w 373374"/>
                <a:gd name="connsiteY23" fmla="*/ 27242 h 417413"/>
                <a:gd name="connsiteX24" fmla="*/ 108733 w 373374"/>
                <a:gd name="connsiteY24" fmla="*/ 31179 h 417413"/>
                <a:gd name="connsiteX25" fmla="*/ 126199 w 373374"/>
                <a:gd name="connsiteY25" fmla="*/ 31179 h 417413"/>
                <a:gd name="connsiteX26" fmla="*/ 132140 w 373374"/>
                <a:gd name="connsiteY26" fmla="*/ 37192 h 417413"/>
                <a:gd name="connsiteX27" fmla="*/ 131281 w 373374"/>
                <a:gd name="connsiteY27" fmla="*/ 156377 h 417413"/>
                <a:gd name="connsiteX28" fmla="*/ 17823 w 373374"/>
                <a:gd name="connsiteY28" fmla="*/ 335978 h 417413"/>
                <a:gd name="connsiteX29" fmla="*/ 32401 w 373374"/>
                <a:gd name="connsiteY29" fmla="*/ 399522 h 417413"/>
                <a:gd name="connsiteX30" fmla="*/ 57193 w 373374"/>
                <a:gd name="connsiteY30" fmla="*/ 406559 h 417413"/>
                <a:gd name="connsiteX31" fmla="*/ 187617 w 373374"/>
                <a:gd name="connsiteY31" fmla="*/ 405771 h 417413"/>
                <a:gd name="connsiteX32" fmla="*/ 316466 w 373374"/>
                <a:gd name="connsiteY32" fmla="*/ 406559 h 417413"/>
                <a:gd name="connsiteX33" fmla="*/ 316466 w 373374"/>
                <a:gd name="connsiteY33" fmla="*/ 406559 h 417413"/>
                <a:gd name="connsiteX34" fmla="*/ 362443 w 373374"/>
                <a:gd name="connsiteY34" fmla="*/ 360624 h 417413"/>
                <a:gd name="connsiteX35" fmla="*/ 355335 w 373374"/>
                <a:gd name="connsiteY35" fmla="*/ 336050 h 417413"/>
                <a:gd name="connsiteX36" fmla="*/ 242879 w 373374"/>
                <a:gd name="connsiteY36" fmla="*/ 153299 h 417413"/>
                <a:gd name="connsiteX37" fmla="*/ 242879 w 373374"/>
                <a:gd name="connsiteY37" fmla="*/ 37192 h 417413"/>
                <a:gd name="connsiteX38" fmla="*/ 248820 w 373374"/>
                <a:gd name="connsiteY38" fmla="*/ 31179 h 417413"/>
                <a:gd name="connsiteX39" fmla="*/ 266644 w 373374"/>
                <a:gd name="connsiteY39" fmla="*/ 31179 h 417413"/>
                <a:gd name="connsiteX40" fmla="*/ 277596 w 373374"/>
                <a:gd name="connsiteY40" fmla="*/ 23520 h 417413"/>
                <a:gd name="connsiteX41" fmla="*/ 275664 w 373374"/>
                <a:gd name="connsiteY41" fmla="*/ 14643 h 417413"/>
                <a:gd name="connsiteX42" fmla="*/ 267575 w 373374"/>
                <a:gd name="connsiteY42" fmla="*/ 10635 h 417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3374" h="417413">
                  <a:moveTo>
                    <a:pt x="316752" y="417296"/>
                  </a:moveTo>
                  <a:lnTo>
                    <a:pt x="316323" y="417296"/>
                  </a:lnTo>
                  <a:lnTo>
                    <a:pt x="187474" y="416509"/>
                  </a:lnTo>
                  <a:lnTo>
                    <a:pt x="57122" y="417296"/>
                  </a:lnTo>
                  <a:cubicBezTo>
                    <a:pt x="25772" y="417547"/>
                    <a:pt x="157" y="392328"/>
                    <a:pt x="-89" y="360982"/>
                  </a:cubicBezTo>
                  <a:cubicBezTo>
                    <a:pt x="-175" y="350109"/>
                    <a:pt x="2862" y="339443"/>
                    <a:pt x="8660" y="330252"/>
                  </a:cubicBezTo>
                  <a:lnTo>
                    <a:pt x="121188" y="152011"/>
                  </a:lnTo>
                  <a:cubicBezTo>
                    <a:pt x="121188" y="141703"/>
                    <a:pt x="121188" y="79354"/>
                    <a:pt x="121188" y="41916"/>
                  </a:cubicBezTo>
                  <a:lnTo>
                    <a:pt x="108518" y="41916"/>
                  </a:lnTo>
                  <a:cubicBezTo>
                    <a:pt x="96936" y="41952"/>
                    <a:pt x="87516" y="32596"/>
                    <a:pt x="87473" y="21014"/>
                  </a:cubicBezTo>
                  <a:cubicBezTo>
                    <a:pt x="87466" y="19253"/>
                    <a:pt x="87687" y="17499"/>
                    <a:pt x="88117" y="15789"/>
                  </a:cubicBezTo>
                  <a:cubicBezTo>
                    <a:pt x="90708" y="6139"/>
                    <a:pt x="99606" y="-446"/>
                    <a:pt x="109592" y="-103"/>
                  </a:cubicBezTo>
                  <a:lnTo>
                    <a:pt x="267790" y="-103"/>
                  </a:lnTo>
                  <a:cubicBezTo>
                    <a:pt x="279415" y="-88"/>
                    <a:pt x="288828" y="9339"/>
                    <a:pt x="288813" y="20964"/>
                  </a:cubicBezTo>
                  <a:cubicBezTo>
                    <a:pt x="288813" y="22668"/>
                    <a:pt x="288606" y="24371"/>
                    <a:pt x="288191" y="26025"/>
                  </a:cubicBezTo>
                  <a:cubicBezTo>
                    <a:pt x="285599" y="35674"/>
                    <a:pt x="276702" y="42260"/>
                    <a:pt x="266716" y="41916"/>
                  </a:cubicBezTo>
                  <a:lnTo>
                    <a:pt x="253688" y="41916"/>
                  </a:lnTo>
                  <a:lnTo>
                    <a:pt x="253688" y="151796"/>
                  </a:lnTo>
                  <a:lnTo>
                    <a:pt x="364569" y="330323"/>
                  </a:lnTo>
                  <a:cubicBezTo>
                    <a:pt x="381255" y="356866"/>
                    <a:pt x="373260" y="391906"/>
                    <a:pt x="346717" y="408592"/>
                  </a:cubicBezTo>
                  <a:cubicBezTo>
                    <a:pt x="337676" y="414275"/>
                    <a:pt x="327218" y="417289"/>
                    <a:pt x="316537" y="417296"/>
                  </a:cubicBezTo>
                  <a:close/>
                  <a:moveTo>
                    <a:pt x="109663" y="10635"/>
                  </a:moveTo>
                  <a:cubicBezTo>
                    <a:pt x="104688" y="10441"/>
                    <a:pt x="100193" y="13613"/>
                    <a:pt x="98711" y="18366"/>
                  </a:cubicBezTo>
                  <a:cubicBezTo>
                    <a:pt x="97945" y="21465"/>
                    <a:pt x="98661" y="24744"/>
                    <a:pt x="100644" y="27242"/>
                  </a:cubicBezTo>
                  <a:cubicBezTo>
                    <a:pt x="102591" y="29733"/>
                    <a:pt x="105576" y="31186"/>
                    <a:pt x="108733" y="31179"/>
                  </a:cubicBezTo>
                  <a:lnTo>
                    <a:pt x="126199" y="31179"/>
                  </a:lnTo>
                  <a:cubicBezTo>
                    <a:pt x="129492" y="31215"/>
                    <a:pt x="132140" y="33899"/>
                    <a:pt x="132140" y="37192"/>
                  </a:cubicBezTo>
                  <a:cubicBezTo>
                    <a:pt x="132140" y="155017"/>
                    <a:pt x="132140" y="155017"/>
                    <a:pt x="131281" y="156377"/>
                  </a:cubicBezTo>
                  <a:lnTo>
                    <a:pt x="17823" y="335978"/>
                  </a:lnTo>
                  <a:cubicBezTo>
                    <a:pt x="4301" y="357553"/>
                    <a:pt x="10828" y="386000"/>
                    <a:pt x="32401" y="399522"/>
                  </a:cubicBezTo>
                  <a:cubicBezTo>
                    <a:pt x="39827" y="404175"/>
                    <a:pt x="48431" y="406616"/>
                    <a:pt x="57193" y="406559"/>
                  </a:cubicBezTo>
                  <a:lnTo>
                    <a:pt x="187617" y="405771"/>
                  </a:lnTo>
                  <a:lnTo>
                    <a:pt x="316466" y="406559"/>
                  </a:lnTo>
                  <a:lnTo>
                    <a:pt x="316466" y="406559"/>
                  </a:lnTo>
                  <a:cubicBezTo>
                    <a:pt x="341849" y="406573"/>
                    <a:pt x="362429" y="386007"/>
                    <a:pt x="362443" y="360624"/>
                  </a:cubicBezTo>
                  <a:cubicBezTo>
                    <a:pt x="362451" y="351927"/>
                    <a:pt x="359981" y="343401"/>
                    <a:pt x="355335" y="336050"/>
                  </a:cubicBezTo>
                  <a:cubicBezTo>
                    <a:pt x="242879" y="154945"/>
                    <a:pt x="242879" y="154945"/>
                    <a:pt x="242879" y="153299"/>
                  </a:cubicBezTo>
                  <a:lnTo>
                    <a:pt x="242879" y="37192"/>
                  </a:lnTo>
                  <a:cubicBezTo>
                    <a:pt x="242879" y="33899"/>
                    <a:pt x="245527" y="31215"/>
                    <a:pt x="248820" y="31179"/>
                  </a:cubicBezTo>
                  <a:lnTo>
                    <a:pt x="266644" y="31179"/>
                  </a:lnTo>
                  <a:cubicBezTo>
                    <a:pt x="271598" y="31358"/>
                    <a:pt x="276065" y="28230"/>
                    <a:pt x="277596" y="23520"/>
                  </a:cubicBezTo>
                  <a:cubicBezTo>
                    <a:pt x="278362" y="20420"/>
                    <a:pt x="277647" y="17142"/>
                    <a:pt x="275664" y="14643"/>
                  </a:cubicBezTo>
                  <a:cubicBezTo>
                    <a:pt x="273745" y="12109"/>
                    <a:pt x="270753" y="10620"/>
                    <a:pt x="267575" y="1063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0493A8C-C4D2-99F8-ADDE-8F1E9511F051}"/>
                </a:ext>
              </a:extLst>
            </p:cNvPr>
            <p:cNvSpPr/>
            <p:nvPr/>
          </p:nvSpPr>
          <p:spPr>
            <a:xfrm>
              <a:off x="7454401" y="3227970"/>
              <a:ext cx="305789" cy="167514"/>
            </a:xfrm>
            <a:custGeom>
              <a:avLst/>
              <a:gdLst>
                <a:gd name="connsiteX0" fmla="*/ 256848 w 305789"/>
                <a:gd name="connsiteY0" fmla="*/ 167388 h 167514"/>
                <a:gd name="connsiteX1" fmla="*/ 255989 w 305789"/>
                <a:gd name="connsiteY1" fmla="*/ 167388 h 167514"/>
                <a:gd name="connsiteX2" fmla="*/ 154915 w 305789"/>
                <a:gd name="connsiteY2" fmla="*/ 166744 h 167514"/>
                <a:gd name="connsiteX3" fmla="*/ 52551 w 305789"/>
                <a:gd name="connsiteY3" fmla="*/ 167388 h 167514"/>
                <a:gd name="connsiteX4" fmla="*/ 3445 w 305789"/>
                <a:gd name="connsiteY4" fmla="*/ 145913 h 167514"/>
                <a:gd name="connsiteX5" fmla="*/ 13610 w 305789"/>
                <a:gd name="connsiteY5" fmla="*/ 96736 h 167514"/>
                <a:gd name="connsiteX6" fmla="*/ 73239 w 305789"/>
                <a:gd name="connsiteY6" fmla="*/ 2390 h 167514"/>
                <a:gd name="connsiteX7" fmla="*/ 77748 w 305789"/>
                <a:gd name="connsiteY7" fmla="*/ -115 h 167514"/>
                <a:gd name="connsiteX8" fmla="*/ 231723 w 305789"/>
                <a:gd name="connsiteY8" fmla="*/ -115 h 167514"/>
                <a:gd name="connsiteX9" fmla="*/ 236304 w 305789"/>
                <a:gd name="connsiteY9" fmla="*/ 2390 h 167514"/>
                <a:gd name="connsiteX10" fmla="*/ 295002 w 305789"/>
                <a:gd name="connsiteY10" fmla="*/ 97022 h 167514"/>
                <a:gd name="connsiteX11" fmla="*/ 301230 w 305789"/>
                <a:gd name="connsiteY11" fmla="*/ 149278 h 167514"/>
                <a:gd name="connsiteX12" fmla="*/ 256848 w 305789"/>
                <a:gd name="connsiteY12" fmla="*/ 167388 h 167514"/>
                <a:gd name="connsiteX13" fmla="*/ 154915 w 305789"/>
                <a:gd name="connsiteY13" fmla="*/ 155792 h 167514"/>
                <a:gd name="connsiteX14" fmla="*/ 256061 w 305789"/>
                <a:gd name="connsiteY14" fmla="*/ 156436 h 167514"/>
                <a:gd name="connsiteX15" fmla="*/ 291852 w 305789"/>
                <a:gd name="connsiteY15" fmla="*/ 143766 h 167514"/>
                <a:gd name="connsiteX16" fmla="*/ 285410 w 305789"/>
                <a:gd name="connsiteY16" fmla="*/ 102391 h 167514"/>
                <a:gd name="connsiteX17" fmla="*/ 228144 w 305789"/>
                <a:gd name="connsiteY17" fmla="*/ 10694 h 167514"/>
                <a:gd name="connsiteX18" fmla="*/ 80755 w 305789"/>
                <a:gd name="connsiteY18" fmla="*/ 10694 h 167514"/>
                <a:gd name="connsiteX19" fmla="*/ 22630 w 305789"/>
                <a:gd name="connsiteY19" fmla="*/ 102749 h 167514"/>
                <a:gd name="connsiteX20" fmla="*/ 12966 w 305789"/>
                <a:gd name="connsiteY20" fmla="*/ 140974 h 167514"/>
                <a:gd name="connsiteX21" fmla="*/ 52480 w 305789"/>
                <a:gd name="connsiteY21" fmla="*/ 156436 h 16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5789" h="167514">
                  <a:moveTo>
                    <a:pt x="256848" y="167388"/>
                  </a:moveTo>
                  <a:lnTo>
                    <a:pt x="255989" y="167388"/>
                  </a:lnTo>
                  <a:lnTo>
                    <a:pt x="154915" y="166744"/>
                  </a:lnTo>
                  <a:lnTo>
                    <a:pt x="52551" y="167388"/>
                  </a:lnTo>
                  <a:cubicBezTo>
                    <a:pt x="28643" y="167746"/>
                    <a:pt x="10532" y="159586"/>
                    <a:pt x="3445" y="145913"/>
                  </a:cubicBezTo>
                  <a:cubicBezTo>
                    <a:pt x="-3641" y="132241"/>
                    <a:pt x="9" y="116421"/>
                    <a:pt x="13610" y="96736"/>
                  </a:cubicBezTo>
                  <a:lnTo>
                    <a:pt x="73239" y="2390"/>
                  </a:lnTo>
                  <a:cubicBezTo>
                    <a:pt x="74205" y="829"/>
                    <a:pt x="75916" y="-115"/>
                    <a:pt x="77748" y="-115"/>
                  </a:cubicBezTo>
                  <a:lnTo>
                    <a:pt x="231723" y="-115"/>
                  </a:lnTo>
                  <a:cubicBezTo>
                    <a:pt x="233584" y="-130"/>
                    <a:pt x="235316" y="815"/>
                    <a:pt x="236304" y="2390"/>
                  </a:cubicBezTo>
                  <a:lnTo>
                    <a:pt x="295002" y="97022"/>
                  </a:lnTo>
                  <a:cubicBezTo>
                    <a:pt x="306742" y="119499"/>
                    <a:pt x="308817" y="136966"/>
                    <a:pt x="301230" y="149278"/>
                  </a:cubicBezTo>
                  <a:cubicBezTo>
                    <a:pt x="293642" y="161590"/>
                    <a:pt x="278753" y="167388"/>
                    <a:pt x="256848" y="167388"/>
                  </a:cubicBezTo>
                  <a:close/>
                  <a:moveTo>
                    <a:pt x="154915" y="155792"/>
                  </a:moveTo>
                  <a:lnTo>
                    <a:pt x="256061" y="156436"/>
                  </a:lnTo>
                  <a:cubicBezTo>
                    <a:pt x="266440" y="156436"/>
                    <a:pt x="285267" y="154933"/>
                    <a:pt x="291852" y="143766"/>
                  </a:cubicBezTo>
                  <a:cubicBezTo>
                    <a:pt x="297149" y="135033"/>
                    <a:pt x="294930" y="120716"/>
                    <a:pt x="285410" y="102391"/>
                  </a:cubicBezTo>
                  <a:lnTo>
                    <a:pt x="228144" y="10694"/>
                  </a:lnTo>
                  <a:lnTo>
                    <a:pt x="80755" y="10694"/>
                  </a:lnTo>
                  <a:lnTo>
                    <a:pt x="22630" y="102749"/>
                  </a:lnTo>
                  <a:cubicBezTo>
                    <a:pt x="14827" y="113988"/>
                    <a:pt x="6953" y="129593"/>
                    <a:pt x="12966" y="140974"/>
                  </a:cubicBezTo>
                  <a:cubicBezTo>
                    <a:pt x="18979" y="152356"/>
                    <a:pt x="37233" y="156364"/>
                    <a:pt x="52480" y="156436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9E792000-360C-2132-F5F1-B4807CE91FE4}"/>
                </a:ext>
              </a:extLst>
            </p:cNvPr>
            <p:cNvSpPr/>
            <p:nvPr/>
          </p:nvSpPr>
          <p:spPr>
            <a:xfrm>
              <a:off x="7605684" y="3156888"/>
              <a:ext cx="60559" cy="60559"/>
            </a:xfrm>
            <a:custGeom>
              <a:avLst/>
              <a:gdLst>
                <a:gd name="connsiteX0" fmla="*/ 30117 w 60559"/>
                <a:gd name="connsiteY0" fmla="*/ 60444 h 60559"/>
                <a:gd name="connsiteX1" fmla="*/ -91 w 60559"/>
                <a:gd name="connsiteY1" fmla="*/ 30093 h 60559"/>
                <a:gd name="connsiteX2" fmla="*/ 30260 w 60559"/>
                <a:gd name="connsiteY2" fmla="*/ -115 h 60559"/>
                <a:gd name="connsiteX3" fmla="*/ 60468 w 60559"/>
                <a:gd name="connsiteY3" fmla="*/ 30164 h 60559"/>
                <a:gd name="connsiteX4" fmla="*/ 30117 w 60559"/>
                <a:gd name="connsiteY4" fmla="*/ 60444 h 60559"/>
                <a:gd name="connsiteX5" fmla="*/ 30117 w 60559"/>
                <a:gd name="connsiteY5" fmla="*/ 10336 h 60559"/>
                <a:gd name="connsiteX6" fmla="*/ 10646 w 60559"/>
                <a:gd name="connsiteY6" fmla="*/ 29949 h 60559"/>
                <a:gd name="connsiteX7" fmla="*/ 30260 w 60559"/>
                <a:gd name="connsiteY7" fmla="*/ 49420 h 60559"/>
                <a:gd name="connsiteX8" fmla="*/ 49730 w 60559"/>
                <a:gd name="connsiteY8" fmla="*/ 29878 h 60559"/>
                <a:gd name="connsiteX9" fmla="*/ 30117 w 60559"/>
                <a:gd name="connsiteY9" fmla="*/ 10622 h 6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559" h="60559">
                  <a:moveTo>
                    <a:pt x="30117" y="60444"/>
                  </a:moveTo>
                  <a:cubicBezTo>
                    <a:pt x="13395" y="60401"/>
                    <a:pt x="-134" y="46814"/>
                    <a:pt x="-91" y="30093"/>
                  </a:cubicBezTo>
                  <a:cubicBezTo>
                    <a:pt x="-48" y="13371"/>
                    <a:pt x="13538" y="-158"/>
                    <a:pt x="30260" y="-115"/>
                  </a:cubicBezTo>
                  <a:cubicBezTo>
                    <a:pt x="46953" y="-73"/>
                    <a:pt x="60468" y="13471"/>
                    <a:pt x="60468" y="30164"/>
                  </a:cubicBezTo>
                  <a:cubicBezTo>
                    <a:pt x="60425" y="46900"/>
                    <a:pt x="46853" y="60444"/>
                    <a:pt x="30117" y="60444"/>
                  </a:cubicBezTo>
                  <a:close/>
                  <a:moveTo>
                    <a:pt x="30117" y="10336"/>
                  </a:moveTo>
                  <a:cubicBezTo>
                    <a:pt x="19322" y="10379"/>
                    <a:pt x="10610" y="19155"/>
                    <a:pt x="10646" y="29949"/>
                  </a:cubicBezTo>
                  <a:cubicBezTo>
                    <a:pt x="10689" y="40744"/>
                    <a:pt x="19465" y="49456"/>
                    <a:pt x="30260" y="49420"/>
                  </a:cubicBezTo>
                  <a:cubicBezTo>
                    <a:pt x="41026" y="49377"/>
                    <a:pt x="49730" y="40644"/>
                    <a:pt x="49730" y="29878"/>
                  </a:cubicBezTo>
                  <a:cubicBezTo>
                    <a:pt x="49573" y="19169"/>
                    <a:pt x="40826" y="10579"/>
                    <a:pt x="30117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154046CD-D9B5-BE23-7990-5B0E23D40FED}"/>
                </a:ext>
              </a:extLst>
            </p:cNvPr>
            <p:cNvSpPr/>
            <p:nvPr/>
          </p:nvSpPr>
          <p:spPr>
            <a:xfrm>
              <a:off x="7604968" y="3022671"/>
              <a:ext cx="46242" cy="46242"/>
            </a:xfrm>
            <a:custGeom>
              <a:avLst/>
              <a:gdLst>
                <a:gd name="connsiteX0" fmla="*/ 23102 w 46242"/>
                <a:gd name="connsiteY0" fmla="*/ 46127 h 46242"/>
                <a:gd name="connsiteX1" fmla="*/ -91 w 46242"/>
                <a:gd name="connsiteY1" fmla="*/ 23077 h 46242"/>
                <a:gd name="connsiteX2" fmla="*/ 22959 w 46242"/>
                <a:gd name="connsiteY2" fmla="*/ -115 h 46242"/>
                <a:gd name="connsiteX3" fmla="*/ 46151 w 46242"/>
                <a:gd name="connsiteY3" fmla="*/ 22934 h 46242"/>
                <a:gd name="connsiteX4" fmla="*/ 46151 w 46242"/>
                <a:gd name="connsiteY4" fmla="*/ 23006 h 46242"/>
                <a:gd name="connsiteX5" fmla="*/ 23102 w 46242"/>
                <a:gd name="connsiteY5" fmla="*/ 46127 h 46242"/>
                <a:gd name="connsiteX6" fmla="*/ 23102 w 46242"/>
                <a:gd name="connsiteY6" fmla="*/ 10693 h 46242"/>
                <a:gd name="connsiteX7" fmla="*/ 10646 w 46242"/>
                <a:gd name="connsiteY7" fmla="*/ 23006 h 46242"/>
                <a:gd name="connsiteX8" fmla="*/ 22959 w 46242"/>
                <a:gd name="connsiteY8" fmla="*/ 35461 h 46242"/>
                <a:gd name="connsiteX9" fmla="*/ 35414 w 46242"/>
                <a:gd name="connsiteY9" fmla="*/ 23149 h 46242"/>
                <a:gd name="connsiteX10" fmla="*/ 35414 w 46242"/>
                <a:gd name="connsiteY10" fmla="*/ 23006 h 46242"/>
                <a:gd name="connsiteX11" fmla="*/ 23102 w 46242"/>
                <a:gd name="connsiteY11" fmla="*/ 10837 h 4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42" h="46242">
                  <a:moveTo>
                    <a:pt x="23102" y="46127"/>
                  </a:moveTo>
                  <a:cubicBezTo>
                    <a:pt x="10331" y="46170"/>
                    <a:pt x="-48" y="35848"/>
                    <a:pt x="-91" y="23077"/>
                  </a:cubicBezTo>
                  <a:cubicBezTo>
                    <a:pt x="-134" y="10307"/>
                    <a:pt x="10188" y="-73"/>
                    <a:pt x="22959" y="-115"/>
                  </a:cubicBezTo>
                  <a:cubicBezTo>
                    <a:pt x="35729" y="-151"/>
                    <a:pt x="46108" y="10164"/>
                    <a:pt x="46151" y="22934"/>
                  </a:cubicBezTo>
                  <a:cubicBezTo>
                    <a:pt x="46151" y="22956"/>
                    <a:pt x="46151" y="22984"/>
                    <a:pt x="46151" y="23006"/>
                  </a:cubicBezTo>
                  <a:cubicBezTo>
                    <a:pt x="46151" y="35747"/>
                    <a:pt x="35843" y="46084"/>
                    <a:pt x="23102" y="46127"/>
                  </a:cubicBezTo>
                  <a:close/>
                  <a:moveTo>
                    <a:pt x="23102" y="10693"/>
                  </a:moveTo>
                  <a:cubicBezTo>
                    <a:pt x="16266" y="10651"/>
                    <a:pt x="10689" y="16170"/>
                    <a:pt x="10646" y="23006"/>
                  </a:cubicBezTo>
                  <a:cubicBezTo>
                    <a:pt x="10610" y="29842"/>
                    <a:pt x="16122" y="35418"/>
                    <a:pt x="22959" y="35461"/>
                  </a:cubicBezTo>
                  <a:cubicBezTo>
                    <a:pt x="29795" y="35497"/>
                    <a:pt x="35371" y="29985"/>
                    <a:pt x="35414" y="23149"/>
                  </a:cubicBezTo>
                  <a:cubicBezTo>
                    <a:pt x="35414" y="23099"/>
                    <a:pt x="35414" y="23056"/>
                    <a:pt x="35414" y="23006"/>
                  </a:cubicBezTo>
                  <a:cubicBezTo>
                    <a:pt x="35299" y="16277"/>
                    <a:pt x="29830" y="10873"/>
                    <a:pt x="23102" y="10837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7C9631C-6D55-AA36-6C6E-F977FC472C60}"/>
                </a:ext>
              </a:extLst>
            </p:cNvPr>
            <p:cNvSpPr/>
            <p:nvPr/>
          </p:nvSpPr>
          <p:spPr>
            <a:xfrm>
              <a:off x="7565312" y="3077431"/>
              <a:ext cx="74302" cy="74302"/>
            </a:xfrm>
            <a:custGeom>
              <a:avLst/>
              <a:gdLst>
                <a:gd name="connsiteX0" fmla="*/ 36989 w 74302"/>
                <a:gd name="connsiteY0" fmla="*/ 74187 h 74302"/>
                <a:gd name="connsiteX1" fmla="*/ -91 w 74302"/>
                <a:gd name="connsiteY1" fmla="*/ 36964 h 74302"/>
                <a:gd name="connsiteX2" fmla="*/ 37132 w 74302"/>
                <a:gd name="connsiteY2" fmla="*/ -115 h 74302"/>
                <a:gd name="connsiteX3" fmla="*/ 74212 w 74302"/>
                <a:gd name="connsiteY3" fmla="*/ 37036 h 74302"/>
                <a:gd name="connsiteX4" fmla="*/ 36989 w 74302"/>
                <a:gd name="connsiteY4" fmla="*/ 74187 h 74302"/>
                <a:gd name="connsiteX5" fmla="*/ 36989 w 74302"/>
                <a:gd name="connsiteY5" fmla="*/ 10622 h 74302"/>
                <a:gd name="connsiteX6" fmla="*/ 10646 w 74302"/>
                <a:gd name="connsiteY6" fmla="*/ 37108 h 74302"/>
                <a:gd name="connsiteX7" fmla="*/ 37132 w 74302"/>
                <a:gd name="connsiteY7" fmla="*/ 63450 h 74302"/>
                <a:gd name="connsiteX8" fmla="*/ 63474 w 74302"/>
                <a:gd name="connsiteY8" fmla="*/ 37036 h 74302"/>
                <a:gd name="connsiteX9" fmla="*/ 37060 w 74302"/>
                <a:gd name="connsiteY9" fmla="*/ 10622 h 74302"/>
                <a:gd name="connsiteX10" fmla="*/ 36989 w 74302"/>
                <a:gd name="connsiteY10" fmla="*/ 10622 h 7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02" h="74302">
                  <a:moveTo>
                    <a:pt x="36989" y="74187"/>
                  </a:moveTo>
                  <a:cubicBezTo>
                    <a:pt x="16473" y="74144"/>
                    <a:pt x="-134" y="57480"/>
                    <a:pt x="-91" y="36964"/>
                  </a:cubicBezTo>
                  <a:cubicBezTo>
                    <a:pt x="-48" y="16449"/>
                    <a:pt x="16616" y="-151"/>
                    <a:pt x="37132" y="-115"/>
                  </a:cubicBezTo>
                  <a:cubicBezTo>
                    <a:pt x="57619" y="-72"/>
                    <a:pt x="74212" y="16549"/>
                    <a:pt x="74212" y="37036"/>
                  </a:cubicBezTo>
                  <a:cubicBezTo>
                    <a:pt x="74169" y="57566"/>
                    <a:pt x="57519" y="74187"/>
                    <a:pt x="36989" y="74187"/>
                  </a:cubicBezTo>
                  <a:close/>
                  <a:moveTo>
                    <a:pt x="36989" y="10622"/>
                  </a:moveTo>
                  <a:cubicBezTo>
                    <a:pt x="22400" y="10665"/>
                    <a:pt x="10603" y="22519"/>
                    <a:pt x="10646" y="37108"/>
                  </a:cubicBezTo>
                  <a:cubicBezTo>
                    <a:pt x="10689" y="51696"/>
                    <a:pt x="22543" y="63493"/>
                    <a:pt x="37132" y="63450"/>
                  </a:cubicBezTo>
                  <a:cubicBezTo>
                    <a:pt x="51692" y="63407"/>
                    <a:pt x="63474" y="51596"/>
                    <a:pt x="63474" y="37036"/>
                  </a:cubicBezTo>
                  <a:cubicBezTo>
                    <a:pt x="63474" y="22448"/>
                    <a:pt x="51649" y="10622"/>
                    <a:pt x="37060" y="10622"/>
                  </a:cubicBezTo>
                  <a:cubicBezTo>
                    <a:pt x="37039" y="10622"/>
                    <a:pt x="37010" y="10622"/>
                    <a:pt x="36989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9206CA9-CD0B-181B-5F63-AC267B58D2F7}"/>
              </a:ext>
            </a:extLst>
          </p:cNvPr>
          <p:cNvGrpSpPr/>
          <p:nvPr/>
        </p:nvGrpSpPr>
        <p:grpSpPr>
          <a:xfrm>
            <a:off x="14626589" y="0"/>
            <a:ext cx="5573620" cy="13716000"/>
            <a:chOff x="14626589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FC46FA8-D510-AD09-06F7-136BFC8DA192}"/>
                </a:ext>
              </a:extLst>
            </p:cNvPr>
            <p:cNvSpPr/>
            <p:nvPr/>
          </p:nvSpPr>
          <p:spPr>
            <a:xfrm>
              <a:off x="14626589" y="0"/>
              <a:ext cx="4875530" cy="137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B8F710E3-E0B9-4CCD-5620-B826DC09AF54}"/>
                </a:ext>
              </a:extLst>
            </p:cNvPr>
            <p:cNvSpPr/>
            <p:nvPr/>
          </p:nvSpPr>
          <p:spPr>
            <a:xfrm rot="5400000">
              <a:off x="18914352" y="10838193"/>
              <a:ext cx="1873623" cy="69809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73568F67-DE87-9208-F02B-4810B70EFEF0}"/>
              </a:ext>
            </a:extLst>
          </p:cNvPr>
          <p:cNvSpPr txBox="1"/>
          <p:nvPr/>
        </p:nvSpPr>
        <p:spPr>
          <a:xfrm>
            <a:off x="16184147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47" name="!!Main_Title">
            <a:extLst>
              <a:ext uri="{FF2B5EF4-FFF2-40B4-BE49-F238E27FC236}">
                <a16:creationId xmlns:a16="http://schemas.microsoft.com/office/drawing/2014/main" id="{8E692DFA-CCD7-A2EA-D84D-132339953768}"/>
              </a:ext>
            </a:extLst>
          </p:cNvPr>
          <p:cNvSpPr txBox="1"/>
          <p:nvPr/>
        </p:nvSpPr>
        <p:spPr>
          <a:xfrm>
            <a:off x="14626589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PROTOTYPING</a:t>
            </a:r>
          </a:p>
        </p:txBody>
      </p:sp>
      <p:sp>
        <p:nvSpPr>
          <p:cNvPr id="48" name="!!BodyText1">
            <a:extLst>
              <a:ext uri="{FF2B5EF4-FFF2-40B4-BE49-F238E27FC236}">
                <a16:creationId xmlns:a16="http://schemas.microsoft.com/office/drawing/2014/main" id="{2AB01DA2-7805-7553-1B8C-EFB273DA64B4}"/>
              </a:ext>
            </a:extLst>
          </p:cNvPr>
          <p:cNvSpPr txBox="1"/>
          <p:nvPr/>
        </p:nvSpPr>
        <p:spPr>
          <a:xfrm>
            <a:off x="15196819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Xây dựng phiên bản thử nghiệm đơn giản của sản phẩm hoặc giải pháp để kiểm nghiệm tính khả thi.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2" name="!!Main_Title">
            <a:extLst>
              <a:ext uri="{FF2B5EF4-FFF2-40B4-BE49-F238E27FC236}">
                <a16:creationId xmlns:a16="http://schemas.microsoft.com/office/drawing/2014/main" id="{A8F2F9F5-E726-CBE6-C352-56DD46611F3A}"/>
              </a:ext>
            </a:extLst>
          </p:cNvPr>
          <p:cNvSpPr txBox="1"/>
          <p:nvPr/>
        </p:nvSpPr>
        <p:spPr>
          <a:xfrm>
            <a:off x="14626589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Tạo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Mẫu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nhanh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0C5498E1-CEBC-8343-5108-F00AAAABC3B0}"/>
              </a:ext>
            </a:extLst>
          </p:cNvPr>
          <p:cNvGrpSpPr>
            <a:grpSpLocks noChangeAspect="1"/>
          </p:cNvGrpSpPr>
          <p:nvPr/>
        </p:nvGrpSpPr>
        <p:grpSpPr>
          <a:xfrm>
            <a:off x="16556441" y="1350549"/>
            <a:ext cx="1267102" cy="1069018"/>
            <a:chOff x="3579611" y="3960697"/>
            <a:chExt cx="554736" cy="468016"/>
          </a:xfrm>
          <a:solidFill>
            <a:schemeClr val="bg2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8A67A35-3AC4-334B-DA91-78C5DB4A4F69}"/>
                </a:ext>
              </a:extLst>
            </p:cNvPr>
            <p:cNvSpPr/>
            <p:nvPr/>
          </p:nvSpPr>
          <p:spPr>
            <a:xfrm>
              <a:off x="3579611" y="3960697"/>
              <a:ext cx="554736" cy="380195"/>
            </a:xfrm>
            <a:custGeom>
              <a:avLst/>
              <a:gdLst>
                <a:gd name="connsiteX0" fmla="*/ 422090 w 554736"/>
                <a:gd name="connsiteY0" fmla="*/ 379872 h 380195"/>
                <a:gd name="connsiteX1" fmla="*/ 387514 w 554736"/>
                <a:gd name="connsiteY1" fmla="*/ 379872 h 380195"/>
                <a:gd name="connsiteX2" fmla="*/ 380370 w 554736"/>
                <a:gd name="connsiteY2" fmla="*/ 372728 h 380195"/>
                <a:gd name="connsiteX3" fmla="*/ 387514 w 554736"/>
                <a:gd name="connsiteY3" fmla="*/ 365584 h 380195"/>
                <a:gd name="connsiteX4" fmla="*/ 387514 w 554736"/>
                <a:gd name="connsiteY4" fmla="*/ 365584 h 380195"/>
                <a:gd name="connsiteX5" fmla="*/ 421899 w 554736"/>
                <a:gd name="connsiteY5" fmla="*/ 365584 h 380195"/>
                <a:gd name="connsiteX6" fmla="*/ 540828 w 554736"/>
                <a:gd name="connsiteY6" fmla="*/ 246579 h 380195"/>
                <a:gd name="connsiteX7" fmla="*/ 441425 w 554736"/>
                <a:gd name="connsiteY7" fmla="*/ 129269 h 380195"/>
                <a:gd name="connsiteX8" fmla="*/ 435806 w 554736"/>
                <a:gd name="connsiteY8" fmla="*/ 124411 h 380195"/>
                <a:gd name="connsiteX9" fmla="*/ 235381 w 554736"/>
                <a:gd name="connsiteY9" fmla="*/ 21951 h 380195"/>
                <a:gd name="connsiteX10" fmla="*/ 126434 w 554736"/>
                <a:gd name="connsiteY10" fmla="*/ 153653 h 380195"/>
                <a:gd name="connsiteX11" fmla="*/ 119099 w 554736"/>
                <a:gd name="connsiteY11" fmla="*/ 159844 h 380195"/>
                <a:gd name="connsiteX12" fmla="*/ 115194 w 554736"/>
                <a:gd name="connsiteY12" fmla="*/ 159844 h 380195"/>
                <a:gd name="connsiteX13" fmla="*/ 11857 w 554736"/>
                <a:gd name="connsiteY13" fmla="*/ 257009 h 380195"/>
                <a:gd name="connsiteX14" fmla="*/ 109013 w 554736"/>
                <a:gd name="connsiteY14" fmla="*/ 360346 h 380195"/>
                <a:gd name="connsiteX15" fmla="*/ 115194 w 554736"/>
                <a:gd name="connsiteY15" fmla="*/ 360346 h 380195"/>
                <a:gd name="connsiteX16" fmla="*/ 159581 w 554736"/>
                <a:gd name="connsiteY16" fmla="*/ 361012 h 380195"/>
                <a:gd name="connsiteX17" fmla="*/ 166724 w 554736"/>
                <a:gd name="connsiteY17" fmla="*/ 368156 h 380195"/>
                <a:gd name="connsiteX18" fmla="*/ 159581 w 554736"/>
                <a:gd name="connsiteY18" fmla="*/ 375300 h 380195"/>
                <a:gd name="connsiteX19" fmla="*/ 115480 w 554736"/>
                <a:gd name="connsiteY19" fmla="*/ 374633 h 380195"/>
                <a:gd name="connsiteX20" fmla="*/ -58 w 554736"/>
                <a:gd name="connsiteY20" fmla="*/ 261095 h 380195"/>
                <a:gd name="connsiteX21" fmla="*/ 113480 w 554736"/>
                <a:gd name="connsiteY21" fmla="*/ 145557 h 380195"/>
                <a:gd name="connsiteX22" fmla="*/ 312295 w 554736"/>
                <a:gd name="connsiteY22" fmla="*/ 2120 h 380195"/>
                <a:gd name="connsiteX23" fmla="*/ 448283 w 554736"/>
                <a:gd name="connsiteY23" fmla="*/ 116124 h 380195"/>
                <a:gd name="connsiteX24" fmla="*/ 551887 w 554736"/>
                <a:gd name="connsiteY24" fmla="*/ 273706 h 380195"/>
                <a:gd name="connsiteX25" fmla="*/ 422185 w 554736"/>
                <a:gd name="connsiteY25" fmla="*/ 380062 h 38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54736" h="380195">
                  <a:moveTo>
                    <a:pt x="422090" y="379872"/>
                  </a:moveTo>
                  <a:lnTo>
                    <a:pt x="387514" y="379872"/>
                  </a:lnTo>
                  <a:cubicBezTo>
                    <a:pt x="383571" y="379872"/>
                    <a:pt x="380370" y="376671"/>
                    <a:pt x="380370" y="372728"/>
                  </a:cubicBezTo>
                  <a:cubicBezTo>
                    <a:pt x="380370" y="368785"/>
                    <a:pt x="383571" y="365584"/>
                    <a:pt x="387514" y="365584"/>
                  </a:cubicBezTo>
                  <a:lnTo>
                    <a:pt x="387514" y="365584"/>
                  </a:lnTo>
                  <a:lnTo>
                    <a:pt x="421899" y="365584"/>
                  </a:lnTo>
                  <a:cubicBezTo>
                    <a:pt x="487603" y="365565"/>
                    <a:pt x="540848" y="312282"/>
                    <a:pt x="540828" y="246579"/>
                  </a:cubicBezTo>
                  <a:cubicBezTo>
                    <a:pt x="540819" y="188438"/>
                    <a:pt x="498775" y="138832"/>
                    <a:pt x="441425" y="129269"/>
                  </a:cubicBezTo>
                  <a:cubicBezTo>
                    <a:pt x="438806" y="128783"/>
                    <a:pt x="436663" y="126926"/>
                    <a:pt x="435806" y="124411"/>
                  </a:cubicBezTo>
                  <a:cubicBezTo>
                    <a:pt x="408755" y="40772"/>
                    <a:pt x="319020" y="-5100"/>
                    <a:pt x="235381" y="21951"/>
                  </a:cubicBezTo>
                  <a:cubicBezTo>
                    <a:pt x="176573" y="40972"/>
                    <a:pt x="134101" y="92322"/>
                    <a:pt x="126434" y="153653"/>
                  </a:cubicBezTo>
                  <a:cubicBezTo>
                    <a:pt x="125986" y="157320"/>
                    <a:pt x="122786" y="160025"/>
                    <a:pt x="119099" y="159844"/>
                  </a:cubicBezTo>
                  <a:lnTo>
                    <a:pt x="115194" y="159844"/>
                  </a:lnTo>
                  <a:cubicBezTo>
                    <a:pt x="59825" y="158139"/>
                    <a:pt x="13563" y="201640"/>
                    <a:pt x="11857" y="257009"/>
                  </a:cubicBezTo>
                  <a:cubicBezTo>
                    <a:pt x="10143" y="312368"/>
                    <a:pt x="53644" y="358640"/>
                    <a:pt x="109013" y="360346"/>
                  </a:cubicBezTo>
                  <a:cubicBezTo>
                    <a:pt x="111070" y="360412"/>
                    <a:pt x="113137" y="360412"/>
                    <a:pt x="115194" y="360346"/>
                  </a:cubicBezTo>
                  <a:cubicBezTo>
                    <a:pt x="122814" y="360346"/>
                    <a:pt x="138816" y="360346"/>
                    <a:pt x="159581" y="361012"/>
                  </a:cubicBezTo>
                  <a:cubicBezTo>
                    <a:pt x="163524" y="361012"/>
                    <a:pt x="166724" y="364213"/>
                    <a:pt x="166724" y="368156"/>
                  </a:cubicBezTo>
                  <a:cubicBezTo>
                    <a:pt x="166724" y="372099"/>
                    <a:pt x="163524" y="375300"/>
                    <a:pt x="159581" y="375300"/>
                  </a:cubicBezTo>
                  <a:cubicBezTo>
                    <a:pt x="138912" y="375300"/>
                    <a:pt x="123100" y="374633"/>
                    <a:pt x="115480" y="374633"/>
                  </a:cubicBezTo>
                  <a:cubicBezTo>
                    <a:pt x="52224" y="375185"/>
                    <a:pt x="494" y="324351"/>
                    <a:pt x="-58" y="261095"/>
                  </a:cubicBezTo>
                  <a:cubicBezTo>
                    <a:pt x="-611" y="197839"/>
                    <a:pt x="50224" y="146109"/>
                    <a:pt x="113480" y="145557"/>
                  </a:cubicBezTo>
                  <a:cubicBezTo>
                    <a:pt x="128767" y="51040"/>
                    <a:pt x="217788" y="-13177"/>
                    <a:pt x="312295" y="2120"/>
                  </a:cubicBezTo>
                  <a:cubicBezTo>
                    <a:pt x="375112" y="12283"/>
                    <a:pt x="427319" y="56041"/>
                    <a:pt x="448283" y="116124"/>
                  </a:cubicBezTo>
                  <a:cubicBezTo>
                    <a:pt x="520407" y="131031"/>
                    <a:pt x="566794" y="201583"/>
                    <a:pt x="551887" y="273706"/>
                  </a:cubicBezTo>
                  <a:cubicBezTo>
                    <a:pt x="539152" y="335314"/>
                    <a:pt x="485098" y="379643"/>
                    <a:pt x="422185" y="3800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DF32CFD2-E3E3-735F-F429-E4DE8F91C513}"/>
                </a:ext>
              </a:extLst>
            </p:cNvPr>
            <p:cNvSpPr/>
            <p:nvPr/>
          </p:nvSpPr>
          <p:spPr>
            <a:xfrm>
              <a:off x="3712204" y="4144392"/>
              <a:ext cx="291086" cy="284321"/>
            </a:xfrm>
            <a:custGeom>
              <a:avLst/>
              <a:gdLst>
                <a:gd name="connsiteX0" fmla="*/ 220632 w 291086"/>
                <a:gd name="connsiteY0" fmla="*/ 284188 h 284321"/>
                <a:gd name="connsiteX1" fmla="*/ 213488 w 291086"/>
                <a:gd name="connsiteY1" fmla="*/ 277044 h 284321"/>
                <a:gd name="connsiteX2" fmla="*/ 213488 w 291086"/>
                <a:gd name="connsiteY2" fmla="*/ 156839 h 284321"/>
                <a:gd name="connsiteX3" fmla="*/ 220632 w 291086"/>
                <a:gd name="connsiteY3" fmla="*/ 149695 h 284321"/>
                <a:gd name="connsiteX4" fmla="*/ 267304 w 291086"/>
                <a:gd name="connsiteY4" fmla="*/ 149695 h 284321"/>
                <a:gd name="connsiteX5" fmla="*/ 145479 w 291086"/>
                <a:gd name="connsiteY5" fmla="*/ 17583 h 284321"/>
                <a:gd name="connsiteX6" fmla="*/ 23654 w 291086"/>
                <a:gd name="connsiteY6" fmla="*/ 149504 h 284321"/>
                <a:gd name="connsiteX7" fmla="*/ 70327 w 291086"/>
                <a:gd name="connsiteY7" fmla="*/ 149504 h 284321"/>
                <a:gd name="connsiteX8" fmla="*/ 77471 w 291086"/>
                <a:gd name="connsiteY8" fmla="*/ 156458 h 284321"/>
                <a:gd name="connsiteX9" fmla="*/ 77471 w 291086"/>
                <a:gd name="connsiteY9" fmla="*/ 156648 h 284321"/>
                <a:gd name="connsiteX10" fmla="*/ 77471 w 291086"/>
                <a:gd name="connsiteY10" fmla="*/ 276854 h 284321"/>
                <a:gd name="connsiteX11" fmla="*/ 70327 w 291086"/>
                <a:gd name="connsiteY11" fmla="*/ 283997 h 284321"/>
                <a:gd name="connsiteX12" fmla="*/ 63183 w 291086"/>
                <a:gd name="connsiteY12" fmla="*/ 276854 h 284321"/>
                <a:gd name="connsiteX13" fmla="*/ 63183 w 291086"/>
                <a:gd name="connsiteY13" fmla="*/ 163982 h 284321"/>
                <a:gd name="connsiteX14" fmla="*/ 7081 w 291086"/>
                <a:gd name="connsiteY14" fmla="*/ 163982 h 284321"/>
                <a:gd name="connsiteX15" fmla="*/ -63 w 291086"/>
                <a:gd name="connsiteY15" fmla="*/ 156839 h 284321"/>
                <a:gd name="connsiteX16" fmla="*/ 1842 w 291086"/>
                <a:gd name="connsiteY16" fmla="*/ 151981 h 284321"/>
                <a:gd name="connsiteX17" fmla="*/ 140431 w 291086"/>
                <a:gd name="connsiteY17" fmla="*/ 2153 h 284321"/>
                <a:gd name="connsiteX18" fmla="*/ 145670 w 291086"/>
                <a:gd name="connsiteY18" fmla="*/ -133 h 284321"/>
                <a:gd name="connsiteX19" fmla="*/ 145670 w 291086"/>
                <a:gd name="connsiteY19" fmla="*/ -133 h 284321"/>
                <a:gd name="connsiteX20" fmla="*/ 150908 w 291086"/>
                <a:gd name="connsiteY20" fmla="*/ 2153 h 284321"/>
                <a:gd name="connsiteX21" fmla="*/ 289116 w 291086"/>
                <a:gd name="connsiteY21" fmla="*/ 151981 h 284321"/>
                <a:gd name="connsiteX22" fmla="*/ 288735 w 291086"/>
                <a:gd name="connsiteY22" fmla="*/ 162077 h 284321"/>
                <a:gd name="connsiteX23" fmla="*/ 283877 w 291086"/>
                <a:gd name="connsiteY23" fmla="*/ 163982 h 284321"/>
                <a:gd name="connsiteX24" fmla="*/ 227966 w 291086"/>
                <a:gd name="connsiteY24" fmla="*/ 163982 h 284321"/>
                <a:gd name="connsiteX25" fmla="*/ 227966 w 291086"/>
                <a:gd name="connsiteY25" fmla="*/ 277044 h 284321"/>
                <a:gd name="connsiteX26" fmla="*/ 220822 w 291086"/>
                <a:gd name="connsiteY26" fmla="*/ 284188 h 284321"/>
                <a:gd name="connsiteX27" fmla="*/ 220632 w 291086"/>
                <a:gd name="connsiteY27" fmla="*/ 284188 h 28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1086" h="284321">
                  <a:moveTo>
                    <a:pt x="220632" y="284188"/>
                  </a:moveTo>
                  <a:cubicBezTo>
                    <a:pt x="216707" y="284140"/>
                    <a:pt x="213535" y="280968"/>
                    <a:pt x="213488" y="277044"/>
                  </a:cubicBezTo>
                  <a:lnTo>
                    <a:pt x="213488" y="156839"/>
                  </a:lnTo>
                  <a:cubicBezTo>
                    <a:pt x="213488" y="152895"/>
                    <a:pt x="216688" y="149695"/>
                    <a:pt x="220632" y="149695"/>
                  </a:cubicBezTo>
                  <a:lnTo>
                    <a:pt x="267304" y="149695"/>
                  </a:lnTo>
                  <a:lnTo>
                    <a:pt x="145479" y="17583"/>
                  </a:lnTo>
                  <a:lnTo>
                    <a:pt x="23654" y="149504"/>
                  </a:lnTo>
                  <a:lnTo>
                    <a:pt x="70327" y="149504"/>
                  </a:lnTo>
                  <a:cubicBezTo>
                    <a:pt x="74223" y="149447"/>
                    <a:pt x="77414" y="152562"/>
                    <a:pt x="77471" y="156458"/>
                  </a:cubicBezTo>
                  <a:cubicBezTo>
                    <a:pt x="77471" y="156524"/>
                    <a:pt x="77471" y="156582"/>
                    <a:pt x="77471" y="156648"/>
                  </a:cubicBezTo>
                  <a:lnTo>
                    <a:pt x="77471" y="276854"/>
                  </a:lnTo>
                  <a:cubicBezTo>
                    <a:pt x="77471" y="280797"/>
                    <a:pt x="74270" y="283997"/>
                    <a:pt x="70327" y="283997"/>
                  </a:cubicBezTo>
                  <a:cubicBezTo>
                    <a:pt x="66384" y="283997"/>
                    <a:pt x="63183" y="280797"/>
                    <a:pt x="63183" y="276854"/>
                  </a:cubicBezTo>
                  <a:lnTo>
                    <a:pt x="63183" y="163982"/>
                  </a:lnTo>
                  <a:lnTo>
                    <a:pt x="7081" y="163982"/>
                  </a:lnTo>
                  <a:cubicBezTo>
                    <a:pt x="3138" y="163982"/>
                    <a:pt x="-63" y="160782"/>
                    <a:pt x="-63" y="156839"/>
                  </a:cubicBezTo>
                  <a:cubicBezTo>
                    <a:pt x="-63" y="155038"/>
                    <a:pt x="614" y="153305"/>
                    <a:pt x="1842" y="151981"/>
                  </a:cubicBezTo>
                  <a:lnTo>
                    <a:pt x="140431" y="2153"/>
                  </a:lnTo>
                  <a:cubicBezTo>
                    <a:pt x="141793" y="705"/>
                    <a:pt x="143689" y="-124"/>
                    <a:pt x="145670" y="-133"/>
                  </a:cubicBezTo>
                  <a:lnTo>
                    <a:pt x="145670" y="-133"/>
                  </a:lnTo>
                  <a:cubicBezTo>
                    <a:pt x="147651" y="-124"/>
                    <a:pt x="149546" y="705"/>
                    <a:pt x="150908" y="2153"/>
                  </a:cubicBezTo>
                  <a:lnTo>
                    <a:pt x="289116" y="151981"/>
                  </a:lnTo>
                  <a:cubicBezTo>
                    <a:pt x="291802" y="154876"/>
                    <a:pt x="291631" y="159391"/>
                    <a:pt x="288735" y="162077"/>
                  </a:cubicBezTo>
                  <a:cubicBezTo>
                    <a:pt x="287411" y="163306"/>
                    <a:pt x="285678" y="163982"/>
                    <a:pt x="283877" y="163982"/>
                  </a:cubicBezTo>
                  <a:lnTo>
                    <a:pt x="227966" y="163982"/>
                  </a:lnTo>
                  <a:lnTo>
                    <a:pt x="227966" y="277044"/>
                  </a:lnTo>
                  <a:cubicBezTo>
                    <a:pt x="227966" y="280987"/>
                    <a:pt x="224765" y="284188"/>
                    <a:pt x="220822" y="284188"/>
                  </a:cubicBezTo>
                  <a:cubicBezTo>
                    <a:pt x="220765" y="284188"/>
                    <a:pt x="220698" y="284188"/>
                    <a:pt x="220632" y="284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A0D5584-938F-3005-6358-A16A9ACDD645}"/>
              </a:ext>
            </a:extLst>
          </p:cNvPr>
          <p:cNvGrpSpPr/>
          <p:nvPr/>
        </p:nvGrpSpPr>
        <p:grpSpPr>
          <a:xfrm>
            <a:off x="9751060" y="0"/>
            <a:ext cx="5573620" cy="13716000"/>
            <a:chOff x="975106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AF48079-01F0-F8B0-3B89-D42B1962DF40}"/>
                </a:ext>
              </a:extLst>
            </p:cNvPr>
            <p:cNvSpPr/>
            <p:nvPr/>
          </p:nvSpPr>
          <p:spPr>
            <a:xfrm>
              <a:off x="9751060" y="0"/>
              <a:ext cx="4875530" cy="137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61A633F4-EDE0-A5F0-CFDC-DC1CFB1B7593}"/>
                </a:ext>
              </a:extLst>
            </p:cNvPr>
            <p:cNvSpPr/>
            <p:nvPr/>
          </p:nvSpPr>
          <p:spPr>
            <a:xfrm rot="5400000">
              <a:off x="14038823" y="10838193"/>
              <a:ext cx="1873623" cy="6980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3E007ED7-BEF6-0983-714E-C3C45920948B}"/>
              </a:ext>
            </a:extLst>
          </p:cNvPr>
          <p:cNvSpPr txBox="1"/>
          <p:nvPr/>
        </p:nvSpPr>
        <p:spPr>
          <a:xfrm>
            <a:off x="1130861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40" name="!!Main_Title">
            <a:extLst>
              <a:ext uri="{FF2B5EF4-FFF2-40B4-BE49-F238E27FC236}">
                <a16:creationId xmlns:a16="http://schemas.microsoft.com/office/drawing/2014/main" id="{6BCD2B0F-F547-2871-4B94-CF53A81D8AB7}"/>
              </a:ext>
            </a:extLst>
          </p:cNvPr>
          <p:cNvSpPr txBox="1"/>
          <p:nvPr/>
        </p:nvSpPr>
        <p:spPr>
          <a:xfrm>
            <a:off x="975106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IDEATE</a:t>
            </a:r>
          </a:p>
        </p:txBody>
      </p:sp>
      <p:sp>
        <p:nvSpPr>
          <p:cNvPr id="41" name="!!BodyText1">
            <a:extLst>
              <a:ext uri="{FF2B5EF4-FFF2-40B4-BE49-F238E27FC236}">
                <a16:creationId xmlns:a16="http://schemas.microsoft.com/office/drawing/2014/main" id="{3D766F6A-C2A8-EBB8-0882-89B1A05A191D}"/>
              </a:ext>
            </a:extLst>
          </p:cNvPr>
          <p:cNvSpPr txBox="1"/>
          <p:nvPr/>
        </p:nvSpPr>
        <p:spPr>
          <a:xfrm>
            <a:off x="10321290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Đưa ra nhiều ý tưởng giải pháp, không giới hạn hay đánh giá vội, khuyến khích tư duy đột phá.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3" name="!!Main_Title">
            <a:extLst>
              <a:ext uri="{FF2B5EF4-FFF2-40B4-BE49-F238E27FC236}">
                <a16:creationId xmlns:a16="http://schemas.microsoft.com/office/drawing/2014/main" id="{4E395C2F-5ABD-B1FD-6A32-57F417EB0152}"/>
              </a:ext>
            </a:extLst>
          </p:cNvPr>
          <p:cNvSpPr txBox="1"/>
          <p:nvPr/>
        </p:nvSpPr>
        <p:spPr>
          <a:xfrm>
            <a:off x="975106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Tạo 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Ý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tưởng 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S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áng tạo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DF8A2F85-18CE-6CF9-F328-8CE1A869609D}"/>
              </a:ext>
            </a:extLst>
          </p:cNvPr>
          <p:cNvGrpSpPr>
            <a:grpSpLocks noChangeAspect="1"/>
          </p:cNvGrpSpPr>
          <p:nvPr/>
        </p:nvGrpSpPr>
        <p:grpSpPr>
          <a:xfrm>
            <a:off x="11639032" y="1190627"/>
            <a:ext cx="1267102" cy="1388862"/>
            <a:chOff x="8059734" y="3675290"/>
            <a:chExt cx="375451" cy="411529"/>
          </a:xfrm>
          <a:solidFill>
            <a:schemeClr val="bg2"/>
          </a:solidFill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50364808-2E9C-9E2D-DE40-619E5F283189}"/>
                </a:ext>
              </a:extLst>
            </p:cNvPr>
            <p:cNvSpPr/>
            <p:nvPr/>
          </p:nvSpPr>
          <p:spPr>
            <a:xfrm>
              <a:off x="8130736" y="3748949"/>
              <a:ext cx="231663" cy="275378"/>
            </a:xfrm>
            <a:custGeom>
              <a:avLst/>
              <a:gdLst>
                <a:gd name="connsiteX0" fmla="*/ 116096 w 231663"/>
                <a:gd name="connsiteY0" fmla="*/ -115 h 275378"/>
                <a:gd name="connsiteX1" fmla="*/ 115237 w 231663"/>
                <a:gd name="connsiteY1" fmla="*/ -115 h 275378"/>
                <a:gd name="connsiteX2" fmla="*/ -90 w 231663"/>
                <a:gd name="connsiteY2" fmla="*/ 116199 h 275378"/>
                <a:gd name="connsiteX3" fmla="*/ 23682 w 231663"/>
                <a:gd name="connsiteY3" fmla="*/ 186000 h 275378"/>
                <a:gd name="connsiteX4" fmla="*/ 57684 w 231663"/>
                <a:gd name="connsiteY4" fmla="*/ 269895 h 275378"/>
                <a:gd name="connsiteX5" fmla="*/ 63053 w 231663"/>
                <a:gd name="connsiteY5" fmla="*/ 275263 h 275378"/>
                <a:gd name="connsiteX6" fmla="*/ 168351 w 231663"/>
                <a:gd name="connsiteY6" fmla="*/ 275263 h 275378"/>
                <a:gd name="connsiteX7" fmla="*/ 173720 w 231663"/>
                <a:gd name="connsiteY7" fmla="*/ 269895 h 275378"/>
                <a:gd name="connsiteX8" fmla="*/ 207722 w 231663"/>
                <a:gd name="connsiteY8" fmla="*/ 186000 h 275378"/>
                <a:gd name="connsiteX9" fmla="*/ 186182 w 231663"/>
                <a:gd name="connsiteY9" fmla="*/ 23729 h 275378"/>
                <a:gd name="connsiteX10" fmla="*/ 116096 w 231663"/>
                <a:gd name="connsiteY10" fmla="*/ -115 h 275378"/>
                <a:gd name="connsiteX11" fmla="*/ 93762 w 231663"/>
                <a:gd name="connsiteY11" fmla="*/ 148633 h 275378"/>
                <a:gd name="connsiteX12" fmla="*/ 79445 w 231663"/>
                <a:gd name="connsiteY12" fmla="*/ 148633 h 275378"/>
                <a:gd name="connsiteX13" fmla="*/ 70433 w 231663"/>
                <a:gd name="connsiteY13" fmla="*/ 140487 h 275378"/>
                <a:gd name="connsiteX14" fmla="*/ 70426 w 231663"/>
                <a:gd name="connsiteY14" fmla="*/ 139972 h 275378"/>
                <a:gd name="connsiteX15" fmla="*/ 79946 w 231663"/>
                <a:gd name="connsiteY15" fmla="*/ 128304 h 275378"/>
                <a:gd name="connsiteX16" fmla="*/ 82452 w 231663"/>
                <a:gd name="connsiteY16" fmla="*/ 128304 h 275378"/>
                <a:gd name="connsiteX17" fmla="*/ 89610 w 231663"/>
                <a:gd name="connsiteY17" fmla="*/ 130380 h 275378"/>
                <a:gd name="connsiteX18" fmla="*/ 93762 w 231663"/>
                <a:gd name="connsiteY18" fmla="*/ 137896 h 275378"/>
                <a:gd name="connsiteX19" fmla="*/ 104499 w 231663"/>
                <a:gd name="connsiteY19" fmla="*/ 159371 h 275378"/>
                <a:gd name="connsiteX20" fmla="*/ 114950 w 231663"/>
                <a:gd name="connsiteY20" fmla="*/ 159371 h 275378"/>
                <a:gd name="connsiteX21" fmla="*/ 125401 w 231663"/>
                <a:gd name="connsiteY21" fmla="*/ 159371 h 275378"/>
                <a:gd name="connsiteX22" fmla="*/ 125401 w 231663"/>
                <a:gd name="connsiteY22" fmla="*/ 264741 h 275378"/>
                <a:gd name="connsiteX23" fmla="*/ 104499 w 231663"/>
                <a:gd name="connsiteY23" fmla="*/ 264741 h 275378"/>
                <a:gd name="connsiteX24" fmla="*/ 199060 w 231663"/>
                <a:gd name="connsiteY24" fmla="*/ 179557 h 275378"/>
                <a:gd name="connsiteX25" fmla="*/ 162911 w 231663"/>
                <a:gd name="connsiteY25" fmla="*/ 264669 h 275378"/>
                <a:gd name="connsiteX26" fmla="*/ 136712 w 231663"/>
                <a:gd name="connsiteY26" fmla="*/ 264669 h 275378"/>
                <a:gd name="connsiteX27" fmla="*/ 136712 w 231663"/>
                <a:gd name="connsiteY27" fmla="*/ 159371 h 275378"/>
                <a:gd name="connsiteX28" fmla="*/ 151028 w 231663"/>
                <a:gd name="connsiteY28" fmla="*/ 159371 h 275378"/>
                <a:gd name="connsiteX29" fmla="*/ 170355 w 231663"/>
                <a:gd name="connsiteY29" fmla="*/ 140616 h 275378"/>
                <a:gd name="connsiteX30" fmla="*/ 170355 w 231663"/>
                <a:gd name="connsiteY30" fmla="*/ 140545 h 275378"/>
                <a:gd name="connsiteX31" fmla="*/ 151458 w 231663"/>
                <a:gd name="connsiteY31" fmla="*/ 117781 h 275378"/>
                <a:gd name="connsiteX32" fmla="*/ 133920 w 231663"/>
                <a:gd name="connsiteY32" fmla="*/ 122005 h 275378"/>
                <a:gd name="connsiteX33" fmla="*/ 125759 w 231663"/>
                <a:gd name="connsiteY33" fmla="*/ 137824 h 275378"/>
                <a:gd name="connsiteX34" fmla="*/ 125759 w 231663"/>
                <a:gd name="connsiteY34" fmla="*/ 148991 h 275378"/>
                <a:gd name="connsiteX35" fmla="*/ 119675 w 231663"/>
                <a:gd name="connsiteY35" fmla="*/ 148991 h 275378"/>
                <a:gd name="connsiteX36" fmla="*/ 118100 w 231663"/>
                <a:gd name="connsiteY36" fmla="*/ 148991 h 275378"/>
                <a:gd name="connsiteX37" fmla="*/ 112517 w 231663"/>
                <a:gd name="connsiteY37" fmla="*/ 148991 h 275378"/>
                <a:gd name="connsiteX38" fmla="*/ 110942 w 231663"/>
                <a:gd name="connsiteY38" fmla="*/ 148991 h 275378"/>
                <a:gd name="connsiteX39" fmla="*/ 104857 w 231663"/>
                <a:gd name="connsiteY39" fmla="*/ 148991 h 275378"/>
                <a:gd name="connsiteX40" fmla="*/ 104857 w 231663"/>
                <a:gd name="connsiteY40" fmla="*/ 137323 h 275378"/>
                <a:gd name="connsiteX41" fmla="*/ 96625 w 231663"/>
                <a:gd name="connsiteY41" fmla="*/ 121575 h 275378"/>
                <a:gd name="connsiteX42" fmla="*/ 79016 w 231663"/>
                <a:gd name="connsiteY42" fmla="*/ 117352 h 275378"/>
                <a:gd name="connsiteX43" fmla="*/ 60118 w 231663"/>
                <a:gd name="connsiteY43" fmla="*/ 140115 h 275378"/>
                <a:gd name="connsiteX44" fmla="*/ 79445 w 231663"/>
                <a:gd name="connsiteY44" fmla="*/ 158941 h 275378"/>
                <a:gd name="connsiteX45" fmla="*/ 93762 w 231663"/>
                <a:gd name="connsiteY45" fmla="*/ 158941 h 275378"/>
                <a:gd name="connsiteX46" fmla="*/ 93762 w 231663"/>
                <a:gd name="connsiteY46" fmla="*/ 264741 h 275378"/>
                <a:gd name="connsiteX47" fmla="*/ 68135 w 231663"/>
                <a:gd name="connsiteY47" fmla="*/ 264741 h 275378"/>
                <a:gd name="connsiteX48" fmla="*/ 32344 w 231663"/>
                <a:gd name="connsiteY48" fmla="*/ 179629 h 275378"/>
                <a:gd name="connsiteX49" fmla="*/ 51406 w 231663"/>
                <a:gd name="connsiteY49" fmla="*/ 32147 h 275378"/>
                <a:gd name="connsiteX50" fmla="*/ 114807 w 231663"/>
                <a:gd name="connsiteY50" fmla="*/ 10264 h 275378"/>
                <a:gd name="connsiteX51" fmla="*/ 116525 w 231663"/>
                <a:gd name="connsiteY51" fmla="*/ 10264 h 275378"/>
                <a:gd name="connsiteX52" fmla="*/ 221315 w 231663"/>
                <a:gd name="connsiteY52" fmla="*/ 115641 h 275378"/>
                <a:gd name="connsiteX53" fmla="*/ 199418 w 231663"/>
                <a:gd name="connsiteY53" fmla="*/ 179557 h 275378"/>
                <a:gd name="connsiteX54" fmla="*/ 136712 w 231663"/>
                <a:gd name="connsiteY54" fmla="*/ 148633 h 275378"/>
                <a:gd name="connsiteX55" fmla="*/ 136712 w 231663"/>
                <a:gd name="connsiteY55" fmla="*/ 137968 h 275378"/>
                <a:gd name="connsiteX56" fmla="*/ 140863 w 231663"/>
                <a:gd name="connsiteY56" fmla="*/ 130022 h 275378"/>
                <a:gd name="connsiteX57" fmla="*/ 148022 w 231663"/>
                <a:gd name="connsiteY57" fmla="*/ 127874 h 275378"/>
                <a:gd name="connsiteX58" fmla="*/ 150527 w 231663"/>
                <a:gd name="connsiteY58" fmla="*/ 127874 h 275378"/>
                <a:gd name="connsiteX59" fmla="*/ 159976 w 231663"/>
                <a:gd name="connsiteY59" fmla="*/ 139542 h 275378"/>
                <a:gd name="connsiteX60" fmla="*/ 151615 w 231663"/>
                <a:gd name="connsiteY60" fmla="*/ 148218 h 275378"/>
                <a:gd name="connsiteX61" fmla="*/ 150957 w 231663"/>
                <a:gd name="connsiteY61" fmla="*/ 148204 h 275378"/>
                <a:gd name="connsiteX62" fmla="*/ 136712 w 231663"/>
                <a:gd name="connsiteY62" fmla="*/ 148633 h 27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31663" h="275378">
                  <a:moveTo>
                    <a:pt x="116096" y="-115"/>
                  </a:moveTo>
                  <a:lnTo>
                    <a:pt x="115237" y="-115"/>
                  </a:lnTo>
                  <a:cubicBezTo>
                    <a:pt x="51270" y="156"/>
                    <a:pt x="-362" y="52233"/>
                    <a:pt x="-90" y="116199"/>
                  </a:cubicBezTo>
                  <a:cubicBezTo>
                    <a:pt x="17" y="141432"/>
                    <a:pt x="8364" y="165942"/>
                    <a:pt x="23682" y="186000"/>
                  </a:cubicBezTo>
                  <a:cubicBezTo>
                    <a:pt x="41650" y="209121"/>
                    <a:pt x="57684" y="232958"/>
                    <a:pt x="57684" y="269895"/>
                  </a:cubicBezTo>
                  <a:cubicBezTo>
                    <a:pt x="57720" y="272844"/>
                    <a:pt x="60104" y="275227"/>
                    <a:pt x="63053" y="275263"/>
                  </a:cubicBezTo>
                  <a:lnTo>
                    <a:pt x="168351" y="275263"/>
                  </a:lnTo>
                  <a:cubicBezTo>
                    <a:pt x="171315" y="275263"/>
                    <a:pt x="173720" y="272858"/>
                    <a:pt x="173720" y="269895"/>
                  </a:cubicBezTo>
                  <a:cubicBezTo>
                    <a:pt x="173720" y="232958"/>
                    <a:pt x="189826" y="209121"/>
                    <a:pt x="207722" y="186000"/>
                  </a:cubicBezTo>
                  <a:cubicBezTo>
                    <a:pt x="246584" y="135240"/>
                    <a:pt x="236942" y="62591"/>
                    <a:pt x="186182" y="23729"/>
                  </a:cubicBezTo>
                  <a:cubicBezTo>
                    <a:pt x="166061" y="8324"/>
                    <a:pt x="141436" y="-51"/>
                    <a:pt x="116096" y="-115"/>
                  </a:cubicBezTo>
                  <a:close/>
                  <a:moveTo>
                    <a:pt x="93762" y="148633"/>
                  </a:moveTo>
                  <a:cubicBezTo>
                    <a:pt x="89324" y="148633"/>
                    <a:pt x="84528" y="148633"/>
                    <a:pt x="79445" y="148633"/>
                  </a:cubicBezTo>
                  <a:cubicBezTo>
                    <a:pt x="74707" y="148870"/>
                    <a:pt x="70676" y="145219"/>
                    <a:pt x="70433" y="140487"/>
                  </a:cubicBezTo>
                  <a:cubicBezTo>
                    <a:pt x="70426" y="140316"/>
                    <a:pt x="70426" y="140144"/>
                    <a:pt x="70426" y="139972"/>
                  </a:cubicBezTo>
                  <a:cubicBezTo>
                    <a:pt x="70032" y="134181"/>
                    <a:pt x="74198" y="129084"/>
                    <a:pt x="79946" y="128304"/>
                  </a:cubicBezTo>
                  <a:lnTo>
                    <a:pt x="82452" y="128304"/>
                  </a:lnTo>
                  <a:cubicBezTo>
                    <a:pt x="85007" y="128146"/>
                    <a:pt x="87534" y="128884"/>
                    <a:pt x="89610" y="130380"/>
                  </a:cubicBezTo>
                  <a:cubicBezTo>
                    <a:pt x="91801" y="132348"/>
                    <a:pt x="93261" y="134997"/>
                    <a:pt x="93762" y="137896"/>
                  </a:cubicBezTo>
                  <a:close/>
                  <a:moveTo>
                    <a:pt x="104499" y="159371"/>
                  </a:moveTo>
                  <a:lnTo>
                    <a:pt x="114950" y="159371"/>
                  </a:lnTo>
                  <a:lnTo>
                    <a:pt x="125401" y="159371"/>
                  </a:lnTo>
                  <a:lnTo>
                    <a:pt x="125401" y="264741"/>
                  </a:lnTo>
                  <a:lnTo>
                    <a:pt x="104499" y="264741"/>
                  </a:lnTo>
                  <a:close/>
                  <a:moveTo>
                    <a:pt x="199060" y="179557"/>
                  </a:moveTo>
                  <a:cubicBezTo>
                    <a:pt x="180807" y="203108"/>
                    <a:pt x="164342" y="227374"/>
                    <a:pt x="162911" y="264669"/>
                  </a:cubicBezTo>
                  <a:lnTo>
                    <a:pt x="136712" y="264669"/>
                  </a:lnTo>
                  <a:lnTo>
                    <a:pt x="136712" y="159371"/>
                  </a:lnTo>
                  <a:cubicBezTo>
                    <a:pt x="141293" y="159371"/>
                    <a:pt x="146232" y="159371"/>
                    <a:pt x="151028" y="159371"/>
                  </a:cubicBezTo>
                  <a:cubicBezTo>
                    <a:pt x="161544" y="159528"/>
                    <a:pt x="170198" y="151132"/>
                    <a:pt x="170355" y="140616"/>
                  </a:cubicBezTo>
                  <a:cubicBezTo>
                    <a:pt x="170355" y="140595"/>
                    <a:pt x="170355" y="140566"/>
                    <a:pt x="170355" y="140545"/>
                  </a:cubicBezTo>
                  <a:cubicBezTo>
                    <a:pt x="171121" y="129134"/>
                    <a:pt x="162811" y="119127"/>
                    <a:pt x="151458" y="117781"/>
                  </a:cubicBezTo>
                  <a:cubicBezTo>
                    <a:pt x="145280" y="116643"/>
                    <a:pt x="138902" y="118175"/>
                    <a:pt x="133920" y="122005"/>
                  </a:cubicBezTo>
                  <a:cubicBezTo>
                    <a:pt x="129238" y="126013"/>
                    <a:pt x="126311" y="131690"/>
                    <a:pt x="125759" y="137824"/>
                  </a:cubicBezTo>
                  <a:lnTo>
                    <a:pt x="125759" y="148991"/>
                  </a:lnTo>
                  <a:lnTo>
                    <a:pt x="119675" y="148991"/>
                  </a:lnTo>
                  <a:cubicBezTo>
                    <a:pt x="119152" y="148920"/>
                    <a:pt x="118623" y="148920"/>
                    <a:pt x="118100" y="148991"/>
                  </a:cubicBezTo>
                  <a:lnTo>
                    <a:pt x="112517" y="148991"/>
                  </a:lnTo>
                  <a:cubicBezTo>
                    <a:pt x="111994" y="148920"/>
                    <a:pt x="111464" y="148920"/>
                    <a:pt x="110942" y="148991"/>
                  </a:cubicBezTo>
                  <a:lnTo>
                    <a:pt x="104857" y="148991"/>
                  </a:lnTo>
                  <a:lnTo>
                    <a:pt x="104857" y="137323"/>
                  </a:lnTo>
                  <a:cubicBezTo>
                    <a:pt x="104242" y="131210"/>
                    <a:pt x="101292" y="125570"/>
                    <a:pt x="96625" y="121575"/>
                  </a:cubicBezTo>
                  <a:cubicBezTo>
                    <a:pt x="91614" y="117753"/>
                    <a:pt x="85222" y="116221"/>
                    <a:pt x="79016" y="117352"/>
                  </a:cubicBezTo>
                  <a:cubicBezTo>
                    <a:pt x="67663" y="118697"/>
                    <a:pt x="59352" y="128705"/>
                    <a:pt x="60118" y="140115"/>
                  </a:cubicBezTo>
                  <a:cubicBezTo>
                    <a:pt x="60276" y="150645"/>
                    <a:pt x="68916" y="159063"/>
                    <a:pt x="79445" y="158941"/>
                  </a:cubicBezTo>
                  <a:cubicBezTo>
                    <a:pt x="84456" y="158941"/>
                    <a:pt x="89395" y="158941"/>
                    <a:pt x="93762" y="158941"/>
                  </a:cubicBezTo>
                  <a:lnTo>
                    <a:pt x="93762" y="264741"/>
                  </a:lnTo>
                  <a:lnTo>
                    <a:pt x="68135" y="264741"/>
                  </a:lnTo>
                  <a:cubicBezTo>
                    <a:pt x="66632" y="227446"/>
                    <a:pt x="50240" y="203179"/>
                    <a:pt x="32344" y="179629"/>
                  </a:cubicBezTo>
                  <a:cubicBezTo>
                    <a:pt x="-3118" y="133637"/>
                    <a:pt x="5415" y="67609"/>
                    <a:pt x="51406" y="32147"/>
                  </a:cubicBezTo>
                  <a:cubicBezTo>
                    <a:pt x="69581" y="18124"/>
                    <a:pt x="91851" y="10443"/>
                    <a:pt x="114807" y="10264"/>
                  </a:cubicBezTo>
                  <a:cubicBezTo>
                    <a:pt x="115380" y="10343"/>
                    <a:pt x="115953" y="10343"/>
                    <a:pt x="116525" y="10264"/>
                  </a:cubicBezTo>
                  <a:cubicBezTo>
                    <a:pt x="174564" y="10421"/>
                    <a:pt x="221480" y="57602"/>
                    <a:pt x="221315" y="115641"/>
                  </a:cubicBezTo>
                  <a:cubicBezTo>
                    <a:pt x="221251" y="138777"/>
                    <a:pt x="213556" y="161239"/>
                    <a:pt x="199418" y="179557"/>
                  </a:cubicBezTo>
                  <a:close/>
                  <a:moveTo>
                    <a:pt x="136712" y="148633"/>
                  </a:moveTo>
                  <a:lnTo>
                    <a:pt x="136712" y="137968"/>
                  </a:lnTo>
                  <a:cubicBezTo>
                    <a:pt x="137148" y="134925"/>
                    <a:pt x="138608" y="132119"/>
                    <a:pt x="140863" y="130022"/>
                  </a:cubicBezTo>
                  <a:cubicBezTo>
                    <a:pt x="142918" y="128476"/>
                    <a:pt x="145459" y="127717"/>
                    <a:pt x="148022" y="127874"/>
                  </a:cubicBezTo>
                  <a:lnTo>
                    <a:pt x="150527" y="127874"/>
                  </a:lnTo>
                  <a:cubicBezTo>
                    <a:pt x="156268" y="128655"/>
                    <a:pt x="160405" y="133766"/>
                    <a:pt x="159976" y="139542"/>
                  </a:cubicBezTo>
                  <a:cubicBezTo>
                    <a:pt x="160062" y="144245"/>
                    <a:pt x="156318" y="148132"/>
                    <a:pt x="151615" y="148218"/>
                  </a:cubicBezTo>
                  <a:cubicBezTo>
                    <a:pt x="151393" y="148218"/>
                    <a:pt x="151178" y="148218"/>
                    <a:pt x="150957" y="148204"/>
                  </a:cubicBezTo>
                  <a:cubicBezTo>
                    <a:pt x="145659" y="148490"/>
                    <a:pt x="140863" y="148633"/>
                    <a:pt x="136712" y="14863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D46ED2C5-618B-5354-15E9-84BA46947C6E}"/>
                </a:ext>
              </a:extLst>
            </p:cNvPr>
            <p:cNvSpPr/>
            <p:nvPr/>
          </p:nvSpPr>
          <p:spPr>
            <a:xfrm>
              <a:off x="8187938" y="4034421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975E04F6-F076-0B40-3396-BAC106AB2F8C}"/>
                </a:ext>
              </a:extLst>
            </p:cNvPr>
            <p:cNvSpPr/>
            <p:nvPr/>
          </p:nvSpPr>
          <p:spPr>
            <a:xfrm>
              <a:off x="8187938" y="4054607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31084FFE-8D84-264F-9D46-89A7919D819F}"/>
                </a:ext>
              </a:extLst>
            </p:cNvPr>
            <p:cNvSpPr/>
            <p:nvPr/>
          </p:nvSpPr>
          <p:spPr>
            <a:xfrm>
              <a:off x="8197745" y="4076082"/>
              <a:ext cx="96636" cy="10737"/>
            </a:xfrm>
            <a:custGeom>
              <a:avLst/>
              <a:gdLst>
                <a:gd name="connsiteX0" fmla="*/ 91177 w 96636"/>
                <a:gd name="connsiteY0" fmla="*/ -115 h 10737"/>
                <a:gd name="connsiteX1" fmla="*/ 5277 w 96636"/>
                <a:gd name="connsiteY1" fmla="*/ -115 h 10737"/>
                <a:gd name="connsiteX2" fmla="*/ -91 w 96636"/>
                <a:gd name="connsiteY2" fmla="*/ 5253 h 10737"/>
                <a:gd name="connsiteX3" fmla="*/ 5277 w 96636"/>
                <a:gd name="connsiteY3" fmla="*/ 10622 h 10737"/>
                <a:gd name="connsiteX4" fmla="*/ 91177 w 96636"/>
                <a:gd name="connsiteY4" fmla="*/ 10622 h 10737"/>
                <a:gd name="connsiteX5" fmla="*/ 96545 w 96636"/>
                <a:gd name="connsiteY5" fmla="*/ 5253 h 10737"/>
                <a:gd name="connsiteX6" fmla="*/ 91177 w 96636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36" h="10737">
                  <a:moveTo>
                    <a:pt x="9117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91177" y="10622"/>
                  </a:lnTo>
                  <a:cubicBezTo>
                    <a:pt x="94140" y="10622"/>
                    <a:pt x="96545" y="8217"/>
                    <a:pt x="96545" y="5253"/>
                  </a:cubicBezTo>
                  <a:cubicBezTo>
                    <a:pt x="96545" y="2290"/>
                    <a:pt x="94140" y="-115"/>
                    <a:pt x="9117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E4040991-AC4F-F040-2088-CDB9875D451A}"/>
                </a:ext>
              </a:extLst>
            </p:cNvPr>
            <p:cNvSpPr/>
            <p:nvPr/>
          </p:nvSpPr>
          <p:spPr>
            <a:xfrm>
              <a:off x="8237612" y="3675290"/>
              <a:ext cx="10741" cy="57838"/>
            </a:xfrm>
            <a:custGeom>
              <a:avLst/>
              <a:gdLst>
                <a:gd name="connsiteX0" fmla="*/ 5282 w 10741"/>
                <a:gd name="connsiteY0" fmla="*/ 57723 h 57838"/>
                <a:gd name="connsiteX1" fmla="*/ 10651 w 10741"/>
                <a:gd name="connsiteY1" fmla="*/ 52355 h 57838"/>
                <a:gd name="connsiteX2" fmla="*/ 10651 w 10741"/>
                <a:gd name="connsiteY2" fmla="*/ 5253 h 57838"/>
                <a:gd name="connsiteX3" fmla="*/ 5282 w 10741"/>
                <a:gd name="connsiteY3" fmla="*/ -115 h 57838"/>
                <a:gd name="connsiteX4" fmla="*/ -87 w 10741"/>
                <a:gd name="connsiteY4" fmla="*/ 5253 h 57838"/>
                <a:gd name="connsiteX5" fmla="*/ -87 w 10741"/>
                <a:gd name="connsiteY5" fmla="*/ 52068 h 57838"/>
                <a:gd name="connsiteX6" fmla="*/ 5132 w 10741"/>
                <a:gd name="connsiteY6" fmla="*/ 57716 h 57838"/>
                <a:gd name="connsiteX7" fmla="*/ 5282 w 10741"/>
                <a:gd name="connsiteY7" fmla="*/ 57723 h 5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41" h="57838">
                  <a:moveTo>
                    <a:pt x="5282" y="57723"/>
                  </a:moveTo>
                  <a:cubicBezTo>
                    <a:pt x="8231" y="57688"/>
                    <a:pt x="10615" y="55304"/>
                    <a:pt x="10651" y="52355"/>
                  </a:cubicBezTo>
                  <a:lnTo>
                    <a:pt x="10651" y="5253"/>
                  </a:lnTo>
                  <a:cubicBezTo>
                    <a:pt x="10651" y="2290"/>
                    <a:pt x="8245" y="-115"/>
                    <a:pt x="5282" y="-115"/>
                  </a:cubicBezTo>
                  <a:cubicBezTo>
                    <a:pt x="2318" y="-115"/>
                    <a:pt x="-87" y="2290"/>
                    <a:pt x="-87" y="5253"/>
                  </a:cubicBezTo>
                  <a:lnTo>
                    <a:pt x="-87" y="52068"/>
                  </a:lnTo>
                  <a:cubicBezTo>
                    <a:pt x="-208" y="55068"/>
                    <a:pt x="2132" y="57602"/>
                    <a:pt x="5132" y="57716"/>
                  </a:cubicBezTo>
                  <a:cubicBezTo>
                    <a:pt x="5182" y="57723"/>
                    <a:pt x="5232" y="57723"/>
                    <a:pt x="5282" y="577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9D279A95-E1D5-9C63-BDB4-0B6C3C82384C}"/>
                </a:ext>
              </a:extLst>
            </p:cNvPr>
            <p:cNvSpPr/>
            <p:nvPr/>
          </p:nvSpPr>
          <p:spPr>
            <a:xfrm>
              <a:off x="8339738" y="3722258"/>
              <a:ext cx="44184" cy="44158"/>
            </a:xfrm>
            <a:custGeom>
              <a:avLst/>
              <a:gdLst>
                <a:gd name="connsiteX0" fmla="*/ 5305 w 44184"/>
                <a:gd name="connsiteY0" fmla="*/ 44042 h 44158"/>
                <a:gd name="connsiteX1" fmla="*/ 9099 w 44184"/>
                <a:gd name="connsiteY1" fmla="*/ 42467 h 44158"/>
                <a:gd name="connsiteX2" fmla="*/ 42385 w 44184"/>
                <a:gd name="connsiteY2" fmla="*/ 9181 h 44158"/>
                <a:gd name="connsiteX3" fmla="*/ 42650 w 44184"/>
                <a:gd name="connsiteY3" fmla="*/ 1593 h 44158"/>
                <a:gd name="connsiteX4" fmla="*/ 35062 w 44184"/>
                <a:gd name="connsiteY4" fmla="*/ 1328 h 44158"/>
                <a:gd name="connsiteX5" fmla="*/ 34797 w 44184"/>
                <a:gd name="connsiteY5" fmla="*/ 1593 h 44158"/>
                <a:gd name="connsiteX6" fmla="*/ 1511 w 44184"/>
                <a:gd name="connsiteY6" fmla="*/ 34879 h 44158"/>
                <a:gd name="connsiteX7" fmla="*/ 1411 w 44184"/>
                <a:gd name="connsiteY7" fmla="*/ 42367 h 44158"/>
                <a:gd name="connsiteX8" fmla="*/ 1511 w 44184"/>
                <a:gd name="connsiteY8" fmla="*/ 42467 h 44158"/>
                <a:gd name="connsiteX9" fmla="*/ 5305 w 44184"/>
                <a:gd name="connsiteY9" fmla="*/ 44042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84" h="44158">
                  <a:moveTo>
                    <a:pt x="5305" y="44042"/>
                  </a:moveTo>
                  <a:cubicBezTo>
                    <a:pt x="6729" y="44049"/>
                    <a:pt x="8096" y="43484"/>
                    <a:pt x="9099" y="42467"/>
                  </a:cubicBezTo>
                  <a:lnTo>
                    <a:pt x="42385" y="9181"/>
                  </a:lnTo>
                  <a:cubicBezTo>
                    <a:pt x="44554" y="7162"/>
                    <a:pt x="44675" y="3762"/>
                    <a:pt x="42650" y="1593"/>
                  </a:cubicBezTo>
                  <a:cubicBezTo>
                    <a:pt x="40631" y="-576"/>
                    <a:pt x="37231" y="-697"/>
                    <a:pt x="35062" y="1328"/>
                  </a:cubicBezTo>
                  <a:cubicBezTo>
                    <a:pt x="34976" y="1414"/>
                    <a:pt x="34883" y="1500"/>
                    <a:pt x="34797" y="1593"/>
                  </a:cubicBezTo>
                  <a:lnTo>
                    <a:pt x="1511" y="34879"/>
                  </a:lnTo>
                  <a:cubicBezTo>
                    <a:pt x="-587" y="36919"/>
                    <a:pt x="-629" y="40277"/>
                    <a:pt x="1411" y="42367"/>
                  </a:cubicBezTo>
                  <a:cubicBezTo>
                    <a:pt x="1446" y="42403"/>
                    <a:pt x="1475" y="42438"/>
                    <a:pt x="1511" y="42467"/>
                  </a:cubicBezTo>
                  <a:cubicBezTo>
                    <a:pt x="2499" y="43505"/>
                    <a:pt x="3873" y="44078"/>
                    <a:pt x="5305" y="4404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CF9D332F-EB17-0E89-7B6C-C41D0E373ED7}"/>
                </a:ext>
              </a:extLst>
            </p:cNvPr>
            <p:cNvSpPr/>
            <p:nvPr/>
          </p:nvSpPr>
          <p:spPr>
            <a:xfrm>
              <a:off x="8113573" y="3722043"/>
              <a:ext cx="44184" cy="44158"/>
            </a:xfrm>
            <a:custGeom>
              <a:avLst/>
              <a:gdLst>
                <a:gd name="connsiteX0" fmla="*/ 34904 w 44184"/>
                <a:gd name="connsiteY0" fmla="*/ 42467 h 44158"/>
                <a:gd name="connsiteX1" fmla="*/ 38697 w 44184"/>
                <a:gd name="connsiteY1" fmla="*/ 44042 h 44158"/>
                <a:gd name="connsiteX2" fmla="*/ 42491 w 44184"/>
                <a:gd name="connsiteY2" fmla="*/ 42467 h 44158"/>
                <a:gd name="connsiteX3" fmla="*/ 42591 w 44184"/>
                <a:gd name="connsiteY3" fmla="*/ 34980 h 44158"/>
                <a:gd name="connsiteX4" fmla="*/ 42491 w 44184"/>
                <a:gd name="connsiteY4" fmla="*/ 34879 h 44158"/>
                <a:gd name="connsiteX5" fmla="*/ 9205 w 44184"/>
                <a:gd name="connsiteY5" fmla="*/ 1593 h 44158"/>
                <a:gd name="connsiteX6" fmla="*/ 1618 w 44184"/>
                <a:gd name="connsiteY6" fmla="*/ 1328 h 44158"/>
                <a:gd name="connsiteX7" fmla="*/ 1353 w 44184"/>
                <a:gd name="connsiteY7" fmla="*/ 8916 h 44158"/>
                <a:gd name="connsiteX8" fmla="*/ 1618 w 44184"/>
                <a:gd name="connsiteY8" fmla="*/ 9181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84" h="44158">
                  <a:moveTo>
                    <a:pt x="34904" y="42467"/>
                  </a:moveTo>
                  <a:cubicBezTo>
                    <a:pt x="35906" y="43484"/>
                    <a:pt x="37273" y="44049"/>
                    <a:pt x="38697" y="44042"/>
                  </a:cubicBezTo>
                  <a:cubicBezTo>
                    <a:pt x="40129" y="44078"/>
                    <a:pt x="41503" y="43505"/>
                    <a:pt x="42491" y="42467"/>
                  </a:cubicBezTo>
                  <a:cubicBezTo>
                    <a:pt x="44589" y="40427"/>
                    <a:pt x="44632" y="37070"/>
                    <a:pt x="42591" y="34980"/>
                  </a:cubicBezTo>
                  <a:cubicBezTo>
                    <a:pt x="42556" y="34944"/>
                    <a:pt x="42527" y="34908"/>
                    <a:pt x="42491" y="34879"/>
                  </a:cubicBezTo>
                  <a:lnTo>
                    <a:pt x="9205" y="1593"/>
                  </a:lnTo>
                  <a:cubicBezTo>
                    <a:pt x="7187" y="-576"/>
                    <a:pt x="3787" y="-697"/>
                    <a:pt x="1618" y="1328"/>
                  </a:cubicBezTo>
                  <a:cubicBezTo>
                    <a:pt x="-551" y="3347"/>
                    <a:pt x="-673" y="6747"/>
                    <a:pt x="1353" y="8916"/>
                  </a:cubicBezTo>
                  <a:cubicBezTo>
                    <a:pt x="1439" y="9009"/>
                    <a:pt x="1524" y="9095"/>
                    <a:pt x="1618" y="9181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75913BA6-6FA9-B971-67B5-0FC37E0E487B}"/>
                </a:ext>
              </a:extLst>
            </p:cNvPr>
            <p:cNvSpPr/>
            <p:nvPr/>
          </p:nvSpPr>
          <p:spPr>
            <a:xfrm>
              <a:off x="8356380" y="3931100"/>
              <a:ext cx="44009" cy="44050"/>
            </a:xfrm>
            <a:custGeom>
              <a:avLst/>
              <a:gdLst>
                <a:gd name="connsiteX0" fmla="*/ 9064 w 44009"/>
                <a:gd name="connsiteY0" fmla="*/ 1487 h 44050"/>
                <a:gd name="connsiteX1" fmla="*/ 1577 w 44009"/>
                <a:gd name="connsiteY1" fmla="*/ 1386 h 44050"/>
                <a:gd name="connsiteX2" fmla="*/ 1476 w 44009"/>
                <a:gd name="connsiteY2" fmla="*/ 1487 h 44050"/>
                <a:gd name="connsiteX3" fmla="*/ 1476 w 44009"/>
                <a:gd name="connsiteY3" fmla="*/ 9074 h 44050"/>
                <a:gd name="connsiteX4" fmla="*/ 34762 w 44009"/>
                <a:gd name="connsiteY4" fmla="*/ 42360 h 44050"/>
                <a:gd name="connsiteX5" fmla="*/ 38556 w 44009"/>
                <a:gd name="connsiteY5" fmla="*/ 43935 h 44050"/>
                <a:gd name="connsiteX6" fmla="*/ 42350 w 44009"/>
                <a:gd name="connsiteY6" fmla="*/ 42360 h 44050"/>
                <a:gd name="connsiteX7" fmla="*/ 42350 w 44009"/>
                <a:gd name="connsiteY7" fmla="*/ 34773 h 4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9" h="44050">
                  <a:moveTo>
                    <a:pt x="9064" y="1487"/>
                  </a:moveTo>
                  <a:cubicBezTo>
                    <a:pt x="7024" y="-611"/>
                    <a:pt x="3667" y="-654"/>
                    <a:pt x="1577" y="1386"/>
                  </a:cubicBezTo>
                  <a:cubicBezTo>
                    <a:pt x="1541" y="1422"/>
                    <a:pt x="1505" y="1451"/>
                    <a:pt x="1476" y="1487"/>
                  </a:cubicBezTo>
                  <a:cubicBezTo>
                    <a:pt x="-614" y="3584"/>
                    <a:pt x="-614" y="6977"/>
                    <a:pt x="1476" y="9074"/>
                  </a:cubicBezTo>
                  <a:lnTo>
                    <a:pt x="34762" y="42360"/>
                  </a:lnTo>
                  <a:cubicBezTo>
                    <a:pt x="35786" y="43341"/>
                    <a:pt x="37139" y="43907"/>
                    <a:pt x="38556" y="43935"/>
                  </a:cubicBezTo>
                  <a:cubicBezTo>
                    <a:pt x="39974" y="43921"/>
                    <a:pt x="41334" y="43355"/>
                    <a:pt x="42350" y="42360"/>
                  </a:cubicBezTo>
                  <a:cubicBezTo>
                    <a:pt x="44440" y="40263"/>
                    <a:pt x="44440" y="36870"/>
                    <a:pt x="42350" y="3477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2A27A01-DB7C-A2F0-DBC4-450EBEE20F75}"/>
                </a:ext>
              </a:extLst>
            </p:cNvPr>
            <p:cNvSpPr/>
            <p:nvPr/>
          </p:nvSpPr>
          <p:spPr>
            <a:xfrm>
              <a:off x="8097072" y="3931406"/>
              <a:ext cx="43916" cy="43888"/>
            </a:xfrm>
            <a:custGeom>
              <a:avLst/>
              <a:gdLst>
                <a:gd name="connsiteX0" fmla="*/ 34797 w 43916"/>
                <a:gd name="connsiteY0" fmla="*/ 1323 h 43888"/>
                <a:gd name="connsiteX1" fmla="*/ 1511 w 43916"/>
                <a:gd name="connsiteY1" fmla="*/ 34609 h 43888"/>
                <a:gd name="connsiteX2" fmla="*/ 1411 w 43916"/>
                <a:gd name="connsiteY2" fmla="*/ 42097 h 43888"/>
                <a:gd name="connsiteX3" fmla="*/ 1511 w 43916"/>
                <a:gd name="connsiteY3" fmla="*/ 42197 h 43888"/>
                <a:gd name="connsiteX4" fmla="*/ 5305 w 43916"/>
                <a:gd name="connsiteY4" fmla="*/ 43772 h 43888"/>
                <a:gd name="connsiteX5" fmla="*/ 9099 w 43916"/>
                <a:gd name="connsiteY5" fmla="*/ 42197 h 43888"/>
                <a:gd name="connsiteX6" fmla="*/ 42385 w 43916"/>
                <a:gd name="connsiteY6" fmla="*/ 8911 h 43888"/>
                <a:gd name="connsiteX7" fmla="*/ 42120 w 43916"/>
                <a:gd name="connsiteY7" fmla="*/ 1323 h 43888"/>
                <a:gd name="connsiteX8" fmla="*/ 34797 w 43916"/>
                <a:gd name="connsiteY8" fmla="*/ 1323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16" h="43888">
                  <a:moveTo>
                    <a:pt x="34797" y="1323"/>
                  </a:moveTo>
                  <a:lnTo>
                    <a:pt x="1511" y="34609"/>
                  </a:lnTo>
                  <a:cubicBezTo>
                    <a:pt x="-586" y="36649"/>
                    <a:pt x="-629" y="40007"/>
                    <a:pt x="1411" y="42097"/>
                  </a:cubicBezTo>
                  <a:cubicBezTo>
                    <a:pt x="1446" y="42133"/>
                    <a:pt x="1475" y="42168"/>
                    <a:pt x="1511" y="42197"/>
                  </a:cubicBezTo>
                  <a:cubicBezTo>
                    <a:pt x="2499" y="43235"/>
                    <a:pt x="3873" y="43808"/>
                    <a:pt x="5305" y="43772"/>
                  </a:cubicBezTo>
                  <a:cubicBezTo>
                    <a:pt x="6729" y="43779"/>
                    <a:pt x="8097" y="43213"/>
                    <a:pt x="9099" y="42197"/>
                  </a:cubicBezTo>
                  <a:lnTo>
                    <a:pt x="42385" y="8911"/>
                  </a:lnTo>
                  <a:cubicBezTo>
                    <a:pt x="44403" y="6742"/>
                    <a:pt x="44289" y="3342"/>
                    <a:pt x="42120" y="1323"/>
                  </a:cubicBezTo>
                  <a:cubicBezTo>
                    <a:pt x="40058" y="-595"/>
                    <a:pt x="36858" y="-595"/>
                    <a:pt x="34797" y="13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D7A129C9-7657-A78F-6F3B-FE0B5777EB9E}"/>
                </a:ext>
              </a:extLst>
            </p:cNvPr>
            <p:cNvSpPr/>
            <p:nvPr/>
          </p:nvSpPr>
          <p:spPr>
            <a:xfrm>
              <a:off x="8377418" y="3855392"/>
              <a:ext cx="57767" cy="10737"/>
            </a:xfrm>
            <a:custGeom>
              <a:avLst/>
              <a:gdLst>
                <a:gd name="connsiteX0" fmla="*/ 52307 w 57767"/>
                <a:gd name="connsiteY0" fmla="*/ -115 h 10737"/>
                <a:gd name="connsiteX1" fmla="*/ 5277 w 57767"/>
                <a:gd name="connsiteY1" fmla="*/ -115 h 10737"/>
                <a:gd name="connsiteX2" fmla="*/ -91 w 57767"/>
                <a:gd name="connsiteY2" fmla="*/ 5253 h 10737"/>
                <a:gd name="connsiteX3" fmla="*/ 5277 w 57767"/>
                <a:gd name="connsiteY3" fmla="*/ 10622 h 10737"/>
                <a:gd name="connsiteX4" fmla="*/ 52307 w 57767"/>
                <a:gd name="connsiteY4" fmla="*/ 10622 h 10737"/>
                <a:gd name="connsiteX5" fmla="*/ 57676 w 57767"/>
                <a:gd name="connsiteY5" fmla="*/ 5253 h 10737"/>
                <a:gd name="connsiteX6" fmla="*/ 52307 w 57767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767" h="10737">
                  <a:moveTo>
                    <a:pt x="5230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07" y="10622"/>
                  </a:lnTo>
                  <a:cubicBezTo>
                    <a:pt x="55271" y="10622"/>
                    <a:pt x="57676" y="8217"/>
                    <a:pt x="57676" y="5253"/>
                  </a:cubicBezTo>
                  <a:cubicBezTo>
                    <a:pt x="57676" y="2290"/>
                    <a:pt x="55271" y="-115"/>
                    <a:pt x="5230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8E62512D-25E8-BDEE-A839-4C128C18C2DE}"/>
                </a:ext>
              </a:extLst>
            </p:cNvPr>
            <p:cNvSpPr/>
            <p:nvPr/>
          </p:nvSpPr>
          <p:spPr>
            <a:xfrm>
              <a:off x="8059734" y="3855392"/>
              <a:ext cx="57838" cy="10737"/>
            </a:xfrm>
            <a:custGeom>
              <a:avLst/>
              <a:gdLst>
                <a:gd name="connsiteX0" fmla="*/ 57748 w 57838"/>
                <a:gd name="connsiteY0" fmla="*/ 5253 h 10737"/>
                <a:gd name="connsiteX1" fmla="*/ 52379 w 57838"/>
                <a:gd name="connsiteY1" fmla="*/ -115 h 10737"/>
                <a:gd name="connsiteX2" fmla="*/ 5277 w 57838"/>
                <a:gd name="connsiteY2" fmla="*/ -115 h 10737"/>
                <a:gd name="connsiteX3" fmla="*/ -91 w 57838"/>
                <a:gd name="connsiteY3" fmla="*/ 5253 h 10737"/>
                <a:gd name="connsiteX4" fmla="*/ 5277 w 57838"/>
                <a:gd name="connsiteY4" fmla="*/ 10622 h 10737"/>
                <a:gd name="connsiteX5" fmla="*/ 52379 w 57838"/>
                <a:gd name="connsiteY5" fmla="*/ 10622 h 10737"/>
                <a:gd name="connsiteX6" fmla="*/ 57748 w 57838"/>
                <a:gd name="connsiteY6" fmla="*/ 5253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838" h="10737">
                  <a:moveTo>
                    <a:pt x="57748" y="5253"/>
                  </a:moveTo>
                  <a:cubicBezTo>
                    <a:pt x="57712" y="2304"/>
                    <a:pt x="55328" y="-80"/>
                    <a:pt x="52379" y="-115"/>
                  </a:cubicBez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79" y="10622"/>
                  </a:lnTo>
                  <a:cubicBezTo>
                    <a:pt x="55342" y="10622"/>
                    <a:pt x="57748" y="8217"/>
                    <a:pt x="57748" y="525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84DEAA1-AE0A-4B07-BEB7-03C0CEADEA75}"/>
              </a:ext>
            </a:extLst>
          </p:cNvPr>
          <p:cNvGrpSpPr/>
          <p:nvPr/>
        </p:nvGrpSpPr>
        <p:grpSpPr>
          <a:xfrm>
            <a:off x="4875530" y="0"/>
            <a:ext cx="5573620" cy="13716000"/>
            <a:chOff x="487553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F264641-B686-748F-A000-72D88E4966B8}"/>
                </a:ext>
              </a:extLst>
            </p:cNvPr>
            <p:cNvSpPr/>
            <p:nvPr/>
          </p:nvSpPr>
          <p:spPr>
            <a:xfrm>
              <a:off x="4875530" y="0"/>
              <a:ext cx="4875530" cy="1371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DD182EBE-4A3F-AA1C-344D-41BAA652D703}"/>
                </a:ext>
              </a:extLst>
            </p:cNvPr>
            <p:cNvSpPr/>
            <p:nvPr/>
          </p:nvSpPr>
          <p:spPr>
            <a:xfrm rot="5400000">
              <a:off x="9163293" y="10838193"/>
              <a:ext cx="1873623" cy="6980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713581CC-7DDF-1355-8D3F-5FAF9F7345B1}"/>
              </a:ext>
            </a:extLst>
          </p:cNvPr>
          <p:cNvSpPr txBox="1"/>
          <p:nvPr/>
        </p:nvSpPr>
        <p:spPr>
          <a:xfrm>
            <a:off x="643308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33" name="!!Main_Title">
            <a:extLst>
              <a:ext uri="{FF2B5EF4-FFF2-40B4-BE49-F238E27FC236}">
                <a16:creationId xmlns:a16="http://schemas.microsoft.com/office/drawing/2014/main" id="{128D65D3-8766-FEFA-AC02-4F2D6CD3AC2F}"/>
              </a:ext>
            </a:extLst>
          </p:cNvPr>
          <p:cNvSpPr txBox="1"/>
          <p:nvPr/>
        </p:nvSpPr>
        <p:spPr>
          <a:xfrm>
            <a:off x="487553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DEFINE</a:t>
            </a:r>
          </a:p>
        </p:txBody>
      </p:sp>
      <p:sp>
        <p:nvSpPr>
          <p:cNvPr id="34" name="!!BodyText1">
            <a:extLst>
              <a:ext uri="{FF2B5EF4-FFF2-40B4-BE49-F238E27FC236}">
                <a16:creationId xmlns:a16="http://schemas.microsoft.com/office/drawing/2014/main" id="{A45F9101-333B-307C-C5A2-F32B0D1DDB07}"/>
              </a:ext>
            </a:extLst>
          </p:cNvPr>
          <p:cNvSpPr txBox="1"/>
          <p:nvPr/>
        </p:nvSpPr>
        <p:spPr>
          <a:xfrm>
            <a:off x="5445760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Tổng hợp thông tin, phân tích và xác định rõ ràng thách thức mà người dùng đang gặp phải.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4" name="!!Main_Title">
            <a:extLst>
              <a:ext uri="{FF2B5EF4-FFF2-40B4-BE49-F238E27FC236}">
                <a16:creationId xmlns:a16="http://schemas.microsoft.com/office/drawing/2014/main" id="{64696571-9269-C4AB-A4F8-3B11CC56D542}"/>
              </a:ext>
            </a:extLst>
          </p:cNvPr>
          <p:cNvSpPr txBox="1"/>
          <p:nvPr/>
        </p:nvSpPr>
        <p:spPr>
          <a:xfrm>
            <a:off x="487553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Xác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định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Vấn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đề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Cốt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lõi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7A2715DB-DE2F-FAA2-D573-ED2965A3C013}"/>
              </a:ext>
            </a:extLst>
          </p:cNvPr>
          <p:cNvGrpSpPr>
            <a:grpSpLocks noChangeAspect="1"/>
          </p:cNvGrpSpPr>
          <p:nvPr/>
        </p:nvGrpSpPr>
        <p:grpSpPr>
          <a:xfrm>
            <a:off x="6721623" y="1261186"/>
            <a:ext cx="1267102" cy="1247744"/>
            <a:chOff x="1834446" y="4808380"/>
            <a:chExt cx="554926" cy="546449"/>
          </a:xfrm>
          <a:solidFill>
            <a:schemeClr val="bg2"/>
          </a:solidFill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6DC91923-656C-9527-667B-1A87E59A2B89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48B843B4-29B0-798A-552F-7A2A3B0238AD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4F21CA2F-BBBB-9665-AE71-A9AFFB6AB244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CF1EB57B-8960-02D5-DB0D-5720ADDED3CC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BB866E-09D4-5EB0-D9E7-4BD50F0AE22C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AE833D81-4D40-8510-42F1-44865978D68B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934971AB-F03A-0BF5-6665-29EB9A5885A0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EF213487-D5BC-C16E-06D9-528EEBE36350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790D0F5-B324-0DAE-BE26-A7766FF8084A}"/>
              </a:ext>
            </a:extLst>
          </p:cNvPr>
          <p:cNvGrpSpPr/>
          <p:nvPr/>
        </p:nvGrpSpPr>
        <p:grpSpPr>
          <a:xfrm>
            <a:off x="0" y="0"/>
            <a:ext cx="5573620" cy="13716000"/>
            <a:chOff x="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F286A39-D015-A055-6374-A33F33887826}"/>
                </a:ext>
              </a:extLst>
            </p:cNvPr>
            <p:cNvSpPr/>
            <p:nvPr/>
          </p:nvSpPr>
          <p:spPr>
            <a:xfrm>
              <a:off x="0" y="0"/>
              <a:ext cx="4875530" cy="13716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8527839D-CF6B-BC0C-03F8-6CAA165E5DB8}"/>
                </a:ext>
              </a:extLst>
            </p:cNvPr>
            <p:cNvSpPr/>
            <p:nvPr/>
          </p:nvSpPr>
          <p:spPr>
            <a:xfrm rot="5400000">
              <a:off x="4287763" y="10838193"/>
              <a:ext cx="1873623" cy="69809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B92749E-6BE2-FA29-3ADD-E2E7C3D0A56F}"/>
              </a:ext>
            </a:extLst>
          </p:cNvPr>
          <p:cNvSpPr txBox="1"/>
          <p:nvPr/>
        </p:nvSpPr>
        <p:spPr>
          <a:xfrm>
            <a:off x="155755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13" name="!!Main_Title">
            <a:extLst>
              <a:ext uri="{FF2B5EF4-FFF2-40B4-BE49-F238E27FC236}">
                <a16:creationId xmlns:a16="http://schemas.microsoft.com/office/drawing/2014/main" id="{F3962F64-72E8-F1A2-9CF6-D24AC7747003}"/>
              </a:ext>
            </a:extLst>
          </p:cNvPr>
          <p:cNvSpPr txBox="1"/>
          <p:nvPr/>
        </p:nvSpPr>
        <p:spPr>
          <a:xfrm>
            <a:off x="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EMPHATHIZE</a:t>
            </a:r>
          </a:p>
        </p:txBody>
      </p:sp>
      <p:sp>
        <p:nvSpPr>
          <p:cNvPr id="14" name="!!BodyText1">
            <a:extLst>
              <a:ext uri="{FF2B5EF4-FFF2-40B4-BE49-F238E27FC236}">
                <a16:creationId xmlns:a16="http://schemas.microsoft.com/office/drawing/2014/main" id="{30EE5B8B-006D-FC9C-1DC7-985E295CED72}"/>
              </a:ext>
            </a:extLst>
          </p:cNvPr>
          <p:cNvSpPr txBox="1"/>
          <p:nvPr/>
        </p:nvSpPr>
        <p:spPr>
          <a:xfrm>
            <a:off x="570230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Lắng nghe, quan sát và tìm hiểu sâu sắc nhu cầu, cảm xúc và vấn đề thực sự của người dùng.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5" name="!!Main_Title">
            <a:extLst>
              <a:ext uri="{FF2B5EF4-FFF2-40B4-BE49-F238E27FC236}">
                <a16:creationId xmlns:a16="http://schemas.microsoft.com/office/drawing/2014/main" id="{0C583B9D-D147-9C73-426A-10F9F91EBD2C}"/>
              </a:ext>
            </a:extLst>
          </p:cNvPr>
          <p:cNvSpPr txBox="1"/>
          <p:nvPr/>
        </p:nvSpPr>
        <p:spPr>
          <a:xfrm>
            <a:off x="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Thấu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cảm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Người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dùng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4829E990-7CF9-842D-8BA4-838D070AB013}"/>
              </a:ext>
            </a:extLst>
          </p:cNvPr>
          <p:cNvGrpSpPr>
            <a:grpSpLocks noChangeAspect="1"/>
          </p:cNvGrpSpPr>
          <p:nvPr/>
        </p:nvGrpSpPr>
        <p:grpSpPr>
          <a:xfrm>
            <a:off x="1804214" y="1251942"/>
            <a:ext cx="1267102" cy="1266232"/>
            <a:chOff x="3582458" y="3044236"/>
            <a:chExt cx="554181" cy="553801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B763C9F-DE39-7F85-811B-7A3B43E9F382}"/>
                </a:ext>
              </a:extLst>
            </p:cNvPr>
            <p:cNvSpPr/>
            <p:nvPr/>
          </p:nvSpPr>
          <p:spPr>
            <a:xfrm>
              <a:off x="3582458" y="3227270"/>
              <a:ext cx="370641" cy="370767"/>
            </a:xfrm>
            <a:custGeom>
              <a:avLst/>
              <a:gdLst>
                <a:gd name="connsiteX0" fmla="*/ 191977 w 370641"/>
                <a:gd name="connsiteY0" fmla="*/ 370634 h 370767"/>
                <a:gd name="connsiteX1" fmla="*/ 191500 w 370641"/>
                <a:gd name="connsiteY1" fmla="*/ 370634 h 370767"/>
                <a:gd name="connsiteX2" fmla="*/ 160830 w 370641"/>
                <a:gd name="connsiteY2" fmla="*/ 369206 h 370767"/>
                <a:gd name="connsiteX3" fmla="*/ 141780 w 370641"/>
                <a:gd name="connsiteY3" fmla="*/ 352918 h 370767"/>
                <a:gd name="connsiteX4" fmla="*/ 136827 w 370641"/>
                <a:gd name="connsiteY4" fmla="*/ 332630 h 370767"/>
                <a:gd name="connsiteX5" fmla="*/ 129112 w 370641"/>
                <a:gd name="connsiteY5" fmla="*/ 323581 h 370767"/>
                <a:gd name="connsiteX6" fmla="*/ 123492 w 370641"/>
                <a:gd name="connsiteY6" fmla="*/ 320914 h 370767"/>
                <a:gd name="connsiteX7" fmla="*/ 114443 w 370641"/>
                <a:gd name="connsiteY7" fmla="*/ 316628 h 370767"/>
                <a:gd name="connsiteX8" fmla="*/ 101870 w 370641"/>
                <a:gd name="connsiteY8" fmla="*/ 316628 h 370767"/>
                <a:gd name="connsiteX9" fmla="*/ 87011 w 370641"/>
                <a:gd name="connsiteY9" fmla="*/ 323772 h 370767"/>
                <a:gd name="connsiteX10" fmla="*/ 84249 w 370641"/>
                <a:gd name="connsiteY10" fmla="*/ 325010 h 370767"/>
                <a:gd name="connsiteX11" fmla="*/ 58531 w 370641"/>
                <a:gd name="connsiteY11" fmla="*/ 320819 h 370767"/>
                <a:gd name="connsiteX12" fmla="*/ 38338 w 370641"/>
                <a:gd name="connsiteY12" fmla="*/ 298340 h 370767"/>
                <a:gd name="connsiteX13" fmla="*/ 37005 w 370641"/>
                <a:gd name="connsiteY13" fmla="*/ 271193 h 370767"/>
                <a:gd name="connsiteX14" fmla="*/ 49197 w 370641"/>
                <a:gd name="connsiteY14" fmla="*/ 250810 h 370767"/>
                <a:gd name="connsiteX15" fmla="*/ 49197 w 370641"/>
                <a:gd name="connsiteY15" fmla="*/ 245762 h 370767"/>
                <a:gd name="connsiteX16" fmla="*/ 43672 w 370641"/>
                <a:gd name="connsiteY16" fmla="*/ 230998 h 370767"/>
                <a:gd name="connsiteX17" fmla="*/ 42911 w 370641"/>
                <a:gd name="connsiteY17" fmla="*/ 228807 h 370767"/>
                <a:gd name="connsiteX18" fmla="*/ 33957 w 370641"/>
                <a:gd name="connsiteY18" fmla="*/ 219282 h 370767"/>
                <a:gd name="connsiteX19" fmla="*/ 18336 w 370641"/>
                <a:gd name="connsiteY19" fmla="*/ 213758 h 370767"/>
                <a:gd name="connsiteX20" fmla="*/ 15288 w 370641"/>
                <a:gd name="connsiteY20" fmla="*/ 212710 h 370767"/>
                <a:gd name="connsiteX21" fmla="*/ -47 w 370641"/>
                <a:gd name="connsiteY21" fmla="*/ 191279 h 370767"/>
                <a:gd name="connsiteX22" fmla="*/ 1286 w 370641"/>
                <a:gd name="connsiteY22" fmla="*/ 161180 h 370767"/>
                <a:gd name="connsiteX23" fmla="*/ 18622 w 370641"/>
                <a:gd name="connsiteY23" fmla="*/ 141273 h 370767"/>
                <a:gd name="connsiteX24" fmla="*/ 38529 w 370641"/>
                <a:gd name="connsiteY24" fmla="*/ 136510 h 370767"/>
                <a:gd name="connsiteX25" fmla="*/ 48054 w 370641"/>
                <a:gd name="connsiteY25" fmla="*/ 128128 h 370767"/>
                <a:gd name="connsiteX26" fmla="*/ 53959 w 370641"/>
                <a:gd name="connsiteY26" fmla="*/ 115841 h 370767"/>
                <a:gd name="connsiteX27" fmla="*/ 54436 w 370641"/>
                <a:gd name="connsiteY27" fmla="*/ 102792 h 370767"/>
                <a:gd name="connsiteX28" fmla="*/ 45578 w 370641"/>
                <a:gd name="connsiteY28" fmla="*/ 84313 h 370767"/>
                <a:gd name="connsiteX29" fmla="*/ 49768 w 370641"/>
                <a:gd name="connsiteY29" fmla="*/ 58596 h 370767"/>
                <a:gd name="connsiteX30" fmla="*/ 72533 w 370641"/>
                <a:gd name="connsiteY30" fmla="*/ 37831 h 370767"/>
                <a:gd name="connsiteX31" fmla="*/ 98251 w 370641"/>
                <a:gd name="connsiteY31" fmla="*/ 36212 h 370767"/>
                <a:gd name="connsiteX32" fmla="*/ 113014 w 370641"/>
                <a:gd name="connsiteY32" fmla="*/ 45165 h 370767"/>
                <a:gd name="connsiteX33" fmla="*/ 116824 w 370641"/>
                <a:gd name="connsiteY33" fmla="*/ 47547 h 370767"/>
                <a:gd name="connsiteX34" fmla="*/ 128445 w 370641"/>
                <a:gd name="connsiteY34" fmla="*/ 48499 h 370767"/>
                <a:gd name="connsiteX35" fmla="*/ 142351 w 370641"/>
                <a:gd name="connsiteY35" fmla="*/ 43546 h 370767"/>
                <a:gd name="connsiteX36" fmla="*/ 150924 w 370641"/>
                <a:gd name="connsiteY36" fmla="*/ 35355 h 370767"/>
                <a:gd name="connsiteX37" fmla="*/ 157972 w 370641"/>
                <a:gd name="connsiteY37" fmla="*/ 15447 h 370767"/>
                <a:gd name="connsiteX38" fmla="*/ 179880 w 370641"/>
                <a:gd name="connsiteY38" fmla="*/ -78 h 370767"/>
                <a:gd name="connsiteX39" fmla="*/ 211027 w 370641"/>
                <a:gd name="connsiteY39" fmla="*/ 1731 h 370767"/>
                <a:gd name="connsiteX40" fmla="*/ 229220 w 370641"/>
                <a:gd name="connsiteY40" fmla="*/ 18114 h 370767"/>
                <a:gd name="connsiteX41" fmla="*/ 233125 w 370641"/>
                <a:gd name="connsiteY41" fmla="*/ 33831 h 370767"/>
                <a:gd name="connsiteX42" fmla="*/ 234458 w 370641"/>
                <a:gd name="connsiteY42" fmla="*/ 39641 h 370767"/>
                <a:gd name="connsiteX43" fmla="*/ 242078 w 370641"/>
                <a:gd name="connsiteY43" fmla="*/ 48499 h 370767"/>
                <a:gd name="connsiteX44" fmla="*/ 255889 w 370641"/>
                <a:gd name="connsiteY44" fmla="*/ 55071 h 370767"/>
                <a:gd name="connsiteX45" fmla="*/ 266843 w 370641"/>
                <a:gd name="connsiteY45" fmla="*/ 55071 h 370767"/>
                <a:gd name="connsiteX46" fmla="*/ 279702 w 370641"/>
                <a:gd name="connsiteY46" fmla="*/ 48975 h 370767"/>
                <a:gd name="connsiteX47" fmla="*/ 285703 w 370641"/>
                <a:gd name="connsiteY47" fmla="*/ 46118 h 370767"/>
                <a:gd name="connsiteX48" fmla="*/ 312563 w 370641"/>
                <a:gd name="connsiteY48" fmla="*/ 50404 h 370767"/>
                <a:gd name="connsiteX49" fmla="*/ 332756 w 370641"/>
                <a:gd name="connsiteY49" fmla="*/ 72788 h 370767"/>
                <a:gd name="connsiteX50" fmla="*/ 334375 w 370641"/>
                <a:gd name="connsiteY50" fmla="*/ 98600 h 370767"/>
                <a:gd name="connsiteX51" fmla="*/ 322279 w 370641"/>
                <a:gd name="connsiteY51" fmla="*/ 118508 h 370767"/>
                <a:gd name="connsiteX52" fmla="*/ 321421 w 370641"/>
                <a:gd name="connsiteY52" fmla="*/ 126128 h 370767"/>
                <a:gd name="connsiteX53" fmla="*/ 321898 w 370641"/>
                <a:gd name="connsiteY53" fmla="*/ 127080 h 370767"/>
                <a:gd name="connsiteX54" fmla="*/ 327422 w 370641"/>
                <a:gd name="connsiteY54" fmla="*/ 141844 h 370767"/>
                <a:gd name="connsiteX55" fmla="*/ 336280 w 370641"/>
                <a:gd name="connsiteY55" fmla="*/ 151369 h 370767"/>
                <a:gd name="connsiteX56" fmla="*/ 355902 w 370641"/>
                <a:gd name="connsiteY56" fmla="*/ 158227 h 370767"/>
                <a:gd name="connsiteX57" fmla="*/ 370571 w 370641"/>
                <a:gd name="connsiteY57" fmla="*/ 178801 h 370767"/>
                <a:gd name="connsiteX58" fmla="*/ 369046 w 370641"/>
                <a:gd name="connsiteY58" fmla="*/ 209852 h 370767"/>
                <a:gd name="connsiteX59" fmla="*/ 351711 w 370641"/>
                <a:gd name="connsiteY59" fmla="*/ 229379 h 370767"/>
                <a:gd name="connsiteX60" fmla="*/ 332661 w 370641"/>
                <a:gd name="connsiteY60" fmla="*/ 234141 h 370767"/>
                <a:gd name="connsiteX61" fmla="*/ 323136 w 370641"/>
                <a:gd name="connsiteY61" fmla="*/ 241761 h 370767"/>
                <a:gd name="connsiteX62" fmla="*/ 321136 w 370641"/>
                <a:gd name="connsiteY62" fmla="*/ 245952 h 370767"/>
                <a:gd name="connsiteX63" fmla="*/ 316183 w 370641"/>
                <a:gd name="connsiteY63" fmla="*/ 256620 h 370767"/>
                <a:gd name="connsiteX64" fmla="*/ 316183 w 370641"/>
                <a:gd name="connsiteY64" fmla="*/ 268050 h 370767"/>
                <a:gd name="connsiteX65" fmla="*/ 321040 w 370641"/>
                <a:gd name="connsiteY65" fmla="*/ 278337 h 370767"/>
                <a:gd name="connsiteX66" fmla="*/ 324946 w 370641"/>
                <a:gd name="connsiteY66" fmla="*/ 286434 h 370767"/>
                <a:gd name="connsiteX67" fmla="*/ 320564 w 370641"/>
                <a:gd name="connsiteY67" fmla="*/ 312437 h 370767"/>
                <a:gd name="connsiteX68" fmla="*/ 297799 w 370641"/>
                <a:gd name="connsiteY68" fmla="*/ 332725 h 370767"/>
                <a:gd name="connsiteX69" fmla="*/ 283893 w 370641"/>
                <a:gd name="connsiteY69" fmla="*/ 338440 h 370767"/>
                <a:gd name="connsiteX70" fmla="*/ 281797 w 370641"/>
                <a:gd name="connsiteY70" fmla="*/ 337964 h 370767"/>
                <a:gd name="connsiteX71" fmla="*/ 279035 w 370641"/>
                <a:gd name="connsiteY71" fmla="*/ 337107 h 370767"/>
                <a:gd name="connsiteX72" fmla="*/ 272272 w 370641"/>
                <a:gd name="connsiteY72" fmla="*/ 334440 h 370767"/>
                <a:gd name="connsiteX73" fmla="*/ 259795 w 370641"/>
                <a:gd name="connsiteY73" fmla="*/ 326915 h 370767"/>
                <a:gd name="connsiteX74" fmla="*/ 254937 w 370641"/>
                <a:gd name="connsiteY74" fmla="*/ 323962 h 370767"/>
                <a:gd name="connsiteX75" fmla="*/ 243126 w 370641"/>
                <a:gd name="connsiteY75" fmla="*/ 323105 h 370767"/>
                <a:gd name="connsiteX76" fmla="*/ 227791 w 370641"/>
                <a:gd name="connsiteY76" fmla="*/ 328534 h 370767"/>
                <a:gd name="connsiteX77" fmla="*/ 219028 w 370641"/>
                <a:gd name="connsiteY77" fmla="*/ 336916 h 370767"/>
                <a:gd name="connsiteX78" fmla="*/ 214837 w 370641"/>
                <a:gd name="connsiteY78" fmla="*/ 348917 h 370767"/>
                <a:gd name="connsiteX79" fmla="*/ 212646 w 370641"/>
                <a:gd name="connsiteY79" fmla="*/ 354918 h 370767"/>
                <a:gd name="connsiteX80" fmla="*/ 191977 w 370641"/>
                <a:gd name="connsiteY80" fmla="*/ 370634 h 370767"/>
                <a:gd name="connsiteX81" fmla="*/ 108252 w 370641"/>
                <a:gd name="connsiteY81" fmla="*/ 300626 h 370767"/>
                <a:gd name="connsiteX82" fmla="*/ 121111 w 370641"/>
                <a:gd name="connsiteY82" fmla="*/ 303864 h 370767"/>
                <a:gd name="connsiteX83" fmla="*/ 129779 w 370641"/>
                <a:gd name="connsiteY83" fmla="*/ 307960 h 370767"/>
                <a:gd name="connsiteX84" fmla="*/ 135589 w 370641"/>
                <a:gd name="connsiteY84" fmla="*/ 310722 h 370767"/>
                <a:gd name="connsiteX85" fmla="*/ 151019 w 370641"/>
                <a:gd name="connsiteY85" fmla="*/ 329772 h 370767"/>
                <a:gd name="connsiteX86" fmla="*/ 155877 w 370641"/>
                <a:gd name="connsiteY86" fmla="*/ 349680 h 370767"/>
                <a:gd name="connsiteX87" fmla="*/ 161973 w 370641"/>
                <a:gd name="connsiteY87" fmla="*/ 355299 h 370767"/>
                <a:gd name="connsiteX88" fmla="*/ 191977 w 370641"/>
                <a:gd name="connsiteY88" fmla="*/ 356728 h 370767"/>
                <a:gd name="connsiteX89" fmla="*/ 199787 w 370641"/>
                <a:gd name="connsiteY89" fmla="*/ 350632 h 370767"/>
                <a:gd name="connsiteX90" fmla="*/ 201978 w 370641"/>
                <a:gd name="connsiteY90" fmla="*/ 344631 h 370767"/>
                <a:gd name="connsiteX91" fmla="*/ 206169 w 370641"/>
                <a:gd name="connsiteY91" fmla="*/ 332725 h 370767"/>
                <a:gd name="connsiteX92" fmla="*/ 223695 w 370641"/>
                <a:gd name="connsiteY92" fmla="*/ 315485 h 370767"/>
                <a:gd name="connsiteX93" fmla="*/ 238840 w 370641"/>
                <a:gd name="connsiteY93" fmla="*/ 310151 h 370767"/>
                <a:gd name="connsiteX94" fmla="*/ 262938 w 370641"/>
                <a:gd name="connsiteY94" fmla="*/ 312246 h 370767"/>
                <a:gd name="connsiteX95" fmla="*/ 267891 w 370641"/>
                <a:gd name="connsiteY95" fmla="*/ 315294 h 370767"/>
                <a:gd name="connsiteX96" fmla="*/ 279892 w 370641"/>
                <a:gd name="connsiteY96" fmla="*/ 322438 h 370767"/>
                <a:gd name="connsiteX97" fmla="*/ 283798 w 370641"/>
                <a:gd name="connsiteY97" fmla="*/ 323962 h 370767"/>
                <a:gd name="connsiteX98" fmla="*/ 285703 w 370641"/>
                <a:gd name="connsiteY98" fmla="*/ 324534 h 370767"/>
                <a:gd name="connsiteX99" fmla="*/ 288370 w 370641"/>
                <a:gd name="connsiteY99" fmla="*/ 323009 h 370767"/>
                <a:gd name="connsiteX100" fmla="*/ 311230 w 370641"/>
                <a:gd name="connsiteY100" fmla="*/ 302626 h 370767"/>
                <a:gd name="connsiteX101" fmla="*/ 312563 w 370641"/>
                <a:gd name="connsiteY101" fmla="*/ 293101 h 370767"/>
                <a:gd name="connsiteX102" fmla="*/ 308753 w 370641"/>
                <a:gd name="connsiteY102" fmla="*/ 285100 h 370767"/>
                <a:gd name="connsiteX103" fmla="*/ 303800 w 370641"/>
                <a:gd name="connsiteY103" fmla="*/ 274718 h 370767"/>
                <a:gd name="connsiteX104" fmla="*/ 303800 w 370641"/>
                <a:gd name="connsiteY104" fmla="*/ 251191 h 370767"/>
                <a:gd name="connsiteX105" fmla="*/ 308944 w 370641"/>
                <a:gd name="connsiteY105" fmla="*/ 240428 h 370767"/>
                <a:gd name="connsiteX106" fmla="*/ 310944 w 370641"/>
                <a:gd name="connsiteY106" fmla="*/ 236237 h 370767"/>
                <a:gd name="connsiteX107" fmla="*/ 329994 w 370641"/>
                <a:gd name="connsiteY107" fmla="*/ 220806 h 370767"/>
                <a:gd name="connsiteX108" fmla="*/ 349044 w 370641"/>
                <a:gd name="connsiteY108" fmla="*/ 216044 h 370767"/>
                <a:gd name="connsiteX109" fmla="*/ 355426 w 370641"/>
                <a:gd name="connsiteY109" fmla="*/ 209281 h 370767"/>
                <a:gd name="connsiteX110" fmla="*/ 356950 w 370641"/>
                <a:gd name="connsiteY110" fmla="*/ 179087 h 370767"/>
                <a:gd name="connsiteX111" fmla="*/ 351711 w 370641"/>
                <a:gd name="connsiteY111" fmla="*/ 172229 h 370767"/>
                <a:gd name="connsiteX112" fmla="*/ 332661 w 370641"/>
                <a:gd name="connsiteY112" fmla="*/ 165371 h 370767"/>
                <a:gd name="connsiteX113" fmla="*/ 314849 w 370641"/>
                <a:gd name="connsiteY113" fmla="*/ 146988 h 370767"/>
                <a:gd name="connsiteX114" fmla="*/ 309611 w 370641"/>
                <a:gd name="connsiteY114" fmla="*/ 132891 h 370767"/>
                <a:gd name="connsiteX115" fmla="*/ 311039 w 370641"/>
                <a:gd name="connsiteY115" fmla="*/ 111459 h 370767"/>
                <a:gd name="connsiteX116" fmla="*/ 323041 w 370641"/>
                <a:gd name="connsiteY116" fmla="*/ 91552 h 370767"/>
                <a:gd name="connsiteX117" fmla="*/ 323041 w 370641"/>
                <a:gd name="connsiteY117" fmla="*/ 82027 h 370767"/>
                <a:gd name="connsiteX118" fmla="*/ 303419 w 370641"/>
                <a:gd name="connsiteY118" fmla="*/ 60405 h 370767"/>
                <a:gd name="connsiteX119" fmla="*/ 293037 w 370641"/>
                <a:gd name="connsiteY119" fmla="*/ 58976 h 370767"/>
                <a:gd name="connsiteX120" fmla="*/ 287036 w 370641"/>
                <a:gd name="connsiteY120" fmla="*/ 61834 h 370767"/>
                <a:gd name="connsiteX121" fmla="*/ 273892 w 370641"/>
                <a:gd name="connsiteY121" fmla="*/ 68025 h 370767"/>
                <a:gd name="connsiteX122" fmla="*/ 251127 w 370641"/>
                <a:gd name="connsiteY122" fmla="*/ 68025 h 370767"/>
                <a:gd name="connsiteX123" fmla="*/ 237316 w 370641"/>
                <a:gd name="connsiteY123" fmla="*/ 61453 h 370767"/>
                <a:gd name="connsiteX124" fmla="*/ 221790 w 370641"/>
                <a:gd name="connsiteY124" fmla="*/ 42879 h 370767"/>
                <a:gd name="connsiteX125" fmla="*/ 220361 w 370641"/>
                <a:gd name="connsiteY125" fmla="*/ 36974 h 370767"/>
                <a:gd name="connsiteX126" fmla="*/ 216551 w 370641"/>
                <a:gd name="connsiteY126" fmla="*/ 21734 h 370767"/>
                <a:gd name="connsiteX127" fmla="*/ 210741 w 370641"/>
                <a:gd name="connsiteY127" fmla="*/ 15924 h 370767"/>
                <a:gd name="connsiteX128" fmla="*/ 180642 w 370641"/>
                <a:gd name="connsiteY128" fmla="*/ 14114 h 370767"/>
                <a:gd name="connsiteX129" fmla="*/ 172546 w 370641"/>
                <a:gd name="connsiteY129" fmla="*/ 20210 h 370767"/>
                <a:gd name="connsiteX130" fmla="*/ 165592 w 370641"/>
                <a:gd name="connsiteY130" fmla="*/ 39926 h 370767"/>
                <a:gd name="connsiteX131" fmla="*/ 148352 w 370641"/>
                <a:gd name="connsiteY131" fmla="*/ 56881 h 370767"/>
                <a:gd name="connsiteX132" fmla="*/ 134255 w 370641"/>
                <a:gd name="connsiteY132" fmla="*/ 61929 h 370767"/>
                <a:gd name="connsiteX133" fmla="*/ 110538 w 370641"/>
                <a:gd name="connsiteY133" fmla="*/ 59548 h 370767"/>
                <a:gd name="connsiteX134" fmla="*/ 106728 w 370641"/>
                <a:gd name="connsiteY134" fmla="*/ 57262 h 370767"/>
                <a:gd name="connsiteX135" fmla="*/ 92059 w 370641"/>
                <a:gd name="connsiteY135" fmla="*/ 48308 h 370767"/>
                <a:gd name="connsiteX136" fmla="*/ 82534 w 370641"/>
                <a:gd name="connsiteY136" fmla="*/ 48308 h 370767"/>
                <a:gd name="connsiteX137" fmla="*/ 60437 w 370641"/>
                <a:gd name="connsiteY137" fmla="*/ 68406 h 370767"/>
                <a:gd name="connsiteX138" fmla="*/ 59198 w 370641"/>
                <a:gd name="connsiteY138" fmla="*/ 77931 h 370767"/>
                <a:gd name="connsiteX139" fmla="*/ 67961 w 370641"/>
                <a:gd name="connsiteY139" fmla="*/ 96219 h 370767"/>
                <a:gd name="connsiteX140" fmla="*/ 67390 w 370641"/>
                <a:gd name="connsiteY140" fmla="*/ 122127 h 370767"/>
                <a:gd name="connsiteX141" fmla="*/ 61865 w 370641"/>
                <a:gd name="connsiteY141" fmla="*/ 133748 h 370767"/>
                <a:gd name="connsiteX142" fmla="*/ 42244 w 370641"/>
                <a:gd name="connsiteY142" fmla="*/ 150131 h 370767"/>
                <a:gd name="connsiteX143" fmla="*/ 22527 w 370641"/>
                <a:gd name="connsiteY143" fmla="*/ 154893 h 370767"/>
                <a:gd name="connsiteX144" fmla="*/ 15955 w 370641"/>
                <a:gd name="connsiteY144" fmla="*/ 161942 h 370767"/>
                <a:gd name="connsiteX145" fmla="*/ 14716 w 370641"/>
                <a:gd name="connsiteY145" fmla="*/ 191279 h 370767"/>
                <a:gd name="connsiteX146" fmla="*/ 20527 w 370641"/>
                <a:gd name="connsiteY146" fmla="*/ 198899 h 370767"/>
                <a:gd name="connsiteX147" fmla="*/ 23670 w 370641"/>
                <a:gd name="connsiteY147" fmla="*/ 200042 h 370767"/>
                <a:gd name="connsiteX148" fmla="*/ 39100 w 370641"/>
                <a:gd name="connsiteY148" fmla="*/ 205471 h 370767"/>
                <a:gd name="connsiteX149" fmla="*/ 57007 w 370641"/>
                <a:gd name="connsiteY149" fmla="*/ 224521 h 370767"/>
                <a:gd name="connsiteX150" fmla="*/ 57674 w 370641"/>
                <a:gd name="connsiteY150" fmla="*/ 226807 h 370767"/>
                <a:gd name="connsiteX151" fmla="*/ 62532 w 370641"/>
                <a:gd name="connsiteY151" fmla="*/ 239571 h 370767"/>
                <a:gd name="connsiteX152" fmla="*/ 61675 w 370641"/>
                <a:gd name="connsiteY152" fmla="*/ 258621 h 370767"/>
                <a:gd name="connsiteX153" fmla="*/ 49292 w 370641"/>
                <a:gd name="connsiteY153" fmla="*/ 279194 h 370767"/>
                <a:gd name="connsiteX154" fmla="*/ 49292 w 370641"/>
                <a:gd name="connsiteY154" fmla="*/ 289767 h 370767"/>
                <a:gd name="connsiteX155" fmla="*/ 68342 w 370641"/>
                <a:gd name="connsiteY155" fmla="*/ 311484 h 370767"/>
                <a:gd name="connsiteX156" fmla="*/ 77867 w 370641"/>
                <a:gd name="connsiteY156" fmla="*/ 312723 h 370767"/>
                <a:gd name="connsiteX157" fmla="*/ 80629 w 370641"/>
                <a:gd name="connsiteY157" fmla="*/ 311389 h 370767"/>
                <a:gd name="connsiteX158" fmla="*/ 95298 w 370641"/>
                <a:gd name="connsiteY158" fmla="*/ 304341 h 370767"/>
                <a:gd name="connsiteX159" fmla="*/ 108252 w 370641"/>
                <a:gd name="connsiteY159" fmla="*/ 300626 h 370767"/>
                <a:gd name="connsiteX160" fmla="*/ 185881 w 370641"/>
                <a:gd name="connsiteY160" fmla="*/ 271098 h 370767"/>
                <a:gd name="connsiteX161" fmla="*/ 185881 w 370641"/>
                <a:gd name="connsiteY161" fmla="*/ 271098 h 370767"/>
                <a:gd name="connsiteX162" fmla="*/ 100156 w 370641"/>
                <a:gd name="connsiteY162" fmla="*/ 185373 h 370767"/>
                <a:gd name="connsiteX163" fmla="*/ 185881 w 370641"/>
                <a:gd name="connsiteY163" fmla="*/ 99648 h 370767"/>
                <a:gd name="connsiteX164" fmla="*/ 185881 w 370641"/>
                <a:gd name="connsiteY164" fmla="*/ 99648 h 370767"/>
                <a:gd name="connsiteX165" fmla="*/ 271606 w 370641"/>
                <a:gd name="connsiteY165" fmla="*/ 185373 h 370767"/>
                <a:gd name="connsiteX166" fmla="*/ 271606 w 370641"/>
                <a:gd name="connsiteY166" fmla="*/ 185373 h 370767"/>
                <a:gd name="connsiteX167" fmla="*/ 185881 w 370641"/>
                <a:gd name="connsiteY167" fmla="*/ 271098 h 370767"/>
                <a:gd name="connsiteX168" fmla="*/ 185690 w 370641"/>
                <a:gd name="connsiteY168" fmla="*/ 271098 h 370767"/>
                <a:gd name="connsiteX169" fmla="*/ 185881 w 370641"/>
                <a:gd name="connsiteY169" fmla="*/ 113555 h 370767"/>
                <a:gd name="connsiteX170" fmla="*/ 119663 w 370641"/>
                <a:gd name="connsiteY170" fmla="*/ 190212 h 370767"/>
                <a:gd name="connsiteX171" fmla="*/ 185881 w 370641"/>
                <a:gd name="connsiteY171" fmla="*/ 256430 h 370767"/>
                <a:gd name="connsiteX172" fmla="*/ 185881 w 370641"/>
                <a:gd name="connsiteY172" fmla="*/ 256430 h 370767"/>
                <a:gd name="connsiteX173" fmla="*/ 252356 w 370641"/>
                <a:gd name="connsiteY173" fmla="*/ 180001 h 370767"/>
                <a:gd name="connsiteX174" fmla="*/ 186357 w 370641"/>
                <a:gd name="connsiteY174" fmla="*/ 113555 h 37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70641" h="370767">
                  <a:moveTo>
                    <a:pt x="191977" y="370634"/>
                  </a:moveTo>
                  <a:lnTo>
                    <a:pt x="191500" y="370634"/>
                  </a:lnTo>
                  <a:cubicBezTo>
                    <a:pt x="181975" y="370634"/>
                    <a:pt x="172450" y="369968"/>
                    <a:pt x="160830" y="369206"/>
                  </a:cubicBezTo>
                  <a:cubicBezTo>
                    <a:pt x="151600" y="368530"/>
                    <a:pt x="143885" y="361929"/>
                    <a:pt x="141780" y="352918"/>
                  </a:cubicBezTo>
                  <a:cubicBezTo>
                    <a:pt x="139970" y="346155"/>
                    <a:pt x="138446" y="339392"/>
                    <a:pt x="136827" y="332630"/>
                  </a:cubicBezTo>
                  <a:cubicBezTo>
                    <a:pt x="135932" y="328515"/>
                    <a:pt x="133036" y="325115"/>
                    <a:pt x="129112" y="323581"/>
                  </a:cubicBezTo>
                  <a:lnTo>
                    <a:pt x="123492" y="320914"/>
                  </a:lnTo>
                  <a:lnTo>
                    <a:pt x="114443" y="316628"/>
                  </a:lnTo>
                  <a:cubicBezTo>
                    <a:pt x="110538" y="314437"/>
                    <a:pt x="105775" y="314437"/>
                    <a:pt x="101870" y="316628"/>
                  </a:cubicBezTo>
                  <a:lnTo>
                    <a:pt x="87011" y="323772"/>
                  </a:lnTo>
                  <a:lnTo>
                    <a:pt x="84249" y="325010"/>
                  </a:lnTo>
                  <a:cubicBezTo>
                    <a:pt x="75715" y="329582"/>
                    <a:pt x="65170" y="327867"/>
                    <a:pt x="58531" y="320819"/>
                  </a:cubicBezTo>
                  <a:cubicBezTo>
                    <a:pt x="51102" y="313008"/>
                    <a:pt x="44530" y="305674"/>
                    <a:pt x="38338" y="298340"/>
                  </a:cubicBezTo>
                  <a:cubicBezTo>
                    <a:pt x="31652" y="290691"/>
                    <a:pt x="31109" y="279461"/>
                    <a:pt x="37005" y="271193"/>
                  </a:cubicBezTo>
                  <a:lnTo>
                    <a:pt x="49197" y="250810"/>
                  </a:lnTo>
                  <a:cubicBezTo>
                    <a:pt x="50292" y="249305"/>
                    <a:pt x="50292" y="247267"/>
                    <a:pt x="49197" y="245762"/>
                  </a:cubicBezTo>
                  <a:cubicBezTo>
                    <a:pt x="46977" y="240990"/>
                    <a:pt x="45139" y="236056"/>
                    <a:pt x="43672" y="230998"/>
                  </a:cubicBezTo>
                  <a:lnTo>
                    <a:pt x="42911" y="228807"/>
                  </a:lnTo>
                  <a:cubicBezTo>
                    <a:pt x="41796" y="224283"/>
                    <a:pt x="38395" y="220673"/>
                    <a:pt x="33957" y="219282"/>
                  </a:cubicBezTo>
                  <a:lnTo>
                    <a:pt x="18336" y="213758"/>
                  </a:lnTo>
                  <a:lnTo>
                    <a:pt x="15288" y="212710"/>
                  </a:lnTo>
                  <a:cubicBezTo>
                    <a:pt x="5887" y="209900"/>
                    <a:pt x="-419" y="201080"/>
                    <a:pt x="-47" y="191279"/>
                  </a:cubicBezTo>
                  <a:cubicBezTo>
                    <a:pt x="-47" y="181182"/>
                    <a:pt x="524" y="171086"/>
                    <a:pt x="1286" y="161180"/>
                  </a:cubicBezTo>
                  <a:cubicBezTo>
                    <a:pt x="1839" y="151359"/>
                    <a:pt x="8973" y="143168"/>
                    <a:pt x="18622" y="141273"/>
                  </a:cubicBezTo>
                  <a:lnTo>
                    <a:pt x="38529" y="136510"/>
                  </a:lnTo>
                  <a:cubicBezTo>
                    <a:pt x="42901" y="135472"/>
                    <a:pt x="46463" y="132329"/>
                    <a:pt x="48054" y="128128"/>
                  </a:cubicBezTo>
                  <a:cubicBezTo>
                    <a:pt x="49959" y="124032"/>
                    <a:pt x="51864" y="119841"/>
                    <a:pt x="53959" y="115841"/>
                  </a:cubicBezTo>
                  <a:cubicBezTo>
                    <a:pt x="56379" y="111869"/>
                    <a:pt x="56560" y="106925"/>
                    <a:pt x="54436" y="102792"/>
                  </a:cubicBezTo>
                  <a:cubicBezTo>
                    <a:pt x="51388" y="96696"/>
                    <a:pt x="48435" y="90504"/>
                    <a:pt x="45578" y="84313"/>
                  </a:cubicBezTo>
                  <a:cubicBezTo>
                    <a:pt x="41072" y="75769"/>
                    <a:pt x="42787" y="65273"/>
                    <a:pt x="49768" y="58596"/>
                  </a:cubicBezTo>
                  <a:cubicBezTo>
                    <a:pt x="56817" y="51642"/>
                    <a:pt x="64532" y="44689"/>
                    <a:pt x="72533" y="37831"/>
                  </a:cubicBezTo>
                  <a:cubicBezTo>
                    <a:pt x="79791" y="31621"/>
                    <a:pt x="90278" y="30964"/>
                    <a:pt x="98251" y="36212"/>
                  </a:cubicBezTo>
                  <a:cubicBezTo>
                    <a:pt x="103204" y="39165"/>
                    <a:pt x="107776" y="42117"/>
                    <a:pt x="113014" y="45165"/>
                  </a:cubicBezTo>
                  <a:lnTo>
                    <a:pt x="116824" y="47547"/>
                  </a:lnTo>
                  <a:cubicBezTo>
                    <a:pt x="120330" y="49690"/>
                    <a:pt x="124635" y="50042"/>
                    <a:pt x="128445" y="48499"/>
                  </a:cubicBezTo>
                  <a:lnTo>
                    <a:pt x="142351" y="43546"/>
                  </a:lnTo>
                  <a:cubicBezTo>
                    <a:pt x="146380" y="42393"/>
                    <a:pt x="149581" y="39326"/>
                    <a:pt x="150924" y="35355"/>
                  </a:cubicBezTo>
                  <a:cubicBezTo>
                    <a:pt x="153305" y="28687"/>
                    <a:pt x="155591" y="22019"/>
                    <a:pt x="157972" y="15447"/>
                  </a:cubicBezTo>
                  <a:cubicBezTo>
                    <a:pt x="160630" y="5703"/>
                    <a:pt x="169803" y="-802"/>
                    <a:pt x="179880" y="-78"/>
                  </a:cubicBezTo>
                  <a:cubicBezTo>
                    <a:pt x="190929" y="-78"/>
                    <a:pt x="201121" y="779"/>
                    <a:pt x="211027" y="1731"/>
                  </a:cubicBezTo>
                  <a:cubicBezTo>
                    <a:pt x="220018" y="2627"/>
                    <a:pt x="227391" y="9266"/>
                    <a:pt x="229220" y="18114"/>
                  </a:cubicBezTo>
                  <a:cubicBezTo>
                    <a:pt x="230648" y="23353"/>
                    <a:pt x="231887" y="28592"/>
                    <a:pt x="233125" y="33831"/>
                  </a:cubicBezTo>
                  <a:lnTo>
                    <a:pt x="234458" y="39641"/>
                  </a:lnTo>
                  <a:cubicBezTo>
                    <a:pt x="235420" y="43651"/>
                    <a:pt x="238259" y="46946"/>
                    <a:pt x="242078" y="48499"/>
                  </a:cubicBezTo>
                  <a:cubicBezTo>
                    <a:pt x="246936" y="50880"/>
                    <a:pt x="251603" y="53071"/>
                    <a:pt x="255889" y="55071"/>
                  </a:cubicBezTo>
                  <a:cubicBezTo>
                    <a:pt x="259357" y="56729"/>
                    <a:pt x="263376" y="56729"/>
                    <a:pt x="266843" y="55071"/>
                  </a:cubicBezTo>
                  <a:lnTo>
                    <a:pt x="279702" y="48975"/>
                  </a:lnTo>
                  <a:lnTo>
                    <a:pt x="285703" y="46118"/>
                  </a:lnTo>
                  <a:cubicBezTo>
                    <a:pt x="294551" y="41069"/>
                    <a:pt x="305724" y="42851"/>
                    <a:pt x="312563" y="50404"/>
                  </a:cubicBezTo>
                  <a:cubicBezTo>
                    <a:pt x="319040" y="57072"/>
                    <a:pt x="325708" y="64406"/>
                    <a:pt x="332756" y="72788"/>
                  </a:cubicBezTo>
                  <a:cubicBezTo>
                    <a:pt x="339014" y="80055"/>
                    <a:pt x="339671" y="90600"/>
                    <a:pt x="334375" y="98600"/>
                  </a:cubicBezTo>
                  <a:lnTo>
                    <a:pt x="322279" y="118508"/>
                  </a:lnTo>
                  <a:cubicBezTo>
                    <a:pt x="319993" y="122223"/>
                    <a:pt x="320183" y="123937"/>
                    <a:pt x="321421" y="126128"/>
                  </a:cubicBezTo>
                  <a:lnTo>
                    <a:pt x="321898" y="127080"/>
                  </a:lnTo>
                  <a:lnTo>
                    <a:pt x="327422" y="141844"/>
                  </a:lnTo>
                  <a:cubicBezTo>
                    <a:pt x="328584" y="146302"/>
                    <a:pt x="331918" y="149883"/>
                    <a:pt x="336280" y="151369"/>
                  </a:cubicBezTo>
                  <a:cubicBezTo>
                    <a:pt x="342853" y="153560"/>
                    <a:pt x="349425" y="155941"/>
                    <a:pt x="355902" y="158227"/>
                  </a:cubicBezTo>
                  <a:cubicBezTo>
                    <a:pt x="364846" y="161037"/>
                    <a:pt x="370827" y="169438"/>
                    <a:pt x="370571" y="178801"/>
                  </a:cubicBezTo>
                  <a:cubicBezTo>
                    <a:pt x="370571" y="189564"/>
                    <a:pt x="369808" y="199947"/>
                    <a:pt x="369046" y="209852"/>
                  </a:cubicBezTo>
                  <a:cubicBezTo>
                    <a:pt x="368361" y="219539"/>
                    <a:pt x="361245" y="227550"/>
                    <a:pt x="351711" y="229379"/>
                  </a:cubicBezTo>
                  <a:lnTo>
                    <a:pt x="332661" y="234141"/>
                  </a:lnTo>
                  <a:cubicBezTo>
                    <a:pt x="328403" y="234922"/>
                    <a:pt x="324831" y="237780"/>
                    <a:pt x="323136" y="241761"/>
                  </a:cubicBezTo>
                  <a:lnTo>
                    <a:pt x="321136" y="245952"/>
                  </a:lnTo>
                  <a:cubicBezTo>
                    <a:pt x="319516" y="249572"/>
                    <a:pt x="317802" y="253096"/>
                    <a:pt x="316183" y="256620"/>
                  </a:cubicBezTo>
                  <a:cubicBezTo>
                    <a:pt x="314382" y="260221"/>
                    <a:pt x="314382" y="264450"/>
                    <a:pt x="316183" y="268050"/>
                  </a:cubicBezTo>
                  <a:lnTo>
                    <a:pt x="321040" y="278337"/>
                  </a:lnTo>
                  <a:lnTo>
                    <a:pt x="324946" y="286434"/>
                  </a:lnTo>
                  <a:cubicBezTo>
                    <a:pt x="329622" y="295082"/>
                    <a:pt x="327813" y="305798"/>
                    <a:pt x="320564" y="312437"/>
                  </a:cubicBezTo>
                  <a:cubicBezTo>
                    <a:pt x="313325" y="319390"/>
                    <a:pt x="305705" y="326153"/>
                    <a:pt x="297799" y="332725"/>
                  </a:cubicBezTo>
                  <a:cubicBezTo>
                    <a:pt x="294142" y="336459"/>
                    <a:pt x="289113" y="338526"/>
                    <a:pt x="283893" y="338440"/>
                  </a:cubicBezTo>
                  <a:lnTo>
                    <a:pt x="281797" y="337964"/>
                  </a:lnTo>
                  <a:lnTo>
                    <a:pt x="279035" y="337107"/>
                  </a:lnTo>
                  <a:cubicBezTo>
                    <a:pt x="276692" y="336449"/>
                    <a:pt x="274425" y="335554"/>
                    <a:pt x="272272" y="334440"/>
                  </a:cubicBezTo>
                  <a:cubicBezTo>
                    <a:pt x="268081" y="332058"/>
                    <a:pt x="263890" y="329486"/>
                    <a:pt x="259795" y="326915"/>
                  </a:cubicBezTo>
                  <a:lnTo>
                    <a:pt x="254937" y="323962"/>
                  </a:lnTo>
                  <a:cubicBezTo>
                    <a:pt x="251403" y="321676"/>
                    <a:pt x="246945" y="321352"/>
                    <a:pt x="243126" y="323105"/>
                  </a:cubicBezTo>
                  <a:cubicBezTo>
                    <a:pt x="238078" y="324915"/>
                    <a:pt x="232934" y="326819"/>
                    <a:pt x="227791" y="328534"/>
                  </a:cubicBezTo>
                  <a:cubicBezTo>
                    <a:pt x="223676" y="329734"/>
                    <a:pt x="220409" y="332858"/>
                    <a:pt x="219028" y="336916"/>
                  </a:cubicBezTo>
                  <a:cubicBezTo>
                    <a:pt x="217694" y="340917"/>
                    <a:pt x="216265" y="344917"/>
                    <a:pt x="214837" y="348917"/>
                  </a:cubicBezTo>
                  <a:lnTo>
                    <a:pt x="212646" y="354918"/>
                  </a:lnTo>
                  <a:cubicBezTo>
                    <a:pt x="210103" y="364234"/>
                    <a:pt x="201626" y="370673"/>
                    <a:pt x="191977" y="370634"/>
                  </a:cubicBezTo>
                  <a:close/>
                  <a:moveTo>
                    <a:pt x="108252" y="300626"/>
                  </a:moveTo>
                  <a:cubicBezTo>
                    <a:pt x="112738" y="300664"/>
                    <a:pt x="117148" y="301769"/>
                    <a:pt x="121111" y="303864"/>
                  </a:cubicBezTo>
                  <a:lnTo>
                    <a:pt x="129779" y="307960"/>
                  </a:lnTo>
                  <a:lnTo>
                    <a:pt x="135589" y="310722"/>
                  </a:lnTo>
                  <a:cubicBezTo>
                    <a:pt x="143475" y="314247"/>
                    <a:pt x="149209" y="321324"/>
                    <a:pt x="151019" y="329772"/>
                  </a:cubicBezTo>
                  <a:cubicBezTo>
                    <a:pt x="152543" y="336440"/>
                    <a:pt x="154162" y="343012"/>
                    <a:pt x="155877" y="349680"/>
                  </a:cubicBezTo>
                  <a:cubicBezTo>
                    <a:pt x="156477" y="352680"/>
                    <a:pt x="158935" y="354947"/>
                    <a:pt x="161973" y="355299"/>
                  </a:cubicBezTo>
                  <a:cubicBezTo>
                    <a:pt x="173117" y="356061"/>
                    <a:pt x="182833" y="356538"/>
                    <a:pt x="191977" y="356728"/>
                  </a:cubicBezTo>
                  <a:cubicBezTo>
                    <a:pt x="194929" y="356728"/>
                    <a:pt x="197882" y="356061"/>
                    <a:pt x="199787" y="350632"/>
                  </a:cubicBezTo>
                  <a:lnTo>
                    <a:pt x="201978" y="344631"/>
                  </a:lnTo>
                  <a:cubicBezTo>
                    <a:pt x="203312" y="340631"/>
                    <a:pt x="204740" y="336630"/>
                    <a:pt x="206169" y="332725"/>
                  </a:cubicBezTo>
                  <a:cubicBezTo>
                    <a:pt x="208884" y="324486"/>
                    <a:pt x="215408" y="318066"/>
                    <a:pt x="223695" y="315485"/>
                  </a:cubicBezTo>
                  <a:lnTo>
                    <a:pt x="238840" y="310151"/>
                  </a:lnTo>
                  <a:cubicBezTo>
                    <a:pt x="246746" y="306941"/>
                    <a:pt x="255708" y="307722"/>
                    <a:pt x="262938" y="312246"/>
                  </a:cubicBezTo>
                  <a:lnTo>
                    <a:pt x="267891" y="315294"/>
                  </a:lnTo>
                  <a:cubicBezTo>
                    <a:pt x="271891" y="317675"/>
                    <a:pt x="275797" y="320152"/>
                    <a:pt x="279892" y="322438"/>
                  </a:cubicBezTo>
                  <a:cubicBezTo>
                    <a:pt x="281150" y="323057"/>
                    <a:pt x="282455" y="323572"/>
                    <a:pt x="283798" y="323962"/>
                  </a:cubicBezTo>
                  <a:lnTo>
                    <a:pt x="285703" y="324534"/>
                  </a:lnTo>
                  <a:cubicBezTo>
                    <a:pt x="286703" y="324248"/>
                    <a:pt x="287617" y="323724"/>
                    <a:pt x="288370" y="323009"/>
                  </a:cubicBezTo>
                  <a:cubicBezTo>
                    <a:pt x="296752" y="315961"/>
                    <a:pt x="304181" y="309389"/>
                    <a:pt x="311230" y="302626"/>
                  </a:cubicBezTo>
                  <a:cubicBezTo>
                    <a:pt x="313982" y="300226"/>
                    <a:pt x="314554" y="296168"/>
                    <a:pt x="312563" y="293101"/>
                  </a:cubicBezTo>
                  <a:lnTo>
                    <a:pt x="308753" y="285100"/>
                  </a:lnTo>
                  <a:lnTo>
                    <a:pt x="303800" y="274718"/>
                  </a:lnTo>
                  <a:cubicBezTo>
                    <a:pt x="300228" y="267279"/>
                    <a:pt x="300228" y="258630"/>
                    <a:pt x="303800" y="251191"/>
                  </a:cubicBezTo>
                  <a:lnTo>
                    <a:pt x="308944" y="240428"/>
                  </a:lnTo>
                  <a:lnTo>
                    <a:pt x="310944" y="236237"/>
                  </a:lnTo>
                  <a:cubicBezTo>
                    <a:pt x="314478" y="228360"/>
                    <a:pt x="321555" y="222625"/>
                    <a:pt x="329994" y="220806"/>
                  </a:cubicBezTo>
                  <a:lnTo>
                    <a:pt x="349044" y="216044"/>
                  </a:lnTo>
                  <a:cubicBezTo>
                    <a:pt x="355045" y="214615"/>
                    <a:pt x="355330" y="210615"/>
                    <a:pt x="355426" y="209281"/>
                  </a:cubicBezTo>
                  <a:cubicBezTo>
                    <a:pt x="356188" y="199756"/>
                    <a:pt x="356759" y="189469"/>
                    <a:pt x="356950" y="179087"/>
                  </a:cubicBezTo>
                  <a:cubicBezTo>
                    <a:pt x="357121" y="175829"/>
                    <a:pt x="354902" y="172924"/>
                    <a:pt x="351711" y="172229"/>
                  </a:cubicBezTo>
                  <a:lnTo>
                    <a:pt x="332661" y="165371"/>
                  </a:lnTo>
                  <a:cubicBezTo>
                    <a:pt x="324060" y="162542"/>
                    <a:pt x="317402" y="155674"/>
                    <a:pt x="314849" y="146988"/>
                  </a:cubicBezTo>
                  <a:lnTo>
                    <a:pt x="309611" y="132891"/>
                  </a:lnTo>
                  <a:cubicBezTo>
                    <a:pt x="306067" y="126033"/>
                    <a:pt x="306619" y="117784"/>
                    <a:pt x="311039" y="111459"/>
                  </a:cubicBezTo>
                  <a:lnTo>
                    <a:pt x="323041" y="91552"/>
                  </a:lnTo>
                  <a:cubicBezTo>
                    <a:pt x="325422" y="88828"/>
                    <a:pt x="325422" y="84751"/>
                    <a:pt x="323041" y="82027"/>
                  </a:cubicBezTo>
                  <a:cubicBezTo>
                    <a:pt x="316183" y="73931"/>
                    <a:pt x="309706" y="66787"/>
                    <a:pt x="303419" y="60405"/>
                  </a:cubicBezTo>
                  <a:cubicBezTo>
                    <a:pt x="300886" y="57243"/>
                    <a:pt x="296323" y="56624"/>
                    <a:pt x="293037" y="58976"/>
                  </a:cubicBezTo>
                  <a:lnTo>
                    <a:pt x="287036" y="61834"/>
                  </a:lnTo>
                  <a:cubicBezTo>
                    <a:pt x="282655" y="63930"/>
                    <a:pt x="278368" y="66025"/>
                    <a:pt x="273892" y="68025"/>
                  </a:cubicBezTo>
                  <a:cubicBezTo>
                    <a:pt x="266681" y="71397"/>
                    <a:pt x="258337" y="71397"/>
                    <a:pt x="251127" y="68025"/>
                  </a:cubicBezTo>
                  <a:cubicBezTo>
                    <a:pt x="246460" y="65930"/>
                    <a:pt x="241602" y="63644"/>
                    <a:pt x="237316" y="61453"/>
                  </a:cubicBezTo>
                  <a:cubicBezTo>
                    <a:pt x="229467" y="58100"/>
                    <a:pt x="223695" y="51195"/>
                    <a:pt x="221790" y="42879"/>
                  </a:cubicBezTo>
                  <a:lnTo>
                    <a:pt x="220361" y="36974"/>
                  </a:lnTo>
                  <a:cubicBezTo>
                    <a:pt x="219123" y="31925"/>
                    <a:pt x="217980" y="26782"/>
                    <a:pt x="216551" y="21734"/>
                  </a:cubicBezTo>
                  <a:cubicBezTo>
                    <a:pt x="215122" y="16685"/>
                    <a:pt x="212074" y="16019"/>
                    <a:pt x="210741" y="15924"/>
                  </a:cubicBezTo>
                  <a:cubicBezTo>
                    <a:pt x="201216" y="14971"/>
                    <a:pt x="191691" y="14400"/>
                    <a:pt x="180642" y="14114"/>
                  </a:cubicBezTo>
                  <a:cubicBezTo>
                    <a:pt x="176641" y="14114"/>
                    <a:pt x="174451" y="14971"/>
                    <a:pt x="172546" y="20210"/>
                  </a:cubicBezTo>
                  <a:cubicBezTo>
                    <a:pt x="170641" y="25449"/>
                    <a:pt x="167879" y="33354"/>
                    <a:pt x="165592" y="39926"/>
                  </a:cubicBezTo>
                  <a:cubicBezTo>
                    <a:pt x="162801" y="47956"/>
                    <a:pt x="156430" y="54233"/>
                    <a:pt x="148352" y="56881"/>
                  </a:cubicBezTo>
                  <a:lnTo>
                    <a:pt x="134255" y="61929"/>
                  </a:lnTo>
                  <a:cubicBezTo>
                    <a:pt x="126407" y="64882"/>
                    <a:pt x="117643" y="63996"/>
                    <a:pt x="110538" y="59548"/>
                  </a:cubicBezTo>
                  <a:lnTo>
                    <a:pt x="106728" y="57262"/>
                  </a:lnTo>
                  <a:lnTo>
                    <a:pt x="92059" y="48308"/>
                  </a:lnTo>
                  <a:cubicBezTo>
                    <a:pt x="89297" y="46003"/>
                    <a:pt x="85287" y="46003"/>
                    <a:pt x="82534" y="48308"/>
                  </a:cubicBezTo>
                  <a:cubicBezTo>
                    <a:pt x="74819" y="54976"/>
                    <a:pt x="67390" y="61739"/>
                    <a:pt x="60437" y="68406"/>
                  </a:cubicBezTo>
                  <a:cubicBezTo>
                    <a:pt x="57855" y="70902"/>
                    <a:pt x="57341" y="74855"/>
                    <a:pt x="59198" y="77931"/>
                  </a:cubicBezTo>
                  <a:lnTo>
                    <a:pt x="67961" y="96219"/>
                  </a:lnTo>
                  <a:cubicBezTo>
                    <a:pt x="72152" y="104401"/>
                    <a:pt x="71943" y="114136"/>
                    <a:pt x="67390" y="122127"/>
                  </a:cubicBezTo>
                  <a:cubicBezTo>
                    <a:pt x="65389" y="125937"/>
                    <a:pt x="63580" y="129842"/>
                    <a:pt x="61865" y="133748"/>
                  </a:cubicBezTo>
                  <a:cubicBezTo>
                    <a:pt x="58398" y="142092"/>
                    <a:pt x="51073" y="148207"/>
                    <a:pt x="42244" y="150131"/>
                  </a:cubicBezTo>
                  <a:lnTo>
                    <a:pt x="22527" y="154893"/>
                  </a:lnTo>
                  <a:cubicBezTo>
                    <a:pt x="18917" y="155351"/>
                    <a:pt x="16155" y="158313"/>
                    <a:pt x="15955" y="161942"/>
                  </a:cubicBezTo>
                  <a:cubicBezTo>
                    <a:pt x="15288" y="171467"/>
                    <a:pt x="14907" y="180992"/>
                    <a:pt x="14716" y="191279"/>
                  </a:cubicBezTo>
                  <a:cubicBezTo>
                    <a:pt x="14412" y="194936"/>
                    <a:pt x="16917" y="198223"/>
                    <a:pt x="20527" y="198899"/>
                  </a:cubicBezTo>
                  <a:lnTo>
                    <a:pt x="23670" y="200042"/>
                  </a:lnTo>
                  <a:lnTo>
                    <a:pt x="39100" y="205471"/>
                  </a:lnTo>
                  <a:cubicBezTo>
                    <a:pt x="47873" y="208433"/>
                    <a:pt x="54598" y="215577"/>
                    <a:pt x="57007" y="224521"/>
                  </a:cubicBezTo>
                  <a:lnTo>
                    <a:pt x="57674" y="226807"/>
                  </a:lnTo>
                  <a:cubicBezTo>
                    <a:pt x="58960" y="231179"/>
                    <a:pt x="60579" y="235446"/>
                    <a:pt x="62532" y="239571"/>
                  </a:cubicBezTo>
                  <a:cubicBezTo>
                    <a:pt x="65675" y="245619"/>
                    <a:pt x="65351" y="252877"/>
                    <a:pt x="61675" y="258621"/>
                  </a:cubicBezTo>
                  <a:cubicBezTo>
                    <a:pt x="57579" y="265479"/>
                    <a:pt x="53579" y="272432"/>
                    <a:pt x="49292" y="279194"/>
                  </a:cubicBezTo>
                  <a:cubicBezTo>
                    <a:pt x="46549" y="282186"/>
                    <a:pt x="46549" y="286777"/>
                    <a:pt x="49292" y="289767"/>
                  </a:cubicBezTo>
                  <a:cubicBezTo>
                    <a:pt x="55198" y="296816"/>
                    <a:pt x="61579" y="303959"/>
                    <a:pt x="68342" y="311484"/>
                  </a:cubicBezTo>
                  <a:cubicBezTo>
                    <a:pt x="70743" y="314247"/>
                    <a:pt x="74838" y="314780"/>
                    <a:pt x="77867" y="312723"/>
                  </a:cubicBezTo>
                  <a:lnTo>
                    <a:pt x="80629" y="311389"/>
                  </a:lnTo>
                  <a:cubicBezTo>
                    <a:pt x="85582" y="309103"/>
                    <a:pt x="90154" y="306817"/>
                    <a:pt x="95298" y="304341"/>
                  </a:cubicBezTo>
                  <a:cubicBezTo>
                    <a:pt x="99251" y="302055"/>
                    <a:pt x="103699" y="300788"/>
                    <a:pt x="108252" y="300626"/>
                  </a:cubicBezTo>
                  <a:close/>
                  <a:moveTo>
                    <a:pt x="185881" y="271098"/>
                  </a:moveTo>
                  <a:lnTo>
                    <a:pt x="185881" y="271098"/>
                  </a:lnTo>
                  <a:cubicBezTo>
                    <a:pt x="138532" y="271098"/>
                    <a:pt x="100156" y="232722"/>
                    <a:pt x="100156" y="185373"/>
                  </a:cubicBezTo>
                  <a:cubicBezTo>
                    <a:pt x="100156" y="138025"/>
                    <a:pt x="138532" y="99648"/>
                    <a:pt x="185881" y="99648"/>
                  </a:cubicBezTo>
                  <a:lnTo>
                    <a:pt x="185881" y="99648"/>
                  </a:lnTo>
                  <a:cubicBezTo>
                    <a:pt x="233229" y="99648"/>
                    <a:pt x="271606" y="138025"/>
                    <a:pt x="271606" y="185373"/>
                  </a:cubicBezTo>
                  <a:lnTo>
                    <a:pt x="271606" y="185373"/>
                  </a:lnTo>
                  <a:cubicBezTo>
                    <a:pt x="271606" y="232722"/>
                    <a:pt x="233229" y="271098"/>
                    <a:pt x="185881" y="271098"/>
                  </a:cubicBezTo>
                  <a:cubicBezTo>
                    <a:pt x="185814" y="271098"/>
                    <a:pt x="185757" y="271098"/>
                    <a:pt x="185690" y="271098"/>
                  </a:cubicBezTo>
                  <a:close/>
                  <a:moveTo>
                    <a:pt x="185881" y="113555"/>
                  </a:moveTo>
                  <a:cubicBezTo>
                    <a:pt x="146428" y="116441"/>
                    <a:pt x="116777" y="150760"/>
                    <a:pt x="119663" y="190212"/>
                  </a:cubicBezTo>
                  <a:cubicBezTo>
                    <a:pt x="122254" y="225655"/>
                    <a:pt x="150438" y="253839"/>
                    <a:pt x="185881" y="256430"/>
                  </a:cubicBezTo>
                  <a:lnTo>
                    <a:pt x="185881" y="256430"/>
                  </a:lnTo>
                  <a:cubicBezTo>
                    <a:pt x="225343" y="253677"/>
                    <a:pt x="255108" y="219463"/>
                    <a:pt x="252356" y="180001"/>
                  </a:cubicBezTo>
                  <a:cubicBezTo>
                    <a:pt x="249889" y="144540"/>
                    <a:pt x="221799" y="116260"/>
                    <a:pt x="186357" y="1135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6F26F9C-CA7D-DF56-7A5B-9C733B911512}"/>
                </a:ext>
              </a:extLst>
            </p:cNvPr>
            <p:cNvSpPr/>
            <p:nvPr/>
          </p:nvSpPr>
          <p:spPr>
            <a:xfrm>
              <a:off x="3861454" y="3044236"/>
              <a:ext cx="248418" cy="249006"/>
            </a:xfrm>
            <a:custGeom>
              <a:avLst/>
              <a:gdLst>
                <a:gd name="connsiteX0" fmla="*/ 129960 w 248418"/>
                <a:gd name="connsiteY0" fmla="*/ 248868 h 249006"/>
                <a:gd name="connsiteX1" fmla="*/ 129960 w 248418"/>
                <a:gd name="connsiteY1" fmla="*/ 248868 h 249006"/>
                <a:gd name="connsiteX2" fmla="*/ 109672 w 248418"/>
                <a:gd name="connsiteY2" fmla="*/ 248202 h 249006"/>
                <a:gd name="connsiteX3" fmla="*/ 94813 w 248418"/>
                <a:gd name="connsiteY3" fmla="*/ 235915 h 249006"/>
                <a:gd name="connsiteX4" fmla="*/ 91383 w 248418"/>
                <a:gd name="connsiteY4" fmla="*/ 222580 h 249006"/>
                <a:gd name="connsiteX5" fmla="*/ 87573 w 248418"/>
                <a:gd name="connsiteY5" fmla="*/ 218293 h 249006"/>
                <a:gd name="connsiteX6" fmla="*/ 83763 w 248418"/>
                <a:gd name="connsiteY6" fmla="*/ 216579 h 249006"/>
                <a:gd name="connsiteX7" fmla="*/ 77858 w 248418"/>
                <a:gd name="connsiteY7" fmla="*/ 213817 h 249006"/>
                <a:gd name="connsiteX8" fmla="*/ 71762 w 248418"/>
                <a:gd name="connsiteY8" fmla="*/ 213817 h 249006"/>
                <a:gd name="connsiteX9" fmla="*/ 62237 w 248418"/>
                <a:gd name="connsiteY9" fmla="*/ 218484 h 249006"/>
                <a:gd name="connsiteX10" fmla="*/ 60141 w 248418"/>
                <a:gd name="connsiteY10" fmla="*/ 219532 h 249006"/>
                <a:gd name="connsiteX11" fmla="*/ 40425 w 248418"/>
                <a:gd name="connsiteY11" fmla="*/ 216484 h 249006"/>
                <a:gd name="connsiteX12" fmla="*/ 26804 w 248418"/>
                <a:gd name="connsiteY12" fmla="*/ 201815 h 249006"/>
                <a:gd name="connsiteX13" fmla="*/ 25375 w 248418"/>
                <a:gd name="connsiteY13" fmla="*/ 181146 h 249006"/>
                <a:gd name="connsiteX14" fmla="*/ 33090 w 248418"/>
                <a:gd name="connsiteY14" fmla="*/ 167906 h 249006"/>
                <a:gd name="connsiteX15" fmla="*/ 33567 w 248418"/>
                <a:gd name="connsiteY15" fmla="*/ 167049 h 249006"/>
                <a:gd name="connsiteX16" fmla="*/ 29376 w 248418"/>
                <a:gd name="connsiteY16" fmla="*/ 156571 h 249006"/>
                <a:gd name="connsiteX17" fmla="*/ 28899 w 248418"/>
                <a:gd name="connsiteY17" fmla="*/ 155238 h 249006"/>
                <a:gd name="connsiteX18" fmla="*/ 24518 w 248418"/>
                <a:gd name="connsiteY18" fmla="*/ 150570 h 249006"/>
                <a:gd name="connsiteX19" fmla="*/ 14993 w 248418"/>
                <a:gd name="connsiteY19" fmla="*/ 147427 h 249006"/>
                <a:gd name="connsiteX20" fmla="*/ 11850 w 248418"/>
                <a:gd name="connsiteY20" fmla="*/ 146380 h 249006"/>
                <a:gd name="connsiteX21" fmla="*/ -56 w 248418"/>
                <a:gd name="connsiteY21" fmla="*/ 130092 h 249006"/>
                <a:gd name="connsiteX22" fmla="*/ 515 w 248418"/>
                <a:gd name="connsiteY22" fmla="*/ 110184 h 249006"/>
                <a:gd name="connsiteX23" fmla="*/ 13564 w 248418"/>
                <a:gd name="connsiteY23" fmla="*/ 94754 h 249006"/>
                <a:gd name="connsiteX24" fmla="*/ 26613 w 248418"/>
                <a:gd name="connsiteY24" fmla="*/ 91420 h 249006"/>
                <a:gd name="connsiteX25" fmla="*/ 31376 w 248418"/>
                <a:gd name="connsiteY25" fmla="*/ 87229 h 249006"/>
                <a:gd name="connsiteX26" fmla="*/ 35186 w 248418"/>
                <a:gd name="connsiteY26" fmla="*/ 78942 h 249006"/>
                <a:gd name="connsiteX27" fmla="*/ 35186 w 248418"/>
                <a:gd name="connsiteY27" fmla="*/ 72561 h 249006"/>
                <a:gd name="connsiteX28" fmla="*/ 29185 w 248418"/>
                <a:gd name="connsiteY28" fmla="*/ 60464 h 249006"/>
                <a:gd name="connsiteX29" fmla="*/ 32138 w 248418"/>
                <a:gd name="connsiteY29" fmla="*/ 40747 h 249006"/>
                <a:gd name="connsiteX30" fmla="*/ 46997 w 248418"/>
                <a:gd name="connsiteY30" fmla="*/ 26841 h 249006"/>
                <a:gd name="connsiteX31" fmla="*/ 66809 w 248418"/>
                <a:gd name="connsiteY31" fmla="*/ 25222 h 249006"/>
                <a:gd name="connsiteX32" fmla="*/ 76334 w 248418"/>
                <a:gd name="connsiteY32" fmla="*/ 31032 h 249006"/>
                <a:gd name="connsiteX33" fmla="*/ 78715 w 248418"/>
                <a:gd name="connsiteY33" fmla="*/ 32460 h 249006"/>
                <a:gd name="connsiteX34" fmla="*/ 84335 w 248418"/>
                <a:gd name="connsiteY34" fmla="*/ 32460 h 249006"/>
                <a:gd name="connsiteX35" fmla="*/ 93384 w 248418"/>
                <a:gd name="connsiteY35" fmla="*/ 29127 h 249006"/>
                <a:gd name="connsiteX36" fmla="*/ 97480 w 248418"/>
                <a:gd name="connsiteY36" fmla="*/ 25126 h 249006"/>
                <a:gd name="connsiteX37" fmla="*/ 101861 w 248418"/>
                <a:gd name="connsiteY37" fmla="*/ 11982 h 249006"/>
                <a:gd name="connsiteX38" fmla="*/ 118530 w 248418"/>
                <a:gd name="connsiteY38" fmla="*/ -115 h 249006"/>
                <a:gd name="connsiteX39" fmla="*/ 139104 w 248418"/>
                <a:gd name="connsiteY39" fmla="*/ 838 h 249006"/>
                <a:gd name="connsiteX40" fmla="*/ 153391 w 248418"/>
                <a:gd name="connsiteY40" fmla="*/ 13220 h 249006"/>
                <a:gd name="connsiteX41" fmla="*/ 156154 w 248418"/>
                <a:gd name="connsiteY41" fmla="*/ 23412 h 249006"/>
                <a:gd name="connsiteX42" fmla="*/ 157106 w 248418"/>
                <a:gd name="connsiteY42" fmla="*/ 27412 h 249006"/>
                <a:gd name="connsiteX43" fmla="*/ 160821 w 248418"/>
                <a:gd name="connsiteY43" fmla="*/ 31508 h 249006"/>
                <a:gd name="connsiteX44" fmla="*/ 170346 w 248418"/>
                <a:gd name="connsiteY44" fmla="*/ 35699 h 249006"/>
                <a:gd name="connsiteX45" fmla="*/ 175584 w 248418"/>
                <a:gd name="connsiteY45" fmla="*/ 35699 h 249006"/>
                <a:gd name="connsiteX46" fmla="*/ 183966 w 248418"/>
                <a:gd name="connsiteY46" fmla="*/ 31603 h 249006"/>
                <a:gd name="connsiteX47" fmla="*/ 187872 w 248418"/>
                <a:gd name="connsiteY47" fmla="*/ 29698 h 249006"/>
                <a:gd name="connsiteX48" fmla="*/ 208350 w 248418"/>
                <a:gd name="connsiteY48" fmla="*/ 32746 h 249006"/>
                <a:gd name="connsiteX49" fmla="*/ 221971 w 248418"/>
                <a:gd name="connsiteY49" fmla="*/ 47415 h 249006"/>
                <a:gd name="connsiteX50" fmla="*/ 223495 w 248418"/>
                <a:gd name="connsiteY50" fmla="*/ 67132 h 249006"/>
                <a:gd name="connsiteX51" fmla="*/ 215685 w 248418"/>
                <a:gd name="connsiteY51" fmla="*/ 80371 h 249006"/>
                <a:gd name="connsiteX52" fmla="*/ 215685 w 248418"/>
                <a:gd name="connsiteY52" fmla="*/ 82943 h 249006"/>
                <a:gd name="connsiteX53" fmla="*/ 215685 w 248418"/>
                <a:gd name="connsiteY53" fmla="*/ 83895 h 249006"/>
                <a:gd name="connsiteX54" fmla="*/ 219495 w 248418"/>
                <a:gd name="connsiteY54" fmla="*/ 93420 h 249006"/>
                <a:gd name="connsiteX55" fmla="*/ 223876 w 248418"/>
                <a:gd name="connsiteY55" fmla="*/ 98278 h 249006"/>
                <a:gd name="connsiteX56" fmla="*/ 236830 w 248418"/>
                <a:gd name="connsiteY56" fmla="*/ 102660 h 249006"/>
                <a:gd name="connsiteX57" fmla="*/ 248355 w 248418"/>
                <a:gd name="connsiteY57" fmla="*/ 118376 h 249006"/>
                <a:gd name="connsiteX58" fmla="*/ 247594 w 248418"/>
                <a:gd name="connsiteY58" fmla="*/ 138950 h 249006"/>
                <a:gd name="connsiteX59" fmla="*/ 235021 w 248418"/>
                <a:gd name="connsiteY59" fmla="*/ 154285 h 249006"/>
                <a:gd name="connsiteX60" fmla="*/ 222162 w 248418"/>
                <a:gd name="connsiteY60" fmla="*/ 157619 h 249006"/>
                <a:gd name="connsiteX61" fmla="*/ 217875 w 248418"/>
                <a:gd name="connsiteY61" fmla="*/ 161429 h 249006"/>
                <a:gd name="connsiteX62" fmla="*/ 213399 w 248418"/>
                <a:gd name="connsiteY62" fmla="*/ 170954 h 249006"/>
                <a:gd name="connsiteX63" fmla="*/ 213399 w 248418"/>
                <a:gd name="connsiteY63" fmla="*/ 176478 h 249006"/>
                <a:gd name="connsiteX64" fmla="*/ 219304 w 248418"/>
                <a:gd name="connsiteY64" fmla="*/ 188385 h 249006"/>
                <a:gd name="connsiteX65" fmla="*/ 216161 w 248418"/>
                <a:gd name="connsiteY65" fmla="*/ 208387 h 249006"/>
                <a:gd name="connsiteX66" fmla="*/ 201302 w 248418"/>
                <a:gd name="connsiteY66" fmla="*/ 221913 h 249006"/>
                <a:gd name="connsiteX67" fmla="*/ 190539 w 248418"/>
                <a:gd name="connsiteY67" fmla="*/ 226485 h 249006"/>
                <a:gd name="connsiteX68" fmla="*/ 188443 w 248418"/>
                <a:gd name="connsiteY68" fmla="*/ 226485 h 249006"/>
                <a:gd name="connsiteX69" fmla="*/ 186729 w 248418"/>
                <a:gd name="connsiteY69" fmla="*/ 225913 h 249006"/>
                <a:gd name="connsiteX70" fmla="*/ 181776 w 248418"/>
                <a:gd name="connsiteY70" fmla="*/ 224008 h 249006"/>
                <a:gd name="connsiteX71" fmla="*/ 173298 w 248418"/>
                <a:gd name="connsiteY71" fmla="*/ 219150 h 249006"/>
                <a:gd name="connsiteX72" fmla="*/ 170155 w 248418"/>
                <a:gd name="connsiteY72" fmla="*/ 217245 h 249006"/>
                <a:gd name="connsiteX73" fmla="*/ 164536 w 248418"/>
                <a:gd name="connsiteY73" fmla="*/ 217245 h 249006"/>
                <a:gd name="connsiteX74" fmla="*/ 154439 w 248418"/>
                <a:gd name="connsiteY74" fmla="*/ 221056 h 249006"/>
                <a:gd name="connsiteX75" fmla="*/ 150248 w 248418"/>
                <a:gd name="connsiteY75" fmla="*/ 225056 h 249006"/>
                <a:gd name="connsiteX76" fmla="*/ 146247 w 248418"/>
                <a:gd name="connsiteY76" fmla="*/ 236962 h 249006"/>
                <a:gd name="connsiteX77" fmla="*/ 129960 w 248418"/>
                <a:gd name="connsiteY77" fmla="*/ 248868 h 249006"/>
                <a:gd name="connsiteX78" fmla="*/ 74620 w 248418"/>
                <a:gd name="connsiteY78" fmla="*/ 198767 h 249006"/>
                <a:gd name="connsiteX79" fmla="*/ 84145 w 248418"/>
                <a:gd name="connsiteY79" fmla="*/ 200958 h 249006"/>
                <a:gd name="connsiteX80" fmla="*/ 89764 w 248418"/>
                <a:gd name="connsiteY80" fmla="*/ 203530 h 249006"/>
                <a:gd name="connsiteX81" fmla="*/ 93765 w 248418"/>
                <a:gd name="connsiteY81" fmla="*/ 205339 h 249006"/>
                <a:gd name="connsiteX82" fmla="*/ 105385 w 248418"/>
                <a:gd name="connsiteY82" fmla="*/ 219150 h 249006"/>
                <a:gd name="connsiteX83" fmla="*/ 108719 w 248418"/>
                <a:gd name="connsiteY83" fmla="*/ 232105 h 249006"/>
                <a:gd name="connsiteX84" fmla="*/ 110624 w 248418"/>
                <a:gd name="connsiteY84" fmla="*/ 233914 h 249006"/>
                <a:gd name="connsiteX85" fmla="*/ 130150 w 248418"/>
                <a:gd name="connsiteY85" fmla="*/ 234581 h 249006"/>
                <a:gd name="connsiteX86" fmla="*/ 132913 w 248418"/>
                <a:gd name="connsiteY86" fmla="*/ 232200 h 249006"/>
                <a:gd name="connsiteX87" fmla="*/ 136913 w 248418"/>
                <a:gd name="connsiteY87" fmla="*/ 220389 h 249006"/>
                <a:gd name="connsiteX88" fmla="*/ 149772 w 248418"/>
                <a:gd name="connsiteY88" fmla="*/ 207435 h 249006"/>
                <a:gd name="connsiteX89" fmla="*/ 159297 w 248418"/>
                <a:gd name="connsiteY89" fmla="*/ 203720 h 249006"/>
                <a:gd name="connsiteX90" fmla="*/ 177394 w 248418"/>
                <a:gd name="connsiteY90" fmla="*/ 205053 h 249006"/>
                <a:gd name="connsiteX91" fmla="*/ 180538 w 248418"/>
                <a:gd name="connsiteY91" fmla="*/ 206959 h 249006"/>
                <a:gd name="connsiteX92" fmla="*/ 188443 w 248418"/>
                <a:gd name="connsiteY92" fmla="*/ 211626 h 249006"/>
                <a:gd name="connsiteX93" fmla="*/ 190634 w 248418"/>
                <a:gd name="connsiteY93" fmla="*/ 212388 h 249006"/>
                <a:gd name="connsiteX94" fmla="*/ 190634 w 248418"/>
                <a:gd name="connsiteY94" fmla="*/ 212388 h 249006"/>
                <a:gd name="connsiteX95" fmla="*/ 191491 w 248418"/>
                <a:gd name="connsiteY95" fmla="*/ 211721 h 249006"/>
                <a:gd name="connsiteX96" fmla="*/ 205874 w 248418"/>
                <a:gd name="connsiteY96" fmla="*/ 198672 h 249006"/>
                <a:gd name="connsiteX97" fmla="*/ 205874 w 248418"/>
                <a:gd name="connsiteY97" fmla="*/ 195148 h 249006"/>
                <a:gd name="connsiteX98" fmla="*/ 200730 w 248418"/>
                <a:gd name="connsiteY98" fmla="*/ 182860 h 249006"/>
                <a:gd name="connsiteX99" fmla="*/ 200730 w 248418"/>
                <a:gd name="connsiteY99" fmla="*/ 165334 h 249006"/>
                <a:gd name="connsiteX100" fmla="*/ 205207 w 248418"/>
                <a:gd name="connsiteY100" fmla="*/ 155809 h 249006"/>
                <a:gd name="connsiteX101" fmla="*/ 218923 w 248418"/>
                <a:gd name="connsiteY101" fmla="*/ 144189 h 249006"/>
                <a:gd name="connsiteX102" fmla="*/ 231687 w 248418"/>
                <a:gd name="connsiteY102" fmla="*/ 140855 h 249006"/>
                <a:gd name="connsiteX103" fmla="*/ 233973 w 248418"/>
                <a:gd name="connsiteY103" fmla="*/ 138569 h 249006"/>
                <a:gd name="connsiteX104" fmla="*/ 234735 w 248418"/>
                <a:gd name="connsiteY104" fmla="*/ 118852 h 249006"/>
                <a:gd name="connsiteX105" fmla="*/ 232830 w 248418"/>
                <a:gd name="connsiteY105" fmla="*/ 116757 h 249006"/>
                <a:gd name="connsiteX106" fmla="*/ 220162 w 248418"/>
                <a:gd name="connsiteY106" fmla="*/ 112375 h 249006"/>
                <a:gd name="connsiteX107" fmla="*/ 206731 w 248418"/>
                <a:gd name="connsiteY107" fmla="*/ 98945 h 249006"/>
                <a:gd name="connsiteX108" fmla="*/ 203207 w 248418"/>
                <a:gd name="connsiteY108" fmla="*/ 89992 h 249006"/>
                <a:gd name="connsiteX109" fmla="*/ 204064 w 248418"/>
                <a:gd name="connsiteY109" fmla="*/ 73608 h 249006"/>
                <a:gd name="connsiteX110" fmla="*/ 211780 w 248418"/>
                <a:gd name="connsiteY110" fmla="*/ 60464 h 249006"/>
                <a:gd name="connsiteX111" fmla="*/ 211780 w 248418"/>
                <a:gd name="connsiteY111" fmla="*/ 57225 h 249006"/>
                <a:gd name="connsiteX112" fmla="*/ 198825 w 248418"/>
                <a:gd name="connsiteY112" fmla="*/ 43319 h 249006"/>
                <a:gd name="connsiteX113" fmla="*/ 194730 w 248418"/>
                <a:gd name="connsiteY113" fmla="*/ 43319 h 249006"/>
                <a:gd name="connsiteX114" fmla="*/ 190920 w 248418"/>
                <a:gd name="connsiteY114" fmla="*/ 45224 h 249006"/>
                <a:gd name="connsiteX115" fmla="*/ 181680 w 248418"/>
                <a:gd name="connsiteY115" fmla="*/ 49510 h 249006"/>
                <a:gd name="connsiteX116" fmla="*/ 164631 w 248418"/>
                <a:gd name="connsiteY116" fmla="*/ 49510 h 249006"/>
                <a:gd name="connsiteX117" fmla="*/ 155106 w 248418"/>
                <a:gd name="connsiteY117" fmla="*/ 45224 h 249006"/>
                <a:gd name="connsiteX118" fmla="*/ 143580 w 248418"/>
                <a:gd name="connsiteY118" fmla="*/ 31699 h 249006"/>
                <a:gd name="connsiteX119" fmla="*/ 142533 w 248418"/>
                <a:gd name="connsiteY119" fmla="*/ 27698 h 249006"/>
                <a:gd name="connsiteX120" fmla="*/ 139961 w 248418"/>
                <a:gd name="connsiteY120" fmla="*/ 18173 h 249006"/>
                <a:gd name="connsiteX121" fmla="*/ 138247 w 248418"/>
                <a:gd name="connsiteY121" fmla="*/ 16173 h 249006"/>
                <a:gd name="connsiteX122" fmla="*/ 118625 w 248418"/>
                <a:gd name="connsiteY122" fmla="*/ 15220 h 249006"/>
                <a:gd name="connsiteX123" fmla="*/ 115672 w 248418"/>
                <a:gd name="connsiteY123" fmla="*/ 17697 h 249006"/>
                <a:gd name="connsiteX124" fmla="*/ 111291 w 248418"/>
                <a:gd name="connsiteY124" fmla="*/ 30651 h 249006"/>
                <a:gd name="connsiteX125" fmla="*/ 98718 w 248418"/>
                <a:gd name="connsiteY125" fmla="*/ 43509 h 249006"/>
                <a:gd name="connsiteX126" fmla="*/ 89193 w 248418"/>
                <a:gd name="connsiteY126" fmla="*/ 46939 h 249006"/>
                <a:gd name="connsiteX127" fmla="*/ 71476 w 248418"/>
                <a:gd name="connsiteY127" fmla="*/ 45415 h 249006"/>
                <a:gd name="connsiteX128" fmla="*/ 69095 w 248418"/>
                <a:gd name="connsiteY128" fmla="*/ 43986 h 249006"/>
                <a:gd name="connsiteX129" fmla="*/ 59570 w 248418"/>
                <a:gd name="connsiteY129" fmla="*/ 38175 h 249006"/>
                <a:gd name="connsiteX130" fmla="*/ 56331 w 248418"/>
                <a:gd name="connsiteY130" fmla="*/ 38175 h 249006"/>
                <a:gd name="connsiteX131" fmla="*/ 42139 w 248418"/>
                <a:gd name="connsiteY131" fmla="*/ 51510 h 249006"/>
                <a:gd name="connsiteX132" fmla="*/ 42139 w 248418"/>
                <a:gd name="connsiteY132" fmla="*/ 54940 h 249006"/>
                <a:gd name="connsiteX133" fmla="*/ 47949 w 248418"/>
                <a:gd name="connsiteY133" fmla="*/ 66750 h 249006"/>
                <a:gd name="connsiteX134" fmla="*/ 47949 w 248418"/>
                <a:gd name="connsiteY134" fmla="*/ 85800 h 249006"/>
                <a:gd name="connsiteX135" fmla="*/ 44425 w 248418"/>
                <a:gd name="connsiteY135" fmla="*/ 93325 h 249006"/>
                <a:gd name="connsiteX136" fmla="*/ 30042 w 248418"/>
                <a:gd name="connsiteY136" fmla="*/ 105613 h 249006"/>
                <a:gd name="connsiteX137" fmla="*/ 17184 w 248418"/>
                <a:gd name="connsiteY137" fmla="*/ 108946 h 249006"/>
                <a:gd name="connsiteX138" fmla="*/ 14803 w 248418"/>
                <a:gd name="connsiteY138" fmla="*/ 111423 h 249006"/>
                <a:gd name="connsiteX139" fmla="*/ 14231 w 248418"/>
                <a:gd name="connsiteY139" fmla="*/ 130473 h 249006"/>
                <a:gd name="connsiteX140" fmla="*/ 16422 w 248418"/>
                <a:gd name="connsiteY140" fmla="*/ 133140 h 249006"/>
                <a:gd name="connsiteX141" fmla="*/ 19565 w 248418"/>
                <a:gd name="connsiteY141" fmla="*/ 134188 h 249006"/>
                <a:gd name="connsiteX142" fmla="*/ 28614 w 248418"/>
                <a:gd name="connsiteY142" fmla="*/ 137235 h 249006"/>
                <a:gd name="connsiteX143" fmla="*/ 42139 w 248418"/>
                <a:gd name="connsiteY143" fmla="*/ 150951 h 249006"/>
                <a:gd name="connsiteX144" fmla="*/ 42615 w 248418"/>
                <a:gd name="connsiteY144" fmla="*/ 152380 h 249006"/>
                <a:gd name="connsiteX145" fmla="*/ 45759 w 248418"/>
                <a:gd name="connsiteY145" fmla="*/ 160381 h 249006"/>
                <a:gd name="connsiteX146" fmla="*/ 45759 w 248418"/>
                <a:gd name="connsiteY146" fmla="*/ 175050 h 249006"/>
                <a:gd name="connsiteX147" fmla="*/ 37758 w 248418"/>
                <a:gd name="connsiteY147" fmla="*/ 188766 h 249006"/>
                <a:gd name="connsiteX148" fmla="*/ 37758 w 248418"/>
                <a:gd name="connsiteY148" fmla="*/ 192766 h 249006"/>
                <a:gd name="connsiteX149" fmla="*/ 50712 w 248418"/>
                <a:gd name="connsiteY149" fmla="*/ 206768 h 249006"/>
                <a:gd name="connsiteX150" fmla="*/ 53950 w 248418"/>
                <a:gd name="connsiteY150" fmla="*/ 206768 h 249006"/>
                <a:gd name="connsiteX151" fmla="*/ 56141 w 248418"/>
                <a:gd name="connsiteY151" fmla="*/ 205720 h 249006"/>
                <a:gd name="connsiteX152" fmla="*/ 65666 w 248418"/>
                <a:gd name="connsiteY152" fmla="*/ 201148 h 249006"/>
                <a:gd name="connsiteX153" fmla="*/ 74620 w 248418"/>
                <a:gd name="connsiteY153" fmla="*/ 198767 h 249006"/>
                <a:gd name="connsiteX154" fmla="*/ 124530 w 248418"/>
                <a:gd name="connsiteY154" fmla="*/ 179050 h 249006"/>
                <a:gd name="connsiteX155" fmla="*/ 70143 w 248418"/>
                <a:gd name="connsiteY155" fmla="*/ 125234 h 249006"/>
                <a:gd name="connsiteX156" fmla="*/ 126178 w 248418"/>
                <a:gd name="connsiteY156" fmla="*/ 72342 h 249006"/>
                <a:gd name="connsiteX157" fmla="*/ 179013 w 248418"/>
                <a:gd name="connsiteY157" fmla="*/ 123996 h 249006"/>
                <a:gd name="connsiteX158" fmla="*/ 179013 w 248418"/>
                <a:gd name="connsiteY158" fmla="*/ 123996 h 249006"/>
                <a:gd name="connsiteX159" fmla="*/ 125197 w 248418"/>
                <a:gd name="connsiteY159" fmla="*/ 179050 h 249006"/>
                <a:gd name="connsiteX160" fmla="*/ 124530 w 248418"/>
                <a:gd name="connsiteY160" fmla="*/ 84562 h 249006"/>
                <a:gd name="connsiteX161" fmla="*/ 124530 w 248418"/>
                <a:gd name="connsiteY161" fmla="*/ 84562 h 249006"/>
                <a:gd name="connsiteX162" fmla="*/ 84745 w 248418"/>
                <a:gd name="connsiteY162" fmla="*/ 124977 h 249006"/>
                <a:gd name="connsiteX163" fmla="*/ 96813 w 248418"/>
                <a:gd name="connsiteY163" fmla="*/ 153333 h 249006"/>
                <a:gd name="connsiteX164" fmla="*/ 125388 w 248418"/>
                <a:gd name="connsiteY164" fmla="*/ 164763 h 249006"/>
                <a:gd name="connsiteX165" fmla="*/ 165107 w 248418"/>
                <a:gd name="connsiteY165" fmla="*/ 124186 h 249006"/>
                <a:gd name="connsiteX166" fmla="*/ 165107 w 248418"/>
                <a:gd name="connsiteY166" fmla="*/ 124186 h 249006"/>
                <a:gd name="connsiteX167" fmla="*/ 124540 w 248418"/>
                <a:gd name="connsiteY167" fmla="*/ 84562 h 249006"/>
                <a:gd name="connsiteX168" fmla="*/ 124530 w 248418"/>
                <a:gd name="connsiteY168" fmla="*/ 84562 h 24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48418" h="249006">
                  <a:moveTo>
                    <a:pt x="129960" y="248868"/>
                  </a:moveTo>
                  <a:lnTo>
                    <a:pt x="129960" y="248868"/>
                  </a:lnTo>
                  <a:cubicBezTo>
                    <a:pt x="123197" y="248868"/>
                    <a:pt x="116434" y="248868"/>
                    <a:pt x="109672" y="248202"/>
                  </a:cubicBezTo>
                  <a:cubicBezTo>
                    <a:pt x="102575" y="247764"/>
                    <a:pt x="96575" y="242801"/>
                    <a:pt x="94813" y="235915"/>
                  </a:cubicBezTo>
                  <a:lnTo>
                    <a:pt x="91383" y="222580"/>
                  </a:lnTo>
                  <a:cubicBezTo>
                    <a:pt x="90907" y="220608"/>
                    <a:pt x="89479" y="218998"/>
                    <a:pt x="87573" y="218293"/>
                  </a:cubicBezTo>
                  <a:lnTo>
                    <a:pt x="83763" y="216579"/>
                  </a:lnTo>
                  <a:lnTo>
                    <a:pt x="77858" y="213817"/>
                  </a:lnTo>
                  <a:cubicBezTo>
                    <a:pt x="75963" y="212769"/>
                    <a:pt x="73657" y="212769"/>
                    <a:pt x="71762" y="213817"/>
                  </a:cubicBezTo>
                  <a:cubicBezTo>
                    <a:pt x="68714" y="215436"/>
                    <a:pt x="65571" y="216960"/>
                    <a:pt x="62237" y="218484"/>
                  </a:cubicBezTo>
                  <a:lnTo>
                    <a:pt x="60141" y="219532"/>
                  </a:lnTo>
                  <a:cubicBezTo>
                    <a:pt x="53636" y="223094"/>
                    <a:pt x="45549" y="221846"/>
                    <a:pt x="40425" y="216484"/>
                  </a:cubicBezTo>
                  <a:cubicBezTo>
                    <a:pt x="35377" y="211435"/>
                    <a:pt x="30900" y="206959"/>
                    <a:pt x="26804" y="201815"/>
                  </a:cubicBezTo>
                  <a:cubicBezTo>
                    <a:pt x="21718" y="196033"/>
                    <a:pt x="21127" y="187565"/>
                    <a:pt x="25375" y="181146"/>
                  </a:cubicBezTo>
                  <a:cubicBezTo>
                    <a:pt x="28042" y="176764"/>
                    <a:pt x="30519" y="172288"/>
                    <a:pt x="33090" y="167906"/>
                  </a:cubicBezTo>
                  <a:lnTo>
                    <a:pt x="33567" y="167049"/>
                  </a:lnTo>
                  <a:cubicBezTo>
                    <a:pt x="31909" y="163667"/>
                    <a:pt x="30509" y="160162"/>
                    <a:pt x="29376" y="156571"/>
                  </a:cubicBezTo>
                  <a:lnTo>
                    <a:pt x="28899" y="155238"/>
                  </a:lnTo>
                  <a:cubicBezTo>
                    <a:pt x="28385" y="153009"/>
                    <a:pt x="26709" y="151228"/>
                    <a:pt x="24518" y="150570"/>
                  </a:cubicBezTo>
                  <a:lnTo>
                    <a:pt x="14993" y="147427"/>
                  </a:lnTo>
                  <a:lnTo>
                    <a:pt x="11850" y="146380"/>
                  </a:lnTo>
                  <a:cubicBezTo>
                    <a:pt x="4630" y="144303"/>
                    <a:pt x="-266" y="137597"/>
                    <a:pt x="-56" y="130092"/>
                  </a:cubicBezTo>
                  <a:cubicBezTo>
                    <a:pt x="-56" y="123519"/>
                    <a:pt x="-56" y="116852"/>
                    <a:pt x="515" y="110184"/>
                  </a:cubicBezTo>
                  <a:cubicBezTo>
                    <a:pt x="925" y="102707"/>
                    <a:pt x="6259" y="96402"/>
                    <a:pt x="13564" y="94754"/>
                  </a:cubicBezTo>
                  <a:lnTo>
                    <a:pt x="26613" y="91420"/>
                  </a:lnTo>
                  <a:cubicBezTo>
                    <a:pt x="28814" y="90934"/>
                    <a:pt x="30614" y="89353"/>
                    <a:pt x="31376" y="87229"/>
                  </a:cubicBezTo>
                  <a:cubicBezTo>
                    <a:pt x="32614" y="84467"/>
                    <a:pt x="33853" y="81705"/>
                    <a:pt x="35186" y="78942"/>
                  </a:cubicBezTo>
                  <a:cubicBezTo>
                    <a:pt x="36329" y="76971"/>
                    <a:pt x="36329" y="74533"/>
                    <a:pt x="35186" y="72561"/>
                  </a:cubicBezTo>
                  <a:cubicBezTo>
                    <a:pt x="33090" y="68560"/>
                    <a:pt x="31186" y="64560"/>
                    <a:pt x="29185" y="60464"/>
                  </a:cubicBezTo>
                  <a:cubicBezTo>
                    <a:pt x="25699" y="53959"/>
                    <a:pt x="26899" y="45938"/>
                    <a:pt x="32138" y="40747"/>
                  </a:cubicBezTo>
                  <a:cubicBezTo>
                    <a:pt x="36805" y="36080"/>
                    <a:pt x="41663" y="31222"/>
                    <a:pt x="46997" y="26841"/>
                  </a:cubicBezTo>
                  <a:cubicBezTo>
                    <a:pt x="52493" y="21926"/>
                    <a:pt x="60589" y="21269"/>
                    <a:pt x="66809" y="25222"/>
                  </a:cubicBezTo>
                  <a:lnTo>
                    <a:pt x="76334" y="31032"/>
                  </a:lnTo>
                  <a:lnTo>
                    <a:pt x="78715" y="32460"/>
                  </a:lnTo>
                  <a:cubicBezTo>
                    <a:pt x="80468" y="33413"/>
                    <a:pt x="82582" y="33413"/>
                    <a:pt x="84335" y="32460"/>
                  </a:cubicBezTo>
                  <a:lnTo>
                    <a:pt x="93384" y="29127"/>
                  </a:lnTo>
                  <a:cubicBezTo>
                    <a:pt x="95308" y="28517"/>
                    <a:pt x="96822" y="27031"/>
                    <a:pt x="97480" y="25126"/>
                  </a:cubicBezTo>
                  <a:cubicBezTo>
                    <a:pt x="98908" y="20745"/>
                    <a:pt x="100432" y="16363"/>
                    <a:pt x="101861" y="11982"/>
                  </a:cubicBezTo>
                  <a:cubicBezTo>
                    <a:pt x="103899" y="4543"/>
                    <a:pt x="110824" y="-477"/>
                    <a:pt x="118530" y="-115"/>
                  </a:cubicBezTo>
                  <a:cubicBezTo>
                    <a:pt x="125673" y="-115"/>
                    <a:pt x="132627" y="361"/>
                    <a:pt x="139104" y="838"/>
                  </a:cubicBezTo>
                  <a:cubicBezTo>
                    <a:pt x="146057" y="1409"/>
                    <a:pt x="151839" y="6419"/>
                    <a:pt x="153391" y="13220"/>
                  </a:cubicBezTo>
                  <a:cubicBezTo>
                    <a:pt x="154439" y="16649"/>
                    <a:pt x="155296" y="20078"/>
                    <a:pt x="156154" y="23412"/>
                  </a:cubicBezTo>
                  <a:lnTo>
                    <a:pt x="157106" y="27412"/>
                  </a:lnTo>
                  <a:cubicBezTo>
                    <a:pt x="157592" y="29308"/>
                    <a:pt x="158982" y="30841"/>
                    <a:pt x="160821" y="31508"/>
                  </a:cubicBezTo>
                  <a:lnTo>
                    <a:pt x="170346" y="35699"/>
                  </a:lnTo>
                  <a:cubicBezTo>
                    <a:pt x="171984" y="36566"/>
                    <a:pt x="173946" y="36566"/>
                    <a:pt x="175584" y="35699"/>
                  </a:cubicBezTo>
                  <a:lnTo>
                    <a:pt x="183966" y="31603"/>
                  </a:lnTo>
                  <a:lnTo>
                    <a:pt x="187872" y="29698"/>
                  </a:lnTo>
                  <a:cubicBezTo>
                    <a:pt x="194577" y="25841"/>
                    <a:pt x="203054" y="27098"/>
                    <a:pt x="208350" y="32746"/>
                  </a:cubicBezTo>
                  <a:cubicBezTo>
                    <a:pt x="212732" y="37128"/>
                    <a:pt x="217209" y="42271"/>
                    <a:pt x="221971" y="47415"/>
                  </a:cubicBezTo>
                  <a:cubicBezTo>
                    <a:pt x="226743" y="52939"/>
                    <a:pt x="227362" y="60931"/>
                    <a:pt x="223495" y="67132"/>
                  </a:cubicBezTo>
                  <a:lnTo>
                    <a:pt x="215685" y="80371"/>
                  </a:lnTo>
                  <a:cubicBezTo>
                    <a:pt x="214732" y="81991"/>
                    <a:pt x="214923" y="82276"/>
                    <a:pt x="215685" y="82943"/>
                  </a:cubicBezTo>
                  <a:lnTo>
                    <a:pt x="215685" y="83895"/>
                  </a:lnTo>
                  <a:lnTo>
                    <a:pt x="219495" y="93420"/>
                  </a:lnTo>
                  <a:cubicBezTo>
                    <a:pt x="220009" y="95697"/>
                    <a:pt x="221666" y="97535"/>
                    <a:pt x="223876" y="98278"/>
                  </a:cubicBezTo>
                  <a:lnTo>
                    <a:pt x="236830" y="102660"/>
                  </a:lnTo>
                  <a:cubicBezTo>
                    <a:pt x="243707" y="104793"/>
                    <a:pt x="248384" y="111175"/>
                    <a:pt x="248355" y="118376"/>
                  </a:cubicBezTo>
                  <a:cubicBezTo>
                    <a:pt x="248355" y="125234"/>
                    <a:pt x="248355" y="132092"/>
                    <a:pt x="247594" y="138950"/>
                  </a:cubicBezTo>
                  <a:cubicBezTo>
                    <a:pt x="247289" y="146294"/>
                    <a:pt x="242164" y="152552"/>
                    <a:pt x="235021" y="154285"/>
                  </a:cubicBezTo>
                  <a:lnTo>
                    <a:pt x="222162" y="157619"/>
                  </a:lnTo>
                  <a:cubicBezTo>
                    <a:pt x="220190" y="158095"/>
                    <a:pt x="218580" y="159524"/>
                    <a:pt x="217875" y="161429"/>
                  </a:cubicBezTo>
                  <a:lnTo>
                    <a:pt x="213399" y="170954"/>
                  </a:lnTo>
                  <a:cubicBezTo>
                    <a:pt x="212541" y="172697"/>
                    <a:pt x="212541" y="174735"/>
                    <a:pt x="213399" y="176478"/>
                  </a:cubicBezTo>
                  <a:lnTo>
                    <a:pt x="219304" y="188385"/>
                  </a:lnTo>
                  <a:cubicBezTo>
                    <a:pt x="222924" y="194995"/>
                    <a:pt x="221638" y="203206"/>
                    <a:pt x="216161" y="208387"/>
                  </a:cubicBezTo>
                  <a:cubicBezTo>
                    <a:pt x="211494" y="212959"/>
                    <a:pt x="206636" y="217912"/>
                    <a:pt x="201302" y="221913"/>
                  </a:cubicBezTo>
                  <a:cubicBezTo>
                    <a:pt x="198492" y="224856"/>
                    <a:pt x="194606" y="226504"/>
                    <a:pt x="190539" y="226485"/>
                  </a:cubicBezTo>
                  <a:lnTo>
                    <a:pt x="188443" y="226485"/>
                  </a:lnTo>
                  <a:lnTo>
                    <a:pt x="186729" y="225913"/>
                  </a:lnTo>
                  <a:cubicBezTo>
                    <a:pt x="185005" y="225504"/>
                    <a:pt x="183338" y="224856"/>
                    <a:pt x="181776" y="224008"/>
                  </a:cubicBezTo>
                  <a:cubicBezTo>
                    <a:pt x="178918" y="222484"/>
                    <a:pt x="176061" y="220770"/>
                    <a:pt x="173298" y="219150"/>
                  </a:cubicBezTo>
                  <a:lnTo>
                    <a:pt x="170155" y="217245"/>
                  </a:lnTo>
                  <a:cubicBezTo>
                    <a:pt x="168403" y="216284"/>
                    <a:pt x="166288" y="216284"/>
                    <a:pt x="164536" y="217245"/>
                  </a:cubicBezTo>
                  <a:lnTo>
                    <a:pt x="154439" y="221056"/>
                  </a:lnTo>
                  <a:cubicBezTo>
                    <a:pt x="152439" y="221570"/>
                    <a:pt x="150848" y="223084"/>
                    <a:pt x="150248" y="225056"/>
                  </a:cubicBezTo>
                  <a:lnTo>
                    <a:pt x="146247" y="236962"/>
                  </a:lnTo>
                  <a:cubicBezTo>
                    <a:pt x="144133" y="244163"/>
                    <a:pt x="137456" y="249040"/>
                    <a:pt x="129960" y="248868"/>
                  </a:cubicBezTo>
                  <a:close/>
                  <a:moveTo>
                    <a:pt x="74620" y="198767"/>
                  </a:moveTo>
                  <a:cubicBezTo>
                    <a:pt x="77915" y="198767"/>
                    <a:pt x="81173" y="199519"/>
                    <a:pt x="84145" y="200958"/>
                  </a:cubicBezTo>
                  <a:lnTo>
                    <a:pt x="89764" y="203530"/>
                  </a:lnTo>
                  <a:lnTo>
                    <a:pt x="93765" y="205339"/>
                  </a:lnTo>
                  <a:cubicBezTo>
                    <a:pt x="99537" y="207930"/>
                    <a:pt x="103823" y="213016"/>
                    <a:pt x="105385" y="219150"/>
                  </a:cubicBezTo>
                  <a:cubicBezTo>
                    <a:pt x="106433" y="223437"/>
                    <a:pt x="107576" y="227818"/>
                    <a:pt x="108719" y="232105"/>
                  </a:cubicBezTo>
                  <a:cubicBezTo>
                    <a:pt x="108719" y="232105"/>
                    <a:pt x="109290" y="233914"/>
                    <a:pt x="110624" y="233914"/>
                  </a:cubicBezTo>
                  <a:cubicBezTo>
                    <a:pt x="117101" y="233914"/>
                    <a:pt x="123578" y="234581"/>
                    <a:pt x="130150" y="234581"/>
                  </a:cubicBezTo>
                  <a:cubicBezTo>
                    <a:pt x="131198" y="234581"/>
                    <a:pt x="132055" y="234581"/>
                    <a:pt x="132913" y="232200"/>
                  </a:cubicBezTo>
                  <a:lnTo>
                    <a:pt x="136913" y="220389"/>
                  </a:lnTo>
                  <a:cubicBezTo>
                    <a:pt x="138904" y="214274"/>
                    <a:pt x="143676" y="209473"/>
                    <a:pt x="149772" y="207435"/>
                  </a:cubicBezTo>
                  <a:lnTo>
                    <a:pt x="159297" y="203720"/>
                  </a:lnTo>
                  <a:cubicBezTo>
                    <a:pt x="165212" y="201320"/>
                    <a:pt x="171898" y="201815"/>
                    <a:pt x="177394" y="205053"/>
                  </a:cubicBezTo>
                  <a:lnTo>
                    <a:pt x="180538" y="206959"/>
                  </a:lnTo>
                  <a:lnTo>
                    <a:pt x="188443" y="211626"/>
                  </a:lnTo>
                  <a:lnTo>
                    <a:pt x="190634" y="212388"/>
                  </a:lnTo>
                  <a:lnTo>
                    <a:pt x="190634" y="212388"/>
                  </a:lnTo>
                  <a:lnTo>
                    <a:pt x="191491" y="211721"/>
                  </a:lnTo>
                  <a:cubicBezTo>
                    <a:pt x="196539" y="207530"/>
                    <a:pt x="201016" y="203149"/>
                    <a:pt x="205874" y="198672"/>
                  </a:cubicBezTo>
                  <a:cubicBezTo>
                    <a:pt x="206541" y="197910"/>
                    <a:pt x="207207" y="197338"/>
                    <a:pt x="205874" y="195148"/>
                  </a:cubicBezTo>
                  <a:lnTo>
                    <a:pt x="200730" y="182860"/>
                  </a:lnTo>
                  <a:cubicBezTo>
                    <a:pt x="198016" y="177336"/>
                    <a:pt x="198016" y="170859"/>
                    <a:pt x="200730" y="165334"/>
                  </a:cubicBezTo>
                  <a:lnTo>
                    <a:pt x="205207" y="155809"/>
                  </a:lnTo>
                  <a:cubicBezTo>
                    <a:pt x="207712" y="149999"/>
                    <a:pt x="212780" y="145703"/>
                    <a:pt x="218923" y="144189"/>
                  </a:cubicBezTo>
                  <a:lnTo>
                    <a:pt x="231687" y="140855"/>
                  </a:lnTo>
                  <a:cubicBezTo>
                    <a:pt x="233878" y="140284"/>
                    <a:pt x="233973" y="139236"/>
                    <a:pt x="233973" y="138569"/>
                  </a:cubicBezTo>
                  <a:cubicBezTo>
                    <a:pt x="234449" y="131997"/>
                    <a:pt x="234639" y="125425"/>
                    <a:pt x="234735" y="118852"/>
                  </a:cubicBezTo>
                  <a:cubicBezTo>
                    <a:pt x="234735" y="118185"/>
                    <a:pt x="234735" y="117424"/>
                    <a:pt x="232830" y="116757"/>
                  </a:cubicBezTo>
                  <a:lnTo>
                    <a:pt x="220162" y="112375"/>
                  </a:lnTo>
                  <a:cubicBezTo>
                    <a:pt x="213761" y="110356"/>
                    <a:pt x="208751" y="105346"/>
                    <a:pt x="206731" y="98945"/>
                  </a:cubicBezTo>
                  <a:lnTo>
                    <a:pt x="203207" y="89992"/>
                  </a:lnTo>
                  <a:cubicBezTo>
                    <a:pt x="200435" y="84791"/>
                    <a:pt x="200769" y="78485"/>
                    <a:pt x="204064" y="73608"/>
                  </a:cubicBezTo>
                  <a:lnTo>
                    <a:pt x="211780" y="60464"/>
                  </a:lnTo>
                  <a:cubicBezTo>
                    <a:pt x="212922" y="58464"/>
                    <a:pt x="212256" y="57702"/>
                    <a:pt x="211780" y="57225"/>
                  </a:cubicBezTo>
                  <a:cubicBezTo>
                    <a:pt x="207207" y="52082"/>
                    <a:pt x="203016" y="47700"/>
                    <a:pt x="198825" y="43319"/>
                  </a:cubicBezTo>
                  <a:cubicBezTo>
                    <a:pt x="197778" y="42271"/>
                    <a:pt x="197111" y="41795"/>
                    <a:pt x="194730" y="43319"/>
                  </a:cubicBezTo>
                  <a:lnTo>
                    <a:pt x="190920" y="45224"/>
                  </a:lnTo>
                  <a:lnTo>
                    <a:pt x="181680" y="49510"/>
                  </a:lnTo>
                  <a:cubicBezTo>
                    <a:pt x="176280" y="52044"/>
                    <a:pt x="170031" y="52044"/>
                    <a:pt x="164631" y="49510"/>
                  </a:cubicBezTo>
                  <a:cubicBezTo>
                    <a:pt x="161488" y="48177"/>
                    <a:pt x="158344" y="46748"/>
                    <a:pt x="155106" y="45224"/>
                  </a:cubicBezTo>
                  <a:cubicBezTo>
                    <a:pt x="149372" y="42748"/>
                    <a:pt x="145114" y="37756"/>
                    <a:pt x="143580" y="31699"/>
                  </a:cubicBezTo>
                  <a:lnTo>
                    <a:pt x="142533" y="27698"/>
                  </a:lnTo>
                  <a:cubicBezTo>
                    <a:pt x="141771" y="24364"/>
                    <a:pt x="140913" y="21126"/>
                    <a:pt x="139961" y="18173"/>
                  </a:cubicBezTo>
                  <a:cubicBezTo>
                    <a:pt x="139008" y="15220"/>
                    <a:pt x="138818" y="16173"/>
                    <a:pt x="138247" y="16173"/>
                  </a:cubicBezTo>
                  <a:cubicBezTo>
                    <a:pt x="132055" y="15601"/>
                    <a:pt x="125483" y="15316"/>
                    <a:pt x="118625" y="15220"/>
                  </a:cubicBezTo>
                  <a:cubicBezTo>
                    <a:pt x="117291" y="15220"/>
                    <a:pt x="116530" y="15220"/>
                    <a:pt x="115672" y="17697"/>
                  </a:cubicBezTo>
                  <a:cubicBezTo>
                    <a:pt x="114244" y="21983"/>
                    <a:pt x="112815" y="26365"/>
                    <a:pt x="111291" y="30651"/>
                  </a:cubicBezTo>
                  <a:cubicBezTo>
                    <a:pt x="109329" y="36661"/>
                    <a:pt x="104680" y="41414"/>
                    <a:pt x="98718" y="43509"/>
                  </a:cubicBezTo>
                  <a:lnTo>
                    <a:pt x="89193" y="46939"/>
                  </a:lnTo>
                  <a:cubicBezTo>
                    <a:pt x="83364" y="49186"/>
                    <a:pt x="76829" y="48625"/>
                    <a:pt x="71476" y="45415"/>
                  </a:cubicBezTo>
                  <a:lnTo>
                    <a:pt x="69095" y="43986"/>
                  </a:lnTo>
                  <a:lnTo>
                    <a:pt x="59570" y="38175"/>
                  </a:lnTo>
                  <a:cubicBezTo>
                    <a:pt x="57570" y="37128"/>
                    <a:pt x="56808" y="38175"/>
                    <a:pt x="56331" y="38175"/>
                  </a:cubicBezTo>
                  <a:cubicBezTo>
                    <a:pt x="51379" y="42557"/>
                    <a:pt x="46806" y="47034"/>
                    <a:pt x="42139" y="51510"/>
                  </a:cubicBezTo>
                  <a:cubicBezTo>
                    <a:pt x="41663" y="51987"/>
                    <a:pt x="40901" y="52749"/>
                    <a:pt x="42139" y="54940"/>
                  </a:cubicBezTo>
                  <a:cubicBezTo>
                    <a:pt x="44044" y="58845"/>
                    <a:pt x="45949" y="62845"/>
                    <a:pt x="47949" y="66750"/>
                  </a:cubicBezTo>
                  <a:cubicBezTo>
                    <a:pt x="51036" y="72723"/>
                    <a:pt x="51036" y="79828"/>
                    <a:pt x="47949" y="85800"/>
                  </a:cubicBezTo>
                  <a:cubicBezTo>
                    <a:pt x="46711" y="88277"/>
                    <a:pt x="45568" y="90753"/>
                    <a:pt x="44425" y="93325"/>
                  </a:cubicBezTo>
                  <a:cubicBezTo>
                    <a:pt x="41920" y="99526"/>
                    <a:pt x="36558" y="104108"/>
                    <a:pt x="30042" y="105613"/>
                  </a:cubicBezTo>
                  <a:lnTo>
                    <a:pt x="17184" y="108946"/>
                  </a:lnTo>
                  <a:cubicBezTo>
                    <a:pt x="14898" y="109518"/>
                    <a:pt x="14803" y="110756"/>
                    <a:pt x="14803" y="111423"/>
                  </a:cubicBezTo>
                  <a:cubicBezTo>
                    <a:pt x="14422" y="117776"/>
                    <a:pt x="14231" y="124120"/>
                    <a:pt x="14231" y="130473"/>
                  </a:cubicBezTo>
                  <a:cubicBezTo>
                    <a:pt x="14231" y="131520"/>
                    <a:pt x="14231" y="132473"/>
                    <a:pt x="16422" y="133140"/>
                  </a:cubicBezTo>
                  <a:lnTo>
                    <a:pt x="19565" y="134188"/>
                  </a:lnTo>
                  <a:lnTo>
                    <a:pt x="28614" y="137235"/>
                  </a:lnTo>
                  <a:cubicBezTo>
                    <a:pt x="35119" y="139283"/>
                    <a:pt x="40177" y="144417"/>
                    <a:pt x="42139" y="150951"/>
                  </a:cubicBezTo>
                  <a:lnTo>
                    <a:pt x="42615" y="152380"/>
                  </a:lnTo>
                  <a:cubicBezTo>
                    <a:pt x="43482" y="155114"/>
                    <a:pt x="44530" y="157791"/>
                    <a:pt x="45759" y="160381"/>
                  </a:cubicBezTo>
                  <a:cubicBezTo>
                    <a:pt x="48378" y="164915"/>
                    <a:pt x="48378" y="170516"/>
                    <a:pt x="45759" y="175050"/>
                  </a:cubicBezTo>
                  <a:cubicBezTo>
                    <a:pt x="42997" y="179812"/>
                    <a:pt x="40425" y="184575"/>
                    <a:pt x="37758" y="188766"/>
                  </a:cubicBezTo>
                  <a:cubicBezTo>
                    <a:pt x="36329" y="191147"/>
                    <a:pt x="36996" y="191814"/>
                    <a:pt x="37758" y="192766"/>
                  </a:cubicBezTo>
                  <a:cubicBezTo>
                    <a:pt x="41663" y="197338"/>
                    <a:pt x="45949" y="202291"/>
                    <a:pt x="50712" y="206768"/>
                  </a:cubicBezTo>
                  <a:cubicBezTo>
                    <a:pt x="51188" y="206768"/>
                    <a:pt x="51950" y="208006"/>
                    <a:pt x="53950" y="206768"/>
                  </a:cubicBezTo>
                  <a:lnTo>
                    <a:pt x="56141" y="205720"/>
                  </a:lnTo>
                  <a:lnTo>
                    <a:pt x="65666" y="201148"/>
                  </a:lnTo>
                  <a:cubicBezTo>
                    <a:pt x="68438" y="199701"/>
                    <a:pt x="71495" y="198891"/>
                    <a:pt x="74620" y="198767"/>
                  </a:cubicBezTo>
                  <a:close/>
                  <a:moveTo>
                    <a:pt x="124530" y="179050"/>
                  </a:moveTo>
                  <a:cubicBezTo>
                    <a:pt x="94774" y="178898"/>
                    <a:pt x="70609" y="154981"/>
                    <a:pt x="70143" y="125234"/>
                  </a:cubicBezTo>
                  <a:cubicBezTo>
                    <a:pt x="71010" y="95154"/>
                    <a:pt x="96098" y="71475"/>
                    <a:pt x="126178" y="72342"/>
                  </a:cubicBezTo>
                  <a:cubicBezTo>
                    <a:pt x="154553" y="73170"/>
                    <a:pt x="177547" y="95640"/>
                    <a:pt x="179013" y="123996"/>
                  </a:cubicBezTo>
                  <a:lnTo>
                    <a:pt x="179013" y="123996"/>
                  </a:lnTo>
                  <a:cubicBezTo>
                    <a:pt x="179328" y="154047"/>
                    <a:pt x="155249" y="178688"/>
                    <a:pt x="125197" y="179050"/>
                  </a:cubicBezTo>
                  <a:close/>
                  <a:moveTo>
                    <a:pt x="124530" y="84562"/>
                  </a:moveTo>
                  <a:lnTo>
                    <a:pt x="124530" y="84562"/>
                  </a:lnTo>
                  <a:cubicBezTo>
                    <a:pt x="102385" y="84734"/>
                    <a:pt x="84573" y="102831"/>
                    <a:pt x="84745" y="124977"/>
                  </a:cubicBezTo>
                  <a:cubicBezTo>
                    <a:pt x="84830" y="135664"/>
                    <a:pt x="89174" y="145865"/>
                    <a:pt x="96813" y="153333"/>
                  </a:cubicBezTo>
                  <a:cubicBezTo>
                    <a:pt x="104309" y="160991"/>
                    <a:pt x="114682" y="165144"/>
                    <a:pt x="125388" y="164763"/>
                  </a:cubicBezTo>
                  <a:cubicBezTo>
                    <a:pt x="147552" y="164506"/>
                    <a:pt x="165317" y="146351"/>
                    <a:pt x="165107" y="124186"/>
                  </a:cubicBezTo>
                  <a:lnTo>
                    <a:pt x="165107" y="124186"/>
                  </a:lnTo>
                  <a:cubicBezTo>
                    <a:pt x="164850" y="102041"/>
                    <a:pt x="146686" y="84305"/>
                    <a:pt x="124540" y="84562"/>
                  </a:cubicBezTo>
                  <a:cubicBezTo>
                    <a:pt x="124530" y="84562"/>
                    <a:pt x="124530" y="84562"/>
                    <a:pt x="124530" y="845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AB446894-3510-71B4-E50B-113F895DE5A2}"/>
                </a:ext>
              </a:extLst>
            </p:cNvPr>
            <p:cNvSpPr/>
            <p:nvPr/>
          </p:nvSpPr>
          <p:spPr>
            <a:xfrm>
              <a:off x="3971758" y="3295331"/>
              <a:ext cx="164881" cy="165070"/>
            </a:xfrm>
            <a:custGeom>
              <a:avLst/>
              <a:gdLst>
                <a:gd name="connsiteX0" fmla="*/ 85855 w 164881"/>
                <a:gd name="connsiteY0" fmla="*/ 164938 h 165070"/>
                <a:gd name="connsiteX1" fmla="*/ 85855 w 164881"/>
                <a:gd name="connsiteY1" fmla="*/ 164938 h 165070"/>
                <a:gd name="connsiteX2" fmla="*/ 72711 w 164881"/>
                <a:gd name="connsiteY2" fmla="*/ 164461 h 165070"/>
                <a:gd name="connsiteX3" fmla="*/ 60900 w 164881"/>
                <a:gd name="connsiteY3" fmla="*/ 154936 h 165070"/>
                <a:gd name="connsiteX4" fmla="*/ 58709 w 164881"/>
                <a:gd name="connsiteY4" fmla="*/ 146268 h 165070"/>
                <a:gd name="connsiteX5" fmla="*/ 57661 w 164881"/>
                <a:gd name="connsiteY5" fmla="*/ 145221 h 165070"/>
                <a:gd name="connsiteX6" fmla="*/ 55280 w 164881"/>
                <a:gd name="connsiteY6" fmla="*/ 144173 h 165070"/>
                <a:gd name="connsiteX7" fmla="*/ 51375 w 164881"/>
                <a:gd name="connsiteY7" fmla="*/ 142268 h 165070"/>
                <a:gd name="connsiteX8" fmla="*/ 49660 w 164881"/>
                <a:gd name="connsiteY8" fmla="*/ 142268 h 165070"/>
                <a:gd name="connsiteX9" fmla="*/ 43183 w 164881"/>
                <a:gd name="connsiteY9" fmla="*/ 145411 h 165070"/>
                <a:gd name="connsiteX10" fmla="*/ 42231 w 164881"/>
                <a:gd name="connsiteY10" fmla="*/ 145888 h 165070"/>
                <a:gd name="connsiteX11" fmla="*/ 26514 w 164881"/>
                <a:gd name="connsiteY11" fmla="*/ 143411 h 165070"/>
                <a:gd name="connsiteX12" fmla="*/ 17751 w 164881"/>
                <a:gd name="connsiteY12" fmla="*/ 133886 h 165070"/>
                <a:gd name="connsiteX13" fmla="*/ 16608 w 164881"/>
                <a:gd name="connsiteY13" fmla="*/ 117598 h 165070"/>
                <a:gd name="connsiteX14" fmla="*/ 21180 w 164881"/>
                <a:gd name="connsiteY14" fmla="*/ 109978 h 165070"/>
                <a:gd name="connsiteX15" fmla="*/ 21180 w 164881"/>
                <a:gd name="connsiteY15" fmla="*/ 109978 h 165070"/>
                <a:gd name="connsiteX16" fmla="*/ 18894 w 164881"/>
                <a:gd name="connsiteY16" fmla="*/ 104073 h 165070"/>
                <a:gd name="connsiteX17" fmla="*/ 17466 w 164881"/>
                <a:gd name="connsiteY17" fmla="*/ 101882 h 165070"/>
                <a:gd name="connsiteX18" fmla="*/ 9465 w 164881"/>
                <a:gd name="connsiteY18" fmla="*/ 99120 h 165070"/>
                <a:gd name="connsiteX19" fmla="*/ -60 w 164881"/>
                <a:gd name="connsiteY19" fmla="*/ 86166 h 165070"/>
                <a:gd name="connsiteX20" fmla="*/ 416 w 164881"/>
                <a:gd name="connsiteY20" fmla="*/ 73212 h 165070"/>
                <a:gd name="connsiteX21" fmla="*/ 10703 w 164881"/>
                <a:gd name="connsiteY21" fmla="*/ 60924 h 165070"/>
                <a:gd name="connsiteX22" fmla="*/ 19180 w 164881"/>
                <a:gd name="connsiteY22" fmla="*/ 58829 h 165070"/>
                <a:gd name="connsiteX23" fmla="*/ 20514 w 164881"/>
                <a:gd name="connsiteY23" fmla="*/ 57591 h 165070"/>
                <a:gd name="connsiteX24" fmla="*/ 23085 w 164881"/>
                <a:gd name="connsiteY24" fmla="*/ 52162 h 165070"/>
                <a:gd name="connsiteX25" fmla="*/ 23085 w 164881"/>
                <a:gd name="connsiteY25" fmla="*/ 50447 h 165070"/>
                <a:gd name="connsiteX26" fmla="*/ 19466 w 164881"/>
                <a:gd name="connsiteY26" fmla="*/ 42827 h 165070"/>
                <a:gd name="connsiteX27" fmla="*/ 21752 w 164881"/>
                <a:gd name="connsiteY27" fmla="*/ 26920 h 165070"/>
                <a:gd name="connsiteX28" fmla="*/ 31277 w 164881"/>
                <a:gd name="connsiteY28" fmla="*/ 17395 h 165070"/>
                <a:gd name="connsiteX29" fmla="*/ 46993 w 164881"/>
                <a:gd name="connsiteY29" fmla="*/ 16157 h 165070"/>
                <a:gd name="connsiteX30" fmla="*/ 54232 w 164881"/>
                <a:gd name="connsiteY30" fmla="*/ 20443 h 165070"/>
                <a:gd name="connsiteX31" fmla="*/ 56328 w 164881"/>
                <a:gd name="connsiteY31" fmla="*/ 20919 h 165070"/>
                <a:gd name="connsiteX32" fmla="*/ 62138 w 164881"/>
                <a:gd name="connsiteY32" fmla="*/ 18824 h 165070"/>
                <a:gd name="connsiteX33" fmla="*/ 63281 w 164881"/>
                <a:gd name="connsiteY33" fmla="*/ 17776 h 165070"/>
                <a:gd name="connsiteX34" fmla="*/ 66138 w 164881"/>
                <a:gd name="connsiteY34" fmla="*/ 9394 h 165070"/>
                <a:gd name="connsiteX35" fmla="*/ 79378 w 164881"/>
                <a:gd name="connsiteY35" fmla="*/ -131 h 165070"/>
                <a:gd name="connsiteX36" fmla="*/ 92808 w 164881"/>
                <a:gd name="connsiteY36" fmla="*/ 631 h 165070"/>
                <a:gd name="connsiteX37" fmla="*/ 104238 w 164881"/>
                <a:gd name="connsiteY37" fmla="*/ 10156 h 165070"/>
                <a:gd name="connsiteX38" fmla="*/ 105858 w 164881"/>
                <a:gd name="connsiteY38" fmla="*/ 16729 h 165070"/>
                <a:gd name="connsiteX39" fmla="*/ 106524 w 164881"/>
                <a:gd name="connsiteY39" fmla="*/ 19396 h 165070"/>
                <a:gd name="connsiteX40" fmla="*/ 107572 w 164881"/>
                <a:gd name="connsiteY40" fmla="*/ 20348 h 165070"/>
                <a:gd name="connsiteX41" fmla="*/ 113287 w 164881"/>
                <a:gd name="connsiteY41" fmla="*/ 23110 h 165070"/>
                <a:gd name="connsiteX42" fmla="*/ 114525 w 164881"/>
                <a:gd name="connsiteY42" fmla="*/ 23110 h 165070"/>
                <a:gd name="connsiteX43" fmla="*/ 119955 w 164881"/>
                <a:gd name="connsiteY43" fmla="*/ 20539 h 165070"/>
                <a:gd name="connsiteX44" fmla="*/ 122431 w 164881"/>
                <a:gd name="connsiteY44" fmla="*/ 19300 h 165070"/>
                <a:gd name="connsiteX45" fmla="*/ 138528 w 164881"/>
                <a:gd name="connsiteY45" fmla="*/ 21872 h 165070"/>
                <a:gd name="connsiteX46" fmla="*/ 147387 w 164881"/>
                <a:gd name="connsiteY46" fmla="*/ 31397 h 165070"/>
                <a:gd name="connsiteX47" fmla="*/ 148625 w 164881"/>
                <a:gd name="connsiteY47" fmla="*/ 47018 h 165070"/>
                <a:gd name="connsiteX48" fmla="*/ 143672 w 164881"/>
                <a:gd name="connsiteY48" fmla="*/ 55400 h 165070"/>
                <a:gd name="connsiteX49" fmla="*/ 146148 w 164881"/>
                <a:gd name="connsiteY49" fmla="*/ 61877 h 165070"/>
                <a:gd name="connsiteX50" fmla="*/ 147387 w 164881"/>
                <a:gd name="connsiteY50" fmla="*/ 63496 h 165070"/>
                <a:gd name="connsiteX51" fmla="*/ 155768 w 164881"/>
                <a:gd name="connsiteY51" fmla="*/ 66354 h 165070"/>
                <a:gd name="connsiteX52" fmla="*/ 164817 w 164881"/>
                <a:gd name="connsiteY52" fmla="*/ 78927 h 165070"/>
                <a:gd name="connsiteX53" fmla="*/ 164246 w 164881"/>
                <a:gd name="connsiteY53" fmla="*/ 92357 h 165070"/>
                <a:gd name="connsiteX54" fmla="*/ 153864 w 164881"/>
                <a:gd name="connsiteY54" fmla="*/ 104358 h 165070"/>
                <a:gd name="connsiteX55" fmla="*/ 145672 w 164881"/>
                <a:gd name="connsiteY55" fmla="*/ 106454 h 165070"/>
                <a:gd name="connsiteX56" fmla="*/ 144529 w 164881"/>
                <a:gd name="connsiteY56" fmla="*/ 107502 h 165070"/>
                <a:gd name="connsiteX57" fmla="*/ 141672 w 164881"/>
                <a:gd name="connsiteY57" fmla="*/ 113693 h 165070"/>
                <a:gd name="connsiteX58" fmla="*/ 141672 w 164881"/>
                <a:gd name="connsiteY58" fmla="*/ 115122 h 165070"/>
                <a:gd name="connsiteX59" fmla="*/ 145482 w 164881"/>
                <a:gd name="connsiteY59" fmla="*/ 122837 h 165070"/>
                <a:gd name="connsiteX60" fmla="*/ 142815 w 164881"/>
                <a:gd name="connsiteY60" fmla="*/ 138553 h 165070"/>
                <a:gd name="connsiteX61" fmla="*/ 133290 w 164881"/>
                <a:gd name="connsiteY61" fmla="*/ 147412 h 165070"/>
                <a:gd name="connsiteX62" fmla="*/ 124526 w 164881"/>
                <a:gd name="connsiteY62" fmla="*/ 150936 h 165070"/>
                <a:gd name="connsiteX63" fmla="*/ 121383 w 164881"/>
                <a:gd name="connsiteY63" fmla="*/ 150174 h 165070"/>
                <a:gd name="connsiteX64" fmla="*/ 117668 w 164881"/>
                <a:gd name="connsiteY64" fmla="*/ 148745 h 165070"/>
                <a:gd name="connsiteX65" fmla="*/ 112334 w 164881"/>
                <a:gd name="connsiteY65" fmla="*/ 145602 h 165070"/>
                <a:gd name="connsiteX66" fmla="*/ 110239 w 164881"/>
                <a:gd name="connsiteY66" fmla="*/ 144268 h 165070"/>
                <a:gd name="connsiteX67" fmla="*/ 108810 w 164881"/>
                <a:gd name="connsiteY67" fmla="*/ 144268 h 165070"/>
                <a:gd name="connsiteX68" fmla="*/ 102238 w 164881"/>
                <a:gd name="connsiteY68" fmla="*/ 146745 h 165070"/>
                <a:gd name="connsiteX69" fmla="*/ 101095 w 164881"/>
                <a:gd name="connsiteY69" fmla="*/ 147697 h 165070"/>
                <a:gd name="connsiteX70" fmla="*/ 98428 w 164881"/>
                <a:gd name="connsiteY70" fmla="*/ 155413 h 165070"/>
                <a:gd name="connsiteX71" fmla="*/ 85855 w 164881"/>
                <a:gd name="connsiteY71" fmla="*/ 164938 h 165070"/>
                <a:gd name="connsiteX72" fmla="*/ 74330 w 164881"/>
                <a:gd name="connsiteY72" fmla="*/ 150269 h 165070"/>
                <a:gd name="connsiteX73" fmla="*/ 85283 w 164881"/>
                <a:gd name="connsiteY73" fmla="*/ 150269 h 165070"/>
                <a:gd name="connsiteX74" fmla="*/ 87855 w 164881"/>
                <a:gd name="connsiteY74" fmla="*/ 142840 h 165070"/>
                <a:gd name="connsiteX75" fmla="*/ 97380 w 164881"/>
                <a:gd name="connsiteY75" fmla="*/ 133315 h 165070"/>
                <a:gd name="connsiteX76" fmla="*/ 103667 w 164881"/>
                <a:gd name="connsiteY76" fmla="*/ 131029 h 165070"/>
                <a:gd name="connsiteX77" fmla="*/ 117478 w 164881"/>
                <a:gd name="connsiteY77" fmla="*/ 132172 h 165070"/>
                <a:gd name="connsiteX78" fmla="*/ 119669 w 164881"/>
                <a:gd name="connsiteY78" fmla="*/ 133505 h 165070"/>
                <a:gd name="connsiteX79" fmla="*/ 124336 w 164881"/>
                <a:gd name="connsiteY79" fmla="*/ 136267 h 165070"/>
                <a:gd name="connsiteX80" fmla="*/ 132432 w 164881"/>
                <a:gd name="connsiteY80" fmla="*/ 128933 h 165070"/>
                <a:gd name="connsiteX81" fmla="*/ 128813 w 164881"/>
                <a:gd name="connsiteY81" fmla="*/ 121408 h 165070"/>
                <a:gd name="connsiteX82" fmla="*/ 128813 w 164881"/>
                <a:gd name="connsiteY82" fmla="*/ 107978 h 165070"/>
                <a:gd name="connsiteX83" fmla="*/ 131766 w 164881"/>
                <a:gd name="connsiteY83" fmla="*/ 101596 h 165070"/>
                <a:gd name="connsiteX84" fmla="*/ 142338 w 164881"/>
                <a:gd name="connsiteY84" fmla="*/ 92643 h 165070"/>
                <a:gd name="connsiteX85" fmla="*/ 150244 w 164881"/>
                <a:gd name="connsiteY85" fmla="*/ 90738 h 165070"/>
                <a:gd name="connsiteX86" fmla="*/ 150720 w 164881"/>
                <a:gd name="connsiteY86" fmla="*/ 79784 h 165070"/>
                <a:gd name="connsiteX87" fmla="*/ 143100 w 164881"/>
                <a:gd name="connsiteY87" fmla="*/ 77117 h 165070"/>
                <a:gd name="connsiteX88" fmla="*/ 132908 w 164881"/>
                <a:gd name="connsiteY88" fmla="*/ 66830 h 165070"/>
                <a:gd name="connsiteX89" fmla="*/ 130718 w 164881"/>
                <a:gd name="connsiteY89" fmla="*/ 61210 h 165070"/>
                <a:gd name="connsiteX90" fmla="*/ 131480 w 164881"/>
                <a:gd name="connsiteY90" fmla="*/ 48351 h 165070"/>
                <a:gd name="connsiteX91" fmla="*/ 136242 w 164881"/>
                <a:gd name="connsiteY91" fmla="*/ 40160 h 165070"/>
                <a:gd name="connsiteX92" fmla="*/ 128622 w 164881"/>
                <a:gd name="connsiteY92" fmla="*/ 31873 h 165070"/>
                <a:gd name="connsiteX93" fmla="*/ 126432 w 164881"/>
                <a:gd name="connsiteY93" fmla="*/ 33397 h 165070"/>
                <a:gd name="connsiteX94" fmla="*/ 120812 w 164881"/>
                <a:gd name="connsiteY94" fmla="*/ 36064 h 165070"/>
                <a:gd name="connsiteX95" fmla="*/ 107763 w 164881"/>
                <a:gd name="connsiteY95" fmla="*/ 36064 h 165070"/>
                <a:gd name="connsiteX96" fmla="*/ 101571 w 164881"/>
                <a:gd name="connsiteY96" fmla="*/ 33207 h 165070"/>
                <a:gd name="connsiteX97" fmla="*/ 92904 w 164881"/>
                <a:gd name="connsiteY97" fmla="*/ 22729 h 165070"/>
                <a:gd name="connsiteX98" fmla="*/ 92237 w 164881"/>
                <a:gd name="connsiteY98" fmla="*/ 20062 h 165070"/>
                <a:gd name="connsiteX99" fmla="*/ 90808 w 164881"/>
                <a:gd name="connsiteY99" fmla="*/ 14347 h 165070"/>
                <a:gd name="connsiteX100" fmla="*/ 79854 w 164881"/>
                <a:gd name="connsiteY100" fmla="*/ 13871 h 165070"/>
                <a:gd name="connsiteX101" fmla="*/ 76997 w 164881"/>
                <a:gd name="connsiteY101" fmla="*/ 21967 h 165070"/>
                <a:gd name="connsiteX102" fmla="*/ 67472 w 164881"/>
                <a:gd name="connsiteY102" fmla="*/ 31492 h 165070"/>
                <a:gd name="connsiteX103" fmla="*/ 61471 w 164881"/>
                <a:gd name="connsiteY103" fmla="*/ 33683 h 165070"/>
                <a:gd name="connsiteX104" fmla="*/ 47850 w 164881"/>
                <a:gd name="connsiteY104" fmla="*/ 32445 h 165070"/>
                <a:gd name="connsiteX105" fmla="*/ 40421 w 164881"/>
                <a:gd name="connsiteY105" fmla="*/ 27968 h 165070"/>
                <a:gd name="connsiteX106" fmla="*/ 32420 w 164881"/>
                <a:gd name="connsiteY106" fmla="*/ 35493 h 165070"/>
                <a:gd name="connsiteX107" fmla="*/ 35944 w 164881"/>
                <a:gd name="connsiteY107" fmla="*/ 42827 h 165070"/>
                <a:gd name="connsiteX108" fmla="*/ 35944 w 164881"/>
                <a:gd name="connsiteY108" fmla="*/ 57591 h 165070"/>
                <a:gd name="connsiteX109" fmla="*/ 33753 w 164881"/>
                <a:gd name="connsiteY109" fmla="*/ 62258 h 165070"/>
                <a:gd name="connsiteX110" fmla="*/ 22609 w 164881"/>
                <a:gd name="connsiteY110" fmla="*/ 71783 h 165070"/>
                <a:gd name="connsiteX111" fmla="*/ 14417 w 164881"/>
                <a:gd name="connsiteY111" fmla="*/ 73879 h 165070"/>
                <a:gd name="connsiteX112" fmla="*/ 14417 w 164881"/>
                <a:gd name="connsiteY112" fmla="*/ 84737 h 165070"/>
                <a:gd name="connsiteX113" fmla="*/ 21942 w 164881"/>
                <a:gd name="connsiteY113" fmla="*/ 87309 h 165070"/>
                <a:gd name="connsiteX114" fmla="*/ 32229 w 164881"/>
                <a:gd name="connsiteY114" fmla="*/ 97786 h 165070"/>
                <a:gd name="connsiteX115" fmla="*/ 34325 w 164881"/>
                <a:gd name="connsiteY115" fmla="*/ 103597 h 165070"/>
                <a:gd name="connsiteX116" fmla="*/ 34325 w 164881"/>
                <a:gd name="connsiteY116" fmla="*/ 115407 h 165070"/>
                <a:gd name="connsiteX117" fmla="*/ 33658 w 164881"/>
                <a:gd name="connsiteY117" fmla="*/ 116455 h 165070"/>
                <a:gd name="connsiteX118" fmla="*/ 29086 w 164881"/>
                <a:gd name="connsiteY118" fmla="*/ 124266 h 165070"/>
                <a:gd name="connsiteX119" fmla="*/ 36420 w 164881"/>
                <a:gd name="connsiteY119" fmla="*/ 132362 h 165070"/>
                <a:gd name="connsiteX120" fmla="*/ 37182 w 164881"/>
                <a:gd name="connsiteY120" fmla="*/ 132362 h 165070"/>
                <a:gd name="connsiteX121" fmla="*/ 43469 w 164881"/>
                <a:gd name="connsiteY121" fmla="*/ 129314 h 165070"/>
                <a:gd name="connsiteX122" fmla="*/ 57851 w 164881"/>
                <a:gd name="connsiteY122" fmla="*/ 129314 h 165070"/>
                <a:gd name="connsiteX123" fmla="*/ 61376 w 164881"/>
                <a:gd name="connsiteY123" fmla="*/ 130933 h 165070"/>
                <a:gd name="connsiteX124" fmla="*/ 63852 w 164881"/>
                <a:gd name="connsiteY124" fmla="*/ 132076 h 165070"/>
                <a:gd name="connsiteX125" fmla="*/ 72711 w 164881"/>
                <a:gd name="connsiteY125" fmla="*/ 142744 h 165070"/>
                <a:gd name="connsiteX126" fmla="*/ 123765 w 164881"/>
                <a:gd name="connsiteY126" fmla="*/ 137124 h 165070"/>
                <a:gd name="connsiteX127" fmla="*/ 123765 w 164881"/>
                <a:gd name="connsiteY127" fmla="*/ 137124 h 165070"/>
                <a:gd name="connsiteX128" fmla="*/ 82617 w 164881"/>
                <a:gd name="connsiteY128" fmla="*/ 116455 h 165070"/>
                <a:gd name="connsiteX129" fmla="*/ 48584 w 164881"/>
                <a:gd name="connsiteY129" fmla="*/ 82098 h 165070"/>
                <a:gd name="connsiteX130" fmla="*/ 58328 w 164881"/>
                <a:gd name="connsiteY130" fmla="*/ 58353 h 165070"/>
                <a:gd name="connsiteX131" fmla="*/ 82521 w 164881"/>
                <a:gd name="connsiteY131" fmla="*/ 48161 h 165070"/>
                <a:gd name="connsiteX132" fmla="*/ 82521 w 164881"/>
                <a:gd name="connsiteY132" fmla="*/ 48161 h 165070"/>
                <a:gd name="connsiteX133" fmla="*/ 116621 w 164881"/>
                <a:gd name="connsiteY133" fmla="*/ 82070 h 165070"/>
                <a:gd name="connsiteX134" fmla="*/ 116621 w 164881"/>
                <a:gd name="connsiteY134" fmla="*/ 82070 h 165070"/>
                <a:gd name="connsiteX135" fmla="*/ 82712 w 164881"/>
                <a:gd name="connsiteY135" fmla="*/ 116455 h 165070"/>
                <a:gd name="connsiteX136" fmla="*/ 82617 w 164881"/>
                <a:gd name="connsiteY136" fmla="*/ 62449 h 165070"/>
                <a:gd name="connsiteX137" fmla="*/ 82617 w 164881"/>
                <a:gd name="connsiteY137" fmla="*/ 62449 h 165070"/>
                <a:gd name="connsiteX138" fmla="*/ 68520 w 164881"/>
                <a:gd name="connsiteY138" fmla="*/ 68354 h 165070"/>
                <a:gd name="connsiteX139" fmla="*/ 62805 w 164881"/>
                <a:gd name="connsiteY139" fmla="*/ 82451 h 165070"/>
                <a:gd name="connsiteX140" fmla="*/ 68710 w 164881"/>
                <a:gd name="connsiteY140" fmla="*/ 96453 h 165070"/>
                <a:gd name="connsiteX141" fmla="*/ 82807 w 164881"/>
                <a:gd name="connsiteY141" fmla="*/ 102168 h 165070"/>
                <a:gd name="connsiteX142" fmla="*/ 102524 w 164881"/>
                <a:gd name="connsiteY142" fmla="*/ 82165 h 165070"/>
                <a:gd name="connsiteX143" fmla="*/ 102524 w 164881"/>
                <a:gd name="connsiteY143" fmla="*/ 82165 h 165070"/>
                <a:gd name="connsiteX144" fmla="*/ 82712 w 164881"/>
                <a:gd name="connsiteY144" fmla="*/ 62449 h 16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64881" h="165070">
                  <a:moveTo>
                    <a:pt x="85855" y="164938"/>
                  </a:moveTo>
                  <a:lnTo>
                    <a:pt x="85855" y="164938"/>
                  </a:lnTo>
                  <a:cubicBezTo>
                    <a:pt x="81474" y="164938"/>
                    <a:pt x="77092" y="164938"/>
                    <a:pt x="72711" y="164461"/>
                  </a:cubicBezTo>
                  <a:cubicBezTo>
                    <a:pt x="67158" y="164109"/>
                    <a:pt x="62424" y="160289"/>
                    <a:pt x="60900" y="154936"/>
                  </a:cubicBezTo>
                  <a:cubicBezTo>
                    <a:pt x="60138" y="152079"/>
                    <a:pt x="59375" y="149221"/>
                    <a:pt x="58709" y="146268"/>
                  </a:cubicBezTo>
                  <a:cubicBezTo>
                    <a:pt x="58709" y="146268"/>
                    <a:pt x="58709" y="145697"/>
                    <a:pt x="57661" y="145221"/>
                  </a:cubicBezTo>
                  <a:lnTo>
                    <a:pt x="55280" y="144173"/>
                  </a:lnTo>
                  <a:lnTo>
                    <a:pt x="51375" y="142268"/>
                  </a:lnTo>
                  <a:cubicBezTo>
                    <a:pt x="50851" y="141944"/>
                    <a:pt x="50184" y="141944"/>
                    <a:pt x="49660" y="142268"/>
                  </a:cubicBezTo>
                  <a:lnTo>
                    <a:pt x="43183" y="145411"/>
                  </a:lnTo>
                  <a:lnTo>
                    <a:pt x="42231" y="145888"/>
                  </a:lnTo>
                  <a:cubicBezTo>
                    <a:pt x="37011" y="148593"/>
                    <a:pt x="30648" y="147583"/>
                    <a:pt x="26514" y="143411"/>
                  </a:cubicBezTo>
                  <a:cubicBezTo>
                    <a:pt x="23466" y="140268"/>
                    <a:pt x="20514" y="137029"/>
                    <a:pt x="17751" y="133886"/>
                  </a:cubicBezTo>
                  <a:cubicBezTo>
                    <a:pt x="13703" y="129352"/>
                    <a:pt x="13236" y="122656"/>
                    <a:pt x="16608" y="117598"/>
                  </a:cubicBezTo>
                  <a:lnTo>
                    <a:pt x="21180" y="109978"/>
                  </a:lnTo>
                  <a:lnTo>
                    <a:pt x="21180" y="109978"/>
                  </a:lnTo>
                  <a:cubicBezTo>
                    <a:pt x="20266" y="108073"/>
                    <a:pt x="19494" y="106102"/>
                    <a:pt x="18894" y="104073"/>
                  </a:cubicBezTo>
                  <a:cubicBezTo>
                    <a:pt x="18228" y="102073"/>
                    <a:pt x="17942" y="101977"/>
                    <a:pt x="17466" y="101882"/>
                  </a:cubicBezTo>
                  <a:lnTo>
                    <a:pt x="9465" y="99120"/>
                  </a:lnTo>
                  <a:cubicBezTo>
                    <a:pt x="3731" y="97443"/>
                    <a:pt x="-175" y="92138"/>
                    <a:pt x="-60" y="86166"/>
                  </a:cubicBezTo>
                  <a:cubicBezTo>
                    <a:pt x="-60" y="81880"/>
                    <a:pt x="-60" y="77498"/>
                    <a:pt x="416" y="73212"/>
                  </a:cubicBezTo>
                  <a:cubicBezTo>
                    <a:pt x="730" y="67287"/>
                    <a:pt x="4921" y="62277"/>
                    <a:pt x="10703" y="60924"/>
                  </a:cubicBezTo>
                  <a:lnTo>
                    <a:pt x="19180" y="58829"/>
                  </a:lnTo>
                  <a:cubicBezTo>
                    <a:pt x="19751" y="58829"/>
                    <a:pt x="20133" y="58829"/>
                    <a:pt x="20514" y="57591"/>
                  </a:cubicBezTo>
                  <a:lnTo>
                    <a:pt x="23085" y="52162"/>
                  </a:lnTo>
                  <a:cubicBezTo>
                    <a:pt x="23657" y="51209"/>
                    <a:pt x="23085" y="50828"/>
                    <a:pt x="23085" y="50447"/>
                  </a:cubicBezTo>
                  <a:lnTo>
                    <a:pt x="19466" y="42827"/>
                  </a:lnTo>
                  <a:cubicBezTo>
                    <a:pt x="16551" y="37617"/>
                    <a:pt x="17494" y="31102"/>
                    <a:pt x="21752" y="26920"/>
                  </a:cubicBezTo>
                  <a:cubicBezTo>
                    <a:pt x="24895" y="23777"/>
                    <a:pt x="28229" y="20729"/>
                    <a:pt x="31277" y="17395"/>
                  </a:cubicBezTo>
                  <a:cubicBezTo>
                    <a:pt x="35630" y="13471"/>
                    <a:pt x="42078" y="12966"/>
                    <a:pt x="46993" y="16157"/>
                  </a:cubicBezTo>
                  <a:lnTo>
                    <a:pt x="54232" y="20443"/>
                  </a:lnTo>
                  <a:cubicBezTo>
                    <a:pt x="55184" y="21110"/>
                    <a:pt x="55375" y="21205"/>
                    <a:pt x="56328" y="20919"/>
                  </a:cubicBezTo>
                  <a:lnTo>
                    <a:pt x="62138" y="18824"/>
                  </a:lnTo>
                  <a:cubicBezTo>
                    <a:pt x="63090" y="18824"/>
                    <a:pt x="63186" y="18157"/>
                    <a:pt x="63281" y="17776"/>
                  </a:cubicBezTo>
                  <a:lnTo>
                    <a:pt x="66138" y="9394"/>
                  </a:lnTo>
                  <a:cubicBezTo>
                    <a:pt x="67958" y="3632"/>
                    <a:pt x="73339" y="-245"/>
                    <a:pt x="79378" y="-131"/>
                  </a:cubicBezTo>
                  <a:cubicBezTo>
                    <a:pt x="83855" y="-131"/>
                    <a:pt x="88332" y="-131"/>
                    <a:pt x="92808" y="631"/>
                  </a:cubicBezTo>
                  <a:cubicBezTo>
                    <a:pt x="98257" y="1060"/>
                    <a:pt x="102838" y="4879"/>
                    <a:pt x="104238" y="10156"/>
                  </a:cubicBezTo>
                  <a:cubicBezTo>
                    <a:pt x="104810" y="12347"/>
                    <a:pt x="105381" y="14538"/>
                    <a:pt x="105858" y="16729"/>
                  </a:cubicBezTo>
                  <a:lnTo>
                    <a:pt x="106524" y="19396"/>
                  </a:lnTo>
                  <a:cubicBezTo>
                    <a:pt x="106524" y="19396"/>
                    <a:pt x="106524" y="19967"/>
                    <a:pt x="107572" y="20348"/>
                  </a:cubicBezTo>
                  <a:lnTo>
                    <a:pt x="113287" y="23110"/>
                  </a:lnTo>
                  <a:cubicBezTo>
                    <a:pt x="114049" y="23110"/>
                    <a:pt x="114335" y="23110"/>
                    <a:pt x="114525" y="23110"/>
                  </a:cubicBezTo>
                  <a:lnTo>
                    <a:pt x="119955" y="20539"/>
                  </a:lnTo>
                  <a:lnTo>
                    <a:pt x="122431" y="19300"/>
                  </a:lnTo>
                  <a:cubicBezTo>
                    <a:pt x="127756" y="16357"/>
                    <a:pt x="134385" y="17424"/>
                    <a:pt x="138528" y="21872"/>
                  </a:cubicBezTo>
                  <a:cubicBezTo>
                    <a:pt x="141652" y="24882"/>
                    <a:pt x="144605" y="28063"/>
                    <a:pt x="147387" y="31397"/>
                  </a:cubicBezTo>
                  <a:cubicBezTo>
                    <a:pt x="151225" y="35750"/>
                    <a:pt x="151730" y="42113"/>
                    <a:pt x="148625" y="47018"/>
                  </a:cubicBezTo>
                  <a:lnTo>
                    <a:pt x="143672" y="55400"/>
                  </a:lnTo>
                  <a:lnTo>
                    <a:pt x="146148" y="61877"/>
                  </a:lnTo>
                  <a:cubicBezTo>
                    <a:pt x="146625" y="63210"/>
                    <a:pt x="146910" y="63306"/>
                    <a:pt x="147387" y="63496"/>
                  </a:cubicBezTo>
                  <a:lnTo>
                    <a:pt x="155768" y="66354"/>
                  </a:lnTo>
                  <a:cubicBezTo>
                    <a:pt x="161217" y="68106"/>
                    <a:pt x="164884" y="73202"/>
                    <a:pt x="164817" y="78927"/>
                  </a:cubicBezTo>
                  <a:cubicBezTo>
                    <a:pt x="164817" y="83432"/>
                    <a:pt x="164627" y="87909"/>
                    <a:pt x="164246" y="92357"/>
                  </a:cubicBezTo>
                  <a:cubicBezTo>
                    <a:pt x="163865" y="98234"/>
                    <a:pt x="159617" y="103130"/>
                    <a:pt x="153864" y="104358"/>
                  </a:cubicBezTo>
                  <a:lnTo>
                    <a:pt x="145672" y="106454"/>
                  </a:lnTo>
                  <a:cubicBezTo>
                    <a:pt x="145672" y="106454"/>
                    <a:pt x="145005" y="106454"/>
                    <a:pt x="144529" y="107502"/>
                  </a:cubicBezTo>
                  <a:lnTo>
                    <a:pt x="141672" y="113693"/>
                  </a:lnTo>
                  <a:cubicBezTo>
                    <a:pt x="141672" y="114550"/>
                    <a:pt x="141672" y="114836"/>
                    <a:pt x="141672" y="115122"/>
                  </a:cubicBezTo>
                  <a:lnTo>
                    <a:pt x="145482" y="122837"/>
                  </a:lnTo>
                  <a:cubicBezTo>
                    <a:pt x="148234" y="128076"/>
                    <a:pt x="147139" y="134515"/>
                    <a:pt x="142815" y="138553"/>
                  </a:cubicBezTo>
                  <a:cubicBezTo>
                    <a:pt x="139767" y="141601"/>
                    <a:pt x="136528" y="144554"/>
                    <a:pt x="133290" y="147412"/>
                  </a:cubicBezTo>
                  <a:cubicBezTo>
                    <a:pt x="130937" y="149678"/>
                    <a:pt x="127794" y="150945"/>
                    <a:pt x="124526" y="150936"/>
                  </a:cubicBezTo>
                  <a:lnTo>
                    <a:pt x="121383" y="150174"/>
                  </a:lnTo>
                  <a:cubicBezTo>
                    <a:pt x="120088" y="149859"/>
                    <a:pt x="118840" y="149383"/>
                    <a:pt x="117668" y="148745"/>
                  </a:cubicBezTo>
                  <a:cubicBezTo>
                    <a:pt x="115859" y="147792"/>
                    <a:pt x="114144" y="146649"/>
                    <a:pt x="112334" y="145602"/>
                  </a:cubicBezTo>
                  <a:lnTo>
                    <a:pt x="110239" y="144268"/>
                  </a:lnTo>
                  <a:cubicBezTo>
                    <a:pt x="110239" y="144268"/>
                    <a:pt x="109667" y="144268"/>
                    <a:pt x="108810" y="144268"/>
                  </a:cubicBezTo>
                  <a:lnTo>
                    <a:pt x="102238" y="146745"/>
                  </a:lnTo>
                  <a:cubicBezTo>
                    <a:pt x="101286" y="146745"/>
                    <a:pt x="101190" y="147316"/>
                    <a:pt x="101095" y="147697"/>
                  </a:cubicBezTo>
                  <a:lnTo>
                    <a:pt x="98428" y="155413"/>
                  </a:lnTo>
                  <a:cubicBezTo>
                    <a:pt x="96790" y="161013"/>
                    <a:pt x="91684" y="164880"/>
                    <a:pt x="85855" y="164938"/>
                  </a:cubicBezTo>
                  <a:close/>
                  <a:moveTo>
                    <a:pt x="74330" y="150269"/>
                  </a:moveTo>
                  <a:lnTo>
                    <a:pt x="85283" y="150269"/>
                  </a:lnTo>
                  <a:lnTo>
                    <a:pt x="87855" y="142840"/>
                  </a:lnTo>
                  <a:cubicBezTo>
                    <a:pt x="89370" y="138353"/>
                    <a:pt x="92894" y="134829"/>
                    <a:pt x="97380" y="133315"/>
                  </a:cubicBezTo>
                  <a:lnTo>
                    <a:pt x="103667" y="131029"/>
                  </a:lnTo>
                  <a:cubicBezTo>
                    <a:pt x="108191" y="129190"/>
                    <a:pt x="113316" y="129609"/>
                    <a:pt x="117478" y="132172"/>
                  </a:cubicBezTo>
                  <a:lnTo>
                    <a:pt x="119669" y="133505"/>
                  </a:lnTo>
                  <a:cubicBezTo>
                    <a:pt x="121193" y="134457"/>
                    <a:pt x="122717" y="135410"/>
                    <a:pt x="124336" y="136267"/>
                  </a:cubicBezTo>
                  <a:cubicBezTo>
                    <a:pt x="127384" y="133696"/>
                    <a:pt x="129956" y="131314"/>
                    <a:pt x="132432" y="128933"/>
                  </a:cubicBezTo>
                  <a:lnTo>
                    <a:pt x="128813" y="121408"/>
                  </a:lnTo>
                  <a:cubicBezTo>
                    <a:pt x="126765" y="117170"/>
                    <a:pt x="126765" y="112217"/>
                    <a:pt x="128813" y="107978"/>
                  </a:cubicBezTo>
                  <a:lnTo>
                    <a:pt x="131766" y="101596"/>
                  </a:lnTo>
                  <a:cubicBezTo>
                    <a:pt x="133709" y="97139"/>
                    <a:pt x="137614" y="93834"/>
                    <a:pt x="142338" y="92643"/>
                  </a:cubicBezTo>
                  <a:lnTo>
                    <a:pt x="150244" y="90738"/>
                  </a:lnTo>
                  <a:cubicBezTo>
                    <a:pt x="150244" y="87023"/>
                    <a:pt x="150244" y="83404"/>
                    <a:pt x="150720" y="79784"/>
                  </a:cubicBezTo>
                  <a:lnTo>
                    <a:pt x="143100" y="77117"/>
                  </a:lnTo>
                  <a:cubicBezTo>
                    <a:pt x="138214" y="75583"/>
                    <a:pt x="134404" y="71726"/>
                    <a:pt x="132908" y="66830"/>
                  </a:cubicBezTo>
                  <a:lnTo>
                    <a:pt x="130718" y="61210"/>
                  </a:lnTo>
                  <a:cubicBezTo>
                    <a:pt x="128594" y="57105"/>
                    <a:pt x="128879" y="52171"/>
                    <a:pt x="131480" y="48351"/>
                  </a:cubicBezTo>
                  <a:lnTo>
                    <a:pt x="136242" y="40160"/>
                  </a:lnTo>
                  <a:cubicBezTo>
                    <a:pt x="133861" y="37398"/>
                    <a:pt x="131289" y="34540"/>
                    <a:pt x="128622" y="31873"/>
                  </a:cubicBezTo>
                  <a:lnTo>
                    <a:pt x="126432" y="33397"/>
                  </a:lnTo>
                  <a:lnTo>
                    <a:pt x="120812" y="36064"/>
                  </a:lnTo>
                  <a:cubicBezTo>
                    <a:pt x="116678" y="38017"/>
                    <a:pt x="111896" y="38017"/>
                    <a:pt x="107763" y="36064"/>
                  </a:cubicBezTo>
                  <a:lnTo>
                    <a:pt x="101571" y="33207"/>
                  </a:lnTo>
                  <a:cubicBezTo>
                    <a:pt x="97237" y="31225"/>
                    <a:pt x="94037" y="27358"/>
                    <a:pt x="92904" y="22729"/>
                  </a:cubicBezTo>
                  <a:lnTo>
                    <a:pt x="92237" y="20062"/>
                  </a:lnTo>
                  <a:lnTo>
                    <a:pt x="90808" y="14347"/>
                  </a:lnTo>
                  <a:cubicBezTo>
                    <a:pt x="87093" y="14347"/>
                    <a:pt x="83474" y="13871"/>
                    <a:pt x="79854" y="13871"/>
                  </a:cubicBezTo>
                  <a:lnTo>
                    <a:pt x="76997" y="21967"/>
                  </a:lnTo>
                  <a:cubicBezTo>
                    <a:pt x="75435" y="26425"/>
                    <a:pt x="71930" y="29930"/>
                    <a:pt x="67472" y="31492"/>
                  </a:cubicBezTo>
                  <a:lnTo>
                    <a:pt x="61471" y="33683"/>
                  </a:lnTo>
                  <a:cubicBezTo>
                    <a:pt x="56985" y="35398"/>
                    <a:pt x="51956" y="34940"/>
                    <a:pt x="47850" y="32445"/>
                  </a:cubicBezTo>
                  <a:lnTo>
                    <a:pt x="40421" y="27968"/>
                  </a:lnTo>
                  <a:cubicBezTo>
                    <a:pt x="37658" y="30444"/>
                    <a:pt x="34992" y="32921"/>
                    <a:pt x="32420" y="35493"/>
                  </a:cubicBezTo>
                  <a:lnTo>
                    <a:pt x="35944" y="42827"/>
                  </a:lnTo>
                  <a:cubicBezTo>
                    <a:pt x="38421" y="47437"/>
                    <a:pt x="38421" y="52981"/>
                    <a:pt x="35944" y="57591"/>
                  </a:cubicBezTo>
                  <a:cubicBezTo>
                    <a:pt x="35182" y="59115"/>
                    <a:pt x="34420" y="60639"/>
                    <a:pt x="33753" y="62258"/>
                  </a:cubicBezTo>
                  <a:cubicBezTo>
                    <a:pt x="31772" y="67030"/>
                    <a:pt x="27629" y="70564"/>
                    <a:pt x="22609" y="71783"/>
                  </a:cubicBezTo>
                  <a:lnTo>
                    <a:pt x="14417" y="73879"/>
                  </a:lnTo>
                  <a:cubicBezTo>
                    <a:pt x="14417" y="77022"/>
                    <a:pt x="14417" y="80832"/>
                    <a:pt x="14417" y="84737"/>
                  </a:cubicBezTo>
                  <a:lnTo>
                    <a:pt x="21942" y="87309"/>
                  </a:lnTo>
                  <a:cubicBezTo>
                    <a:pt x="26857" y="88947"/>
                    <a:pt x="30686" y="92843"/>
                    <a:pt x="32229" y="97786"/>
                  </a:cubicBezTo>
                  <a:cubicBezTo>
                    <a:pt x="32801" y="99767"/>
                    <a:pt x="33506" y="101711"/>
                    <a:pt x="34325" y="103597"/>
                  </a:cubicBezTo>
                  <a:cubicBezTo>
                    <a:pt x="36430" y="107254"/>
                    <a:pt x="36430" y="111750"/>
                    <a:pt x="34325" y="115407"/>
                  </a:cubicBezTo>
                  <a:lnTo>
                    <a:pt x="33658" y="116455"/>
                  </a:lnTo>
                  <a:lnTo>
                    <a:pt x="29086" y="124266"/>
                  </a:lnTo>
                  <a:cubicBezTo>
                    <a:pt x="31277" y="126838"/>
                    <a:pt x="33849" y="129600"/>
                    <a:pt x="36420" y="132362"/>
                  </a:cubicBezTo>
                  <a:lnTo>
                    <a:pt x="37182" y="132362"/>
                  </a:lnTo>
                  <a:lnTo>
                    <a:pt x="43469" y="129314"/>
                  </a:lnTo>
                  <a:cubicBezTo>
                    <a:pt x="47965" y="126923"/>
                    <a:pt x="53356" y="126923"/>
                    <a:pt x="57851" y="129314"/>
                  </a:cubicBezTo>
                  <a:lnTo>
                    <a:pt x="61376" y="130933"/>
                  </a:lnTo>
                  <a:lnTo>
                    <a:pt x="63852" y="132076"/>
                  </a:lnTo>
                  <a:cubicBezTo>
                    <a:pt x="68319" y="134038"/>
                    <a:pt x="71596" y="137991"/>
                    <a:pt x="72711" y="142744"/>
                  </a:cubicBezTo>
                  <a:close/>
                  <a:moveTo>
                    <a:pt x="123765" y="137124"/>
                  </a:moveTo>
                  <a:lnTo>
                    <a:pt x="123765" y="137124"/>
                  </a:lnTo>
                  <a:close/>
                  <a:moveTo>
                    <a:pt x="82617" y="116455"/>
                  </a:moveTo>
                  <a:cubicBezTo>
                    <a:pt x="63728" y="116370"/>
                    <a:pt x="48498" y="100987"/>
                    <a:pt x="48584" y="82098"/>
                  </a:cubicBezTo>
                  <a:cubicBezTo>
                    <a:pt x="48622" y="73221"/>
                    <a:pt x="52117" y="64706"/>
                    <a:pt x="58328" y="58353"/>
                  </a:cubicBezTo>
                  <a:cubicBezTo>
                    <a:pt x="64729" y="51895"/>
                    <a:pt x="73425" y="48237"/>
                    <a:pt x="82521" y="48161"/>
                  </a:cubicBezTo>
                  <a:lnTo>
                    <a:pt x="82521" y="48161"/>
                  </a:lnTo>
                  <a:cubicBezTo>
                    <a:pt x="101257" y="48209"/>
                    <a:pt x="116469" y="63334"/>
                    <a:pt x="116621" y="82070"/>
                  </a:cubicBezTo>
                  <a:lnTo>
                    <a:pt x="116621" y="82070"/>
                  </a:lnTo>
                  <a:cubicBezTo>
                    <a:pt x="116725" y="100920"/>
                    <a:pt x="101562" y="116303"/>
                    <a:pt x="82712" y="116455"/>
                  </a:cubicBezTo>
                  <a:close/>
                  <a:moveTo>
                    <a:pt x="82617" y="62449"/>
                  </a:moveTo>
                  <a:lnTo>
                    <a:pt x="82617" y="62449"/>
                  </a:lnTo>
                  <a:cubicBezTo>
                    <a:pt x="77311" y="62429"/>
                    <a:pt x="72225" y="64563"/>
                    <a:pt x="68520" y="68354"/>
                  </a:cubicBezTo>
                  <a:cubicBezTo>
                    <a:pt x="64833" y="72116"/>
                    <a:pt x="62776" y="77184"/>
                    <a:pt x="62805" y="82451"/>
                  </a:cubicBezTo>
                  <a:cubicBezTo>
                    <a:pt x="62824" y="87718"/>
                    <a:pt x="64948" y="92767"/>
                    <a:pt x="68710" y="96453"/>
                  </a:cubicBezTo>
                  <a:cubicBezTo>
                    <a:pt x="72492" y="100101"/>
                    <a:pt x="77549" y="102149"/>
                    <a:pt x="82807" y="102168"/>
                  </a:cubicBezTo>
                  <a:cubicBezTo>
                    <a:pt x="93761" y="102063"/>
                    <a:pt x="102581" y="93119"/>
                    <a:pt x="102524" y="82165"/>
                  </a:cubicBezTo>
                  <a:lnTo>
                    <a:pt x="102524" y="82165"/>
                  </a:lnTo>
                  <a:cubicBezTo>
                    <a:pt x="102419" y="71278"/>
                    <a:pt x="93599" y="62496"/>
                    <a:pt x="82712" y="624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B957463-E7C7-32BF-6016-659C8E146BAC}"/>
              </a:ext>
            </a:extLst>
          </p:cNvPr>
          <p:cNvSpPr txBox="1"/>
          <p:nvPr/>
        </p:nvSpPr>
        <p:spPr>
          <a:xfrm rot="5400000">
            <a:off x="24342236" y="5411458"/>
            <a:ext cx="4360104" cy="289310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18200" dirty="0">
                <a:solidFill>
                  <a:schemeClr val="accent2"/>
                </a:solidFill>
                <a:latin typeface="UTM Raven" panose="02040603050506020204" pitchFamily="18" charset="0"/>
              </a:rPr>
              <a:t>STARTUP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7C18E0-14D4-32AC-BD57-04B473C16C7B}"/>
              </a:ext>
            </a:extLst>
          </p:cNvPr>
          <p:cNvSpPr txBox="1"/>
          <p:nvPr/>
        </p:nvSpPr>
        <p:spPr>
          <a:xfrm rot="5400000">
            <a:off x="25699411" y="6605638"/>
            <a:ext cx="3751347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4400" b="1" dirty="0">
                <a:solidFill>
                  <a:schemeClr val="accent5"/>
                </a:solidFill>
                <a:latin typeface="Segoe Script" panose="030B0504020000000003" pitchFamily="66" charset="0"/>
              </a:rPr>
              <a:t>5 steps lean</a:t>
            </a:r>
          </a:p>
        </p:txBody>
      </p:sp>
    </p:spTree>
    <p:extLst>
      <p:ext uri="{BB962C8B-B14F-4D97-AF65-F5344CB8AC3E}">
        <p14:creationId xmlns:p14="http://schemas.microsoft.com/office/powerpoint/2010/main" val="8188131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125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20BCF7-C2EB-6D91-B92B-EFA3C5A3C3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08B800D5-614E-84E4-3D89-0A38DFA45457}"/>
              </a:ext>
            </a:extLst>
          </p:cNvPr>
          <p:cNvGrpSpPr/>
          <p:nvPr/>
        </p:nvGrpSpPr>
        <p:grpSpPr>
          <a:xfrm>
            <a:off x="-3117837" y="0"/>
            <a:ext cx="5573620" cy="13716000"/>
            <a:chOff x="19502118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BD277526-C893-3359-0564-DB20E9FF8EA2}"/>
                </a:ext>
              </a:extLst>
            </p:cNvPr>
            <p:cNvSpPr/>
            <p:nvPr/>
          </p:nvSpPr>
          <p:spPr>
            <a:xfrm>
              <a:off x="19502118" y="0"/>
              <a:ext cx="4875530" cy="1371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81700BBB-D4D4-1F3A-C596-3D494A679539}"/>
                </a:ext>
              </a:extLst>
            </p:cNvPr>
            <p:cNvSpPr/>
            <p:nvPr/>
          </p:nvSpPr>
          <p:spPr>
            <a:xfrm rot="5400000">
              <a:off x="23789881" y="10838193"/>
              <a:ext cx="1873623" cy="6980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E94D047D-F5CA-A83A-C7B5-5D2BE72091AD}"/>
              </a:ext>
            </a:extLst>
          </p:cNvPr>
          <p:cNvSpPr txBox="1"/>
          <p:nvPr/>
        </p:nvSpPr>
        <p:spPr>
          <a:xfrm>
            <a:off x="-1560279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54" name="!!Main_Title">
            <a:extLst>
              <a:ext uri="{FF2B5EF4-FFF2-40B4-BE49-F238E27FC236}">
                <a16:creationId xmlns:a16="http://schemas.microsoft.com/office/drawing/2014/main" id="{537DAB0D-89F3-96F1-7FB7-BBFE498C72B9}"/>
              </a:ext>
            </a:extLst>
          </p:cNvPr>
          <p:cNvSpPr txBox="1"/>
          <p:nvPr/>
        </p:nvSpPr>
        <p:spPr>
          <a:xfrm>
            <a:off x="-3117837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TEST</a:t>
            </a:r>
          </a:p>
        </p:txBody>
      </p:sp>
      <p:sp>
        <p:nvSpPr>
          <p:cNvPr id="55" name="!!BodyText1">
            <a:extLst>
              <a:ext uri="{FF2B5EF4-FFF2-40B4-BE49-F238E27FC236}">
                <a16:creationId xmlns:a16="http://schemas.microsoft.com/office/drawing/2014/main" id="{FE351911-ABAD-EF32-5940-828F17E5F48E}"/>
              </a:ext>
            </a:extLst>
          </p:cNvPr>
          <p:cNvSpPr txBox="1"/>
          <p:nvPr/>
        </p:nvSpPr>
        <p:spPr>
          <a:xfrm>
            <a:off x="-2547607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Mang mẫu thử đến tay người dùng, thu thập phản hồi thực tế và điều chỉnh liên tục để cải thiện.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1" name="!!Main_Title">
            <a:extLst>
              <a:ext uri="{FF2B5EF4-FFF2-40B4-BE49-F238E27FC236}">
                <a16:creationId xmlns:a16="http://schemas.microsoft.com/office/drawing/2014/main" id="{6DEFCEF2-2731-00A1-5E75-BCF589CBE379}"/>
              </a:ext>
            </a:extLst>
          </p:cNvPr>
          <p:cNvSpPr txBox="1"/>
          <p:nvPr/>
        </p:nvSpPr>
        <p:spPr>
          <a:xfrm>
            <a:off x="-3117837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Kiểm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và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Điều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chỉnh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D187658-B422-C1DC-4BDC-7858C7210968}"/>
              </a:ext>
            </a:extLst>
          </p:cNvPr>
          <p:cNvGrpSpPr>
            <a:grpSpLocks noChangeAspect="1"/>
          </p:cNvGrpSpPr>
          <p:nvPr/>
        </p:nvGrpSpPr>
        <p:grpSpPr>
          <a:xfrm>
            <a:off x="-1078729" y="1252105"/>
            <a:ext cx="1132348" cy="1265906"/>
            <a:chOff x="7421913" y="3004118"/>
            <a:chExt cx="373374" cy="417413"/>
          </a:xfrm>
          <a:solidFill>
            <a:schemeClr val="bg2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0EF86D7-9ED9-5FBF-81E4-1238609E22E7}"/>
                </a:ext>
              </a:extLst>
            </p:cNvPr>
            <p:cNvSpPr/>
            <p:nvPr/>
          </p:nvSpPr>
          <p:spPr>
            <a:xfrm>
              <a:off x="7421913" y="3004118"/>
              <a:ext cx="373374" cy="417413"/>
            </a:xfrm>
            <a:custGeom>
              <a:avLst/>
              <a:gdLst>
                <a:gd name="connsiteX0" fmla="*/ 316752 w 373374"/>
                <a:gd name="connsiteY0" fmla="*/ 417296 h 417413"/>
                <a:gd name="connsiteX1" fmla="*/ 316323 w 373374"/>
                <a:gd name="connsiteY1" fmla="*/ 417296 h 417413"/>
                <a:gd name="connsiteX2" fmla="*/ 187474 w 373374"/>
                <a:gd name="connsiteY2" fmla="*/ 416509 h 417413"/>
                <a:gd name="connsiteX3" fmla="*/ 57122 w 373374"/>
                <a:gd name="connsiteY3" fmla="*/ 417296 h 417413"/>
                <a:gd name="connsiteX4" fmla="*/ -89 w 373374"/>
                <a:gd name="connsiteY4" fmla="*/ 360982 h 417413"/>
                <a:gd name="connsiteX5" fmla="*/ 8660 w 373374"/>
                <a:gd name="connsiteY5" fmla="*/ 330252 h 417413"/>
                <a:gd name="connsiteX6" fmla="*/ 121188 w 373374"/>
                <a:gd name="connsiteY6" fmla="*/ 152011 h 417413"/>
                <a:gd name="connsiteX7" fmla="*/ 121188 w 373374"/>
                <a:gd name="connsiteY7" fmla="*/ 41916 h 417413"/>
                <a:gd name="connsiteX8" fmla="*/ 108518 w 373374"/>
                <a:gd name="connsiteY8" fmla="*/ 41916 h 417413"/>
                <a:gd name="connsiteX9" fmla="*/ 87473 w 373374"/>
                <a:gd name="connsiteY9" fmla="*/ 21014 h 417413"/>
                <a:gd name="connsiteX10" fmla="*/ 88117 w 373374"/>
                <a:gd name="connsiteY10" fmla="*/ 15789 h 417413"/>
                <a:gd name="connsiteX11" fmla="*/ 109592 w 373374"/>
                <a:gd name="connsiteY11" fmla="*/ -103 h 417413"/>
                <a:gd name="connsiteX12" fmla="*/ 267790 w 373374"/>
                <a:gd name="connsiteY12" fmla="*/ -103 h 417413"/>
                <a:gd name="connsiteX13" fmla="*/ 288813 w 373374"/>
                <a:gd name="connsiteY13" fmla="*/ 20964 h 417413"/>
                <a:gd name="connsiteX14" fmla="*/ 288191 w 373374"/>
                <a:gd name="connsiteY14" fmla="*/ 26025 h 417413"/>
                <a:gd name="connsiteX15" fmla="*/ 266716 w 373374"/>
                <a:gd name="connsiteY15" fmla="*/ 41916 h 417413"/>
                <a:gd name="connsiteX16" fmla="*/ 253688 w 373374"/>
                <a:gd name="connsiteY16" fmla="*/ 41916 h 417413"/>
                <a:gd name="connsiteX17" fmla="*/ 253688 w 373374"/>
                <a:gd name="connsiteY17" fmla="*/ 151796 h 417413"/>
                <a:gd name="connsiteX18" fmla="*/ 364569 w 373374"/>
                <a:gd name="connsiteY18" fmla="*/ 330323 h 417413"/>
                <a:gd name="connsiteX19" fmla="*/ 346717 w 373374"/>
                <a:gd name="connsiteY19" fmla="*/ 408592 h 417413"/>
                <a:gd name="connsiteX20" fmla="*/ 316537 w 373374"/>
                <a:gd name="connsiteY20" fmla="*/ 417296 h 417413"/>
                <a:gd name="connsiteX21" fmla="*/ 109663 w 373374"/>
                <a:gd name="connsiteY21" fmla="*/ 10635 h 417413"/>
                <a:gd name="connsiteX22" fmla="*/ 98711 w 373374"/>
                <a:gd name="connsiteY22" fmla="*/ 18366 h 417413"/>
                <a:gd name="connsiteX23" fmla="*/ 100644 w 373374"/>
                <a:gd name="connsiteY23" fmla="*/ 27242 h 417413"/>
                <a:gd name="connsiteX24" fmla="*/ 108733 w 373374"/>
                <a:gd name="connsiteY24" fmla="*/ 31179 h 417413"/>
                <a:gd name="connsiteX25" fmla="*/ 126199 w 373374"/>
                <a:gd name="connsiteY25" fmla="*/ 31179 h 417413"/>
                <a:gd name="connsiteX26" fmla="*/ 132140 w 373374"/>
                <a:gd name="connsiteY26" fmla="*/ 37192 h 417413"/>
                <a:gd name="connsiteX27" fmla="*/ 131281 w 373374"/>
                <a:gd name="connsiteY27" fmla="*/ 156377 h 417413"/>
                <a:gd name="connsiteX28" fmla="*/ 17823 w 373374"/>
                <a:gd name="connsiteY28" fmla="*/ 335978 h 417413"/>
                <a:gd name="connsiteX29" fmla="*/ 32401 w 373374"/>
                <a:gd name="connsiteY29" fmla="*/ 399522 h 417413"/>
                <a:gd name="connsiteX30" fmla="*/ 57193 w 373374"/>
                <a:gd name="connsiteY30" fmla="*/ 406559 h 417413"/>
                <a:gd name="connsiteX31" fmla="*/ 187617 w 373374"/>
                <a:gd name="connsiteY31" fmla="*/ 405771 h 417413"/>
                <a:gd name="connsiteX32" fmla="*/ 316466 w 373374"/>
                <a:gd name="connsiteY32" fmla="*/ 406559 h 417413"/>
                <a:gd name="connsiteX33" fmla="*/ 316466 w 373374"/>
                <a:gd name="connsiteY33" fmla="*/ 406559 h 417413"/>
                <a:gd name="connsiteX34" fmla="*/ 362443 w 373374"/>
                <a:gd name="connsiteY34" fmla="*/ 360624 h 417413"/>
                <a:gd name="connsiteX35" fmla="*/ 355335 w 373374"/>
                <a:gd name="connsiteY35" fmla="*/ 336050 h 417413"/>
                <a:gd name="connsiteX36" fmla="*/ 242879 w 373374"/>
                <a:gd name="connsiteY36" fmla="*/ 153299 h 417413"/>
                <a:gd name="connsiteX37" fmla="*/ 242879 w 373374"/>
                <a:gd name="connsiteY37" fmla="*/ 37192 h 417413"/>
                <a:gd name="connsiteX38" fmla="*/ 248820 w 373374"/>
                <a:gd name="connsiteY38" fmla="*/ 31179 h 417413"/>
                <a:gd name="connsiteX39" fmla="*/ 266644 w 373374"/>
                <a:gd name="connsiteY39" fmla="*/ 31179 h 417413"/>
                <a:gd name="connsiteX40" fmla="*/ 277596 w 373374"/>
                <a:gd name="connsiteY40" fmla="*/ 23520 h 417413"/>
                <a:gd name="connsiteX41" fmla="*/ 275664 w 373374"/>
                <a:gd name="connsiteY41" fmla="*/ 14643 h 417413"/>
                <a:gd name="connsiteX42" fmla="*/ 267575 w 373374"/>
                <a:gd name="connsiteY42" fmla="*/ 10635 h 417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3374" h="417413">
                  <a:moveTo>
                    <a:pt x="316752" y="417296"/>
                  </a:moveTo>
                  <a:lnTo>
                    <a:pt x="316323" y="417296"/>
                  </a:lnTo>
                  <a:lnTo>
                    <a:pt x="187474" y="416509"/>
                  </a:lnTo>
                  <a:lnTo>
                    <a:pt x="57122" y="417296"/>
                  </a:lnTo>
                  <a:cubicBezTo>
                    <a:pt x="25772" y="417547"/>
                    <a:pt x="157" y="392328"/>
                    <a:pt x="-89" y="360982"/>
                  </a:cubicBezTo>
                  <a:cubicBezTo>
                    <a:pt x="-175" y="350109"/>
                    <a:pt x="2862" y="339443"/>
                    <a:pt x="8660" y="330252"/>
                  </a:cubicBezTo>
                  <a:lnTo>
                    <a:pt x="121188" y="152011"/>
                  </a:lnTo>
                  <a:cubicBezTo>
                    <a:pt x="121188" y="141703"/>
                    <a:pt x="121188" y="79354"/>
                    <a:pt x="121188" y="41916"/>
                  </a:cubicBezTo>
                  <a:lnTo>
                    <a:pt x="108518" y="41916"/>
                  </a:lnTo>
                  <a:cubicBezTo>
                    <a:pt x="96936" y="41952"/>
                    <a:pt x="87516" y="32596"/>
                    <a:pt x="87473" y="21014"/>
                  </a:cubicBezTo>
                  <a:cubicBezTo>
                    <a:pt x="87466" y="19253"/>
                    <a:pt x="87687" y="17499"/>
                    <a:pt x="88117" y="15789"/>
                  </a:cubicBezTo>
                  <a:cubicBezTo>
                    <a:pt x="90708" y="6139"/>
                    <a:pt x="99606" y="-446"/>
                    <a:pt x="109592" y="-103"/>
                  </a:cubicBezTo>
                  <a:lnTo>
                    <a:pt x="267790" y="-103"/>
                  </a:lnTo>
                  <a:cubicBezTo>
                    <a:pt x="279415" y="-88"/>
                    <a:pt x="288828" y="9339"/>
                    <a:pt x="288813" y="20964"/>
                  </a:cubicBezTo>
                  <a:cubicBezTo>
                    <a:pt x="288813" y="22668"/>
                    <a:pt x="288606" y="24371"/>
                    <a:pt x="288191" y="26025"/>
                  </a:cubicBezTo>
                  <a:cubicBezTo>
                    <a:pt x="285599" y="35674"/>
                    <a:pt x="276702" y="42260"/>
                    <a:pt x="266716" y="41916"/>
                  </a:cubicBezTo>
                  <a:lnTo>
                    <a:pt x="253688" y="41916"/>
                  </a:lnTo>
                  <a:lnTo>
                    <a:pt x="253688" y="151796"/>
                  </a:lnTo>
                  <a:lnTo>
                    <a:pt x="364569" y="330323"/>
                  </a:lnTo>
                  <a:cubicBezTo>
                    <a:pt x="381255" y="356866"/>
                    <a:pt x="373260" y="391906"/>
                    <a:pt x="346717" y="408592"/>
                  </a:cubicBezTo>
                  <a:cubicBezTo>
                    <a:pt x="337676" y="414275"/>
                    <a:pt x="327218" y="417289"/>
                    <a:pt x="316537" y="417296"/>
                  </a:cubicBezTo>
                  <a:close/>
                  <a:moveTo>
                    <a:pt x="109663" y="10635"/>
                  </a:moveTo>
                  <a:cubicBezTo>
                    <a:pt x="104688" y="10441"/>
                    <a:pt x="100193" y="13613"/>
                    <a:pt x="98711" y="18366"/>
                  </a:cubicBezTo>
                  <a:cubicBezTo>
                    <a:pt x="97945" y="21465"/>
                    <a:pt x="98661" y="24744"/>
                    <a:pt x="100644" y="27242"/>
                  </a:cubicBezTo>
                  <a:cubicBezTo>
                    <a:pt x="102591" y="29733"/>
                    <a:pt x="105576" y="31186"/>
                    <a:pt x="108733" y="31179"/>
                  </a:cubicBezTo>
                  <a:lnTo>
                    <a:pt x="126199" y="31179"/>
                  </a:lnTo>
                  <a:cubicBezTo>
                    <a:pt x="129492" y="31215"/>
                    <a:pt x="132140" y="33899"/>
                    <a:pt x="132140" y="37192"/>
                  </a:cubicBezTo>
                  <a:cubicBezTo>
                    <a:pt x="132140" y="155017"/>
                    <a:pt x="132140" y="155017"/>
                    <a:pt x="131281" y="156377"/>
                  </a:cubicBezTo>
                  <a:lnTo>
                    <a:pt x="17823" y="335978"/>
                  </a:lnTo>
                  <a:cubicBezTo>
                    <a:pt x="4301" y="357553"/>
                    <a:pt x="10828" y="386000"/>
                    <a:pt x="32401" y="399522"/>
                  </a:cubicBezTo>
                  <a:cubicBezTo>
                    <a:pt x="39827" y="404175"/>
                    <a:pt x="48431" y="406616"/>
                    <a:pt x="57193" y="406559"/>
                  </a:cubicBezTo>
                  <a:lnTo>
                    <a:pt x="187617" y="405771"/>
                  </a:lnTo>
                  <a:lnTo>
                    <a:pt x="316466" y="406559"/>
                  </a:lnTo>
                  <a:lnTo>
                    <a:pt x="316466" y="406559"/>
                  </a:lnTo>
                  <a:cubicBezTo>
                    <a:pt x="341849" y="406573"/>
                    <a:pt x="362429" y="386007"/>
                    <a:pt x="362443" y="360624"/>
                  </a:cubicBezTo>
                  <a:cubicBezTo>
                    <a:pt x="362451" y="351927"/>
                    <a:pt x="359981" y="343401"/>
                    <a:pt x="355335" y="336050"/>
                  </a:cubicBezTo>
                  <a:cubicBezTo>
                    <a:pt x="242879" y="154945"/>
                    <a:pt x="242879" y="154945"/>
                    <a:pt x="242879" y="153299"/>
                  </a:cubicBezTo>
                  <a:lnTo>
                    <a:pt x="242879" y="37192"/>
                  </a:lnTo>
                  <a:cubicBezTo>
                    <a:pt x="242879" y="33899"/>
                    <a:pt x="245527" y="31215"/>
                    <a:pt x="248820" y="31179"/>
                  </a:cubicBezTo>
                  <a:lnTo>
                    <a:pt x="266644" y="31179"/>
                  </a:lnTo>
                  <a:cubicBezTo>
                    <a:pt x="271598" y="31358"/>
                    <a:pt x="276065" y="28230"/>
                    <a:pt x="277596" y="23520"/>
                  </a:cubicBezTo>
                  <a:cubicBezTo>
                    <a:pt x="278362" y="20420"/>
                    <a:pt x="277647" y="17142"/>
                    <a:pt x="275664" y="14643"/>
                  </a:cubicBezTo>
                  <a:cubicBezTo>
                    <a:pt x="273745" y="12109"/>
                    <a:pt x="270753" y="10620"/>
                    <a:pt x="267575" y="1063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99C3C583-A0EA-C97D-9619-F88E9B81761D}"/>
                </a:ext>
              </a:extLst>
            </p:cNvPr>
            <p:cNvSpPr/>
            <p:nvPr/>
          </p:nvSpPr>
          <p:spPr>
            <a:xfrm>
              <a:off x="7454401" y="3227970"/>
              <a:ext cx="305789" cy="167514"/>
            </a:xfrm>
            <a:custGeom>
              <a:avLst/>
              <a:gdLst>
                <a:gd name="connsiteX0" fmla="*/ 256848 w 305789"/>
                <a:gd name="connsiteY0" fmla="*/ 167388 h 167514"/>
                <a:gd name="connsiteX1" fmla="*/ 255989 w 305789"/>
                <a:gd name="connsiteY1" fmla="*/ 167388 h 167514"/>
                <a:gd name="connsiteX2" fmla="*/ 154915 w 305789"/>
                <a:gd name="connsiteY2" fmla="*/ 166744 h 167514"/>
                <a:gd name="connsiteX3" fmla="*/ 52551 w 305789"/>
                <a:gd name="connsiteY3" fmla="*/ 167388 h 167514"/>
                <a:gd name="connsiteX4" fmla="*/ 3445 w 305789"/>
                <a:gd name="connsiteY4" fmla="*/ 145913 h 167514"/>
                <a:gd name="connsiteX5" fmla="*/ 13610 w 305789"/>
                <a:gd name="connsiteY5" fmla="*/ 96736 h 167514"/>
                <a:gd name="connsiteX6" fmla="*/ 73239 w 305789"/>
                <a:gd name="connsiteY6" fmla="*/ 2390 h 167514"/>
                <a:gd name="connsiteX7" fmla="*/ 77748 w 305789"/>
                <a:gd name="connsiteY7" fmla="*/ -115 h 167514"/>
                <a:gd name="connsiteX8" fmla="*/ 231723 w 305789"/>
                <a:gd name="connsiteY8" fmla="*/ -115 h 167514"/>
                <a:gd name="connsiteX9" fmla="*/ 236304 w 305789"/>
                <a:gd name="connsiteY9" fmla="*/ 2390 h 167514"/>
                <a:gd name="connsiteX10" fmla="*/ 295002 w 305789"/>
                <a:gd name="connsiteY10" fmla="*/ 97022 h 167514"/>
                <a:gd name="connsiteX11" fmla="*/ 301230 w 305789"/>
                <a:gd name="connsiteY11" fmla="*/ 149278 h 167514"/>
                <a:gd name="connsiteX12" fmla="*/ 256848 w 305789"/>
                <a:gd name="connsiteY12" fmla="*/ 167388 h 167514"/>
                <a:gd name="connsiteX13" fmla="*/ 154915 w 305789"/>
                <a:gd name="connsiteY13" fmla="*/ 155792 h 167514"/>
                <a:gd name="connsiteX14" fmla="*/ 256061 w 305789"/>
                <a:gd name="connsiteY14" fmla="*/ 156436 h 167514"/>
                <a:gd name="connsiteX15" fmla="*/ 291852 w 305789"/>
                <a:gd name="connsiteY15" fmla="*/ 143766 h 167514"/>
                <a:gd name="connsiteX16" fmla="*/ 285410 w 305789"/>
                <a:gd name="connsiteY16" fmla="*/ 102391 h 167514"/>
                <a:gd name="connsiteX17" fmla="*/ 228144 w 305789"/>
                <a:gd name="connsiteY17" fmla="*/ 10694 h 167514"/>
                <a:gd name="connsiteX18" fmla="*/ 80755 w 305789"/>
                <a:gd name="connsiteY18" fmla="*/ 10694 h 167514"/>
                <a:gd name="connsiteX19" fmla="*/ 22630 w 305789"/>
                <a:gd name="connsiteY19" fmla="*/ 102749 h 167514"/>
                <a:gd name="connsiteX20" fmla="*/ 12966 w 305789"/>
                <a:gd name="connsiteY20" fmla="*/ 140974 h 167514"/>
                <a:gd name="connsiteX21" fmla="*/ 52480 w 305789"/>
                <a:gd name="connsiteY21" fmla="*/ 156436 h 16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5789" h="167514">
                  <a:moveTo>
                    <a:pt x="256848" y="167388"/>
                  </a:moveTo>
                  <a:lnTo>
                    <a:pt x="255989" y="167388"/>
                  </a:lnTo>
                  <a:lnTo>
                    <a:pt x="154915" y="166744"/>
                  </a:lnTo>
                  <a:lnTo>
                    <a:pt x="52551" y="167388"/>
                  </a:lnTo>
                  <a:cubicBezTo>
                    <a:pt x="28643" y="167746"/>
                    <a:pt x="10532" y="159586"/>
                    <a:pt x="3445" y="145913"/>
                  </a:cubicBezTo>
                  <a:cubicBezTo>
                    <a:pt x="-3641" y="132241"/>
                    <a:pt x="9" y="116421"/>
                    <a:pt x="13610" y="96736"/>
                  </a:cubicBezTo>
                  <a:lnTo>
                    <a:pt x="73239" y="2390"/>
                  </a:lnTo>
                  <a:cubicBezTo>
                    <a:pt x="74205" y="829"/>
                    <a:pt x="75916" y="-115"/>
                    <a:pt x="77748" y="-115"/>
                  </a:cubicBezTo>
                  <a:lnTo>
                    <a:pt x="231723" y="-115"/>
                  </a:lnTo>
                  <a:cubicBezTo>
                    <a:pt x="233584" y="-130"/>
                    <a:pt x="235316" y="815"/>
                    <a:pt x="236304" y="2390"/>
                  </a:cubicBezTo>
                  <a:lnTo>
                    <a:pt x="295002" y="97022"/>
                  </a:lnTo>
                  <a:cubicBezTo>
                    <a:pt x="306742" y="119499"/>
                    <a:pt x="308817" y="136966"/>
                    <a:pt x="301230" y="149278"/>
                  </a:cubicBezTo>
                  <a:cubicBezTo>
                    <a:pt x="293642" y="161590"/>
                    <a:pt x="278753" y="167388"/>
                    <a:pt x="256848" y="167388"/>
                  </a:cubicBezTo>
                  <a:close/>
                  <a:moveTo>
                    <a:pt x="154915" y="155792"/>
                  </a:moveTo>
                  <a:lnTo>
                    <a:pt x="256061" y="156436"/>
                  </a:lnTo>
                  <a:cubicBezTo>
                    <a:pt x="266440" y="156436"/>
                    <a:pt x="285267" y="154933"/>
                    <a:pt x="291852" y="143766"/>
                  </a:cubicBezTo>
                  <a:cubicBezTo>
                    <a:pt x="297149" y="135033"/>
                    <a:pt x="294930" y="120716"/>
                    <a:pt x="285410" y="102391"/>
                  </a:cubicBezTo>
                  <a:lnTo>
                    <a:pt x="228144" y="10694"/>
                  </a:lnTo>
                  <a:lnTo>
                    <a:pt x="80755" y="10694"/>
                  </a:lnTo>
                  <a:lnTo>
                    <a:pt x="22630" y="102749"/>
                  </a:lnTo>
                  <a:cubicBezTo>
                    <a:pt x="14827" y="113988"/>
                    <a:pt x="6953" y="129593"/>
                    <a:pt x="12966" y="140974"/>
                  </a:cubicBezTo>
                  <a:cubicBezTo>
                    <a:pt x="18979" y="152356"/>
                    <a:pt x="37233" y="156364"/>
                    <a:pt x="52480" y="156436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DB18FF8B-D1F3-F8C8-E704-9988DA484DE1}"/>
                </a:ext>
              </a:extLst>
            </p:cNvPr>
            <p:cNvSpPr/>
            <p:nvPr/>
          </p:nvSpPr>
          <p:spPr>
            <a:xfrm>
              <a:off x="7605684" y="3156888"/>
              <a:ext cx="60559" cy="60559"/>
            </a:xfrm>
            <a:custGeom>
              <a:avLst/>
              <a:gdLst>
                <a:gd name="connsiteX0" fmla="*/ 30117 w 60559"/>
                <a:gd name="connsiteY0" fmla="*/ 60444 h 60559"/>
                <a:gd name="connsiteX1" fmla="*/ -91 w 60559"/>
                <a:gd name="connsiteY1" fmla="*/ 30093 h 60559"/>
                <a:gd name="connsiteX2" fmla="*/ 30260 w 60559"/>
                <a:gd name="connsiteY2" fmla="*/ -115 h 60559"/>
                <a:gd name="connsiteX3" fmla="*/ 60468 w 60559"/>
                <a:gd name="connsiteY3" fmla="*/ 30164 h 60559"/>
                <a:gd name="connsiteX4" fmla="*/ 30117 w 60559"/>
                <a:gd name="connsiteY4" fmla="*/ 60444 h 60559"/>
                <a:gd name="connsiteX5" fmla="*/ 30117 w 60559"/>
                <a:gd name="connsiteY5" fmla="*/ 10336 h 60559"/>
                <a:gd name="connsiteX6" fmla="*/ 10646 w 60559"/>
                <a:gd name="connsiteY6" fmla="*/ 29949 h 60559"/>
                <a:gd name="connsiteX7" fmla="*/ 30260 w 60559"/>
                <a:gd name="connsiteY7" fmla="*/ 49420 h 60559"/>
                <a:gd name="connsiteX8" fmla="*/ 49730 w 60559"/>
                <a:gd name="connsiteY8" fmla="*/ 29878 h 60559"/>
                <a:gd name="connsiteX9" fmla="*/ 30117 w 60559"/>
                <a:gd name="connsiteY9" fmla="*/ 10622 h 6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559" h="60559">
                  <a:moveTo>
                    <a:pt x="30117" y="60444"/>
                  </a:moveTo>
                  <a:cubicBezTo>
                    <a:pt x="13395" y="60401"/>
                    <a:pt x="-134" y="46814"/>
                    <a:pt x="-91" y="30093"/>
                  </a:cubicBezTo>
                  <a:cubicBezTo>
                    <a:pt x="-48" y="13371"/>
                    <a:pt x="13538" y="-158"/>
                    <a:pt x="30260" y="-115"/>
                  </a:cubicBezTo>
                  <a:cubicBezTo>
                    <a:pt x="46953" y="-73"/>
                    <a:pt x="60468" y="13471"/>
                    <a:pt x="60468" y="30164"/>
                  </a:cubicBezTo>
                  <a:cubicBezTo>
                    <a:pt x="60425" y="46900"/>
                    <a:pt x="46853" y="60444"/>
                    <a:pt x="30117" y="60444"/>
                  </a:cubicBezTo>
                  <a:close/>
                  <a:moveTo>
                    <a:pt x="30117" y="10336"/>
                  </a:moveTo>
                  <a:cubicBezTo>
                    <a:pt x="19322" y="10379"/>
                    <a:pt x="10610" y="19155"/>
                    <a:pt x="10646" y="29949"/>
                  </a:cubicBezTo>
                  <a:cubicBezTo>
                    <a:pt x="10689" y="40744"/>
                    <a:pt x="19465" y="49456"/>
                    <a:pt x="30260" y="49420"/>
                  </a:cubicBezTo>
                  <a:cubicBezTo>
                    <a:pt x="41026" y="49377"/>
                    <a:pt x="49730" y="40644"/>
                    <a:pt x="49730" y="29878"/>
                  </a:cubicBezTo>
                  <a:cubicBezTo>
                    <a:pt x="49573" y="19169"/>
                    <a:pt x="40826" y="10579"/>
                    <a:pt x="30117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4D927EB-BE27-3867-43AB-494BC1DCF02F}"/>
                </a:ext>
              </a:extLst>
            </p:cNvPr>
            <p:cNvSpPr/>
            <p:nvPr/>
          </p:nvSpPr>
          <p:spPr>
            <a:xfrm>
              <a:off x="7604968" y="3022671"/>
              <a:ext cx="46242" cy="46242"/>
            </a:xfrm>
            <a:custGeom>
              <a:avLst/>
              <a:gdLst>
                <a:gd name="connsiteX0" fmla="*/ 23102 w 46242"/>
                <a:gd name="connsiteY0" fmla="*/ 46127 h 46242"/>
                <a:gd name="connsiteX1" fmla="*/ -91 w 46242"/>
                <a:gd name="connsiteY1" fmla="*/ 23077 h 46242"/>
                <a:gd name="connsiteX2" fmla="*/ 22959 w 46242"/>
                <a:gd name="connsiteY2" fmla="*/ -115 h 46242"/>
                <a:gd name="connsiteX3" fmla="*/ 46151 w 46242"/>
                <a:gd name="connsiteY3" fmla="*/ 22934 h 46242"/>
                <a:gd name="connsiteX4" fmla="*/ 46151 w 46242"/>
                <a:gd name="connsiteY4" fmla="*/ 23006 h 46242"/>
                <a:gd name="connsiteX5" fmla="*/ 23102 w 46242"/>
                <a:gd name="connsiteY5" fmla="*/ 46127 h 46242"/>
                <a:gd name="connsiteX6" fmla="*/ 23102 w 46242"/>
                <a:gd name="connsiteY6" fmla="*/ 10693 h 46242"/>
                <a:gd name="connsiteX7" fmla="*/ 10646 w 46242"/>
                <a:gd name="connsiteY7" fmla="*/ 23006 h 46242"/>
                <a:gd name="connsiteX8" fmla="*/ 22959 w 46242"/>
                <a:gd name="connsiteY8" fmla="*/ 35461 h 46242"/>
                <a:gd name="connsiteX9" fmla="*/ 35414 w 46242"/>
                <a:gd name="connsiteY9" fmla="*/ 23149 h 46242"/>
                <a:gd name="connsiteX10" fmla="*/ 35414 w 46242"/>
                <a:gd name="connsiteY10" fmla="*/ 23006 h 46242"/>
                <a:gd name="connsiteX11" fmla="*/ 23102 w 46242"/>
                <a:gd name="connsiteY11" fmla="*/ 10837 h 4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42" h="46242">
                  <a:moveTo>
                    <a:pt x="23102" y="46127"/>
                  </a:moveTo>
                  <a:cubicBezTo>
                    <a:pt x="10331" y="46170"/>
                    <a:pt x="-48" y="35848"/>
                    <a:pt x="-91" y="23077"/>
                  </a:cubicBezTo>
                  <a:cubicBezTo>
                    <a:pt x="-134" y="10307"/>
                    <a:pt x="10188" y="-73"/>
                    <a:pt x="22959" y="-115"/>
                  </a:cubicBezTo>
                  <a:cubicBezTo>
                    <a:pt x="35729" y="-151"/>
                    <a:pt x="46108" y="10164"/>
                    <a:pt x="46151" y="22934"/>
                  </a:cubicBezTo>
                  <a:cubicBezTo>
                    <a:pt x="46151" y="22956"/>
                    <a:pt x="46151" y="22984"/>
                    <a:pt x="46151" y="23006"/>
                  </a:cubicBezTo>
                  <a:cubicBezTo>
                    <a:pt x="46151" y="35747"/>
                    <a:pt x="35843" y="46084"/>
                    <a:pt x="23102" y="46127"/>
                  </a:cubicBezTo>
                  <a:close/>
                  <a:moveTo>
                    <a:pt x="23102" y="10693"/>
                  </a:moveTo>
                  <a:cubicBezTo>
                    <a:pt x="16266" y="10651"/>
                    <a:pt x="10689" y="16170"/>
                    <a:pt x="10646" y="23006"/>
                  </a:cubicBezTo>
                  <a:cubicBezTo>
                    <a:pt x="10610" y="29842"/>
                    <a:pt x="16122" y="35418"/>
                    <a:pt x="22959" y="35461"/>
                  </a:cubicBezTo>
                  <a:cubicBezTo>
                    <a:pt x="29795" y="35497"/>
                    <a:pt x="35371" y="29985"/>
                    <a:pt x="35414" y="23149"/>
                  </a:cubicBezTo>
                  <a:cubicBezTo>
                    <a:pt x="35414" y="23099"/>
                    <a:pt x="35414" y="23056"/>
                    <a:pt x="35414" y="23006"/>
                  </a:cubicBezTo>
                  <a:cubicBezTo>
                    <a:pt x="35299" y="16277"/>
                    <a:pt x="29830" y="10873"/>
                    <a:pt x="23102" y="10837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0CF548A-A4D5-D91C-7FE2-F65142FD56E4}"/>
                </a:ext>
              </a:extLst>
            </p:cNvPr>
            <p:cNvSpPr/>
            <p:nvPr/>
          </p:nvSpPr>
          <p:spPr>
            <a:xfrm>
              <a:off x="7565312" y="3077431"/>
              <a:ext cx="74302" cy="74302"/>
            </a:xfrm>
            <a:custGeom>
              <a:avLst/>
              <a:gdLst>
                <a:gd name="connsiteX0" fmla="*/ 36989 w 74302"/>
                <a:gd name="connsiteY0" fmla="*/ 74187 h 74302"/>
                <a:gd name="connsiteX1" fmla="*/ -91 w 74302"/>
                <a:gd name="connsiteY1" fmla="*/ 36964 h 74302"/>
                <a:gd name="connsiteX2" fmla="*/ 37132 w 74302"/>
                <a:gd name="connsiteY2" fmla="*/ -115 h 74302"/>
                <a:gd name="connsiteX3" fmla="*/ 74212 w 74302"/>
                <a:gd name="connsiteY3" fmla="*/ 37036 h 74302"/>
                <a:gd name="connsiteX4" fmla="*/ 36989 w 74302"/>
                <a:gd name="connsiteY4" fmla="*/ 74187 h 74302"/>
                <a:gd name="connsiteX5" fmla="*/ 36989 w 74302"/>
                <a:gd name="connsiteY5" fmla="*/ 10622 h 74302"/>
                <a:gd name="connsiteX6" fmla="*/ 10646 w 74302"/>
                <a:gd name="connsiteY6" fmla="*/ 37108 h 74302"/>
                <a:gd name="connsiteX7" fmla="*/ 37132 w 74302"/>
                <a:gd name="connsiteY7" fmla="*/ 63450 h 74302"/>
                <a:gd name="connsiteX8" fmla="*/ 63474 w 74302"/>
                <a:gd name="connsiteY8" fmla="*/ 37036 h 74302"/>
                <a:gd name="connsiteX9" fmla="*/ 37060 w 74302"/>
                <a:gd name="connsiteY9" fmla="*/ 10622 h 74302"/>
                <a:gd name="connsiteX10" fmla="*/ 36989 w 74302"/>
                <a:gd name="connsiteY10" fmla="*/ 10622 h 7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02" h="74302">
                  <a:moveTo>
                    <a:pt x="36989" y="74187"/>
                  </a:moveTo>
                  <a:cubicBezTo>
                    <a:pt x="16473" y="74144"/>
                    <a:pt x="-134" y="57480"/>
                    <a:pt x="-91" y="36964"/>
                  </a:cubicBezTo>
                  <a:cubicBezTo>
                    <a:pt x="-48" y="16449"/>
                    <a:pt x="16616" y="-151"/>
                    <a:pt x="37132" y="-115"/>
                  </a:cubicBezTo>
                  <a:cubicBezTo>
                    <a:pt x="57619" y="-72"/>
                    <a:pt x="74212" y="16549"/>
                    <a:pt x="74212" y="37036"/>
                  </a:cubicBezTo>
                  <a:cubicBezTo>
                    <a:pt x="74169" y="57566"/>
                    <a:pt x="57519" y="74187"/>
                    <a:pt x="36989" y="74187"/>
                  </a:cubicBezTo>
                  <a:close/>
                  <a:moveTo>
                    <a:pt x="36989" y="10622"/>
                  </a:moveTo>
                  <a:cubicBezTo>
                    <a:pt x="22400" y="10665"/>
                    <a:pt x="10603" y="22519"/>
                    <a:pt x="10646" y="37108"/>
                  </a:cubicBezTo>
                  <a:cubicBezTo>
                    <a:pt x="10689" y="51696"/>
                    <a:pt x="22543" y="63493"/>
                    <a:pt x="37132" y="63450"/>
                  </a:cubicBezTo>
                  <a:cubicBezTo>
                    <a:pt x="51692" y="63407"/>
                    <a:pt x="63474" y="51596"/>
                    <a:pt x="63474" y="37036"/>
                  </a:cubicBezTo>
                  <a:cubicBezTo>
                    <a:pt x="63474" y="22448"/>
                    <a:pt x="51649" y="10622"/>
                    <a:pt x="37060" y="10622"/>
                  </a:cubicBezTo>
                  <a:cubicBezTo>
                    <a:pt x="37039" y="10622"/>
                    <a:pt x="37010" y="10622"/>
                    <a:pt x="36989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D686E95-6876-01FF-7A44-223822192E80}"/>
              </a:ext>
            </a:extLst>
          </p:cNvPr>
          <p:cNvGrpSpPr/>
          <p:nvPr/>
        </p:nvGrpSpPr>
        <p:grpSpPr>
          <a:xfrm>
            <a:off x="-3466605" y="0"/>
            <a:ext cx="5573620" cy="13716000"/>
            <a:chOff x="14626589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F676386-2C86-EE21-8DC1-DAE516436211}"/>
                </a:ext>
              </a:extLst>
            </p:cNvPr>
            <p:cNvSpPr/>
            <p:nvPr/>
          </p:nvSpPr>
          <p:spPr>
            <a:xfrm>
              <a:off x="14626589" y="0"/>
              <a:ext cx="4875530" cy="137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94473880-0047-3B2C-6D7B-B410A105435F}"/>
                </a:ext>
              </a:extLst>
            </p:cNvPr>
            <p:cNvSpPr/>
            <p:nvPr/>
          </p:nvSpPr>
          <p:spPr>
            <a:xfrm rot="5400000">
              <a:off x="18914352" y="10838193"/>
              <a:ext cx="1873623" cy="69809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B9926836-63C3-5971-8DF3-4C33ABB99765}"/>
              </a:ext>
            </a:extLst>
          </p:cNvPr>
          <p:cNvSpPr txBox="1"/>
          <p:nvPr/>
        </p:nvSpPr>
        <p:spPr>
          <a:xfrm>
            <a:off x="-1909047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47" name="!!Main_Title">
            <a:extLst>
              <a:ext uri="{FF2B5EF4-FFF2-40B4-BE49-F238E27FC236}">
                <a16:creationId xmlns:a16="http://schemas.microsoft.com/office/drawing/2014/main" id="{613C142E-D572-A6AC-CBE5-1BF97BC68C3D}"/>
              </a:ext>
            </a:extLst>
          </p:cNvPr>
          <p:cNvSpPr txBox="1"/>
          <p:nvPr/>
        </p:nvSpPr>
        <p:spPr>
          <a:xfrm>
            <a:off x="-3466605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PROTOTYPING</a:t>
            </a:r>
          </a:p>
        </p:txBody>
      </p:sp>
      <p:sp>
        <p:nvSpPr>
          <p:cNvPr id="48" name="!!BodyText1">
            <a:extLst>
              <a:ext uri="{FF2B5EF4-FFF2-40B4-BE49-F238E27FC236}">
                <a16:creationId xmlns:a16="http://schemas.microsoft.com/office/drawing/2014/main" id="{0B84E328-61DB-7AEE-9F3E-26299DA4E3A2}"/>
              </a:ext>
            </a:extLst>
          </p:cNvPr>
          <p:cNvSpPr txBox="1"/>
          <p:nvPr/>
        </p:nvSpPr>
        <p:spPr>
          <a:xfrm>
            <a:off x="-2896375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Xây dựng phiên bản thử nghiệm đơn giản của sản phẩm hoặc giải pháp để kiểm nghiệm tính khả thi.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2" name="!!Main_Title">
            <a:extLst>
              <a:ext uri="{FF2B5EF4-FFF2-40B4-BE49-F238E27FC236}">
                <a16:creationId xmlns:a16="http://schemas.microsoft.com/office/drawing/2014/main" id="{02802DC1-9D8B-1E84-04A1-7C6C379E3736}"/>
              </a:ext>
            </a:extLst>
          </p:cNvPr>
          <p:cNvSpPr txBox="1"/>
          <p:nvPr/>
        </p:nvSpPr>
        <p:spPr>
          <a:xfrm>
            <a:off x="-3466605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Tạo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Mẫu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nhanh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783EA7C5-D986-31D8-818D-0C23CBE66EED}"/>
              </a:ext>
            </a:extLst>
          </p:cNvPr>
          <p:cNvGrpSpPr>
            <a:grpSpLocks noChangeAspect="1"/>
          </p:cNvGrpSpPr>
          <p:nvPr/>
        </p:nvGrpSpPr>
        <p:grpSpPr>
          <a:xfrm>
            <a:off x="-1536753" y="1350549"/>
            <a:ext cx="1267102" cy="1069018"/>
            <a:chOff x="3579611" y="3960697"/>
            <a:chExt cx="554736" cy="468016"/>
          </a:xfrm>
          <a:solidFill>
            <a:schemeClr val="bg2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0DE9D0D8-CAA4-763F-3869-07BD737BD7D4}"/>
                </a:ext>
              </a:extLst>
            </p:cNvPr>
            <p:cNvSpPr/>
            <p:nvPr/>
          </p:nvSpPr>
          <p:spPr>
            <a:xfrm>
              <a:off x="3579611" y="3960697"/>
              <a:ext cx="554736" cy="380195"/>
            </a:xfrm>
            <a:custGeom>
              <a:avLst/>
              <a:gdLst>
                <a:gd name="connsiteX0" fmla="*/ 422090 w 554736"/>
                <a:gd name="connsiteY0" fmla="*/ 379872 h 380195"/>
                <a:gd name="connsiteX1" fmla="*/ 387514 w 554736"/>
                <a:gd name="connsiteY1" fmla="*/ 379872 h 380195"/>
                <a:gd name="connsiteX2" fmla="*/ 380370 w 554736"/>
                <a:gd name="connsiteY2" fmla="*/ 372728 h 380195"/>
                <a:gd name="connsiteX3" fmla="*/ 387514 w 554736"/>
                <a:gd name="connsiteY3" fmla="*/ 365584 h 380195"/>
                <a:gd name="connsiteX4" fmla="*/ 387514 w 554736"/>
                <a:gd name="connsiteY4" fmla="*/ 365584 h 380195"/>
                <a:gd name="connsiteX5" fmla="*/ 421899 w 554736"/>
                <a:gd name="connsiteY5" fmla="*/ 365584 h 380195"/>
                <a:gd name="connsiteX6" fmla="*/ 540828 w 554736"/>
                <a:gd name="connsiteY6" fmla="*/ 246579 h 380195"/>
                <a:gd name="connsiteX7" fmla="*/ 441425 w 554736"/>
                <a:gd name="connsiteY7" fmla="*/ 129269 h 380195"/>
                <a:gd name="connsiteX8" fmla="*/ 435806 w 554736"/>
                <a:gd name="connsiteY8" fmla="*/ 124411 h 380195"/>
                <a:gd name="connsiteX9" fmla="*/ 235381 w 554736"/>
                <a:gd name="connsiteY9" fmla="*/ 21951 h 380195"/>
                <a:gd name="connsiteX10" fmla="*/ 126434 w 554736"/>
                <a:gd name="connsiteY10" fmla="*/ 153653 h 380195"/>
                <a:gd name="connsiteX11" fmla="*/ 119099 w 554736"/>
                <a:gd name="connsiteY11" fmla="*/ 159844 h 380195"/>
                <a:gd name="connsiteX12" fmla="*/ 115194 w 554736"/>
                <a:gd name="connsiteY12" fmla="*/ 159844 h 380195"/>
                <a:gd name="connsiteX13" fmla="*/ 11857 w 554736"/>
                <a:gd name="connsiteY13" fmla="*/ 257009 h 380195"/>
                <a:gd name="connsiteX14" fmla="*/ 109013 w 554736"/>
                <a:gd name="connsiteY14" fmla="*/ 360346 h 380195"/>
                <a:gd name="connsiteX15" fmla="*/ 115194 w 554736"/>
                <a:gd name="connsiteY15" fmla="*/ 360346 h 380195"/>
                <a:gd name="connsiteX16" fmla="*/ 159581 w 554736"/>
                <a:gd name="connsiteY16" fmla="*/ 361012 h 380195"/>
                <a:gd name="connsiteX17" fmla="*/ 166724 w 554736"/>
                <a:gd name="connsiteY17" fmla="*/ 368156 h 380195"/>
                <a:gd name="connsiteX18" fmla="*/ 159581 w 554736"/>
                <a:gd name="connsiteY18" fmla="*/ 375300 h 380195"/>
                <a:gd name="connsiteX19" fmla="*/ 115480 w 554736"/>
                <a:gd name="connsiteY19" fmla="*/ 374633 h 380195"/>
                <a:gd name="connsiteX20" fmla="*/ -58 w 554736"/>
                <a:gd name="connsiteY20" fmla="*/ 261095 h 380195"/>
                <a:gd name="connsiteX21" fmla="*/ 113480 w 554736"/>
                <a:gd name="connsiteY21" fmla="*/ 145557 h 380195"/>
                <a:gd name="connsiteX22" fmla="*/ 312295 w 554736"/>
                <a:gd name="connsiteY22" fmla="*/ 2120 h 380195"/>
                <a:gd name="connsiteX23" fmla="*/ 448283 w 554736"/>
                <a:gd name="connsiteY23" fmla="*/ 116124 h 380195"/>
                <a:gd name="connsiteX24" fmla="*/ 551887 w 554736"/>
                <a:gd name="connsiteY24" fmla="*/ 273706 h 380195"/>
                <a:gd name="connsiteX25" fmla="*/ 422185 w 554736"/>
                <a:gd name="connsiteY25" fmla="*/ 380062 h 38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54736" h="380195">
                  <a:moveTo>
                    <a:pt x="422090" y="379872"/>
                  </a:moveTo>
                  <a:lnTo>
                    <a:pt x="387514" y="379872"/>
                  </a:lnTo>
                  <a:cubicBezTo>
                    <a:pt x="383571" y="379872"/>
                    <a:pt x="380370" y="376671"/>
                    <a:pt x="380370" y="372728"/>
                  </a:cubicBezTo>
                  <a:cubicBezTo>
                    <a:pt x="380370" y="368785"/>
                    <a:pt x="383571" y="365584"/>
                    <a:pt x="387514" y="365584"/>
                  </a:cubicBezTo>
                  <a:lnTo>
                    <a:pt x="387514" y="365584"/>
                  </a:lnTo>
                  <a:lnTo>
                    <a:pt x="421899" y="365584"/>
                  </a:lnTo>
                  <a:cubicBezTo>
                    <a:pt x="487603" y="365565"/>
                    <a:pt x="540848" y="312282"/>
                    <a:pt x="540828" y="246579"/>
                  </a:cubicBezTo>
                  <a:cubicBezTo>
                    <a:pt x="540819" y="188438"/>
                    <a:pt x="498775" y="138832"/>
                    <a:pt x="441425" y="129269"/>
                  </a:cubicBezTo>
                  <a:cubicBezTo>
                    <a:pt x="438806" y="128783"/>
                    <a:pt x="436663" y="126926"/>
                    <a:pt x="435806" y="124411"/>
                  </a:cubicBezTo>
                  <a:cubicBezTo>
                    <a:pt x="408755" y="40772"/>
                    <a:pt x="319020" y="-5100"/>
                    <a:pt x="235381" y="21951"/>
                  </a:cubicBezTo>
                  <a:cubicBezTo>
                    <a:pt x="176573" y="40972"/>
                    <a:pt x="134101" y="92322"/>
                    <a:pt x="126434" y="153653"/>
                  </a:cubicBezTo>
                  <a:cubicBezTo>
                    <a:pt x="125986" y="157320"/>
                    <a:pt x="122786" y="160025"/>
                    <a:pt x="119099" y="159844"/>
                  </a:cubicBezTo>
                  <a:lnTo>
                    <a:pt x="115194" y="159844"/>
                  </a:lnTo>
                  <a:cubicBezTo>
                    <a:pt x="59825" y="158139"/>
                    <a:pt x="13563" y="201640"/>
                    <a:pt x="11857" y="257009"/>
                  </a:cubicBezTo>
                  <a:cubicBezTo>
                    <a:pt x="10143" y="312368"/>
                    <a:pt x="53644" y="358640"/>
                    <a:pt x="109013" y="360346"/>
                  </a:cubicBezTo>
                  <a:cubicBezTo>
                    <a:pt x="111070" y="360412"/>
                    <a:pt x="113137" y="360412"/>
                    <a:pt x="115194" y="360346"/>
                  </a:cubicBezTo>
                  <a:cubicBezTo>
                    <a:pt x="122814" y="360346"/>
                    <a:pt x="138816" y="360346"/>
                    <a:pt x="159581" y="361012"/>
                  </a:cubicBezTo>
                  <a:cubicBezTo>
                    <a:pt x="163524" y="361012"/>
                    <a:pt x="166724" y="364213"/>
                    <a:pt x="166724" y="368156"/>
                  </a:cubicBezTo>
                  <a:cubicBezTo>
                    <a:pt x="166724" y="372099"/>
                    <a:pt x="163524" y="375300"/>
                    <a:pt x="159581" y="375300"/>
                  </a:cubicBezTo>
                  <a:cubicBezTo>
                    <a:pt x="138912" y="375300"/>
                    <a:pt x="123100" y="374633"/>
                    <a:pt x="115480" y="374633"/>
                  </a:cubicBezTo>
                  <a:cubicBezTo>
                    <a:pt x="52224" y="375185"/>
                    <a:pt x="494" y="324351"/>
                    <a:pt x="-58" y="261095"/>
                  </a:cubicBezTo>
                  <a:cubicBezTo>
                    <a:pt x="-611" y="197839"/>
                    <a:pt x="50224" y="146109"/>
                    <a:pt x="113480" y="145557"/>
                  </a:cubicBezTo>
                  <a:cubicBezTo>
                    <a:pt x="128767" y="51040"/>
                    <a:pt x="217788" y="-13177"/>
                    <a:pt x="312295" y="2120"/>
                  </a:cubicBezTo>
                  <a:cubicBezTo>
                    <a:pt x="375112" y="12283"/>
                    <a:pt x="427319" y="56041"/>
                    <a:pt x="448283" y="116124"/>
                  </a:cubicBezTo>
                  <a:cubicBezTo>
                    <a:pt x="520407" y="131031"/>
                    <a:pt x="566794" y="201583"/>
                    <a:pt x="551887" y="273706"/>
                  </a:cubicBezTo>
                  <a:cubicBezTo>
                    <a:pt x="539152" y="335314"/>
                    <a:pt x="485098" y="379643"/>
                    <a:pt x="422185" y="3800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1BCB0272-2093-189C-5641-88116696EB67}"/>
                </a:ext>
              </a:extLst>
            </p:cNvPr>
            <p:cNvSpPr/>
            <p:nvPr/>
          </p:nvSpPr>
          <p:spPr>
            <a:xfrm>
              <a:off x="3712204" y="4144392"/>
              <a:ext cx="291086" cy="284321"/>
            </a:xfrm>
            <a:custGeom>
              <a:avLst/>
              <a:gdLst>
                <a:gd name="connsiteX0" fmla="*/ 220632 w 291086"/>
                <a:gd name="connsiteY0" fmla="*/ 284188 h 284321"/>
                <a:gd name="connsiteX1" fmla="*/ 213488 w 291086"/>
                <a:gd name="connsiteY1" fmla="*/ 277044 h 284321"/>
                <a:gd name="connsiteX2" fmla="*/ 213488 w 291086"/>
                <a:gd name="connsiteY2" fmla="*/ 156839 h 284321"/>
                <a:gd name="connsiteX3" fmla="*/ 220632 w 291086"/>
                <a:gd name="connsiteY3" fmla="*/ 149695 h 284321"/>
                <a:gd name="connsiteX4" fmla="*/ 267304 w 291086"/>
                <a:gd name="connsiteY4" fmla="*/ 149695 h 284321"/>
                <a:gd name="connsiteX5" fmla="*/ 145479 w 291086"/>
                <a:gd name="connsiteY5" fmla="*/ 17583 h 284321"/>
                <a:gd name="connsiteX6" fmla="*/ 23654 w 291086"/>
                <a:gd name="connsiteY6" fmla="*/ 149504 h 284321"/>
                <a:gd name="connsiteX7" fmla="*/ 70327 w 291086"/>
                <a:gd name="connsiteY7" fmla="*/ 149504 h 284321"/>
                <a:gd name="connsiteX8" fmla="*/ 77471 w 291086"/>
                <a:gd name="connsiteY8" fmla="*/ 156458 h 284321"/>
                <a:gd name="connsiteX9" fmla="*/ 77471 w 291086"/>
                <a:gd name="connsiteY9" fmla="*/ 156648 h 284321"/>
                <a:gd name="connsiteX10" fmla="*/ 77471 w 291086"/>
                <a:gd name="connsiteY10" fmla="*/ 276854 h 284321"/>
                <a:gd name="connsiteX11" fmla="*/ 70327 w 291086"/>
                <a:gd name="connsiteY11" fmla="*/ 283997 h 284321"/>
                <a:gd name="connsiteX12" fmla="*/ 63183 w 291086"/>
                <a:gd name="connsiteY12" fmla="*/ 276854 h 284321"/>
                <a:gd name="connsiteX13" fmla="*/ 63183 w 291086"/>
                <a:gd name="connsiteY13" fmla="*/ 163982 h 284321"/>
                <a:gd name="connsiteX14" fmla="*/ 7081 w 291086"/>
                <a:gd name="connsiteY14" fmla="*/ 163982 h 284321"/>
                <a:gd name="connsiteX15" fmla="*/ -63 w 291086"/>
                <a:gd name="connsiteY15" fmla="*/ 156839 h 284321"/>
                <a:gd name="connsiteX16" fmla="*/ 1842 w 291086"/>
                <a:gd name="connsiteY16" fmla="*/ 151981 h 284321"/>
                <a:gd name="connsiteX17" fmla="*/ 140431 w 291086"/>
                <a:gd name="connsiteY17" fmla="*/ 2153 h 284321"/>
                <a:gd name="connsiteX18" fmla="*/ 145670 w 291086"/>
                <a:gd name="connsiteY18" fmla="*/ -133 h 284321"/>
                <a:gd name="connsiteX19" fmla="*/ 145670 w 291086"/>
                <a:gd name="connsiteY19" fmla="*/ -133 h 284321"/>
                <a:gd name="connsiteX20" fmla="*/ 150908 w 291086"/>
                <a:gd name="connsiteY20" fmla="*/ 2153 h 284321"/>
                <a:gd name="connsiteX21" fmla="*/ 289116 w 291086"/>
                <a:gd name="connsiteY21" fmla="*/ 151981 h 284321"/>
                <a:gd name="connsiteX22" fmla="*/ 288735 w 291086"/>
                <a:gd name="connsiteY22" fmla="*/ 162077 h 284321"/>
                <a:gd name="connsiteX23" fmla="*/ 283877 w 291086"/>
                <a:gd name="connsiteY23" fmla="*/ 163982 h 284321"/>
                <a:gd name="connsiteX24" fmla="*/ 227966 w 291086"/>
                <a:gd name="connsiteY24" fmla="*/ 163982 h 284321"/>
                <a:gd name="connsiteX25" fmla="*/ 227966 w 291086"/>
                <a:gd name="connsiteY25" fmla="*/ 277044 h 284321"/>
                <a:gd name="connsiteX26" fmla="*/ 220822 w 291086"/>
                <a:gd name="connsiteY26" fmla="*/ 284188 h 284321"/>
                <a:gd name="connsiteX27" fmla="*/ 220632 w 291086"/>
                <a:gd name="connsiteY27" fmla="*/ 284188 h 28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1086" h="284321">
                  <a:moveTo>
                    <a:pt x="220632" y="284188"/>
                  </a:moveTo>
                  <a:cubicBezTo>
                    <a:pt x="216707" y="284140"/>
                    <a:pt x="213535" y="280968"/>
                    <a:pt x="213488" y="277044"/>
                  </a:cubicBezTo>
                  <a:lnTo>
                    <a:pt x="213488" y="156839"/>
                  </a:lnTo>
                  <a:cubicBezTo>
                    <a:pt x="213488" y="152895"/>
                    <a:pt x="216688" y="149695"/>
                    <a:pt x="220632" y="149695"/>
                  </a:cubicBezTo>
                  <a:lnTo>
                    <a:pt x="267304" y="149695"/>
                  </a:lnTo>
                  <a:lnTo>
                    <a:pt x="145479" y="17583"/>
                  </a:lnTo>
                  <a:lnTo>
                    <a:pt x="23654" y="149504"/>
                  </a:lnTo>
                  <a:lnTo>
                    <a:pt x="70327" y="149504"/>
                  </a:lnTo>
                  <a:cubicBezTo>
                    <a:pt x="74223" y="149447"/>
                    <a:pt x="77414" y="152562"/>
                    <a:pt x="77471" y="156458"/>
                  </a:cubicBezTo>
                  <a:cubicBezTo>
                    <a:pt x="77471" y="156524"/>
                    <a:pt x="77471" y="156582"/>
                    <a:pt x="77471" y="156648"/>
                  </a:cubicBezTo>
                  <a:lnTo>
                    <a:pt x="77471" y="276854"/>
                  </a:lnTo>
                  <a:cubicBezTo>
                    <a:pt x="77471" y="280797"/>
                    <a:pt x="74270" y="283997"/>
                    <a:pt x="70327" y="283997"/>
                  </a:cubicBezTo>
                  <a:cubicBezTo>
                    <a:pt x="66384" y="283997"/>
                    <a:pt x="63183" y="280797"/>
                    <a:pt x="63183" y="276854"/>
                  </a:cubicBezTo>
                  <a:lnTo>
                    <a:pt x="63183" y="163982"/>
                  </a:lnTo>
                  <a:lnTo>
                    <a:pt x="7081" y="163982"/>
                  </a:lnTo>
                  <a:cubicBezTo>
                    <a:pt x="3138" y="163982"/>
                    <a:pt x="-63" y="160782"/>
                    <a:pt x="-63" y="156839"/>
                  </a:cubicBezTo>
                  <a:cubicBezTo>
                    <a:pt x="-63" y="155038"/>
                    <a:pt x="614" y="153305"/>
                    <a:pt x="1842" y="151981"/>
                  </a:cubicBezTo>
                  <a:lnTo>
                    <a:pt x="140431" y="2153"/>
                  </a:lnTo>
                  <a:cubicBezTo>
                    <a:pt x="141793" y="705"/>
                    <a:pt x="143689" y="-124"/>
                    <a:pt x="145670" y="-133"/>
                  </a:cubicBezTo>
                  <a:lnTo>
                    <a:pt x="145670" y="-133"/>
                  </a:lnTo>
                  <a:cubicBezTo>
                    <a:pt x="147651" y="-124"/>
                    <a:pt x="149546" y="705"/>
                    <a:pt x="150908" y="2153"/>
                  </a:cubicBezTo>
                  <a:lnTo>
                    <a:pt x="289116" y="151981"/>
                  </a:lnTo>
                  <a:cubicBezTo>
                    <a:pt x="291802" y="154876"/>
                    <a:pt x="291631" y="159391"/>
                    <a:pt x="288735" y="162077"/>
                  </a:cubicBezTo>
                  <a:cubicBezTo>
                    <a:pt x="287411" y="163306"/>
                    <a:pt x="285678" y="163982"/>
                    <a:pt x="283877" y="163982"/>
                  </a:cubicBezTo>
                  <a:lnTo>
                    <a:pt x="227966" y="163982"/>
                  </a:lnTo>
                  <a:lnTo>
                    <a:pt x="227966" y="277044"/>
                  </a:lnTo>
                  <a:cubicBezTo>
                    <a:pt x="227966" y="280987"/>
                    <a:pt x="224765" y="284188"/>
                    <a:pt x="220822" y="284188"/>
                  </a:cubicBezTo>
                  <a:cubicBezTo>
                    <a:pt x="220765" y="284188"/>
                    <a:pt x="220698" y="284188"/>
                    <a:pt x="220632" y="284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24EF2C7-3DBB-DD0C-78CA-2E63D675B984}"/>
              </a:ext>
            </a:extLst>
          </p:cNvPr>
          <p:cNvGrpSpPr/>
          <p:nvPr/>
        </p:nvGrpSpPr>
        <p:grpSpPr>
          <a:xfrm>
            <a:off x="-3833207" y="0"/>
            <a:ext cx="5573620" cy="13716000"/>
            <a:chOff x="975106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E0CB9EF-69C0-75DA-CDCB-328B6DC1E8DE}"/>
                </a:ext>
              </a:extLst>
            </p:cNvPr>
            <p:cNvSpPr/>
            <p:nvPr/>
          </p:nvSpPr>
          <p:spPr>
            <a:xfrm>
              <a:off x="9751060" y="0"/>
              <a:ext cx="4875530" cy="137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1AEEE01D-1FBB-59DC-0C5C-6EE6234CE583}"/>
                </a:ext>
              </a:extLst>
            </p:cNvPr>
            <p:cNvSpPr/>
            <p:nvPr/>
          </p:nvSpPr>
          <p:spPr>
            <a:xfrm rot="5400000">
              <a:off x="14038823" y="10838193"/>
              <a:ext cx="1873623" cy="6980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166794B3-6877-FFD6-6C2F-E93B7822C7C5}"/>
              </a:ext>
            </a:extLst>
          </p:cNvPr>
          <p:cNvSpPr txBox="1"/>
          <p:nvPr/>
        </p:nvSpPr>
        <p:spPr>
          <a:xfrm>
            <a:off x="-2275649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40" name="!!Main_Title">
            <a:extLst>
              <a:ext uri="{FF2B5EF4-FFF2-40B4-BE49-F238E27FC236}">
                <a16:creationId xmlns:a16="http://schemas.microsoft.com/office/drawing/2014/main" id="{3BB6BD29-8649-F6FA-E938-6AFFCA266F35}"/>
              </a:ext>
            </a:extLst>
          </p:cNvPr>
          <p:cNvSpPr txBox="1"/>
          <p:nvPr/>
        </p:nvSpPr>
        <p:spPr>
          <a:xfrm>
            <a:off x="-3833207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IDEATE</a:t>
            </a:r>
          </a:p>
        </p:txBody>
      </p:sp>
      <p:sp>
        <p:nvSpPr>
          <p:cNvPr id="41" name="!!BodyText1">
            <a:extLst>
              <a:ext uri="{FF2B5EF4-FFF2-40B4-BE49-F238E27FC236}">
                <a16:creationId xmlns:a16="http://schemas.microsoft.com/office/drawing/2014/main" id="{389D7745-7AFA-A0BA-3F74-B8C85B3AECB5}"/>
              </a:ext>
            </a:extLst>
          </p:cNvPr>
          <p:cNvSpPr txBox="1"/>
          <p:nvPr/>
        </p:nvSpPr>
        <p:spPr>
          <a:xfrm>
            <a:off x="-3262977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Đưa ra nhiều ý tưởng giải pháp, không giới hạn hay đánh giá vội, khuyến khích tư duy đột phá.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3" name="!!Main_Title">
            <a:extLst>
              <a:ext uri="{FF2B5EF4-FFF2-40B4-BE49-F238E27FC236}">
                <a16:creationId xmlns:a16="http://schemas.microsoft.com/office/drawing/2014/main" id="{E4E11C7F-0FA1-CD1D-A1A9-04CC6F08868C}"/>
              </a:ext>
            </a:extLst>
          </p:cNvPr>
          <p:cNvSpPr txBox="1"/>
          <p:nvPr/>
        </p:nvSpPr>
        <p:spPr>
          <a:xfrm>
            <a:off x="-3833207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Tạo 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Ý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tưởng 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S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áng tạo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0BC2598E-2455-AA40-AE08-4F31B4FC5A93}"/>
              </a:ext>
            </a:extLst>
          </p:cNvPr>
          <p:cNvGrpSpPr>
            <a:grpSpLocks noChangeAspect="1"/>
          </p:cNvGrpSpPr>
          <p:nvPr/>
        </p:nvGrpSpPr>
        <p:grpSpPr>
          <a:xfrm>
            <a:off x="-1945235" y="1190627"/>
            <a:ext cx="1267102" cy="1388862"/>
            <a:chOff x="8059734" y="3675290"/>
            <a:chExt cx="375451" cy="411529"/>
          </a:xfrm>
          <a:solidFill>
            <a:schemeClr val="bg2"/>
          </a:solidFill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BBB3E97B-19AB-D475-CD81-F5C512D5D4D6}"/>
                </a:ext>
              </a:extLst>
            </p:cNvPr>
            <p:cNvSpPr/>
            <p:nvPr/>
          </p:nvSpPr>
          <p:spPr>
            <a:xfrm>
              <a:off x="8130736" y="3748949"/>
              <a:ext cx="231663" cy="275378"/>
            </a:xfrm>
            <a:custGeom>
              <a:avLst/>
              <a:gdLst>
                <a:gd name="connsiteX0" fmla="*/ 116096 w 231663"/>
                <a:gd name="connsiteY0" fmla="*/ -115 h 275378"/>
                <a:gd name="connsiteX1" fmla="*/ 115237 w 231663"/>
                <a:gd name="connsiteY1" fmla="*/ -115 h 275378"/>
                <a:gd name="connsiteX2" fmla="*/ -90 w 231663"/>
                <a:gd name="connsiteY2" fmla="*/ 116199 h 275378"/>
                <a:gd name="connsiteX3" fmla="*/ 23682 w 231663"/>
                <a:gd name="connsiteY3" fmla="*/ 186000 h 275378"/>
                <a:gd name="connsiteX4" fmla="*/ 57684 w 231663"/>
                <a:gd name="connsiteY4" fmla="*/ 269895 h 275378"/>
                <a:gd name="connsiteX5" fmla="*/ 63053 w 231663"/>
                <a:gd name="connsiteY5" fmla="*/ 275263 h 275378"/>
                <a:gd name="connsiteX6" fmla="*/ 168351 w 231663"/>
                <a:gd name="connsiteY6" fmla="*/ 275263 h 275378"/>
                <a:gd name="connsiteX7" fmla="*/ 173720 w 231663"/>
                <a:gd name="connsiteY7" fmla="*/ 269895 h 275378"/>
                <a:gd name="connsiteX8" fmla="*/ 207722 w 231663"/>
                <a:gd name="connsiteY8" fmla="*/ 186000 h 275378"/>
                <a:gd name="connsiteX9" fmla="*/ 186182 w 231663"/>
                <a:gd name="connsiteY9" fmla="*/ 23729 h 275378"/>
                <a:gd name="connsiteX10" fmla="*/ 116096 w 231663"/>
                <a:gd name="connsiteY10" fmla="*/ -115 h 275378"/>
                <a:gd name="connsiteX11" fmla="*/ 93762 w 231663"/>
                <a:gd name="connsiteY11" fmla="*/ 148633 h 275378"/>
                <a:gd name="connsiteX12" fmla="*/ 79445 w 231663"/>
                <a:gd name="connsiteY12" fmla="*/ 148633 h 275378"/>
                <a:gd name="connsiteX13" fmla="*/ 70433 w 231663"/>
                <a:gd name="connsiteY13" fmla="*/ 140487 h 275378"/>
                <a:gd name="connsiteX14" fmla="*/ 70426 w 231663"/>
                <a:gd name="connsiteY14" fmla="*/ 139972 h 275378"/>
                <a:gd name="connsiteX15" fmla="*/ 79946 w 231663"/>
                <a:gd name="connsiteY15" fmla="*/ 128304 h 275378"/>
                <a:gd name="connsiteX16" fmla="*/ 82452 w 231663"/>
                <a:gd name="connsiteY16" fmla="*/ 128304 h 275378"/>
                <a:gd name="connsiteX17" fmla="*/ 89610 w 231663"/>
                <a:gd name="connsiteY17" fmla="*/ 130380 h 275378"/>
                <a:gd name="connsiteX18" fmla="*/ 93762 w 231663"/>
                <a:gd name="connsiteY18" fmla="*/ 137896 h 275378"/>
                <a:gd name="connsiteX19" fmla="*/ 104499 w 231663"/>
                <a:gd name="connsiteY19" fmla="*/ 159371 h 275378"/>
                <a:gd name="connsiteX20" fmla="*/ 114950 w 231663"/>
                <a:gd name="connsiteY20" fmla="*/ 159371 h 275378"/>
                <a:gd name="connsiteX21" fmla="*/ 125401 w 231663"/>
                <a:gd name="connsiteY21" fmla="*/ 159371 h 275378"/>
                <a:gd name="connsiteX22" fmla="*/ 125401 w 231663"/>
                <a:gd name="connsiteY22" fmla="*/ 264741 h 275378"/>
                <a:gd name="connsiteX23" fmla="*/ 104499 w 231663"/>
                <a:gd name="connsiteY23" fmla="*/ 264741 h 275378"/>
                <a:gd name="connsiteX24" fmla="*/ 199060 w 231663"/>
                <a:gd name="connsiteY24" fmla="*/ 179557 h 275378"/>
                <a:gd name="connsiteX25" fmla="*/ 162911 w 231663"/>
                <a:gd name="connsiteY25" fmla="*/ 264669 h 275378"/>
                <a:gd name="connsiteX26" fmla="*/ 136712 w 231663"/>
                <a:gd name="connsiteY26" fmla="*/ 264669 h 275378"/>
                <a:gd name="connsiteX27" fmla="*/ 136712 w 231663"/>
                <a:gd name="connsiteY27" fmla="*/ 159371 h 275378"/>
                <a:gd name="connsiteX28" fmla="*/ 151028 w 231663"/>
                <a:gd name="connsiteY28" fmla="*/ 159371 h 275378"/>
                <a:gd name="connsiteX29" fmla="*/ 170355 w 231663"/>
                <a:gd name="connsiteY29" fmla="*/ 140616 h 275378"/>
                <a:gd name="connsiteX30" fmla="*/ 170355 w 231663"/>
                <a:gd name="connsiteY30" fmla="*/ 140545 h 275378"/>
                <a:gd name="connsiteX31" fmla="*/ 151458 w 231663"/>
                <a:gd name="connsiteY31" fmla="*/ 117781 h 275378"/>
                <a:gd name="connsiteX32" fmla="*/ 133920 w 231663"/>
                <a:gd name="connsiteY32" fmla="*/ 122005 h 275378"/>
                <a:gd name="connsiteX33" fmla="*/ 125759 w 231663"/>
                <a:gd name="connsiteY33" fmla="*/ 137824 h 275378"/>
                <a:gd name="connsiteX34" fmla="*/ 125759 w 231663"/>
                <a:gd name="connsiteY34" fmla="*/ 148991 h 275378"/>
                <a:gd name="connsiteX35" fmla="*/ 119675 w 231663"/>
                <a:gd name="connsiteY35" fmla="*/ 148991 h 275378"/>
                <a:gd name="connsiteX36" fmla="*/ 118100 w 231663"/>
                <a:gd name="connsiteY36" fmla="*/ 148991 h 275378"/>
                <a:gd name="connsiteX37" fmla="*/ 112517 w 231663"/>
                <a:gd name="connsiteY37" fmla="*/ 148991 h 275378"/>
                <a:gd name="connsiteX38" fmla="*/ 110942 w 231663"/>
                <a:gd name="connsiteY38" fmla="*/ 148991 h 275378"/>
                <a:gd name="connsiteX39" fmla="*/ 104857 w 231663"/>
                <a:gd name="connsiteY39" fmla="*/ 148991 h 275378"/>
                <a:gd name="connsiteX40" fmla="*/ 104857 w 231663"/>
                <a:gd name="connsiteY40" fmla="*/ 137323 h 275378"/>
                <a:gd name="connsiteX41" fmla="*/ 96625 w 231663"/>
                <a:gd name="connsiteY41" fmla="*/ 121575 h 275378"/>
                <a:gd name="connsiteX42" fmla="*/ 79016 w 231663"/>
                <a:gd name="connsiteY42" fmla="*/ 117352 h 275378"/>
                <a:gd name="connsiteX43" fmla="*/ 60118 w 231663"/>
                <a:gd name="connsiteY43" fmla="*/ 140115 h 275378"/>
                <a:gd name="connsiteX44" fmla="*/ 79445 w 231663"/>
                <a:gd name="connsiteY44" fmla="*/ 158941 h 275378"/>
                <a:gd name="connsiteX45" fmla="*/ 93762 w 231663"/>
                <a:gd name="connsiteY45" fmla="*/ 158941 h 275378"/>
                <a:gd name="connsiteX46" fmla="*/ 93762 w 231663"/>
                <a:gd name="connsiteY46" fmla="*/ 264741 h 275378"/>
                <a:gd name="connsiteX47" fmla="*/ 68135 w 231663"/>
                <a:gd name="connsiteY47" fmla="*/ 264741 h 275378"/>
                <a:gd name="connsiteX48" fmla="*/ 32344 w 231663"/>
                <a:gd name="connsiteY48" fmla="*/ 179629 h 275378"/>
                <a:gd name="connsiteX49" fmla="*/ 51406 w 231663"/>
                <a:gd name="connsiteY49" fmla="*/ 32147 h 275378"/>
                <a:gd name="connsiteX50" fmla="*/ 114807 w 231663"/>
                <a:gd name="connsiteY50" fmla="*/ 10264 h 275378"/>
                <a:gd name="connsiteX51" fmla="*/ 116525 w 231663"/>
                <a:gd name="connsiteY51" fmla="*/ 10264 h 275378"/>
                <a:gd name="connsiteX52" fmla="*/ 221315 w 231663"/>
                <a:gd name="connsiteY52" fmla="*/ 115641 h 275378"/>
                <a:gd name="connsiteX53" fmla="*/ 199418 w 231663"/>
                <a:gd name="connsiteY53" fmla="*/ 179557 h 275378"/>
                <a:gd name="connsiteX54" fmla="*/ 136712 w 231663"/>
                <a:gd name="connsiteY54" fmla="*/ 148633 h 275378"/>
                <a:gd name="connsiteX55" fmla="*/ 136712 w 231663"/>
                <a:gd name="connsiteY55" fmla="*/ 137968 h 275378"/>
                <a:gd name="connsiteX56" fmla="*/ 140863 w 231663"/>
                <a:gd name="connsiteY56" fmla="*/ 130022 h 275378"/>
                <a:gd name="connsiteX57" fmla="*/ 148022 w 231663"/>
                <a:gd name="connsiteY57" fmla="*/ 127874 h 275378"/>
                <a:gd name="connsiteX58" fmla="*/ 150527 w 231663"/>
                <a:gd name="connsiteY58" fmla="*/ 127874 h 275378"/>
                <a:gd name="connsiteX59" fmla="*/ 159976 w 231663"/>
                <a:gd name="connsiteY59" fmla="*/ 139542 h 275378"/>
                <a:gd name="connsiteX60" fmla="*/ 151615 w 231663"/>
                <a:gd name="connsiteY60" fmla="*/ 148218 h 275378"/>
                <a:gd name="connsiteX61" fmla="*/ 150957 w 231663"/>
                <a:gd name="connsiteY61" fmla="*/ 148204 h 275378"/>
                <a:gd name="connsiteX62" fmla="*/ 136712 w 231663"/>
                <a:gd name="connsiteY62" fmla="*/ 148633 h 27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31663" h="275378">
                  <a:moveTo>
                    <a:pt x="116096" y="-115"/>
                  </a:moveTo>
                  <a:lnTo>
                    <a:pt x="115237" y="-115"/>
                  </a:lnTo>
                  <a:cubicBezTo>
                    <a:pt x="51270" y="156"/>
                    <a:pt x="-362" y="52233"/>
                    <a:pt x="-90" y="116199"/>
                  </a:cubicBezTo>
                  <a:cubicBezTo>
                    <a:pt x="17" y="141432"/>
                    <a:pt x="8364" y="165942"/>
                    <a:pt x="23682" y="186000"/>
                  </a:cubicBezTo>
                  <a:cubicBezTo>
                    <a:pt x="41650" y="209121"/>
                    <a:pt x="57684" y="232958"/>
                    <a:pt x="57684" y="269895"/>
                  </a:cubicBezTo>
                  <a:cubicBezTo>
                    <a:pt x="57720" y="272844"/>
                    <a:pt x="60104" y="275227"/>
                    <a:pt x="63053" y="275263"/>
                  </a:cubicBezTo>
                  <a:lnTo>
                    <a:pt x="168351" y="275263"/>
                  </a:lnTo>
                  <a:cubicBezTo>
                    <a:pt x="171315" y="275263"/>
                    <a:pt x="173720" y="272858"/>
                    <a:pt x="173720" y="269895"/>
                  </a:cubicBezTo>
                  <a:cubicBezTo>
                    <a:pt x="173720" y="232958"/>
                    <a:pt x="189826" y="209121"/>
                    <a:pt x="207722" y="186000"/>
                  </a:cubicBezTo>
                  <a:cubicBezTo>
                    <a:pt x="246584" y="135240"/>
                    <a:pt x="236942" y="62591"/>
                    <a:pt x="186182" y="23729"/>
                  </a:cubicBezTo>
                  <a:cubicBezTo>
                    <a:pt x="166061" y="8324"/>
                    <a:pt x="141436" y="-51"/>
                    <a:pt x="116096" y="-115"/>
                  </a:cubicBezTo>
                  <a:close/>
                  <a:moveTo>
                    <a:pt x="93762" y="148633"/>
                  </a:moveTo>
                  <a:cubicBezTo>
                    <a:pt x="89324" y="148633"/>
                    <a:pt x="84528" y="148633"/>
                    <a:pt x="79445" y="148633"/>
                  </a:cubicBezTo>
                  <a:cubicBezTo>
                    <a:pt x="74707" y="148870"/>
                    <a:pt x="70676" y="145219"/>
                    <a:pt x="70433" y="140487"/>
                  </a:cubicBezTo>
                  <a:cubicBezTo>
                    <a:pt x="70426" y="140316"/>
                    <a:pt x="70426" y="140144"/>
                    <a:pt x="70426" y="139972"/>
                  </a:cubicBezTo>
                  <a:cubicBezTo>
                    <a:pt x="70032" y="134181"/>
                    <a:pt x="74198" y="129084"/>
                    <a:pt x="79946" y="128304"/>
                  </a:cubicBezTo>
                  <a:lnTo>
                    <a:pt x="82452" y="128304"/>
                  </a:lnTo>
                  <a:cubicBezTo>
                    <a:pt x="85007" y="128146"/>
                    <a:pt x="87534" y="128884"/>
                    <a:pt x="89610" y="130380"/>
                  </a:cubicBezTo>
                  <a:cubicBezTo>
                    <a:pt x="91801" y="132348"/>
                    <a:pt x="93261" y="134997"/>
                    <a:pt x="93762" y="137896"/>
                  </a:cubicBezTo>
                  <a:close/>
                  <a:moveTo>
                    <a:pt x="104499" y="159371"/>
                  </a:moveTo>
                  <a:lnTo>
                    <a:pt x="114950" y="159371"/>
                  </a:lnTo>
                  <a:lnTo>
                    <a:pt x="125401" y="159371"/>
                  </a:lnTo>
                  <a:lnTo>
                    <a:pt x="125401" y="264741"/>
                  </a:lnTo>
                  <a:lnTo>
                    <a:pt x="104499" y="264741"/>
                  </a:lnTo>
                  <a:close/>
                  <a:moveTo>
                    <a:pt x="199060" y="179557"/>
                  </a:moveTo>
                  <a:cubicBezTo>
                    <a:pt x="180807" y="203108"/>
                    <a:pt x="164342" y="227374"/>
                    <a:pt x="162911" y="264669"/>
                  </a:cubicBezTo>
                  <a:lnTo>
                    <a:pt x="136712" y="264669"/>
                  </a:lnTo>
                  <a:lnTo>
                    <a:pt x="136712" y="159371"/>
                  </a:lnTo>
                  <a:cubicBezTo>
                    <a:pt x="141293" y="159371"/>
                    <a:pt x="146232" y="159371"/>
                    <a:pt x="151028" y="159371"/>
                  </a:cubicBezTo>
                  <a:cubicBezTo>
                    <a:pt x="161544" y="159528"/>
                    <a:pt x="170198" y="151132"/>
                    <a:pt x="170355" y="140616"/>
                  </a:cubicBezTo>
                  <a:cubicBezTo>
                    <a:pt x="170355" y="140595"/>
                    <a:pt x="170355" y="140566"/>
                    <a:pt x="170355" y="140545"/>
                  </a:cubicBezTo>
                  <a:cubicBezTo>
                    <a:pt x="171121" y="129134"/>
                    <a:pt x="162811" y="119127"/>
                    <a:pt x="151458" y="117781"/>
                  </a:cubicBezTo>
                  <a:cubicBezTo>
                    <a:pt x="145280" y="116643"/>
                    <a:pt x="138902" y="118175"/>
                    <a:pt x="133920" y="122005"/>
                  </a:cubicBezTo>
                  <a:cubicBezTo>
                    <a:pt x="129238" y="126013"/>
                    <a:pt x="126311" y="131690"/>
                    <a:pt x="125759" y="137824"/>
                  </a:cubicBezTo>
                  <a:lnTo>
                    <a:pt x="125759" y="148991"/>
                  </a:lnTo>
                  <a:lnTo>
                    <a:pt x="119675" y="148991"/>
                  </a:lnTo>
                  <a:cubicBezTo>
                    <a:pt x="119152" y="148920"/>
                    <a:pt x="118623" y="148920"/>
                    <a:pt x="118100" y="148991"/>
                  </a:cubicBezTo>
                  <a:lnTo>
                    <a:pt x="112517" y="148991"/>
                  </a:lnTo>
                  <a:cubicBezTo>
                    <a:pt x="111994" y="148920"/>
                    <a:pt x="111464" y="148920"/>
                    <a:pt x="110942" y="148991"/>
                  </a:cubicBezTo>
                  <a:lnTo>
                    <a:pt x="104857" y="148991"/>
                  </a:lnTo>
                  <a:lnTo>
                    <a:pt x="104857" y="137323"/>
                  </a:lnTo>
                  <a:cubicBezTo>
                    <a:pt x="104242" y="131210"/>
                    <a:pt x="101292" y="125570"/>
                    <a:pt x="96625" y="121575"/>
                  </a:cubicBezTo>
                  <a:cubicBezTo>
                    <a:pt x="91614" y="117753"/>
                    <a:pt x="85222" y="116221"/>
                    <a:pt x="79016" y="117352"/>
                  </a:cubicBezTo>
                  <a:cubicBezTo>
                    <a:pt x="67663" y="118697"/>
                    <a:pt x="59352" y="128705"/>
                    <a:pt x="60118" y="140115"/>
                  </a:cubicBezTo>
                  <a:cubicBezTo>
                    <a:pt x="60276" y="150645"/>
                    <a:pt x="68916" y="159063"/>
                    <a:pt x="79445" y="158941"/>
                  </a:cubicBezTo>
                  <a:cubicBezTo>
                    <a:pt x="84456" y="158941"/>
                    <a:pt x="89395" y="158941"/>
                    <a:pt x="93762" y="158941"/>
                  </a:cubicBezTo>
                  <a:lnTo>
                    <a:pt x="93762" y="264741"/>
                  </a:lnTo>
                  <a:lnTo>
                    <a:pt x="68135" y="264741"/>
                  </a:lnTo>
                  <a:cubicBezTo>
                    <a:pt x="66632" y="227446"/>
                    <a:pt x="50240" y="203179"/>
                    <a:pt x="32344" y="179629"/>
                  </a:cubicBezTo>
                  <a:cubicBezTo>
                    <a:pt x="-3118" y="133637"/>
                    <a:pt x="5415" y="67609"/>
                    <a:pt x="51406" y="32147"/>
                  </a:cubicBezTo>
                  <a:cubicBezTo>
                    <a:pt x="69581" y="18124"/>
                    <a:pt x="91851" y="10443"/>
                    <a:pt x="114807" y="10264"/>
                  </a:cubicBezTo>
                  <a:cubicBezTo>
                    <a:pt x="115380" y="10343"/>
                    <a:pt x="115953" y="10343"/>
                    <a:pt x="116525" y="10264"/>
                  </a:cubicBezTo>
                  <a:cubicBezTo>
                    <a:pt x="174564" y="10421"/>
                    <a:pt x="221480" y="57602"/>
                    <a:pt x="221315" y="115641"/>
                  </a:cubicBezTo>
                  <a:cubicBezTo>
                    <a:pt x="221251" y="138777"/>
                    <a:pt x="213556" y="161239"/>
                    <a:pt x="199418" y="179557"/>
                  </a:cubicBezTo>
                  <a:close/>
                  <a:moveTo>
                    <a:pt x="136712" y="148633"/>
                  </a:moveTo>
                  <a:lnTo>
                    <a:pt x="136712" y="137968"/>
                  </a:lnTo>
                  <a:cubicBezTo>
                    <a:pt x="137148" y="134925"/>
                    <a:pt x="138608" y="132119"/>
                    <a:pt x="140863" y="130022"/>
                  </a:cubicBezTo>
                  <a:cubicBezTo>
                    <a:pt x="142918" y="128476"/>
                    <a:pt x="145459" y="127717"/>
                    <a:pt x="148022" y="127874"/>
                  </a:cubicBezTo>
                  <a:lnTo>
                    <a:pt x="150527" y="127874"/>
                  </a:lnTo>
                  <a:cubicBezTo>
                    <a:pt x="156268" y="128655"/>
                    <a:pt x="160405" y="133766"/>
                    <a:pt x="159976" y="139542"/>
                  </a:cubicBezTo>
                  <a:cubicBezTo>
                    <a:pt x="160062" y="144245"/>
                    <a:pt x="156318" y="148132"/>
                    <a:pt x="151615" y="148218"/>
                  </a:cubicBezTo>
                  <a:cubicBezTo>
                    <a:pt x="151393" y="148218"/>
                    <a:pt x="151178" y="148218"/>
                    <a:pt x="150957" y="148204"/>
                  </a:cubicBezTo>
                  <a:cubicBezTo>
                    <a:pt x="145659" y="148490"/>
                    <a:pt x="140863" y="148633"/>
                    <a:pt x="136712" y="14863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E7BC103-5DF6-F059-39CB-59E8DACFD79C}"/>
                </a:ext>
              </a:extLst>
            </p:cNvPr>
            <p:cNvSpPr/>
            <p:nvPr/>
          </p:nvSpPr>
          <p:spPr>
            <a:xfrm>
              <a:off x="8187938" y="4034421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1FB54B98-4A6E-CD98-10B8-5200646A019B}"/>
                </a:ext>
              </a:extLst>
            </p:cNvPr>
            <p:cNvSpPr/>
            <p:nvPr/>
          </p:nvSpPr>
          <p:spPr>
            <a:xfrm>
              <a:off x="8187938" y="4054607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212428B-39B6-A1D9-0C65-E04B6631F3A1}"/>
                </a:ext>
              </a:extLst>
            </p:cNvPr>
            <p:cNvSpPr/>
            <p:nvPr/>
          </p:nvSpPr>
          <p:spPr>
            <a:xfrm>
              <a:off x="8197745" y="4076082"/>
              <a:ext cx="96636" cy="10737"/>
            </a:xfrm>
            <a:custGeom>
              <a:avLst/>
              <a:gdLst>
                <a:gd name="connsiteX0" fmla="*/ 91177 w 96636"/>
                <a:gd name="connsiteY0" fmla="*/ -115 h 10737"/>
                <a:gd name="connsiteX1" fmla="*/ 5277 w 96636"/>
                <a:gd name="connsiteY1" fmla="*/ -115 h 10737"/>
                <a:gd name="connsiteX2" fmla="*/ -91 w 96636"/>
                <a:gd name="connsiteY2" fmla="*/ 5253 h 10737"/>
                <a:gd name="connsiteX3" fmla="*/ 5277 w 96636"/>
                <a:gd name="connsiteY3" fmla="*/ 10622 h 10737"/>
                <a:gd name="connsiteX4" fmla="*/ 91177 w 96636"/>
                <a:gd name="connsiteY4" fmla="*/ 10622 h 10737"/>
                <a:gd name="connsiteX5" fmla="*/ 96545 w 96636"/>
                <a:gd name="connsiteY5" fmla="*/ 5253 h 10737"/>
                <a:gd name="connsiteX6" fmla="*/ 91177 w 96636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36" h="10737">
                  <a:moveTo>
                    <a:pt x="9117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91177" y="10622"/>
                  </a:lnTo>
                  <a:cubicBezTo>
                    <a:pt x="94140" y="10622"/>
                    <a:pt x="96545" y="8217"/>
                    <a:pt x="96545" y="5253"/>
                  </a:cubicBezTo>
                  <a:cubicBezTo>
                    <a:pt x="96545" y="2290"/>
                    <a:pt x="94140" y="-115"/>
                    <a:pt x="9117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D0167B90-4E6B-B8C5-5585-9EF43F97D560}"/>
                </a:ext>
              </a:extLst>
            </p:cNvPr>
            <p:cNvSpPr/>
            <p:nvPr/>
          </p:nvSpPr>
          <p:spPr>
            <a:xfrm>
              <a:off x="8237612" y="3675290"/>
              <a:ext cx="10741" cy="57838"/>
            </a:xfrm>
            <a:custGeom>
              <a:avLst/>
              <a:gdLst>
                <a:gd name="connsiteX0" fmla="*/ 5282 w 10741"/>
                <a:gd name="connsiteY0" fmla="*/ 57723 h 57838"/>
                <a:gd name="connsiteX1" fmla="*/ 10651 w 10741"/>
                <a:gd name="connsiteY1" fmla="*/ 52355 h 57838"/>
                <a:gd name="connsiteX2" fmla="*/ 10651 w 10741"/>
                <a:gd name="connsiteY2" fmla="*/ 5253 h 57838"/>
                <a:gd name="connsiteX3" fmla="*/ 5282 w 10741"/>
                <a:gd name="connsiteY3" fmla="*/ -115 h 57838"/>
                <a:gd name="connsiteX4" fmla="*/ -87 w 10741"/>
                <a:gd name="connsiteY4" fmla="*/ 5253 h 57838"/>
                <a:gd name="connsiteX5" fmla="*/ -87 w 10741"/>
                <a:gd name="connsiteY5" fmla="*/ 52068 h 57838"/>
                <a:gd name="connsiteX6" fmla="*/ 5132 w 10741"/>
                <a:gd name="connsiteY6" fmla="*/ 57716 h 57838"/>
                <a:gd name="connsiteX7" fmla="*/ 5282 w 10741"/>
                <a:gd name="connsiteY7" fmla="*/ 57723 h 5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41" h="57838">
                  <a:moveTo>
                    <a:pt x="5282" y="57723"/>
                  </a:moveTo>
                  <a:cubicBezTo>
                    <a:pt x="8231" y="57688"/>
                    <a:pt x="10615" y="55304"/>
                    <a:pt x="10651" y="52355"/>
                  </a:cubicBezTo>
                  <a:lnTo>
                    <a:pt x="10651" y="5253"/>
                  </a:lnTo>
                  <a:cubicBezTo>
                    <a:pt x="10651" y="2290"/>
                    <a:pt x="8245" y="-115"/>
                    <a:pt x="5282" y="-115"/>
                  </a:cubicBezTo>
                  <a:cubicBezTo>
                    <a:pt x="2318" y="-115"/>
                    <a:pt x="-87" y="2290"/>
                    <a:pt x="-87" y="5253"/>
                  </a:cubicBezTo>
                  <a:lnTo>
                    <a:pt x="-87" y="52068"/>
                  </a:lnTo>
                  <a:cubicBezTo>
                    <a:pt x="-208" y="55068"/>
                    <a:pt x="2132" y="57602"/>
                    <a:pt x="5132" y="57716"/>
                  </a:cubicBezTo>
                  <a:cubicBezTo>
                    <a:pt x="5182" y="57723"/>
                    <a:pt x="5232" y="57723"/>
                    <a:pt x="5282" y="577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D7F8C01-0441-4F46-71F1-9F4E30E19E0F}"/>
                </a:ext>
              </a:extLst>
            </p:cNvPr>
            <p:cNvSpPr/>
            <p:nvPr/>
          </p:nvSpPr>
          <p:spPr>
            <a:xfrm>
              <a:off x="8339738" y="3722258"/>
              <a:ext cx="44184" cy="44158"/>
            </a:xfrm>
            <a:custGeom>
              <a:avLst/>
              <a:gdLst>
                <a:gd name="connsiteX0" fmla="*/ 5305 w 44184"/>
                <a:gd name="connsiteY0" fmla="*/ 44042 h 44158"/>
                <a:gd name="connsiteX1" fmla="*/ 9099 w 44184"/>
                <a:gd name="connsiteY1" fmla="*/ 42467 h 44158"/>
                <a:gd name="connsiteX2" fmla="*/ 42385 w 44184"/>
                <a:gd name="connsiteY2" fmla="*/ 9181 h 44158"/>
                <a:gd name="connsiteX3" fmla="*/ 42650 w 44184"/>
                <a:gd name="connsiteY3" fmla="*/ 1593 h 44158"/>
                <a:gd name="connsiteX4" fmla="*/ 35062 w 44184"/>
                <a:gd name="connsiteY4" fmla="*/ 1328 h 44158"/>
                <a:gd name="connsiteX5" fmla="*/ 34797 w 44184"/>
                <a:gd name="connsiteY5" fmla="*/ 1593 h 44158"/>
                <a:gd name="connsiteX6" fmla="*/ 1511 w 44184"/>
                <a:gd name="connsiteY6" fmla="*/ 34879 h 44158"/>
                <a:gd name="connsiteX7" fmla="*/ 1411 w 44184"/>
                <a:gd name="connsiteY7" fmla="*/ 42367 h 44158"/>
                <a:gd name="connsiteX8" fmla="*/ 1511 w 44184"/>
                <a:gd name="connsiteY8" fmla="*/ 42467 h 44158"/>
                <a:gd name="connsiteX9" fmla="*/ 5305 w 44184"/>
                <a:gd name="connsiteY9" fmla="*/ 44042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84" h="44158">
                  <a:moveTo>
                    <a:pt x="5305" y="44042"/>
                  </a:moveTo>
                  <a:cubicBezTo>
                    <a:pt x="6729" y="44049"/>
                    <a:pt x="8096" y="43484"/>
                    <a:pt x="9099" y="42467"/>
                  </a:cubicBezTo>
                  <a:lnTo>
                    <a:pt x="42385" y="9181"/>
                  </a:lnTo>
                  <a:cubicBezTo>
                    <a:pt x="44554" y="7162"/>
                    <a:pt x="44675" y="3762"/>
                    <a:pt x="42650" y="1593"/>
                  </a:cubicBezTo>
                  <a:cubicBezTo>
                    <a:pt x="40631" y="-576"/>
                    <a:pt x="37231" y="-697"/>
                    <a:pt x="35062" y="1328"/>
                  </a:cubicBezTo>
                  <a:cubicBezTo>
                    <a:pt x="34976" y="1414"/>
                    <a:pt x="34883" y="1500"/>
                    <a:pt x="34797" y="1593"/>
                  </a:cubicBezTo>
                  <a:lnTo>
                    <a:pt x="1511" y="34879"/>
                  </a:lnTo>
                  <a:cubicBezTo>
                    <a:pt x="-587" y="36919"/>
                    <a:pt x="-629" y="40277"/>
                    <a:pt x="1411" y="42367"/>
                  </a:cubicBezTo>
                  <a:cubicBezTo>
                    <a:pt x="1446" y="42403"/>
                    <a:pt x="1475" y="42438"/>
                    <a:pt x="1511" y="42467"/>
                  </a:cubicBezTo>
                  <a:cubicBezTo>
                    <a:pt x="2499" y="43505"/>
                    <a:pt x="3873" y="44078"/>
                    <a:pt x="5305" y="4404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7A8277D8-6D6C-4CB4-286A-69DB5265EC2E}"/>
                </a:ext>
              </a:extLst>
            </p:cNvPr>
            <p:cNvSpPr/>
            <p:nvPr/>
          </p:nvSpPr>
          <p:spPr>
            <a:xfrm>
              <a:off x="8113573" y="3722043"/>
              <a:ext cx="44184" cy="44158"/>
            </a:xfrm>
            <a:custGeom>
              <a:avLst/>
              <a:gdLst>
                <a:gd name="connsiteX0" fmla="*/ 34904 w 44184"/>
                <a:gd name="connsiteY0" fmla="*/ 42467 h 44158"/>
                <a:gd name="connsiteX1" fmla="*/ 38697 w 44184"/>
                <a:gd name="connsiteY1" fmla="*/ 44042 h 44158"/>
                <a:gd name="connsiteX2" fmla="*/ 42491 w 44184"/>
                <a:gd name="connsiteY2" fmla="*/ 42467 h 44158"/>
                <a:gd name="connsiteX3" fmla="*/ 42591 w 44184"/>
                <a:gd name="connsiteY3" fmla="*/ 34980 h 44158"/>
                <a:gd name="connsiteX4" fmla="*/ 42491 w 44184"/>
                <a:gd name="connsiteY4" fmla="*/ 34879 h 44158"/>
                <a:gd name="connsiteX5" fmla="*/ 9205 w 44184"/>
                <a:gd name="connsiteY5" fmla="*/ 1593 h 44158"/>
                <a:gd name="connsiteX6" fmla="*/ 1618 w 44184"/>
                <a:gd name="connsiteY6" fmla="*/ 1328 h 44158"/>
                <a:gd name="connsiteX7" fmla="*/ 1353 w 44184"/>
                <a:gd name="connsiteY7" fmla="*/ 8916 h 44158"/>
                <a:gd name="connsiteX8" fmla="*/ 1618 w 44184"/>
                <a:gd name="connsiteY8" fmla="*/ 9181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84" h="44158">
                  <a:moveTo>
                    <a:pt x="34904" y="42467"/>
                  </a:moveTo>
                  <a:cubicBezTo>
                    <a:pt x="35906" y="43484"/>
                    <a:pt x="37273" y="44049"/>
                    <a:pt x="38697" y="44042"/>
                  </a:cubicBezTo>
                  <a:cubicBezTo>
                    <a:pt x="40129" y="44078"/>
                    <a:pt x="41503" y="43505"/>
                    <a:pt x="42491" y="42467"/>
                  </a:cubicBezTo>
                  <a:cubicBezTo>
                    <a:pt x="44589" y="40427"/>
                    <a:pt x="44632" y="37070"/>
                    <a:pt x="42591" y="34980"/>
                  </a:cubicBezTo>
                  <a:cubicBezTo>
                    <a:pt x="42556" y="34944"/>
                    <a:pt x="42527" y="34908"/>
                    <a:pt x="42491" y="34879"/>
                  </a:cubicBezTo>
                  <a:lnTo>
                    <a:pt x="9205" y="1593"/>
                  </a:lnTo>
                  <a:cubicBezTo>
                    <a:pt x="7187" y="-576"/>
                    <a:pt x="3787" y="-697"/>
                    <a:pt x="1618" y="1328"/>
                  </a:cubicBezTo>
                  <a:cubicBezTo>
                    <a:pt x="-551" y="3347"/>
                    <a:pt x="-673" y="6747"/>
                    <a:pt x="1353" y="8916"/>
                  </a:cubicBezTo>
                  <a:cubicBezTo>
                    <a:pt x="1439" y="9009"/>
                    <a:pt x="1524" y="9095"/>
                    <a:pt x="1618" y="9181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C7F89CDD-8817-040C-990B-B39C202FFA7C}"/>
                </a:ext>
              </a:extLst>
            </p:cNvPr>
            <p:cNvSpPr/>
            <p:nvPr/>
          </p:nvSpPr>
          <p:spPr>
            <a:xfrm>
              <a:off x="8356380" y="3931100"/>
              <a:ext cx="44009" cy="44050"/>
            </a:xfrm>
            <a:custGeom>
              <a:avLst/>
              <a:gdLst>
                <a:gd name="connsiteX0" fmla="*/ 9064 w 44009"/>
                <a:gd name="connsiteY0" fmla="*/ 1487 h 44050"/>
                <a:gd name="connsiteX1" fmla="*/ 1577 w 44009"/>
                <a:gd name="connsiteY1" fmla="*/ 1386 h 44050"/>
                <a:gd name="connsiteX2" fmla="*/ 1476 w 44009"/>
                <a:gd name="connsiteY2" fmla="*/ 1487 h 44050"/>
                <a:gd name="connsiteX3" fmla="*/ 1476 w 44009"/>
                <a:gd name="connsiteY3" fmla="*/ 9074 h 44050"/>
                <a:gd name="connsiteX4" fmla="*/ 34762 w 44009"/>
                <a:gd name="connsiteY4" fmla="*/ 42360 h 44050"/>
                <a:gd name="connsiteX5" fmla="*/ 38556 w 44009"/>
                <a:gd name="connsiteY5" fmla="*/ 43935 h 44050"/>
                <a:gd name="connsiteX6" fmla="*/ 42350 w 44009"/>
                <a:gd name="connsiteY6" fmla="*/ 42360 h 44050"/>
                <a:gd name="connsiteX7" fmla="*/ 42350 w 44009"/>
                <a:gd name="connsiteY7" fmla="*/ 34773 h 4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9" h="44050">
                  <a:moveTo>
                    <a:pt x="9064" y="1487"/>
                  </a:moveTo>
                  <a:cubicBezTo>
                    <a:pt x="7024" y="-611"/>
                    <a:pt x="3667" y="-654"/>
                    <a:pt x="1577" y="1386"/>
                  </a:cubicBezTo>
                  <a:cubicBezTo>
                    <a:pt x="1541" y="1422"/>
                    <a:pt x="1505" y="1451"/>
                    <a:pt x="1476" y="1487"/>
                  </a:cubicBezTo>
                  <a:cubicBezTo>
                    <a:pt x="-614" y="3584"/>
                    <a:pt x="-614" y="6977"/>
                    <a:pt x="1476" y="9074"/>
                  </a:cubicBezTo>
                  <a:lnTo>
                    <a:pt x="34762" y="42360"/>
                  </a:lnTo>
                  <a:cubicBezTo>
                    <a:pt x="35786" y="43341"/>
                    <a:pt x="37139" y="43907"/>
                    <a:pt x="38556" y="43935"/>
                  </a:cubicBezTo>
                  <a:cubicBezTo>
                    <a:pt x="39974" y="43921"/>
                    <a:pt x="41334" y="43355"/>
                    <a:pt x="42350" y="42360"/>
                  </a:cubicBezTo>
                  <a:cubicBezTo>
                    <a:pt x="44440" y="40263"/>
                    <a:pt x="44440" y="36870"/>
                    <a:pt x="42350" y="3477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7C296651-3883-7C62-AF33-74A0F06732A4}"/>
                </a:ext>
              </a:extLst>
            </p:cNvPr>
            <p:cNvSpPr/>
            <p:nvPr/>
          </p:nvSpPr>
          <p:spPr>
            <a:xfrm>
              <a:off x="8097072" y="3931406"/>
              <a:ext cx="43916" cy="43888"/>
            </a:xfrm>
            <a:custGeom>
              <a:avLst/>
              <a:gdLst>
                <a:gd name="connsiteX0" fmla="*/ 34797 w 43916"/>
                <a:gd name="connsiteY0" fmla="*/ 1323 h 43888"/>
                <a:gd name="connsiteX1" fmla="*/ 1511 w 43916"/>
                <a:gd name="connsiteY1" fmla="*/ 34609 h 43888"/>
                <a:gd name="connsiteX2" fmla="*/ 1411 w 43916"/>
                <a:gd name="connsiteY2" fmla="*/ 42097 h 43888"/>
                <a:gd name="connsiteX3" fmla="*/ 1511 w 43916"/>
                <a:gd name="connsiteY3" fmla="*/ 42197 h 43888"/>
                <a:gd name="connsiteX4" fmla="*/ 5305 w 43916"/>
                <a:gd name="connsiteY4" fmla="*/ 43772 h 43888"/>
                <a:gd name="connsiteX5" fmla="*/ 9099 w 43916"/>
                <a:gd name="connsiteY5" fmla="*/ 42197 h 43888"/>
                <a:gd name="connsiteX6" fmla="*/ 42385 w 43916"/>
                <a:gd name="connsiteY6" fmla="*/ 8911 h 43888"/>
                <a:gd name="connsiteX7" fmla="*/ 42120 w 43916"/>
                <a:gd name="connsiteY7" fmla="*/ 1323 h 43888"/>
                <a:gd name="connsiteX8" fmla="*/ 34797 w 43916"/>
                <a:gd name="connsiteY8" fmla="*/ 1323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16" h="43888">
                  <a:moveTo>
                    <a:pt x="34797" y="1323"/>
                  </a:moveTo>
                  <a:lnTo>
                    <a:pt x="1511" y="34609"/>
                  </a:lnTo>
                  <a:cubicBezTo>
                    <a:pt x="-586" y="36649"/>
                    <a:pt x="-629" y="40007"/>
                    <a:pt x="1411" y="42097"/>
                  </a:cubicBezTo>
                  <a:cubicBezTo>
                    <a:pt x="1446" y="42133"/>
                    <a:pt x="1475" y="42168"/>
                    <a:pt x="1511" y="42197"/>
                  </a:cubicBezTo>
                  <a:cubicBezTo>
                    <a:pt x="2499" y="43235"/>
                    <a:pt x="3873" y="43808"/>
                    <a:pt x="5305" y="43772"/>
                  </a:cubicBezTo>
                  <a:cubicBezTo>
                    <a:pt x="6729" y="43779"/>
                    <a:pt x="8097" y="43213"/>
                    <a:pt x="9099" y="42197"/>
                  </a:cubicBezTo>
                  <a:lnTo>
                    <a:pt x="42385" y="8911"/>
                  </a:lnTo>
                  <a:cubicBezTo>
                    <a:pt x="44403" y="6742"/>
                    <a:pt x="44289" y="3342"/>
                    <a:pt x="42120" y="1323"/>
                  </a:cubicBezTo>
                  <a:cubicBezTo>
                    <a:pt x="40058" y="-595"/>
                    <a:pt x="36858" y="-595"/>
                    <a:pt x="34797" y="13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3CDE706-F1F6-9B78-7186-CF9A70F1321D}"/>
                </a:ext>
              </a:extLst>
            </p:cNvPr>
            <p:cNvSpPr/>
            <p:nvPr/>
          </p:nvSpPr>
          <p:spPr>
            <a:xfrm>
              <a:off x="8377418" y="3855392"/>
              <a:ext cx="57767" cy="10737"/>
            </a:xfrm>
            <a:custGeom>
              <a:avLst/>
              <a:gdLst>
                <a:gd name="connsiteX0" fmla="*/ 52307 w 57767"/>
                <a:gd name="connsiteY0" fmla="*/ -115 h 10737"/>
                <a:gd name="connsiteX1" fmla="*/ 5277 w 57767"/>
                <a:gd name="connsiteY1" fmla="*/ -115 h 10737"/>
                <a:gd name="connsiteX2" fmla="*/ -91 w 57767"/>
                <a:gd name="connsiteY2" fmla="*/ 5253 h 10737"/>
                <a:gd name="connsiteX3" fmla="*/ 5277 w 57767"/>
                <a:gd name="connsiteY3" fmla="*/ 10622 h 10737"/>
                <a:gd name="connsiteX4" fmla="*/ 52307 w 57767"/>
                <a:gd name="connsiteY4" fmla="*/ 10622 h 10737"/>
                <a:gd name="connsiteX5" fmla="*/ 57676 w 57767"/>
                <a:gd name="connsiteY5" fmla="*/ 5253 h 10737"/>
                <a:gd name="connsiteX6" fmla="*/ 52307 w 57767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767" h="10737">
                  <a:moveTo>
                    <a:pt x="5230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07" y="10622"/>
                  </a:lnTo>
                  <a:cubicBezTo>
                    <a:pt x="55271" y="10622"/>
                    <a:pt x="57676" y="8217"/>
                    <a:pt x="57676" y="5253"/>
                  </a:cubicBezTo>
                  <a:cubicBezTo>
                    <a:pt x="57676" y="2290"/>
                    <a:pt x="55271" y="-115"/>
                    <a:pt x="5230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F735D8A8-36E7-2935-DA42-8BB499265162}"/>
                </a:ext>
              </a:extLst>
            </p:cNvPr>
            <p:cNvSpPr/>
            <p:nvPr/>
          </p:nvSpPr>
          <p:spPr>
            <a:xfrm>
              <a:off x="8059734" y="3855392"/>
              <a:ext cx="57838" cy="10737"/>
            </a:xfrm>
            <a:custGeom>
              <a:avLst/>
              <a:gdLst>
                <a:gd name="connsiteX0" fmla="*/ 57748 w 57838"/>
                <a:gd name="connsiteY0" fmla="*/ 5253 h 10737"/>
                <a:gd name="connsiteX1" fmla="*/ 52379 w 57838"/>
                <a:gd name="connsiteY1" fmla="*/ -115 h 10737"/>
                <a:gd name="connsiteX2" fmla="*/ 5277 w 57838"/>
                <a:gd name="connsiteY2" fmla="*/ -115 h 10737"/>
                <a:gd name="connsiteX3" fmla="*/ -91 w 57838"/>
                <a:gd name="connsiteY3" fmla="*/ 5253 h 10737"/>
                <a:gd name="connsiteX4" fmla="*/ 5277 w 57838"/>
                <a:gd name="connsiteY4" fmla="*/ 10622 h 10737"/>
                <a:gd name="connsiteX5" fmla="*/ 52379 w 57838"/>
                <a:gd name="connsiteY5" fmla="*/ 10622 h 10737"/>
                <a:gd name="connsiteX6" fmla="*/ 57748 w 57838"/>
                <a:gd name="connsiteY6" fmla="*/ 5253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838" h="10737">
                  <a:moveTo>
                    <a:pt x="57748" y="5253"/>
                  </a:moveTo>
                  <a:cubicBezTo>
                    <a:pt x="57712" y="2304"/>
                    <a:pt x="55328" y="-80"/>
                    <a:pt x="52379" y="-115"/>
                  </a:cubicBez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79" y="10622"/>
                  </a:lnTo>
                  <a:cubicBezTo>
                    <a:pt x="55342" y="10622"/>
                    <a:pt x="57748" y="8217"/>
                    <a:pt x="57748" y="525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3B1873D-CFBA-D573-709B-3A5552CF9410}"/>
              </a:ext>
            </a:extLst>
          </p:cNvPr>
          <p:cNvGrpSpPr/>
          <p:nvPr/>
        </p:nvGrpSpPr>
        <p:grpSpPr>
          <a:xfrm>
            <a:off x="-4172212" y="0"/>
            <a:ext cx="5573620" cy="13716000"/>
            <a:chOff x="487553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9E39612-6385-2E3D-61B7-1005D7938919}"/>
                </a:ext>
              </a:extLst>
            </p:cNvPr>
            <p:cNvSpPr/>
            <p:nvPr/>
          </p:nvSpPr>
          <p:spPr>
            <a:xfrm>
              <a:off x="4875530" y="0"/>
              <a:ext cx="4875530" cy="1371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95F1C584-2A9A-F707-FEAE-4F14EBC098C7}"/>
                </a:ext>
              </a:extLst>
            </p:cNvPr>
            <p:cNvSpPr/>
            <p:nvPr/>
          </p:nvSpPr>
          <p:spPr>
            <a:xfrm rot="5400000">
              <a:off x="9163293" y="10838193"/>
              <a:ext cx="1873623" cy="6980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4D0BCC8D-20F6-A7B9-4B4A-E14FAC197CAE}"/>
              </a:ext>
            </a:extLst>
          </p:cNvPr>
          <p:cNvSpPr txBox="1"/>
          <p:nvPr/>
        </p:nvSpPr>
        <p:spPr>
          <a:xfrm>
            <a:off x="-2614654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33" name="!!Main_Title">
            <a:extLst>
              <a:ext uri="{FF2B5EF4-FFF2-40B4-BE49-F238E27FC236}">
                <a16:creationId xmlns:a16="http://schemas.microsoft.com/office/drawing/2014/main" id="{5FE4343F-41B9-27FE-513E-8FC883B29789}"/>
              </a:ext>
            </a:extLst>
          </p:cNvPr>
          <p:cNvSpPr txBox="1"/>
          <p:nvPr/>
        </p:nvSpPr>
        <p:spPr>
          <a:xfrm>
            <a:off x="-4172212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DEFINE</a:t>
            </a:r>
          </a:p>
        </p:txBody>
      </p:sp>
      <p:sp>
        <p:nvSpPr>
          <p:cNvPr id="34" name="!!BodyText1">
            <a:extLst>
              <a:ext uri="{FF2B5EF4-FFF2-40B4-BE49-F238E27FC236}">
                <a16:creationId xmlns:a16="http://schemas.microsoft.com/office/drawing/2014/main" id="{2E430364-B0BA-E505-7B7B-58DC807330F5}"/>
              </a:ext>
            </a:extLst>
          </p:cNvPr>
          <p:cNvSpPr txBox="1"/>
          <p:nvPr/>
        </p:nvSpPr>
        <p:spPr>
          <a:xfrm>
            <a:off x="-3601982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Tổng hợp thông tin, phân tích và xác định rõ ràng thách thức mà người dùng đang gặp phải.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4" name="!!Main_Title">
            <a:extLst>
              <a:ext uri="{FF2B5EF4-FFF2-40B4-BE49-F238E27FC236}">
                <a16:creationId xmlns:a16="http://schemas.microsoft.com/office/drawing/2014/main" id="{493D94C1-BC47-494D-7CAE-D14C2E0B37A2}"/>
              </a:ext>
            </a:extLst>
          </p:cNvPr>
          <p:cNvSpPr txBox="1"/>
          <p:nvPr/>
        </p:nvSpPr>
        <p:spPr>
          <a:xfrm>
            <a:off x="-4172212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Xác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định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Vấn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đề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Cốt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lõi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5A594F35-BF08-22A5-906E-FCFEEE8AEE98}"/>
              </a:ext>
            </a:extLst>
          </p:cNvPr>
          <p:cNvGrpSpPr>
            <a:grpSpLocks noChangeAspect="1"/>
          </p:cNvGrpSpPr>
          <p:nvPr/>
        </p:nvGrpSpPr>
        <p:grpSpPr>
          <a:xfrm>
            <a:off x="-2326119" y="1261186"/>
            <a:ext cx="1267102" cy="1247744"/>
            <a:chOff x="1834446" y="4808380"/>
            <a:chExt cx="554926" cy="546449"/>
          </a:xfrm>
          <a:solidFill>
            <a:schemeClr val="bg2"/>
          </a:solidFill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D28610F4-530F-A097-F6EC-A6BC19053096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6AF3724-0C5E-5A29-A357-1922FDDB2DDA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053B3BD-1AF8-4084-F592-5B7EE24D63BA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5AFEC1AE-D043-321F-F5E8-5EFE14CB7D35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EC48974-2E0D-D77F-3C0C-C747A562D7B9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CDB5F9C-F1C3-79B4-E7C3-1C748614C4C9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0CA357ED-958E-791A-8AD4-6A52245E4CD1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29470A9F-015A-FF70-D337-1FC96B49DA07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B30B8EC-316A-ED39-87B6-5BB82A7316EE}"/>
              </a:ext>
            </a:extLst>
          </p:cNvPr>
          <p:cNvGrpSpPr/>
          <p:nvPr/>
        </p:nvGrpSpPr>
        <p:grpSpPr>
          <a:xfrm>
            <a:off x="-4525207" y="0"/>
            <a:ext cx="5573620" cy="13716000"/>
            <a:chOff x="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9B4D896-8107-11BC-0A43-B3AB6E85D515}"/>
                </a:ext>
              </a:extLst>
            </p:cNvPr>
            <p:cNvSpPr/>
            <p:nvPr/>
          </p:nvSpPr>
          <p:spPr>
            <a:xfrm>
              <a:off x="0" y="0"/>
              <a:ext cx="4875530" cy="13716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F4E9DA4B-EF24-88AE-33C9-800095DE5A7C}"/>
                </a:ext>
              </a:extLst>
            </p:cNvPr>
            <p:cNvSpPr/>
            <p:nvPr/>
          </p:nvSpPr>
          <p:spPr>
            <a:xfrm rot="5400000">
              <a:off x="4287763" y="10838193"/>
              <a:ext cx="1873623" cy="69809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35BD2A9-2B07-24B1-F088-EE0F6B55EE4E}"/>
              </a:ext>
            </a:extLst>
          </p:cNvPr>
          <p:cNvSpPr txBox="1"/>
          <p:nvPr/>
        </p:nvSpPr>
        <p:spPr>
          <a:xfrm>
            <a:off x="-2967649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13" name="!!Main_Title">
            <a:extLst>
              <a:ext uri="{FF2B5EF4-FFF2-40B4-BE49-F238E27FC236}">
                <a16:creationId xmlns:a16="http://schemas.microsoft.com/office/drawing/2014/main" id="{85324027-3E4A-AC87-5442-40227C675E61}"/>
              </a:ext>
            </a:extLst>
          </p:cNvPr>
          <p:cNvSpPr txBox="1"/>
          <p:nvPr/>
        </p:nvSpPr>
        <p:spPr>
          <a:xfrm>
            <a:off x="-4525207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EMPHATHIZE</a:t>
            </a:r>
          </a:p>
        </p:txBody>
      </p:sp>
      <p:sp>
        <p:nvSpPr>
          <p:cNvPr id="14" name="!!BodyText1">
            <a:extLst>
              <a:ext uri="{FF2B5EF4-FFF2-40B4-BE49-F238E27FC236}">
                <a16:creationId xmlns:a16="http://schemas.microsoft.com/office/drawing/2014/main" id="{8F548CFC-95A2-927A-CB26-13D0CC095D96}"/>
              </a:ext>
            </a:extLst>
          </p:cNvPr>
          <p:cNvSpPr txBox="1"/>
          <p:nvPr/>
        </p:nvSpPr>
        <p:spPr>
          <a:xfrm>
            <a:off x="-3954977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Lắng nghe, quan sát và tìm hiểu sâu sắc nhu cầu, cảm xúc và vấn đề thực sự của người dùng.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5" name="!!Main_Title">
            <a:extLst>
              <a:ext uri="{FF2B5EF4-FFF2-40B4-BE49-F238E27FC236}">
                <a16:creationId xmlns:a16="http://schemas.microsoft.com/office/drawing/2014/main" id="{160B8CEE-F48A-7548-90E2-8D61BCFBCF7F}"/>
              </a:ext>
            </a:extLst>
          </p:cNvPr>
          <p:cNvSpPr txBox="1"/>
          <p:nvPr/>
        </p:nvSpPr>
        <p:spPr>
          <a:xfrm>
            <a:off x="-4525207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Thấu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cảm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Người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dùng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FEEAE4C2-B6A2-49E5-4015-3A7D30AD4ECD}"/>
              </a:ext>
            </a:extLst>
          </p:cNvPr>
          <p:cNvGrpSpPr>
            <a:grpSpLocks noChangeAspect="1"/>
          </p:cNvGrpSpPr>
          <p:nvPr/>
        </p:nvGrpSpPr>
        <p:grpSpPr>
          <a:xfrm>
            <a:off x="-2720993" y="1251942"/>
            <a:ext cx="1267102" cy="1266232"/>
            <a:chOff x="3582458" y="3044236"/>
            <a:chExt cx="554181" cy="553801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6B41F97B-E2FF-9510-C57A-1DA264176AA3}"/>
                </a:ext>
              </a:extLst>
            </p:cNvPr>
            <p:cNvSpPr/>
            <p:nvPr/>
          </p:nvSpPr>
          <p:spPr>
            <a:xfrm>
              <a:off x="3582458" y="3227270"/>
              <a:ext cx="370641" cy="370767"/>
            </a:xfrm>
            <a:custGeom>
              <a:avLst/>
              <a:gdLst>
                <a:gd name="connsiteX0" fmla="*/ 191977 w 370641"/>
                <a:gd name="connsiteY0" fmla="*/ 370634 h 370767"/>
                <a:gd name="connsiteX1" fmla="*/ 191500 w 370641"/>
                <a:gd name="connsiteY1" fmla="*/ 370634 h 370767"/>
                <a:gd name="connsiteX2" fmla="*/ 160830 w 370641"/>
                <a:gd name="connsiteY2" fmla="*/ 369206 h 370767"/>
                <a:gd name="connsiteX3" fmla="*/ 141780 w 370641"/>
                <a:gd name="connsiteY3" fmla="*/ 352918 h 370767"/>
                <a:gd name="connsiteX4" fmla="*/ 136827 w 370641"/>
                <a:gd name="connsiteY4" fmla="*/ 332630 h 370767"/>
                <a:gd name="connsiteX5" fmla="*/ 129112 w 370641"/>
                <a:gd name="connsiteY5" fmla="*/ 323581 h 370767"/>
                <a:gd name="connsiteX6" fmla="*/ 123492 w 370641"/>
                <a:gd name="connsiteY6" fmla="*/ 320914 h 370767"/>
                <a:gd name="connsiteX7" fmla="*/ 114443 w 370641"/>
                <a:gd name="connsiteY7" fmla="*/ 316628 h 370767"/>
                <a:gd name="connsiteX8" fmla="*/ 101870 w 370641"/>
                <a:gd name="connsiteY8" fmla="*/ 316628 h 370767"/>
                <a:gd name="connsiteX9" fmla="*/ 87011 w 370641"/>
                <a:gd name="connsiteY9" fmla="*/ 323772 h 370767"/>
                <a:gd name="connsiteX10" fmla="*/ 84249 w 370641"/>
                <a:gd name="connsiteY10" fmla="*/ 325010 h 370767"/>
                <a:gd name="connsiteX11" fmla="*/ 58531 w 370641"/>
                <a:gd name="connsiteY11" fmla="*/ 320819 h 370767"/>
                <a:gd name="connsiteX12" fmla="*/ 38338 w 370641"/>
                <a:gd name="connsiteY12" fmla="*/ 298340 h 370767"/>
                <a:gd name="connsiteX13" fmla="*/ 37005 w 370641"/>
                <a:gd name="connsiteY13" fmla="*/ 271193 h 370767"/>
                <a:gd name="connsiteX14" fmla="*/ 49197 w 370641"/>
                <a:gd name="connsiteY14" fmla="*/ 250810 h 370767"/>
                <a:gd name="connsiteX15" fmla="*/ 49197 w 370641"/>
                <a:gd name="connsiteY15" fmla="*/ 245762 h 370767"/>
                <a:gd name="connsiteX16" fmla="*/ 43672 w 370641"/>
                <a:gd name="connsiteY16" fmla="*/ 230998 h 370767"/>
                <a:gd name="connsiteX17" fmla="*/ 42911 w 370641"/>
                <a:gd name="connsiteY17" fmla="*/ 228807 h 370767"/>
                <a:gd name="connsiteX18" fmla="*/ 33957 w 370641"/>
                <a:gd name="connsiteY18" fmla="*/ 219282 h 370767"/>
                <a:gd name="connsiteX19" fmla="*/ 18336 w 370641"/>
                <a:gd name="connsiteY19" fmla="*/ 213758 h 370767"/>
                <a:gd name="connsiteX20" fmla="*/ 15288 w 370641"/>
                <a:gd name="connsiteY20" fmla="*/ 212710 h 370767"/>
                <a:gd name="connsiteX21" fmla="*/ -47 w 370641"/>
                <a:gd name="connsiteY21" fmla="*/ 191279 h 370767"/>
                <a:gd name="connsiteX22" fmla="*/ 1286 w 370641"/>
                <a:gd name="connsiteY22" fmla="*/ 161180 h 370767"/>
                <a:gd name="connsiteX23" fmla="*/ 18622 w 370641"/>
                <a:gd name="connsiteY23" fmla="*/ 141273 h 370767"/>
                <a:gd name="connsiteX24" fmla="*/ 38529 w 370641"/>
                <a:gd name="connsiteY24" fmla="*/ 136510 h 370767"/>
                <a:gd name="connsiteX25" fmla="*/ 48054 w 370641"/>
                <a:gd name="connsiteY25" fmla="*/ 128128 h 370767"/>
                <a:gd name="connsiteX26" fmla="*/ 53959 w 370641"/>
                <a:gd name="connsiteY26" fmla="*/ 115841 h 370767"/>
                <a:gd name="connsiteX27" fmla="*/ 54436 w 370641"/>
                <a:gd name="connsiteY27" fmla="*/ 102792 h 370767"/>
                <a:gd name="connsiteX28" fmla="*/ 45578 w 370641"/>
                <a:gd name="connsiteY28" fmla="*/ 84313 h 370767"/>
                <a:gd name="connsiteX29" fmla="*/ 49768 w 370641"/>
                <a:gd name="connsiteY29" fmla="*/ 58596 h 370767"/>
                <a:gd name="connsiteX30" fmla="*/ 72533 w 370641"/>
                <a:gd name="connsiteY30" fmla="*/ 37831 h 370767"/>
                <a:gd name="connsiteX31" fmla="*/ 98251 w 370641"/>
                <a:gd name="connsiteY31" fmla="*/ 36212 h 370767"/>
                <a:gd name="connsiteX32" fmla="*/ 113014 w 370641"/>
                <a:gd name="connsiteY32" fmla="*/ 45165 h 370767"/>
                <a:gd name="connsiteX33" fmla="*/ 116824 w 370641"/>
                <a:gd name="connsiteY33" fmla="*/ 47547 h 370767"/>
                <a:gd name="connsiteX34" fmla="*/ 128445 w 370641"/>
                <a:gd name="connsiteY34" fmla="*/ 48499 h 370767"/>
                <a:gd name="connsiteX35" fmla="*/ 142351 w 370641"/>
                <a:gd name="connsiteY35" fmla="*/ 43546 h 370767"/>
                <a:gd name="connsiteX36" fmla="*/ 150924 w 370641"/>
                <a:gd name="connsiteY36" fmla="*/ 35355 h 370767"/>
                <a:gd name="connsiteX37" fmla="*/ 157972 w 370641"/>
                <a:gd name="connsiteY37" fmla="*/ 15447 h 370767"/>
                <a:gd name="connsiteX38" fmla="*/ 179880 w 370641"/>
                <a:gd name="connsiteY38" fmla="*/ -78 h 370767"/>
                <a:gd name="connsiteX39" fmla="*/ 211027 w 370641"/>
                <a:gd name="connsiteY39" fmla="*/ 1731 h 370767"/>
                <a:gd name="connsiteX40" fmla="*/ 229220 w 370641"/>
                <a:gd name="connsiteY40" fmla="*/ 18114 h 370767"/>
                <a:gd name="connsiteX41" fmla="*/ 233125 w 370641"/>
                <a:gd name="connsiteY41" fmla="*/ 33831 h 370767"/>
                <a:gd name="connsiteX42" fmla="*/ 234458 w 370641"/>
                <a:gd name="connsiteY42" fmla="*/ 39641 h 370767"/>
                <a:gd name="connsiteX43" fmla="*/ 242078 w 370641"/>
                <a:gd name="connsiteY43" fmla="*/ 48499 h 370767"/>
                <a:gd name="connsiteX44" fmla="*/ 255889 w 370641"/>
                <a:gd name="connsiteY44" fmla="*/ 55071 h 370767"/>
                <a:gd name="connsiteX45" fmla="*/ 266843 w 370641"/>
                <a:gd name="connsiteY45" fmla="*/ 55071 h 370767"/>
                <a:gd name="connsiteX46" fmla="*/ 279702 w 370641"/>
                <a:gd name="connsiteY46" fmla="*/ 48975 h 370767"/>
                <a:gd name="connsiteX47" fmla="*/ 285703 w 370641"/>
                <a:gd name="connsiteY47" fmla="*/ 46118 h 370767"/>
                <a:gd name="connsiteX48" fmla="*/ 312563 w 370641"/>
                <a:gd name="connsiteY48" fmla="*/ 50404 h 370767"/>
                <a:gd name="connsiteX49" fmla="*/ 332756 w 370641"/>
                <a:gd name="connsiteY49" fmla="*/ 72788 h 370767"/>
                <a:gd name="connsiteX50" fmla="*/ 334375 w 370641"/>
                <a:gd name="connsiteY50" fmla="*/ 98600 h 370767"/>
                <a:gd name="connsiteX51" fmla="*/ 322279 w 370641"/>
                <a:gd name="connsiteY51" fmla="*/ 118508 h 370767"/>
                <a:gd name="connsiteX52" fmla="*/ 321421 w 370641"/>
                <a:gd name="connsiteY52" fmla="*/ 126128 h 370767"/>
                <a:gd name="connsiteX53" fmla="*/ 321898 w 370641"/>
                <a:gd name="connsiteY53" fmla="*/ 127080 h 370767"/>
                <a:gd name="connsiteX54" fmla="*/ 327422 w 370641"/>
                <a:gd name="connsiteY54" fmla="*/ 141844 h 370767"/>
                <a:gd name="connsiteX55" fmla="*/ 336280 w 370641"/>
                <a:gd name="connsiteY55" fmla="*/ 151369 h 370767"/>
                <a:gd name="connsiteX56" fmla="*/ 355902 w 370641"/>
                <a:gd name="connsiteY56" fmla="*/ 158227 h 370767"/>
                <a:gd name="connsiteX57" fmla="*/ 370571 w 370641"/>
                <a:gd name="connsiteY57" fmla="*/ 178801 h 370767"/>
                <a:gd name="connsiteX58" fmla="*/ 369046 w 370641"/>
                <a:gd name="connsiteY58" fmla="*/ 209852 h 370767"/>
                <a:gd name="connsiteX59" fmla="*/ 351711 w 370641"/>
                <a:gd name="connsiteY59" fmla="*/ 229379 h 370767"/>
                <a:gd name="connsiteX60" fmla="*/ 332661 w 370641"/>
                <a:gd name="connsiteY60" fmla="*/ 234141 h 370767"/>
                <a:gd name="connsiteX61" fmla="*/ 323136 w 370641"/>
                <a:gd name="connsiteY61" fmla="*/ 241761 h 370767"/>
                <a:gd name="connsiteX62" fmla="*/ 321136 w 370641"/>
                <a:gd name="connsiteY62" fmla="*/ 245952 h 370767"/>
                <a:gd name="connsiteX63" fmla="*/ 316183 w 370641"/>
                <a:gd name="connsiteY63" fmla="*/ 256620 h 370767"/>
                <a:gd name="connsiteX64" fmla="*/ 316183 w 370641"/>
                <a:gd name="connsiteY64" fmla="*/ 268050 h 370767"/>
                <a:gd name="connsiteX65" fmla="*/ 321040 w 370641"/>
                <a:gd name="connsiteY65" fmla="*/ 278337 h 370767"/>
                <a:gd name="connsiteX66" fmla="*/ 324946 w 370641"/>
                <a:gd name="connsiteY66" fmla="*/ 286434 h 370767"/>
                <a:gd name="connsiteX67" fmla="*/ 320564 w 370641"/>
                <a:gd name="connsiteY67" fmla="*/ 312437 h 370767"/>
                <a:gd name="connsiteX68" fmla="*/ 297799 w 370641"/>
                <a:gd name="connsiteY68" fmla="*/ 332725 h 370767"/>
                <a:gd name="connsiteX69" fmla="*/ 283893 w 370641"/>
                <a:gd name="connsiteY69" fmla="*/ 338440 h 370767"/>
                <a:gd name="connsiteX70" fmla="*/ 281797 w 370641"/>
                <a:gd name="connsiteY70" fmla="*/ 337964 h 370767"/>
                <a:gd name="connsiteX71" fmla="*/ 279035 w 370641"/>
                <a:gd name="connsiteY71" fmla="*/ 337107 h 370767"/>
                <a:gd name="connsiteX72" fmla="*/ 272272 w 370641"/>
                <a:gd name="connsiteY72" fmla="*/ 334440 h 370767"/>
                <a:gd name="connsiteX73" fmla="*/ 259795 w 370641"/>
                <a:gd name="connsiteY73" fmla="*/ 326915 h 370767"/>
                <a:gd name="connsiteX74" fmla="*/ 254937 w 370641"/>
                <a:gd name="connsiteY74" fmla="*/ 323962 h 370767"/>
                <a:gd name="connsiteX75" fmla="*/ 243126 w 370641"/>
                <a:gd name="connsiteY75" fmla="*/ 323105 h 370767"/>
                <a:gd name="connsiteX76" fmla="*/ 227791 w 370641"/>
                <a:gd name="connsiteY76" fmla="*/ 328534 h 370767"/>
                <a:gd name="connsiteX77" fmla="*/ 219028 w 370641"/>
                <a:gd name="connsiteY77" fmla="*/ 336916 h 370767"/>
                <a:gd name="connsiteX78" fmla="*/ 214837 w 370641"/>
                <a:gd name="connsiteY78" fmla="*/ 348917 h 370767"/>
                <a:gd name="connsiteX79" fmla="*/ 212646 w 370641"/>
                <a:gd name="connsiteY79" fmla="*/ 354918 h 370767"/>
                <a:gd name="connsiteX80" fmla="*/ 191977 w 370641"/>
                <a:gd name="connsiteY80" fmla="*/ 370634 h 370767"/>
                <a:gd name="connsiteX81" fmla="*/ 108252 w 370641"/>
                <a:gd name="connsiteY81" fmla="*/ 300626 h 370767"/>
                <a:gd name="connsiteX82" fmla="*/ 121111 w 370641"/>
                <a:gd name="connsiteY82" fmla="*/ 303864 h 370767"/>
                <a:gd name="connsiteX83" fmla="*/ 129779 w 370641"/>
                <a:gd name="connsiteY83" fmla="*/ 307960 h 370767"/>
                <a:gd name="connsiteX84" fmla="*/ 135589 w 370641"/>
                <a:gd name="connsiteY84" fmla="*/ 310722 h 370767"/>
                <a:gd name="connsiteX85" fmla="*/ 151019 w 370641"/>
                <a:gd name="connsiteY85" fmla="*/ 329772 h 370767"/>
                <a:gd name="connsiteX86" fmla="*/ 155877 w 370641"/>
                <a:gd name="connsiteY86" fmla="*/ 349680 h 370767"/>
                <a:gd name="connsiteX87" fmla="*/ 161973 w 370641"/>
                <a:gd name="connsiteY87" fmla="*/ 355299 h 370767"/>
                <a:gd name="connsiteX88" fmla="*/ 191977 w 370641"/>
                <a:gd name="connsiteY88" fmla="*/ 356728 h 370767"/>
                <a:gd name="connsiteX89" fmla="*/ 199787 w 370641"/>
                <a:gd name="connsiteY89" fmla="*/ 350632 h 370767"/>
                <a:gd name="connsiteX90" fmla="*/ 201978 w 370641"/>
                <a:gd name="connsiteY90" fmla="*/ 344631 h 370767"/>
                <a:gd name="connsiteX91" fmla="*/ 206169 w 370641"/>
                <a:gd name="connsiteY91" fmla="*/ 332725 h 370767"/>
                <a:gd name="connsiteX92" fmla="*/ 223695 w 370641"/>
                <a:gd name="connsiteY92" fmla="*/ 315485 h 370767"/>
                <a:gd name="connsiteX93" fmla="*/ 238840 w 370641"/>
                <a:gd name="connsiteY93" fmla="*/ 310151 h 370767"/>
                <a:gd name="connsiteX94" fmla="*/ 262938 w 370641"/>
                <a:gd name="connsiteY94" fmla="*/ 312246 h 370767"/>
                <a:gd name="connsiteX95" fmla="*/ 267891 w 370641"/>
                <a:gd name="connsiteY95" fmla="*/ 315294 h 370767"/>
                <a:gd name="connsiteX96" fmla="*/ 279892 w 370641"/>
                <a:gd name="connsiteY96" fmla="*/ 322438 h 370767"/>
                <a:gd name="connsiteX97" fmla="*/ 283798 w 370641"/>
                <a:gd name="connsiteY97" fmla="*/ 323962 h 370767"/>
                <a:gd name="connsiteX98" fmla="*/ 285703 w 370641"/>
                <a:gd name="connsiteY98" fmla="*/ 324534 h 370767"/>
                <a:gd name="connsiteX99" fmla="*/ 288370 w 370641"/>
                <a:gd name="connsiteY99" fmla="*/ 323009 h 370767"/>
                <a:gd name="connsiteX100" fmla="*/ 311230 w 370641"/>
                <a:gd name="connsiteY100" fmla="*/ 302626 h 370767"/>
                <a:gd name="connsiteX101" fmla="*/ 312563 w 370641"/>
                <a:gd name="connsiteY101" fmla="*/ 293101 h 370767"/>
                <a:gd name="connsiteX102" fmla="*/ 308753 w 370641"/>
                <a:gd name="connsiteY102" fmla="*/ 285100 h 370767"/>
                <a:gd name="connsiteX103" fmla="*/ 303800 w 370641"/>
                <a:gd name="connsiteY103" fmla="*/ 274718 h 370767"/>
                <a:gd name="connsiteX104" fmla="*/ 303800 w 370641"/>
                <a:gd name="connsiteY104" fmla="*/ 251191 h 370767"/>
                <a:gd name="connsiteX105" fmla="*/ 308944 w 370641"/>
                <a:gd name="connsiteY105" fmla="*/ 240428 h 370767"/>
                <a:gd name="connsiteX106" fmla="*/ 310944 w 370641"/>
                <a:gd name="connsiteY106" fmla="*/ 236237 h 370767"/>
                <a:gd name="connsiteX107" fmla="*/ 329994 w 370641"/>
                <a:gd name="connsiteY107" fmla="*/ 220806 h 370767"/>
                <a:gd name="connsiteX108" fmla="*/ 349044 w 370641"/>
                <a:gd name="connsiteY108" fmla="*/ 216044 h 370767"/>
                <a:gd name="connsiteX109" fmla="*/ 355426 w 370641"/>
                <a:gd name="connsiteY109" fmla="*/ 209281 h 370767"/>
                <a:gd name="connsiteX110" fmla="*/ 356950 w 370641"/>
                <a:gd name="connsiteY110" fmla="*/ 179087 h 370767"/>
                <a:gd name="connsiteX111" fmla="*/ 351711 w 370641"/>
                <a:gd name="connsiteY111" fmla="*/ 172229 h 370767"/>
                <a:gd name="connsiteX112" fmla="*/ 332661 w 370641"/>
                <a:gd name="connsiteY112" fmla="*/ 165371 h 370767"/>
                <a:gd name="connsiteX113" fmla="*/ 314849 w 370641"/>
                <a:gd name="connsiteY113" fmla="*/ 146988 h 370767"/>
                <a:gd name="connsiteX114" fmla="*/ 309611 w 370641"/>
                <a:gd name="connsiteY114" fmla="*/ 132891 h 370767"/>
                <a:gd name="connsiteX115" fmla="*/ 311039 w 370641"/>
                <a:gd name="connsiteY115" fmla="*/ 111459 h 370767"/>
                <a:gd name="connsiteX116" fmla="*/ 323041 w 370641"/>
                <a:gd name="connsiteY116" fmla="*/ 91552 h 370767"/>
                <a:gd name="connsiteX117" fmla="*/ 323041 w 370641"/>
                <a:gd name="connsiteY117" fmla="*/ 82027 h 370767"/>
                <a:gd name="connsiteX118" fmla="*/ 303419 w 370641"/>
                <a:gd name="connsiteY118" fmla="*/ 60405 h 370767"/>
                <a:gd name="connsiteX119" fmla="*/ 293037 w 370641"/>
                <a:gd name="connsiteY119" fmla="*/ 58976 h 370767"/>
                <a:gd name="connsiteX120" fmla="*/ 287036 w 370641"/>
                <a:gd name="connsiteY120" fmla="*/ 61834 h 370767"/>
                <a:gd name="connsiteX121" fmla="*/ 273892 w 370641"/>
                <a:gd name="connsiteY121" fmla="*/ 68025 h 370767"/>
                <a:gd name="connsiteX122" fmla="*/ 251127 w 370641"/>
                <a:gd name="connsiteY122" fmla="*/ 68025 h 370767"/>
                <a:gd name="connsiteX123" fmla="*/ 237316 w 370641"/>
                <a:gd name="connsiteY123" fmla="*/ 61453 h 370767"/>
                <a:gd name="connsiteX124" fmla="*/ 221790 w 370641"/>
                <a:gd name="connsiteY124" fmla="*/ 42879 h 370767"/>
                <a:gd name="connsiteX125" fmla="*/ 220361 w 370641"/>
                <a:gd name="connsiteY125" fmla="*/ 36974 h 370767"/>
                <a:gd name="connsiteX126" fmla="*/ 216551 w 370641"/>
                <a:gd name="connsiteY126" fmla="*/ 21734 h 370767"/>
                <a:gd name="connsiteX127" fmla="*/ 210741 w 370641"/>
                <a:gd name="connsiteY127" fmla="*/ 15924 h 370767"/>
                <a:gd name="connsiteX128" fmla="*/ 180642 w 370641"/>
                <a:gd name="connsiteY128" fmla="*/ 14114 h 370767"/>
                <a:gd name="connsiteX129" fmla="*/ 172546 w 370641"/>
                <a:gd name="connsiteY129" fmla="*/ 20210 h 370767"/>
                <a:gd name="connsiteX130" fmla="*/ 165592 w 370641"/>
                <a:gd name="connsiteY130" fmla="*/ 39926 h 370767"/>
                <a:gd name="connsiteX131" fmla="*/ 148352 w 370641"/>
                <a:gd name="connsiteY131" fmla="*/ 56881 h 370767"/>
                <a:gd name="connsiteX132" fmla="*/ 134255 w 370641"/>
                <a:gd name="connsiteY132" fmla="*/ 61929 h 370767"/>
                <a:gd name="connsiteX133" fmla="*/ 110538 w 370641"/>
                <a:gd name="connsiteY133" fmla="*/ 59548 h 370767"/>
                <a:gd name="connsiteX134" fmla="*/ 106728 w 370641"/>
                <a:gd name="connsiteY134" fmla="*/ 57262 h 370767"/>
                <a:gd name="connsiteX135" fmla="*/ 92059 w 370641"/>
                <a:gd name="connsiteY135" fmla="*/ 48308 h 370767"/>
                <a:gd name="connsiteX136" fmla="*/ 82534 w 370641"/>
                <a:gd name="connsiteY136" fmla="*/ 48308 h 370767"/>
                <a:gd name="connsiteX137" fmla="*/ 60437 w 370641"/>
                <a:gd name="connsiteY137" fmla="*/ 68406 h 370767"/>
                <a:gd name="connsiteX138" fmla="*/ 59198 w 370641"/>
                <a:gd name="connsiteY138" fmla="*/ 77931 h 370767"/>
                <a:gd name="connsiteX139" fmla="*/ 67961 w 370641"/>
                <a:gd name="connsiteY139" fmla="*/ 96219 h 370767"/>
                <a:gd name="connsiteX140" fmla="*/ 67390 w 370641"/>
                <a:gd name="connsiteY140" fmla="*/ 122127 h 370767"/>
                <a:gd name="connsiteX141" fmla="*/ 61865 w 370641"/>
                <a:gd name="connsiteY141" fmla="*/ 133748 h 370767"/>
                <a:gd name="connsiteX142" fmla="*/ 42244 w 370641"/>
                <a:gd name="connsiteY142" fmla="*/ 150131 h 370767"/>
                <a:gd name="connsiteX143" fmla="*/ 22527 w 370641"/>
                <a:gd name="connsiteY143" fmla="*/ 154893 h 370767"/>
                <a:gd name="connsiteX144" fmla="*/ 15955 w 370641"/>
                <a:gd name="connsiteY144" fmla="*/ 161942 h 370767"/>
                <a:gd name="connsiteX145" fmla="*/ 14716 w 370641"/>
                <a:gd name="connsiteY145" fmla="*/ 191279 h 370767"/>
                <a:gd name="connsiteX146" fmla="*/ 20527 w 370641"/>
                <a:gd name="connsiteY146" fmla="*/ 198899 h 370767"/>
                <a:gd name="connsiteX147" fmla="*/ 23670 w 370641"/>
                <a:gd name="connsiteY147" fmla="*/ 200042 h 370767"/>
                <a:gd name="connsiteX148" fmla="*/ 39100 w 370641"/>
                <a:gd name="connsiteY148" fmla="*/ 205471 h 370767"/>
                <a:gd name="connsiteX149" fmla="*/ 57007 w 370641"/>
                <a:gd name="connsiteY149" fmla="*/ 224521 h 370767"/>
                <a:gd name="connsiteX150" fmla="*/ 57674 w 370641"/>
                <a:gd name="connsiteY150" fmla="*/ 226807 h 370767"/>
                <a:gd name="connsiteX151" fmla="*/ 62532 w 370641"/>
                <a:gd name="connsiteY151" fmla="*/ 239571 h 370767"/>
                <a:gd name="connsiteX152" fmla="*/ 61675 w 370641"/>
                <a:gd name="connsiteY152" fmla="*/ 258621 h 370767"/>
                <a:gd name="connsiteX153" fmla="*/ 49292 w 370641"/>
                <a:gd name="connsiteY153" fmla="*/ 279194 h 370767"/>
                <a:gd name="connsiteX154" fmla="*/ 49292 w 370641"/>
                <a:gd name="connsiteY154" fmla="*/ 289767 h 370767"/>
                <a:gd name="connsiteX155" fmla="*/ 68342 w 370641"/>
                <a:gd name="connsiteY155" fmla="*/ 311484 h 370767"/>
                <a:gd name="connsiteX156" fmla="*/ 77867 w 370641"/>
                <a:gd name="connsiteY156" fmla="*/ 312723 h 370767"/>
                <a:gd name="connsiteX157" fmla="*/ 80629 w 370641"/>
                <a:gd name="connsiteY157" fmla="*/ 311389 h 370767"/>
                <a:gd name="connsiteX158" fmla="*/ 95298 w 370641"/>
                <a:gd name="connsiteY158" fmla="*/ 304341 h 370767"/>
                <a:gd name="connsiteX159" fmla="*/ 108252 w 370641"/>
                <a:gd name="connsiteY159" fmla="*/ 300626 h 370767"/>
                <a:gd name="connsiteX160" fmla="*/ 185881 w 370641"/>
                <a:gd name="connsiteY160" fmla="*/ 271098 h 370767"/>
                <a:gd name="connsiteX161" fmla="*/ 185881 w 370641"/>
                <a:gd name="connsiteY161" fmla="*/ 271098 h 370767"/>
                <a:gd name="connsiteX162" fmla="*/ 100156 w 370641"/>
                <a:gd name="connsiteY162" fmla="*/ 185373 h 370767"/>
                <a:gd name="connsiteX163" fmla="*/ 185881 w 370641"/>
                <a:gd name="connsiteY163" fmla="*/ 99648 h 370767"/>
                <a:gd name="connsiteX164" fmla="*/ 185881 w 370641"/>
                <a:gd name="connsiteY164" fmla="*/ 99648 h 370767"/>
                <a:gd name="connsiteX165" fmla="*/ 271606 w 370641"/>
                <a:gd name="connsiteY165" fmla="*/ 185373 h 370767"/>
                <a:gd name="connsiteX166" fmla="*/ 271606 w 370641"/>
                <a:gd name="connsiteY166" fmla="*/ 185373 h 370767"/>
                <a:gd name="connsiteX167" fmla="*/ 185881 w 370641"/>
                <a:gd name="connsiteY167" fmla="*/ 271098 h 370767"/>
                <a:gd name="connsiteX168" fmla="*/ 185690 w 370641"/>
                <a:gd name="connsiteY168" fmla="*/ 271098 h 370767"/>
                <a:gd name="connsiteX169" fmla="*/ 185881 w 370641"/>
                <a:gd name="connsiteY169" fmla="*/ 113555 h 370767"/>
                <a:gd name="connsiteX170" fmla="*/ 119663 w 370641"/>
                <a:gd name="connsiteY170" fmla="*/ 190212 h 370767"/>
                <a:gd name="connsiteX171" fmla="*/ 185881 w 370641"/>
                <a:gd name="connsiteY171" fmla="*/ 256430 h 370767"/>
                <a:gd name="connsiteX172" fmla="*/ 185881 w 370641"/>
                <a:gd name="connsiteY172" fmla="*/ 256430 h 370767"/>
                <a:gd name="connsiteX173" fmla="*/ 252356 w 370641"/>
                <a:gd name="connsiteY173" fmla="*/ 180001 h 370767"/>
                <a:gd name="connsiteX174" fmla="*/ 186357 w 370641"/>
                <a:gd name="connsiteY174" fmla="*/ 113555 h 37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70641" h="370767">
                  <a:moveTo>
                    <a:pt x="191977" y="370634"/>
                  </a:moveTo>
                  <a:lnTo>
                    <a:pt x="191500" y="370634"/>
                  </a:lnTo>
                  <a:cubicBezTo>
                    <a:pt x="181975" y="370634"/>
                    <a:pt x="172450" y="369968"/>
                    <a:pt x="160830" y="369206"/>
                  </a:cubicBezTo>
                  <a:cubicBezTo>
                    <a:pt x="151600" y="368530"/>
                    <a:pt x="143885" y="361929"/>
                    <a:pt x="141780" y="352918"/>
                  </a:cubicBezTo>
                  <a:cubicBezTo>
                    <a:pt x="139970" y="346155"/>
                    <a:pt x="138446" y="339392"/>
                    <a:pt x="136827" y="332630"/>
                  </a:cubicBezTo>
                  <a:cubicBezTo>
                    <a:pt x="135932" y="328515"/>
                    <a:pt x="133036" y="325115"/>
                    <a:pt x="129112" y="323581"/>
                  </a:cubicBezTo>
                  <a:lnTo>
                    <a:pt x="123492" y="320914"/>
                  </a:lnTo>
                  <a:lnTo>
                    <a:pt x="114443" y="316628"/>
                  </a:lnTo>
                  <a:cubicBezTo>
                    <a:pt x="110538" y="314437"/>
                    <a:pt x="105775" y="314437"/>
                    <a:pt x="101870" y="316628"/>
                  </a:cubicBezTo>
                  <a:lnTo>
                    <a:pt x="87011" y="323772"/>
                  </a:lnTo>
                  <a:lnTo>
                    <a:pt x="84249" y="325010"/>
                  </a:lnTo>
                  <a:cubicBezTo>
                    <a:pt x="75715" y="329582"/>
                    <a:pt x="65170" y="327867"/>
                    <a:pt x="58531" y="320819"/>
                  </a:cubicBezTo>
                  <a:cubicBezTo>
                    <a:pt x="51102" y="313008"/>
                    <a:pt x="44530" y="305674"/>
                    <a:pt x="38338" y="298340"/>
                  </a:cubicBezTo>
                  <a:cubicBezTo>
                    <a:pt x="31652" y="290691"/>
                    <a:pt x="31109" y="279461"/>
                    <a:pt x="37005" y="271193"/>
                  </a:cubicBezTo>
                  <a:lnTo>
                    <a:pt x="49197" y="250810"/>
                  </a:lnTo>
                  <a:cubicBezTo>
                    <a:pt x="50292" y="249305"/>
                    <a:pt x="50292" y="247267"/>
                    <a:pt x="49197" y="245762"/>
                  </a:cubicBezTo>
                  <a:cubicBezTo>
                    <a:pt x="46977" y="240990"/>
                    <a:pt x="45139" y="236056"/>
                    <a:pt x="43672" y="230998"/>
                  </a:cubicBezTo>
                  <a:lnTo>
                    <a:pt x="42911" y="228807"/>
                  </a:lnTo>
                  <a:cubicBezTo>
                    <a:pt x="41796" y="224283"/>
                    <a:pt x="38395" y="220673"/>
                    <a:pt x="33957" y="219282"/>
                  </a:cubicBezTo>
                  <a:lnTo>
                    <a:pt x="18336" y="213758"/>
                  </a:lnTo>
                  <a:lnTo>
                    <a:pt x="15288" y="212710"/>
                  </a:lnTo>
                  <a:cubicBezTo>
                    <a:pt x="5887" y="209900"/>
                    <a:pt x="-419" y="201080"/>
                    <a:pt x="-47" y="191279"/>
                  </a:cubicBezTo>
                  <a:cubicBezTo>
                    <a:pt x="-47" y="181182"/>
                    <a:pt x="524" y="171086"/>
                    <a:pt x="1286" y="161180"/>
                  </a:cubicBezTo>
                  <a:cubicBezTo>
                    <a:pt x="1839" y="151359"/>
                    <a:pt x="8973" y="143168"/>
                    <a:pt x="18622" y="141273"/>
                  </a:cubicBezTo>
                  <a:lnTo>
                    <a:pt x="38529" y="136510"/>
                  </a:lnTo>
                  <a:cubicBezTo>
                    <a:pt x="42901" y="135472"/>
                    <a:pt x="46463" y="132329"/>
                    <a:pt x="48054" y="128128"/>
                  </a:cubicBezTo>
                  <a:cubicBezTo>
                    <a:pt x="49959" y="124032"/>
                    <a:pt x="51864" y="119841"/>
                    <a:pt x="53959" y="115841"/>
                  </a:cubicBezTo>
                  <a:cubicBezTo>
                    <a:pt x="56379" y="111869"/>
                    <a:pt x="56560" y="106925"/>
                    <a:pt x="54436" y="102792"/>
                  </a:cubicBezTo>
                  <a:cubicBezTo>
                    <a:pt x="51388" y="96696"/>
                    <a:pt x="48435" y="90504"/>
                    <a:pt x="45578" y="84313"/>
                  </a:cubicBezTo>
                  <a:cubicBezTo>
                    <a:pt x="41072" y="75769"/>
                    <a:pt x="42787" y="65273"/>
                    <a:pt x="49768" y="58596"/>
                  </a:cubicBezTo>
                  <a:cubicBezTo>
                    <a:pt x="56817" y="51642"/>
                    <a:pt x="64532" y="44689"/>
                    <a:pt x="72533" y="37831"/>
                  </a:cubicBezTo>
                  <a:cubicBezTo>
                    <a:pt x="79791" y="31621"/>
                    <a:pt x="90278" y="30964"/>
                    <a:pt x="98251" y="36212"/>
                  </a:cubicBezTo>
                  <a:cubicBezTo>
                    <a:pt x="103204" y="39165"/>
                    <a:pt x="107776" y="42117"/>
                    <a:pt x="113014" y="45165"/>
                  </a:cubicBezTo>
                  <a:lnTo>
                    <a:pt x="116824" y="47547"/>
                  </a:lnTo>
                  <a:cubicBezTo>
                    <a:pt x="120330" y="49690"/>
                    <a:pt x="124635" y="50042"/>
                    <a:pt x="128445" y="48499"/>
                  </a:cubicBezTo>
                  <a:lnTo>
                    <a:pt x="142351" y="43546"/>
                  </a:lnTo>
                  <a:cubicBezTo>
                    <a:pt x="146380" y="42393"/>
                    <a:pt x="149581" y="39326"/>
                    <a:pt x="150924" y="35355"/>
                  </a:cubicBezTo>
                  <a:cubicBezTo>
                    <a:pt x="153305" y="28687"/>
                    <a:pt x="155591" y="22019"/>
                    <a:pt x="157972" y="15447"/>
                  </a:cubicBezTo>
                  <a:cubicBezTo>
                    <a:pt x="160630" y="5703"/>
                    <a:pt x="169803" y="-802"/>
                    <a:pt x="179880" y="-78"/>
                  </a:cubicBezTo>
                  <a:cubicBezTo>
                    <a:pt x="190929" y="-78"/>
                    <a:pt x="201121" y="779"/>
                    <a:pt x="211027" y="1731"/>
                  </a:cubicBezTo>
                  <a:cubicBezTo>
                    <a:pt x="220018" y="2627"/>
                    <a:pt x="227391" y="9266"/>
                    <a:pt x="229220" y="18114"/>
                  </a:cubicBezTo>
                  <a:cubicBezTo>
                    <a:pt x="230648" y="23353"/>
                    <a:pt x="231887" y="28592"/>
                    <a:pt x="233125" y="33831"/>
                  </a:cubicBezTo>
                  <a:lnTo>
                    <a:pt x="234458" y="39641"/>
                  </a:lnTo>
                  <a:cubicBezTo>
                    <a:pt x="235420" y="43651"/>
                    <a:pt x="238259" y="46946"/>
                    <a:pt x="242078" y="48499"/>
                  </a:cubicBezTo>
                  <a:cubicBezTo>
                    <a:pt x="246936" y="50880"/>
                    <a:pt x="251603" y="53071"/>
                    <a:pt x="255889" y="55071"/>
                  </a:cubicBezTo>
                  <a:cubicBezTo>
                    <a:pt x="259357" y="56729"/>
                    <a:pt x="263376" y="56729"/>
                    <a:pt x="266843" y="55071"/>
                  </a:cubicBezTo>
                  <a:lnTo>
                    <a:pt x="279702" y="48975"/>
                  </a:lnTo>
                  <a:lnTo>
                    <a:pt x="285703" y="46118"/>
                  </a:lnTo>
                  <a:cubicBezTo>
                    <a:pt x="294551" y="41069"/>
                    <a:pt x="305724" y="42851"/>
                    <a:pt x="312563" y="50404"/>
                  </a:cubicBezTo>
                  <a:cubicBezTo>
                    <a:pt x="319040" y="57072"/>
                    <a:pt x="325708" y="64406"/>
                    <a:pt x="332756" y="72788"/>
                  </a:cubicBezTo>
                  <a:cubicBezTo>
                    <a:pt x="339014" y="80055"/>
                    <a:pt x="339671" y="90600"/>
                    <a:pt x="334375" y="98600"/>
                  </a:cubicBezTo>
                  <a:lnTo>
                    <a:pt x="322279" y="118508"/>
                  </a:lnTo>
                  <a:cubicBezTo>
                    <a:pt x="319993" y="122223"/>
                    <a:pt x="320183" y="123937"/>
                    <a:pt x="321421" y="126128"/>
                  </a:cubicBezTo>
                  <a:lnTo>
                    <a:pt x="321898" y="127080"/>
                  </a:lnTo>
                  <a:lnTo>
                    <a:pt x="327422" y="141844"/>
                  </a:lnTo>
                  <a:cubicBezTo>
                    <a:pt x="328584" y="146302"/>
                    <a:pt x="331918" y="149883"/>
                    <a:pt x="336280" y="151369"/>
                  </a:cubicBezTo>
                  <a:cubicBezTo>
                    <a:pt x="342853" y="153560"/>
                    <a:pt x="349425" y="155941"/>
                    <a:pt x="355902" y="158227"/>
                  </a:cubicBezTo>
                  <a:cubicBezTo>
                    <a:pt x="364846" y="161037"/>
                    <a:pt x="370827" y="169438"/>
                    <a:pt x="370571" y="178801"/>
                  </a:cubicBezTo>
                  <a:cubicBezTo>
                    <a:pt x="370571" y="189564"/>
                    <a:pt x="369808" y="199947"/>
                    <a:pt x="369046" y="209852"/>
                  </a:cubicBezTo>
                  <a:cubicBezTo>
                    <a:pt x="368361" y="219539"/>
                    <a:pt x="361245" y="227550"/>
                    <a:pt x="351711" y="229379"/>
                  </a:cubicBezTo>
                  <a:lnTo>
                    <a:pt x="332661" y="234141"/>
                  </a:lnTo>
                  <a:cubicBezTo>
                    <a:pt x="328403" y="234922"/>
                    <a:pt x="324831" y="237780"/>
                    <a:pt x="323136" y="241761"/>
                  </a:cubicBezTo>
                  <a:lnTo>
                    <a:pt x="321136" y="245952"/>
                  </a:lnTo>
                  <a:cubicBezTo>
                    <a:pt x="319516" y="249572"/>
                    <a:pt x="317802" y="253096"/>
                    <a:pt x="316183" y="256620"/>
                  </a:cubicBezTo>
                  <a:cubicBezTo>
                    <a:pt x="314382" y="260221"/>
                    <a:pt x="314382" y="264450"/>
                    <a:pt x="316183" y="268050"/>
                  </a:cubicBezTo>
                  <a:lnTo>
                    <a:pt x="321040" y="278337"/>
                  </a:lnTo>
                  <a:lnTo>
                    <a:pt x="324946" y="286434"/>
                  </a:lnTo>
                  <a:cubicBezTo>
                    <a:pt x="329622" y="295082"/>
                    <a:pt x="327813" y="305798"/>
                    <a:pt x="320564" y="312437"/>
                  </a:cubicBezTo>
                  <a:cubicBezTo>
                    <a:pt x="313325" y="319390"/>
                    <a:pt x="305705" y="326153"/>
                    <a:pt x="297799" y="332725"/>
                  </a:cubicBezTo>
                  <a:cubicBezTo>
                    <a:pt x="294142" y="336459"/>
                    <a:pt x="289113" y="338526"/>
                    <a:pt x="283893" y="338440"/>
                  </a:cubicBezTo>
                  <a:lnTo>
                    <a:pt x="281797" y="337964"/>
                  </a:lnTo>
                  <a:lnTo>
                    <a:pt x="279035" y="337107"/>
                  </a:lnTo>
                  <a:cubicBezTo>
                    <a:pt x="276692" y="336449"/>
                    <a:pt x="274425" y="335554"/>
                    <a:pt x="272272" y="334440"/>
                  </a:cubicBezTo>
                  <a:cubicBezTo>
                    <a:pt x="268081" y="332058"/>
                    <a:pt x="263890" y="329486"/>
                    <a:pt x="259795" y="326915"/>
                  </a:cubicBezTo>
                  <a:lnTo>
                    <a:pt x="254937" y="323962"/>
                  </a:lnTo>
                  <a:cubicBezTo>
                    <a:pt x="251403" y="321676"/>
                    <a:pt x="246945" y="321352"/>
                    <a:pt x="243126" y="323105"/>
                  </a:cubicBezTo>
                  <a:cubicBezTo>
                    <a:pt x="238078" y="324915"/>
                    <a:pt x="232934" y="326819"/>
                    <a:pt x="227791" y="328534"/>
                  </a:cubicBezTo>
                  <a:cubicBezTo>
                    <a:pt x="223676" y="329734"/>
                    <a:pt x="220409" y="332858"/>
                    <a:pt x="219028" y="336916"/>
                  </a:cubicBezTo>
                  <a:cubicBezTo>
                    <a:pt x="217694" y="340917"/>
                    <a:pt x="216265" y="344917"/>
                    <a:pt x="214837" y="348917"/>
                  </a:cubicBezTo>
                  <a:lnTo>
                    <a:pt x="212646" y="354918"/>
                  </a:lnTo>
                  <a:cubicBezTo>
                    <a:pt x="210103" y="364234"/>
                    <a:pt x="201626" y="370673"/>
                    <a:pt x="191977" y="370634"/>
                  </a:cubicBezTo>
                  <a:close/>
                  <a:moveTo>
                    <a:pt x="108252" y="300626"/>
                  </a:moveTo>
                  <a:cubicBezTo>
                    <a:pt x="112738" y="300664"/>
                    <a:pt x="117148" y="301769"/>
                    <a:pt x="121111" y="303864"/>
                  </a:cubicBezTo>
                  <a:lnTo>
                    <a:pt x="129779" y="307960"/>
                  </a:lnTo>
                  <a:lnTo>
                    <a:pt x="135589" y="310722"/>
                  </a:lnTo>
                  <a:cubicBezTo>
                    <a:pt x="143475" y="314247"/>
                    <a:pt x="149209" y="321324"/>
                    <a:pt x="151019" y="329772"/>
                  </a:cubicBezTo>
                  <a:cubicBezTo>
                    <a:pt x="152543" y="336440"/>
                    <a:pt x="154162" y="343012"/>
                    <a:pt x="155877" y="349680"/>
                  </a:cubicBezTo>
                  <a:cubicBezTo>
                    <a:pt x="156477" y="352680"/>
                    <a:pt x="158935" y="354947"/>
                    <a:pt x="161973" y="355299"/>
                  </a:cubicBezTo>
                  <a:cubicBezTo>
                    <a:pt x="173117" y="356061"/>
                    <a:pt x="182833" y="356538"/>
                    <a:pt x="191977" y="356728"/>
                  </a:cubicBezTo>
                  <a:cubicBezTo>
                    <a:pt x="194929" y="356728"/>
                    <a:pt x="197882" y="356061"/>
                    <a:pt x="199787" y="350632"/>
                  </a:cubicBezTo>
                  <a:lnTo>
                    <a:pt x="201978" y="344631"/>
                  </a:lnTo>
                  <a:cubicBezTo>
                    <a:pt x="203312" y="340631"/>
                    <a:pt x="204740" y="336630"/>
                    <a:pt x="206169" y="332725"/>
                  </a:cubicBezTo>
                  <a:cubicBezTo>
                    <a:pt x="208884" y="324486"/>
                    <a:pt x="215408" y="318066"/>
                    <a:pt x="223695" y="315485"/>
                  </a:cubicBezTo>
                  <a:lnTo>
                    <a:pt x="238840" y="310151"/>
                  </a:lnTo>
                  <a:cubicBezTo>
                    <a:pt x="246746" y="306941"/>
                    <a:pt x="255708" y="307722"/>
                    <a:pt x="262938" y="312246"/>
                  </a:cubicBezTo>
                  <a:lnTo>
                    <a:pt x="267891" y="315294"/>
                  </a:lnTo>
                  <a:cubicBezTo>
                    <a:pt x="271891" y="317675"/>
                    <a:pt x="275797" y="320152"/>
                    <a:pt x="279892" y="322438"/>
                  </a:cubicBezTo>
                  <a:cubicBezTo>
                    <a:pt x="281150" y="323057"/>
                    <a:pt x="282455" y="323572"/>
                    <a:pt x="283798" y="323962"/>
                  </a:cubicBezTo>
                  <a:lnTo>
                    <a:pt x="285703" y="324534"/>
                  </a:lnTo>
                  <a:cubicBezTo>
                    <a:pt x="286703" y="324248"/>
                    <a:pt x="287617" y="323724"/>
                    <a:pt x="288370" y="323009"/>
                  </a:cubicBezTo>
                  <a:cubicBezTo>
                    <a:pt x="296752" y="315961"/>
                    <a:pt x="304181" y="309389"/>
                    <a:pt x="311230" y="302626"/>
                  </a:cubicBezTo>
                  <a:cubicBezTo>
                    <a:pt x="313982" y="300226"/>
                    <a:pt x="314554" y="296168"/>
                    <a:pt x="312563" y="293101"/>
                  </a:cubicBezTo>
                  <a:lnTo>
                    <a:pt x="308753" y="285100"/>
                  </a:lnTo>
                  <a:lnTo>
                    <a:pt x="303800" y="274718"/>
                  </a:lnTo>
                  <a:cubicBezTo>
                    <a:pt x="300228" y="267279"/>
                    <a:pt x="300228" y="258630"/>
                    <a:pt x="303800" y="251191"/>
                  </a:cubicBezTo>
                  <a:lnTo>
                    <a:pt x="308944" y="240428"/>
                  </a:lnTo>
                  <a:lnTo>
                    <a:pt x="310944" y="236237"/>
                  </a:lnTo>
                  <a:cubicBezTo>
                    <a:pt x="314478" y="228360"/>
                    <a:pt x="321555" y="222625"/>
                    <a:pt x="329994" y="220806"/>
                  </a:cubicBezTo>
                  <a:lnTo>
                    <a:pt x="349044" y="216044"/>
                  </a:lnTo>
                  <a:cubicBezTo>
                    <a:pt x="355045" y="214615"/>
                    <a:pt x="355330" y="210615"/>
                    <a:pt x="355426" y="209281"/>
                  </a:cubicBezTo>
                  <a:cubicBezTo>
                    <a:pt x="356188" y="199756"/>
                    <a:pt x="356759" y="189469"/>
                    <a:pt x="356950" y="179087"/>
                  </a:cubicBezTo>
                  <a:cubicBezTo>
                    <a:pt x="357121" y="175829"/>
                    <a:pt x="354902" y="172924"/>
                    <a:pt x="351711" y="172229"/>
                  </a:cubicBezTo>
                  <a:lnTo>
                    <a:pt x="332661" y="165371"/>
                  </a:lnTo>
                  <a:cubicBezTo>
                    <a:pt x="324060" y="162542"/>
                    <a:pt x="317402" y="155674"/>
                    <a:pt x="314849" y="146988"/>
                  </a:cubicBezTo>
                  <a:lnTo>
                    <a:pt x="309611" y="132891"/>
                  </a:lnTo>
                  <a:cubicBezTo>
                    <a:pt x="306067" y="126033"/>
                    <a:pt x="306619" y="117784"/>
                    <a:pt x="311039" y="111459"/>
                  </a:cubicBezTo>
                  <a:lnTo>
                    <a:pt x="323041" y="91552"/>
                  </a:lnTo>
                  <a:cubicBezTo>
                    <a:pt x="325422" y="88828"/>
                    <a:pt x="325422" y="84751"/>
                    <a:pt x="323041" y="82027"/>
                  </a:cubicBezTo>
                  <a:cubicBezTo>
                    <a:pt x="316183" y="73931"/>
                    <a:pt x="309706" y="66787"/>
                    <a:pt x="303419" y="60405"/>
                  </a:cubicBezTo>
                  <a:cubicBezTo>
                    <a:pt x="300886" y="57243"/>
                    <a:pt x="296323" y="56624"/>
                    <a:pt x="293037" y="58976"/>
                  </a:cubicBezTo>
                  <a:lnTo>
                    <a:pt x="287036" y="61834"/>
                  </a:lnTo>
                  <a:cubicBezTo>
                    <a:pt x="282655" y="63930"/>
                    <a:pt x="278368" y="66025"/>
                    <a:pt x="273892" y="68025"/>
                  </a:cubicBezTo>
                  <a:cubicBezTo>
                    <a:pt x="266681" y="71397"/>
                    <a:pt x="258337" y="71397"/>
                    <a:pt x="251127" y="68025"/>
                  </a:cubicBezTo>
                  <a:cubicBezTo>
                    <a:pt x="246460" y="65930"/>
                    <a:pt x="241602" y="63644"/>
                    <a:pt x="237316" y="61453"/>
                  </a:cubicBezTo>
                  <a:cubicBezTo>
                    <a:pt x="229467" y="58100"/>
                    <a:pt x="223695" y="51195"/>
                    <a:pt x="221790" y="42879"/>
                  </a:cubicBezTo>
                  <a:lnTo>
                    <a:pt x="220361" y="36974"/>
                  </a:lnTo>
                  <a:cubicBezTo>
                    <a:pt x="219123" y="31925"/>
                    <a:pt x="217980" y="26782"/>
                    <a:pt x="216551" y="21734"/>
                  </a:cubicBezTo>
                  <a:cubicBezTo>
                    <a:pt x="215122" y="16685"/>
                    <a:pt x="212074" y="16019"/>
                    <a:pt x="210741" y="15924"/>
                  </a:cubicBezTo>
                  <a:cubicBezTo>
                    <a:pt x="201216" y="14971"/>
                    <a:pt x="191691" y="14400"/>
                    <a:pt x="180642" y="14114"/>
                  </a:cubicBezTo>
                  <a:cubicBezTo>
                    <a:pt x="176641" y="14114"/>
                    <a:pt x="174451" y="14971"/>
                    <a:pt x="172546" y="20210"/>
                  </a:cubicBezTo>
                  <a:cubicBezTo>
                    <a:pt x="170641" y="25449"/>
                    <a:pt x="167879" y="33354"/>
                    <a:pt x="165592" y="39926"/>
                  </a:cubicBezTo>
                  <a:cubicBezTo>
                    <a:pt x="162801" y="47956"/>
                    <a:pt x="156430" y="54233"/>
                    <a:pt x="148352" y="56881"/>
                  </a:cubicBezTo>
                  <a:lnTo>
                    <a:pt x="134255" y="61929"/>
                  </a:lnTo>
                  <a:cubicBezTo>
                    <a:pt x="126407" y="64882"/>
                    <a:pt x="117643" y="63996"/>
                    <a:pt x="110538" y="59548"/>
                  </a:cubicBezTo>
                  <a:lnTo>
                    <a:pt x="106728" y="57262"/>
                  </a:lnTo>
                  <a:lnTo>
                    <a:pt x="92059" y="48308"/>
                  </a:lnTo>
                  <a:cubicBezTo>
                    <a:pt x="89297" y="46003"/>
                    <a:pt x="85287" y="46003"/>
                    <a:pt x="82534" y="48308"/>
                  </a:cubicBezTo>
                  <a:cubicBezTo>
                    <a:pt x="74819" y="54976"/>
                    <a:pt x="67390" y="61739"/>
                    <a:pt x="60437" y="68406"/>
                  </a:cubicBezTo>
                  <a:cubicBezTo>
                    <a:pt x="57855" y="70902"/>
                    <a:pt x="57341" y="74855"/>
                    <a:pt x="59198" y="77931"/>
                  </a:cubicBezTo>
                  <a:lnTo>
                    <a:pt x="67961" y="96219"/>
                  </a:lnTo>
                  <a:cubicBezTo>
                    <a:pt x="72152" y="104401"/>
                    <a:pt x="71943" y="114136"/>
                    <a:pt x="67390" y="122127"/>
                  </a:cubicBezTo>
                  <a:cubicBezTo>
                    <a:pt x="65389" y="125937"/>
                    <a:pt x="63580" y="129842"/>
                    <a:pt x="61865" y="133748"/>
                  </a:cubicBezTo>
                  <a:cubicBezTo>
                    <a:pt x="58398" y="142092"/>
                    <a:pt x="51073" y="148207"/>
                    <a:pt x="42244" y="150131"/>
                  </a:cubicBezTo>
                  <a:lnTo>
                    <a:pt x="22527" y="154893"/>
                  </a:lnTo>
                  <a:cubicBezTo>
                    <a:pt x="18917" y="155351"/>
                    <a:pt x="16155" y="158313"/>
                    <a:pt x="15955" y="161942"/>
                  </a:cubicBezTo>
                  <a:cubicBezTo>
                    <a:pt x="15288" y="171467"/>
                    <a:pt x="14907" y="180992"/>
                    <a:pt x="14716" y="191279"/>
                  </a:cubicBezTo>
                  <a:cubicBezTo>
                    <a:pt x="14412" y="194936"/>
                    <a:pt x="16917" y="198223"/>
                    <a:pt x="20527" y="198899"/>
                  </a:cubicBezTo>
                  <a:lnTo>
                    <a:pt x="23670" y="200042"/>
                  </a:lnTo>
                  <a:lnTo>
                    <a:pt x="39100" y="205471"/>
                  </a:lnTo>
                  <a:cubicBezTo>
                    <a:pt x="47873" y="208433"/>
                    <a:pt x="54598" y="215577"/>
                    <a:pt x="57007" y="224521"/>
                  </a:cubicBezTo>
                  <a:lnTo>
                    <a:pt x="57674" y="226807"/>
                  </a:lnTo>
                  <a:cubicBezTo>
                    <a:pt x="58960" y="231179"/>
                    <a:pt x="60579" y="235446"/>
                    <a:pt x="62532" y="239571"/>
                  </a:cubicBezTo>
                  <a:cubicBezTo>
                    <a:pt x="65675" y="245619"/>
                    <a:pt x="65351" y="252877"/>
                    <a:pt x="61675" y="258621"/>
                  </a:cubicBezTo>
                  <a:cubicBezTo>
                    <a:pt x="57579" y="265479"/>
                    <a:pt x="53579" y="272432"/>
                    <a:pt x="49292" y="279194"/>
                  </a:cubicBezTo>
                  <a:cubicBezTo>
                    <a:pt x="46549" y="282186"/>
                    <a:pt x="46549" y="286777"/>
                    <a:pt x="49292" y="289767"/>
                  </a:cubicBezTo>
                  <a:cubicBezTo>
                    <a:pt x="55198" y="296816"/>
                    <a:pt x="61579" y="303959"/>
                    <a:pt x="68342" y="311484"/>
                  </a:cubicBezTo>
                  <a:cubicBezTo>
                    <a:pt x="70743" y="314247"/>
                    <a:pt x="74838" y="314780"/>
                    <a:pt x="77867" y="312723"/>
                  </a:cubicBezTo>
                  <a:lnTo>
                    <a:pt x="80629" y="311389"/>
                  </a:lnTo>
                  <a:cubicBezTo>
                    <a:pt x="85582" y="309103"/>
                    <a:pt x="90154" y="306817"/>
                    <a:pt x="95298" y="304341"/>
                  </a:cubicBezTo>
                  <a:cubicBezTo>
                    <a:pt x="99251" y="302055"/>
                    <a:pt x="103699" y="300788"/>
                    <a:pt x="108252" y="300626"/>
                  </a:cubicBezTo>
                  <a:close/>
                  <a:moveTo>
                    <a:pt x="185881" y="271098"/>
                  </a:moveTo>
                  <a:lnTo>
                    <a:pt x="185881" y="271098"/>
                  </a:lnTo>
                  <a:cubicBezTo>
                    <a:pt x="138532" y="271098"/>
                    <a:pt x="100156" y="232722"/>
                    <a:pt x="100156" y="185373"/>
                  </a:cubicBezTo>
                  <a:cubicBezTo>
                    <a:pt x="100156" y="138025"/>
                    <a:pt x="138532" y="99648"/>
                    <a:pt x="185881" y="99648"/>
                  </a:cubicBezTo>
                  <a:lnTo>
                    <a:pt x="185881" y="99648"/>
                  </a:lnTo>
                  <a:cubicBezTo>
                    <a:pt x="233229" y="99648"/>
                    <a:pt x="271606" y="138025"/>
                    <a:pt x="271606" y="185373"/>
                  </a:cubicBezTo>
                  <a:lnTo>
                    <a:pt x="271606" y="185373"/>
                  </a:lnTo>
                  <a:cubicBezTo>
                    <a:pt x="271606" y="232722"/>
                    <a:pt x="233229" y="271098"/>
                    <a:pt x="185881" y="271098"/>
                  </a:cubicBezTo>
                  <a:cubicBezTo>
                    <a:pt x="185814" y="271098"/>
                    <a:pt x="185757" y="271098"/>
                    <a:pt x="185690" y="271098"/>
                  </a:cubicBezTo>
                  <a:close/>
                  <a:moveTo>
                    <a:pt x="185881" y="113555"/>
                  </a:moveTo>
                  <a:cubicBezTo>
                    <a:pt x="146428" y="116441"/>
                    <a:pt x="116777" y="150760"/>
                    <a:pt x="119663" y="190212"/>
                  </a:cubicBezTo>
                  <a:cubicBezTo>
                    <a:pt x="122254" y="225655"/>
                    <a:pt x="150438" y="253839"/>
                    <a:pt x="185881" y="256430"/>
                  </a:cubicBezTo>
                  <a:lnTo>
                    <a:pt x="185881" y="256430"/>
                  </a:lnTo>
                  <a:cubicBezTo>
                    <a:pt x="225343" y="253677"/>
                    <a:pt x="255108" y="219463"/>
                    <a:pt x="252356" y="180001"/>
                  </a:cubicBezTo>
                  <a:cubicBezTo>
                    <a:pt x="249889" y="144540"/>
                    <a:pt x="221799" y="116260"/>
                    <a:pt x="186357" y="1135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B941EE5-0779-41C1-F489-46AD7EB58EF1}"/>
                </a:ext>
              </a:extLst>
            </p:cNvPr>
            <p:cNvSpPr/>
            <p:nvPr/>
          </p:nvSpPr>
          <p:spPr>
            <a:xfrm>
              <a:off x="3861454" y="3044236"/>
              <a:ext cx="248418" cy="249006"/>
            </a:xfrm>
            <a:custGeom>
              <a:avLst/>
              <a:gdLst>
                <a:gd name="connsiteX0" fmla="*/ 129960 w 248418"/>
                <a:gd name="connsiteY0" fmla="*/ 248868 h 249006"/>
                <a:gd name="connsiteX1" fmla="*/ 129960 w 248418"/>
                <a:gd name="connsiteY1" fmla="*/ 248868 h 249006"/>
                <a:gd name="connsiteX2" fmla="*/ 109672 w 248418"/>
                <a:gd name="connsiteY2" fmla="*/ 248202 h 249006"/>
                <a:gd name="connsiteX3" fmla="*/ 94813 w 248418"/>
                <a:gd name="connsiteY3" fmla="*/ 235915 h 249006"/>
                <a:gd name="connsiteX4" fmla="*/ 91383 w 248418"/>
                <a:gd name="connsiteY4" fmla="*/ 222580 h 249006"/>
                <a:gd name="connsiteX5" fmla="*/ 87573 w 248418"/>
                <a:gd name="connsiteY5" fmla="*/ 218293 h 249006"/>
                <a:gd name="connsiteX6" fmla="*/ 83763 w 248418"/>
                <a:gd name="connsiteY6" fmla="*/ 216579 h 249006"/>
                <a:gd name="connsiteX7" fmla="*/ 77858 w 248418"/>
                <a:gd name="connsiteY7" fmla="*/ 213817 h 249006"/>
                <a:gd name="connsiteX8" fmla="*/ 71762 w 248418"/>
                <a:gd name="connsiteY8" fmla="*/ 213817 h 249006"/>
                <a:gd name="connsiteX9" fmla="*/ 62237 w 248418"/>
                <a:gd name="connsiteY9" fmla="*/ 218484 h 249006"/>
                <a:gd name="connsiteX10" fmla="*/ 60141 w 248418"/>
                <a:gd name="connsiteY10" fmla="*/ 219532 h 249006"/>
                <a:gd name="connsiteX11" fmla="*/ 40425 w 248418"/>
                <a:gd name="connsiteY11" fmla="*/ 216484 h 249006"/>
                <a:gd name="connsiteX12" fmla="*/ 26804 w 248418"/>
                <a:gd name="connsiteY12" fmla="*/ 201815 h 249006"/>
                <a:gd name="connsiteX13" fmla="*/ 25375 w 248418"/>
                <a:gd name="connsiteY13" fmla="*/ 181146 h 249006"/>
                <a:gd name="connsiteX14" fmla="*/ 33090 w 248418"/>
                <a:gd name="connsiteY14" fmla="*/ 167906 h 249006"/>
                <a:gd name="connsiteX15" fmla="*/ 33567 w 248418"/>
                <a:gd name="connsiteY15" fmla="*/ 167049 h 249006"/>
                <a:gd name="connsiteX16" fmla="*/ 29376 w 248418"/>
                <a:gd name="connsiteY16" fmla="*/ 156571 h 249006"/>
                <a:gd name="connsiteX17" fmla="*/ 28899 w 248418"/>
                <a:gd name="connsiteY17" fmla="*/ 155238 h 249006"/>
                <a:gd name="connsiteX18" fmla="*/ 24518 w 248418"/>
                <a:gd name="connsiteY18" fmla="*/ 150570 h 249006"/>
                <a:gd name="connsiteX19" fmla="*/ 14993 w 248418"/>
                <a:gd name="connsiteY19" fmla="*/ 147427 h 249006"/>
                <a:gd name="connsiteX20" fmla="*/ 11850 w 248418"/>
                <a:gd name="connsiteY20" fmla="*/ 146380 h 249006"/>
                <a:gd name="connsiteX21" fmla="*/ -56 w 248418"/>
                <a:gd name="connsiteY21" fmla="*/ 130092 h 249006"/>
                <a:gd name="connsiteX22" fmla="*/ 515 w 248418"/>
                <a:gd name="connsiteY22" fmla="*/ 110184 h 249006"/>
                <a:gd name="connsiteX23" fmla="*/ 13564 w 248418"/>
                <a:gd name="connsiteY23" fmla="*/ 94754 h 249006"/>
                <a:gd name="connsiteX24" fmla="*/ 26613 w 248418"/>
                <a:gd name="connsiteY24" fmla="*/ 91420 h 249006"/>
                <a:gd name="connsiteX25" fmla="*/ 31376 w 248418"/>
                <a:gd name="connsiteY25" fmla="*/ 87229 h 249006"/>
                <a:gd name="connsiteX26" fmla="*/ 35186 w 248418"/>
                <a:gd name="connsiteY26" fmla="*/ 78942 h 249006"/>
                <a:gd name="connsiteX27" fmla="*/ 35186 w 248418"/>
                <a:gd name="connsiteY27" fmla="*/ 72561 h 249006"/>
                <a:gd name="connsiteX28" fmla="*/ 29185 w 248418"/>
                <a:gd name="connsiteY28" fmla="*/ 60464 h 249006"/>
                <a:gd name="connsiteX29" fmla="*/ 32138 w 248418"/>
                <a:gd name="connsiteY29" fmla="*/ 40747 h 249006"/>
                <a:gd name="connsiteX30" fmla="*/ 46997 w 248418"/>
                <a:gd name="connsiteY30" fmla="*/ 26841 h 249006"/>
                <a:gd name="connsiteX31" fmla="*/ 66809 w 248418"/>
                <a:gd name="connsiteY31" fmla="*/ 25222 h 249006"/>
                <a:gd name="connsiteX32" fmla="*/ 76334 w 248418"/>
                <a:gd name="connsiteY32" fmla="*/ 31032 h 249006"/>
                <a:gd name="connsiteX33" fmla="*/ 78715 w 248418"/>
                <a:gd name="connsiteY33" fmla="*/ 32460 h 249006"/>
                <a:gd name="connsiteX34" fmla="*/ 84335 w 248418"/>
                <a:gd name="connsiteY34" fmla="*/ 32460 h 249006"/>
                <a:gd name="connsiteX35" fmla="*/ 93384 w 248418"/>
                <a:gd name="connsiteY35" fmla="*/ 29127 h 249006"/>
                <a:gd name="connsiteX36" fmla="*/ 97480 w 248418"/>
                <a:gd name="connsiteY36" fmla="*/ 25126 h 249006"/>
                <a:gd name="connsiteX37" fmla="*/ 101861 w 248418"/>
                <a:gd name="connsiteY37" fmla="*/ 11982 h 249006"/>
                <a:gd name="connsiteX38" fmla="*/ 118530 w 248418"/>
                <a:gd name="connsiteY38" fmla="*/ -115 h 249006"/>
                <a:gd name="connsiteX39" fmla="*/ 139104 w 248418"/>
                <a:gd name="connsiteY39" fmla="*/ 838 h 249006"/>
                <a:gd name="connsiteX40" fmla="*/ 153391 w 248418"/>
                <a:gd name="connsiteY40" fmla="*/ 13220 h 249006"/>
                <a:gd name="connsiteX41" fmla="*/ 156154 w 248418"/>
                <a:gd name="connsiteY41" fmla="*/ 23412 h 249006"/>
                <a:gd name="connsiteX42" fmla="*/ 157106 w 248418"/>
                <a:gd name="connsiteY42" fmla="*/ 27412 h 249006"/>
                <a:gd name="connsiteX43" fmla="*/ 160821 w 248418"/>
                <a:gd name="connsiteY43" fmla="*/ 31508 h 249006"/>
                <a:gd name="connsiteX44" fmla="*/ 170346 w 248418"/>
                <a:gd name="connsiteY44" fmla="*/ 35699 h 249006"/>
                <a:gd name="connsiteX45" fmla="*/ 175584 w 248418"/>
                <a:gd name="connsiteY45" fmla="*/ 35699 h 249006"/>
                <a:gd name="connsiteX46" fmla="*/ 183966 w 248418"/>
                <a:gd name="connsiteY46" fmla="*/ 31603 h 249006"/>
                <a:gd name="connsiteX47" fmla="*/ 187872 w 248418"/>
                <a:gd name="connsiteY47" fmla="*/ 29698 h 249006"/>
                <a:gd name="connsiteX48" fmla="*/ 208350 w 248418"/>
                <a:gd name="connsiteY48" fmla="*/ 32746 h 249006"/>
                <a:gd name="connsiteX49" fmla="*/ 221971 w 248418"/>
                <a:gd name="connsiteY49" fmla="*/ 47415 h 249006"/>
                <a:gd name="connsiteX50" fmla="*/ 223495 w 248418"/>
                <a:gd name="connsiteY50" fmla="*/ 67132 h 249006"/>
                <a:gd name="connsiteX51" fmla="*/ 215685 w 248418"/>
                <a:gd name="connsiteY51" fmla="*/ 80371 h 249006"/>
                <a:gd name="connsiteX52" fmla="*/ 215685 w 248418"/>
                <a:gd name="connsiteY52" fmla="*/ 82943 h 249006"/>
                <a:gd name="connsiteX53" fmla="*/ 215685 w 248418"/>
                <a:gd name="connsiteY53" fmla="*/ 83895 h 249006"/>
                <a:gd name="connsiteX54" fmla="*/ 219495 w 248418"/>
                <a:gd name="connsiteY54" fmla="*/ 93420 h 249006"/>
                <a:gd name="connsiteX55" fmla="*/ 223876 w 248418"/>
                <a:gd name="connsiteY55" fmla="*/ 98278 h 249006"/>
                <a:gd name="connsiteX56" fmla="*/ 236830 w 248418"/>
                <a:gd name="connsiteY56" fmla="*/ 102660 h 249006"/>
                <a:gd name="connsiteX57" fmla="*/ 248355 w 248418"/>
                <a:gd name="connsiteY57" fmla="*/ 118376 h 249006"/>
                <a:gd name="connsiteX58" fmla="*/ 247594 w 248418"/>
                <a:gd name="connsiteY58" fmla="*/ 138950 h 249006"/>
                <a:gd name="connsiteX59" fmla="*/ 235021 w 248418"/>
                <a:gd name="connsiteY59" fmla="*/ 154285 h 249006"/>
                <a:gd name="connsiteX60" fmla="*/ 222162 w 248418"/>
                <a:gd name="connsiteY60" fmla="*/ 157619 h 249006"/>
                <a:gd name="connsiteX61" fmla="*/ 217875 w 248418"/>
                <a:gd name="connsiteY61" fmla="*/ 161429 h 249006"/>
                <a:gd name="connsiteX62" fmla="*/ 213399 w 248418"/>
                <a:gd name="connsiteY62" fmla="*/ 170954 h 249006"/>
                <a:gd name="connsiteX63" fmla="*/ 213399 w 248418"/>
                <a:gd name="connsiteY63" fmla="*/ 176478 h 249006"/>
                <a:gd name="connsiteX64" fmla="*/ 219304 w 248418"/>
                <a:gd name="connsiteY64" fmla="*/ 188385 h 249006"/>
                <a:gd name="connsiteX65" fmla="*/ 216161 w 248418"/>
                <a:gd name="connsiteY65" fmla="*/ 208387 h 249006"/>
                <a:gd name="connsiteX66" fmla="*/ 201302 w 248418"/>
                <a:gd name="connsiteY66" fmla="*/ 221913 h 249006"/>
                <a:gd name="connsiteX67" fmla="*/ 190539 w 248418"/>
                <a:gd name="connsiteY67" fmla="*/ 226485 h 249006"/>
                <a:gd name="connsiteX68" fmla="*/ 188443 w 248418"/>
                <a:gd name="connsiteY68" fmla="*/ 226485 h 249006"/>
                <a:gd name="connsiteX69" fmla="*/ 186729 w 248418"/>
                <a:gd name="connsiteY69" fmla="*/ 225913 h 249006"/>
                <a:gd name="connsiteX70" fmla="*/ 181776 w 248418"/>
                <a:gd name="connsiteY70" fmla="*/ 224008 h 249006"/>
                <a:gd name="connsiteX71" fmla="*/ 173298 w 248418"/>
                <a:gd name="connsiteY71" fmla="*/ 219150 h 249006"/>
                <a:gd name="connsiteX72" fmla="*/ 170155 w 248418"/>
                <a:gd name="connsiteY72" fmla="*/ 217245 h 249006"/>
                <a:gd name="connsiteX73" fmla="*/ 164536 w 248418"/>
                <a:gd name="connsiteY73" fmla="*/ 217245 h 249006"/>
                <a:gd name="connsiteX74" fmla="*/ 154439 w 248418"/>
                <a:gd name="connsiteY74" fmla="*/ 221056 h 249006"/>
                <a:gd name="connsiteX75" fmla="*/ 150248 w 248418"/>
                <a:gd name="connsiteY75" fmla="*/ 225056 h 249006"/>
                <a:gd name="connsiteX76" fmla="*/ 146247 w 248418"/>
                <a:gd name="connsiteY76" fmla="*/ 236962 h 249006"/>
                <a:gd name="connsiteX77" fmla="*/ 129960 w 248418"/>
                <a:gd name="connsiteY77" fmla="*/ 248868 h 249006"/>
                <a:gd name="connsiteX78" fmla="*/ 74620 w 248418"/>
                <a:gd name="connsiteY78" fmla="*/ 198767 h 249006"/>
                <a:gd name="connsiteX79" fmla="*/ 84145 w 248418"/>
                <a:gd name="connsiteY79" fmla="*/ 200958 h 249006"/>
                <a:gd name="connsiteX80" fmla="*/ 89764 w 248418"/>
                <a:gd name="connsiteY80" fmla="*/ 203530 h 249006"/>
                <a:gd name="connsiteX81" fmla="*/ 93765 w 248418"/>
                <a:gd name="connsiteY81" fmla="*/ 205339 h 249006"/>
                <a:gd name="connsiteX82" fmla="*/ 105385 w 248418"/>
                <a:gd name="connsiteY82" fmla="*/ 219150 h 249006"/>
                <a:gd name="connsiteX83" fmla="*/ 108719 w 248418"/>
                <a:gd name="connsiteY83" fmla="*/ 232105 h 249006"/>
                <a:gd name="connsiteX84" fmla="*/ 110624 w 248418"/>
                <a:gd name="connsiteY84" fmla="*/ 233914 h 249006"/>
                <a:gd name="connsiteX85" fmla="*/ 130150 w 248418"/>
                <a:gd name="connsiteY85" fmla="*/ 234581 h 249006"/>
                <a:gd name="connsiteX86" fmla="*/ 132913 w 248418"/>
                <a:gd name="connsiteY86" fmla="*/ 232200 h 249006"/>
                <a:gd name="connsiteX87" fmla="*/ 136913 w 248418"/>
                <a:gd name="connsiteY87" fmla="*/ 220389 h 249006"/>
                <a:gd name="connsiteX88" fmla="*/ 149772 w 248418"/>
                <a:gd name="connsiteY88" fmla="*/ 207435 h 249006"/>
                <a:gd name="connsiteX89" fmla="*/ 159297 w 248418"/>
                <a:gd name="connsiteY89" fmla="*/ 203720 h 249006"/>
                <a:gd name="connsiteX90" fmla="*/ 177394 w 248418"/>
                <a:gd name="connsiteY90" fmla="*/ 205053 h 249006"/>
                <a:gd name="connsiteX91" fmla="*/ 180538 w 248418"/>
                <a:gd name="connsiteY91" fmla="*/ 206959 h 249006"/>
                <a:gd name="connsiteX92" fmla="*/ 188443 w 248418"/>
                <a:gd name="connsiteY92" fmla="*/ 211626 h 249006"/>
                <a:gd name="connsiteX93" fmla="*/ 190634 w 248418"/>
                <a:gd name="connsiteY93" fmla="*/ 212388 h 249006"/>
                <a:gd name="connsiteX94" fmla="*/ 190634 w 248418"/>
                <a:gd name="connsiteY94" fmla="*/ 212388 h 249006"/>
                <a:gd name="connsiteX95" fmla="*/ 191491 w 248418"/>
                <a:gd name="connsiteY95" fmla="*/ 211721 h 249006"/>
                <a:gd name="connsiteX96" fmla="*/ 205874 w 248418"/>
                <a:gd name="connsiteY96" fmla="*/ 198672 h 249006"/>
                <a:gd name="connsiteX97" fmla="*/ 205874 w 248418"/>
                <a:gd name="connsiteY97" fmla="*/ 195148 h 249006"/>
                <a:gd name="connsiteX98" fmla="*/ 200730 w 248418"/>
                <a:gd name="connsiteY98" fmla="*/ 182860 h 249006"/>
                <a:gd name="connsiteX99" fmla="*/ 200730 w 248418"/>
                <a:gd name="connsiteY99" fmla="*/ 165334 h 249006"/>
                <a:gd name="connsiteX100" fmla="*/ 205207 w 248418"/>
                <a:gd name="connsiteY100" fmla="*/ 155809 h 249006"/>
                <a:gd name="connsiteX101" fmla="*/ 218923 w 248418"/>
                <a:gd name="connsiteY101" fmla="*/ 144189 h 249006"/>
                <a:gd name="connsiteX102" fmla="*/ 231687 w 248418"/>
                <a:gd name="connsiteY102" fmla="*/ 140855 h 249006"/>
                <a:gd name="connsiteX103" fmla="*/ 233973 w 248418"/>
                <a:gd name="connsiteY103" fmla="*/ 138569 h 249006"/>
                <a:gd name="connsiteX104" fmla="*/ 234735 w 248418"/>
                <a:gd name="connsiteY104" fmla="*/ 118852 h 249006"/>
                <a:gd name="connsiteX105" fmla="*/ 232830 w 248418"/>
                <a:gd name="connsiteY105" fmla="*/ 116757 h 249006"/>
                <a:gd name="connsiteX106" fmla="*/ 220162 w 248418"/>
                <a:gd name="connsiteY106" fmla="*/ 112375 h 249006"/>
                <a:gd name="connsiteX107" fmla="*/ 206731 w 248418"/>
                <a:gd name="connsiteY107" fmla="*/ 98945 h 249006"/>
                <a:gd name="connsiteX108" fmla="*/ 203207 w 248418"/>
                <a:gd name="connsiteY108" fmla="*/ 89992 h 249006"/>
                <a:gd name="connsiteX109" fmla="*/ 204064 w 248418"/>
                <a:gd name="connsiteY109" fmla="*/ 73608 h 249006"/>
                <a:gd name="connsiteX110" fmla="*/ 211780 w 248418"/>
                <a:gd name="connsiteY110" fmla="*/ 60464 h 249006"/>
                <a:gd name="connsiteX111" fmla="*/ 211780 w 248418"/>
                <a:gd name="connsiteY111" fmla="*/ 57225 h 249006"/>
                <a:gd name="connsiteX112" fmla="*/ 198825 w 248418"/>
                <a:gd name="connsiteY112" fmla="*/ 43319 h 249006"/>
                <a:gd name="connsiteX113" fmla="*/ 194730 w 248418"/>
                <a:gd name="connsiteY113" fmla="*/ 43319 h 249006"/>
                <a:gd name="connsiteX114" fmla="*/ 190920 w 248418"/>
                <a:gd name="connsiteY114" fmla="*/ 45224 h 249006"/>
                <a:gd name="connsiteX115" fmla="*/ 181680 w 248418"/>
                <a:gd name="connsiteY115" fmla="*/ 49510 h 249006"/>
                <a:gd name="connsiteX116" fmla="*/ 164631 w 248418"/>
                <a:gd name="connsiteY116" fmla="*/ 49510 h 249006"/>
                <a:gd name="connsiteX117" fmla="*/ 155106 w 248418"/>
                <a:gd name="connsiteY117" fmla="*/ 45224 h 249006"/>
                <a:gd name="connsiteX118" fmla="*/ 143580 w 248418"/>
                <a:gd name="connsiteY118" fmla="*/ 31699 h 249006"/>
                <a:gd name="connsiteX119" fmla="*/ 142533 w 248418"/>
                <a:gd name="connsiteY119" fmla="*/ 27698 h 249006"/>
                <a:gd name="connsiteX120" fmla="*/ 139961 w 248418"/>
                <a:gd name="connsiteY120" fmla="*/ 18173 h 249006"/>
                <a:gd name="connsiteX121" fmla="*/ 138247 w 248418"/>
                <a:gd name="connsiteY121" fmla="*/ 16173 h 249006"/>
                <a:gd name="connsiteX122" fmla="*/ 118625 w 248418"/>
                <a:gd name="connsiteY122" fmla="*/ 15220 h 249006"/>
                <a:gd name="connsiteX123" fmla="*/ 115672 w 248418"/>
                <a:gd name="connsiteY123" fmla="*/ 17697 h 249006"/>
                <a:gd name="connsiteX124" fmla="*/ 111291 w 248418"/>
                <a:gd name="connsiteY124" fmla="*/ 30651 h 249006"/>
                <a:gd name="connsiteX125" fmla="*/ 98718 w 248418"/>
                <a:gd name="connsiteY125" fmla="*/ 43509 h 249006"/>
                <a:gd name="connsiteX126" fmla="*/ 89193 w 248418"/>
                <a:gd name="connsiteY126" fmla="*/ 46939 h 249006"/>
                <a:gd name="connsiteX127" fmla="*/ 71476 w 248418"/>
                <a:gd name="connsiteY127" fmla="*/ 45415 h 249006"/>
                <a:gd name="connsiteX128" fmla="*/ 69095 w 248418"/>
                <a:gd name="connsiteY128" fmla="*/ 43986 h 249006"/>
                <a:gd name="connsiteX129" fmla="*/ 59570 w 248418"/>
                <a:gd name="connsiteY129" fmla="*/ 38175 h 249006"/>
                <a:gd name="connsiteX130" fmla="*/ 56331 w 248418"/>
                <a:gd name="connsiteY130" fmla="*/ 38175 h 249006"/>
                <a:gd name="connsiteX131" fmla="*/ 42139 w 248418"/>
                <a:gd name="connsiteY131" fmla="*/ 51510 h 249006"/>
                <a:gd name="connsiteX132" fmla="*/ 42139 w 248418"/>
                <a:gd name="connsiteY132" fmla="*/ 54940 h 249006"/>
                <a:gd name="connsiteX133" fmla="*/ 47949 w 248418"/>
                <a:gd name="connsiteY133" fmla="*/ 66750 h 249006"/>
                <a:gd name="connsiteX134" fmla="*/ 47949 w 248418"/>
                <a:gd name="connsiteY134" fmla="*/ 85800 h 249006"/>
                <a:gd name="connsiteX135" fmla="*/ 44425 w 248418"/>
                <a:gd name="connsiteY135" fmla="*/ 93325 h 249006"/>
                <a:gd name="connsiteX136" fmla="*/ 30042 w 248418"/>
                <a:gd name="connsiteY136" fmla="*/ 105613 h 249006"/>
                <a:gd name="connsiteX137" fmla="*/ 17184 w 248418"/>
                <a:gd name="connsiteY137" fmla="*/ 108946 h 249006"/>
                <a:gd name="connsiteX138" fmla="*/ 14803 w 248418"/>
                <a:gd name="connsiteY138" fmla="*/ 111423 h 249006"/>
                <a:gd name="connsiteX139" fmla="*/ 14231 w 248418"/>
                <a:gd name="connsiteY139" fmla="*/ 130473 h 249006"/>
                <a:gd name="connsiteX140" fmla="*/ 16422 w 248418"/>
                <a:gd name="connsiteY140" fmla="*/ 133140 h 249006"/>
                <a:gd name="connsiteX141" fmla="*/ 19565 w 248418"/>
                <a:gd name="connsiteY141" fmla="*/ 134188 h 249006"/>
                <a:gd name="connsiteX142" fmla="*/ 28614 w 248418"/>
                <a:gd name="connsiteY142" fmla="*/ 137235 h 249006"/>
                <a:gd name="connsiteX143" fmla="*/ 42139 w 248418"/>
                <a:gd name="connsiteY143" fmla="*/ 150951 h 249006"/>
                <a:gd name="connsiteX144" fmla="*/ 42615 w 248418"/>
                <a:gd name="connsiteY144" fmla="*/ 152380 h 249006"/>
                <a:gd name="connsiteX145" fmla="*/ 45759 w 248418"/>
                <a:gd name="connsiteY145" fmla="*/ 160381 h 249006"/>
                <a:gd name="connsiteX146" fmla="*/ 45759 w 248418"/>
                <a:gd name="connsiteY146" fmla="*/ 175050 h 249006"/>
                <a:gd name="connsiteX147" fmla="*/ 37758 w 248418"/>
                <a:gd name="connsiteY147" fmla="*/ 188766 h 249006"/>
                <a:gd name="connsiteX148" fmla="*/ 37758 w 248418"/>
                <a:gd name="connsiteY148" fmla="*/ 192766 h 249006"/>
                <a:gd name="connsiteX149" fmla="*/ 50712 w 248418"/>
                <a:gd name="connsiteY149" fmla="*/ 206768 h 249006"/>
                <a:gd name="connsiteX150" fmla="*/ 53950 w 248418"/>
                <a:gd name="connsiteY150" fmla="*/ 206768 h 249006"/>
                <a:gd name="connsiteX151" fmla="*/ 56141 w 248418"/>
                <a:gd name="connsiteY151" fmla="*/ 205720 h 249006"/>
                <a:gd name="connsiteX152" fmla="*/ 65666 w 248418"/>
                <a:gd name="connsiteY152" fmla="*/ 201148 h 249006"/>
                <a:gd name="connsiteX153" fmla="*/ 74620 w 248418"/>
                <a:gd name="connsiteY153" fmla="*/ 198767 h 249006"/>
                <a:gd name="connsiteX154" fmla="*/ 124530 w 248418"/>
                <a:gd name="connsiteY154" fmla="*/ 179050 h 249006"/>
                <a:gd name="connsiteX155" fmla="*/ 70143 w 248418"/>
                <a:gd name="connsiteY155" fmla="*/ 125234 h 249006"/>
                <a:gd name="connsiteX156" fmla="*/ 126178 w 248418"/>
                <a:gd name="connsiteY156" fmla="*/ 72342 h 249006"/>
                <a:gd name="connsiteX157" fmla="*/ 179013 w 248418"/>
                <a:gd name="connsiteY157" fmla="*/ 123996 h 249006"/>
                <a:gd name="connsiteX158" fmla="*/ 179013 w 248418"/>
                <a:gd name="connsiteY158" fmla="*/ 123996 h 249006"/>
                <a:gd name="connsiteX159" fmla="*/ 125197 w 248418"/>
                <a:gd name="connsiteY159" fmla="*/ 179050 h 249006"/>
                <a:gd name="connsiteX160" fmla="*/ 124530 w 248418"/>
                <a:gd name="connsiteY160" fmla="*/ 84562 h 249006"/>
                <a:gd name="connsiteX161" fmla="*/ 124530 w 248418"/>
                <a:gd name="connsiteY161" fmla="*/ 84562 h 249006"/>
                <a:gd name="connsiteX162" fmla="*/ 84745 w 248418"/>
                <a:gd name="connsiteY162" fmla="*/ 124977 h 249006"/>
                <a:gd name="connsiteX163" fmla="*/ 96813 w 248418"/>
                <a:gd name="connsiteY163" fmla="*/ 153333 h 249006"/>
                <a:gd name="connsiteX164" fmla="*/ 125388 w 248418"/>
                <a:gd name="connsiteY164" fmla="*/ 164763 h 249006"/>
                <a:gd name="connsiteX165" fmla="*/ 165107 w 248418"/>
                <a:gd name="connsiteY165" fmla="*/ 124186 h 249006"/>
                <a:gd name="connsiteX166" fmla="*/ 165107 w 248418"/>
                <a:gd name="connsiteY166" fmla="*/ 124186 h 249006"/>
                <a:gd name="connsiteX167" fmla="*/ 124540 w 248418"/>
                <a:gd name="connsiteY167" fmla="*/ 84562 h 249006"/>
                <a:gd name="connsiteX168" fmla="*/ 124530 w 248418"/>
                <a:gd name="connsiteY168" fmla="*/ 84562 h 24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48418" h="249006">
                  <a:moveTo>
                    <a:pt x="129960" y="248868"/>
                  </a:moveTo>
                  <a:lnTo>
                    <a:pt x="129960" y="248868"/>
                  </a:lnTo>
                  <a:cubicBezTo>
                    <a:pt x="123197" y="248868"/>
                    <a:pt x="116434" y="248868"/>
                    <a:pt x="109672" y="248202"/>
                  </a:cubicBezTo>
                  <a:cubicBezTo>
                    <a:pt x="102575" y="247764"/>
                    <a:pt x="96575" y="242801"/>
                    <a:pt x="94813" y="235915"/>
                  </a:cubicBezTo>
                  <a:lnTo>
                    <a:pt x="91383" y="222580"/>
                  </a:lnTo>
                  <a:cubicBezTo>
                    <a:pt x="90907" y="220608"/>
                    <a:pt x="89479" y="218998"/>
                    <a:pt x="87573" y="218293"/>
                  </a:cubicBezTo>
                  <a:lnTo>
                    <a:pt x="83763" y="216579"/>
                  </a:lnTo>
                  <a:lnTo>
                    <a:pt x="77858" y="213817"/>
                  </a:lnTo>
                  <a:cubicBezTo>
                    <a:pt x="75963" y="212769"/>
                    <a:pt x="73657" y="212769"/>
                    <a:pt x="71762" y="213817"/>
                  </a:cubicBezTo>
                  <a:cubicBezTo>
                    <a:pt x="68714" y="215436"/>
                    <a:pt x="65571" y="216960"/>
                    <a:pt x="62237" y="218484"/>
                  </a:cubicBezTo>
                  <a:lnTo>
                    <a:pt x="60141" y="219532"/>
                  </a:lnTo>
                  <a:cubicBezTo>
                    <a:pt x="53636" y="223094"/>
                    <a:pt x="45549" y="221846"/>
                    <a:pt x="40425" y="216484"/>
                  </a:cubicBezTo>
                  <a:cubicBezTo>
                    <a:pt x="35377" y="211435"/>
                    <a:pt x="30900" y="206959"/>
                    <a:pt x="26804" y="201815"/>
                  </a:cubicBezTo>
                  <a:cubicBezTo>
                    <a:pt x="21718" y="196033"/>
                    <a:pt x="21127" y="187565"/>
                    <a:pt x="25375" y="181146"/>
                  </a:cubicBezTo>
                  <a:cubicBezTo>
                    <a:pt x="28042" y="176764"/>
                    <a:pt x="30519" y="172288"/>
                    <a:pt x="33090" y="167906"/>
                  </a:cubicBezTo>
                  <a:lnTo>
                    <a:pt x="33567" y="167049"/>
                  </a:lnTo>
                  <a:cubicBezTo>
                    <a:pt x="31909" y="163667"/>
                    <a:pt x="30509" y="160162"/>
                    <a:pt x="29376" y="156571"/>
                  </a:cubicBezTo>
                  <a:lnTo>
                    <a:pt x="28899" y="155238"/>
                  </a:lnTo>
                  <a:cubicBezTo>
                    <a:pt x="28385" y="153009"/>
                    <a:pt x="26709" y="151228"/>
                    <a:pt x="24518" y="150570"/>
                  </a:cubicBezTo>
                  <a:lnTo>
                    <a:pt x="14993" y="147427"/>
                  </a:lnTo>
                  <a:lnTo>
                    <a:pt x="11850" y="146380"/>
                  </a:lnTo>
                  <a:cubicBezTo>
                    <a:pt x="4630" y="144303"/>
                    <a:pt x="-266" y="137597"/>
                    <a:pt x="-56" y="130092"/>
                  </a:cubicBezTo>
                  <a:cubicBezTo>
                    <a:pt x="-56" y="123519"/>
                    <a:pt x="-56" y="116852"/>
                    <a:pt x="515" y="110184"/>
                  </a:cubicBezTo>
                  <a:cubicBezTo>
                    <a:pt x="925" y="102707"/>
                    <a:pt x="6259" y="96402"/>
                    <a:pt x="13564" y="94754"/>
                  </a:cubicBezTo>
                  <a:lnTo>
                    <a:pt x="26613" y="91420"/>
                  </a:lnTo>
                  <a:cubicBezTo>
                    <a:pt x="28814" y="90934"/>
                    <a:pt x="30614" y="89353"/>
                    <a:pt x="31376" y="87229"/>
                  </a:cubicBezTo>
                  <a:cubicBezTo>
                    <a:pt x="32614" y="84467"/>
                    <a:pt x="33853" y="81705"/>
                    <a:pt x="35186" y="78942"/>
                  </a:cubicBezTo>
                  <a:cubicBezTo>
                    <a:pt x="36329" y="76971"/>
                    <a:pt x="36329" y="74533"/>
                    <a:pt x="35186" y="72561"/>
                  </a:cubicBezTo>
                  <a:cubicBezTo>
                    <a:pt x="33090" y="68560"/>
                    <a:pt x="31186" y="64560"/>
                    <a:pt x="29185" y="60464"/>
                  </a:cubicBezTo>
                  <a:cubicBezTo>
                    <a:pt x="25699" y="53959"/>
                    <a:pt x="26899" y="45938"/>
                    <a:pt x="32138" y="40747"/>
                  </a:cubicBezTo>
                  <a:cubicBezTo>
                    <a:pt x="36805" y="36080"/>
                    <a:pt x="41663" y="31222"/>
                    <a:pt x="46997" y="26841"/>
                  </a:cubicBezTo>
                  <a:cubicBezTo>
                    <a:pt x="52493" y="21926"/>
                    <a:pt x="60589" y="21269"/>
                    <a:pt x="66809" y="25222"/>
                  </a:cubicBezTo>
                  <a:lnTo>
                    <a:pt x="76334" y="31032"/>
                  </a:lnTo>
                  <a:lnTo>
                    <a:pt x="78715" y="32460"/>
                  </a:lnTo>
                  <a:cubicBezTo>
                    <a:pt x="80468" y="33413"/>
                    <a:pt x="82582" y="33413"/>
                    <a:pt x="84335" y="32460"/>
                  </a:cubicBezTo>
                  <a:lnTo>
                    <a:pt x="93384" y="29127"/>
                  </a:lnTo>
                  <a:cubicBezTo>
                    <a:pt x="95308" y="28517"/>
                    <a:pt x="96822" y="27031"/>
                    <a:pt x="97480" y="25126"/>
                  </a:cubicBezTo>
                  <a:cubicBezTo>
                    <a:pt x="98908" y="20745"/>
                    <a:pt x="100432" y="16363"/>
                    <a:pt x="101861" y="11982"/>
                  </a:cubicBezTo>
                  <a:cubicBezTo>
                    <a:pt x="103899" y="4543"/>
                    <a:pt x="110824" y="-477"/>
                    <a:pt x="118530" y="-115"/>
                  </a:cubicBezTo>
                  <a:cubicBezTo>
                    <a:pt x="125673" y="-115"/>
                    <a:pt x="132627" y="361"/>
                    <a:pt x="139104" y="838"/>
                  </a:cubicBezTo>
                  <a:cubicBezTo>
                    <a:pt x="146057" y="1409"/>
                    <a:pt x="151839" y="6419"/>
                    <a:pt x="153391" y="13220"/>
                  </a:cubicBezTo>
                  <a:cubicBezTo>
                    <a:pt x="154439" y="16649"/>
                    <a:pt x="155296" y="20078"/>
                    <a:pt x="156154" y="23412"/>
                  </a:cubicBezTo>
                  <a:lnTo>
                    <a:pt x="157106" y="27412"/>
                  </a:lnTo>
                  <a:cubicBezTo>
                    <a:pt x="157592" y="29308"/>
                    <a:pt x="158982" y="30841"/>
                    <a:pt x="160821" y="31508"/>
                  </a:cubicBezTo>
                  <a:lnTo>
                    <a:pt x="170346" y="35699"/>
                  </a:lnTo>
                  <a:cubicBezTo>
                    <a:pt x="171984" y="36566"/>
                    <a:pt x="173946" y="36566"/>
                    <a:pt x="175584" y="35699"/>
                  </a:cubicBezTo>
                  <a:lnTo>
                    <a:pt x="183966" y="31603"/>
                  </a:lnTo>
                  <a:lnTo>
                    <a:pt x="187872" y="29698"/>
                  </a:lnTo>
                  <a:cubicBezTo>
                    <a:pt x="194577" y="25841"/>
                    <a:pt x="203054" y="27098"/>
                    <a:pt x="208350" y="32746"/>
                  </a:cubicBezTo>
                  <a:cubicBezTo>
                    <a:pt x="212732" y="37128"/>
                    <a:pt x="217209" y="42271"/>
                    <a:pt x="221971" y="47415"/>
                  </a:cubicBezTo>
                  <a:cubicBezTo>
                    <a:pt x="226743" y="52939"/>
                    <a:pt x="227362" y="60931"/>
                    <a:pt x="223495" y="67132"/>
                  </a:cubicBezTo>
                  <a:lnTo>
                    <a:pt x="215685" y="80371"/>
                  </a:lnTo>
                  <a:cubicBezTo>
                    <a:pt x="214732" y="81991"/>
                    <a:pt x="214923" y="82276"/>
                    <a:pt x="215685" y="82943"/>
                  </a:cubicBezTo>
                  <a:lnTo>
                    <a:pt x="215685" y="83895"/>
                  </a:lnTo>
                  <a:lnTo>
                    <a:pt x="219495" y="93420"/>
                  </a:lnTo>
                  <a:cubicBezTo>
                    <a:pt x="220009" y="95697"/>
                    <a:pt x="221666" y="97535"/>
                    <a:pt x="223876" y="98278"/>
                  </a:cubicBezTo>
                  <a:lnTo>
                    <a:pt x="236830" y="102660"/>
                  </a:lnTo>
                  <a:cubicBezTo>
                    <a:pt x="243707" y="104793"/>
                    <a:pt x="248384" y="111175"/>
                    <a:pt x="248355" y="118376"/>
                  </a:cubicBezTo>
                  <a:cubicBezTo>
                    <a:pt x="248355" y="125234"/>
                    <a:pt x="248355" y="132092"/>
                    <a:pt x="247594" y="138950"/>
                  </a:cubicBezTo>
                  <a:cubicBezTo>
                    <a:pt x="247289" y="146294"/>
                    <a:pt x="242164" y="152552"/>
                    <a:pt x="235021" y="154285"/>
                  </a:cubicBezTo>
                  <a:lnTo>
                    <a:pt x="222162" y="157619"/>
                  </a:lnTo>
                  <a:cubicBezTo>
                    <a:pt x="220190" y="158095"/>
                    <a:pt x="218580" y="159524"/>
                    <a:pt x="217875" y="161429"/>
                  </a:cubicBezTo>
                  <a:lnTo>
                    <a:pt x="213399" y="170954"/>
                  </a:lnTo>
                  <a:cubicBezTo>
                    <a:pt x="212541" y="172697"/>
                    <a:pt x="212541" y="174735"/>
                    <a:pt x="213399" y="176478"/>
                  </a:cubicBezTo>
                  <a:lnTo>
                    <a:pt x="219304" y="188385"/>
                  </a:lnTo>
                  <a:cubicBezTo>
                    <a:pt x="222924" y="194995"/>
                    <a:pt x="221638" y="203206"/>
                    <a:pt x="216161" y="208387"/>
                  </a:cubicBezTo>
                  <a:cubicBezTo>
                    <a:pt x="211494" y="212959"/>
                    <a:pt x="206636" y="217912"/>
                    <a:pt x="201302" y="221913"/>
                  </a:cubicBezTo>
                  <a:cubicBezTo>
                    <a:pt x="198492" y="224856"/>
                    <a:pt x="194606" y="226504"/>
                    <a:pt x="190539" y="226485"/>
                  </a:cubicBezTo>
                  <a:lnTo>
                    <a:pt x="188443" y="226485"/>
                  </a:lnTo>
                  <a:lnTo>
                    <a:pt x="186729" y="225913"/>
                  </a:lnTo>
                  <a:cubicBezTo>
                    <a:pt x="185005" y="225504"/>
                    <a:pt x="183338" y="224856"/>
                    <a:pt x="181776" y="224008"/>
                  </a:cubicBezTo>
                  <a:cubicBezTo>
                    <a:pt x="178918" y="222484"/>
                    <a:pt x="176061" y="220770"/>
                    <a:pt x="173298" y="219150"/>
                  </a:cubicBezTo>
                  <a:lnTo>
                    <a:pt x="170155" y="217245"/>
                  </a:lnTo>
                  <a:cubicBezTo>
                    <a:pt x="168403" y="216284"/>
                    <a:pt x="166288" y="216284"/>
                    <a:pt x="164536" y="217245"/>
                  </a:cubicBezTo>
                  <a:lnTo>
                    <a:pt x="154439" y="221056"/>
                  </a:lnTo>
                  <a:cubicBezTo>
                    <a:pt x="152439" y="221570"/>
                    <a:pt x="150848" y="223084"/>
                    <a:pt x="150248" y="225056"/>
                  </a:cubicBezTo>
                  <a:lnTo>
                    <a:pt x="146247" y="236962"/>
                  </a:lnTo>
                  <a:cubicBezTo>
                    <a:pt x="144133" y="244163"/>
                    <a:pt x="137456" y="249040"/>
                    <a:pt x="129960" y="248868"/>
                  </a:cubicBezTo>
                  <a:close/>
                  <a:moveTo>
                    <a:pt x="74620" y="198767"/>
                  </a:moveTo>
                  <a:cubicBezTo>
                    <a:pt x="77915" y="198767"/>
                    <a:pt x="81173" y="199519"/>
                    <a:pt x="84145" y="200958"/>
                  </a:cubicBezTo>
                  <a:lnTo>
                    <a:pt x="89764" y="203530"/>
                  </a:lnTo>
                  <a:lnTo>
                    <a:pt x="93765" y="205339"/>
                  </a:lnTo>
                  <a:cubicBezTo>
                    <a:pt x="99537" y="207930"/>
                    <a:pt x="103823" y="213016"/>
                    <a:pt x="105385" y="219150"/>
                  </a:cubicBezTo>
                  <a:cubicBezTo>
                    <a:pt x="106433" y="223437"/>
                    <a:pt x="107576" y="227818"/>
                    <a:pt x="108719" y="232105"/>
                  </a:cubicBezTo>
                  <a:cubicBezTo>
                    <a:pt x="108719" y="232105"/>
                    <a:pt x="109290" y="233914"/>
                    <a:pt x="110624" y="233914"/>
                  </a:cubicBezTo>
                  <a:cubicBezTo>
                    <a:pt x="117101" y="233914"/>
                    <a:pt x="123578" y="234581"/>
                    <a:pt x="130150" y="234581"/>
                  </a:cubicBezTo>
                  <a:cubicBezTo>
                    <a:pt x="131198" y="234581"/>
                    <a:pt x="132055" y="234581"/>
                    <a:pt x="132913" y="232200"/>
                  </a:cubicBezTo>
                  <a:lnTo>
                    <a:pt x="136913" y="220389"/>
                  </a:lnTo>
                  <a:cubicBezTo>
                    <a:pt x="138904" y="214274"/>
                    <a:pt x="143676" y="209473"/>
                    <a:pt x="149772" y="207435"/>
                  </a:cubicBezTo>
                  <a:lnTo>
                    <a:pt x="159297" y="203720"/>
                  </a:lnTo>
                  <a:cubicBezTo>
                    <a:pt x="165212" y="201320"/>
                    <a:pt x="171898" y="201815"/>
                    <a:pt x="177394" y="205053"/>
                  </a:cubicBezTo>
                  <a:lnTo>
                    <a:pt x="180538" y="206959"/>
                  </a:lnTo>
                  <a:lnTo>
                    <a:pt x="188443" y="211626"/>
                  </a:lnTo>
                  <a:lnTo>
                    <a:pt x="190634" y="212388"/>
                  </a:lnTo>
                  <a:lnTo>
                    <a:pt x="190634" y="212388"/>
                  </a:lnTo>
                  <a:lnTo>
                    <a:pt x="191491" y="211721"/>
                  </a:lnTo>
                  <a:cubicBezTo>
                    <a:pt x="196539" y="207530"/>
                    <a:pt x="201016" y="203149"/>
                    <a:pt x="205874" y="198672"/>
                  </a:cubicBezTo>
                  <a:cubicBezTo>
                    <a:pt x="206541" y="197910"/>
                    <a:pt x="207207" y="197338"/>
                    <a:pt x="205874" y="195148"/>
                  </a:cubicBezTo>
                  <a:lnTo>
                    <a:pt x="200730" y="182860"/>
                  </a:lnTo>
                  <a:cubicBezTo>
                    <a:pt x="198016" y="177336"/>
                    <a:pt x="198016" y="170859"/>
                    <a:pt x="200730" y="165334"/>
                  </a:cubicBezTo>
                  <a:lnTo>
                    <a:pt x="205207" y="155809"/>
                  </a:lnTo>
                  <a:cubicBezTo>
                    <a:pt x="207712" y="149999"/>
                    <a:pt x="212780" y="145703"/>
                    <a:pt x="218923" y="144189"/>
                  </a:cubicBezTo>
                  <a:lnTo>
                    <a:pt x="231687" y="140855"/>
                  </a:lnTo>
                  <a:cubicBezTo>
                    <a:pt x="233878" y="140284"/>
                    <a:pt x="233973" y="139236"/>
                    <a:pt x="233973" y="138569"/>
                  </a:cubicBezTo>
                  <a:cubicBezTo>
                    <a:pt x="234449" y="131997"/>
                    <a:pt x="234639" y="125425"/>
                    <a:pt x="234735" y="118852"/>
                  </a:cubicBezTo>
                  <a:cubicBezTo>
                    <a:pt x="234735" y="118185"/>
                    <a:pt x="234735" y="117424"/>
                    <a:pt x="232830" y="116757"/>
                  </a:cubicBezTo>
                  <a:lnTo>
                    <a:pt x="220162" y="112375"/>
                  </a:lnTo>
                  <a:cubicBezTo>
                    <a:pt x="213761" y="110356"/>
                    <a:pt x="208751" y="105346"/>
                    <a:pt x="206731" y="98945"/>
                  </a:cubicBezTo>
                  <a:lnTo>
                    <a:pt x="203207" y="89992"/>
                  </a:lnTo>
                  <a:cubicBezTo>
                    <a:pt x="200435" y="84791"/>
                    <a:pt x="200769" y="78485"/>
                    <a:pt x="204064" y="73608"/>
                  </a:cubicBezTo>
                  <a:lnTo>
                    <a:pt x="211780" y="60464"/>
                  </a:lnTo>
                  <a:cubicBezTo>
                    <a:pt x="212922" y="58464"/>
                    <a:pt x="212256" y="57702"/>
                    <a:pt x="211780" y="57225"/>
                  </a:cubicBezTo>
                  <a:cubicBezTo>
                    <a:pt x="207207" y="52082"/>
                    <a:pt x="203016" y="47700"/>
                    <a:pt x="198825" y="43319"/>
                  </a:cubicBezTo>
                  <a:cubicBezTo>
                    <a:pt x="197778" y="42271"/>
                    <a:pt x="197111" y="41795"/>
                    <a:pt x="194730" y="43319"/>
                  </a:cubicBezTo>
                  <a:lnTo>
                    <a:pt x="190920" y="45224"/>
                  </a:lnTo>
                  <a:lnTo>
                    <a:pt x="181680" y="49510"/>
                  </a:lnTo>
                  <a:cubicBezTo>
                    <a:pt x="176280" y="52044"/>
                    <a:pt x="170031" y="52044"/>
                    <a:pt x="164631" y="49510"/>
                  </a:cubicBezTo>
                  <a:cubicBezTo>
                    <a:pt x="161488" y="48177"/>
                    <a:pt x="158344" y="46748"/>
                    <a:pt x="155106" y="45224"/>
                  </a:cubicBezTo>
                  <a:cubicBezTo>
                    <a:pt x="149372" y="42748"/>
                    <a:pt x="145114" y="37756"/>
                    <a:pt x="143580" y="31699"/>
                  </a:cubicBezTo>
                  <a:lnTo>
                    <a:pt x="142533" y="27698"/>
                  </a:lnTo>
                  <a:cubicBezTo>
                    <a:pt x="141771" y="24364"/>
                    <a:pt x="140913" y="21126"/>
                    <a:pt x="139961" y="18173"/>
                  </a:cubicBezTo>
                  <a:cubicBezTo>
                    <a:pt x="139008" y="15220"/>
                    <a:pt x="138818" y="16173"/>
                    <a:pt x="138247" y="16173"/>
                  </a:cubicBezTo>
                  <a:cubicBezTo>
                    <a:pt x="132055" y="15601"/>
                    <a:pt x="125483" y="15316"/>
                    <a:pt x="118625" y="15220"/>
                  </a:cubicBezTo>
                  <a:cubicBezTo>
                    <a:pt x="117291" y="15220"/>
                    <a:pt x="116530" y="15220"/>
                    <a:pt x="115672" y="17697"/>
                  </a:cubicBezTo>
                  <a:cubicBezTo>
                    <a:pt x="114244" y="21983"/>
                    <a:pt x="112815" y="26365"/>
                    <a:pt x="111291" y="30651"/>
                  </a:cubicBezTo>
                  <a:cubicBezTo>
                    <a:pt x="109329" y="36661"/>
                    <a:pt x="104680" y="41414"/>
                    <a:pt x="98718" y="43509"/>
                  </a:cubicBezTo>
                  <a:lnTo>
                    <a:pt x="89193" y="46939"/>
                  </a:lnTo>
                  <a:cubicBezTo>
                    <a:pt x="83364" y="49186"/>
                    <a:pt x="76829" y="48625"/>
                    <a:pt x="71476" y="45415"/>
                  </a:cubicBezTo>
                  <a:lnTo>
                    <a:pt x="69095" y="43986"/>
                  </a:lnTo>
                  <a:lnTo>
                    <a:pt x="59570" y="38175"/>
                  </a:lnTo>
                  <a:cubicBezTo>
                    <a:pt x="57570" y="37128"/>
                    <a:pt x="56808" y="38175"/>
                    <a:pt x="56331" y="38175"/>
                  </a:cubicBezTo>
                  <a:cubicBezTo>
                    <a:pt x="51379" y="42557"/>
                    <a:pt x="46806" y="47034"/>
                    <a:pt x="42139" y="51510"/>
                  </a:cubicBezTo>
                  <a:cubicBezTo>
                    <a:pt x="41663" y="51987"/>
                    <a:pt x="40901" y="52749"/>
                    <a:pt x="42139" y="54940"/>
                  </a:cubicBezTo>
                  <a:cubicBezTo>
                    <a:pt x="44044" y="58845"/>
                    <a:pt x="45949" y="62845"/>
                    <a:pt x="47949" y="66750"/>
                  </a:cubicBezTo>
                  <a:cubicBezTo>
                    <a:pt x="51036" y="72723"/>
                    <a:pt x="51036" y="79828"/>
                    <a:pt x="47949" y="85800"/>
                  </a:cubicBezTo>
                  <a:cubicBezTo>
                    <a:pt x="46711" y="88277"/>
                    <a:pt x="45568" y="90753"/>
                    <a:pt x="44425" y="93325"/>
                  </a:cubicBezTo>
                  <a:cubicBezTo>
                    <a:pt x="41920" y="99526"/>
                    <a:pt x="36558" y="104108"/>
                    <a:pt x="30042" y="105613"/>
                  </a:cubicBezTo>
                  <a:lnTo>
                    <a:pt x="17184" y="108946"/>
                  </a:lnTo>
                  <a:cubicBezTo>
                    <a:pt x="14898" y="109518"/>
                    <a:pt x="14803" y="110756"/>
                    <a:pt x="14803" y="111423"/>
                  </a:cubicBezTo>
                  <a:cubicBezTo>
                    <a:pt x="14422" y="117776"/>
                    <a:pt x="14231" y="124120"/>
                    <a:pt x="14231" y="130473"/>
                  </a:cubicBezTo>
                  <a:cubicBezTo>
                    <a:pt x="14231" y="131520"/>
                    <a:pt x="14231" y="132473"/>
                    <a:pt x="16422" y="133140"/>
                  </a:cubicBezTo>
                  <a:lnTo>
                    <a:pt x="19565" y="134188"/>
                  </a:lnTo>
                  <a:lnTo>
                    <a:pt x="28614" y="137235"/>
                  </a:lnTo>
                  <a:cubicBezTo>
                    <a:pt x="35119" y="139283"/>
                    <a:pt x="40177" y="144417"/>
                    <a:pt x="42139" y="150951"/>
                  </a:cubicBezTo>
                  <a:lnTo>
                    <a:pt x="42615" y="152380"/>
                  </a:lnTo>
                  <a:cubicBezTo>
                    <a:pt x="43482" y="155114"/>
                    <a:pt x="44530" y="157791"/>
                    <a:pt x="45759" y="160381"/>
                  </a:cubicBezTo>
                  <a:cubicBezTo>
                    <a:pt x="48378" y="164915"/>
                    <a:pt x="48378" y="170516"/>
                    <a:pt x="45759" y="175050"/>
                  </a:cubicBezTo>
                  <a:cubicBezTo>
                    <a:pt x="42997" y="179812"/>
                    <a:pt x="40425" y="184575"/>
                    <a:pt x="37758" y="188766"/>
                  </a:cubicBezTo>
                  <a:cubicBezTo>
                    <a:pt x="36329" y="191147"/>
                    <a:pt x="36996" y="191814"/>
                    <a:pt x="37758" y="192766"/>
                  </a:cubicBezTo>
                  <a:cubicBezTo>
                    <a:pt x="41663" y="197338"/>
                    <a:pt x="45949" y="202291"/>
                    <a:pt x="50712" y="206768"/>
                  </a:cubicBezTo>
                  <a:cubicBezTo>
                    <a:pt x="51188" y="206768"/>
                    <a:pt x="51950" y="208006"/>
                    <a:pt x="53950" y="206768"/>
                  </a:cubicBezTo>
                  <a:lnTo>
                    <a:pt x="56141" y="205720"/>
                  </a:lnTo>
                  <a:lnTo>
                    <a:pt x="65666" y="201148"/>
                  </a:lnTo>
                  <a:cubicBezTo>
                    <a:pt x="68438" y="199701"/>
                    <a:pt x="71495" y="198891"/>
                    <a:pt x="74620" y="198767"/>
                  </a:cubicBezTo>
                  <a:close/>
                  <a:moveTo>
                    <a:pt x="124530" y="179050"/>
                  </a:moveTo>
                  <a:cubicBezTo>
                    <a:pt x="94774" y="178898"/>
                    <a:pt x="70609" y="154981"/>
                    <a:pt x="70143" y="125234"/>
                  </a:cubicBezTo>
                  <a:cubicBezTo>
                    <a:pt x="71010" y="95154"/>
                    <a:pt x="96098" y="71475"/>
                    <a:pt x="126178" y="72342"/>
                  </a:cubicBezTo>
                  <a:cubicBezTo>
                    <a:pt x="154553" y="73170"/>
                    <a:pt x="177547" y="95640"/>
                    <a:pt x="179013" y="123996"/>
                  </a:cubicBezTo>
                  <a:lnTo>
                    <a:pt x="179013" y="123996"/>
                  </a:lnTo>
                  <a:cubicBezTo>
                    <a:pt x="179328" y="154047"/>
                    <a:pt x="155249" y="178688"/>
                    <a:pt x="125197" y="179050"/>
                  </a:cubicBezTo>
                  <a:close/>
                  <a:moveTo>
                    <a:pt x="124530" y="84562"/>
                  </a:moveTo>
                  <a:lnTo>
                    <a:pt x="124530" y="84562"/>
                  </a:lnTo>
                  <a:cubicBezTo>
                    <a:pt x="102385" y="84734"/>
                    <a:pt x="84573" y="102831"/>
                    <a:pt x="84745" y="124977"/>
                  </a:cubicBezTo>
                  <a:cubicBezTo>
                    <a:pt x="84830" y="135664"/>
                    <a:pt x="89174" y="145865"/>
                    <a:pt x="96813" y="153333"/>
                  </a:cubicBezTo>
                  <a:cubicBezTo>
                    <a:pt x="104309" y="160991"/>
                    <a:pt x="114682" y="165144"/>
                    <a:pt x="125388" y="164763"/>
                  </a:cubicBezTo>
                  <a:cubicBezTo>
                    <a:pt x="147552" y="164506"/>
                    <a:pt x="165317" y="146351"/>
                    <a:pt x="165107" y="124186"/>
                  </a:cubicBezTo>
                  <a:lnTo>
                    <a:pt x="165107" y="124186"/>
                  </a:lnTo>
                  <a:cubicBezTo>
                    <a:pt x="164850" y="102041"/>
                    <a:pt x="146686" y="84305"/>
                    <a:pt x="124540" y="84562"/>
                  </a:cubicBezTo>
                  <a:cubicBezTo>
                    <a:pt x="124530" y="84562"/>
                    <a:pt x="124530" y="84562"/>
                    <a:pt x="124530" y="845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B3B88649-6F54-6A44-48C3-181409FD7002}"/>
                </a:ext>
              </a:extLst>
            </p:cNvPr>
            <p:cNvSpPr/>
            <p:nvPr/>
          </p:nvSpPr>
          <p:spPr>
            <a:xfrm>
              <a:off x="3971758" y="3295331"/>
              <a:ext cx="164881" cy="165070"/>
            </a:xfrm>
            <a:custGeom>
              <a:avLst/>
              <a:gdLst>
                <a:gd name="connsiteX0" fmla="*/ 85855 w 164881"/>
                <a:gd name="connsiteY0" fmla="*/ 164938 h 165070"/>
                <a:gd name="connsiteX1" fmla="*/ 85855 w 164881"/>
                <a:gd name="connsiteY1" fmla="*/ 164938 h 165070"/>
                <a:gd name="connsiteX2" fmla="*/ 72711 w 164881"/>
                <a:gd name="connsiteY2" fmla="*/ 164461 h 165070"/>
                <a:gd name="connsiteX3" fmla="*/ 60900 w 164881"/>
                <a:gd name="connsiteY3" fmla="*/ 154936 h 165070"/>
                <a:gd name="connsiteX4" fmla="*/ 58709 w 164881"/>
                <a:gd name="connsiteY4" fmla="*/ 146268 h 165070"/>
                <a:gd name="connsiteX5" fmla="*/ 57661 w 164881"/>
                <a:gd name="connsiteY5" fmla="*/ 145221 h 165070"/>
                <a:gd name="connsiteX6" fmla="*/ 55280 w 164881"/>
                <a:gd name="connsiteY6" fmla="*/ 144173 h 165070"/>
                <a:gd name="connsiteX7" fmla="*/ 51375 w 164881"/>
                <a:gd name="connsiteY7" fmla="*/ 142268 h 165070"/>
                <a:gd name="connsiteX8" fmla="*/ 49660 w 164881"/>
                <a:gd name="connsiteY8" fmla="*/ 142268 h 165070"/>
                <a:gd name="connsiteX9" fmla="*/ 43183 w 164881"/>
                <a:gd name="connsiteY9" fmla="*/ 145411 h 165070"/>
                <a:gd name="connsiteX10" fmla="*/ 42231 w 164881"/>
                <a:gd name="connsiteY10" fmla="*/ 145888 h 165070"/>
                <a:gd name="connsiteX11" fmla="*/ 26514 w 164881"/>
                <a:gd name="connsiteY11" fmla="*/ 143411 h 165070"/>
                <a:gd name="connsiteX12" fmla="*/ 17751 w 164881"/>
                <a:gd name="connsiteY12" fmla="*/ 133886 h 165070"/>
                <a:gd name="connsiteX13" fmla="*/ 16608 w 164881"/>
                <a:gd name="connsiteY13" fmla="*/ 117598 h 165070"/>
                <a:gd name="connsiteX14" fmla="*/ 21180 w 164881"/>
                <a:gd name="connsiteY14" fmla="*/ 109978 h 165070"/>
                <a:gd name="connsiteX15" fmla="*/ 21180 w 164881"/>
                <a:gd name="connsiteY15" fmla="*/ 109978 h 165070"/>
                <a:gd name="connsiteX16" fmla="*/ 18894 w 164881"/>
                <a:gd name="connsiteY16" fmla="*/ 104073 h 165070"/>
                <a:gd name="connsiteX17" fmla="*/ 17466 w 164881"/>
                <a:gd name="connsiteY17" fmla="*/ 101882 h 165070"/>
                <a:gd name="connsiteX18" fmla="*/ 9465 w 164881"/>
                <a:gd name="connsiteY18" fmla="*/ 99120 h 165070"/>
                <a:gd name="connsiteX19" fmla="*/ -60 w 164881"/>
                <a:gd name="connsiteY19" fmla="*/ 86166 h 165070"/>
                <a:gd name="connsiteX20" fmla="*/ 416 w 164881"/>
                <a:gd name="connsiteY20" fmla="*/ 73212 h 165070"/>
                <a:gd name="connsiteX21" fmla="*/ 10703 w 164881"/>
                <a:gd name="connsiteY21" fmla="*/ 60924 h 165070"/>
                <a:gd name="connsiteX22" fmla="*/ 19180 w 164881"/>
                <a:gd name="connsiteY22" fmla="*/ 58829 h 165070"/>
                <a:gd name="connsiteX23" fmla="*/ 20514 w 164881"/>
                <a:gd name="connsiteY23" fmla="*/ 57591 h 165070"/>
                <a:gd name="connsiteX24" fmla="*/ 23085 w 164881"/>
                <a:gd name="connsiteY24" fmla="*/ 52162 h 165070"/>
                <a:gd name="connsiteX25" fmla="*/ 23085 w 164881"/>
                <a:gd name="connsiteY25" fmla="*/ 50447 h 165070"/>
                <a:gd name="connsiteX26" fmla="*/ 19466 w 164881"/>
                <a:gd name="connsiteY26" fmla="*/ 42827 h 165070"/>
                <a:gd name="connsiteX27" fmla="*/ 21752 w 164881"/>
                <a:gd name="connsiteY27" fmla="*/ 26920 h 165070"/>
                <a:gd name="connsiteX28" fmla="*/ 31277 w 164881"/>
                <a:gd name="connsiteY28" fmla="*/ 17395 h 165070"/>
                <a:gd name="connsiteX29" fmla="*/ 46993 w 164881"/>
                <a:gd name="connsiteY29" fmla="*/ 16157 h 165070"/>
                <a:gd name="connsiteX30" fmla="*/ 54232 w 164881"/>
                <a:gd name="connsiteY30" fmla="*/ 20443 h 165070"/>
                <a:gd name="connsiteX31" fmla="*/ 56328 w 164881"/>
                <a:gd name="connsiteY31" fmla="*/ 20919 h 165070"/>
                <a:gd name="connsiteX32" fmla="*/ 62138 w 164881"/>
                <a:gd name="connsiteY32" fmla="*/ 18824 h 165070"/>
                <a:gd name="connsiteX33" fmla="*/ 63281 w 164881"/>
                <a:gd name="connsiteY33" fmla="*/ 17776 h 165070"/>
                <a:gd name="connsiteX34" fmla="*/ 66138 w 164881"/>
                <a:gd name="connsiteY34" fmla="*/ 9394 h 165070"/>
                <a:gd name="connsiteX35" fmla="*/ 79378 w 164881"/>
                <a:gd name="connsiteY35" fmla="*/ -131 h 165070"/>
                <a:gd name="connsiteX36" fmla="*/ 92808 w 164881"/>
                <a:gd name="connsiteY36" fmla="*/ 631 h 165070"/>
                <a:gd name="connsiteX37" fmla="*/ 104238 w 164881"/>
                <a:gd name="connsiteY37" fmla="*/ 10156 h 165070"/>
                <a:gd name="connsiteX38" fmla="*/ 105858 w 164881"/>
                <a:gd name="connsiteY38" fmla="*/ 16729 h 165070"/>
                <a:gd name="connsiteX39" fmla="*/ 106524 w 164881"/>
                <a:gd name="connsiteY39" fmla="*/ 19396 h 165070"/>
                <a:gd name="connsiteX40" fmla="*/ 107572 w 164881"/>
                <a:gd name="connsiteY40" fmla="*/ 20348 h 165070"/>
                <a:gd name="connsiteX41" fmla="*/ 113287 w 164881"/>
                <a:gd name="connsiteY41" fmla="*/ 23110 h 165070"/>
                <a:gd name="connsiteX42" fmla="*/ 114525 w 164881"/>
                <a:gd name="connsiteY42" fmla="*/ 23110 h 165070"/>
                <a:gd name="connsiteX43" fmla="*/ 119955 w 164881"/>
                <a:gd name="connsiteY43" fmla="*/ 20539 h 165070"/>
                <a:gd name="connsiteX44" fmla="*/ 122431 w 164881"/>
                <a:gd name="connsiteY44" fmla="*/ 19300 h 165070"/>
                <a:gd name="connsiteX45" fmla="*/ 138528 w 164881"/>
                <a:gd name="connsiteY45" fmla="*/ 21872 h 165070"/>
                <a:gd name="connsiteX46" fmla="*/ 147387 w 164881"/>
                <a:gd name="connsiteY46" fmla="*/ 31397 h 165070"/>
                <a:gd name="connsiteX47" fmla="*/ 148625 w 164881"/>
                <a:gd name="connsiteY47" fmla="*/ 47018 h 165070"/>
                <a:gd name="connsiteX48" fmla="*/ 143672 w 164881"/>
                <a:gd name="connsiteY48" fmla="*/ 55400 h 165070"/>
                <a:gd name="connsiteX49" fmla="*/ 146148 w 164881"/>
                <a:gd name="connsiteY49" fmla="*/ 61877 h 165070"/>
                <a:gd name="connsiteX50" fmla="*/ 147387 w 164881"/>
                <a:gd name="connsiteY50" fmla="*/ 63496 h 165070"/>
                <a:gd name="connsiteX51" fmla="*/ 155768 w 164881"/>
                <a:gd name="connsiteY51" fmla="*/ 66354 h 165070"/>
                <a:gd name="connsiteX52" fmla="*/ 164817 w 164881"/>
                <a:gd name="connsiteY52" fmla="*/ 78927 h 165070"/>
                <a:gd name="connsiteX53" fmla="*/ 164246 w 164881"/>
                <a:gd name="connsiteY53" fmla="*/ 92357 h 165070"/>
                <a:gd name="connsiteX54" fmla="*/ 153864 w 164881"/>
                <a:gd name="connsiteY54" fmla="*/ 104358 h 165070"/>
                <a:gd name="connsiteX55" fmla="*/ 145672 w 164881"/>
                <a:gd name="connsiteY55" fmla="*/ 106454 h 165070"/>
                <a:gd name="connsiteX56" fmla="*/ 144529 w 164881"/>
                <a:gd name="connsiteY56" fmla="*/ 107502 h 165070"/>
                <a:gd name="connsiteX57" fmla="*/ 141672 w 164881"/>
                <a:gd name="connsiteY57" fmla="*/ 113693 h 165070"/>
                <a:gd name="connsiteX58" fmla="*/ 141672 w 164881"/>
                <a:gd name="connsiteY58" fmla="*/ 115122 h 165070"/>
                <a:gd name="connsiteX59" fmla="*/ 145482 w 164881"/>
                <a:gd name="connsiteY59" fmla="*/ 122837 h 165070"/>
                <a:gd name="connsiteX60" fmla="*/ 142815 w 164881"/>
                <a:gd name="connsiteY60" fmla="*/ 138553 h 165070"/>
                <a:gd name="connsiteX61" fmla="*/ 133290 w 164881"/>
                <a:gd name="connsiteY61" fmla="*/ 147412 h 165070"/>
                <a:gd name="connsiteX62" fmla="*/ 124526 w 164881"/>
                <a:gd name="connsiteY62" fmla="*/ 150936 h 165070"/>
                <a:gd name="connsiteX63" fmla="*/ 121383 w 164881"/>
                <a:gd name="connsiteY63" fmla="*/ 150174 h 165070"/>
                <a:gd name="connsiteX64" fmla="*/ 117668 w 164881"/>
                <a:gd name="connsiteY64" fmla="*/ 148745 h 165070"/>
                <a:gd name="connsiteX65" fmla="*/ 112334 w 164881"/>
                <a:gd name="connsiteY65" fmla="*/ 145602 h 165070"/>
                <a:gd name="connsiteX66" fmla="*/ 110239 w 164881"/>
                <a:gd name="connsiteY66" fmla="*/ 144268 h 165070"/>
                <a:gd name="connsiteX67" fmla="*/ 108810 w 164881"/>
                <a:gd name="connsiteY67" fmla="*/ 144268 h 165070"/>
                <a:gd name="connsiteX68" fmla="*/ 102238 w 164881"/>
                <a:gd name="connsiteY68" fmla="*/ 146745 h 165070"/>
                <a:gd name="connsiteX69" fmla="*/ 101095 w 164881"/>
                <a:gd name="connsiteY69" fmla="*/ 147697 h 165070"/>
                <a:gd name="connsiteX70" fmla="*/ 98428 w 164881"/>
                <a:gd name="connsiteY70" fmla="*/ 155413 h 165070"/>
                <a:gd name="connsiteX71" fmla="*/ 85855 w 164881"/>
                <a:gd name="connsiteY71" fmla="*/ 164938 h 165070"/>
                <a:gd name="connsiteX72" fmla="*/ 74330 w 164881"/>
                <a:gd name="connsiteY72" fmla="*/ 150269 h 165070"/>
                <a:gd name="connsiteX73" fmla="*/ 85283 w 164881"/>
                <a:gd name="connsiteY73" fmla="*/ 150269 h 165070"/>
                <a:gd name="connsiteX74" fmla="*/ 87855 w 164881"/>
                <a:gd name="connsiteY74" fmla="*/ 142840 h 165070"/>
                <a:gd name="connsiteX75" fmla="*/ 97380 w 164881"/>
                <a:gd name="connsiteY75" fmla="*/ 133315 h 165070"/>
                <a:gd name="connsiteX76" fmla="*/ 103667 w 164881"/>
                <a:gd name="connsiteY76" fmla="*/ 131029 h 165070"/>
                <a:gd name="connsiteX77" fmla="*/ 117478 w 164881"/>
                <a:gd name="connsiteY77" fmla="*/ 132172 h 165070"/>
                <a:gd name="connsiteX78" fmla="*/ 119669 w 164881"/>
                <a:gd name="connsiteY78" fmla="*/ 133505 h 165070"/>
                <a:gd name="connsiteX79" fmla="*/ 124336 w 164881"/>
                <a:gd name="connsiteY79" fmla="*/ 136267 h 165070"/>
                <a:gd name="connsiteX80" fmla="*/ 132432 w 164881"/>
                <a:gd name="connsiteY80" fmla="*/ 128933 h 165070"/>
                <a:gd name="connsiteX81" fmla="*/ 128813 w 164881"/>
                <a:gd name="connsiteY81" fmla="*/ 121408 h 165070"/>
                <a:gd name="connsiteX82" fmla="*/ 128813 w 164881"/>
                <a:gd name="connsiteY82" fmla="*/ 107978 h 165070"/>
                <a:gd name="connsiteX83" fmla="*/ 131766 w 164881"/>
                <a:gd name="connsiteY83" fmla="*/ 101596 h 165070"/>
                <a:gd name="connsiteX84" fmla="*/ 142338 w 164881"/>
                <a:gd name="connsiteY84" fmla="*/ 92643 h 165070"/>
                <a:gd name="connsiteX85" fmla="*/ 150244 w 164881"/>
                <a:gd name="connsiteY85" fmla="*/ 90738 h 165070"/>
                <a:gd name="connsiteX86" fmla="*/ 150720 w 164881"/>
                <a:gd name="connsiteY86" fmla="*/ 79784 h 165070"/>
                <a:gd name="connsiteX87" fmla="*/ 143100 w 164881"/>
                <a:gd name="connsiteY87" fmla="*/ 77117 h 165070"/>
                <a:gd name="connsiteX88" fmla="*/ 132908 w 164881"/>
                <a:gd name="connsiteY88" fmla="*/ 66830 h 165070"/>
                <a:gd name="connsiteX89" fmla="*/ 130718 w 164881"/>
                <a:gd name="connsiteY89" fmla="*/ 61210 h 165070"/>
                <a:gd name="connsiteX90" fmla="*/ 131480 w 164881"/>
                <a:gd name="connsiteY90" fmla="*/ 48351 h 165070"/>
                <a:gd name="connsiteX91" fmla="*/ 136242 w 164881"/>
                <a:gd name="connsiteY91" fmla="*/ 40160 h 165070"/>
                <a:gd name="connsiteX92" fmla="*/ 128622 w 164881"/>
                <a:gd name="connsiteY92" fmla="*/ 31873 h 165070"/>
                <a:gd name="connsiteX93" fmla="*/ 126432 w 164881"/>
                <a:gd name="connsiteY93" fmla="*/ 33397 h 165070"/>
                <a:gd name="connsiteX94" fmla="*/ 120812 w 164881"/>
                <a:gd name="connsiteY94" fmla="*/ 36064 h 165070"/>
                <a:gd name="connsiteX95" fmla="*/ 107763 w 164881"/>
                <a:gd name="connsiteY95" fmla="*/ 36064 h 165070"/>
                <a:gd name="connsiteX96" fmla="*/ 101571 w 164881"/>
                <a:gd name="connsiteY96" fmla="*/ 33207 h 165070"/>
                <a:gd name="connsiteX97" fmla="*/ 92904 w 164881"/>
                <a:gd name="connsiteY97" fmla="*/ 22729 h 165070"/>
                <a:gd name="connsiteX98" fmla="*/ 92237 w 164881"/>
                <a:gd name="connsiteY98" fmla="*/ 20062 h 165070"/>
                <a:gd name="connsiteX99" fmla="*/ 90808 w 164881"/>
                <a:gd name="connsiteY99" fmla="*/ 14347 h 165070"/>
                <a:gd name="connsiteX100" fmla="*/ 79854 w 164881"/>
                <a:gd name="connsiteY100" fmla="*/ 13871 h 165070"/>
                <a:gd name="connsiteX101" fmla="*/ 76997 w 164881"/>
                <a:gd name="connsiteY101" fmla="*/ 21967 h 165070"/>
                <a:gd name="connsiteX102" fmla="*/ 67472 w 164881"/>
                <a:gd name="connsiteY102" fmla="*/ 31492 h 165070"/>
                <a:gd name="connsiteX103" fmla="*/ 61471 w 164881"/>
                <a:gd name="connsiteY103" fmla="*/ 33683 h 165070"/>
                <a:gd name="connsiteX104" fmla="*/ 47850 w 164881"/>
                <a:gd name="connsiteY104" fmla="*/ 32445 h 165070"/>
                <a:gd name="connsiteX105" fmla="*/ 40421 w 164881"/>
                <a:gd name="connsiteY105" fmla="*/ 27968 h 165070"/>
                <a:gd name="connsiteX106" fmla="*/ 32420 w 164881"/>
                <a:gd name="connsiteY106" fmla="*/ 35493 h 165070"/>
                <a:gd name="connsiteX107" fmla="*/ 35944 w 164881"/>
                <a:gd name="connsiteY107" fmla="*/ 42827 h 165070"/>
                <a:gd name="connsiteX108" fmla="*/ 35944 w 164881"/>
                <a:gd name="connsiteY108" fmla="*/ 57591 h 165070"/>
                <a:gd name="connsiteX109" fmla="*/ 33753 w 164881"/>
                <a:gd name="connsiteY109" fmla="*/ 62258 h 165070"/>
                <a:gd name="connsiteX110" fmla="*/ 22609 w 164881"/>
                <a:gd name="connsiteY110" fmla="*/ 71783 h 165070"/>
                <a:gd name="connsiteX111" fmla="*/ 14417 w 164881"/>
                <a:gd name="connsiteY111" fmla="*/ 73879 h 165070"/>
                <a:gd name="connsiteX112" fmla="*/ 14417 w 164881"/>
                <a:gd name="connsiteY112" fmla="*/ 84737 h 165070"/>
                <a:gd name="connsiteX113" fmla="*/ 21942 w 164881"/>
                <a:gd name="connsiteY113" fmla="*/ 87309 h 165070"/>
                <a:gd name="connsiteX114" fmla="*/ 32229 w 164881"/>
                <a:gd name="connsiteY114" fmla="*/ 97786 h 165070"/>
                <a:gd name="connsiteX115" fmla="*/ 34325 w 164881"/>
                <a:gd name="connsiteY115" fmla="*/ 103597 h 165070"/>
                <a:gd name="connsiteX116" fmla="*/ 34325 w 164881"/>
                <a:gd name="connsiteY116" fmla="*/ 115407 h 165070"/>
                <a:gd name="connsiteX117" fmla="*/ 33658 w 164881"/>
                <a:gd name="connsiteY117" fmla="*/ 116455 h 165070"/>
                <a:gd name="connsiteX118" fmla="*/ 29086 w 164881"/>
                <a:gd name="connsiteY118" fmla="*/ 124266 h 165070"/>
                <a:gd name="connsiteX119" fmla="*/ 36420 w 164881"/>
                <a:gd name="connsiteY119" fmla="*/ 132362 h 165070"/>
                <a:gd name="connsiteX120" fmla="*/ 37182 w 164881"/>
                <a:gd name="connsiteY120" fmla="*/ 132362 h 165070"/>
                <a:gd name="connsiteX121" fmla="*/ 43469 w 164881"/>
                <a:gd name="connsiteY121" fmla="*/ 129314 h 165070"/>
                <a:gd name="connsiteX122" fmla="*/ 57851 w 164881"/>
                <a:gd name="connsiteY122" fmla="*/ 129314 h 165070"/>
                <a:gd name="connsiteX123" fmla="*/ 61376 w 164881"/>
                <a:gd name="connsiteY123" fmla="*/ 130933 h 165070"/>
                <a:gd name="connsiteX124" fmla="*/ 63852 w 164881"/>
                <a:gd name="connsiteY124" fmla="*/ 132076 h 165070"/>
                <a:gd name="connsiteX125" fmla="*/ 72711 w 164881"/>
                <a:gd name="connsiteY125" fmla="*/ 142744 h 165070"/>
                <a:gd name="connsiteX126" fmla="*/ 123765 w 164881"/>
                <a:gd name="connsiteY126" fmla="*/ 137124 h 165070"/>
                <a:gd name="connsiteX127" fmla="*/ 123765 w 164881"/>
                <a:gd name="connsiteY127" fmla="*/ 137124 h 165070"/>
                <a:gd name="connsiteX128" fmla="*/ 82617 w 164881"/>
                <a:gd name="connsiteY128" fmla="*/ 116455 h 165070"/>
                <a:gd name="connsiteX129" fmla="*/ 48584 w 164881"/>
                <a:gd name="connsiteY129" fmla="*/ 82098 h 165070"/>
                <a:gd name="connsiteX130" fmla="*/ 58328 w 164881"/>
                <a:gd name="connsiteY130" fmla="*/ 58353 h 165070"/>
                <a:gd name="connsiteX131" fmla="*/ 82521 w 164881"/>
                <a:gd name="connsiteY131" fmla="*/ 48161 h 165070"/>
                <a:gd name="connsiteX132" fmla="*/ 82521 w 164881"/>
                <a:gd name="connsiteY132" fmla="*/ 48161 h 165070"/>
                <a:gd name="connsiteX133" fmla="*/ 116621 w 164881"/>
                <a:gd name="connsiteY133" fmla="*/ 82070 h 165070"/>
                <a:gd name="connsiteX134" fmla="*/ 116621 w 164881"/>
                <a:gd name="connsiteY134" fmla="*/ 82070 h 165070"/>
                <a:gd name="connsiteX135" fmla="*/ 82712 w 164881"/>
                <a:gd name="connsiteY135" fmla="*/ 116455 h 165070"/>
                <a:gd name="connsiteX136" fmla="*/ 82617 w 164881"/>
                <a:gd name="connsiteY136" fmla="*/ 62449 h 165070"/>
                <a:gd name="connsiteX137" fmla="*/ 82617 w 164881"/>
                <a:gd name="connsiteY137" fmla="*/ 62449 h 165070"/>
                <a:gd name="connsiteX138" fmla="*/ 68520 w 164881"/>
                <a:gd name="connsiteY138" fmla="*/ 68354 h 165070"/>
                <a:gd name="connsiteX139" fmla="*/ 62805 w 164881"/>
                <a:gd name="connsiteY139" fmla="*/ 82451 h 165070"/>
                <a:gd name="connsiteX140" fmla="*/ 68710 w 164881"/>
                <a:gd name="connsiteY140" fmla="*/ 96453 h 165070"/>
                <a:gd name="connsiteX141" fmla="*/ 82807 w 164881"/>
                <a:gd name="connsiteY141" fmla="*/ 102168 h 165070"/>
                <a:gd name="connsiteX142" fmla="*/ 102524 w 164881"/>
                <a:gd name="connsiteY142" fmla="*/ 82165 h 165070"/>
                <a:gd name="connsiteX143" fmla="*/ 102524 w 164881"/>
                <a:gd name="connsiteY143" fmla="*/ 82165 h 165070"/>
                <a:gd name="connsiteX144" fmla="*/ 82712 w 164881"/>
                <a:gd name="connsiteY144" fmla="*/ 62449 h 16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64881" h="165070">
                  <a:moveTo>
                    <a:pt x="85855" y="164938"/>
                  </a:moveTo>
                  <a:lnTo>
                    <a:pt x="85855" y="164938"/>
                  </a:lnTo>
                  <a:cubicBezTo>
                    <a:pt x="81474" y="164938"/>
                    <a:pt x="77092" y="164938"/>
                    <a:pt x="72711" y="164461"/>
                  </a:cubicBezTo>
                  <a:cubicBezTo>
                    <a:pt x="67158" y="164109"/>
                    <a:pt x="62424" y="160289"/>
                    <a:pt x="60900" y="154936"/>
                  </a:cubicBezTo>
                  <a:cubicBezTo>
                    <a:pt x="60138" y="152079"/>
                    <a:pt x="59375" y="149221"/>
                    <a:pt x="58709" y="146268"/>
                  </a:cubicBezTo>
                  <a:cubicBezTo>
                    <a:pt x="58709" y="146268"/>
                    <a:pt x="58709" y="145697"/>
                    <a:pt x="57661" y="145221"/>
                  </a:cubicBezTo>
                  <a:lnTo>
                    <a:pt x="55280" y="144173"/>
                  </a:lnTo>
                  <a:lnTo>
                    <a:pt x="51375" y="142268"/>
                  </a:lnTo>
                  <a:cubicBezTo>
                    <a:pt x="50851" y="141944"/>
                    <a:pt x="50184" y="141944"/>
                    <a:pt x="49660" y="142268"/>
                  </a:cubicBezTo>
                  <a:lnTo>
                    <a:pt x="43183" y="145411"/>
                  </a:lnTo>
                  <a:lnTo>
                    <a:pt x="42231" y="145888"/>
                  </a:lnTo>
                  <a:cubicBezTo>
                    <a:pt x="37011" y="148593"/>
                    <a:pt x="30648" y="147583"/>
                    <a:pt x="26514" y="143411"/>
                  </a:cubicBezTo>
                  <a:cubicBezTo>
                    <a:pt x="23466" y="140268"/>
                    <a:pt x="20514" y="137029"/>
                    <a:pt x="17751" y="133886"/>
                  </a:cubicBezTo>
                  <a:cubicBezTo>
                    <a:pt x="13703" y="129352"/>
                    <a:pt x="13236" y="122656"/>
                    <a:pt x="16608" y="117598"/>
                  </a:cubicBezTo>
                  <a:lnTo>
                    <a:pt x="21180" y="109978"/>
                  </a:lnTo>
                  <a:lnTo>
                    <a:pt x="21180" y="109978"/>
                  </a:lnTo>
                  <a:cubicBezTo>
                    <a:pt x="20266" y="108073"/>
                    <a:pt x="19494" y="106102"/>
                    <a:pt x="18894" y="104073"/>
                  </a:cubicBezTo>
                  <a:cubicBezTo>
                    <a:pt x="18228" y="102073"/>
                    <a:pt x="17942" y="101977"/>
                    <a:pt x="17466" y="101882"/>
                  </a:cubicBezTo>
                  <a:lnTo>
                    <a:pt x="9465" y="99120"/>
                  </a:lnTo>
                  <a:cubicBezTo>
                    <a:pt x="3731" y="97443"/>
                    <a:pt x="-175" y="92138"/>
                    <a:pt x="-60" y="86166"/>
                  </a:cubicBezTo>
                  <a:cubicBezTo>
                    <a:pt x="-60" y="81880"/>
                    <a:pt x="-60" y="77498"/>
                    <a:pt x="416" y="73212"/>
                  </a:cubicBezTo>
                  <a:cubicBezTo>
                    <a:pt x="730" y="67287"/>
                    <a:pt x="4921" y="62277"/>
                    <a:pt x="10703" y="60924"/>
                  </a:cubicBezTo>
                  <a:lnTo>
                    <a:pt x="19180" y="58829"/>
                  </a:lnTo>
                  <a:cubicBezTo>
                    <a:pt x="19751" y="58829"/>
                    <a:pt x="20133" y="58829"/>
                    <a:pt x="20514" y="57591"/>
                  </a:cubicBezTo>
                  <a:lnTo>
                    <a:pt x="23085" y="52162"/>
                  </a:lnTo>
                  <a:cubicBezTo>
                    <a:pt x="23657" y="51209"/>
                    <a:pt x="23085" y="50828"/>
                    <a:pt x="23085" y="50447"/>
                  </a:cubicBezTo>
                  <a:lnTo>
                    <a:pt x="19466" y="42827"/>
                  </a:lnTo>
                  <a:cubicBezTo>
                    <a:pt x="16551" y="37617"/>
                    <a:pt x="17494" y="31102"/>
                    <a:pt x="21752" y="26920"/>
                  </a:cubicBezTo>
                  <a:cubicBezTo>
                    <a:pt x="24895" y="23777"/>
                    <a:pt x="28229" y="20729"/>
                    <a:pt x="31277" y="17395"/>
                  </a:cubicBezTo>
                  <a:cubicBezTo>
                    <a:pt x="35630" y="13471"/>
                    <a:pt x="42078" y="12966"/>
                    <a:pt x="46993" y="16157"/>
                  </a:cubicBezTo>
                  <a:lnTo>
                    <a:pt x="54232" y="20443"/>
                  </a:lnTo>
                  <a:cubicBezTo>
                    <a:pt x="55184" y="21110"/>
                    <a:pt x="55375" y="21205"/>
                    <a:pt x="56328" y="20919"/>
                  </a:cubicBezTo>
                  <a:lnTo>
                    <a:pt x="62138" y="18824"/>
                  </a:lnTo>
                  <a:cubicBezTo>
                    <a:pt x="63090" y="18824"/>
                    <a:pt x="63186" y="18157"/>
                    <a:pt x="63281" y="17776"/>
                  </a:cubicBezTo>
                  <a:lnTo>
                    <a:pt x="66138" y="9394"/>
                  </a:lnTo>
                  <a:cubicBezTo>
                    <a:pt x="67958" y="3632"/>
                    <a:pt x="73339" y="-245"/>
                    <a:pt x="79378" y="-131"/>
                  </a:cubicBezTo>
                  <a:cubicBezTo>
                    <a:pt x="83855" y="-131"/>
                    <a:pt x="88332" y="-131"/>
                    <a:pt x="92808" y="631"/>
                  </a:cubicBezTo>
                  <a:cubicBezTo>
                    <a:pt x="98257" y="1060"/>
                    <a:pt x="102838" y="4879"/>
                    <a:pt x="104238" y="10156"/>
                  </a:cubicBezTo>
                  <a:cubicBezTo>
                    <a:pt x="104810" y="12347"/>
                    <a:pt x="105381" y="14538"/>
                    <a:pt x="105858" y="16729"/>
                  </a:cubicBezTo>
                  <a:lnTo>
                    <a:pt x="106524" y="19396"/>
                  </a:lnTo>
                  <a:cubicBezTo>
                    <a:pt x="106524" y="19396"/>
                    <a:pt x="106524" y="19967"/>
                    <a:pt x="107572" y="20348"/>
                  </a:cubicBezTo>
                  <a:lnTo>
                    <a:pt x="113287" y="23110"/>
                  </a:lnTo>
                  <a:cubicBezTo>
                    <a:pt x="114049" y="23110"/>
                    <a:pt x="114335" y="23110"/>
                    <a:pt x="114525" y="23110"/>
                  </a:cubicBezTo>
                  <a:lnTo>
                    <a:pt x="119955" y="20539"/>
                  </a:lnTo>
                  <a:lnTo>
                    <a:pt x="122431" y="19300"/>
                  </a:lnTo>
                  <a:cubicBezTo>
                    <a:pt x="127756" y="16357"/>
                    <a:pt x="134385" y="17424"/>
                    <a:pt x="138528" y="21872"/>
                  </a:cubicBezTo>
                  <a:cubicBezTo>
                    <a:pt x="141652" y="24882"/>
                    <a:pt x="144605" y="28063"/>
                    <a:pt x="147387" y="31397"/>
                  </a:cubicBezTo>
                  <a:cubicBezTo>
                    <a:pt x="151225" y="35750"/>
                    <a:pt x="151730" y="42113"/>
                    <a:pt x="148625" y="47018"/>
                  </a:cubicBezTo>
                  <a:lnTo>
                    <a:pt x="143672" y="55400"/>
                  </a:lnTo>
                  <a:lnTo>
                    <a:pt x="146148" y="61877"/>
                  </a:lnTo>
                  <a:cubicBezTo>
                    <a:pt x="146625" y="63210"/>
                    <a:pt x="146910" y="63306"/>
                    <a:pt x="147387" y="63496"/>
                  </a:cubicBezTo>
                  <a:lnTo>
                    <a:pt x="155768" y="66354"/>
                  </a:lnTo>
                  <a:cubicBezTo>
                    <a:pt x="161217" y="68106"/>
                    <a:pt x="164884" y="73202"/>
                    <a:pt x="164817" y="78927"/>
                  </a:cubicBezTo>
                  <a:cubicBezTo>
                    <a:pt x="164817" y="83432"/>
                    <a:pt x="164627" y="87909"/>
                    <a:pt x="164246" y="92357"/>
                  </a:cubicBezTo>
                  <a:cubicBezTo>
                    <a:pt x="163865" y="98234"/>
                    <a:pt x="159617" y="103130"/>
                    <a:pt x="153864" y="104358"/>
                  </a:cubicBezTo>
                  <a:lnTo>
                    <a:pt x="145672" y="106454"/>
                  </a:lnTo>
                  <a:cubicBezTo>
                    <a:pt x="145672" y="106454"/>
                    <a:pt x="145005" y="106454"/>
                    <a:pt x="144529" y="107502"/>
                  </a:cubicBezTo>
                  <a:lnTo>
                    <a:pt x="141672" y="113693"/>
                  </a:lnTo>
                  <a:cubicBezTo>
                    <a:pt x="141672" y="114550"/>
                    <a:pt x="141672" y="114836"/>
                    <a:pt x="141672" y="115122"/>
                  </a:cubicBezTo>
                  <a:lnTo>
                    <a:pt x="145482" y="122837"/>
                  </a:lnTo>
                  <a:cubicBezTo>
                    <a:pt x="148234" y="128076"/>
                    <a:pt x="147139" y="134515"/>
                    <a:pt x="142815" y="138553"/>
                  </a:cubicBezTo>
                  <a:cubicBezTo>
                    <a:pt x="139767" y="141601"/>
                    <a:pt x="136528" y="144554"/>
                    <a:pt x="133290" y="147412"/>
                  </a:cubicBezTo>
                  <a:cubicBezTo>
                    <a:pt x="130937" y="149678"/>
                    <a:pt x="127794" y="150945"/>
                    <a:pt x="124526" y="150936"/>
                  </a:cubicBezTo>
                  <a:lnTo>
                    <a:pt x="121383" y="150174"/>
                  </a:lnTo>
                  <a:cubicBezTo>
                    <a:pt x="120088" y="149859"/>
                    <a:pt x="118840" y="149383"/>
                    <a:pt x="117668" y="148745"/>
                  </a:cubicBezTo>
                  <a:cubicBezTo>
                    <a:pt x="115859" y="147792"/>
                    <a:pt x="114144" y="146649"/>
                    <a:pt x="112334" y="145602"/>
                  </a:cubicBezTo>
                  <a:lnTo>
                    <a:pt x="110239" y="144268"/>
                  </a:lnTo>
                  <a:cubicBezTo>
                    <a:pt x="110239" y="144268"/>
                    <a:pt x="109667" y="144268"/>
                    <a:pt x="108810" y="144268"/>
                  </a:cubicBezTo>
                  <a:lnTo>
                    <a:pt x="102238" y="146745"/>
                  </a:lnTo>
                  <a:cubicBezTo>
                    <a:pt x="101286" y="146745"/>
                    <a:pt x="101190" y="147316"/>
                    <a:pt x="101095" y="147697"/>
                  </a:cubicBezTo>
                  <a:lnTo>
                    <a:pt x="98428" y="155413"/>
                  </a:lnTo>
                  <a:cubicBezTo>
                    <a:pt x="96790" y="161013"/>
                    <a:pt x="91684" y="164880"/>
                    <a:pt x="85855" y="164938"/>
                  </a:cubicBezTo>
                  <a:close/>
                  <a:moveTo>
                    <a:pt x="74330" y="150269"/>
                  </a:moveTo>
                  <a:lnTo>
                    <a:pt x="85283" y="150269"/>
                  </a:lnTo>
                  <a:lnTo>
                    <a:pt x="87855" y="142840"/>
                  </a:lnTo>
                  <a:cubicBezTo>
                    <a:pt x="89370" y="138353"/>
                    <a:pt x="92894" y="134829"/>
                    <a:pt x="97380" y="133315"/>
                  </a:cubicBezTo>
                  <a:lnTo>
                    <a:pt x="103667" y="131029"/>
                  </a:lnTo>
                  <a:cubicBezTo>
                    <a:pt x="108191" y="129190"/>
                    <a:pt x="113316" y="129609"/>
                    <a:pt x="117478" y="132172"/>
                  </a:cubicBezTo>
                  <a:lnTo>
                    <a:pt x="119669" y="133505"/>
                  </a:lnTo>
                  <a:cubicBezTo>
                    <a:pt x="121193" y="134457"/>
                    <a:pt x="122717" y="135410"/>
                    <a:pt x="124336" y="136267"/>
                  </a:cubicBezTo>
                  <a:cubicBezTo>
                    <a:pt x="127384" y="133696"/>
                    <a:pt x="129956" y="131314"/>
                    <a:pt x="132432" y="128933"/>
                  </a:cubicBezTo>
                  <a:lnTo>
                    <a:pt x="128813" y="121408"/>
                  </a:lnTo>
                  <a:cubicBezTo>
                    <a:pt x="126765" y="117170"/>
                    <a:pt x="126765" y="112217"/>
                    <a:pt x="128813" y="107978"/>
                  </a:cubicBezTo>
                  <a:lnTo>
                    <a:pt x="131766" y="101596"/>
                  </a:lnTo>
                  <a:cubicBezTo>
                    <a:pt x="133709" y="97139"/>
                    <a:pt x="137614" y="93834"/>
                    <a:pt x="142338" y="92643"/>
                  </a:cubicBezTo>
                  <a:lnTo>
                    <a:pt x="150244" y="90738"/>
                  </a:lnTo>
                  <a:cubicBezTo>
                    <a:pt x="150244" y="87023"/>
                    <a:pt x="150244" y="83404"/>
                    <a:pt x="150720" y="79784"/>
                  </a:cubicBezTo>
                  <a:lnTo>
                    <a:pt x="143100" y="77117"/>
                  </a:lnTo>
                  <a:cubicBezTo>
                    <a:pt x="138214" y="75583"/>
                    <a:pt x="134404" y="71726"/>
                    <a:pt x="132908" y="66830"/>
                  </a:cubicBezTo>
                  <a:lnTo>
                    <a:pt x="130718" y="61210"/>
                  </a:lnTo>
                  <a:cubicBezTo>
                    <a:pt x="128594" y="57105"/>
                    <a:pt x="128879" y="52171"/>
                    <a:pt x="131480" y="48351"/>
                  </a:cubicBezTo>
                  <a:lnTo>
                    <a:pt x="136242" y="40160"/>
                  </a:lnTo>
                  <a:cubicBezTo>
                    <a:pt x="133861" y="37398"/>
                    <a:pt x="131289" y="34540"/>
                    <a:pt x="128622" y="31873"/>
                  </a:cubicBezTo>
                  <a:lnTo>
                    <a:pt x="126432" y="33397"/>
                  </a:lnTo>
                  <a:lnTo>
                    <a:pt x="120812" y="36064"/>
                  </a:lnTo>
                  <a:cubicBezTo>
                    <a:pt x="116678" y="38017"/>
                    <a:pt x="111896" y="38017"/>
                    <a:pt x="107763" y="36064"/>
                  </a:cubicBezTo>
                  <a:lnTo>
                    <a:pt x="101571" y="33207"/>
                  </a:lnTo>
                  <a:cubicBezTo>
                    <a:pt x="97237" y="31225"/>
                    <a:pt x="94037" y="27358"/>
                    <a:pt x="92904" y="22729"/>
                  </a:cubicBezTo>
                  <a:lnTo>
                    <a:pt x="92237" y="20062"/>
                  </a:lnTo>
                  <a:lnTo>
                    <a:pt x="90808" y="14347"/>
                  </a:lnTo>
                  <a:cubicBezTo>
                    <a:pt x="87093" y="14347"/>
                    <a:pt x="83474" y="13871"/>
                    <a:pt x="79854" y="13871"/>
                  </a:cubicBezTo>
                  <a:lnTo>
                    <a:pt x="76997" y="21967"/>
                  </a:lnTo>
                  <a:cubicBezTo>
                    <a:pt x="75435" y="26425"/>
                    <a:pt x="71930" y="29930"/>
                    <a:pt x="67472" y="31492"/>
                  </a:cubicBezTo>
                  <a:lnTo>
                    <a:pt x="61471" y="33683"/>
                  </a:lnTo>
                  <a:cubicBezTo>
                    <a:pt x="56985" y="35398"/>
                    <a:pt x="51956" y="34940"/>
                    <a:pt x="47850" y="32445"/>
                  </a:cubicBezTo>
                  <a:lnTo>
                    <a:pt x="40421" y="27968"/>
                  </a:lnTo>
                  <a:cubicBezTo>
                    <a:pt x="37658" y="30444"/>
                    <a:pt x="34992" y="32921"/>
                    <a:pt x="32420" y="35493"/>
                  </a:cubicBezTo>
                  <a:lnTo>
                    <a:pt x="35944" y="42827"/>
                  </a:lnTo>
                  <a:cubicBezTo>
                    <a:pt x="38421" y="47437"/>
                    <a:pt x="38421" y="52981"/>
                    <a:pt x="35944" y="57591"/>
                  </a:cubicBezTo>
                  <a:cubicBezTo>
                    <a:pt x="35182" y="59115"/>
                    <a:pt x="34420" y="60639"/>
                    <a:pt x="33753" y="62258"/>
                  </a:cubicBezTo>
                  <a:cubicBezTo>
                    <a:pt x="31772" y="67030"/>
                    <a:pt x="27629" y="70564"/>
                    <a:pt x="22609" y="71783"/>
                  </a:cubicBezTo>
                  <a:lnTo>
                    <a:pt x="14417" y="73879"/>
                  </a:lnTo>
                  <a:cubicBezTo>
                    <a:pt x="14417" y="77022"/>
                    <a:pt x="14417" y="80832"/>
                    <a:pt x="14417" y="84737"/>
                  </a:cubicBezTo>
                  <a:lnTo>
                    <a:pt x="21942" y="87309"/>
                  </a:lnTo>
                  <a:cubicBezTo>
                    <a:pt x="26857" y="88947"/>
                    <a:pt x="30686" y="92843"/>
                    <a:pt x="32229" y="97786"/>
                  </a:cubicBezTo>
                  <a:cubicBezTo>
                    <a:pt x="32801" y="99767"/>
                    <a:pt x="33506" y="101711"/>
                    <a:pt x="34325" y="103597"/>
                  </a:cubicBezTo>
                  <a:cubicBezTo>
                    <a:pt x="36430" y="107254"/>
                    <a:pt x="36430" y="111750"/>
                    <a:pt x="34325" y="115407"/>
                  </a:cubicBezTo>
                  <a:lnTo>
                    <a:pt x="33658" y="116455"/>
                  </a:lnTo>
                  <a:lnTo>
                    <a:pt x="29086" y="124266"/>
                  </a:lnTo>
                  <a:cubicBezTo>
                    <a:pt x="31277" y="126838"/>
                    <a:pt x="33849" y="129600"/>
                    <a:pt x="36420" y="132362"/>
                  </a:cubicBezTo>
                  <a:lnTo>
                    <a:pt x="37182" y="132362"/>
                  </a:lnTo>
                  <a:lnTo>
                    <a:pt x="43469" y="129314"/>
                  </a:lnTo>
                  <a:cubicBezTo>
                    <a:pt x="47965" y="126923"/>
                    <a:pt x="53356" y="126923"/>
                    <a:pt x="57851" y="129314"/>
                  </a:cubicBezTo>
                  <a:lnTo>
                    <a:pt x="61376" y="130933"/>
                  </a:lnTo>
                  <a:lnTo>
                    <a:pt x="63852" y="132076"/>
                  </a:lnTo>
                  <a:cubicBezTo>
                    <a:pt x="68319" y="134038"/>
                    <a:pt x="71596" y="137991"/>
                    <a:pt x="72711" y="142744"/>
                  </a:cubicBezTo>
                  <a:close/>
                  <a:moveTo>
                    <a:pt x="123765" y="137124"/>
                  </a:moveTo>
                  <a:lnTo>
                    <a:pt x="123765" y="137124"/>
                  </a:lnTo>
                  <a:close/>
                  <a:moveTo>
                    <a:pt x="82617" y="116455"/>
                  </a:moveTo>
                  <a:cubicBezTo>
                    <a:pt x="63728" y="116370"/>
                    <a:pt x="48498" y="100987"/>
                    <a:pt x="48584" y="82098"/>
                  </a:cubicBezTo>
                  <a:cubicBezTo>
                    <a:pt x="48622" y="73221"/>
                    <a:pt x="52117" y="64706"/>
                    <a:pt x="58328" y="58353"/>
                  </a:cubicBezTo>
                  <a:cubicBezTo>
                    <a:pt x="64729" y="51895"/>
                    <a:pt x="73425" y="48237"/>
                    <a:pt x="82521" y="48161"/>
                  </a:cubicBezTo>
                  <a:lnTo>
                    <a:pt x="82521" y="48161"/>
                  </a:lnTo>
                  <a:cubicBezTo>
                    <a:pt x="101257" y="48209"/>
                    <a:pt x="116469" y="63334"/>
                    <a:pt x="116621" y="82070"/>
                  </a:cubicBezTo>
                  <a:lnTo>
                    <a:pt x="116621" y="82070"/>
                  </a:lnTo>
                  <a:cubicBezTo>
                    <a:pt x="116725" y="100920"/>
                    <a:pt x="101562" y="116303"/>
                    <a:pt x="82712" y="116455"/>
                  </a:cubicBezTo>
                  <a:close/>
                  <a:moveTo>
                    <a:pt x="82617" y="62449"/>
                  </a:moveTo>
                  <a:lnTo>
                    <a:pt x="82617" y="62449"/>
                  </a:lnTo>
                  <a:cubicBezTo>
                    <a:pt x="77311" y="62429"/>
                    <a:pt x="72225" y="64563"/>
                    <a:pt x="68520" y="68354"/>
                  </a:cubicBezTo>
                  <a:cubicBezTo>
                    <a:pt x="64833" y="72116"/>
                    <a:pt x="62776" y="77184"/>
                    <a:pt x="62805" y="82451"/>
                  </a:cubicBezTo>
                  <a:cubicBezTo>
                    <a:pt x="62824" y="87718"/>
                    <a:pt x="64948" y="92767"/>
                    <a:pt x="68710" y="96453"/>
                  </a:cubicBezTo>
                  <a:cubicBezTo>
                    <a:pt x="72492" y="100101"/>
                    <a:pt x="77549" y="102149"/>
                    <a:pt x="82807" y="102168"/>
                  </a:cubicBezTo>
                  <a:cubicBezTo>
                    <a:pt x="93761" y="102063"/>
                    <a:pt x="102581" y="93119"/>
                    <a:pt x="102524" y="82165"/>
                  </a:cubicBezTo>
                  <a:lnTo>
                    <a:pt x="102524" y="82165"/>
                  </a:lnTo>
                  <a:cubicBezTo>
                    <a:pt x="102419" y="71278"/>
                    <a:pt x="93599" y="62496"/>
                    <a:pt x="82712" y="624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7F17AD8-3CE3-A3A4-DCE2-096FBE8BFD64}"/>
              </a:ext>
            </a:extLst>
          </p:cNvPr>
          <p:cNvSpPr txBox="1"/>
          <p:nvPr/>
        </p:nvSpPr>
        <p:spPr>
          <a:xfrm>
            <a:off x="7619534" y="3350341"/>
            <a:ext cx="10510185" cy="701531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44987" dirty="0">
                <a:solidFill>
                  <a:schemeClr val="accent2"/>
                </a:solidFill>
                <a:latin typeface="UTM Raven" panose="02040603050506020204" pitchFamily="18" charset="0"/>
              </a:rPr>
              <a:t>STARTUP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D8A0C4-1197-A830-5580-490AF7B4C0DA}"/>
              </a:ext>
            </a:extLst>
          </p:cNvPr>
          <p:cNvSpPr txBox="1"/>
          <p:nvPr/>
        </p:nvSpPr>
        <p:spPr>
          <a:xfrm>
            <a:off x="9024958" y="3732842"/>
            <a:ext cx="7964040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9600" b="1" dirty="0">
                <a:solidFill>
                  <a:schemeClr val="accent5"/>
                </a:solidFill>
                <a:latin typeface="Segoe Script" panose="030B0504020000000003" pitchFamily="66" charset="0"/>
              </a:rPr>
              <a:t>5 steps lean</a:t>
            </a:r>
          </a:p>
        </p:txBody>
      </p:sp>
    </p:spTree>
    <p:extLst>
      <p:ext uri="{BB962C8B-B14F-4D97-AF65-F5344CB8AC3E}">
        <p14:creationId xmlns:p14="http://schemas.microsoft.com/office/powerpoint/2010/main" val="97378223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B87B21E1-C484-F54E-B56F-2B3840D8EBEB}"/>
              </a:ext>
            </a:extLst>
          </p:cNvPr>
          <p:cNvGrpSpPr/>
          <p:nvPr/>
        </p:nvGrpSpPr>
        <p:grpSpPr>
          <a:xfrm>
            <a:off x="19502118" y="0"/>
            <a:ext cx="5573620" cy="13716000"/>
            <a:chOff x="19502118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545FBE9-53DC-8F00-59F4-31D0A9E12502}"/>
                </a:ext>
              </a:extLst>
            </p:cNvPr>
            <p:cNvSpPr/>
            <p:nvPr/>
          </p:nvSpPr>
          <p:spPr>
            <a:xfrm>
              <a:off x="19502118" y="0"/>
              <a:ext cx="4875530" cy="1371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05F163A4-BCB3-3F1A-8122-B065CD8172EF}"/>
                </a:ext>
              </a:extLst>
            </p:cNvPr>
            <p:cNvSpPr/>
            <p:nvPr/>
          </p:nvSpPr>
          <p:spPr>
            <a:xfrm rot="5400000">
              <a:off x="23789881" y="10838193"/>
              <a:ext cx="1873623" cy="6980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9D919415-6A64-2148-FDE0-A5CF071C3DDA}"/>
              </a:ext>
            </a:extLst>
          </p:cNvPr>
          <p:cNvSpPr txBox="1"/>
          <p:nvPr/>
        </p:nvSpPr>
        <p:spPr>
          <a:xfrm>
            <a:off x="21059676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54" name="!!Main_Title">
            <a:extLst>
              <a:ext uri="{FF2B5EF4-FFF2-40B4-BE49-F238E27FC236}">
                <a16:creationId xmlns:a16="http://schemas.microsoft.com/office/drawing/2014/main" id="{24047780-8756-F84B-2470-D86E5A25B8D5}"/>
              </a:ext>
            </a:extLst>
          </p:cNvPr>
          <p:cNvSpPr txBox="1"/>
          <p:nvPr/>
        </p:nvSpPr>
        <p:spPr>
          <a:xfrm>
            <a:off x="19502118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TEST</a:t>
            </a:r>
          </a:p>
        </p:txBody>
      </p:sp>
      <p:sp>
        <p:nvSpPr>
          <p:cNvPr id="55" name="!!BodyText1">
            <a:extLst>
              <a:ext uri="{FF2B5EF4-FFF2-40B4-BE49-F238E27FC236}">
                <a16:creationId xmlns:a16="http://schemas.microsoft.com/office/drawing/2014/main" id="{40FA4B3F-1AAB-3902-2A5D-367E6AA343A6}"/>
              </a:ext>
            </a:extLst>
          </p:cNvPr>
          <p:cNvSpPr txBox="1"/>
          <p:nvPr/>
        </p:nvSpPr>
        <p:spPr>
          <a:xfrm>
            <a:off x="20072348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Mang mẫu thử đến tay người dùng, thu thập phản hồi thực tế và điều chỉnh liên tục để cải thiện.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1" name="!!Main_Title">
            <a:extLst>
              <a:ext uri="{FF2B5EF4-FFF2-40B4-BE49-F238E27FC236}">
                <a16:creationId xmlns:a16="http://schemas.microsoft.com/office/drawing/2014/main" id="{3FC577D5-DAC0-13AA-6E6B-7DACD47A18FD}"/>
              </a:ext>
            </a:extLst>
          </p:cNvPr>
          <p:cNvSpPr txBox="1"/>
          <p:nvPr/>
        </p:nvSpPr>
        <p:spPr>
          <a:xfrm>
            <a:off x="19502118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Kiểm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và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Điều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chỉnh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FBFC6610-538D-E957-EE3C-42295BF6C2CA}"/>
              </a:ext>
            </a:extLst>
          </p:cNvPr>
          <p:cNvGrpSpPr>
            <a:grpSpLocks noChangeAspect="1"/>
          </p:cNvGrpSpPr>
          <p:nvPr/>
        </p:nvGrpSpPr>
        <p:grpSpPr>
          <a:xfrm>
            <a:off x="21541226" y="1252105"/>
            <a:ext cx="1132348" cy="1265906"/>
            <a:chOff x="7421913" y="3004118"/>
            <a:chExt cx="373374" cy="417413"/>
          </a:xfrm>
          <a:solidFill>
            <a:schemeClr val="bg2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ECA345F4-B707-EA01-C503-BC794A391A7D}"/>
                </a:ext>
              </a:extLst>
            </p:cNvPr>
            <p:cNvSpPr/>
            <p:nvPr/>
          </p:nvSpPr>
          <p:spPr>
            <a:xfrm>
              <a:off x="7421913" y="3004118"/>
              <a:ext cx="373374" cy="417413"/>
            </a:xfrm>
            <a:custGeom>
              <a:avLst/>
              <a:gdLst>
                <a:gd name="connsiteX0" fmla="*/ 316752 w 373374"/>
                <a:gd name="connsiteY0" fmla="*/ 417296 h 417413"/>
                <a:gd name="connsiteX1" fmla="*/ 316323 w 373374"/>
                <a:gd name="connsiteY1" fmla="*/ 417296 h 417413"/>
                <a:gd name="connsiteX2" fmla="*/ 187474 w 373374"/>
                <a:gd name="connsiteY2" fmla="*/ 416509 h 417413"/>
                <a:gd name="connsiteX3" fmla="*/ 57122 w 373374"/>
                <a:gd name="connsiteY3" fmla="*/ 417296 h 417413"/>
                <a:gd name="connsiteX4" fmla="*/ -89 w 373374"/>
                <a:gd name="connsiteY4" fmla="*/ 360982 h 417413"/>
                <a:gd name="connsiteX5" fmla="*/ 8660 w 373374"/>
                <a:gd name="connsiteY5" fmla="*/ 330252 h 417413"/>
                <a:gd name="connsiteX6" fmla="*/ 121188 w 373374"/>
                <a:gd name="connsiteY6" fmla="*/ 152011 h 417413"/>
                <a:gd name="connsiteX7" fmla="*/ 121188 w 373374"/>
                <a:gd name="connsiteY7" fmla="*/ 41916 h 417413"/>
                <a:gd name="connsiteX8" fmla="*/ 108518 w 373374"/>
                <a:gd name="connsiteY8" fmla="*/ 41916 h 417413"/>
                <a:gd name="connsiteX9" fmla="*/ 87473 w 373374"/>
                <a:gd name="connsiteY9" fmla="*/ 21014 h 417413"/>
                <a:gd name="connsiteX10" fmla="*/ 88117 w 373374"/>
                <a:gd name="connsiteY10" fmla="*/ 15789 h 417413"/>
                <a:gd name="connsiteX11" fmla="*/ 109592 w 373374"/>
                <a:gd name="connsiteY11" fmla="*/ -103 h 417413"/>
                <a:gd name="connsiteX12" fmla="*/ 267790 w 373374"/>
                <a:gd name="connsiteY12" fmla="*/ -103 h 417413"/>
                <a:gd name="connsiteX13" fmla="*/ 288813 w 373374"/>
                <a:gd name="connsiteY13" fmla="*/ 20964 h 417413"/>
                <a:gd name="connsiteX14" fmla="*/ 288191 w 373374"/>
                <a:gd name="connsiteY14" fmla="*/ 26025 h 417413"/>
                <a:gd name="connsiteX15" fmla="*/ 266716 w 373374"/>
                <a:gd name="connsiteY15" fmla="*/ 41916 h 417413"/>
                <a:gd name="connsiteX16" fmla="*/ 253688 w 373374"/>
                <a:gd name="connsiteY16" fmla="*/ 41916 h 417413"/>
                <a:gd name="connsiteX17" fmla="*/ 253688 w 373374"/>
                <a:gd name="connsiteY17" fmla="*/ 151796 h 417413"/>
                <a:gd name="connsiteX18" fmla="*/ 364569 w 373374"/>
                <a:gd name="connsiteY18" fmla="*/ 330323 h 417413"/>
                <a:gd name="connsiteX19" fmla="*/ 346717 w 373374"/>
                <a:gd name="connsiteY19" fmla="*/ 408592 h 417413"/>
                <a:gd name="connsiteX20" fmla="*/ 316537 w 373374"/>
                <a:gd name="connsiteY20" fmla="*/ 417296 h 417413"/>
                <a:gd name="connsiteX21" fmla="*/ 109663 w 373374"/>
                <a:gd name="connsiteY21" fmla="*/ 10635 h 417413"/>
                <a:gd name="connsiteX22" fmla="*/ 98711 w 373374"/>
                <a:gd name="connsiteY22" fmla="*/ 18366 h 417413"/>
                <a:gd name="connsiteX23" fmla="*/ 100644 w 373374"/>
                <a:gd name="connsiteY23" fmla="*/ 27242 h 417413"/>
                <a:gd name="connsiteX24" fmla="*/ 108733 w 373374"/>
                <a:gd name="connsiteY24" fmla="*/ 31179 h 417413"/>
                <a:gd name="connsiteX25" fmla="*/ 126199 w 373374"/>
                <a:gd name="connsiteY25" fmla="*/ 31179 h 417413"/>
                <a:gd name="connsiteX26" fmla="*/ 132140 w 373374"/>
                <a:gd name="connsiteY26" fmla="*/ 37192 h 417413"/>
                <a:gd name="connsiteX27" fmla="*/ 131281 w 373374"/>
                <a:gd name="connsiteY27" fmla="*/ 156377 h 417413"/>
                <a:gd name="connsiteX28" fmla="*/ 17823 w 373374"/>
                <a:gd name="connsiteY28" fmla="*/ 335978 h 417413"/>
                <a:gd name="connsiteX29" fmla="*/ 32401 w 373374"/>
                <a:gd name="connsiteY29" fmla="*/ 399522 h 417413"/>
                <a:gd name="connsiteX30" fmla="*/ 57193 w 373374"/>
                <a:gd name="connsiteY30" fmla="*/ 406559 h 417413"/>
                <a:gd name="connsiteX31" fmla="*/ 187617 w 373374"/>
                <a:gd name="connsiteY31" fmla="*/ 405771 h 417413"/>
                <a:gd name="connsiteX32" fmla="*/ 316466 w 373374"/>
                <a:gd name="connsiteY32" fmla="*/ 406559 h 417413"/>
                <a:gd name="connsiteX33" fmla="*/ 316466 w 373374"/>
                <a:gd name="connsiteY33" fmla="*/ 406559 h 417413"/>
                <a:gd name="connsiteX34" fmla="*/ 362443 w 373374"/>
                <a:gd name="connsiteY34" fmla="*/ 360624 h 417413"/>
                <a:gd name="connsiteX35" fmla="*/ 355335 w 373374"/>
                <a:gd name="connsiteY35" fmla="*/ 336050 h 417413"/>
                <a:gd name="connsiteX36" fmla="*/ 242879 w 373374"/>
                <a:gd name="connsiteY36" fmla="*/ 153299 h 417413"/>
                <a:gd name="connsiteX37" fmla="*/ 242879 w 373374"/>
                <a:gd name="connsiteY37" fmla="*/ 37192 h 417413"/>
                <a:gd name="connsiteX38" fmla="*/ 248820 w 373374"/>
                <a:gd name="connsiteY38" fmla="*/ 31179 h 417413"/>
                <a:gd name="connsiteX39" fmla="*/ 266644 w 373374"/>
                <a:gd name="connsiteY39" fmla="*/ 31179 h 417413"/>
                <a:gd name="connsiteX40" fmla="*/ 277596 w 373374"/>
                <a:gd name="connsiteY40" fmla="*/ 23520 h 417413"/>
                <a:gd name="connsiteX41" fmla="*/ 275664 w 373374"/>
                <a:gd name="connsiteY41" fmla="*/ 14643 h 417413"/>
                <a:gd name="connsiteX42" fmla="*/ 267575 w 373374"/>
                <a:gd name="connsiteY42" fmla="*/ 10635 h 417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3374" h="417413">
                  <a:moveTo>
                    <a:pt x="316752" y="417296"/>
                  </a:moveTo>
                  <a:lnTo>
                    <a:pt x="316323" y="417296"/>
                  </a:lnTo>
                  <a:lnTo>
                    <a:pt x="187474" y="416509"/>
                  </a:lnTo>
                  <a:lnTo>
                    <a:pt x="57122" y="417296"/>
                  </a:lnTo>
                  <a:cubicBezTo>
                    <a:pt x="25772" y="417547"/>
                    <a:pt x="157" y="392328"/>
                    <a:pt x="-89" y="360982"/>
                  </a:cubicBezTo>
                  <a:cubicBezTo>
                    <a:pt x="-175" y="350109"/>
                    <a:pt x="2862" y="339443"/>
                    <a:pt x="8660" y="330252"/>
                  </a:cubicBezTo>
                  <a:lnTo>
                    <a:pt x="121188" y="152011"/>
                  </a:lnTo>
                  <a:cubicBezTo>
                    <a:pt x="121188" y="141703"/>
                    <a:pt x="121188" y="79354"/>
                    <a:pt x="121188" y="41916"/>
                  </a:cubicBezTo>
                  <a:lnTo>
                    <a:pt x="108518" y="41916"/>
                  </a:lnTo>
                  <a:cubicBezTo>
                    <a:pt x="96936" y="41952"/>
                    <a:pt x="87516" y="32596"/>
                    <a:pt x="87473" y="21014"/>
                  </a:cubicBezTo>
                  <a:cubicBezTo>
                    <a:pt x="87466" y="19253"/>
                    <a:pt x="87687" y="17499"/>
                    <a:pt x="88117" y="15789"/>
                  </a:cubicBezTo>
                  <a:cubicBezTo>
                    <a:pt x="90708" y="6139"/>
                    <a:pt x="99606" y="-446"/>
                    <a:pt x="109592" y="-103"/>
                  </a:cubicBezTo>
                  <a:lnTo>
                    <a:pt x="267790" y="-103"/>
                  </a:lnTo>
                  <a:cubicBezTo>
                    <a:pt x="279415" y="-88"/>
                    <a:pt x="288828" y="9339"/>
                    <a:pt x="288813" y="20964"/>
                  </a:cubicBezTo>
                  <a:cubicBezTo>
                    <a:pt x="288813" y="22668"/>
                    <a:pt x="288606" y="24371"/>
                    <a:pt x="288191" y="26025"/>
                  </a:cubicBezTo>
                  <a:cubicBezTo>
                    <a:pt x="285599" y="35674"/>
                    <a:pt x="276702" y="42260"/>
                    <a:pt x="266716" y="41916"/>
                  </a:cubicBezTo>
                  <a:lnTo>
                    <a:pt x="253688" y="41916"/>
                  </a:lnTo>
                  <a:lnTo>
                    <a:pt x="253688" y="151796"/>
                  </a:lnTo>
                  <a:lnTo>
                    <a:pt x="364569" y="330323"/>
                  </a:lnTo>
                  <a:cubicBezTo>
                    <a:pt x="381255" y="356866"/>
                    <a:pt x="373260" y="391906"/>
                    <a:pt x="346717" y="408592"/>
                  </a:cubicBezTo>
                  <a:cubicBezTo>
                    <a:pt x="337676" y="414275"/>
                    <a:pt x="327218" y="417289"/>
                    <a:pt x="316537" y="417296"/>
                  </a:cubicBezTo>
                  <a:close/>
                  <a:moveTo>
                    <a:pt x="109663" y="10635"/>
                  </a:moveTo>
                  <a:cubicBezTo>
                    <a:pt x="104688" y="10441"/>
                    <a:pt x="100193" y="13613"/>
                    <a:pt x="98711" y="18366"/>
                  </a:cubicBezTo>
                  <a:cubicBezTo>
                    <a:pt x="97945" y="21465"/>
                    <a:pt x="98661" y="24744"/>
                    <a:pt x="100644" y="27242"/>
                  </a:cubicBezTo>
                  <a:cubicBezTo>
                    <a:pt x="102591" y="29733"/>
                    <a:pt x="105576" y="31186"/>
                    <a:pt x="108733" y="31179"/>
                  </a:cubicBezTo>
                  <a:lnTo>
                    <a:pt x="126199" y="31179"/>
                  </a:lnTo>
                  <a:cubicBezTo>
                    <a:pt x="129492" y="31215"/>
                    <a:pt x="132140" y="33899"/>
                    <a:pt x="132140" y="37192"/>
                  </a:cubicBezTo>
                  <a:cubicBezTo>
                    <a:pt x="132140" y="155017"/>
                    <a:pt x="132140" y="155017"/>
                    <a:pt x="131281" y="156377"/>
                  </a:cubicBezTo>
                  <a:lnTo>
                    <a:pt x="17823" y="335978"/>
                  </a:lnTo>
                  <a:cubicBezTo>
                    <a:pt x="4301" y="357553"/>
                    <a:pt x="10828" y="386000"/>
                    <a:pt x="32401" y="399522"/>
                  </a:cubicBezTo>
                  <a:cubicBezTo>
                    <a:pt x="39827" y="404175"/>
                    <a:pt x="48431" y="406616"/>
                    <a:pt x="57193" y="406559"/>
                  </a:cubicBezTo>
                  <a:lnTo>
                    <a:pt x="187617" y="405771"/>
                  </a:lnTo>
                  <a:lnTo>
                    <a:pt x="316466" y="406559"/>
                  </a:lnTo>
                  <a:lnTo>
                    <a:pt x="316466" y="406559"/>
                  </a:lnTo>
                  <a:cubicBezTo>
                    <a:pt x="341849" y="406573"/>
                    <a:pt x="362429" y="386007"/>
                    <a:pt x="362443" y="360624"/>
                  </a:cubicBezTo>
                  <a:cubicBezTo>
                    <a:pt x="362451" y="351927"/>
                    <a:pt x="359981" y="343401"/>
                    <a:pt x="355335" y="336050"/>
                  </a:cubicBezTo>
                  <a:cubicBezTo>
                    <a:pt x="242879" y="154945"/>
                    <a:pt x="242879" y="154945"/>
                    <a:pt x="242879" y="153299"/>
                  </a:cubicBezTo>
                  <a:lnTo>
                    <a:pt x="242879" y="37192"/>
                  </a:lnTo>
                  <a:cubicBezTo>
                    <a:pt x="242879" y="33899"/>
                    <a:pt x="245527" y="31215"/>
                    <a:pt x="248820" y="31179"/>
                  </a:cubicBezTo>
                  <a:lnTo>
                    <a:pt x="266644" y="31179"/>
                  </a:lnTo>
                  <a:cubicBezTo>
                    <a:pt x="271598" y="31358"/>
                    <a:pt x="276065" y="28230"/>
                    <a:pt x="277596" y="23520"/>
                  </a:cubicBezTo>
                  <a:cubicBezTo>
                    <a:pt x="278362" y="20420"/>
                    <a:pt x="277647" y="17142"/>
                    <a:pt x="275664" y="14643"/>
                  </a:cubicBezTo>
                  <a:cubicBezTo>
                    <a:pt x="273745" y="12109"/>
                    <a:pt x="270753" y="10620"/>
                    <a:pt x="267575" y="1063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DEB14C4-7172-FB66-101D-FD16FA56AC53}"/>
                </a:ext>
              </a:extLst>
            </p:cNvPr>
            <p:cNvSpPr/>
            <p:nvPr/>
          </p:nvSpPr>
          <p:spPr>
            <a:xfrm>
              <a:off x="7454401" y="3227970"/>
              <a:ext cx="305789" cy="167514"/>
            </a:xfrm>
            <a:custGeom>
              <a:avLst/>
              <a:gdLst>
                <a:gd name="connsiteX0" fmla="*/ 256848 w 305789"/>
                <a:gd name="connsiteY0" fmla="*/ 167388 h 167514"/>
                <a:gd name="connsiteX1" fmla="*/ 255989 w 305789"/>
                <a:gd name="connsiteY1" fmla="*/ 167388 h 167514"/>
                <a:gd name="connsiteX2" fmla="*/ 154915 w 305789"/>
                <a:gd name="connsiteY2" fmla="*/ 166744 h 167514"/>
                <a:gd name="connsiteX3" fmla="*/ 52551 w 305789"/>
                <a:gd name="connsiteY3" fmla="*/ 167388 h 167514"/>
                <a:gd name="connsiteX4" fmla="*/ 3445 w 305789"/>
                <a:gd name="connsiteY4" fmla="*/ 145913 h 167514"/>
                <a:gd name="connsiteX5" fmla="*/ 13610 w 305789"/>
                <a:gd name="connsiteY5" fmla="*/ 96736 h 167514"/>
                <a:gd name="connsiteX6" fmla="*/ 73239 w 305789"/>
                <a:gd name="connsiteY6" fmla="*/ 2390 h 167514"/>
                <a:gd name="connsiteX7" fmla="*/ 77748 w 305789"/>
                <a:gd name="connsiteY7" fmla="*/ -115 h 167514"/>
                <a:gd name="connsiteX8" fmla="*/ 231723 w 305789"/>
                <a:gd name="connsiteY8" fmla="*/ -115 h 167514"/>
                <a:gd name="connsiteX9" fmla="*/ 236304 w 305789"/>
                <a:gd name="connsiteY9" fmla="*/ 2390 h 167514"/>
                <a:gd name="connsiteX10" fmla="*/ 295002 w 305789"/>
                <a:gd name="connsiteY10" fmla="*/ 97022 h 167514"/>
                <a:gd name="connsiteX11" fmla="*/ 301230 w 305789"/>
                <a:gd name="connsiteY11" fmla="*/ 149278 h 167514"/>
                <a:gd name="connsiteX12" fmla="*/ 256848 w 305789"/>
                <a:gd name="connsiteY12" fmla="*/ 167388 h 167514"/>
                <a:gd name="connsiteX13" fmla="*/ 154915 w 305789"/>
                <a:gd name="connsiteY13" fmla="*/ 155792 h 167514"/>
                <a:gd name="connsiteX14" fmla="*/ 256061 w 305789"/>
                <a:gd name="connsiteY14" fmla="*/ 156436 h 167514"/>
                <a:gd name="connsiteX15" fmla="*/ 291852 w 305789"/>
                <a:gd name="connsiteY15" fmla="*/ 143766 h 167514"/>
                <a:gd name="connsiteX16" fmla="*/ 285410 w 305789"/>
                <a:gd name="connsiteY16" fmla="*/ 102391 h 167514"/>
                <a:gd name="connsiteX17" fmla="*/ 228144 w 305789"/>
                <a:gd name="connsiteY17" fmla="*/ 10694 h 167514"/>
                <a:gd name="connsiteX18" fmla="*/ 80755 w 305789"/>
                <a:gd name="connsiteY18" fmla="*/ 10694 h 167514"/>
                <a:gd name="connsiteX19" fmla="*/ 22630 w 305789"/>
                <a:gd name="connsiteY19" fmla="*/ 102749 h 167514"/>
                <a:gd name="connsiteX20" fmla="*/ 12966 w 305789"/>
                <a:gd name="connsiteY20" fmla="*/ 140974 h 167514"/>
                <a:gd name="connsiteX21" fmla="*/ 52480 w 305789"/>
                <a:gd name="connsiteY21" fmla="*/ 156436 h 16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5789" h="167514">
                  <a:moveTo>
                    <a:pt x="256848" y="167388"/>
                  </a:moveTo>
                  <a:lnTo>
                    <a:pt x="255989" y="167388"/>
                  </a:lnTo>
                  <a:lnTo>
                    <a:pt x="154915" y="166744"/>
                  </a:lnTo>
                  <a:lnTo>
                    <a:pt x="52551" y="167388"/>
                  </a:lnTo>
                  <a:cubicBezTo>
                    <a:pt x="28643" y="167746"/>
                    <a:pt x="10532" y="159586"/>
                    <a:pt x="3445" y="145913"/>
                  </a:cubicBezTo>
                  <a:cubicBezTo>
                    <a:pt x="-3641" y="132241"/>
                    <a:pt x="9" y="116421"/>
                    <a:pt x="13610" y="96736"/>
                  </a:cubicBezTo>
                  <a:lnTo>
                    <a:pt x="73239" y="2390"/>
                  </a:lnTo>
                  <a:cubicBezTo>
                    <a:pt x="74205" y="829"/>
                    <a:pt x="75916" y="-115"/>
                    <a:pt x="77748" y="-115"/>
                  </a:cubicBezTo>
                  <a:lnTo>
                    <a:pt x="231723" y="-115"/>
                  </a:lnTo>
                  <a:cubicBezTo>
                    <a:pt x="233584" y="-130"/>
                    <a:pt x="235316" y="815"/>
                    <a:pt x="236304" y="2390"/>
                  </a:cubicBezTo>
                  <a:lnTo>
                    <a:pt x="295002" y="97022"/>
                  </a:lnTo>
                  <a:cubicBezTo>
                    <a:pt x="306742" y="119499"/>
                    <a:pt x="308817" y="136966"/>
                    <a:pt x="301230" y="149278"/>
                  </a:cubicBezTo>
                  <a:cubicBezTo>
                    <a:pt x="293642" y="161590"/>
                    <a:pt x="278753" y="167388"/>
                    <a:pt x="256848" y="167388"/>
                  </a:cubicBezTo>
                  <a:close/>
                  <a:moveTo>
                    <a:pt x="154915" y="155792"/>
                  </a:moveTo>
                  <a:lnTo>
                    <a:pt x="256061" y="156436"/>
                  </a:lnTo>
                  <a:cubicBezTo>
                    <a:pt x="266440" y="156436"/>
                    <a:pt x="285267" y="154933"/>
                    <a:pt x="291852" y="143766"/>
                  </a:cubicBezTo>
                  <a:cubicBezTo>
                    <a:pt x="297149" y="135033"/>
                    <a:pt x="294930" y="120716"/>
                    <a:pt x="285410" y="102391"/>
                  </a:cubicBezTo>
                  <a:lnTo>
                    <a:pt x="228144" y="10694"/>
                  </a:lnTo>
                  <a:lnTo>
                    <a:pt x="80755" y="10694"/>
                  </a:lnTo>
                  <a:lnTo>
                    <a:pt x="22630" y="102749"/>
                  </a:lnTo>
                  <a:cubicBezTo>
                    <a:pt x="14827" y="113988"/>
                    <a:pt x="6953" y="129593"/>
                    <a:pt x="12966" y="140974"/>
                  </a:cubicBezTo>
                  <a:cubicBezTo>
                    <a:pt x="18979" y="152356"/>
                    <a:pt x="37233" y="156364"/>
                    <a:pt x="52480" y="156436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5674F31-BECA-524D-9EC1-4EB8006AB5EC}"/>
                </a:ext>
              </a:extLst>
            </p:cNvPr>
            <p:cNvSpPr/>
            <p:nvPr/>
          </p:nvSpPr>
          <p:spPr>
            <a:xfrm>
              <a:off x="7605684" y="3156888"/>
              <a:ext cx="60559" cy="60559"/>
            </a:xfrm>
            <a:custGeom>
              <a:avLst/>
              <a:gdLst>
                <a:gd name="connsiteX0" fmla="*/ 30117 w 60559"/>
                <a:gd name="connsiteY0" fmla="*/ 60444 h 60559"/>
                <a:gd name="connsiteX1" fmla="*/ -91 w 60559"/>
                <a:gd name="connsiteY1" fmla="*/ 30093 h 60559"/>
                <a:gd name="connsiteX2" fmla="*/ 30260 w 60559"/>
                <a:gd name="connsiteY2" fmla="*/ -115 h 60559"/>
                <a:gd name="connsiteX3" fmla="*/ 60468 w 60559"/>
                <a:gd name="connsiteY3" fmla="*/ 30164 h 60559"/>
                <a:gd name="connsiteX4" fmla="*/ 30117 w 60559"/>
                <a:gd name="connsiteY4" fmla="*/ 60444 h 60559"/>
                <a:gd name="connsiteX5" fmla="*/ 30117 w 60559"/>
                <a:gd name="connsiteY5" fmla="*/ 10336 h 60559"/>
                <a:gd name="connsiteX6" fmla="*/ 10646 w 60559"/>
                <a:gd name="connsiteY6" fmla="*/ 29949 h 60559"/>
                <a:gd name="connsiteX7" fmla="*/ 30260 w 60559"/>
                <a:gd name="connsiteY7" fmla="*/ 49420 h 60559"/>
                <a:gd name="connsiteX8" fmla="*/ 49730 w 60559"/>
                <a:gd name="connsiteY8" fmla="*/ 29878 h 60559"/>
                <a:gd name="connsiteX9" fmla="*/ 30117 w 60559"/>
                <a:gd name="connsiteY9" fmla="*/ 10622 h 6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559" h="60559">
                  <a:moveTo>
                    <a:pt x="30117" y="60444"/>
                  </a:moveTo>
                  <a:cubicBezTo>
                    <a:pt x="13395" y="60401"/>
                    <a:pt x="-134" y="46814"/>
                    <a:pt x="-91" y="30093"/>
                  </a:cubicBezTo>
                  <a:cubicBezTo>
                    <a:pt x="-48" y="13371"/>
                    <a:pt x="13538" y="-158"/>
                    <a:pt x="30260" y="-115"/>
                  </a:cubicBezTo>
                  <a:cubicBezTo>
                    <a:pt x="46953" y="-73"/>
                    <a:pt x="60468" y="13471"/>
                    <a:pt x="60468" y="30164"/>
                  </a:cubicBezTo>
                  <a:cubicBezTo>
                    <a:pt x="60425" y="46900"/>
                    <a:pt x="46853" y="60444"/>
                    <a:pt x="30117" y="60444"/>
                  </a:cubicBezTo>
                  <a:close/>
                  <a:moveTo>
                    <a:pt x="30117" y="10336"/>
                  </a:moveTo>
                  <a:cubicBezTo>
                    <a:pt x="19322" y="10379"/>
                    <a:pt x="10610" y="19155"/>
                    <a:pt x="10646" y="29949"/>
                  </a:cubicBezTo>
                  <a:cubicBezTo>
                    <a:pt x="10689" y="40744"/>
                    <a:pt x="19465" y="49456"/>
                    <a:pt x="30260" y="49420"/>
                  </a:cubicBezTo>
                  <a:cubicBezTo>
                    <a:pt x="41026" y="49377"/>
                    <a:pt x="49730" y="40644"/>
                    <a:pt x="49730" y="29878"/>
                  </a:cubicBezTo>
                  <a:cubicBezTo>
                    <a:pt x="49573" y="19169"/>
                    <a:pt x="40826" y="10579"/>
                    <a:pt x="30117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D531318A-4A8D-6F1A-ADE2-3339E1BE4AD3}"/>
                </a:ext>
              </a:extLst>
            </p:cNvPr>
            <p:cNvSpPr/>
            <p:nvPr/>
          </p:nvSpPr>
          <p:spPr>
            <a:xfrm>
              <a:off x="7604968" y="3022671"/>
              <a:ext cx="46242" cy="46242"/>
            </a:xfrm>
            <a:custGeom>
              <a:avLst/>
              <a:gdLst>
                <a:gd name="connsiteX0" fmla="*/ 23102 w 46242"/>
                <a:gd name="connsiteY0" fmla="*/ 46127 h 46242"/>
                <a:gd name="connsiteX1" fmla="*/ -91 w 46242"/>
                <a:gd name="connsiteY1" fmla="*/ 23077 h 46242"/>
                <a:gd name="connsiteX2" fmla="*/ 22959 w 46242"/>
                <a:gd name="connsiteY2" fmla="*/ -115 h 46242"/>
                <a:gd name="connsiteX3" fmla="*/ 46151 w 46242"/>
                <a:gd name="connsiteY3" fmla="*/ 22934 h 46242"/>
                <a:gd name="connsiteX4" fmla="*/ 46151 w 46242"/>
                <a:gd name="connsiteY4" fmla="*/ 23006 h 46242"/>
                <a:gd name="connsiteX5" fmla="*/ 23102 w 46242"/>
                <a:gd name="connsiteY5" fmla="*/ 46127 h 46242"/>
                <a:gd name="connsiteX6" fmla="*/ 23102 w 46242"/>
                <a:gd name="connsiteY6" fmla="*/ 10693 h 46242"/>
                <a:gd name="connsiteX7" fmla="*/ 10646 w 46242"/>
                <a:gd name="connsiteY7" fmla="*/ 23006 h 46242"/>
                <a:gd name="connsiteX8" fmla="*/ 22959 w 46242"/>
                <a:gd name="connsiteY8" fmla="*/ 35461 h 46242"/>
                <a:gd name="connsiteX9" fmla="*/ 35414 w 46242"/>
                <a:gd name="connsiteY9" fmla="*/ 23149 h 46242"/>
                <a:gd name="connsiteX10" fmla="*/ 35414 w 46242"/>
                <a:gd name="connsiteY10" fmla="*/ 23006 h 46242"/>
                <a:gd name="connsiteX11" fmla="*/ 23102 w 46242"/>
                <a:gd name="connsiteY11" fmla="*/ 10837 h 4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42" h="46242">
                  <a:moveTo>
                    <a:pt x="23102" y="46127"/>
                  </a:moveTo>
                  <a:cubicBezTo>
                    <a:pt x="10331" y="46170"/>
                    <a:pt x="-48" y="35848"/>
                    <a:pt x="-91" y="23077"/>
                  </a:cubicBezTo>
                  <a:cubicBezTo>
                    <a:pt x="-134" y="10307"/>
                    <a:pt x="10188" y="-73"/>
                    <a:pt x="22959" y="-115"/>
                  </a:cubicBezTo>
                  <a:cubicBezTo>
                    <a:pt x="35729" y="-151"/>
                    <a:pt x="46108" y="10164"/>
                    <a:pt x="46151" y="22934"/>
                  </a:cubicBezTo>
                  <a:cubicBezTo>
                    <a:pt x="46151" y="22956"/>
                    <a:pt x="46151" y="22984"/>
                    <a:pt x="46151" y="23006"/>
                  </a:cubicBezTo>
                  <a:cubicBezTo>
                    <a:pt x="46151" y="35747"/>
                    <a:pt x="35843" y="46084"/>
                    <a:pt x="23102" y="46127"/>
                  </a:cubicBezTo>
                  <a:close/>
                  <a:moveTo>
                    <a:pt x="23102" y="10693"/>
                  </a:moveTo>
                  <a:cubicBezTo>
                    <a:pt x="16266" y="10651"/>
                    <a:pt x="10689" y="16170"/>
                    <a:pt x="10646" y="23006"/>
                  </a:cubicBezTo>
                  <a:cubicBezTo>
                    <a:pt x="10610" y="29842"/>
                    <a:pt x="16122" y="35418"/>
                    <a:pt x="22959" y="35461"/>
                  </a:cubicBezTo>
                  <a:cubicBezTo>
                    <a:pt x="29795" y="35497"/>
                    <a:pt x="35371" y="29985"/>
                    <a:pt x="35414" y="23149"/>
                  </a:cubicBezTo>
                  <a:cubicBezTo>
                    <a:pt x="35414" y="23099"/>
                    <a:pt x="35414" y="23056"/>
                    <a:pt x="35414" y="23006"/>
                  </a:cubicBezTo>
                  <a:cubicBezTo>
                    <a:pt x="35299" y="16277"/>
                    <a:pt x="29830" y="10873"/>
                    <a:pt x="23102" y="10837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7791DAE6-513D-B49D-4C47-0D4A4C3D520D}"/>
                </a:ext>
              </a:extLst>
            </p:cNvPr>
            <p:cNvSpPr/>
            <p:nvPr/>
          </p:nvSpPr>
          <p:spPr>
            <a:xfrm>
              <a:off x="7565312" y="3077431"/>
              <a:ext cx="74302" cy="74302"/>
            </a:xfrm>
            <a:custGeom>
              <a:avLst/>
              <a:gdLst>
                <a:gd name="connsiteX0" fmla="*/ 36989 w 74302"/>
                <a:gd name="connsiteY0" fmla="*/ 74187 h 74302"/>
                <a:gd name="connsiteX1" fmla="*/ -91 w 74302"/>
                <a:gd name="connsiteY1" fmla="*/ 36964 h 74302"/>
                <a:gd name="connsiteX2" fmla="*/ 37132 w 74302"/>
                <a:gd name="connsiteY2" fmla="*/ -115 h 74302"/>
                <a:gd name="connsiteX3" fmla="*/ 74212 w 74302"/>
                <a:gd name="connsiteY3" fmla="*/ 37036 h 74302"/>
                <a:gd name="connsiteX4" fmla="*/ 36989 w 74302"/>
                <a:gd name="connsiteY4" fmla="*/ 74187 h 74302"/>
                <a:gd name="connsiteX5" fmla="*/ 36989 w 74302"/>
                <a:gd name="connsiteY5" fmla="*/ 10622 h 74302"/>
                <a:gd name="connsiteX6" fmla="*/ 10646 w 74302"/>
                <a:gd name="connsiteY6" fmla="*/ 37108 h 74302"/>
                <a:gd name="connsiteX7" fmla="*/ 37132 w 74302"/>
                <a:gd name="connsiteY7" fmla="*/ 63450 h 74302"/>
                <a:gd name="connsiteX8" fmla="*/ 63474 w 74302"/>
                <a:gd name="connsiteY8" fmla="*/ 37036 h 74302"/>
                <a:gd name="connsiteX9" fmla="*/ 37060 w 74302"/>
                <a:gd name="connsiteY9" fmla="*/ 10622 h 74302"/>
                <a:gd name="connsiteX10" fmla="*/ 36989 w 74302"/>
                <a:gd name="connsiteY10" fmla="*/ 10622 h 7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02" h="74302">
                  <a:moveTo>
                    <a:pt x="36989" y="74187"/>
                  </a:moveTo>
                  <a:cubicBezTo>
                    <a:pt x="16473" y="74144"/>
                    <a:pt x="-134" y="57480"/>
                    <a:pt x="-91" y="36964"/>
                  </a:cubicBezTo>
                  <a:cubicBezTo>
                    <a:pt x="-48" y="16449"/>
                    <a:pt x="16616" y="-151"/>
                    <a:pt x="37132" y="-115"/>
                  </a:cubicBezTo>
                  <a:cubicBezTo>
                    <a:pt x="57619" y="-72"/>
                    <a:pt x="74212" y="16549"/>
                    <a:pt x="74212" y="37036"/>
                  </a:cubicBezTo>
                  <a:cubicBezTo>
                    <a:pt x="74169" y="57566"/>
                    <a:pt x="57519" y="74187"/>
                    <a:pt x="36989" y="74187"/>
                  </a:cubicBezTo>
                  <a:close/>
                  <a:moveTo>
                    <a:pt x="36989" y="10622"/>
                  </a:moveTo>
                  <a:cubicBezTo>
                    <a:pt x="22400" y="10665"/>
                    <a:pt x="10603" y="22519"/>
                    <a:pt x="10646" y="37108"/>
                  </a:cubicBezTo>
                  <a:cubicBezTo>
                    <a:pt x="10689" y="51696"/>
                    <a:pt x="22543" y="63493"/>
                    <a:pt x="37132" y="63450"/>
                  </a:cubicBezTo>
                  <a:cubicBezTo>
                    <a:pt x="51692" y="63407"/>
                    <a:pt x="63474" y="51596"/>
                    <a:pt x="63474" y="37036"/>
                  </a:cubicBezTo>
                  <a:cubicBezTo>
                    <a:pt x="63474" y="22448"/>
                    <a:pt x="51649" y="10622"/>
                    <a:pt x="37060" y="10622"/>
                  </a:cubicBezTo>
                  <a:cubicBezTo>
                    <a:pt x="37039" y="10622"/>
                    <a:pt x="37010" y="10622"/>
                    <a:pt x="36989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5A742D8-405A-5EDD-3BF9-1B2431C136FF}"/>
              </a:ext>
            </a:extLst>
          </p:cNvPr>
          <p:cNvGrpSpPr/>
          <p:nvPr/>
        </p:nvGrpSpPr>
        <p:grpSpPr>
          <a:xfrm>
            <a:off x="14626589" y="0"/>
            <a:ext cx="5573620" cy="13716000"/>
            <a:chOff x="14626589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4279C87-5462-8326-28AC-6F942BC90251}"/>
                </a:ext>
              </a:extLst>
            </p:cNvPr>
            <p:cNvSpPr/>
            <p:nvPr/>
          </p:nvSpPr>
          <p:spPr>
            <a:xfrm>
              <a:off x="14626589" y="0"/>
              <a:ext cx="4875530" cy="137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E7F54B90-39A3-9A98-ABD3-AE147C5AB3A2}"/>
                </a:ext>
              </a:extLst>
            </p:cNvPr>
            <p:cNvSpPr/>
            <p:nvPr/>
          </p:nvSpPr>
          <p:spPr>
            <a:xfrm rot="5400000">
              <a:off x="18914352" y="10838193"/>
              <a:ext cx="1873623" cy="69809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555C1B52-6C83-2695-C4C2-B708F5B35990}"/>
              </a:ext>
            </a:extLst>
          </p:cNvPr>
          <p:cNvSpPr txBox="1"/>
          <p:nvPr/>
        </p:nvSpPr>
        <p:spPr>
          <a:xfrm>
            <a:off x="16184147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47" name="!!Main_Title">
            <a:extLst>
              <a:ext uri="{FF2B5EF4-FFF2-40B4-BE49-F238E27FC236}">
                <a16:creationId xmlns:a16="http://schemas.microsoft.com/office/drawing/2014/main" id="{A1C9E36C-C408-10AB-3540-1ACCDD790099}"/>
              </a:ext>
            </a:extLst>
          </p:cNvPr>
          <p:cNvSpPr txBox="1"/>
          <p:nvPr/>
        </p:nvSpPr>
        <p:spPr>
          <a:xfrm>
            <a:off x="14626589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PROTOTYPING</a:t>
            </a:r>
          </a:p>
        </p:txBody>
      </p:sp>
      <p:sp>
        <p:nvSpPr>
          <p:cNvPr id="48" name="!!BodyText1">
            <a:extLst>
              <a:ext uri="{FF2B5EF4-FFF2-40B4-BE49-F238E27FC236}">
                <a16:creationId xmlns:a16="http://schemas.microsoft.com/office/drawing/2014/main" id="{9D772C9B-B21F-5758-A011-C54AE5308276}"/>
              </a:ext>
            </a:extLst>
          </p:cNvPr>
          <p:cNvSpPr txBox="1"/>
          <p:nvPr/>
        </p:nvSpPr>
        <p:spPr>
          <a:xfrm>
            <a:off x="15196819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Xây dựng phiên bản thử nghiệm đơn giản của sản phẩm hoặc giải pháp để kiểm nghiệm tính khả thi.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2" name="!!Main_Title">
            <a:extLst>
              <a:ext uri="{FF2B5EF4-FFF2-40B4-BE49-F238E27FC236}">
                <a16:creationId xmlns:a16="http://schemas.microsoft.com/office/drawing/2014/main" id="{D9A652E9-3A4E-EB5A-B072-21BA087A0AD5}"/>
              </a:ext>
            </a:extLst>
          </p:cNvPr>
          <p:cNvSpPr txBox="1"/>
          <p:nvPr/>
        </p:nvSpPr>
        <p:spPr>
          <a:xfrm>
            <a:off x="14626589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Tạo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Mẫu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nhanh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0A1D9078-6593-100E-F968-1A95DE60C7B4}"/>
              </a:ext>
            </a:extLst>
          </p:cNvPr>
          <p:cNvGrpSpPr>
            <a:grpSpLocks noChangeAspect="1"/>
          </p:cNvGrpSpPr>
          <p:nvPr/>
        </p:nvGrpSpPr>
        <p:grpSpPr>
          <a:xfrm>
            <a:off x="16556441" y="1350549"/>
            <a:ext cx="1267102" cy="1069018"/>
            <a:chOff x="3579611" y="3960697"/>
            <a:chExt cx="554736" cy="468016"/>
          </a:xfrm>
          <a:solidFill>
            <a:schemeClr val="bg2"/>
          </a:solidFill>
        </p:grpSpPr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D61AD88-753C-EB97-59C4-24734CC1874F}"/>
                </a:ext>
              </a:extLst>
            </p:cNvPr>
            <p:cNvSpPr/>
            <p:nvPr/>
          </p:nvSpPr>
          <p:spPr>
            <a:xfrm>
              <a:off x="3579611" y="3960697"/>
              <a:ext cx="554736" cy="380195"/>
            </a:xfrm>
            <a:custGeom>
              <a:avLst/>
              <a:gdLst>
                <a:gd name="connsiteX0" fmla="*/ 422090 w 554736"/>
                <a:gd name="connsiteY0" fmla="*/ 379872 h 380195"/>
                <a:gd name="connsiteX1" fmla="*/ 387514 w 554736"/>
                <a:gd name="connsiteY1" fmla="*/ 379872 h 380195"/>
                <a:gd name="connsiteX2" fmla="*/ 380370 w 554736"/>
                <a:gd name="connsiteY2" fmla="*/ 372728 h 380195"/>
                <a:gd name="connsiteX3" fmla="*/ 387514 w 554736"/>
                <a:gd name="connsiteY3" fmla="*/ 365584 h 380195"/>
                <a:gd name="connsiteX4" fmla="*/ 387514 w 554736"/>
                <a:gd name="connsiteY4" fmla="*/ 365584 h 380195"/>
                <a:gd name="connsiteX5" fmla="*/ 421899 w 554736"/>
                <a:gd name="connsiteY5" fmla="*/ 365584 h 380195"/>
                <a:gd name="connsiteX6" fmla="*/ 540828 w 554736"/>
                <a:gd name="connsiteY6" fmla="*/ 246579 h 380195"/>
                <a:gd name="connsiteX7" fmla="*/ 441425 w 554736"/>
                <a:gd name="connsiteY7" fmla="*/ 129269 h 380195"/>
                <a:gd name="connsiteX8" fmla="*/ 435806 w 554736"/>
                <a:gd name="connsiteY8" fmla="*/ 124411 h 380195"/>
                <a:gd name="connsiteX9" fmla="*/ 235381 w 554736"/>
                <a:gd name="connsiteY9" fmla="*/ 21951 h 380195"/>
                <a:gd name="connsiteX10" fmla="*/ 126434 w 554736"/>
                <a:gd name="connsiteY10" fmla="*/ 153653 h 380195"/>
                <a:gd name="connsiteX11" fmla="*/ 119099 w 554736"/>
                <a:gd name="connsiteY11" fmla="*/ 159844 h 380195"/>
                <a:gd name="connsiteX12" fmla="*/ 115194 w 554736"/>
                <a:gd name="connsiteY12" fmla="*/ 159844 h 380195"/>
                <a:gd name="connsiteX13" fmla="*/ 11857 w 554736"/>
                <a:gd name="connsiteY13" fmla="*/ 257009 h 380195"/>
                <a:gd name="connsiteX14" fmla="*/ 109013 w 554736"/>
                <a:gd name="connsiteY14" fmla="*/ 360346 h 380195"/>
                <a:gd name="connsiteX15" fmla="*/ 115194 w 554736"/>
                <a:gd name="connsiteY15" fmla="*/ 360346 h 380195"/>
                <a:gd name="connsiteX16" fmla="*/ 159581 w 554736"/>
                <a:gd name="connsiteY16" fmla="*/ 361012 h 380195"/>
                <a:gd name="connsiteX17" fmla="*/ 166724 w 554736"/>
                <a:gd name="connsiteY17" fmla="*/ 368156 h 380195"/>
                <a:gd name="connsiteX18" fmla="*/ 159581 w 554736"/>
                <a:gd name="connsiteY18" fmla="*/ 375300 h 380195"/>
                <a:gd name="connsiteX19" fmla="*/ 115480 w 554736"/>
                <a:gd name="connsiteY19" fmla="*/ 374633 h 380195"/>
                <a:gd name="connsiteX20" fmla="*/ -58 w 554736"/>
                <a:gd name="connsiteY20" fmla="*/ 261095 h 380195"/>
                <a:gd name="connsiteX21" fmla="*/ 113480 w 554736"/>
                <a:gd name="connsiteY21" fmla="*/ 145557 h 380195"/>
                <a:gd name="connsiteX22" fmla="*/ 312295 w 554736"/>
                <a:gd name="connsiteY22" fmla="*/ 2120 h 380195"/>
                <a:gd name="connsiteX23" fmla="*/ 448283 w 554736"/>
                <a:gd name="connsiteY23" fmla="*/ 116124 h 380195"/>
                <a:gd name="connsiteX24" fmla="*/ 551887 w 554736"/>
                <a:gd name="connsiteY24" fmla="*/ 273706 h 380195"/>
                <a:gd name="connsiteX25" fmla="*/ 422185 w 554736"/>
                <a:gd name="connsiteY25" fmla="*/ 380062 h 38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54736" h="380195">
                  <a:moveTo>
                    <a:pt x="422090" y="379872"/>
                  </a:moveTo>
                  <a:lnTo>
                    <a:pt x="387514" y="379872"/>
                  </a:lnTo>
                  <a:cubicBezTo>
                    <a:pt x="383571" y="379872"/>
                    <a:pt x="380370" y="376671"/>
                    <a:pt x="380370" y="372728"/>
                  </a:cubicBezTo>
                  <a:cubicBezTo>
                    <a:pt x="380370" y="368785"/>
                    <a:pt x="383571" y="365584"/>
                    <a:pt x="387514" y="365584"/>
                  </a:cubicBezTo>
                  <a:lnTo>
                    <a:pt x="387514" y="365584"/>
                  </a:lnTo>
                  <a:lnTo>
                    <a:pt x="421899" y="365584"/>
                  </a:lnTo>
                  <a:cubicBezTo>
                    <a:pt x="487603" y="365565"/>
                    <a:pt x="540848" y="312282"/>
                    <a:pt x="540828" y="246579"/>
                  </a:cubicBezTo>
                  <a:cubicBezTo>
                    <a:pt x="540819" y="188438"/>
                    <a:pt x="498775" y="138832"/>
                    <a:pt x="441425" y="129269"/>
                  </a:cubicBezTo>
                  <a:cubicBezTo>
                    <a:pt x="438806" y="128783"/>
                    <a:pt x="436663" y="126926"/>
                    <a:pt x="435806" y="124411"/>
                  </a:cubicBezTo>
                  <a:cubicBezTo>
                    <a:pt x="408755" y="40772"/>
                    <a:pt x="319020" y="-5100"/>
                    <a:pt x="235381" y="21951"/>
                  </a:cubicBezTo>
                  <a:cubicBezTo>
                    <a:pt x="176573" y="40972"/>
                    <a:pt x="134101" y="92322"/>
                    <a:pt x="126434" y="153653"/>
                  </a:cubicBezTo>
                  <a:cubicBezTo>
                    <a:pt x="125986" y="157320"/>
                    <a:pt x="122786" y="160025"/>
                    <a:pt x="119099" y="159844"/>
                  </a:cubicBezTo>
                  <a:lnTo>
                    <a:pt x="115194" y="159844"/>
                  </a:lnTo>
                  <a:cubicBezTo>
                    <a:pt x="59825" y="158139"/>
                    <a:pt x="13563" y="201640"/>
                    <a:pt x="11857" y="257009"/>
                  </a:cubicBezTo>
                  <a:cubicBezTo>
                    <a:pt x="10143" y="312368"/>
                    <a:pt x="53644" y="358640"/>
                    <a:pt x="109013" y="360346"/>
                  </a:cubicBezTo>
                  <a:cubicBezTo>
                    <a:pt x="111070" y="360412"/>
                    <a:pt x="113137" y="360412"/>
                    <a:pt x="115194" y="360346"/>
                  </a:cubicBezTo>
                  <a:cubicBezTo>
                    <a:pt x="122814" y="360346"/>
                    <a:pt x="138816" y="360346"/>
                    <a:pt x="159581" y="361012"/>
                  </a:cubicBezTo>
                  <a:cubicBezTo>
                    <a:pt x="163524" y="361012"/>
                    <a:pt x="166724" y="364213"/>
                    <a:pt x="166724" y="368156"/>
                  </a:cubicBezTo>
                  <a:cubicBezTo>
                    <a:pt x="166724" y="372099"/>
                    <a:pt x="163524" y="375300"/>
                    <a:pt x="159581" y="375300"/>
                  </a:cubicBezTo>
                  <a:cubicBezTo>
                    <a:pt x="138912" y="375300"/>
                    <a:pt x="123100" y="374633"/>
                    <a:pt x="115480" y="374633"/>
                  </a:cubicBezTo>
                  <a:cubicBezTo>
                    <a:pt x="52224" y="375185"/>
                    <a:pt x="494" y="324351"/>
                    <a:pt x="-58" y="261095"/>
                  </a:cubicBezTo>
                  <a:cubicBezTo>
                    <a:pt x="-611" y="197839"/>
                    <a:pt x="50224" y="146109"/>
                    <a:pt x="113480" y="145557"/>
                  </a:cubicBezTo>
                  <a:cubicBezTo>
                    <a:pt x="128767" y="51040"/>
                    <a:pt x="217788" y="-13177"/>
                    <a:pt x="312295" y="2120"/>
                  </a:cubicBezTo>
                  <a:cubicBezTo>
                    <a:pt x="375112" y="12283"/>
                    <a:pt x="427319" y="56041"/>
                    <a:pt x="448283" y="116124"/>
                  </a:cubicBezTo>
                  <a:cubicBezTo>
                    <a:pt x="520407" y="131031"/>
                    <a:pt x="566794" y="201583"/>
                    <a:pt x="551887" y="273706"/>
                  </a:cubicBezTo>
                  <a:cubicBezTo>
                    <a:pt x="539152" y="335314"/>
                    <a:pt x="485098" y="379643"/>
                    <a:pt x="422185" y="3800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DFD6E05-B9FC-35FD-4503-86EFEE63DC48}"/>
                </a:ext>
              </a:extLst>
            </p:cNvPr>
            <p:cNvSpPr/>
            <p:nvPr/>
          </p:nvSpPr>
          <p:spPr>
            <a:xfrm>
              <a:off x="3712204" y="4144392"/>
              <a:ext cx="291086" cy="284321"/>
            </a:xfrm>
            <a:custGeom>
              <a:avLst/>
              <a:gdLst>
                <a:gd name="connsiteX0" fmla="*/ 220632 w 291086"/>
                <a:gd name="connsiteY0" fmla="*/ 284188 h 284321"/>
                <a:gd name="connsiteX1" fmla="*/ 213488 w 291086"/>
                <a:gd name="connsiteY1" fmla="*/ 277044 h 284321"/>
                <a:gd name="connsiteX2" fmla="*/ 213488 w 291086"/>
                <a:gd name="connsiteY2" fmla="*/ 156839 h 284321"/>
                <a:gd name="connsiteX3" fmla="*/ 220632 w 291086"/>
                <a:gd name="connsiteY3" fmla="*/ 149695 h 284321"/>
                <a:gd name="connsiteX4" fmla="*/ 267304 w 291086"/>
                <a:gd name="connsiteY4" fmla="*/ 149695 h 284321"/>
                <a:gd name="connsiteX5" fmla="*/ 145479 w 291086"/>
                <a:gd name="connsiteY5" fmla="*/ 17583 h 284321"/>
                <a:gd name="connsiteX6" fmla="*/ 23654 w 291086"/>
                <a:gd name="connsiteY6" fmla="*/ 149504 h 284321"/>
                <a:gd name="connsiteX7" fmla="*/ 70327 w 291086"/>
                <a:gd name="connsiteY7" fmla="*/ 149504 h 284321"/>
                <a:gd name="connsiteX8" fmla="*/ 77471 w 291086"/>
                <a:gd name="connsiteY8" fmla="*/ 156458 h 284321"/>
                <a:gd name="connsiteX9" fmla="*/ 77471 w 291086"/>
                <a:gd name="connsiteY9" fmla="*/ 156648 h 284321"/>
                <a:gd name="connsiteX10" fmla="*/ 77471 w 291086"/>
                <a:gd name="connsiteY10" fmla="*/ 276854 h 284321"/>
                <a:gd name="connsiteX11" fmla="*/ 70327 w 291086"/>
                <a:gd name="connsiteY11" fmla="*/ 283997 h 284321"/>
                <a:gd name="connsiteX12" fmla="*/ 63183 w 291086"/>
                <a:gd name="connsiteY12" fmla="*/ 276854 h 284321"/>
                <a:gd name="connsiteX13" fmla="*/ 63183 w 291086"/>
                <a:gd name="connsiteY13" fmla="*/ 163982 h 284321"/>
                <a:gd name="connsiteX14" fmla="*/ 7081 w 291086"/>
                <a:gd name="connsiteY14" fmla="*/ 163982 h 284321"/>
                <a:gd name="connsiteX15" fmla="*/ -63 w 291086"/>
                <a:gd name="connsiteY15" fmla="*/ 156839 h 284321"/>
                <a:gd name="connsiteX16" fmla="*/ 1842 w 291086"/>
                <a:gd name="connsiteY16" fmla="*/ 151981 h 284321"/>
                <a:gd name="connsiteX17" fmla="*/ 140431 w 291086"/>
                <a:gd name="connsiteY17" fmla="*/ 2153 h 284321"/>
                <a:gd name="connsiteX18" fmla="*/ 145670 w 291086"/>
                <a:gd name="connsiteY18" fmla="*/ -133 h 284321"/>
                <a:gd name="connsiteX19" fmla="*/ 145670 w 291086"/>
                <a:gd name="connsiteY19" fmla="*/ -133 h 284321"/>
                <a:gd name="connsiteX20" fmla="*/ 150908 w 291086"/>
                <a:gd name="connsiteY20" fmla="*/ 2153 h 284321"/>
                <a:gd name="connsiteX21" fmla="*/ 289116 w 291086"/>
                <a:gd name="connsiteY21" fmla="*/ 151981 h 284321"/>
                <a:gd name="connsiteX22" fmla="*/ 288735 w 291086"/>
                <a:gd name="connsiteY22" fmla="*/ 162077 h 284321"/>
                <a:gd name="connsiteX23" fmla="*/ 283877 w 291086"/>
                <a:gd name="connsiteY23" fmla="*/ 163982 h 284321"/>
                <a:gd name="connsiteX24" fmla="*/ 227966 w 291086"/>
                <a:gd name="connsiteY24" fmla="*/ 163982 h 284321"/>
                <a:gd name="connsiteX25" fmla="*/ 227966 w 291086"/>
                <a:gd name="connsiteY25" fmla="*/ 277044 h 284321"/>
                <a:gd name="connsiteX26" fmla="*/ 220822 w 291086"/>
                <a:gd name="connsiteY26" fmla="*/ 284188 h 284321"/>
                <a:gd name="connsiteX27" fmla="*/ 220632 w 291086"/>
                <a:gd name="connsiteY27" fmla="*/ 284188 h 28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1086" h="284321">
                  <a:moveTo>
                    <a:pt x="220632" y="284188"/>
                  </a:moveTo>
                  <a:cubicBezTo>
                    <a:pt x="216707" y="284140"/>
                    <a:pt x="213535" y="280968"/>
                    <a:pt x="213488" y="277044"/>
                  </a:cubicBezTo>
                  <a:lnTo>
                    <a:pt x="213488" y="156839"/>
                  </a:lnTo>
                  <a:cubicBezTo>
                    <a:pt x="213488" y="152895"/>
                    <a:pt x="216688" y="149695"/>
                    <a:pt x="220632" y="149695"/>
                  </a:cubicBezTo>
                  <a:lnTo>
                    <a:pt x="267304" y="149695"/>
                  </a:lnTo>
                  <a:lnTo>
                    <a:pt x="145479" y="17583"/>
                  </a:lnTo>
                  <a:lnTo>
                    <a:pt x="23654" y="149504"/>
                  </a:lnTo>
                  <a:lnTo>
                    <a:pt x="70327" y="149504"/>
                  </a:lnTo>
                  <a:cubicBezTo>
                    <a:pt x="74223" y="149447"/>
                    <a:pt x="77414" y="152562"/>
                    <a:pt x="77471" y="156458"/>
                  </a:cubicBezTo>
                  <a:cubicBezTo>
                    <a:pt x="77471" y="156524"/>
                    <a:pt x="77471" y="156582"/>
                    <a:pt x="77471" y="156648"/>
                  </a:cubicBezTo>
                  <a:lnTo>
                    <a:pt x="77471" y="276854"/>
                  </a:lnTo>
                  <a:cubicBezTo>
                    <a:pt x="77471" y="280797"/>
                    <a:pt x="74270" y="283997"/>
                    <a:pt x="70327" y="283997"/>
                  </a:cubicBezTo>
                  <a:cubicBezTo>
                    <a:pt x="66384" y="283997"/>
                    <a:pt x="63183" y="280797"/>
                    <a:pt x="63183" y="276854"/>
                  </a:cubicBezTo>
                  <a:lnTo>
                    <a:pt x="63183" y="163982"/>
                  </a:lnTo>
                  <a:lnTo>
                    <a:pt x="7081" y="163982"/>
                  </a:lnTo>
                  <a:cubicBezTo>
                    <a:pt x="3138" y="163982"/>
                    <a:pt x="-63" y="160782"/>
                    <a:pt x="-63" y="156839"/>
                  </a:cubicBezTo>
                  <a:cubicBezTo>
                    <a:pt x="-63" y="155038"/>
                    <a:pt x="614" y="153305"/>
                    <a:pt x="1842" y="151981"/>
                  </a:cubicBezTo>
                  <a:lnTo>
                    <a:pt x="140431" y="2153"/>
                  </a:lnTo>
                  <a:cubicBezTo>
                    <a:pt x="141793" y="705"/>
                    <a:pt x="143689" y="-124"/>
                    <a:pt x="145670" y="-133"/>
                  </a:cubicBezTo>
                  <a:lnTo>
                    <a:pt x="145670" y="-133"/>
                  </a:lnTo>
                  <a:cubicBezTo>
                    <a:pt x="147651" y="-124"/>
                    <a:pt x="149546" y="705"/>
                    <a:pt x="150908" y="2153"/>
                  </a:cubicBezTo>
                  <a:lnTo>
                    <a:pt x="289116" y="151981"/>
                  </a:lnTo>
                  <a:cubicBezTo>
                    <a:pt x="291802" y="154876"/>
                    <a:pt x="291631" y="159391"/>
                    <a:pt x="288735" y="162077"/>
                  </a:cubicBezTo>
                  <a:cubicBezTo>
                    <a:pt x="287411" y="163306"/>
                    <a:pt x="285678" y="163982"/>
                    <a:pt x="283877" y="163982"/>
                  </a:cubicBezTo>
                  <a:lnTo>
                    <a:pt x="227966" y="163982"/>
                  </a:lnTo>
                  <a:lnTo>
                    <a:pt x="227966" y="277044"/>
                  </a:lnTo>
                  <a:cubicBezTo>
                    <a:pt x="227966" y="280987"/>
                    <a:pt x="224765" y="284188"/>
                    <a:pt x="220822" y="284188"/>
                  </a:cubicBezTo>
                  <a:cubicBezTo>
                    <a:pt x="220765" y="284188"/>
                    <a:pt x="220698" y="284188"/>
                    <a:pt x="220632" y="284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F246446-9780-D5F5-A19F-2CCFD0F7FF45}"/>
              </a:ext>
            </a:extLst>
          </p:cNvPr>
          <p:cNvGrpSpPr/>
          <p:nvPr/>
        </p:nvGrpSpPr>
        <p:grpSpPr>
          <a:xfrm>
            <a:off x="9751060" y="0"/>
            <a:ext cx="5573620" cy="13716000"/>
            <a:chOff x="975106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85077F1-6CF3-EE99-3565-90C32E05C874}"/>
                </a:ext>
              </a:extLst>
            </p:cNvPr>
            <p:cNvSpPr/>
            <p:nvPr/>
          </p:nvSpPr>
          <p:spPr>
            <a:xfrm>
              <a:off x="9751060" y="0"/>
              <a:ext cx="4875530" cy="137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129CA674-E929-0CEA-6BA4-8F415D4C7117}"/>
                </a:ext>
              </a:extLst>
            </p:cNvPr>
            <p:cNvSpPr/>
            <p:nvPr/>
          </p:nvSpPr>
          <p:spPr>
            <a:xfrm rot="5400000">
              <a:off x="14038823" y="10838193"/>
              <a:ext cx="1873623" cy="6980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AC8809D-6237-01C1-432D-BF37666DE0E5}"/>
              </a:ext>
            </a:extLst>
          </p:cNvPr>
          <p:cNvSpPr txBox="1"/>
          <p:nvPr/>
        </p:nvSpPr>
        <p:spPr>
          <a:xfrm>
            <a:off x="1130861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40" name="!!Main_Title">
            <a:extLst>
              <a:ext uri="{FF2B5EF4-FFF2-40B4-BE49-F238E27FC236}">
                <a16:creationId xmlns:a16="http://schemas.microsoft.com/office/drawing/2014/main" id="{0B88DB05-13A6-9CF1-FB04-C747551083AF}"/>
              </a:ext>
            </a:extLst>
          </p:cNvPr>
          <p:cNvSpPr txBox="1"/>
          <p:nvPr/>
        </p:nvSpPr>
        <p:spPr>
          <a:xfrm>
            <a:off x="975106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IDEATE</a:t>
            </a:r>
          </a:p>
        </p:txBody>
      </p:sp>
      <p:sp>
        <p:nvSpPr>
          <p:cNvPr id="41" name="!!BodyText1">
            <a:extLst>
              <a:ext uri="{FF2B5EF4-FFF2-40B4-BE49-F238E27FC236}">
                <a16:creationId xmlns:a16="http://schemas.microsoft.com/office/drawing/2014/main" id="{995A168B-715F-18A6-8DD6-7806A3612A08}"/>
              </a:ext>
            </a:extLst>
          </p:cNvPr>
          <p:cNvSpPr txBox="1"/>
          <p:nvPr/>
        </p:nvSpPr>
        <p:spPr>
          <a:xfrm>
            <a:off x="10321290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Đưa ra nhiều ý tưởng giải pháp, không giới hạn hay đánh giá vội, khuyến khích tư duy đột phá.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3" name="!!Main_Title">
            <a:extLst>
              <a:ext uri="{FF2B5EF4-FFF2-40B4-BE49-F238E27FC236}">
                <a16:creationId xmlns:a16="http://schemas.microsoft.com/office/drawing/2014/main" id="{1BEF9E81-9D9C-A796-F269-FADB6CFA0040}"/>
              </a:ext>
            </a:extLst>
          </p:cNvPr>
          <p:cNvSpPr txBox="1"/>
          <p:nvPr/>
        </p:nvSpPr>
        <p:spPr>
          <a:xfrm>
            <a:off x="975106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Tạo 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Ý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tưởng 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S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áng tạo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4EB2E9D1-F549-B562-4499-ECF3F4BEF7E9}"/>
              </a:ext>
            </a:extLst>
          </p:cNvPr>
          <p:cNvGrpSpPr>
            <a:grpSpLocks noChangeAspect="1"/>
          </p:cNvGrpSpPr>
          <p:nvPr/>
        </p:nvGrpSpPr>
        <p:grpSpPr>
          <a:xfrm>
            <a:off x="11639032" y="1190627"/>
            <a:ext cx="1267102" cy="1388862"/>
            <a:chOff x="8059734" y="3675290"/>
            <a:chExt cx="375451" cy="411529"/>
          </a:xfrm>
          <a:solidFill>
            <a:schemeClr val="bg2"/>
          </a:solidFill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61C089AB-07F6-DD62-FA37-E5B543FA2F5E}"/>
                </a:ext>
              </a:extLst>
            </p:cNvPr>
            <p:cNvSpPr/>
            <p:nvPr/>
          </p:nvSpPr>
          <p:spPr>
            <a:xfrm>
              <a:off x="8130736" y="3748949"/>
              <a:ext cx="231663" cy="275378"/>
            </a:xfrm>
            <a:custGeom>
              <a:avLst/>
              <a:gdLst>
                <a:gd name="connsiteX0" fmla="*/ 116096 w 231663"/>
                <a:gd name="connsiteY0" fmla="*/ -115 h 275378"/>
                <a:gd name="connsiteX1" fmla="*/ 115237 w 231663"/>
                <a:gd name="connsiteY1" fmla="*/ -115 h 275378"/>
                <a:gd name="connsiteX2" fmla="*/ -90 w 231663"/>
                <a:gd name="connsiteY2" fmla="*/ 116199 h 275378"/>
                <a:gd name="connsiteX3" fmla="*/ 23682 w 231663"/>
                <a:gd name="connsiteY3" fmla="*/ 186000 h 275378"/>
                <a:gd name="connsiteX4" fmla="*/ 57684 w 231663"/>
                <a:gd name="connsiteY4" fmla="*/ 269895 h 275378"/>
                <a:gd name="connsiteX5" fmla="*/ 63053 w 231663"/>
                <a:gd name="connsiteY5" fmla="*/ 275263 h 275378"/>
                <a:gd name="connsiteX6" fmla="*/ 168351 w 231663"/>
                <a:gd name="connsiteY6" fmla="*/ 275263 h 275378"/>
                <a:gd name="connsiteX7" fmla="*/ 173720 w 231663"/>
                <a:gd name="connsiteY7" fmla="*/ 269895 h 275378"/>
                <a:gd name="connsiteX8" fmla="*/ 207722 w 231663"/>
                <a:gd name="connsiteY8" fmla="*/ 186000 h 275378"/>
                <a:gd name="connsiteX9" fmla="*/ 186182 w 231663"/>
                <a:gd name="connsiteY9" fmla="*/ 23729 h 275378"/>
                <a:gd name="connsiteX10" fmla="*/ 116096 w 231663"/>
                <a:gd name="connsiteY10" fmla="*/ -115 h 275378"/>
                <a:gd name="connsiteX11" fmla="*/ 93762 w 231663"/>
                <a:gd name="connsiteY11" fmla="*/ 148633 h 275378"/>
                <a:gd name="connsiteX12" fmla="*/ 79445 w 231663"/>
                <a:gd name="connsiteY12" fmla="*/ 148633 h 275378"/>
                <a:gd name="connsiteX13" fmla="*/ 70433 w 231663"/>
                <a:gd name="connsiteY13" fmla="*/ 140487 h 275378"/>
                <a:gd name="connsiteX14" fmla="*/ 70426 w 231663"/>
                <a:gd name="connsiteY14" fmla="*/ 139972 h 275378"/>
                <a:gd name="connsiteX15" fmla="*/ 79946 w 231663"/>
                <a:gd name="connsiteY15" fmla="*/ 128304 h 275378"/>
                <a:gd name="connsiteX16" fmla="*/ 82452 w 231663"/>
                <a:gd name="connsiteY16" fmla="*/ 128304 h 275378"/>
                <a:gd name="connsiteX17" fmla="*/ 89610 w 231663"/>
                <a:gd name="connsiteY17" fmla="*/ 130380 h 275378"/>
                <a:gd name="connsiteX18" fmla="*/ 93762 w 231663"/>
                <a:gd name="connsiteY18" fmla="*/ 137896 h 275378"/>
                <a:gd name="connsiteX19" fmla="*/ 104499 w 231663"/>
                <a:gd name="connsiteY19" fmla="*/ 159371 h 275378"/>
                <a:gd name="connsiteX20" fmla="*/ 114950 w 231663"/>
                <a:gd name="connsiteY20" fmla="*/ 159371 h 275378"/>
                <a:gd name="connsiteX21" fmla="*/ 125401 w 231663"/>
                <a:gd name="connsiteY21" fmla="*/ 159371 h 275378"/>
                <a:gd name="connsiteX22" fmla="*/ 125401 w 231663"/>
                <a:gd name="connsiteY22" fmla="*/ 264741 h 275378"/>
                <a:gd name="connsiteX23" fmla="*/ 104499 w 231663"/>
                <a:gd name="connsiteY23" fmla="*/ 264741 h 275378"/>
                <a:gd name="connsiteX24" fmla="*/ 199060 w 231663"/>
                <a:gd name="connsiteY24" fmla="*/ 179557 h 275378"/>
                <a:gd name="connsiteX25" fmla="*/ 162911 w 231663"/>
                <a:gd name="connsiteY25" fmla="*/ 264669 h 275378"/>
                <a:gd name="connsiteX26" fmla="*/ 136712 w 231663"/>
                <a:gd name="connsiteY26" fmla="*/ 264669 h 275378"/>
                <a:gd name="connsiteX27" fmla="*/ 136712 w 231663"/>
                <a:gd name="connsiteY27" fmla="*/ 159371 h 275378"/>
                <a:gd name="connsiteX28" fmla="*/ 151028 w 231663"/>
                <a:gd name="connsiteY28" fmla="*/ 159371 h 275378"/>
                <a:gd name="connsiteX29" fmla="*/ 170355 w 231663"/>
                <a:gd name="connsiteY29" fmla="*/ 140616 h 275378"/>
                <a:gd name="connsiteX30" fmla="*/ 170355 w 231663"/>
                <a:gd name="connsiteY30" fmla="*/ 140545 h 275378"/>
                <a:gd name="connsiteX31" fmla="*/ 151458 w 231663"/>
                <a:gd name="connsiteY31" fmla="*/ 117781 h 275378"/>
                <a:gd name="connsiteX32" fmla="*/ 133920 w 231663"/>
                <a:gd name="connsiteY32" fmla="*/ 122005 h 275378"/>
                <a:gd name="connsiteX33" fmla="*/ 125759 w 231663"/>
                <a:gd name="connsiteY33" fmla="*/ 137824 h 275378"/>
                <a:gd name="connsiteX34" fmla="*/ 125759 w 231663"/>
                <a:gd name="connsiteY34" fmla="*/ 148991 h 275378"/>
                <a:gd name="connsiteX35" fmla="*/ 119675 w 231663"/>
                <a:gd name="connsiteY35" fmla="*/ 148991 h 275378"/>
                <a:gd name="connsiteX36" fmla="*/ 118100 w 231663"/>
                <a:gd name="connsiteY36" fmla="*/ 148991 h 275378"/>
                <a:gd name="connsiteX37" fmla="*/ 112517 w 231663"/>
                <a:gd name="connsiteY37" fmla="*/ 148991 h 275378"/>
                <a:gd name="connsiteX38" fmla="*/ 110942 w 231663"/>
                <a:gd name="connsiteY38" fmla="*/ 148991 h 275378"/>
                <a:gd name="connsiteX39" fmla="*/ 104857 w 231663"/>
                <a:gd name="connsiteY39" fmla="*/ 148991 h 275378"/>
                <a:gd name="connsiteX40" fmla="*/ 104857 w 231663"/>
                <a:gd name="connsiteY40" fmla="*/ 137323 h 275378"/>
                <a:gd name="connsiteX41" fmla="*/ 96625 w 231663"/>
                <a:gd name="connsiteY41" fmla="*/ 121575 h 275378"/>
                <a:gd name="connsiteX42" fmla="*/ 79016 w 231663"/>
                <a:gd name="connsiteY42" fmla="*/ 117352 h 275378"/>
                <a:gd name="connsiteX43" fmla="*/ 60118 w 231663"/>
                <a:gd name="connsiteY43" fmla="*/ 140115 h 275378"/>
                <a:gd name="connsiteX44" fmla="*/ 79445 w 231663"/>
                <a:gd name="connsiteY44" fmla="*/ 158941 h 275378"/>
                <a:gd name="connsiteX45" fmla="*/ 93762 w 231663"/>
                <a:gd name="connsiteY45" fmla="*/ 158941 h 275378"/>
                <a:gd name="connsiteX46" fmla="*/ 93762 w 231663"/>
                <a:gd name="connsiteY46" fmla="*/ 264741 h 275378"/>
                <a:gd name="connsiteX47" fmla="*/ 68135 w 231663"/>
                <a:gd name="connsiteY47" fmla="*/ 264741 h 275378"/>
                <a:gd name="connsiteX48" fmla="*/ 32344 w 231663"/>
                <a:gd name="connsiteY48" fmla="*/ 179629 h 275378"/>
                <a:gd name="connsiteX49" fmla="*/ 51406 w 231663"/>
                <a:gd name="connsiteY49" fmla="*/ 32147 h 275378"/>
                <a:gd name="connsiteX50" fmla="*/ 114807 w 231663"/>
                <a:gd name="connsiteY50" fmla="*/ 10264 h 275378"/>
                <a:gd name="connsiteX51" fmla="*/ 116525 w 231663"/>
                <a:gd name="connsiteY51" fmla="*/ 10264 h 275378"/>
                <a:gd name="connsiteX52" fmla="*/ 221315 w 231663"/>
                <a:gd name="connsiteY52" fmla="*/ 115641 h 275378"/>
                <a:gd name="connsiteX53" fmla="*/ 199418 w 231663"/>
                <a:gd name="connsiteY53" fmla="*/ 179557 h 275378"/>
                <a:gd name="connsiteX54" fmla="*/ 136712 w 231663"/>
                <a:gd name="connsiteY54" fmla="*/ 148633 h 275378"/>
                <a:gd name="connsiteX55" fmla="*/ 136712 w 231663"/>
                <a:gd name="connsiteY55" fmla="*/ 137968 h 275378"/>
                <a:gd name="connsiteX56" fmla="*/ 140863 w 231663"/>
                <a:gd name="connsiteY56" fmla="*/ 130022 h 275378"/>
                <a:gd name="connsiteX57" fmla="*/ 148022 w 231663"/>
                <a:gd name="connsiteY57" fmla="*/ 127874 h 275378"/>
                <a:gd name="connsiteX58" fmla="*/ 150527 w 231663"/>
                <a:gd name="connsiteY58" fmla="*/ 127874 h 275378"/>
                <a:gd name="connsiteX59" fmla="*/ 159976 w 231663"/>
                <a:gd name="connsiteY59" fmla="*/ 139542 h 275378"/>
                <a:gd name="connsiteX60" fmla="*/ 151615 w 231663"/>
                <a:gd name="connsiteY60" fmla="*/ 148218 h 275378"/>
                <a:gd name="connsiteX61" fmla="*/ 150957 w 231663"/>
                <a:gd name="connsiteY61" fmla="*/ 148204 h 275378"/>
                <a:gd name="connsiteX62" fmla="*/ 136712 w 231663"/>
                <a:gd name="connsiteY62" fmla="*/ 148633 h 27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31663" h="275378">
                  <a:moveTo>
                    <a:pt x="116096" y="-115"/>
                  </a:moveTo>
                  <a:lnTo>
                    <a:pt x="115237" y="-115"/>
                  </a:lnTo>
                  <a:cubicBezTo>
                    <a:pt x="51270" y="156"/>
                    <a:pt x="-362" y="52233"/>
                    <a:pt x="-90" y="116199"/>
                  </a:cubicBezTo>
                  <a:cubicBezTo>
                    <a:pt x="17" y="141432"/>
                    <a:pt x="8364" y="165942"/>
                    <a:pt x="23682" y="186000"/>
                  </a:cubicBezTo>
                  <a:cubicBezTo>
                    <a:pt x="41650" y="209121"/>
                    <a:pt x="57684" y="232958"/>
                    <a:pt x="57684" y="269895"/>
                  </a:cubicBezTo>
                  <a:cubicBezTo>
                    <a:pt x="57720" y="272844"/>
                    <a:pt x="60104" y="275227"/>
                    <a:pt x="63053" y="275263"/>
                  </a:cubicBezTo>
                  <a:lnTo>
                    <a:pt x="168351" y="275263"/>
                  </a:lnTo>
                  <a:cubicBezTo>
                    <a:pt x="171315" y="275263"/>
                    <a:pt x="173720" y="272858"/>
                    <a:pt x="173720" y="269895"/>
                  </a:cubicBezTo>
                  <a:cubicBezTo>
                    <a:pt x="173720" y="232958"/>
                    <a:pt x="189826" y="209121"/>
                    <a:pt x="207722" y="186000"/>
                  </a:cubicBezTo>
                  <a:cubicBezTo>
                    <a:pt x="246584" y="135240"/>
                    <a:pt x="236942" y="62591"/>
                    <a:pt x="186182" y="23729"/>
                  </a:cubicBezTo>
                  <a:cubicBezTo>
                    <a:pt x="166061" y="8324"/>
                    <a:pt x="141436" y="-51"/>
                    <a:pt x="116096" y="-115"/>
                  </a:cubicBezTo>
                  <a:close/>
                  <a:moveTo>
                    <a:pt x="93762" y="148633"/>
                  </a:moveTo>
                  <a:cubicBezTo>
                    <a:pt x="89324" y="148633"/>
                    <a:pt x="84528" y="148633"/>
                    <a:pt x="79445" y="148633"/>
                  </a:cubicBezTo>
                  <a:cubicBezTo>
                    <a:pt x="74707" y="148870"/>
                    <a:pt x="70676" y="145219"/>
                    <a:pt x="70433" y="140487"/>
                  </a:cubicBezTo>
                  <a:cubicBezTo>
                    <a:pt x="70426" y="140316"/>
                    <a:pt x="70426" y="140144"/>
                    <a:pt x="70426" y="139972"/>
                  </a:cubicBezTo>
                  <a:cubicBezTo>
                    <a:pt x="70032" y="134181"/>
                    <a:pt x="74198" y="129084"/>
                    <a:pt x="79946" y="128304"/>
                  </a:cubicBezTo>
                  <a:lnTo>
                    <a:pt x="82452" y="128304"/>
                  </a:lnTo>
                  <a:cubicBezTo>
                    <a:pt x="85007" y="128146"/>
                    <a:pt x="87534" y="128884"/>
                    <a:pt x="89610" y="130380"/>
                  </a:cubicBezTo>
                  <a:cubicBezTo>
                    <a:pt x="91801" y="132348"/>
                    <a:pt x="93261" y="134997"/>
                    <a:pt x="93762" y="137896"/>
                  </a:cubicBezTo>
                  <a:close/>
                  <a:moveTo>
                    <a:pt x="104499" y="159371"/>
                  </a:moveTo>
                  <a:lnTo>
                    <a:pt x="114950" y="159371"/>
                  </a:lnTo>
                  <a:lnTo>
                    <a:pt x="125401" y="159371"/>
                  </a:lnTo>
                  <a:lnTo>
                    <a:pt x="125401" y="264741"/>
                  </a:lnTo>
                  <a:lnTo>
                    <a:pt x="104499" y="264741"/>
                  </a:lnTo>
                  <a:close/>
                  <a:moveTo>
                    <a:pt x="199060" y="179557"/>
                  </a:moveTo>
                  <a:cubicBezTo>
                    <a:pt x="180807" y="203108"/>
                    <a:pt x="164342" y="227374"/>
                    <a:pt x="162911" y="264669"/>
                  </a:cubicBezTo>
                  <a:lnTo>
                    <a:pt x="136712" y="264669"/>
                  </a:lnTo>
                  <a:lnTo>
                    <a:pt x="136712" y="159371"/>
                  </a:lnTo>
                  <a:cubicBezTo>
                    <a:pt x="141293" y="159371"/>
                    <a:pt x="146232" y="159371"/>
                    <a:pt x="151028" y="159371"/>
                  </a:cubicBezTo>
                  <a:cubicBezTo>
                    <a:pt x="161544" y="159528"/>
                    <a:pt x="170198" y="151132"/>
                    <a:pt x="170355" y="140616"/>
                  </a:cubicBezTo>
                  <a:cubicBezTo>
                    <a:pt x="170355" y="140595"/>
                    <a:pt x="170355" y="140566"/>
                    <a:pt x="170355" y="140545"/>
                  </a:cubicBezTo>
                  <a:cubicBezTo>
                    <a:pt x="171121" y="129134"/>
                    <a:pt x="162811" y="119127"/>
                    <a:pt x="151458" y="117781"/>
                  </a:cubicBezTo>
                  <a:cubicBezTo>
                    <a:pt x="145280" y="116643"/>
                    <a:pt x="138902" y="118175"/>
                    <a:pt x="133920" y="122005"/>
                  </a:cubicBezTo>
                  <a:cubicBezTo>
                    <a:pt x="129238" y="126013"/>
                    <a:pt x="126311" y="131690"/>
                    <a:pt x="125759" y="137824"/>
                  </a:cubicBezTo>
                  <a:lnTo>
                    <a:pt x="125759" y="148991"/>
                  </a:lnTo>
                  <a:lnTo>
                    <a:pt x="119675" y="148991"/>
                  </a:lnTo>
                  <a:cubicBezTo>
                    <a:pt x="119152" y="148920"/>
                    <a:pt x="118623" y="148920"/>
                    <a:pt x="118100" y="148991"/>
                  </a:cubicBezTo>
                  <a:lnTo>
                    <a:pt x="112517" y="148991"/>
                  </a:lnTo>
                  <a:cubicBezTo>
                    <a:pt x="111994" y="148920"/>
                    <a:pt x="111464" y="148920"/>
                    <a:pt x="110942" y="148991"/>
                  </a:cubicBezTo>
                  <a:lnTo>
                    <a:pt x="104857" y="148991"/>
                  </a:lnTo>
                  <a:lnTo>
                    <a:pt x="104857" y="137323"/>
                  </a:lnTo>
                  <a:cubicBezTo>
                    <a:pt x="104242" y="131210"/>
                    <a:pt x="101292" y="125570"/>
                    <a:pt x="96625" y="121575"/>
                  </a:cubicBezTo>
                  <a:cubicBezTo>
                    <a:pt x="91614" y="117753"/>
                    <a:pt x="85222" y="116221"/>
                    <a:pt x="79016" y="117352"/>
                  </a:cubicBezTo>
                  <a:cubicBezTo>
                    <a:pt x="67663" y="118697"/>
                    <a:pt x="59352" y="128705"/>
                    <a:pt x="60118" y="140115"/>
                  </a:cubicBezTo>
                  <a:cubicBezTo>
                    <a:pt x="60276" y="150645"/>
                    <a:pt x="68916" y="159063"/>
                    <a:pt x="79445" y="158941"/>
                  </a:cubicBezTo>
                  <a:cubicBezTo>
                    <a:pt x="84456" y="158941"/>
                    <a:pt x="89395" y="158941"/>
                    <a:pt x="93762" y="158941"/>
                  </a:cubicBezTo>
                  <a:lnTo>
                    <a:pt x="93762" y="264741"/>
                  </a:lnTo>
                  <a:lnTo>
                    <a:pt x="68135" y="264741"/>
                  </a:lnTo>
                  <a:cubicBezTo>
                    <a:pt x="66632" y="227446"/>
                    <a:pt x="50240" y="203179"/>
                    <a:pt x="32344" y="179629"/>
                  </a:cubicBezTo>
                  <a:cubicBezTo>
                    <a:pt x="-3118" y="133637"/>
                    <a:pt x="5415" y="67609"/>
                    <a:pt x="51406" y="32147"/>
                  </a:cubicBezTo>
                  <a:cubicBezTo>
                    <a:pt x="69581" y="18124"/>
                    <a:pt x="91851" y="10443"/>
                    <a:pt x="114807" y="10264"/>
                  </a:cubicBezTo>
                  <a:cubicBezTo>
                    <a:pt x="115380" y="10343"/>
                    <a:pt x="115953" y="10343"/>
                    <a:pt x="116525" y="10264"/>
                  </a:cubicBezTo>
                  <a:cubicBezTo>
                    <a:pt x="174564" y="10421"/>
                    <a:pt x="221480" y="57602"/>
                    <a:pt x="221315" y="115641"/>
                  </a:cubicBezTo>
                  <a:cubicBezTo>
                    <a:pt x="221251" y="138777"/>
                    <a:pt x="213556" y="161239"/>
                    <a:pt x="199418" y="179557"/>
                  </a:cubicBezTo>
                  <a:close/>
                  <a:moveTo>
                    <a:pt x="136712" y="148633"/>
                  </a:moveTo>
                  <a:lnTo>
                    <a:pt x="136712" y="137968"/>
                  </a:lnTo>
                  <a:cubicBezTo>
                    <a:pt x="137148" y="134925"/>
                    <a:pt x="138608" y="132119"/>
                    <a:pt x="140863" y="130022"/>
                  </a:cubicBezTo>
                  <a:cubicBezTo>
                    <a:pt x="142918" y="128476"/>
                    <a:pt x="145459" y="127717"/>
                    <a:pt x="148022" y="127874"/>
                  </a:cubicBezTo>
                  <a:lnTo>
                    <a:pt x="150527" y="127874"/>
                  </a:lnTo>
                  <a:cubicBezTo>
                    <a:pt x="156268" y="128655"/>
                    <a:pt x="160405" y="133766"/>
                    <a:pt x="159976" y="139542"/>
                  </a:cubicBezTo>
                  <a:cubicBezTo>
                    <a:pt x="160062" y="144245"/>
                    <a:pt x="156318" y="148132"/>
                    <a:pt x="151615" y="148218"/>
                  </a:cubicBezTo>
                  <a:cubicBezTo>
                    <a:pt x="151393" y="148218"/>
                    <a:pt x="151178" y="148218"/>
                    <a:pt x="150957" y="148204"/>
                  </a:cubicBezTo>
                  <a:cubicBezTo>
                    <a:pt x="145659" y="148490"/>
                    <a:pt x="140863" y="148633"/>
                    <a:pt x="136712" y="14863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832A850D-4703-903B-5776-651B78B4EB49}"/>
                </a:ext>
              </a:extLst>
            </p:cNvPr>
            <p:cNvSpPr/>
            <p:nvPr/>
          </p:nvSpPr>
          <p:spPr>
            <a:xfrm>
              <a:off x="8187938" y="4034421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C6E89752-4DD8-615C-AABF-A4DDFD4B0437}"/>
                </a:ext>
              </a:extLst>
            </p:cNvPr>
            <p:cNvSpPr/>
            <p:nvPr/>
          </p:nvSpPr>
          <p:spPr>
            <a:xfrm>
              <a:off x="8187938" y="4054607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2EE036A2-2C7B-99F8-3675-1BC8EC2A163D}"/>
                </a:ext>
              </a:extLst>
            </p:cNvPr>
            <p:cNvSpPr/>
            <p:nvPr/>
          </p:nvSpPr>
          <p:spPr>
            <a:xfrm>
              <a:off x="8197745" y="4076082"/>
              <a:ext cx="96636" cy="10737"/>
            </a:xfrm>
            <a:custGeom>
              <a:avLst/>
              <a:gdLst>
                <a:gd name="connsiteX0" fmla="*/ 91177 w 96636"/>
                <a:gd name="connsiteY0" fmla="*/ -115 h 10737"/>
                <a:gd name="connsiteX1" fmla="*/ 5277 w 96636"/>
                <a:gd name="connsiteY1" fmla="*/ -115 h 10737"/>
                <a:gd name="connsiteX2" fmla="*/ -91 w 96636"/>
                <a:gd name="connsiteY2" fmla="*/ 5253 h 10737"/>
                <a:gd name="connsiteX3" fmla="*/ 5277 w 96636"/>
                <a:gd name="connsiteY3" fmla="*/ 10622 h 10737"/>
                <a:gd name="connsiteX4" fmla="*/ 91177 w 96636"/>
                <a:gd name="connsiteY4" fmla="*/ 10622 h 10737"/>
                <a:gd name="connsiteX5" fmla="*/ 96545 w 96636"/>
                <a:gd name="connsiteY5" fmla="*/ 5253 h 10737"/>
                <a:gd name="connsiteX6" fmla="*/ 91177 w 96636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36" h="10737">
                  <a:moveTo>
                    <a:pt x="9117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91177" y="10622"/>
                  </a:lnTo>
                  <a:cubicBezTo>
                    <a:pt x="94140" y="10622"/>
                    <a:pt x="96545" y="8217"/>
                    <a:pt x="96545" y="5253"/>
                  </a:cubicBezTo>
                  <a:cubicBezTo>
                    <a:pt x="96545" y="2290"/>
                    <a:pt x="94140" y="-115"/>
                    <a:pt x="9117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72F6B4E1-D7A7-7387-F8D1-C12C4478DDB5}"/>
                </a:ext>
              </a:extLst>
            </p:cNvPr>
            <p:cNvSpPr/>
            <p:nvPr/>
          </p:nvSpPr>
          <p:spPr>
            <a:xfrm>
              <a:off x="8237612" y="3675290"/>
              <a:ext cx="10741" cy="57838"/>
            </a:xfrm>
            <a:custGeom>
              <a:avLst/>
              <a:gdLst>
                <a:gd name="connsiteX0" fmla="*/ 5282 w 10741"/>
                <a:gd name="connsiteY0" fmla="*/ 57723 h 57838"/>
                <a:gd name="connsiteX1" fmla="*/ 10651 w 10741"/>
                <a:gd name="connsiteY1" fmla="*/ 52355 h 57838"/>
                <a:gd name="connsiteX2" fmla="*/ 10651 w 10741"/>
                <a:gd name="connsiteY2" fmla="*/ 5253 h 57838"/>
                <a:gd name="connsiteX3" fmla="*/ 5282 w 10741"/>
                <a:gd name="connsiteY3" fmla="*/ -115 h 57838"/>
                <a:gd name="connsiteX4" fmla="*/ -87 w 10741"/>
                <a:gd name="connsiteY4" fmla="*/ 5253 h 57838"/>
                <a:gd name="connsiteX5" fmla="*/ -87 w 10741"/>
                <a:gd name="connsiteY5" fmla="*/ 52068 h 57838"/>
                <a:gd name="connsiteX6" fmla="*/ 5132 w 10741"/>
                <a:gd name="connsiteY6" fmla="*/ 57716 h 57838"/>
                <a:gd name="connsiteX7" fmla="*/ 5282 w 10741"/>
                <a:gd name="connsiteY7" fmla="*/ 57723 h 5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41" h="57838">
                  <a:moveTo>
                    <a:pt x="5282" y="57723"/>
                  </a:moveTo>
                  <a:cubicBezTo>
                    <a:pt x="8231" y="57688"/>
                    <a:pt x="10615" y="55304"/>
                    <a:pt x="10651" y="52355"/>
                  </a:cubicBezTo>
                  <a:lnTo>
                    <a:pt x="10651" y="5253"/>
                  </a:lnTo>
                  <a:cubicBezTo>
                    <a:pt x="10651" y="2290"/>
                    <a:pt x="8245" y="-115"/>
                    <a:pt x="5282" y="-115"/>
                  </a:cubicBezTo>
                  <a:cubicBezTo>
                    <a:pt x="2318" y="-115"/>
                    <a:pt x="-87" y="2290"/>
                    <a:pt x="-87" y="5253"/>
                  </a:cubicBezTo>
                  <a:lnTo>
                    <a:pt x="-87" y="52068"/>
                  </a:lnTo>
                  <a:cubicBezTo>
                    <a:pt x="-208" y="55068"/>
                    <a:pt x="2132" y="57602"/>
                    <a:pt x="5132" y="57716"/>
                  </a:cubicBezTo>
                  <a:cubicBezTo>
                    <a:pt x="5182" y="57723"/>
                    <a:pt x="5232" y="57723"/>
                    <a:pt x="5282" y="577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C526A59-06E9-54B4-C5F4-CF7C9A031357}"/>
                </a:ext>
              </a:extLst>
            </p:cNvPr>
            <p:cNvSpPr/>
            <p:nvPr/>
          </p:nvSpPr>
          <p:spPr>
            <a:xfrm>
              <a:off x="8339738" y="3722258"/>
              <a:ext cx="44184" cy="44158"/>
            </a:xfrm>
            <a:custGeom>
              <a:avLst/>
              <a:gdLst>
                <a:gd name="connsiteX0" fmla="*/ 5305 w 44184"/>
                <a:gd name="connsiteY0" fmla="*/ 44042 h 44158"/>
                <a:gd name="connsiteX1" fmla="*/ 9099 w 44184"/>
                <a:gd name="connsiteY1" fmla="*/ 42467 h 44158"/>
                <a:gd name="connsiteX2" fmla="*/ 42385 w 44184"/>
                <a:gd name="connsiteY2" fmla="*/ 9181 h 44158"/>
                <a:gd name="connsiteX3" fmla="*/ 42650 w 44184"/>
                <a:gd name="connsiteY3" fmla="*/ 1593 h 44158"/>
                <a:gd name="connsiteX4" fmla="*/ 35062 w 44184"/>
                <a:gd name="connsiteY4" fmla="*/ 1328 h 44158"/>
                <a:gd name="connsiteX5" fmla="*/ 34797 w 44184"/>
                <a:gd name="connsiteY5" fmla="*/ 1593 h 44158"/>
                <a:gd name="connsiteX6" fmla="*/ 1511 w 44184"/>
                <a:gd name="connsiteY6" fmla="*/ 34879 h 44158"/>
                <a:gd name="connsiteX7" fmla="*/ 1411 w 44184"/>
                <a:gd name="connsiteY7" fmla="*/ 42367 h 44158"/>
                <a:gd name="connsiteX8" fmla="*/ 1511 w 44184"/>
                <a:gd name="connsiteY8" fmla="*/ 42467 h 44158"/>
                <a:gd name="connsiteX9" fmla="*/ 5305 w 44184"/>
                <a:gd name="connsiteY9" fmla="*/ 44042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84" h="44158">
                  <a:moveTo>
                    <a:pt x="5305" y="44042"/>
                  </a:moveTo>
                  <a:cubicBezTo>
                    <a:pt x="6729" y="44049"/>
                    <a:pt x="8096" y="43484"/>
                    <a:pt x="9099" y="42467"/>
                  </a:cubicBezTo>
                  <a:lnTo>
                    <a:pt x="42385" y="9181"/>
                  </a:lnTo>
                  <a:cubicBezTo>
                    <a:pt x="44554" y="7162"/>
                    <a:pt x="44675" y="3762"/>
                    <a:pt x="42650" y="1593"/>
                  </a:cubicBezTo>
                  <a:cubicBezTo>
                    <a:pt x="40631" y="-576"/>
                    <a:pt x="37231" y="-697"/>
                    <a:pt x="35062" y="1328"/>
                  </a:cubicBezTo>
                  <a:cubicBezTo>
                    <a:pt x="34976" y="1414"/>
                    <a:pt x="34883" y="1500"/>
                    <a:pt x="34797" y="1593"/>
                  </a:cubicBezTo>
                  <a:lnTo>
                    <a:pt x="1511" y="34879"/>
                  </a:lnTo>
                  <a:cubicBezTo>
                    <a:pt x="-587" y="36919"/>
                    <a:pt x="-629" y="40277"/>
                    <a:pt x="1411" y="42367"/>
                  </a:cubicBezTo>
                  <a:cubicBezTo>
                    <a:pt x="1446" y="42403"/>
                    <a:pt x="1475" y="42438"/>
                    <a:pt x="1511" y="42467"/>
                  </a:cubicBezTo>
                  <a:cubicBezTo>
                    <a:pt x="2499" y="43505"/>
                    <a:pt x="3873" y="44078"/>
                    <a:pt x="5305" y="4404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0CE8A8C5-F1AA-A79E-CE7E-E298E32B65A5}"/>
                </a:ext>
              </a:extLst>
            </p:cNvPr>
            <p:cNvSpPr/>
            <p:nvPr/>
          </p:nvSpPr>
          <p:spPr>
            <a:xfrm>
              <a:off x="8113573" y="3722043"/>
              <a:ext cx="44184" cy="44158"/>
            </a:xfrm>
            <a:custGeom>
              <a:avLst/>
              <a:gdLst>
                <a:gd name="connsiteX0" fmla="*/ 34904 w 44184"/>
                <a:gd name="connsiteY0" fmla="*/ 42467 h 44158"/>
                <a:gd name="connsiteX1" fmla="*/ 38697 w 44184"/>
                <a:gd name="connsiteY1" fmla="*/ 44042 h 44158"/>
                <a:gd name="connsiteX2" fmla="*/ 42491 w 44184"/>
                <a:gd name="connsiteY2" fmla="*/ 42467 h 44158"/>
                <a:gd name="connsiteX3" fmla="*/ 42591 w 44184"/>
                <a:gd name="connsiteY3" fmla="*/ 34980 h 44158"/>
                <a:gd name="connsiteX4" fmla="*/ 42491 w 44184"/>
                <a:gd name="connsiteY4" fmla="*/ 34879 h 44158"/>
                <a:gd name="connsiteX5" fmla="*/ 9205 w 44184"/>
                <a:gd name="connsiteY5" fmla="*/ 1593 h 44158"/>
                <a:gd name="connsiteX6" fmla="*/ 1618 w 44184"/>
                <a:gd name="connsiteY6" fmla="*/ 1328 h 44158"/>
                <a:gd name="connsiteX7" fmla="*/ 1353 w 44184"/>
                <a:gd name="connsiteY7" fmla="*/ 8916 h 44158"/>
                <a:gd name="connsiteX8" fmla="*/ 1618 w 44184"/>
                <a:gd name="connsiteY8" fmla="*/ 9181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84" h="44158">
                  <a:moveTo>
                    <a:pt x="34904" y="42467"/>
                  </a:moveTo>
                  <a:cubicBezTo>
                    <a:pt x="35906" y="43484"/>
                    <a:pt x="37273" y="44049"/>
                    <a:pt x="38697" y="44042"/>
                  </a:cubicBezTo>
                  <a:cubicBezTo>
                    <a:pt x="40129" y="44078"/>
                    <a:pt x="41503" y="43505"/>
                    <a:pt x="42491" y="42467"/>
                  </a:cubicBezTo>
                  <a:cubicBezTo>
                    <a:pt x="44589" y="40427"/>
                    <a:pt x="44632" y="37070"/>
                    <a:pt x="42591" y="34980"/>
                  </a:cubicBezTo>
                  <a:cubicBezTo>
                    <a:pt x="42556" y="34944"/>
                    <a:pt x="42527" y="34908"/>
                    <a:pt x="42491" y="34879"/>
                  </a:cubicBezTo>
                  <a:lnTo>
                    <a:pt x="9205" y="1593"/>
                  </a:lnTo>
                  <a:cubicBezTo>
                    <a:pt x="7187" y="-576"/>
                    <a:pt x="3787" y="-697"/>
                    <a:pt x="1618" y="1328"/>
                  </a:cubicBezTo>
                  <a:cubicBezTo>
                    <a:pt x="-551" y="3347"/>
                    <a:pt x="-673" y="6747"/>
                    <a:pt x="1353" y="8916"/>
                  </a:cubicBezTo>
                  <a:cubicBezTo>
                    <a:pt x="1439" y="9009"/>
                    <a:pt x="1524" y="9095"/>
                    <a:pt x="1618" y="9181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7F224834-4675-4497-BF3F-68101F018EA6}"/>
                </a:ext>
              </a:extLst>
            </p:cNvPr>
            <p:cNvSpPr/>
            <p:nvPr/>
          </p:nvSpPr>
          <p:spPr>
            <a:xfrm>
              <a:off x="8356380" y="3931100"/>
              <a:ext cx="44009" cy="44050"/>
            </a:xfrm>
            <a:custGeom>
              <a:avLst/>
              <a:gdLst>
                <a:gd name="connsiteX0" fmla="*/ 9064 w 44009"/>
                <a:gd name="connsiteY0" fmla="*/ 1487 h 44050"/>
                <a:gd name="connsiteX1" fmla="*/ 1577 w 44009"/>
                <a:gd name="connsiteY1" fmla="*/ 1386 h 44050"/>
                <a:gd name="connsiteX2" fmla="*/ 1476 w 44009"/>
                <a:gd name="connsiteY2" fmla="*/ 1487 h 44050"/>
                <a:gd name="connsiteX3" fmla="*/ 1476 w 44009"/>
                <a:gd name="connsiteY3" fmla="*/ 9074 h 44050"/>
                <a:gd name="connsiteX4" fmla="*/ 34762 w 44009"/>
                <a:gd name="connsiteY4" fmla="*/ 42360 h 44050"/>
                <a:gd name="connsiteX5" fmla="*/ 38556 w 44009"/>
                <a:gd name="connsiteY5" fmla="*/ 43935 h 44050"/>
                <a:gd name="connsiteX6" fmla="*/ 42350 w 44009"/>
                <a:gd name="connsiteY6" fmla="*/ 42360 h 44050"/>
                <a:gd name="connsiteX7" fmla="*/ 42350 w 44009"/>
                <a:gd name="connsiteY7" fmla="*/ 34773 h 4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9" h="44050">
                  <a:moveTo>
                    <a:pt x="9064" y="1487"/>
                  </a:moveTo>
                  <a:cubicBezTo>
                    <a:pt x="7024" y="-611"/>
                    <a:pt x="3667" y="-654"/>
                    <a:pt x="1577" y="1386"/>
                  </a:cubicBezTo>
                  <a:cubicBezTo>
                    <a:pt x="1541" y="1422"/>
                    <a:pt x="1505" y="1451"/>
                    <a:pt x="1476" y="1487"/>
                  </a:cubicBezTo>
                  <a:cubicBezTo>
                    <a:pt x="-614" y="3584"/>
                    <a:pt x="-614" y="6977"/>
                    <a:pt x="1476" y="9074"/>
                  </a:cubicBezTo>
                  <a:lnTo>
                    <a:pt x="34762" y="42360"/>
                  </a:lnTo>
                  <a:cubicBezTo>
                    <a:pt x="35786" y="43341"/>
                    <a:pt x="37139" y="43907"/>
                    <a:pt x="38556" y="43935"/>
                  </a:cubicBezTo>
                  <a:cubicBezTo>
                    <a:pt x="39974" y="43921"/>
                    <a:pt x="41334" y="43355"/>
                    <a:pt x="42350" y="42360"/>
                  </a:cubicBezTo>
                  <a:cubicBezTo>
                    <a:pt x="44440" y="40263"/>
                    <a:pt x="44440" y="36870"/>
                    <a:pt x="42350" y="3477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95EB283-DEBA-A62E-9252-6F5AC0C06AFA}"/>
                </a:ext>
              </a:extLst>
            </p:cNvPr>
            <p:cNvSpPr/>
            <p:nvPr/>
          </p:nvSpPr>
          <p:spPr>
            <a:xfrm>
              <a:off x="8097072" y="3931406"/>
              <a:ext cx="43916" cy="43888"/>
            </a:xfrm>
            <a:custGeom>
              <a:avLst/>
              <a:gdLst>
                <a:gd name="connsiteX0" fmla="*/ 34797 w 43916"/>
                <a:gd name="connsiteY0" fmla="*/ 1323 h 43888"/>
                <a:gd name="connsiteX1" fmla="*/ 1511 w 43916"/>
                <a:gd name="connsiteY1" fmla="*/ 34609 h 43888"/>
                <a:gd name="connsiteX2" fmla="*/ 1411 w 43916"/>
                <a:gd name="connsiteY2" fmla="*/ 42097 h 43888"/>
                <a:gd name="connsiteX3" fmla="*/ 1511 w 43916"/>
                <a:gd name="connsiteY3" fmla="*/ 42197 h 43888"/>
                <a:gd name="connsiteX4" fmla="*/ 5305 w 43916"/>
                <a:gd name="connsiteY4" fmla="*/ 43772 h 43888"/>
                <a:gd name="connsiteX5" fmla="*/ 9099 w 43916"/>
                <a:gd name="connsiteY5" fmla="*/ 42197 h 43888"/>
                <a:gd name="connsiteX6" fmla="*/ 42385 w 43916"/>
                <a:gd name="connsiteY6" fmla="*/ 8911 h 43888"/>
                <a:gd name="connsiteX7" fmla="*/ 42120 w 43916"/>
                <a:gd name="connsiteY7" fmla="*/ 1323 h 43888"/>
                <a:gd name="connsiteX8" fmla="*/ 34797 w 43916"/>
                <a:gd name="connsiteY8" fmla="*/ 1323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16" h="43888">
                  <a:moveTo>
                    <a:pt x="34797" y="1323"/>
                  </a:moveTo>
                  <a:lnTo>
                    <a:pt x="1511" y="34609"/>
                  </a:lnTo>
                  <a:cubicBezTo>
                    <a:pt x="-586" y="36649"/>
                    <a:pt x="-629" y="40007"/>
                    <a:pt x="1411" y="42097"/>
                  </a:cubicBezTo>
                  <a:cubicBezTo>
                    <a:pt x="1446" y="42133"/>
                    <a:pt x="1475" y="42168"/>
                    <a:pt x="1511" y="42197"/>
                  </a:cubicBezTo>
                  <a:cubicBezTo>
                    <a:pt x="2499" y="43235"/>
                    <a:pt x="3873" y="43808"/>
                    <a:pt x="5305" y="43772"/>
                  </a:cubicBezTo>
                  <a:cubicBezTo>
                    <a:pt x="6729" y="43779"/>
                    <a:pt x="8097" y="43213"/>
                    <a:pt x="9099" y="42197"/>
                  </a:cubicBezTo>
                  <a:lnTo>
                    <a:pt x="42385" y="8911"/>
                  </a:lnTo>
                  <a:cubicBezTo>
                    <a:pt x="44403" y="6742"/>
                    <a:pt x="44289" y="3342"/>
                    <a:pt x="42120" y="1323"/>
                  </a:cubicBezTo>
                  <a:cubicBezTo>
                    <a:pt x="40058" y="-595"/>
                    <a:pt x="36858" y="-595"/>
                    <a:pt x="34797" y="13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69FE8C70-6FA3-1C47-7665-18476B7F13C9}"/>
                </a:ext>
              </a:extLst>
            </p:cNvPr>
            <p:cNvSpPr/>
            <p:nvPr/>
          </p:nvSpPr>
          <p:spPr>
            <a:xfrm>
              <a:off x="8377418" y="3855392"/>
              <a:ext cx="57767" cy="10737"/>
            </a:xfrm>
            <a:custGeom>
              <a:avLst/>
              <a:gdLst>
                <a:gd name="connsiteX0" fmla="*/ 52307 w 57767"/>
                <a:gd name="connsiteY0" fmla="*/ -115 h 10737"/>
                <a:gd name="connsiteX1" fmla="*/ 5277 w 57767"/>
                <a:gd name="connsiteY1" fmla="*/ -115 h 10737"/>
                <a:gd name="connsiteX2" fmla="*/ -91 w 57767"/>
                <a:gd name="connsiteY2" fmla="*/ 5253 h 10737"/>
                <a:gd name="connsiteX3" fmla="*/ 5277 w 57767"/>
                <a:gd name="connsiteY3" fmla="*/ 10622 h 10737"/>
                <a:gd name="connsiteX4" fmla="*/ 52307 w 57767"/>
                <a:gd name="connsiteY4" fmla="*/ 10622 h 10737"/>
                <a:gd name="connsiteX5" fmla="*/ 57676 w 57767"/>
                <a:gd name="connsiteY5" fmla="*/ 5253 h 10737"/>
                <a:gd name="connsiteX6" fmla="*/ 52307 w 57767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767" h="10737">
                  <a:moveTo>
                    <a:pt x="5230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07" y="10622"/>
                  </a:lnTo>
                  <a:cubicBezTo>
                    <a:pt x="55271" y="10622"/>
                    <a:pt x="57676" y="8217"/>
                    <a:pt x="57676" y="5253"/>
                  </a:cubicBezTo>
                  <a:cubicBezTo>
                    <a:pt x="57676" y="2290"/>
                    <a:pt x="55271" y="-115"/>
                    <a:pt x="5230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918B2A35-EE6A-1F51-8257-19778F97F22A}"/>
                </a:ext>
              </a:extLst>
            </p:cNvPr>
            <p:cNvSpPr/>
            <p:nvPr/>
          </p:nvSpPr>
          <p:spPr>
            <a:xfrm>
              <a:off x="8059734" y="3855392"/>
              <a:ext cx="57838" cy="10737"/>
            </a:xfrm>
            <a:custGeom>
              <a:avLst/>
              <a:gdLst>
                <a:gd name="connsiteX0" fmla="*/ 57748 w 57838"/>
                <a:gd name="connsiteY0" fmla="*/ 5253 h 10737"/>
                <a:gd name="connsiteX1" fmla="*/ 52379 w 57838"/>
                <a:gd name="connsiteY1" fmla="*/ -115 h 10737"/>
                <a:gd name="connsiteX2" fmla="*/ 5277 w 57838"/>
                <a:gd name="connsiteY2" fmla="*/ -115 h 10737"/>
                <a:gd name="connsiteX3" fmla="*/ -91 w 57838"/>
                <a:gd name="connsiteY3" fmla="*/ 5253 h 10737"/>
                <a:gd name="connsiteX4" fmla="*/ 5277 w 57838"/>
                <a:gd name="connsiteY4" fmla="*/ 10622 h 10737"/>
                <a:gd name="connsiteX5" fmla="*/ 52379 w 57838"/>
                <a:gd name="connsiteY5" fmla="*/ 10622 h 10737"/>
                <a:gd name="connsiteX6" fmla="*/ 57748 w 57838"/>
                <a:gd name="connsiteY6" fmla="*/ 5253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838" h="10737">
                  <a:moveTo>
                    <a:pt x="57748" y="5253"/>
                  </a:moveTo>
                  <a:cubicBezTo>
                    <a:pt x="57712" y="2304"/>
                    <a:pt x="55328" y="-80"/>
                    <a:pt x="52379" y="-115"/>
                  </a:cubicBez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79" y="10622"/>
                  </a:lnTo>
                  <a:cubicBezTo>
                    <a:pt x="55342" y="10622"/>
                    <a:pt x="57748" y="8217"/>
                    <a:pt x="57748" y="525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01AC473-471E-9218-03DB-8F110721EF5C}"/>
              </a:ext>
            </a:extLst>
          </p:cNvPr>
          <p:cNvGrpSpPr/>
          <p:nvPr/>
        </p:nvGrpSpPr>
        <p:grpSpPr>
          <a:xfrm>
            <a:off x="4875530" y="0"/>
            <a:ext cx="5573620" cy="13716000"/>
            <a:chOff x="487553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B8909F6-F056-586B-7DE3-E3B4A249463A}"/>
                </a:ext>
              </a:extLst>
            </p:cNvPr>
            <p:cNvSpPr/>
            <p:nvPr/>
          </p:nvSpPr>
          <p:spPr>
            <a:xfrm>
              <a:off x="4875530" y="0"/>
              <a:ext cx="4875530" cy="1371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FCE8D725-ADE6-8598-C155-1D20EE67EEA4}"/>
                </a:ext>
              </a:extLst>
            </p:cNvPr>
            <p:cNvSpPr/>
            <p:nvPr/>
          </p:nvSpPr>
          <p:spPr>
            <a:xfrm rot="5400000">
              <a:off x="9163293" y="10838193"/>
              <a:ext cx="1873623" cy="6980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DC6098D8-890C-0141-FAC4-CCC0D50BAC3C}"/>
              </a:ext>
            </a:extLst>
          </p:cNvPr>
          <p:cNvSpPr txBox="1"/>
          <p:nvPr/>
        </p:nvSpPr>
        <p:spPr>
          <a:xfrm>
            <a:off x="643308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33" name="!!Main_Title">
            <a:extLst>
              <a:ext uri="{FF2B5EF4-FFF2-40B4-BE49-F238E27FC236}">
                <a16:creationId xmlns:a16="http://schemas.microsoft.com/office/drawing/2014/main" id="{1975A068-4159-E403-1FBA-04EB977CFDB1}"/>
              </a:ext>
            </a:extLst>
          </p:cNvPr>
          <p:cNvSpPr txBox="1"/>
          <p:nvPr/>
        </p:nvSpPr>
        <p:spPr>
          <a:xfrm>
            <a:off x="487553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DEFINE</a:t>
            </a:r>
          </a:p>
        </p:txBody>
      </p:sp>
      <p:sp>
        <p:nvSpPr>
          <p:cNvPr id="34" name="!!BodyText1">
            <a:extLst>
              <a:ext uri="{FF2B5EF4-FFF2-40B4-BE49-F238E27FC236}">
                <a16:creationId xmlns:a16="http://schemas.microsoft.com/office/drawing/2014/main" id="{2841085C-E0C0-F40E-336A-95C47666DA55}"/>
              </a:ext>
            </a:extLst>
          </p:cNvPr>
          <p:cNvSpPr txBox="1"/>
          <p:nvPr/>
        </p:nvSpPr>
        <p:spPr>
          <a:xfrm>
            <a:off x="5445760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Tổng hợp thông tin, phân tích và xác định rõ ràng thách thức mà người dùng đang gặp phải.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4" name="!!Main_Title">
            <a:extLst>
              <a:ext uri="{FF2B5EF4-FFF2-40B4-BE49-F238E27FC236}">
                <a16:creationId xmlns:a16="http://schemas.microsoft.com/office/drawing/2014/main" id="{FA89E33D-C0D5-0187-6382-D20F59728550}"/>
              </a:ext>
            </a:extLst>
          </p:cNvPr>
          <p:cNvSpPr txBox="1"/>
          <p:nvPr/>
        </p:nvSpPr>
        <p:spPr>
          <a:xfrm>
            <a:off x="487553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Xác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định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Vấn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đề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Cốt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lõi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3D166555-EA48-AD2C-3FC1-EB355BE784FD}"/>
              </a:ext>
            </a:extLst>
          </p:cNvPr>
          <p:cNvGrpSpPr>
            <a:grpSpLocks noChangeAspect="1"/>
          </p:cNvGrpSpPr>
          <p:nvPr/>
        </p:nvGrpSpPr>
        <p:grpSpPr>
          <a:xfrm>
            <a:off x="6721623" y="1261186"/>
            <a:ext cx="1267102" cy="1247744"/>
            <a:chOff x="1834446" y="4808380"/>
            <a:chExt cx="554926" cy="546449"/>
          </a:xfrm>
          <a:solidFill>
            <a:schemeClr val="bg2"/>
          </a:solidFill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854A32DB-D4EC-853D-28E0-DAF6AE280C92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81B79558-1A79-313E-45DA-170926BBDCE3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711222FD-0EF5-492B-BEBC-888F6577F3B3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8095335-BEF3-A8D0-B398-53CA4266BE40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DE562DF-B9E8-6113-CBAE-32ACD5AFC4D5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AC83C688-D5B6-9DAC-DDB4-D4AD5334EAA5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1FA4DF9-2E94-7CAB-2121-A39C0B1D28FA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D709F752-FF3C-5BDD-BE8F-70AA1CDB0561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67B46A1-5A26-D7A6-8CCB-42D1F6E38555}"/>
              </a:ext>
            </a:extLst>
          </p:cNvPr>
          <p:cNvGrpSpPr/>
          <p:nvPr/>
        </p:nvGrpSpPr>
        <p:grpSpPr>
          <a:xfrm>
            <a:off x="0" y="0"/>
            <a:ext cx="5573620" cy="13716000"/>
            <a:chOff x="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84D7332-7E9F-9207-108C-F12CB8CC84A6}"/>
                </a:ext>
              </a:extLst>
            </p:cNvPr>
            <p:cNvSpPr/>
            <p:nvPr/>
          </p:nvSpPr>
          <p:spPr>
            <a:xfrm>
              <a:off x="0" y="0"/>
              <a:ext cx="4875530" cy="13716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C508154C-4669-828D-E4FB-F7623D01EA08}"/>
                </a:ext>
              </a:extLst>
            </p:cNvPr>
            <p:cNvSpPr/>
            <p:nvPr/>
          </p:nvSpPr>
          <p:spPr>
            <a:xfrm rot="5400000">
              <a:off x="4287763" y="10838193"/>
              <a:ext cx="1873623" cy="69809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7EF50F0-3AA0-6FBD-4F7C-5EE4203DABAB}"/>
              </a:ext>
            </a:extLst>
          </p:cNvPr>
          <p:cNvSpPr txBox="1"/>
          <p:nvPr/>
        </p:nvSpPr>
        <p:spPr>
          <a:xfrm>
            <a:off x="1557558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13" name="!!Main_Title">
            <a:extLst>
              <a:ext uri="{FF2B5EF4-FFF2-40B4-BE49-F238E27FC236}">
                <a16:creationId xmlns:a16="http://schemas.microsoft.com/office/drawing/2014/main" id="{AEBD6BA7-C58D-5D60-3BA9-A87D86185A65}"/>
              </a:ext>
            </a:extLst>
          </p:cNvPr>
          <p:cNvSpPr txBox="1"/>
          <p:nvPr/>
        </p:nvSpPr>
        <p:spPr>
          <a:xfrm>
            <a:off x="0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EMPHATHIZE</a:t>
            </a:r>
          </a:p>
        </p:txBody>
      </p:sp>
      <p:sp>
        <p:nvSpPr>
          <p:cNvPr id="14" name="!!BodyText1">
            <a:extLst>
              <a:ext uri="{FF2B5EF4-FFF2-40B4-BE49-F238E27FC236}">
                <a16:creationId xmlns:a16="http://schemas.microsoft.com/office/drawing/2014/main" id="{5E07650A-C4F2-BA94-8FEA-90FCB9DBB16D}"/>
              </a:ext>
            </a:extLst>
          </p:cNvPr>
          <p:cNvSpPr txBox="1"/>
          <p:nvPr/>
        </p:nvSpPr>
        <p:spPr>
          <a:xfrm>
            <a:off x="570230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Lắng nghe, quan sát và tìm hiểu sâu sắc nhu cầu, cảm xúc và vấn đề thực sự của người dùng.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5" name="!!Main_Title">
            <a:extLst>
              <a:ext uri="{FF2B5EF4-FFF2-40B4-BE49-F238E27FC236}">
                <a16:creationId xmlns:a16="http://schemas.microsoft.com/office/drawing/2014/main" id="{3BC943FB-2BB3-E1F2-F362-7F271CB064CF}"/>
              </a:ext>
            </a:extLst>
          </p:cNvPr>
          <p:cNvSpPr txBox="1"/>
          <p:nvPr/>
        </p:nvSpPr>
        <p:spPr>
          <a:xfrm>
            <a:off x="0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Thấu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cảm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Người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dùng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C910F77-F31A-1071-988E-9C13511DD459}"/>
              </a:ext>
            </a:extLst>
          </p:cNvPr>
          <p:cNvGrpSpPr>
            <a:grpSpLocks noChangeAspect="1"/>
          </p:cNvGrpSpPr>
          <p:nvPr/>
        </p:nvGrpSpPr>
        <p:grpSpPr>
          <a:xfrm>
            <a:off x="1804214" y="1251942"/>
            <a:ext cx="1267102" cy="1266232"/>
            <a:chOff x="3582458" y="3044236"/>
            <a:chExt cx="554181" cy="553801"/>
          </a:xfrm>
          <a:solidFill>
            <a:schemeClr val="bg2"/>
          </a:solidFill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4E6A309F-7236-9BEA-47BA-EE83AF093766}"/>
                </a:ext>
              </a:extLst>
            </p:cNvPr>
            <p:cNvSpPr/>
            <p:nvPr/>
          </p:nvSpPr>
          <p:spPr>
            <a:xfrm>
              <a:off x="3582458" y="3227270"/>
              <a:ext cx="370641" cy="370767"/>
            </a:xfrm>
            <a:custGeom>
              <a:avLst/>
              <a:gdLst>
                <a:gd name="connsiteX0" fmla="*/ 191977 w 370641"/>
                <a:gd name="connsiteY0" fmla="*/ 370634 h 370767"/>
                <a:gd name="connsiteX1" fmla="*/ 191500 w 370641"/>
                <a:gd name="connsiteY1" fmla="*/ 370634 h 370767"/>
                <a:gd name="connsiteX2" fmla="*/ 160830 w 370641"/>
                <a:gd name="connsiteY2" fmla="*/ 369206 h 370767"/>
                <a:gd name="connsiteX3" fmla="*/ 141780 w 370641"/>
                <a:gd name="connsiteY3" fmla="*/ 352918 h 370767"/>
                <a:gd name="connsiteX4" fmla="*/ 136827 w 370641"/>
                <a:gd name="connsiteY4" fmla="*/ 332630 h 370767"/>
                <a:gd name="connsiteX5" fmla="*/ 129112 w 370641"/>
                <a:gd name="connsiteY5" fmla="*/ 323581 h 370767"/>
                <a:gd name="connsiteX6" fmla="*/ 123492 w 370641"/>
                <a:gd name="connsiteY6" fmla="*/ 320914 h 370767"/>
                <a:gd name="connsiteX7" fmla="*/ 114443 w 370641"/>
                <a:gd name="connsiteY7" fmla="*/ 316628 h 370767"/>
                <a:gd name="connsiteX8" fmla="*/ 101870 w 370641"/>
                <a:gd name="connsiteY8" fmla="*/ 316628 h 370767"/>
                <a:gd name="connsiteX9" fmla="*/ 87011 w 370641"/>
                <a:gd name="connsiteY9" fmla="*/ 323772 h 370767"/>
                <a:gd name="connsiteX10" fmla="*/ 84249 w 370641"/>
                <a:gd name="connsiteY10" fmla="*/ 325010 h 370767"/>
                <a:gd name="connsiteX11" fmla="*/ 58531 w 370641"/>
                <a:gd name="connsiteY11" fmla="*/ 320819 h 370767"/>
                <a:gd name="connsiteX12" fmla="*/ 38338 w 370641"/>
                <a:gd name="connsiteY12" fmla="*/ 298340 h 370767"/>
                <a:gd name="connsiteX13" fmla="*/ 37005 w 370641"/>
                <a:gd name="connsiteY13" fmla="*/ 271193 h 370767"/>
                <a:gd name="connsiteX14" fmla="*/ 49197 w 370641"/>
                <a:gd name="connsiteY14" fmla="*/ 250810 h 370767"/>
                <a:gd name="connsiteX15" fmla="*/ 49197 w 370641"/>
                <a:gd name="connsiteY15" fmla="*/ 245762 h 370767"/>
                <a:gd name="connsiteX16" fmla="*/ 43672 w 370641"/>
                <a:gd name="connsiteY16" fmla="*/ 230998 h 370767"/>
                <a:gd name="connsiteX17" fmla="*/ 42911 w 370641"/>
                <a:gd name="connsiteY17" fmla="*/ 228807 h 370767"/>
                <a:gd name="connsiteX18" fmla="*/ 33957 w 370641"/>
                <a:gd name="connsiteY18" fmla="*/ 219282 h 370767"/>
                <a:gd name="connsiteX19" fmla="*/ 18336 w 370641"/>
                <a:gd name="connsiteY19" fmla="*/ 213758 h 370767"/>
                <a:gd name="connsiteX20" fmla="*/ 15288 w 370641"/>
                <a:gd name="connsiteY20" fmla="*/ 212710 h 370767"/>
                <a:gd name="connsiteX21" fmla="*/ -47 w 370641"/>
                <a:gd name="connsiteY21" fmla="*/ 191279 h 370767"/>
                <a:gd name="connsiteX22" fmla="*/ 1286 w 370641"/>
                <a:gd name="connsiteY22" fmla="*/ 161180 h 370767"/>
                <a:gd name="connsiteX23" fmla="*/ 18622 w 370641"/>
                <a:gd name="connsiteY23" fmla="*/ 141273 h 370767"/>
                <a:gd name="connsiteX24" fmla="*/ 38529 w 370641"/>
                <a:gd name="connsiteY24" fmla="*/ 136510 h 370767"/>
                <a:gd name="connsiteX25" fmla="*/ 48054 w 370641"/>
                <a:gd name="connsiteY25" fmla="*/ 128128 h 370767"/>
                <a:gd name="connsiteX26" fmla="*/ 53959 w 370641"/>
                <a:gd name="connsiteY26" fmla="*/ 115841 h 370767"/>
                <a:gd name="connsiteX27" fmla="*/ 54436 w 370641"/>
                <a:gd name="connsiteY27" fmla="*/ 102792 h 370767"/>
                <a:gd name="connsiteX28" fmla="*/ 45578 w 370641"/>
                <a:gd name="connsiteY28" fmla="*/ 84313 h 370767"/>
                <a:gd name="connsiteX29" fmla="*/ 49768 w 370641"/>
                <a:gd name="connsiteY29" fmla="*/ 58596 h 370767"/>
                <a:gd name="connsiteX30" fmla="*/ 72533 w 370641"/>
                <a:gd name="connsiteY30" fmla="*/ 37831 h 370767"/>
                <a:gd name="connsiteX31" fmla="*/ 98251 w 370641"/>
                <a:gd name="connsiteY31" fmla="*/ 36212 h 370767"/>
                <a:gd name="connsiteX32" fmla="*/ 113014 w 370641"/>
                <a:gd name="connsiteY32" fmla="*/ 45165 h 370767"/>
                <a:gd name="connsiteX33" fmla="*/ 116824 w 370641"/>
                <a:gd name="connsiteY33" fmla="*/ 47547 h 370767"/>
                <a:gd name="connsiteX34" fmla="*/ 128445 w 370641"/>
                <a:gd name="connsiteY34" fmla="*/ 48499 h 370767"/>
                <a:gd name="connsiteX35" fmla="*/ 142351 w 370641"/>
                <a:gd name="connsiteY35" fmla="*/ 43546 h 370767"/>
                <a:gd name="connsiteX36" fmla="*/ 150924 w 370641"/>
                <a:gd name="connsiteY36" fmla="*/ 35355 h 370767"/>
                <a:gd name="connsiteX37" fmla="*/ 157972 w 370641"/>
                <a:gd name="connsiteY37" fmla="*/ 15447 h 370767"/>
                <a:gd name="connsiteX38" fmla="*/ 179880 w 370641"/>
                <a:gd name="connsiteY38" fmla="*/ -78 h 370767"/>
                <a:gd name="connsiteX39" fmla="*/ 211027 w 370641"/>
                <a:gd name="connsiteY39" fmla="*/ 1731 h 370767"/>
                <a:gd name="connsiteX40" fmla="*/ 229220 w 370641"/>
                <a:gd name="connsiteY40" fmla="*/ 18114 h 370767"/>
                <a:gd name="connsiteX41" fmla="*/ 233125 w 370641"/>
                <a:gd name="connsiteY41" fmla="*/ 33831 h 370767"/>
                <a:gd name="connsiteX42" fmla="*/ 234458 w 370641"/>
                <a:gd name="connsiteY42" fmla="*/ 39641 h 370767"/>
                <a:gd name="connsiteX43" fmla="*/ 242078 w 370641"/>
                <a:gd name="connsiteY43" fmla="*/ 48499 h 370767"/>
                <a:gd name="connsiteX44" fmla="*/ 255889 w 370641"/>
                <a:gd name="connsiteY44" fmla="*/ 55071 h 370767"/>
                <a:gd name="connsiteX45" fmla="*/ 266843 w 370641"/>
                <a:gd name="connsiteY45" fmla="*/ 55071 h 370767"/>
                <a:gd name="connsiteX46" fmla="*/ 279702 w 370641"/>
                <a:gd name="connsiteY46" fmla="*/ 48975 h 370767"/>
                <a:gd name="connsiteX47" fmla="*/ 285703 w 370641"/>
                <a:gd name="connsiteY47" fmla="*/ 46118 h 370767"/>
                <a:gd name="connsiteX48" fmla="*/ 312563 w 370641"/>
                <a:gd name="connsiteY48" fmla="*/ 50404 h 370767"/>
                <a:gd name="connsiteX49" fmla="*/ 332756 w 370641"/>
                <a:gd name="connsiteY49" fmla="*/ 72788 h 370767"/>
                <a:gd name="connsiteX50" fmla="*/ 334375 w 370641"/>
                <a:gd name="connsiteY50" fmla="*/ 98600 h 370767"/>
                <a:gd name="connsiteX51" fmla="*/ 322279 w 370641"/>
                <a:gd name="connsiteY51" fmla="*/ 118508 h 370767"/>
                <a:gd name="connsiteX52" fmla="*/ 321421 w 370641"/>
                <a:gd name="connsiteY52" fmla="*/ 126128 h 370767"/>
                <a:gd name="connsiteX53" fmla="*/ 321898 w 370641"/>
                <a:gd name="connsiteY53" fmla="*/ 127080 h 370767"/>
                <a:gd name="connsiteX54" fmla="*/ 327422 w 370641"/>
                <a:gd name="connsiteY54" fmla="*/ 141844 h 370767"/>
                <a:gd name="connsiteX55" fmla="*/ 336280 w 370641"/>
                <a:gd name="connsiteY55" fmla="*/ 151369 h 370767"/>
                <a:gd name="connsiteX56" fmla="*/ 355902 w 370641"/>
                <a:gd name="connsiteY56" fmla="*/ 158227 h 370767"/>
                <a:gd name="connsiteX57" fmla="*/ 370571 w 370641"/>
                <a:gd name="connsiteY57" fmla="*/ 178801 h 370767"/>
                <a:gd name="connsiteX58" fmla="*/ 369046 w 370641"/>
                <a:gd name="connsiteY58" fmla="*/ 209852 h 370767"/>
                <a:gd name="connsiteX59" fmla="*/ 351711 w 370641"/>
                <a:gd name="connsiteY59" fmla="*/ 229379 h 370767"/>
                <a:gd name="connsiteX60" fmla="*/ 332661 w 370641"/>
                <a:gd name="connsiteY60" fmla="*/ 234141 h 370767"/>
                <a:gd name="connsiteX61" fmla="*/ 323136 w 370641"/>
                <a:gd name="connsiteY61" fmla="*/ 241761 h 370767"/>
                <a:gd name="connsiteX62" fmla="*/ 321136 w 370641"/>
                <a:gd name="connsiteY62" fmla="*/ 245952 h 370767"/>
                <a:gd name="connsiteX63" fmla="*/ 316183 w 370641"/>
                <a:gd name="connsiteY63" fmla="*/ 256620 h 370767"/>
                <a:gd name="connsiteX64" fmla="*/ 316183 w 370641"/>
                <a:gd name="connsiteY64" fmla="*/ 268050 h 370767"/>
                <a:gd name="connsiteX65" fmla="*/ 321040 w 370641"/>
                <a:gd name="connsiteY65" fmla="*/ 278337 h 370767"/>
                <a:gd name="connsiteX66" fmla="*/ 324946 w 370641"/>
                <a:gd name="connsiteY66" fmla="*/ 286434 h 370767"/>
                <a:gd name="connsiteX67" fmla="*/ 320564 w 370641"/>
                <a:gd name="connsiteY67" fmla="*/ 312437 h 370767"/>
                <a:gd name="connsiteX68" fmla="*/ 297799 w 370641"/>
                <a:gd name="connsiteY68" fmla="*/ 332725 h 370767"/>
                <a:gd name="connsiteX69" fmla="*/ 283893 w 370641"/>
                <a:gd name="connsiteY69" fmla="*/ 338440 h 370767"/>
                <a:gd name="connsiteX70" fmla="*/ 281797 w 370641"/>
                <a:gd name="connsiteY70" fmla="*/ 337964 h 370767"/>
                <a:gd name="connsiteX71" fmla="*/ 279035 w 370641"/>
                <a:gd name="connsiteY71" fmla="*/ 337107 h 370767"/>
                <a:gd name="connsiteX72" fmla="*/ 272272 w 370641"/>
                <a:gd name="connsiteY72" fmla="*/ 334440 h 370767"/>
                <a:gd name="connsiteX73" fmla="*/ 259795 w 370641"/>
                <a:gd name="connsiteY73" fmla="*/ 326915 h 370767"/>
                <a:gd name="connsiteX74" fmla="*/ 254937 w 370641"/>
                <a:gd name="connsiteY74" fmla="*/ 323962 h 370767"/>
                <a:gd name="connsiteX75" fmla="*/ 243126 w 370641"/>
                <a:gd name="connsiteY75" fmla="*/ 323105 h 370767"/>
                <a:gd name="connsiteX76" fmla="*/ 227791 w 370641"/>
                <a:gd name="connsiteY76" fmla="*/ 328534 h 370767"/>
                <a:gd name="connsiteX77" fmla="*/ 219028 w 370641"/>
                <a:gd name="connsiteY77" fmla="*/ 336916 h 370767"/>
                <a:gd name="connsiteX78" fmla="*/ 214837 w 370641"/>
                <a:gd name="connsiteY78" fmla="*/ 348917 h 370767"/>
                <a:gd name="connsiteX79" fmla="*/ 212646 w 370641"/>
                <a:gd name="connsiteY79" fmla="*/ 354918 h 370767"/>
                <a:gd name="connsiteX80" fmla="*/ 191977 w 370641"/>
                <a:gd name="connsiteY80" fmla="*/ 370634 h 370767"/>
                <a:gd name="connsiteX81" fmla="*/ 108252 w 370641"/>
                <a:gd name="connsiteY81" fmla="*/ 300626 h 370767"/>
                <a:gd name="connsiteX82" fmla="*/ 121111 w 370641"/>
                <a:gd name="connsiteY82" fmla="*/ 303864 h 370767"/>
                <a:gd name="connsiteX83" fmla="*/ 129779 w 370641"/>
                <a:gd name="connsiteY83" fmla="*/ 307960 h 370767"/>
                <a:gd name="connsiteX84" fmla="*/ 135589 w 370641"/>
                <a:gd name="connsiteY84" fmla="*/ 310722 h 370767"/>
                <a:gd name="connsiteX85" fmla="*/ 151019 w 370641"/>
                <a:gd name="connsiteY85" fmla="*/ 329772 h 370767"/>
                <a:gd name="connsiteX86" fmla="*/ 155877 w 370641"/>
                <a:gd name="connsiteY86" fmla="*/ 349680 h 370767"/>
                <a:gd name="connsiteX87" fmla="*/ 161973 w 370641"/>
                <a:gd name="connsiteY87" fmla="*/ 355299 h 370767"/>
                <a:gd name="connsiteX88" fmla="*/ 191977 w 370641"/>
                <a:gd name="connsiteY88" fmla="*/ 356728 h 370767"/>
                <a:gd name="connsiteX89" fmla="*/ 199787 w 370641"/>
                <a:gd name="connsiteY89" fmla="*/ 350632 h 370767"/>
                <a:gd name="connsiteX90" fmla="*/ 201978 w 370641"/>
                <a:gd name="connsiteY90" fmla="*/ 344631 h 370767"/>
                <a:gd name="connsiteX91" fmla="*/ 206169 w 370641"/>
                <a:gd name="connsiteY91" fmla="*/ 332725 h 370767"/>
                <a:gd name="connsiteX92" fmla="*/ 223695 w 370641"/>
                <a:gd name="connsiteY92" fmla="*/ 315485 h 370767"/>
                <a:gd name="connsiteX93" fmla="*/ 238840 w 370641"/>
                <a:gd name="connsiteY93" fmla="*/ 310151 h 370767"/>
                <a:gd name="connsiteX94" fmla="*/ 262938 w 370641"/>
                <a:gd name="connsiteY94" fmla="*/ 312246 h 370767"/>
                <a:gd name="connsiteX95" fmla="*/ 267891 w 370641"/>
                <a:gd name="connsiteY95" fmla="*/ 315294 h 370767"/>
                <a:gd name="connsiteX96" fmla="*/ 279892 w 370641"/>
                <a:gd name="connsiteY96" fmla="*/ 322438 h 370767"/>
                <a:gd name="connsiteX97" fmla="*/ 283798 w 370641"/>
                <a:gd name="connsiteY97" fmla="*/ 323962 h 370767"/>
                <a:gd name="connsiteX98" fmla="*/ 285703 w 370641"/>
                <a:gd name="connsiteY98" fmla="*/ 324534 h 370767"/>
                <a:gd name="connsiteX99" fmla="*/ 288370 w 370641"/>
                <a:gd name="connsiteY99" fmla="*/ 323009 h 370767"/>
                <a:gd name="connsiteX100" fmla="*/ 311230 w 370641"/>
                <a:gd name="connsiteY100" fmla="*/ 302626 h 370767"/>
                <a:gd name="connsiteX101" fmla="*/ 312563 w 370641"/>
                <a:gd name="connsiteY101" fmla="*/ 293101 h 370767"/>
                <a:gd name="connsiteX102" fmla="*/ 308753 w 370641"/>
                <a:gd name="connsiteY102" fmla="*/ 285100 h 370767"/>
                <a:gd name="connsiteX103" fmla="*/ 303800 w 370641"/>
                <a:gd name="connsiteY103" fmla="*/ 274718 h 370767"/>
                <a:gd name="connsiteX104" fmla="*/ 303800 w 370641"/>
                <a:gd name="connsiteY104" fmla="*/ 251191 h 370767"/>
                <a:gd name="connsiteX105" fmla="*/ 308944 w 370641"/>
                <a:gd name="connsiteY105" fmla="*/ 240428 h 370767"/>
                <a:gd name="connsiteX106" fmla="*/ 310944 w 370641"/>
                <a:gd name="connsiteY106" fmla="*/ 236237 h 370767"/>
                <a:gd name="connsiteX107" fmla="*/ 329994 w 370641"/>
                <a:gd name="connsiteY107" fmla="*/ 220806 h 370767"/>
                <a:gd name="connsiteX108" fmla="*/ 349044 w 370641"/>
                <a:gd name="connsiteY108" fmla="*/ 216044 h 370767"/>
                <a:gd name="connsiteX109" fmla="*/ 355426 w 370641"/>
                <a:gd name="connsiteY109" fmla="*/ 209281 h 370767"/>
                <a:gd name="connsiteX110" fmla="*/ 356950 w 370641"/>
                <a:gd name="connsiteY110" fmla="*/ 179087 h 370767"/>
                <a:gd name="connsiteX111" fmla="*/ 351711 w 370641"/>
                <a:gd name="connsiteY111" fmla="*/ 172229 h 370767"/>
                <a:gd name="connsiteX112" fmla="*/ 332661 w 370641"/>
                <a:gd name="connsiteY112" fmla="*/ 165371 h 370767"/>
                <a:gd name="connsiteX113" fmla="*/ 314849 w 370641"/>
                <a:gd name="connsiteY113" fmla="*/ 146988 h 370767"/>
                <a:gd name="connsiteX114" fmla="*/ 309611 w 370641"/>
                <a:gd name="connsiteY114" fmla="*/ 132891 h 370767"/>
                <a:gd name="connsiteX115" fmla="*/ 311039 w 370641"/>
                <a:gd name="connsiteY115" fmla="*/ 111459 h 370767"/>
                <a:gd name="connsiteX116" fmla="*/ 323041 w 370641"/>
                <a:gd name="connsiteY116" fmla="*/ 91552 h 370767"/>
                <a:gd name="connsiteX117" fmla="*/ 323041 w 370641"/>
                <a:gd name="connsiteY117" fmla="*/ 82027 h 370767"/>
                <a:gd name="connsiteX118" fmla="*/ 303419 w 370641"/>
                <a:gd name="connsiteY118" fmla="*/ 60405 h 370767"/>
                <a:gd name="connsiteX119" fmla="*/ 293037 w 370641"/>
                <a:gd name="connsiteY119" fmla="*/ 58976 h 370767"/>
                <a:gd name="connsiteX120" fmla="*/ 287036 w 370641"/>
                <a:gd name="connsiteY120" fmla="*/ 61834 h 370767"/>
                <a:gd name="connsiteX121" fmla="*/ 273892 w 370641"/>
                <a:gd name="connsiteY121" fmla="*/ 68025 h 370767"/>
                <a:gd name="connsiteX122" fmla="*/ 251127 w 370641"/>
                <a:gd name="connsiteY122" fmla="*/ 68025 h 370767"/>
                <a:gd name="connsiteX123" fmla="*/ 237316 w 370641"/>
                <a:gd name="connsiteY123" fmla="*/ 61453 h 370767"/>
                <a:gd name="connsiteX124" fmla="*/ 221790 w 370641"/>
                <a:gd name="connsiteY124" fmla="*/ 42879 h 370767"/>
                <a:gd name="connsiteX125" fmla="*/ 220361 w 370641"/>
                <a:gd name="connsiteY125" fmla="*/ 36974 h 370767"/>
                <a:gd name="connsiteX126" fmla="*/ 216551 w 370641"/>
                <a:gd name="connsiteY126" fmla="*/ 21734 h 370767"/>
                <a:gd name="connsiteX127" fmla="*/ 210741 w 370641"/>
                <a:gd name="connsiteY127" fmla="*/ 15924 h 370767"/>
                <a:gd name="connsiteX128" fmla="*/ 180642 w 370641"/>
                <a:gd name="connsiteY128" fmla="*/ 14114 h 370767"/>
                <a:gd name="connsiteX129" fmla="*/ 172546 w 370641"/>
                <a:gd name="connsiteY129" fmla="*/ 20210 h 370767"/>
                <a:gd name="connsiteX130" fmla="*/ 165592 w 370641"/>
                <a:gd name="connsiteY130" fmla="*/ 39926 h 370767"/>
                <a:gd name="connsiteX131" fmla="*/ 148352 w 370641"/>
                <a:gd name="connsiteY131" fmla="*/ 56881 h 370767"/>
                <a:gd name="connsiteX132" fmla="*/ 134255 w 370641"/>
                <a:gd name="connsiteY132" fmla="*/ 61929 h 370767"/>
                <a:gd name="connsiteX133" fmla="*/ 110538 w 370641"/>
                <a:gd name="connsiteY133" fmla="*/ 59548 h 370767"/>
                <a:gd name="connsiteX134" fmla="*/ 106728 w 370641"/>
                <a:gd name="connsiteY134" fmla="*/ 57262 h 370767"/>
                <a:gd name="connsiteX135" fmla="*/ 92059 w 370641"/>
                <a:gd name="connsiteY135" fmla="*/ 48308 h 370767"/>
                <a:gd name="connsiteX136" fmla="*/ 82534 w 370641"/>
                <a:gd name="connsiteY136" fmla="*/ 48308 h 370767"/>
                <a:gd name="connsiteX137" fmla="*/ 60437 w 370641"/>
                <a:gd name="connsiteY137" fmla="*/ 68406 h 370767"/>
                <a:gd name="connsiteX138" fmla="*/ 59198 w 370641"/>
                <a:gd name="connsiteY138" fmla="*/ 77931 h 370767"/>
                <a:gd name="connsiteX139" fmla="*/ 67961 w 370641"/>
                <a:gd name="connsiteY139" fmla="*/ 96219 h 370767"/>
                <a:gd name="connsiteX140" fmla="*/ 67390 w 370641"/>
                <a:gd name="connsiteY140" fmla="*/ 122127 h 370767"/>
                <a:gd name="connsiteX141" fmla="*/ 61865 w 370641"/>
                <a:gd name="connsiteY141" fmla="*/ 133748 h 370767"/>
                <a:gd name="connsiteX142" fmla="*/ 42244 w 370641"/>
                <a:gd name="connsiteY142" fmla="*/ 150131 h 370767"/>
                <a:gd name="connsiteX143" fmla="*/ 22527 w 370641"/>
                <a:gd name="connsiteY143" fmla="*/ 154893 h 370767"/>
                <a:gd name="connsiteX144" fmla="*/ 15955 w 370641"/>
                <a:gd name="connsiteY144" fmla="*/ 161942 h 370767"/>
                <a:gd name="connsiteX145" fmla="*/ 14716 w 370641"/>
                <a:gd name="connsiteY145" fmla="*/ 191279 h 370767"/>
                <a:gd name="connsiteX146" fmla="*/ 20527 w 370641"/>
                <a:gd name="connsiteY146" fmla="*/ 198899 h 370767"/>
                <a:gd name="connsiteX147" fmla="*/ 23670 w 370641"/>
                <a:gd name="connsiteY147" fmla="*/ 200042 h 370767"/>
                <a:gd name="connsiteX148" fmla="*/ 39100 w 370641"/>
                <a:gd name="connsiteY148" fmla="*/ 205471 h 370767"/>
                <a:gd name="connsiteX149" fmla="*/ 57007 w 370641"/>
                <a:gd name="connsiteY149" fmla="*/ 224521 h 370767"/>
                <a:gd name="connsiteX150" fmla="*/ 57674 w 370641"/>
                <a:gd name="connsiteY150" fmla="*/ 226807 h 370767"/>
                <a:gd name="connsiteX151" fmla="*/ 62532 w 370641"/>
                <a:gd name="connsiteY151" fmla="*/ 239571 h 370767"/>
                <a:gd name="connsiteX152" fmla="*/ 61675 w 370641"/>
                <a:gd name="connsiteY152" fmla="*/ 258621 h 370767"/>
                <a:gd name="connsiteX153" fmla="*/ 49292 w 370641"/>
                <a:gd name="connsiteY153" fmla="*/ 279194 h 370767"/>
                <a:gd name="connsiteX154" fmla="*/ 49292 w 370641"/>
                <a:gd name="connsiteY154" fmla="*/ 289767 h 370767"/>
                <a:gd name="connsiteX155" fmla="*/ 68342 w 370641"/>
                <a:gd name="connsiteY155" fmla="*/ 311484 h 370767"/>
                <a:gd name="connsiteX156" fmla="*/ 77867 w 370641"/>
                <a:gd name="connsiteY156" fmla="*/ 312723 h 370767"/>
                <a:gd name="connsiteX157" fmla="*/ 80629 w 370641"/>
                <a:gd name="connsiteY157" fmla="*/ 311389 h 370767"/>
                <a:gd name="connsiteX158" fmla="*/ 95298 w 370641"/>
                <a:gd name="connsiteY158" fmla="*/ 304341 h 370767"/>
                <a:gd name="connsiteX159" fmla="*/ 108252 w 370641"/>
                <a:gd name="connsiteY159" fmla="*/ 300626 h 370767"/>
                <a:gd name="connsiteX160" fmla="*/ 185881 w 370641"/>
                <a:gd name="connsiteY160" fmla="*/ 271098 h 370767"/>
                <a:gd name="connsiteX161" fmla="*/ 185881 w 370641"/>
                <a:gd name="connsiteY161" fmla="*/ 271098 h 370767"/>
                <a:gd name="connsiteX162" fmla="*/ 100156 w 370641"/>
                <a:gd name="connsiteY162" fmla="*/ 185373 h 370767"/>
                <a:gd name="connsiteX163" fmla="*/ 185881 w 370641"/>
                <a:gd name="connsiteY163" fmla="*/ 99648 h 370767"/>
                <a:gd name="connsiteX164" fmla="*/ 185881 w 370641"/>
                <a:gd name="connsiteY164" fmla="*/ 99648 h 370767"/>
                <a:gd name="connsiteX165" fmla="*/ 271606 w 370641"/>
                <a:gd name="connsiteY165" fmla="*/ 185373 h 370767"/>
                <a:gd name="connsiteX166" fmla="*/ 271606 w 370641"/>
                <a:gd name="connsiteY166" fmla="*/ 185373 h 370767"/>
                <a:gd name="connsiteX167" fmla="*/ 185881 w 370641"/>
                <a:gd name="connsiteY167" fmla="*/ 271098 h 370767"/>
                <a:gd name="connsiteX168" fmla="*/ 185690 w 370641"/>
                <a:gd name="connsiteY168" fmla="*/ 271098 h 370767"/>
                <a:gd name="connsiteX169" fmla="*/ 185881 w 370641"/>
                <a:gd name="connsiteY169" fmla="*/ 113555 h 370767"/>
                <a:gd name="connsiteX170" fmla="*/ 119663 w 370641"/>
                <a:gd name="connsiteY170" fmla="*/ 190212 h 370767"/>
                <a:gd name="connsiteX171" fmla="*/ 185881 w 370641"/>
                <a:gd name="connsiteY171" fmla="*/ 256430 h 370767"/>
                <a:gd name="connsiteX172" fmla="*/ 185881 w 370641"/>
                <a:gd name="connsiteY172" fmla="*/ 256430 h 370767"/>
                <a:gd name="connsiteX173" fmla="*/ 252356 w 370641"/>
                <a:gd name="connsiteY173" fmla="*/ 180001 h 370767"/>
                <a:gd name="connsiteX174" fmla="*/ 186357 w 370641"/>
                <a:gd name="connsiteY174" fmla="*/ 113555 h 37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70641" h="370767">
                  <a:moveTo>
                    <a:pt x="191977" y="370634"/>
                  </a:moveTo>
                  <a:lnTo>
                    <a:pt x="191500" y="370634"/>
                  </a:lnTo>
                  <a:cubicBezTo>
                    <a:pt x="181975" y="370634"/>
                    <a:pt x="172450" y="369968"/>
                    <a:pt x="160830" y="369206"/>
                  </a:cubicBezTo>
                  <a:cubicBezTo>
                    <a:pt x="151600" y="368530"/>
                    <a:pt x="143885" y="361929"/>
                    <a:pt x="141780" y="352918"/>
                  </a:cubicBezTo>
                  <a:cubicBezTo>
                    <a:pt x="139970" y="346155"/>
                    <a:pt x="138446" y="339392"/>
                    <a:pt x="136827" y="332630"/>
                  </a:cubicBezTo>
                  <a:cubicBezTo>
                    <a:pt x="135932" y="328515"/>
                    <a:pt x="133036" y="325115"/>
                    <a:pt x="129112" y="323581"/>
                  </a:cubicBezTo>
                  <a:lnTo>
                    <a:pt x="123492" y="320914"/>
                  </a:lnTo>
                  <a:lnTo>
                    <a:pt x="114443" y="316628"/>
                  </a:lnTo>
                  <a:cubicBezTo>
                    <a:pt x="110538" y="314437"/>
                    <a:pt x="105775" y="314437"/>
                    <a:pt x="101870" y="316628"/>
                  </a:cubicBezTo>
                  <a:lnTo>
                    <a:pt x="87011" y="323772"/>
                  </a:lnTo>
                  <a:lnTo>
                    <a:pt x="84249" y="325010"/>
                  </a:lnTo>
                  <a:cubicBezTo>
                    <a:pt x="75715" y="329582"/>
                    <a:pt x="65170" y="327867"/>
                    <a:pt x="58531" y="320819"/>
                  </a:cubicBezTo>
                  <a:cubicBezTo>
                    <a:pt x="51102" y="313008"/>
                    <a:pt x="44530" y="305674"/>
                    <a:pt x="38338" y="298340"/>
                  </a:cubicBezTo>
                  <a:cubicBezTo>
                    <a:pt x="31652" y="290691"/>
                    <a:pt x="31109" y="279461"/>
                    <a:pt x="37005" y="271193"/>
                  </a:cubicBezTo>
                  <a:lnTo>
                    <a:pt x="49197" y="250810"/>
                  </a:lnTo>
                  <a:cubicBezTo>
                    <a:pt x="50292" y="249305"/>
                    <a:pt x="50292" y="247267"/>
                    <a:pt x="49197" y="245762"/>
                  </a:cubicBezTo>
                  <a:cubicBezTo>
                    <a:pt x="46977" y="240990"/>
                    <a:pt x="45139" y="236056"/>
                    <a:pt x="43672" y="230998"/>
                  </a:cubicBezTo>
                  <a:lnTo>
                    <a:pt x="42911" y="228807"/>
                  </a:lnTo>
                  <a:cubicBezTo>
                    <a:pt x="41796" y="224283"/>
                    <a:pt x="38395" y="220673"/>
                    <a:pt x="33957" y="219282"/>
                  </a:cubicBezTo>
                  <a:lnTo>
                    <a:pt x="18336" y="213758"/>
                  </a:lnTo>
                  <a:lnTo>
                    <a:pt x="15288" y="212710"/>
                  </a:lnTo>
                  <a:cubicBezTo>
                    <a:pt x="5887" y="209900"/>
                    <a:pt x="-419" y="201080"/>
                    <a:pt x="-47" y="191279"/>
                  </a:cubicBezTo>
                  <a:cubicBezTo>
                    <a:pt x="-47" y="181182"/>
                    <a:pt x="524" y="171086"/>
                    <a:pt x="1286" y="161180"/>
                  </a:cubicBezTo>
                  <a:cubicBezTo>
                    <a:pt x="1839" y="151359"/>
                    <a:pt x="8973" y="143168"/>
                    <a:pt x="18622" y="141273"/>
                  </a:cubicBezTo>
                  <a:lnTo>
                    <a:pt x="38529" y="136510"/>
                  </a:lnTo>
                  <a:cubicBezTo>
                    <a:pt x="42901" y="135472"/>
                    <a:pt x="46463" y="132329"/>
                    <a:pt x="48054" y="128128"/>
                  </a:cubicBezTo>
                  <a:cubicBezTo>
                    <a:pt x="49959" y="124032"/>
                    <a:pt x="51864" y="119841"/>
                    <a:pt x="53959" y="115841"/>
                  </a:cubicBezTo>
                  <a:cubicBezTo>
                    <a:pt x="56379" y="111869"/>
                    <a:pt x="56560" y="106925"/>
                    <a:pt x="54436" y="102792"/>
                  </a:cubicBezTo>
                  <a:cubicBezTo>
                    <a:pt x="51388" y="96696"/>
                    <a:pt x="48435" y="90504"/>
                    <a:pt x="45578" y="84313"/>
                  </a:cubicBezTo>
                  <a:cubicBezTo>
                    <a:pt x="41072" y="75769"/>
                    <a:pt x="42787" y="65273"/>
                    <a:pt x="49768" y="58596"/>
                  </a:cubicBezTo>
                  <a:cubicBezTo>
                    <a:pt x="56817" y="51642"/>
                    <a:pt x="64532" y="44689"/>
                    <a:pt x="72533" y="37831"/>
                  </a:cubicBezTo>
                  <a:cubicBezTo>
                    <a:pt x="79791" y="31621"/>
                    <a:pt x="90278" y="30964"/>
                    <a:pt x="98251" y="36212"/>
                  </a:cubicBezTo>
                  <a:cubicBezTo>
                    <a:pt x="103204" y="39165"/>
                    <a:pt x="107776" y="42117"/>
                    <a:pt x="113014" y="45165"/>
                  </a:cubicBezTo>
                  <a:lnTo>
                    <a:pt x="116824" y="47547"/>
                  </a:lnTo>
                  <a:cubicBezTo>
                    <a:pt x="120330" y="49690"/>
                    <a:pt x="124635" y="50042"/>
                    <a:pt x="128445" y="48499"/>
                  </a:cubicBezTo>
                  <a:lnTo>
                    <a:pt x="142351" y="43546"/>
                  </a:lnTo>
                  <a:cubicBezTo>
                    <a:pt x="146380" y="42393"/>
                    <a:pt x="149581" y="39326"/>
                    <a:pt x="150924" y="35355"/>
                  </a:cubicBezTo>
                  <a:cubicBezTo>
                    <a:pt x="153305" y="28687"/>
                    <a:pt x="155591" y="22019"/>
                    <a:pt x="157972" y="15447"/>
                  </a:cubicBezTo>
                  <a:cubicBezTo>
                    <a:pt x="160630" y="5703"/>
                    <a:pt x="169803" y="-802"/>
                    <a:pt x="179880" y="-78"/>
                  </a:cubicBezTo>
                  <a:cubicBezTo>
                    <a:pt x="190929" y="-78"/>
                    <a:pt x="201121" y="779"/>
                    <a:pt x="211027" y="1731"/>
                  </a:cubicBezTo>
                  <a:cubicBezTo>
                    <a:pt x="220018" y="2627"/>
                    <a:pt x="227391" y="9266"/>
                    <a:pt x="229220" y="18114"/>
                  </a:cubicBezTo>
                  <a:cubicBezTo>
                    <a:pt x="230648" y="23353"/>
                    <a:pt x="231887" y="28592"/>
                    <a:pt x="233125" y="33831"/>
                  </a:cubicBezTo>
                  <a:lnTo>
                    <a:pt x="234458" y="39641"/>
                  </a:lnTo>
                  <a:cubicBezTo>
                    <a:pt x="235420" y="43651"/>
                    <a:pt x="238259" y="46946"/>
                    <a:pt x="242078" y="48499"/>
                  </a:cubicBezTo>
                  <a:cubicBezTo>
                    <a:pt x="246936" y="50880"/>
                    <a:pt x="251603" y="53071"/>
                    <a:pt x="255889" y="55071"/>
                  </a:cubicBezTo>
                  <a:cubicBezTo>
                    <a:pt x="259357" y="56729"/>
                    <a:pt x="263376" y="56729"/>
                    <a:pt x="266843" y="55071"/>
                  </a:cubicBezTo>
                  <a:lnTo>
                    <a:pt x="279702" y="48975"/>
                  </a:lnTo>
                  <a:lnTo>
                    <a:pt x="285703" y="46118"/>
                  </a:lnTo>
                  <a:cubicBezTo>
                    <a:pt x="294551" y="41069"/>
                    <a:pt x="305724" y="42851"/>
                    <a:pt x="312563" y="50404"/>
                  </a:cubicBezTo>
                  <a:cubicBezTo>
                    <a:pt x="319040" y="57072"/>
                    <a:pt x="325708" y="64406"/>
                    <a:pt x="332756" y="72788"/>
                  </a:cubicBezTo>
                  <a:cubicBezTo>
                    <a:pt x="339014" y="80055"/>
                    <a:pt x="339671" y="90600"/>
                    <a:pt x="334375" y="98600"/>
                  </a:cubicBezTo>
                  <a:lnTo>
                    <a:pt x="322279" y="118508"/>
                  </a:lnTo>
                  <a:cubicBezTo>
                    <a:pt x="319993" y="122223"/>
                    <a:pt x="320183" y="123937"/>
                    <a:pt x="321421" y="126128"/>
                  </a:cubicBezTo>
                  <a:lnTo>
                    <a:pt x="321898" y="127080"/>
                  </a:lnTo>
                  <a:lnTo>
                    <a:pt x="327422" y="141844"/>
                  </a:lnTo>
                  <a:cubicBezTo>
                    <a:pt x="328584" y="146302"/>
                    <a:pt x="331918" y="149883"/>
                    <a:pt x="336280" y="151369"/>
                  </a:cubicBezTo>
                  <a:cubicBezTo>
                    <a:pt x="342853" y="153560"/>
                    <a:pt x="349425" y="155941"/>
                    <a:pt x="355902" y="158227"/>
                  </a:cubicBezTo>
                  <a:cubicBezTo>
                    <a:pt x="364846" y="161037"/>
                    <a:pt x="370827" y="169438"/>
                    <a:pt x="370571" y="178801"/>
                  </a:cubicBezTo>
                  <a:cubicBezTo>
                    <a:pt x="370571" y="189564"/>
                    <a:pt x="369808" y="199947"/>
                    <a:pt x="369046" y="209852"/>
                  </a:cubicBezTo>
                  <a:cubicBezTo>
                    <a:pt x="368361" y="219539"/>
                    <a:pt x="361245" y="227550"/>
                    <a:pt x="351711" y="229379"/>
                  </a:cubicBezTo>
                  <a:lnTo>
                    <a:pt x="332661" y="234141"/>
                  </a:lnTo>
                  <a:cubicBezTo>
                    <a:pt x="328403" y="234922"/>
                    <a:pt x="324831" y="237780"/>
                    <a:pt x="323136" y="241761"/>
                  </a:cubicBezTo>
                  <a:lnTo>
                    <a:pt x="321136" y="245952"/>
                  </a:lnTo>
                  <a:cubicBezTo>
                    <a:pt x="319516" y="249572"/>
                    <a:pt x="317802" y="253096"/>
                    <a:pt x="316183" y="256620"/>
                  </a:cubicBezTo>
                  <a:cubicBezTo>
                    <a:pt x="314382" y="260221"/>
                    <a:pt x="314382" y="264450"/>
                    <a:pt x="316183" y="268050"/>
                  </a:cubicBezTo>
                  <a:lnTo>
                    <a:pt x="321040" y="278337"/>
                  </a:lnTo>
                  <a:lnTo>
                    <a:pt x="324946" y="286434"/>
                  </a:lnTo>
                  <a:cubicBezTo>
                    <a:pt x="329622" y="295082"/>
                    <a:pt x="327813" y="305798"/>
                    <a:pt x="320564" y="312437"/>
                  </a:cubicBezTo>
                  <a:cubicBezTo>
                    <a:pt x="313325" y="319390"/>
                    <a:pt x="305705" y="326153"/>
                    <a:pt x="297799" y="332725"/>
                  </a:cubicBezTo>
                  <a:cubicBezTo>
                    <a:pt x="294142" y="336459"/>
                    <a:pt x="289113" y="338526"/>
                    <a:pt x="283893" y="338440"/>
                  </a:cubicBezTo>
                  <a:lnTo>
                    <a:pt x="281797" y="337964"/>
                  </a:lnTo>
                  <a:lnTo>
                    <a:pt x="279035" y="337107"/>
                  </a:lnTo>
                  <a:cubicBezTo>
                    <a:pt x="276692" y="336449"/>
                    <a:pt x="274425" y="335554"/>
                    <a:pt x="272272" y="334440"/>
                  </a:cubicBezTo>
                  <a:cubicBezTo>
                    <a:pt x="268081" y="332058"/>
                    <a:pt x="263890" y="329486"/>
                    <a:pt x="259795" y="326915"/>
                  </a:cubicBezTo>
                  <a:lnTo>
                    <a:pt x="254937" y="323962"/>
                  </a:lnTo>
                  <a:cubicBezTo>
                    <a:pt x="251403" y="321676"/>
                    <a:pt x="246945" y="321352"/>
                    <a:pt x="243126" y="323105"/>
                  </a:cubicBezTo>
                  <a:cubicBezTo>
                    <a:pt x="238078" y="324915"/>
                    <a:pt x="232934" y="326819"/>
                    <a:pt x="227791" y="328534"/>
                  </a:cubicBezTo>
                  <a:cubicBezTo>
                    <a:pt x="223676" y="329734"/>
                    <a:pt x="220409" y="332858"/>
                    <a:pt x="219028" y="336916"/>
                  </a:cubicBezTo>
                  <a:cubicBezTo>
                    <a:pt x="217694" y="340917"/>
                    <a:pt x="216265" y="344917"/>
                    <a:pt x="214837" y="348917"/>
                  </a:cubicBezTo>
                  <a:lnTo>
                    <a:pt x="212646" y="354918"/>
                  </a:lnTo>
                  <a:cubicBezTo>
                    <a:pt x="210103" y="364234"/>
                    <a:pt x="201626" y="370673"/>
                    <a:pt x="191977" y="370634"/>
                  </a:cubicBezTo>
                  <a:close/>
                  <a:moveTo>
                    <a:pt x="108252" y="300626"/>
                  </a:moveTo>
                  <a:cubicBezTo>
                    <a:pt x="112738" y="300664"/>
                    <a:pt x="117148" y="301769"/>
                    <a:pt x="121111" y="303864"/>
                  </a:cubicBezTo>
                  <a:lnTo>
                    <a:pt x="129779" y="307960"/>
                  </a:lnTo>
                  <a:lnTo>
                    <a:pt x="135589" y="310722"/>
                  </a:lnTo>
                  <a:cubicBezTo>
                    <a:pt x="143475" y="314247"/>
                    <a:pt x="149209" y="321324"/>
                    <a:pt x="151019" y="329772"/>
                  </a:cubicBezTo>
                  <a:cubicBezTo>
                    <a:pt x="152543" y="336440"/>
                    <a:pt x="154162" y="343012"/>
                    <a:pt x="155877" y="349680"/>
                  </a:cubicBezTo>
                  <a:cubicBezTo>
                    <a:pt x="156477" y="352680"/>
                    <a:pt x="158935" y="354947"/>
                    <a:pt x="161973" y="355299"/>
                  </a:cubicBezTo>
                  <a:cubicBezTo>
                    <a:pt x="173117" y="356061"/>
                    <a:pt x="182833" y="356538"/>
                    <a:pt x="191977" y="356728"/>
                  </a:cubicBezTo>
                  <a:cubicBezTo>
                    <a:pt x="194929" y="356728"/>
                    <a:pt x="197882" y="356061"/>
                    <a:pt x="199787" y="350632"/>
                  </a:cubicBezTo>
                  <a:lnTo>
                    <a:pt x="201978" y="344631"/>
                  </a:lnTo>
                  <a:cubicBezTo>
                    <a:pt x="203312" y="340631"/>
                    <a:pt x="204740" y="336630"/>
                    <a:pt x="206169" y="332725"/>
                  </a:cubicBezTo>
                  <a:cubicBezTo>
                    <a:pt x="208884" y="324486"/>
                    <a:pt x="215408" y="318066"/>
                    <a:pt x="223695" y="315485"/>
                  </a:cubicBezTo>
                  <a:lnTo>
                    <a:pt x="238840" y="310151"/>
                  </a:lnTo>
                  <a:cubicBezTo>
                    <a:pt x="246746" y="306941"/>
                    <a:pt x="255708" y="307722"/>
                    <a:pt x="262938" y="312246"/>
                  </a:cubicBezTo>
                  <a:lnTo>
                    <a:pt x="267891" y="315294"/>
                  </a:lnTo>
                  <a:cubicBezTo>
                    <a:pt x="271891" y="317675"/>
                    <a:pt x="275797" y="320152"/>
                    <a:pt x="279892" y="322438"/>
                  </a:cubicBezTo>
                  <a:cubicBezTo>
                    <a:pt x="281150" y="323057"/>
                    <a:pt x="282455" y="323572"/>
                    <a:pt x="283798" y="323962"/>
                  </a:cubicBezTo>
                  <a:lnTo>
                    <a:pt x="285703" y="324534"/>
                  </a:lnTo>
                  <a:cubicBezTo>
                    <a:pt x="286703" y="324248"/>
                    <a:pt x="287617" y="323724"/>
                    <a:pt x="288370" y="323009"/>
                  </a:cubicBezTo>
                  <a:cubicBezTo>
                    <a:pt x="296752" y="315961"/>
                    <a:pt x="304181" y="309389"/>
                    <a:pt x="311230" y="302626"/>
                  </a:cubicBezTo>
                  <a:cubicBezTo>
                    <a:pt x="313982" y="300226"/>
                    <a:pt x="314554" y="296168"/>
                    <a:pt x="312563" y="293101"/>
                  </a:cubicBezTo>
                  <a:lnTo>
                    <a:pt x="308753" y="285100"/>
                  </a:lnTo>
                  <a:lnTo>
                    <a:pt x="303800" y="274718"/>
                  </a:lnTo>
                  <a:cubicBezTo>
                    <a:pt x="300228" y="267279"/>
                    <a:pt x="300228" y="258630"/>
                    <a:pt x="303800" y="251191"/>
                  </a:cubicBezTo>
                  <a:lnTo>
                    <a:pt x="308944" y="240428"/>
                  </a:lnTo>
                  <a:lnTo>
                    <a:pt x="310944" y="236237"/>
                  </a:lnTo>
                  <a:cubicBezTo>
                    <a:pt x="314478" y="228360"/>
                    <a:pt x="321555" y="222625"/>
                    <a:pt x="329994" y="220806"/>
                  </a:cubicBezTo>
                  <a:lnTo>
                    <a:pt x="349044" y="216044"/>
                  </a:lnTo>
                  <a:cubicBezTo>
                    <a:pt x="355045" y="214615"/>
                    <a:pt x="355330" y="210615"/>
                    <a:pt x="355426" y="209281"/>
                  </a:cubicBezTo>
                  <a:cubicBezTo>
                    <a:pt x="356188" y="199756"/>
                    <a:pt x="356759" y="189469"/>
                    <a:pt x="356950" y="179087"/>
                  </a:cubicBezTo>
                  <a:cubicBezTo>
                    <a:pt x="357121" y="175829"/>
                    <a:pt x="354902" y="172924"/>
                    <a:pt x="351711" y="172229"/>
                  </a:cubicBezTo>
                  <a:lnTo>
                    <a:pt x="332661" y="165371"/>
                  </a:lnTo>
                  <a:cubicBezTo>
                    <a:pt x="324060" y="162542"/>
                    <a:pt x="317402" y="155674"/>
                    <a:pt x="314849" y="146988"/>
                  </a:cubicBezTo>
                  <a:lnTo>
                    <a:pt x="309611" y="132891"/>
                  </a:lnTo>
                  <a:cubicBezTo>
                    <a:pt x="306067" y="126033"/>
                    <a:pt x="306619" y="117784"/>
                    <a:pt x="311039" y="111459"/>
                  </a:cubicBezTo>
                  <a:lnTo>
                    <a:pt x="323041" y="91552"/>
                  </a:lnTo>
                  <a:cubicBezTo>
                    <a:pt x="325422" y="88828"/>
                    <a:pt x="325422" y="84751"/>
                    <a:pt x="323041" y="82027"/>
                  </a:cubicBezTo>
                  <a:cubicBezTo>
                    <a:pt x="316183" y="73931"/>
                    <a:pt x="309706" y="66787"/>
                    <a:pt x="303419" y="60405"/>
                  </a:cubicBezTo>
                  <a:cubicBezTo>
                    <a:pt x="300886" y="57243"/>
                    <a:pt x="296323" y="56624"/>
                    <a:pt x="293037" y="58976"/>
                  </a:cubicBezTo>
                  <a:lnTo>
                    <a:pt x="287036" y="61834"/>
                  </a:lnTo>
                  <a:cubicBezTo>
                    <a:pt x="282655" y="63930"/>
                    <a:pt x="278368" y="66025"/>
                    <a:pt x="273892" y="68025"/>
                  </a:cubicBezTo>
                  <a:cubicBezTo>
                    <a:pt x="266681" y="71397"/>
                    <a:pt x="258337" y="71397"/>
                    <a:pt x="251127" y="68025"/>
                  </a:cubicBezTo>
                  <a:cubicBezTo>
                    <a:pt x="246460" y="65930"/>
                    <a:pt x="241602" y="63644"/>
                    <a:pt x="237316" y="61453"/>
                  </a:cubicBezTo>
                  <a:cubicBezTo>
                    <a:pt x="229467" y="58100"/>
                    <a:pt x="223695" y="51195"/>
                    <a:pt x="221790" y="42879"/>
                  </a:cubicBezTo>
                  <a:lnTo>
                    <a:pt x="220361" y="36974"/>
                  </a:lnTo>
                  <a:cubicBezTo>
                    <a:pt x="219123" y="31925"/>
                    <a:pt x="217980" y="26782"/>
                    <a:pt x="216551" y="21734"/>
                  </a:cubicBezTo>
                  <a:cubicBezTo>
                    <a:pt x="215122" y="16685"/>
                    <a:pt x="212074" y="16019"/>
                    <a:pt x="210741" y="15924"/>
                  </a:cubicBezTo>
                  <a:cubicBezTo>
                    <a:pt x="201216" y="14971"/>
                    <a:pt x="191691" y="14400"/>
                    <a:pt x="180642" y="14114"/>
                  </a:cubicBezTo>
                  <a:cubicBezTo>
                    <a:pt x="176641" y="14114"/>
                    <a:pt x="174451" y="14971"/>
                    <a:pt x="172546" y="20210"/>
                  </a:cubicBezTo>
                  <a:cubicBezTo>
                    <a:pt x="170641" y="25449"/>
                    <a:pt x="167879" y="33354"/>
                    <a:pt x="165592" y="39926"/>
                  </a:cubicBezTo>
                  <a:cubicBezTo>
                    <a:pt x="162801" y="47956"/>
                    <a:pt x="156430" y="54233"/>
                    <a:pt x="148352" y="56881"/>
                  </a:cubicBezTo>
                  <a:lnTo>
                    <a:pt x="134255" y="61929"/>
                  </a:lnTo>
                  <a:cubicBezTo>
                    <a:pt x="126407" y="64882"/>
                    <a:pt x="117643" y="63996"/>
                    <a:pt x="110538" y="59548"/>
                  </a:cubicBezTo>
                  <a:lnTo>
                    <a:pt x="106728" y="57262"/>
                  </a:lnTo>
                  <a:lnTo>
                    <a:pt x="92059" y="48308"/>
                  </a:lnTo>
                  <a:cubicBezTo>
                    <a:pt x="89297" y="46003"/>
                    <a:pt x="85287" y="46003"/>
                    <a:pt x="82534" y="48308"/>
                  </a:cubicBezTo>
                  <a:cubicBezTo>
                    <a:pt x="74819" y="54976"/>
                    <a:pt x="67390" y="61739"/>
                    <a:pt x="60437" y="68406"/>
                  </a:cubicBezTo>
                  <a:cubicBezTo>
                    <a:pt x="57855" y="70902"/>
                    <a:pt x="57341" y="74855"/>
                    <a:pt x="59198" y="77931"/>
                  </a:cubicBezTo>
                  <a:lnTo>
                    <a:pt x="67961" y="96219"/>
                  </a:lnTo>
                  <a:cubicBezTo>
                    <a:pt x="72152" y="104401"/>
                    <a:pt x="71943" y="114136"/>
                    <a:pt x="67390" y="122127"/>
                  </a:cubicBezTo>
                  <a:cubicBezTo>
                    <a:pt x="65389" y="125937"/>
                    <a:pt x="63580" y="129842"/>
                    <a:pt x="61865" y="133748"/>
                  </a:cubicBezTo>
                  <a:cubicBezTo>
                    <a:pt x="58398" y="142092"/>
                    <a:pt x="51073" y="148207"/>
                    <a:pt x="42244" y="150131"/>
                  </a:cubicBezTo>
                  <a:lnTo>
                    <a:pt x="22527" y="154893"/>
                  </a:lnTo>
                  <a:cubicBezTo>
                    <a:pt x="18917" y="155351"/>
                    <a:pt x="16155" y="158313"/>
                    <a:pt x="15955" y="161942"/>
                  </a:cubicBezTo>
                  <a:cubicBezTo>
                    <a:pt x="15288" y="171467"/>
                    <a:pt x="14907" y="180992"/>
                    <a:pt x="14716" y="191279"/>
                  </a:cubicBezTo>
                  <a:cubicBezTo>
                    <a:pt x="14412" y="194936"/>
                    <a:pt x="16917" y="198223"/>
                    <a:pt x="20527" y="198899"/>
                  </a:cubicBezTo>
                  <a:lnTo>
                    <a:pt x="23670" y="200042"/>
                  </a:lnTo>
                  <a:lnTo>
                    <a:pt x="39100" y="205471"/>
                  </a:lnTo>
                  <a:cubicBezTo>
                    <a:pt x="47873" y="208433"/>
                    <a:pt x="54598" y="215577"/>
                    <a:pt x="57007" y="224521"/>
                  </a:cubicBezTo>
                  <a:lnTo>
                    <a:pt x="57674" y="226807"/>
                  </a:lnTo>
                  <a:cubicBezTo>
                    <a:pt x="58960" y="231179"/>
                    <a:pt x="60579" y="235446"/>
                    <a:pt x="62532" y="239571"/>
                  </a:cubicBezTo>
                  <a:cubicBezTo>
                    <a:pt x="65675" y="245619"/>
                    <a:pt x="65351" y="252877"/>
                    <a:pt x="61675" y="258621"/>
                  </a:cubicBezTo>
                  <a:cubicBezTo>
                    <a:pt x="57579" y="265479"/>
                    <a:pt x="53579" y="272432"/>
                    <a:pt x="49292" y="279194"/>
                  </a:cubicBezTo>
                  <a:cubicBezTo>
                    <a:pt x="46549" y="282186"/>
                    <a:pt x="46549" y="286777"/>
                    <a:pt x="49292" y="289767"/>
                  </a:cubicBezTo>
                  <a:cubicBezTo>
                    <a:pt x="55198" y="296816"/>
                    <a:pt x="61579" y="303959"/>
                    <a:pt x="68342" y="311484"/>
                  </a:cubicBezTo>
                  <a:cubicBezTo>
                    <a:pt x="70743" y="314247"/>
                    <a:pt x="74838" y="314780"/>
                    <a:pt x="77867" y="312723"/>
                  </a:cubicBezTo>
                  <a:lnTo>
                    <a:pt x="80629" y="311389"/>
                  </a:lnTo>
                  <a:cubicBezTo>
                    <a:pt x="85582" y="309103"/>
                    <a:pt x="90154" y="306817"/>
                    <a:pt x="95298" y="304341"/>
                  </a:cubicBezTo>
                  <a:cubicBezTo>
                    <a:pt x="99251" y="302055"/>
                    <a:pt x="103699" y="300788"/>
                    <a:pt x="108252" y="300626"/>
                  </a:cubicBezTo>
                  <a:close/>
                  <a:moveTo>
                    <a:pt x="185881" y="271098"/>
                  </a:moveTo>
                  <a:lnTo>
                    <a:pt x="185881" y="271098"/>
                  </a:lnTo>
                  <a:cubicBezTo>
                    <a:pt x="138532" y="271098"/>
                    <a:pt x="100156" y="232722"/>
                    <a:pt x="100156" y="185373"/>
                  </a:cubicBezTo>
                  <a:cubicBezTo>
                    <a:pt x="100156" y="138025"/>
                    <a:pt x="138532" y="99648"/>
                    <a:pt x="185881" y="99648"/>
                  </a:cubicBezTo>
                  <a:lnTo>
                    <a:pt x="185881" y="99648"/>
                  </a:lnTo>
                  <a:cubicBezTo>
                    <a:pt x="233229" y="99648"/>
                    <a:pt x="271606" y="138025"/>
                    <a:pt x="271606" y="185373"/>
                  </a:cubicBezTo>
                  <a:lnTo>
                    <a:pt x="271606" y="185373"/>
                  </a:lnTo>
                  <a:cubicBezTo>
                    <a:pt x="271606" y="232722"/>
                    <a:pt x="233229" y="271098"/>
                    <a:pt x="185881" y="271098"/>
                  </a:cubicBezTo>
                  <a:cubicBezTo>
                    <a:pt x="185814" y="271098"/>
                    <a:pt x="185757" y="271098"/>
                    <a:pt x="185690" y="271098"/>
                  </a:cubicBezTo>
                  <a:close/>
                  <a:moveTo>
                    <a:pt x="185881" y="113555"/>
                  </a:moveTo>
                  <a:cubicBezTo>
                    <a:pt x="146428" y="116441"/>
                    <a:pt x="116777" y="150760"/>
                    <a:pt x="119663" y="190212"/>
                  </a:cubicBezTo>
                  <a:cubicBezTo>
                    <a:pt x="122254" y="225655"/>
                    <a:pt x="150438" y="253839"/>
                    <a:pt x="185881" y="256430"/>
                  </a:cubicBezTo>
                  <a:lnTo>
                    <a:pt x="185881" y="256430"/>
                  </a:lnTo>
                  <a:cubicBezTo>
                    <a:pt x="225343" y="253677"/>
                    <a:pt x="255108" y="219463"/>
                    <a:pt x="252356" y="180001"/>
                  </a:cubicBezTo>
                  <a:cubicBezTo>
                    <a:pt x="249889" y="144540"/>
                    <a:pt x="221799" y="116260"/>
                    <a:pt x="186357" y="1135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3B107D1D-F3FD-2378-DDF8-C95A8B929BA8}"/>
                </a:ext>
              </a:extLst>
            </p:cNvPr>
            <p:cNvSpPr/>
            <p:nvPr/>
          </p:nvSpPr>
          <p:spPr>
            <a:xfrm>
              <a:off x="3861454" y="3044236"/>
              <a:ext cx="248418" cy="249006"/>
            </a:xfrm>
            <a:custGeom>
              <a:avLst/>
              <a:gdLst>
                <a:gd name="connsiteX0" fmla="*/ 129960 w 248418"/>
                <a:gd name="connsiteY0" fmla="*/ 248868 h 249006"/>
                <a:gd name="connsiteX1" fmla="*/ 129960 w 248418"/>
                <a:gd name="connsiteY1" fmla="*/ 248868 h 249006"/>
                <a:gd name="connsiteX2" fmla="*/ 109672 w 248418"/>
                <a:gd name="connsiteY2" fmla="*/ 248202 h 249006"/>
                <a:gd name="connsiteX3" fmla="*/ 94813 w 248418"/>
                <a:gd name="connsiteY3" fmla="*/ 235915 h 249006"/>
                <a:gd name="connsiteX4" fmla="*/ 91383 w 248418"/>
                <a:gd name="connsiteY4" fmla="*/ 222580 h 249006"/>
                <a:gd name="connsiteX5" fmla="*/ 87573 w 248418"/>
                <a:gd name="connsiteY5" fmla="*/ 218293 h 249006"/>
                <a:gd name="connsiteX6" fmla="*/ 83763 w 248418"/>
                <a:gd name="connsiteY6" fmla="*/ 216579 h 249006"/>
                <a:gd name="connsiteX7" fmla="*/ 77858 w 248418"/>
                <a:gd name="connsiteY7" fmla="*/ 213817 h 249006"/>
                <a:gd name="connsiteX8" fmla="*/ 71762 w 248418"/>
                <a:gd name="connsiteY8" fmla="*/ 213817 h 249006"/>
                <a:gd name="connsiteX9" fmla="*/ 62237 w 248418"/>
                <a:gd name="connsiteY9" fmla="*/ 218484 h 249006"/>
                <a:gd name="connsiteX10" fmla="*/ 60141 w 248418"/>
                <a:gd name="connsiteY10" fmla="*/ 219532 h 249006"/>
                <a:gd name="connsiteX11" fmla="*/ 40425 w 248418"/>
                <a:gd name="connsiteY11" fmla="*/ 216484 h 249006"/>
                <a:gd name="connsiteX12" fmla="*/ 26804 w 248418"/>
                <a:gd name="connsiteY12" fmla="*/ 201815 h 249006"/>
                <a:gd name="connsiteX13" fmla="*/ 25375 w 248418"/>
                <a:gd name="connsiteY13" fmla="*/ 181146 h 249006"/>
                <a:gd name="connsiteX14" fmla="*/ 33090 w 248418"/>
                <a:gd name="connsiteY14" fmla="*/ 167906 h 249006"/>
                <a:gd name="connsiteX15" fmla="*/ 33567 w 248418"/>
                <a:gd name="connsiteY15" fmla="*/ 167049 h 249006"/>
                <a:gd name="connsiteX16" fmla="*/ 29376 w 248418"/>
                <a:gd name="connsiteY16" fmla="*/ 156571 h 249006"/>
                <a:gd name="connsiteX17" fmla="*/ 28899 w 248418"/>
                <a:gd name="connsiteY17" fmla="*/ 155238 h 249006"/>
                <a:gd name="connsiteX18" fmla="*/ 24518 w 248418"/>
                <a:gd name="connsiteY18" fmla="*/ 150570 h 249006"/>
                <a:gd name="connsiteX19" fmla="*/ 14993 w 248418"/>
                <a:gd name="connsiteY19" fmla="*/ 147427 h 249006"/>
                <a:gd name="connsiteX20" fmla="*/ 11850 w 248418"/>
                <a:gd name="connsiteY20" fmla="*/ 146380 h 249006"/>
                <a:gd name="connsiteX21" fmla="*/ -56 w 248418"/>
                <a:gd name="connsiteY21" fmla="*/ 130092 h 249006"/>
                <a:gd name="connsiteX22" fmla="*/ 515 w 248418"/>
                <a:gd name="connsiteY22" fmla="*/ 110184 h 249006"/>
                <a:gd name="connsiteX23" fmla="*/ 13564 w 248418"/>
                <a:gd name="connsiteY23" fmla="*/ 94754 h 249006"/>
                <a:gd name="connsiteX24" fmla="*/ 26613 w 248418"/>
                <a:gd name="connsiteY24" fmla="*/ 91420 h 249006"/>
                <a:gd name="connsiteX25" fmla="*/ 31376 w 248418"/>
                <a:gd name="connsiteY25" fmla="*/ 87229 h 249006"/>
                <a:gd name="connsiteX26" fmla="*/ 35186 w 248418"/>
                <a:gd name="connsiteY26" fmla="*/ 78942 h 249006"/>
                <a:gd name="connsiteX27" fmla="*/ 35186 w 248418"/>
                <a:gd name="connsiteY27" fmla="*/ 72561 h 249006"/>
                <a:gd name="connsiteX28" fmla="*/ 29185 w 248418"/>
                <a:gd name="connsiteY28" fmla="*/ 60464 h 249006"/>
                <a:gd name="connsiteX29" fmla="*/ 32138 w 248418"/>
                <a:gd name="connsiteY29" fmla="*/ 40747 h 249006"/>
                <a:gd name="connsiteX30" fmla="*/ 46997 w 248418"/>
                <a:gd name="connsiteY30" fmla="*/ 26841 h 249006"/>
                <a:gd name="connsiteX31" fmla="*/ 66809 w 248418"/>
                <a:gd name="connsiteY31" fmla="*/ 25222 h 249006"/>
                <a:gd name="connsiteX32" fmla="*/ 76334 w 248418"/>
                <a:gd name="connsiteY32" fmla="*/ 31032 h 249006"/>
                <a:gd name="connsiteX33" fmla="*/ 78715 w 248418"/>
                <a:gd name="connsiteY33" fmla="*/ 32460 h 249006"/>
                <a:gd name="connsiteX34" fmla="*/ 84335 w 248418"/>
                <a:gd name="connsiteY34" fmla="*/ 32460 h 249006"/>
                <a:gd name="connsiteX35" fmla="*/ 93384 w 248418"/>
                <a:gd name="connsiteY35" fmla="*/ 29127 h 249006"/>
                <a:gd name="connsiteX36" fmla="*/ 97480 w 248418"/>
                <a:gd name="connsiteY36" fmla="*/ 25126 h 249006"/>
                <a:gd name="connsiteX37" fmla="*/ 101861 w 248418"/>
                <a:gd name="connsiteY37" fmla="*/ 11982 h 249006"/>
                <a:gd name="connsiteX38" fmla="*/ 118530 w 248418"/>
                <a:gd name="connsiteY38" fmla="*/ -115 h 249006"/>
                <a:gd name="connsiteX39" fmla="*/ 139104 w 248418"/>
                <a:gd name="connsiteY39" fmla="*/ 838 h 249006"/>
                <a:gd name="connsiteX40" fmla="*/ 153391 w 248418"/>
                <a:gd name="connsiteY40" fmla="*/ 13220 h 249006"/>
                <a:gd name="connsiteX41" fmla="*/ 156154 w 248418"/>
                <a:gd name="connsiteY41" fmla="*/ 23412 h 249006"/>
                <a:gd name="connsiteX42" fmla="*/ 157106 w 248418"/>
                <a:gd name="connsiteY42" fmla="*/ 27412 h 249006"/>
                <a:gd name="connsiteX43" fmla="*/ 160821 w 248418"/>
                <a:gd name="connsiteY43" fmla="*/ 31508 h 249006"/>
                <a:gd name="connsiteX44" fmla="*/ 170346 w 248418"/>
                <a:gd name="connsiteY44" fmla="*/ 35699 h 249006"/>
                <a:gd name="connsiteX45" fmla="*/ 175584 w 248418"/>
                <a:gd name="connsiteY45" fmla="*/ 35699 h 249006"/>
                <a:gd name="connsiteX46" fmla="*/ 183966 w 248418"/>
                <a:gd name="connsiteY46" fmla="*/ 31603 h 249006"/>
                <a:gd name="connsiteX47" fmla="*/ 187872 w 248418"/>
                <a:gd name="connsiteY47" fmla="*/ 29698 h 249006"/>
                <a:gd name="connsiteX48" fmla="*/ 208350 w 248418"/>
                <a:gd name="connsiteY48" fmla="*/ 32746 h 249006"/>
                <a:gd name="connsiteX49" fmla="*/ 221971 w 248418"/>
                <a:gd name="connsiteY49" fmla="*/ 47415 h 249006"/>
                <a:gd name="connsiteX50" fmla="*/ 223495 w 248418"/>
                <a:gd name="connsiteY50" fmla="*/ 67132 h 249006"/>
                <a:gd name="connsiteX51" fmla="*/ 215685 w 248418"/>
                <a:gd name="connsiteY51" fmla="*/ 80371 h 249006"/>
                <a:gd name="connsiteX52" fmla="*/ 215685 w 248418"/>
                <a:gd name="connsiteY52" fmla="*/ 82943 h 249006"/>
                <a:gd name="connsiteX53" fmla="*/ 215685 w 248418"/>
                <a:gd name="connsiteY53" fmla="*/ 83895 h 249006"/>
                <a:gd name="connsiteX54" fmla="*/ 219495 w 248418"/>
                <a:gd name="connsiteY54" fmla="*/ 93420 h 249006"/>
                <a:gd name="connsiteX55" fmla="*/ 223876 w 248418"/>
                <a:gd name="connsiteY55" fmla="*/ 98278 h 249006"/>
                <a:gd name="connsiteX56" fmla="*/ 236830 w 248418"/>
                <a:gd name="connsiteY56" fmla="*/ 102660 h 249006"/>
                <a:gd name="connsiteX57" fmla="*/ 248355 w 248418"/>
                <a:gd name="connsiteY57" fmla="*/ 118376 h 249006"/>
                <a:gd name="connsiteX58" fmla="*/ 247594 w 248418"/>
                <a:gd name="connsiteY58" fmla="*/ 138950 h 249006"/>
                <a:gd name="connsiteX59" fmla="*/ 235021 w 248418"/>
                <a:gd name="connsiteY59" fmla="*/ 154285 h 249006"/>
                <a:gd name="connsiteX60" fmla="*/ 222162 w 248418"/>
                <a:gd name="connsiteY60" fmla="*/ 157619 h 249006"/>
                <a:gd name="connsiteX61" fmla="*/ 217875 w 248418"/>
                <a:gd name="connsiteY61" fmla="*/ 161429 h 249006"/>
                <a:gd name="connsiteX62" fmla="*/ 213399 w 248418"/>
                <a:gd name="connsiteY62" fmla="*/ 170954 h 249006"/>
                <a:gd name="connsiteX63" fmla="*/ 213399 w 248418"/>
                <a:gd name="connsiteY63" fmla="*/ 176478 h 249006"/>
                <a:gd name="connsiteX64" fmla="*/ 219304 w 248418"/>
                <a:gd name="connsiteY64" fmla="*/ 188385 h 249006"/>
                <a:gd name="connsiteX65" fmla="*/ 216161 w 248418"/>
                <a:gd name="connsiteY65" fmla="*/ 208387 h 249006"/>
                <a:gd name="connsiteX66" fmla="*/ 201302 w 248418"/>
                <a:gd name="connsiteY66" fmla="*/ 221913 h 249006"/>
                <a:gd name="connsiteX67" fmla="*/ 190539 w 248418"/>
                <a:gd name="connsiteY67" fmla="*/ 226485 h 249006"/>
                <a:gd name="connsiteX68" fmla="*/ 188443 w 248418"/>
                <a:gd name="connsiteY68" fmla="*/ 226485 h 249006"/>
                <a:gd name="connsiteX69" fmla="*/ 186729 w 248418"/>
                <a:gd name="connsiteY69" fmla="*/ 225913 h 249006"/>
                <a:gd name="connsiteX70" fmla="*/ 181776 w 248418"/>
                <a:gd name="connsiteY70" fmla="*/ 224008 h 249006"/>
                <a:gd name="connsiteX71" fmla="*/ 173298 w 248418"/>
                <a:gd name="connsiteY71" fmla="*/ 219150 h 249006"/>
                <a:gd name="connsiteX72" fmla="*/ 170155 w 248418"/>
                <a:gd name="connsiteY72" fmla="*/ 217245 h 249006"/>
                <a:gd name="connsiteX73" fmla="*/ 164536 w 248418"/>
                <a:gd name="connsiteY73" fmla="*/ 217245 h 249006"/>
                <a:gd name="connsiteX74" fmla="*/ 154439 w 248418"/>
                <a:gd name="connsiteY74" fmla="*/ 221056 h 249006"/>
                <a:gd name="connsiteX75" fmla="*/ 150248 w 248418"/>
                <a:gd name="connsiteY75" fmla="*/ 225056 h 249006"/>
                <a:gd name="connsiteX76" fmla="*/ 146247 w 248418"/>
                <a:gd name="connsiteY76" fmla="*/ 236962 h 249006"/>
                <a:gd name="connsiteX77" fmla="*/ 129960 w 248418"/>
                <a:gd name="connsiteY77" fmla="*/ 248868 h 249006"/>
                <a:gd name="connsiteX78" fmla="*/ 74620 w 248418"/>
                <a:gd name="connsiteY78" fmla="*/ 198767 h 249006"/>
                <a:gd name="connsiteX79" fmla="*/ 84145 w 248418"/>
                <a:gd name="connsiteY79" fmla="*/ 200958 h 249006"/>
                <a:gd name="connsiteX80" fmla="*/ 89764 w 248418"/>
                <a:gd name="connsiteY80" fmla="*/ 203530 h 249006"/>
                <a:gd name="connsiteX81" fmla="*/ 93765 w 248418"/>
                <a:gd name="connsiteY81" fmla="*/ 205339 h 249006"/>
                <a:gd name="connsiteX82" fmla="*/ 105385 w 248418"/>
                <a:gd name="connsiteY82" fmla="*/ 219150 h 249006"/>
                <a:gd name="connsiteX83" fmla="*/ 108719 w 248418"/>
                <a:gd name="connsiteY83" fmla="*/ 232105 h 249006"/>
                <a:gd name="connsiteX84" fmla="*/ 110624 w 248418"/>
                <a:gd name="connsiteY84" fmla="*/ 233914 h 249006"/>
                <a:gd name="connsiteX85" fmla="*/ 130150 w 248418"/>
                <a:gd name="connsiteY85" fmla="*/ 234581 h 249006"/>
                <a:gd name="connsiteX86" fmla="*/ 132913 w 248418"/>
                <a:gd name="connsiteY86" fmla="*/ 232200 h 249006"/>
                <a:gd name="connsiteX87" fmla="*/ 136913 w 248418"/>
                <a:gd name="connsiteY87" fmla="*/ 220389 h 249006"/>
                <a:gd name="connsiteX88" fmla="*/ 149772 w 248418"/>
                <a:gd name="connsiteY88" fmla="*/ 207435 h 249006"/>
                <a:gd name="connsiteX89" fmla="*/ 159297 w 248418"/>
                <a:gd name="connsiteY89" fmla="*/ 203720 h 249006"/>
                <a:gd name="connsiteX90" fmla="*/ 177394 w 248418"/>
                <a:gd name="connsiteY90" fmla="*/ 205053 h 249006"/>
                <a:gd name="connsiteX91" fmla="*/ 180538 w 248418"/>
                <a:gd name="connsiteY91" fmla="*/ 206959 h 249006"/>
                <a:gd name="connsiteX92" fmla="*/ 188443 w 248418"/>
                <a:gd name="connsiteY92" fmla="*/ 211626 h 249006"/>
                <a:gd name="connsiteX93" fmla="*/ 190634 w 248418"/>
                <a:gd name="connsiteY93" fmla="*/ 212388 h 249006"/>
                <a:gd name="connsiteX94" fmla="*/ 190634 w 248418"/>
                <a:gd name="connsiteY94" fmla="*/ 212388 h 249006"/>
                <a:gd name="connsiteX95" fmla="*/ 191491 w 248418"/>
                <a:gd name="connsiteY95" fmla="*/ 211721 h 249006"/>
                <a:gd name="connsiteX96" fmla="*/ 205874 w 248418"/>
                <a:gd name="connsiteY96" fmla="*/ 198672 h 249006"/>
                <a:gd name="connsiteX97" fmla="*/ 205874 w 248418"/>
                <a:gd name="connsiteY97" fmla="*/ 195148 h 249006"/>
                <a:gd name="connsiteX98" fmla="*/ 200730 w 248418"/>
                <a:gd name="connsiteY98" fmla="*/ 182860 h 249006"/>
                <a:gd name="connsiteX99" fmla="*/ 200730 w 248418"/>
                <a:gd name="connsiteY99" fmla="*/ 165334 h 249006"/>
                <a:gd name="connsiteX100" fmla="*/ 205207 w 248418"/>
                <a:gd name="connsiteY100" fmla="*/ 155809 h 249006"/>
                <a:gd name="connsiteX101" fmla="*/ 218923 w 248418"/>
                <a:gd name="connsiteY101" fmla="*/ 144189 h 249006"/>
                <a:gd name="connsiteX102" fmla="*/ 231687 w 248418"/>
                <a:gd name="connsiteY102" fmla="*/ 140855 h 249006"/>
                <a:gd name="connsiteX103" fmla="*/ 233973 w 248418"/>
                <a:gd name="connsiteY103" fmla="*/ 138569 h 249006"/>
                <a:gd name="connsiteX104" fmla="*/ 234735 w 248418"/>
                <a:gd name="connsiteY104" fmla="*/ 118852 h 249006"/>
                <a:gd name="connsiteX105" fmla="*/ 232830 w 248418"/>
                <a:gd name="connsiteY105" fmla="*/ 116757 h 249006"/>
                <a:gd name="connsiteX106" fmla="*/ 220162 w 248418"/>
                <a:gd name="connsiteY106" fmla="*/ 112375 h 249006"/>
                <a:gd name="connsiteX107" fmla="*/ 206731 w 248418"/>
                <a:gd name="connsiteY107" fmla="*/ 98945 h 249006"/>
                <a:gd name="connsiteX108" fmla="*/ 203207 w 248418"/>
                <a:gd name="connsiteY108" fmla="*/ 89992 h 249006"/>
                <a:gd name="connsiteX109" fmla="*/ 204064 w 248418"/>
                <a:gd name="connsiteY109" fmla="*/ 73608 h 249006"/>
                <a:gd name="connsiteX110" fmla="*/ 211780 w 248418"/>
                <a:gd name="connsiteY110" fmla="*/ 60464 h 249006"/>
                <a:gd name="connsiteX111" fmla="*/ 211780 w 248418"/>
                <a:gd name="connsiteY111" fmla="*/ 57225 h 249006"/>
                <a:gd name="connsiteX112" fmla="*/ 198825 w 248418"/>
                <a:gd name="connsiteY112" fmla="*/ 43319 h 249006"/>
                <a:gd name="connsiteX113" fmla="*/ 194730 w 248418"/>
                <a:gd name="connsiteY113" fmla="*/ 43319 h 249006"/>
                <a:gd name="connsiteX114" fmla="*/ 190920 w 248418"/>
                <a:gd name="connsiteY114" fmla="*/ 45224 h 249006"/>
                <a:gd name="connsiteX115" fmla="*/ 181680 w 248418"/>
                <a:gd name="connsiteY115" fmla="*/ 49510 h 249006"/>
                <a:gd name="connsiteX116" fmla="*/ 164631 w 248418"/>
                <a:gd name="connsiteY116" fmla="*/ 49510 h 249006"/>
                <a:gd name="connsiteX117" fmla="*/ 155106 w 248418"/>
                <a:gd name="connsiteY117" fmla="*/ 45224 h 249006"/>
                <a:gd name="connsiteX118" fmla="*/ 143580 w 248418"/>
                <a:gd name="connsiteY118" fmla="*/ 31699 h 249006"/>
                <a:gd name="connsiteX119" fmla="*/ 142533 w 248418"/>
                <a:gd name="connsiteY119" fmla="*/ 27698 h 249006"/>
                <a:gd name="connsiteX120" fmla="*/ 139961 w 248418"/>
                <a:gd name="connsiteY120" fmla="*/ 18173 h 249006"/>
                <a:gd name="connsiteX121" fmla="*/ 138247 w 248418"/>
                <a:gd name="connsiteY121" fmla="*/ 16173 h 249006"/>
                <a:gd name="connsiteX122" fmla="*/ 118625 w 248418"/>
                <a:gd name="connsiteY122" fmla="*/ 15220 h 249006"/>
                <a:gd name="connsiteX123" fmla="*/ 115672 w 248418"/>
                <a:gd name="connsiteY123" fmla="*/ 17697 h 249006"/>
                <a:gd name="connsiteX124" fmla="*/ 111291 w 248418"/>
                <a:gd name="connsiteY124" fmla="*/ 30651 h 249006"/>
                <a:gd name="connsiteX125" fmla="*/ 98718 w 248418"/>
                <a:gd name="connsiteY125" fmla="*/ 43509 h 249006"/>
                <a:gd name="connsiteX126" fmla="*/ 89193 w 248418"/>
                <a:gd name="connsiteY126" fmla="*/ 46939 h 249006"/>
                <a:gd name="connsiteX127" fmla="*/ 71476 w 248418"/>
                <a:gd name="connsiteY127" fmla="*/ 45415 h 249006"/>
                <a:gd name="connsiteX128" fmla="*/ 69095 w 248418"/>
                <a:gd name="connsiteY128" fmla="*/ 43986 h 249006"/>
                <a:gd name="connsiteX129" fmla="*/ 59570 w 248418"/>
                <a:gd name="connsiteY129" fmla="*/ 38175 h 249006"/>
                <a:gd name="connsiteX130" fmla="*/ 56331 w 248418"/>
                <a:gd name="connsiteY130" fmla="*/ 38175 h 249006"/>
                <a:gd name="connsiteX131" fmla="*/ 42139 w 248418"/>
                <a:gd name="connsiteY131" fmla="*/ 51510 h 249006"/>
                <a:gd name="connsiteX132" fmla="*/ 42139 w 248418"/>
                <a:gd name="connsiteY132" fmla="*/ 54940 h 249006"/>
                <a:gd name="connsiteX133" fmla="*/ 47949 w 248418"/>
                <a:gd name="connsiteY133" fmla="*/ 66750 h 249006"/>
                <a:gd name="connsiteX134" fmla="*/ 47949 w 248418"/>
                <a:gd name="connsiteY134" fmla="*/ 85800 h 249006"/>
                <a:gd name="connsiteX135" fmla="*/ 44425 w 248418"/>
                <a:gd name="connsiteY135" fmla="*/ 93325 h 249006"/>
                <a:gd name="connsiteX136" fmla="*/ 30042 w 248418"/>
                <a:gd name="connsiteY136" fmla="*/ 105613 h 249006"/>
                <a:gd name="connsiteX137" fmla="*/ 17184 w 248418"/>
                <a:gd name="connsiteY137" fmla="*/ 108946 h 249006"/>
                <a:gd name="connsiteX138" fmla="*/ 14803 w 248418"/>
                <a:gd name="connsiteY138" fmla="*/ 111423 h 249006"/>
                <a:gd name="connsiteX139" fmla="*/ 14231 w 248418"/>
                <a:gd name="connsiteY139" fmla="*/ 130473 h 249006"/>
                <a:gd name="connsiteX140" fmla="*/ 16422 w 248418"/>
                <a:gd name="connsiteY140" fmla="*/ 133140 h 249006"/>
                <a:gd name="connsiteX141" fmla="*/ 19565 w 248418"/>
                <a:gd name="connsiteY141" fmla="*/ 134188 h 249006"/>
                <a:gd name="connsiteX142" fmla="*/ 28614 w 248418"/>
                <a:gd name="connsiteY142" fmla="*/ 137235 h 249006"/>
                <a:gd name="connsiteX143" fmla="*/ 42139 w 248418"/>
                <a:gd name="connsiteY143" fmla="*/ 150951 h 249006"/>
                <a:gd name="connsiteX144" fmla="*/ 42615 w 248418"/>
                <a:gd name="connsiteY144" fmla="*/ 152380 h 249006"/>
                <a:gd name="connsiteX145" fmla="*/ 45759 w 248418"/>
                <a:gd name="connsiteY145" fmla="*/ 160381 h 249006"/>
                <a:gd name="connsiteX146" fmla="*/ 45759 w 248418"/>
                <a:gd name="connsiteY146" fmla="*/ 175050 h 249006"/>
                <a:gd name="connsiteX147" fmla="*/ 37758 w 248418"/>
                <a:gd name="connsiteY147" fmla="*/ 188766 h 249006"/>
                <a:gd name="connsiteX148" fmla="*/ 37758 w 248418"/>
                <a:gd name="connsiteY148" fmla="*/ 192766 h 249006"/>
                <a:gd name="connsiteX149" fmla="*/ 50712 w 248418"/>
                <a:gd name="connsiteY149" fmla="*/ 206768 h 249006"/>
                <a:gd name="connsiteX150" fmla="*/ 53950 w 248418"/>
                <a:gd name="connsiteY150" fmla="*/ 206768 h 249006"/>
                <a:gd name="connsiteX151" fmla="*/ 56141 w 248418"/>
                <a:gd name="connsiteY151" fmla="*/ 205720 h 249006"/>
                <a:gd name="connsiteX152" fmla="*/ 65666 w 248418"/>
                <a:gd name="connsiteY152" fmla="*/ 201148 h 249006"/>
                <a:gd name="connsiteX153" fmla="*/ 74620 w 248418"/>
                <a:gd name="connsiteY153" fmla="*/ 198767 h 249006"/>
                <a:gd name="connsiteX154" fmla="*/ 124530 w 248418"/>
                <a:gd name="connsiteY154" fmla="*/ 179050 h 249006"/>
                <a:gd name="connsiteX155" fmla="*/ 70143 w 248418"/>
                <a:gd name="connsiteY155" fmla="*/ 125234 h 249006"/>
                <a:gd name="connsiteX156" fmla="*/ 126178 w 248418"/>
                <a:gd name="connsiteY156" fmla="*/ 72342 h 249006"/>
                <a:gd name="connsiteX157" fmla="*/ 179013 w 248418"/>
                <a:gd name="connsiteY157" fmla="*/ 123996 h 249006"/>
                <a:gd name="connsiteX158" fmla="*/ 179013 w 248418"/>
                <a:gd name="connsiteY158" fmla="*/ 123996 h 249006"/>
                <a:gd name="connsiteX159" fmla="*/ 125197 w 248418"/>
                <a:gd name="connsiteY159" fmla="*/ 179050 h 249006"/>
                <a:gd name="connsiteX160" fmla="*/ 124530 w 248418"/>
                <a:gd name="connsiteY160" fmla="*/ 84562 h 249006"/>
                <a:gd name="connsiteX161" fmla="*/ 124530 w 248418"/>
                <a:gd name="connsiteY161" fmla="*/ 84562 h 249006"/>
                <a:gd name="connsiteX162" fmla="*/ 84745 w 248418"/>
                <a:gd name="connsiteY162" fmla="*/ 124977 h 249006"/>
                <a:gd name="connsiteX163" fmla="*/ 96813 w 248418"/>
                <a:gd name="connsiteY163" fmla="*/ 153333 h 249006"/>
                <a:gd name="connsiteX164" fmla="*/ 125388 w 248418"/>
                <a:gd name="connsiteY164" fmla="*/ 164763 h 249006"/>
                <a:gd name="connsiteX165" fmla="*/ 165107 w 248418"/>
                <a:gd name="connsiteY165" fmla="*/ 124186 h 249006"/>
                <a:gd name="connsiteX166" fmla="*/ 165107 w 248418"/>
                <a:gd name="connsiteY166" fmla="*/ 124186 h 249006"/>
                <a:gd name="connsiteX167" fmla="*/ 124540 w 248418"/>
                <a:gd name="connsiteY167" fmla="*/ 84562 h 249006"/>
                <a:gd name="connsiteX168" fmla="*/ 124530 w 248418"/>
                <a:gd name="connsiteY168" fmla="*/ 84562 h 24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48418" h="249006">
                  <a:moveTo>
                    <a:pt x="129960" y="248868"/>
                  </a:moveTo>
                  <a:lnTo>
                    <a:pt x="129960" y="248868"/>
                  </a:lnTo>
                  <a:cubicBezTo>
                    <a:pt x="123197" y="248868"/>
                    <a:pt x="116434" y="248868"/>
                    <a:pt x="109672" y="248202"/>
                  </a:cubicBezTo>
                  <a:cubicBezTo>
                    <a:pt x="102575" y="247764"/>
                    <a:pt x="96575" y="242801"/>
                    <a:pt x="94813" y="235915"/>
                  </a:cubicBezTo>
                  <a:lnTo>
                    <a:pt x="91383" y="222580"/>
                  </a:lnTo>
                  <a:cubicBezTo>
                    <a:pt x="90907" y="220608"/>
                    <a:pt x="89479" y="218998"/>
                    <a:pt x="87573" y="218293"/>
                  </a:cubicBezTo>
                  <a:lnTo>
                    <a:pt x="83763" y="216579"/>
                  </a:lnTo>
                  <a:lnTo>
                    <a:pt x="77858" y="213817"/>
                  </a:lnTo>
                  <a:cubicBezTo>
                    <a:pt x="75963" y="212769"/>
                    <a:pt x="73657" y="212769"/>
                    <a:pt x="71762" y="213817"/>
                  </a:cubicBezTo>
                  <a:cubicBezTo>
                    <a:pt x="68714" y="215436"/>
                    <a:pt x="65571" y="216960"/>
                    <a:pt x="62237" y="218484"/>
                  </a:cubicBezTo>
                  <a:lnTo>
                    <a:pt x="60141" y="219532"/>
                  </a:lnTo>
                  <a:cubicBezTo>
                    <a:pt x="53636" y="223094"/>
                    <a:pt x="45549" y="221846"/>
                    <a:pt x="40425" y="216484"/>
                  </a:cubicBezTo>
                  <a:cubicBezTo>
                    <a:pt x="35377" y="211435"/>
                    <a:pt x="30900" y="206959"/>
                    <a:pt x="26804" y="201815"/>
                  </a:cubicBezTo>
                  <a:cubicBezTo>
                    <a:pt x="21718" y="196033"/>
                    <a:pt x="21127" y="187565"/>
                    <a:pt x="25375" y="181146"/>
                  </a:cubicBezTo>
                  <a:cubicBezTo>
                    <a:pt x="28042" y="176764"/>
                    <a:pt x="30519" y="172288"/>
                    <a:pt x="33090" y="167906"/>
                  </a:cubicBezTo>
                  <a:lnTo>
                    <a:pt x="33567" y="167049"/>
                  </a:lnTo>
                  <a:cubicBezTo>
                    <a:pt x="31909" y="163667"/>
                    <a:pt x="30509" y="160162"/>
                    <a:pt x="29376" y="156571"/>
                  </a:cubicBezTo>
                  <a:lnTo>
                    <a:pt x="28899" y="155238"/>
                  </a:lnTo>
                  <a:cubicBezTo>
                    <a:pt x="28385" y="153009"/>
                    <a:pt x="26709" y="151228"/>
                    <a:pt x="24518" y="150570"/>
                  </a:cubicBezTo>
                  <a:lnTo>
                    <a:pt x="14993" y="147427"/>
                  </a:lnTo>
                  <a:lnTo>
                    <a:pt x="11850" y="146380"/>
                  </a:lnTo>
                  <a:cubicBezTo>
                    <a:pt x="4630" y="144303"/>
                    <a:pt x="-266" y="137597"/>
                    <a:pt x="-56" y="130092"/>
                  </a:cubicBezTo>
                  <a:cubicBezTo>
                    <a:pt x="-56" y="123519"/>
                    <a:pt x="-56" y="116852"/>
                    <a:pt x="515" y="110184"/>
                  </a:cubicBezTo>
                  <a:cubicBezTo>
                    <a:pt x="925" y="102707"/>
                    <a:pt x="6259" y="96402"/>
                    <a:pt x="13564" y="94754"/>
                  </a:cubicBezTo>
                  <a:lnTo>
                    <a:pt x="26613" y="91420"/>
                  </a:lnTo>
                  <a:cubicBezTo>
                    <a:pt x="28814" y="90934"/>
                    <a:pt x="30614" y="89353"/>
                    <a:pt x="31376" y="87229"/>
                  </a:cubicBezTo>
                  <a:cubicBezTo>
                    <a:pt x="32614" y="84467"/>
                    <a:pt x="33853" y="81705"/>
                    <a:pt x="35186" y="78942"/>
                  </a:cubicBezTo>
                  <a:cubicBezTo>
                    <a:pt x="36329" y="76971"/>
                    <a:pt x="36329" y="74533"/>
                    <a:pt x="35186" y="72561"/>
                  </a:cubicBezTo>
                  <a:cubicBezTo>
                    <a:pt x="33090" y="68560"/>
                    <a:pt x="31186" y="64560"/>
                    <a:pt x="29185" y="60464"/>
                  </a:cubicBezTo>
                  <a:cubicBezTo>
                    <a:pt x="25699" y="53959"/>
                    <a:pt x="26899" y="45938"/>
                    <a:pt x="32138" y="40747"/>
                  </a:cubicBezTo>
                  <a:cubicBezTo>
                    <a:pt x="36805" y="36080"/>
                    <a:pt x="41663" y="31222"/>
                    <a:pt x="46997" y="26841"/>
                  </a:cubicBezTo>
                  <a:cubicBezTo>
                    <a:pt x="52493" y="21926"/>
                    <a:pt x="60589" y="21269"/>
                    <a:pt x="66809" y="25222"/>
                  </a:cubicBezTo>
                  <a:lnTo>
                    <a:pt x="76334" y="31032"/>
                  </a:lnTo>
                  <a:lnTo>
                    <a:pt x="78715" y="32460"/>
                  </a:lnTo>
                  <a:cubicBezTo>
                    <a:pt x="80468" y="33413"/>
                    <a:pt x="82582" y="33413"/>
                    <a:pt x="84335" y="32460"/>
                  </a:cubicBezTo>
                  <a:lnTo>
                    <a:pt x="93384" y="29127"/>
                  </a:lnTo>
                  <a:cubicBezTo>
                    <a:pt x="95308" y="28517"/>
                    <a:pt x="96822" y="27031"/>
                    <a:pt x="97480" y="25126"/>
                  </a:cubicBezTo>
                  <a:cubicBezTo>
                    <a:pt x="98908" y="20745"/>
                    <a:pt x="100432" y="16363"/>
                    <a:pt x="101861" y="11982"/>
                  </a:cubicBezTo>
                  <a:cubicBezTo>
                    <a:pt x="103899" y="4543"/>
                    <a:pt x="110824" y="-477"/>
                    <a:pt x="118530" y="-115"/>
                  </a:cubicBezTo>
                  <a:cubicBezTo>
                    <a:pt x="125673" y="-115"/>
                    <a:pt x="132627" y="361"/>
                    <a:pt x="139104" y="838"/>
                  </a:cubicBezTo>
                  <a:cubicBezTo>
                    <a:pt x="146057" y="1409"/>
                    <a:pt x="151839" y="6419"/>
                    <a:pt x="153391" y="13220"/>
                  </a:cubicBezTo>
                  <a:cubicBezTo>
                    <a:pt x="154439" y="16649"/>
                    <a:pt x="155296" y="20078"/>
                    <a:pt x="156154" y="23412"/>
                  </a:cubicBezTo>
                  <a:lnTo>
                    <a:pt x="157106" y="27412"/>
                  </a:lnTo>
                  <a:cubicBezTo>
                    <a:pt x="157592" y="29308"/>
                    <a:pt x="158982" y="30841"/>
                    <a:pt x="160821" y="31508"/>
                  </a:cubicBezTo>
                  <a:lnTo>
                    <a:pt x="170346" y="35699"/>
                  </a:lnTo>
                  <a:cubicBezTo>
                    <a:pt x="171984" y="36566"/>
                    <a:pt x="173946" y="36566"/>
                    <a:pt x="175584" y="35699"/>
                  </a:cubicBezTo>
                  <a:lnTo>
                    <a:pt x="183966" y="31603"/>
                  </a:lnTo>
                  <a:lnTo>
                    <a:pt x="187872" y="29698"/>
                  </a:lnTo>
                  <a:cubicBezTo>
                    <a:pt x="194577" y="25841"/>
                    <a:pt x="203054" y="27098"/>
                    <a:pt x="208350" y="32746"/>
                  </a:cubicBezTo>
                  <a:cubicBezTo>
                    <a:pt x="212732" y="37128"/>
                    <a:pt x="217209" y="42271"/>
                    <a:pt x="221971" y="47415"/>
                  </a:cubicBezTo>
                  <a:cubicBezTo>
                    <a:pt x="226743" y="52939"/>
                    <a:pt x="227362" y="60931"/>
                    <a:pt x="223495" y="67132"/>
                  </a:cubicBezTo>
                  <a:lnTo>
                    <a:pt x="215685" y="80371"/>
                  </a:lnTo>
                  <a:cubicBezTo>
                    <a:pt x="214732" y="81991"/>
                    <a:pt x="214923" y="82276"/>
                    <a:pt x="215685" y="82943"/>
                  </a:cubicBezTo>
                  <a:lnTo>
                    <a:pt x="215685" y="83895"/>
                  </a:lnTo>
                  <a:lnTo>
                    <a:pt x="219495" y="93420"/>
                  </a:lnTo>
                  <a:cubicBezTo>
                    <a:pt x="220009" y="95697"/>
                    <a:pt x="221666" y="97535"/>
                    <a:pt x="223876" y="98278"/>
                  </a:cubicBezTo>
                  <a:lnTo>
                    <a:pt x="236830" y="102660"/>
                  </a:lnTo>
                  <a:cubicBezTo>
                    <a:pt x="243707" y="104793"/>
                    <a:pt x="248384" y="111175"/>
                    <a:pt x="248355" y="118376"/>
                  </a:cubicBezTo>
                  <a:cubicBezTo>
                    <a:pt x="248355" y="125234"/>
                    <a:pt x="248355" y="132092"/>
                    <a:pt x="247594" y="138950"/>
                  </a:cubicBezTo>
                  <a:cubicBezTo>
                    <a:pt x="247289" y="146294"/>
                    <a:pt x="242164" y="152552"/>
                    <a:pt x="235021" y="154285"/>
                  </a:cubicBezTo>
                  <a:lnTo>
                    <a:pt x="222162" y="157619"/>
                  </a:lnTo>
                  <a:cubicBezTo>
                    <a:pt x="220190" y="158095"/>
                    <a:pt x="218580" y="159524"/>
                    <a:pt x="217875" y="161429"/>
                  </a:cubicBezTo>
                  <a:lnTo>
                    <a:pt x="213399" y="170954"/>
                  </a:lnTo>
                  <a:cubicBezTo>
                    <a:pt x="212541" y="172697"/>
                    <a:pt x="212541" y="174735"/>
                    <a:pt x="213399" y="176478"/>
                  </a:cubicBezTo>
                  <a:lnTo>
                    <a:pt x="219304" y="188385"/>
                  </a:lnTo>
                  <a:cubicBezTo>
                    <a:pt x="222924" y="194995"/>
                    <a:pt x="221638" y="203206"/>
                    <a:pt x="216161" y="208387"/>
                  </a:cubicBezTo>
                  <a:cubicBezTo>
                    <a:pt x="211494" y="212959"/>
                    <a:pt x="206636" y="217912"/>
                    <a:pt x="201302" y="221913"/>
                  </a:cubicBezTo>
                  <a:cubicBezTo>
                    <a:pt x="198492" y="224856"/>
                    <a:pt x="194606" y="226504"/>
                    <a:pt x="190539" y="226485"/>
                  </a:cubicBezTo>
                  <a:lnTo>
                    <a:pt x="188443" y="226485"/>
                  </a:lnTo>
                  <a:lnTo>
                    <a:pt x="186729" y="225913"/>
                  </a:lnTo>
                  <a:cubicBezTo>
                    <a:pt x="185005" y="225504"/>
                    <a:pt x="183338" y="224856"/>
                    <a:pt x="181776" y="224008"/>
                  </a:cubicBezTo>
                  <a:cubicBezTo>
                    <a:pt x="178918" y="222484"/>
                    <a:pt x="176061" y="220770"/>
                    <a:pt x="173298" y="219150"/>
                  </a:cubicBezTo>
                  <a:lnTo>
                    <a:pt x="170155" y="217245"/>
                  </a:lnTo>
                  <a:cubicBezTo>
                    <a:pt x="168403" y="216284"/>
                    <a:pt x="166288" y="216284"/>
                    <a:pt x="164536" y="217245"/>
                  </a:cubicBezTo>
                  <a:lnTo>
                    <a:pt x="154439" y="221056"/>
                  </a:lnTo>
                  <a:cubicBezTo>
                    <a:pt x="152439" y="221570"/>
                    <a:pt x="150848" y="223084"/>
                    <a:pt x="150248" y="225056"/>
                  </a:cubicBezTo>
                  <a:lnTo>
                    <a:pt x="146247" y="236962"/>
                  </a:lnTo>
                  <a:cubicBezTo>
                    <a:pt x="144133" y="244163"/>
                    <a:pt x="137456" y="249040"/>
                    <a:pt x="129960" y="248868"/>
                  </a:cubicBezTo>
                  <a:close/>
                  <a:moveTo>
                    <a:pt x="74620" y="198767"/>
                  </a:moveTo>
                  <a:cubicBezTo>
                    <a:pt x="77915" y="198767"/>
                    <a:pt x="81173" y="199519"/>
                    <a:pt x="84145" y="200958"/>
                  </a:cubicBezTo>
                  <a:lnTo>
                    <a:pt x="89764" y="203530"/>
                  </a:lnTo>
                  <a:lnTo>
                    <a:pt x="93765" y="205339"/>
                  </a:lnTo>
                  <a:cubicBezTo>
                    <a:pt x="99537" y="207930"/>
                    <a:pt x="103823" y="213016"/>
                    <a:pt x="105385" y="219150"/>
                  </a:cubicBezTo>
                  <a:cubicBezTo>
                    <a:pt x="106433" y="223437"/>
                    <a:pt x="107576" y="227818"/>
                    <a:pt x="108719" y="232105"/>
                  </a:cubicBezTo>
                  <a:cubicBezTo>
                    <a:pt x="108719" y="232105"/>
                    <a:pt x="109290" y="233914"/>
                    <a:pt x="110624" y="233914"/>
                  </a:cubicBezTo>
                  <a:cubicBezTo>
                    <a:pt x="117101" y="233914"/>
                    <a:pt x="123578" y="234581"/>
                    <a:pt x="130150" y="234581"/>
                  </a:cubicBezTo>
                  <a:cubicBezTo>
                    <a:pt x="131198" y="234581"/>
                    <a:pt x="132055" y="234581"/>
                    <a:pt x="132913" y="232200"/>
                  </a:cubicBezTo>
                  <a:lnTo>
                    <a:pt x="136913" y="220389"/>
                  </a:lnTo>
                  <a:cubicBezTo>
                    <a:pt x="138904" y="214274"/>
                    <a:pt x="143676" y="209473"/>
                    <a:pt x="149772" y="207435"/>
                  </a:cubicBezTo>
                  <a:lnTo>
                    <a:pt x="159297" y="203720"/>
                  </a:lnTo>
                  <a:cubicBezTo>
                    <a:pt x="165212" y="201320"/>
                    <a:pt x="171898" y="201815"/>
                    <a:pt x="177394" y="205053"/>
                  </a:cubicBezTo>
                  <a:lnTo>
                    <a:pt x="180538" y="206959"/>
                  </a:lnTo>
                  <a:lnTo>
                    <a:pt x="188443" y="211626"/>
                  </a:lnTo>
                  <a:lnTo>
                    <a:pt x="190634" y="212388"/>
                  </a:lnTo>
                  <a:lnTo>
                    <a:pt x="190634" y="212388"/>
                  </a:lnTo>
                  <a:lnTo>
                    <a:pt x="191491" y="211721"/>
                  </a:lnTo>
                  <a:cubicBezTo>
                    <a:pt x="196539" y="207530"/>
                    <a:pt x="201016" y="203149"/>
                    <a:pt x="205874" y="198672"/>
                  </a:cubicBezTo>
                  <a:cubicBezTo>
                    <a:pt x="206541" y="197910"/>
                    <a:pt x="207207" y="197338"/>
                    <a:pt x="205874" y="195148"/>
                  </a:cubicBezTo>
                  <a:lnTo>
                    <a:pt x="200730" y="182860"/>
                  </a:lnTo>
                  <a:cubicBezTo>
                    <a:pt x="198016" y="177336"/>
                    <a:pt x="198016" y="170859"/>
                    <a:pt x="200730" y="165334"/>
                  </a:cubicBezTo>
                  <a:lnTo>
                    <a:pt x="205207" y="155809"/>
                  </a:lnTo>
                  <a:cubicBezTo>
                    <a:pt x="207712" y="149999"/>
                    <a:pt x="212780" y="145703"/>
                    <a:pt x="218923" y="144189"/>
                  </a:cubicBezTo>
                  <a:lnTo>
                    <a:pt x="231687" y="140855"/>
                  </a:lnTo>
                  <a:cubicBezTo>
                    <a:pt x="233878" y="140284"/>
                    <a:pt x="233973" y="139236"/>
                    <a:pt x="233973" y="138569"/>
                  </a:cubicBezTo>
                  <a:cubicBezTo>
                    <a:pt x="234449" y="131997"/>
                    <a:pt x="234639" y="125425"/>
                    <a:pt x="234735" y="118852"/>
                  </a:cubicBezTo>
                  <a:cubicBezTo>
                    <a:pt x="234735" y="118185"/>
                    <a:pt x="234735" y="117424"/>
                    <a:pt x="232830" y="116757"/>
                  </a:cubicBezTo>
                  <a:lnTo>
                    <a:pt x="220162" y="112375"/>
                  </a:lnTo>
                  <a:cubicBezTo>
                    <a:pt x="213761" y="110356"/>
                    <a:pt x="208751" y="105346"/>
                    <a:pt x="206731" y="98945"/>
                  </a:cubicBezTo>
                  <a:lnTo>
                    <a:pt x="203207" y="89992"/>
                  </a:lnTo>
                  <a:cubicBezTo>
                    <a:pt x="200435" y="84791"/>
                    <a:pt x="200769" y="78485"/>
                    <a:pt x="204064" y="73608"/>
                  </a:cubicBezTo>
                  <a:lnTo>
                    <a:pt x="211780" y="60464"/>
                  </a:lnTo>
                  <a:cubicBezTo>
                    <a:pt x="212922" y="58464"/>
                    <a:pt x="212256" y="57702"/>
                    <a:pt x="211780" y="57225"/>
                  </a:cubicBezTo>
                  <a:cubicBezTo>
                    <a:pt x="207207" y="52082"/>
                    <a:pt x="203016" y="47700"/>
                    <a:pt x="198825" y="43319"/>
                  </a:cubicBezTo>
                  <a:cubicBezTo>
                    <a:pt x="197778" y="42271"/>
                    <a:pt x="197111" y="41795"/>
                    <a:pt x="194730" y="43319"/>
                  </a:cubicBezTo>
                  <a:lnTo>
                    <a:pt x="190920" y="45224"/>
                  </a:lnTo>
                  <a:lnTo>
                    <a:pt x="181680" y="49510"/>
                  </a:lnTo>
                  <a:cubicBezTo>
                    <a:pt x="176280" y="52044"/>
                    <a:pt x="170031" y="52044"/>
                    <a:pt x="164631" y="49510"/>
                  </a:cubicBezTo>
                  <a:cubicBezTo>
                    <a:pt x="161488" y="48177"/>
                    <a:pt x="158344" y="46748"/>
                    <a:pt x="155106" y="45224"/>
                  </a:cubicBezTo>
                  <a:cubicBezTo>
                    <a:pt x="149372" y="42748"/>
                    <a:pt x="145114" y="37756"/>
                    <a:pt x="143580" y="31699"/>
                  </a:cubicBezTo>
                  <a:lnTo>
                    <a:pt x="142533" y="27698"/>
                  </a:lnTo>
                  <a:cubicBezTo>
                    <a:pt x="141771" y="24364"/>
                    <a:pt x="140913" y="21126"/>
                    <a:pt x="139961" y="18173"/>
                  </a:cubicBezTo>
                  <a:cubicBezTo>
                    <a:pt x="139008" y="15220"/>
                    <a:pt x="138818" y="16173"/>
                    <a:pt x="138247" y="16173"/>
                  </a:cubicBezTo>
                  <a:cubicBezTo>
                    <a:pt x="132055" y="15601"/>
                    <a:pt x="125483" y="15316"/>
                    <a:pt x="118625" y="15220"/>
                  </a:cubicBezTo>
                  <a:cubicBezTo>
                    <a:pt x="117291" y="15220"/>
                    <a:pt x="116530" y="15220"/>
                    <a:pt x="115672" y="17697"/>
                  </a:cubicBezTo>
                  <a:cubicBezTo>
                    <a:pt x="114244" y="21983"/>
                    <a:pt x="112815" y="26365"/>
                    <a:pt x="111291" y="30651"/>
                  </a:cubicBezTo>
                  <a:cubicBezTo>
                    <a:pt x="109329" y="36661"/>
                    <a:pt x="104680" y="41414"/>
                    <a:pt x="98718" y="43509"/>
                  </a:cubicBezTo>
                  <a:lnTo>
                    <a:pt x="89193" y="46939"/>
                  </a:lnTo>
                  <a:cubicBezTo>
                    <a:pt x="83364" y="49186"/>
                    <a:pt x="76829" y="48625"/>
                    <a:pt x="71476" y="45415"/>
                  </a:cubicBezTo>
                  <a:lnTo>
                    <a:pt x="69095" y="43986"/>
                  </a:lnTo>
                  <a:lnTo>
                    <a:pt x="59570" y="38175"/>
                  </a:lnTo>
                  <a:cubicBezTo>
                    <a:pt x="57570" y="37128"/>
                    <a:pt x="56808" y="38175"/>
                    <a:pt x="56331" y="38175"/>
                  </a:cubicBezTo>
                  <a:cubicBezTo>
                    <a:pt x="51379" y="42557"/>
                    <a:pt x="46806" y="47034"/>
                    <a:pt x="42139" y="51510"/>
                  </a:cubicBezTo>
                  <a:cubicBezTo>
                    <a:pt x="41663" y="51987"/>
                    <a:pt x="40901" y="52749"/>
                    <a:pt x="42139" y="54940"/>
                  </a:cubicBezTo>
                  <a:cubicBezTo>
                    <a:pt x="44044" y="58845"/>
                    <a:pt x="45949" y="62845"/>
                    <a:pt x="47949" y="66750"/>
                  </a:cubicBezTo>
                  <a:cubicBezTo>
                    <a:pt x="51036" y="72723"/>
                    <a:pt x="51036" y="79828"/>
                    <a:pt x="47949" y="85800"/>
                  </a:cubicBezTo>
                  <a:cubicBezTo>
                    <a:pt x="46711" y="88277"/>
                    <a:pt x="45568" y="90753"/>
                    <a:pt x="44425" y="93325"/>
                  </a:cubicBezTo>
                  <a:cubicBezTo>
                    <a:pt x="41920" y="99526"/>
                    <a:pt x="36558" y="104108"/>
                    <a:pt x="30042" y="105613"/>
                  </a:cubicBezTo>
                  <a:lnTo>
                    <a:pt x="17184" y="108946"/>
                  </a:lnTo>
                  <a:cubicBezTo>
                    <a:pt x="14898" y="109518"/>
                    <a:pt x="14803" y="110756"/>
                    <a:pt x="14803" y="111423"/>
                  </a:cubicBezTo>
                  <a:cubicBezTo>
                    <a:pt x="14422" y="117776"/>
                    <a:pt x="14231" y="124120"/>
                    <a:pt x="14231" y="130473"/>
                  </a:cubicBezTo>
                  <a:cubicBezTo>
                    <a:pt x="14231" y="131520"/>
                    <a:pt x="14231" y="132473"/>
                    <a:pt x="16422" y="133140"/>
                  </a:cubicBezTo>
                  <a:lnTo>
                    <a:pt x="19565" y="134188"/>
                  </a:lnTo>
                  <a:lnTo>
                    <a:pt x="28614" y="137235"/>
                  </a:lnTo>
                  <a:cubicBezTo>
                    <a:pt x="35119" y="139283"/>
                    <a:pt x="40177" y="144417"/>
                    <a:pt x="42139" y="150951"/>
                  </a:cubicBezTo>
                  <a:lnTo>
                    <a:pt x="42615" y="152380"/>
                  </a:lnTo>
                  <a:cubicBezTo>
                    <a:pt x="43482" y="155114"/>
                    <a:pt x="44530" y="157791"/>
                    <a:pt x="45759" y="160381"/>
                  </a:cubicBezTo>
                  <a:cubicBezTo>
                    <a:pt x="48378" y="164915"/>
                    <a:pt x="48378" y="170516"/>
                    <a:pt x="45759" y="175050"/>
                  </a:cubicBezTo>
                  <a:cubicBezTo>
                    <a:pt x="42997" y="179812"/>
                    <a:pt x="40425" y="184575"/>
                    <a:pt x="37758" y="188766"/>
                  </a:cubicBezTo>
                  <a:cubicBezTo>
                    <a:pt x="36329" y="191147"/>
                    <a:pt x="36996" y="191814"/>
                    <a:pt x="37758" y="192766"/>
                  </a:cubicBezTo>
                  <a:cubicBezTo>
                    <a:pt x="41663" y="197338"/>
                    <a:pt x="45949" y="202291"/>
                    <a:pt x="50712" y="206768"/>
                  </a:cubicBezTo>
                  <a:cubicBezTo>
                    <a:pt x="51188" y="206768"/>
                    <a:pt x="51950" y="208006"/>
                    <a:pt x="53950" y="206768"/>
                  </a:cubicBezTo>
                  <a:lnTo>
                    <a:pt x="56141" y="205720"/>
                  </a:lnTo>
                  <a:lnTo>
                    <a:pt x="65666" y="201148"/>
                  </a:lnTo>
                  <a:cubicBezTo>
                    <a:pt x="68438" y="199701"/>
                    <a:pt x="71495" y="198891"/>
                    <a:pt x="74620" y="198767"/>
                  </a:cubicBezTo>
                  <a:close/>
                  <a:moveTo>
                    <a:pt x="124530" y="179050"/>
                  </a:moveTo>
                  <a:cubicBezTo>
                    <a:pt x="94774" y="178898"/>
                    <a:pt x="70609" y="154981"/>
                    <a:pt x="70143" y="125234"/>
                  </a:cubicBezTo>
                  <a:cubicBezTo>
                    <a:pt x="71010" y="95154"/>
                    <a:pt x="96098" y="71475"/>
                    <a:pt x="126178" y="72342"/>
                  </a:cubicBezTo>
                  <a:cubicBezTo>
                    <a:pt x="154553" y="73170"/>
                    <a:pt x="177547" y="95640"/>
                    <a:pt x="179013" y="123996"/>
                  </a:cubicBezTo>
                  <a:lnTo>
                    <a:pt x="179013" y="123996"/>
                  </a:lnTo>
                  <a:cubicBezTo>
                    <a:pt x="179328" y="154047"/>
                    <a:pt x="155249" y="178688"/>
                    <a:pt x="125197" y="179050"/>
                  </a:cubicBezTo>
                  <a:close/>
                  <a:moveTo>
                    <a:pt x="124530" y="84562"/>
                  </a:moveTo>
                  <a:lnTo>
                    <a:pt x="124530" y="84562"/>
                  </a:lnTo>
                  <a:cubicBezTo>
                    <a:pt x="102385" y="84734"/>
                    <a:pt x="84573" y="102831"/>
                    <a:pt x="84745" y="124977"/>
                  </a:cubicBezTo>
                  <a:cubicBezTo>
                    <a:pt x="84830" y="135664"/>
                    <a:pt x="89174" y="145865"/>
                    <a:pt x="96813" y="153333"/>
                  </a:cubicBezTo>
                  <a:cubicBezTo>
                    <a:pt x="104309" y="160991"/>
                    <a:pt x="114682" y="165144"/>
                    <a:pt x="125388" y="164763"/>
                  </a:cubicBezTo>
                  <a:cubicBezTo>
                    <a:pt x="147552" y="164506"/>
                    <a:pt x="165317" y="146351"/>
                    <a:pt x="165107" y="124186"/>
                  </a:cubicBezTo>
                  <a:lnTo>
                    <a:pt x="165107" y="124186"/>
                  </a:lnTo>
                  <a:cubicBezTo>
                    <a:pt x="164850" y="102041"/>
                    <a:pt x="146686" y="84305"/>
                    <a:pt x="124540" y="84562"/>
                  </a:cubicBezTo>
                  <a:cubicBezTo>
                    <a:pt x="124530" y="84562"/>
                    <a:pt x="124530" y="84562"/>
                    <a:pt x="124530" y="845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92E59C5-3E02-BF5E-5658-1C42C35D6DE5}"/>
                </a:ext>
              </a:extLst>
            </p:cNvPr>
            <p:cNvSpPr/>
            <p:nvPr/>
          </p:nvSpPr>
          <p:spPr>
            <a:xfrm>
              <a:off x="3971758" y="3295331"/>
              <a:ext cx="164881" cy="165070"/>
            </a:xfrm>
            <a:custGeom>
              <a:avLst/>
              <a:gdLst>
                <a:gd name="connsiteX0" fmla="*/ 85855 w 164881"/>
                <a:gd name="connsiteY0" fmla="*/ 164938 h 165070"/>
                <a:gd name="connsiteX1" fmla="*/ 85855 w 164881"/>
                <a:gd name="connsiteY1" fmla="*/ 164938 h 165070"/>
                <a:gd name="connsiteX2" fmla="*/ 72711 w 164881"/>
                <a:gd name="connsiteY2" fmla="*/ 164461 h 165070"/>
                <a:gd name="connsiteX3" fmla="*/ 60900 w 164881"/>
                <a:gd name="connsiteY3" fmla="*/ 154936 h 165070"/>
                <a:gd name="connsiteX4" fmla="*/ 58709 w 164881"/>
                <a:gd name="connsiteY4" fmla="*/ 146268 h 165070"/>
                <a:gd name="connsiteX5" fmla="*/ 57661 w 164881"/>
                <a:gd name="connsiteY5" fmla="*/ 145221 h 165070"/>
                <a:gd name="connsiteX6" fmla="*/ 55280 w 164881"/>
                <a:gd name="connsiteY6" fmla="*/ 144173 h 165070"/>
                <a:gd name="connsiteX7" fmla="*/ 51375 w 164881"/>
                <a:gd name="connsiteY7" fmla="*/ 142268 h 165070"/>
                <a:gd name="connsiteX8" fmla="*/ 49660 w 164881"/>
                <a:gd name="connsiteY8" fmla="*/ 142268 h 165070"/>
                <a:gd name="connsiteX9" fmla="*/ 43183 w 164881"/>
                <a:gd name="connsiteY9" fmla="*/ 145411 h 165070"/>
                <a:gd name="connsiteX10" fmla="*/ 42231 w 164881"/>
                <a:gd name="connsiteY10" fmla="*/ 145888 h 165070"/>
                <a:gd name="connsiteX11" fmla="*/ 26514 w 164881"/>
                <a:gd name="connsiteY11" fmla="*/ 143411 h 165070"/>
                <a:gd name="connsiteX12" fmla="*/ 17751 w 164881"/>
                <a:gd name="connsiteY12" fmla="*/ 133886 h 165070"/>
                <a:gd name="connsiteX13" fmla="*/ 16608 w 164881"/>
                <a:gd name="connsiteY13" fmla="*/ 117598 h 165070"/>
                <a:gd name="connsiteX14" fmla="*/ 21180 w 164881"/>
                <a:gd name="connsiteY14" fmla="*/ 109978 h 165070"/>
                <a:gd name="connsiteX15" fmla="*/ 21180 w 164881"/>
                <a:gd name="connsiteY15" fmla="*/ 109978 h 165070"/>
                <a:gd name="connsiteX16" fmla="*/ 18894 w 164881"/>
                <a:gd name="connsiteY16" fmla="*/ 104073 h 165070"/>
                <a:gd name="connsiteX17" fmla="*/ 17466 w 164881"/>
                <a:gd name="connsiteY17" fmla="*/ 101882 h 165070"/>
                <a:gd name="connsiteX18" fmla="*/ 9465 w 164881"/>
                <a:gd name="connsiteY18" fmla="*/ 99120 h 165070"/>
                <a:gd name="connsiteX19" fmla="*/ -60 w 164881"/>
                <a:gd name="connsiteY19" fmla="*/ 86166 h 165070"/>
                <a:gd name="connsiteX20" fmla="*/ 416 w 164881"/>
                <a:gd name="connsiteY20" fmla="*/ 73212 h 165070"/>
                <a:gd name="connsiteX21" fmla="*/ 10703 w 164881"/>
                <a:gd name="connsiteY21" fmla="*/ 60924 h 165070"/>
                <a:gd name="connsiteX22" fmla="*/ 19180 w 164881"/>
                <a:gd name="connsiteY22" fmla="*/ 58829 h 165070"/>
                <a:gd name="connsiteX23" fmla="*/ 20514 w 164881"/>
                <a:gd name="connsiteY23" fmla="*/ 57591 h 165070"/>
                <a:gd name="connsiteX24" fmla="*/ 23085 w 164881"/>
                <a:gd name="connsiteY24" fmla="*/ 52162 h 165070"/>
                <a:gd name="connsiteX25" fmla="*/ 23085 w 164881"/>
                <a:gd name="connsiteY25" fmla="*/ 50447 h 165070"/>
                <a:gd name="connsiteX26" fmla="*/ 19466 w 164881"/>
                <a:gd name="connsiteY26" fmla="*/ 42827 h 165070"/>
                <a:gd name="connsiteX27" fmla="*/ 21752 w 164881"/>
                <a:gd name="connsiteY27" fmla="*/ 26920 h 165070"/>
                <a:gd name="connsiteX28" fmla="*/ 31277 w 164881"/>
                <a:gd name="connsiteY28" fmla="*/ 17395 h 165070"/>
                <a:gd name="connsiteX29" fmla="*/ 46993 w 164881"/>
                <a:gd name="connsiteY29" fmla="*/ 16157 h 165070"/>
                <a:gd name="connsiteX30" fmla="*/ 54232 w 164881"/>
                <a:gd name="connsiteY30" fmla="*/ 20443 h 165070"/>
                <a:gd name="connsiteX31" fmla="*/ 56328 w 164881"/>
                <a:gd name="connsiteY31" fmla="*/ 20919 h 165070"/>
                <a:gd name="connsiteX32" fmla="*/ 62138 w 164881"/>
                <a:gd name="connsiteY32" fmla="*/ 18824 h 165070"/>
                <a:gd name="connsiteX33" fmla="*/ 63281 w 164881"/>
                <a:gd name="connsiteY33" fmla="*/ 17776 h 165070"/>
                <a:gd name="connsiteX34" fmla="*/ 66138 w 164881"/>
                <a:gd name="connsiteY34" fmla="*/ 9394 h 165070"/>
                <a:gd name="connsiteX35" fmla="*/ 79378 w 164881"/>
                <a:gd name="connsiteY35" fmla="*/ -131 h 165070"/>
                <a:gd name="connsiteX36" fmla="*/ 92808 w 164881"/>
                <a:gd name="connsiteY36" fmla="*/ 631 h 165070"/>
                <a:gd name="connsiteX37" fmla="*/ 104238 w 164881"/>
                <a:gd name="connsiteY37" fmla="*/ 10156 h 165070"/>
                <a:gd name="connsiteX38" fmla="*/ 105858 w 164881"/>
                <a:gd name="connsiteY38" fmla="*/ 16729 h 165070"/>
                <a:gd name="connsiteX39" fmla="*/ 106524 w 164881"/>
                <a:gd name="connsiteY39" fmla="*/ 19396 h 165070"/>
                <a:gd name="connsiteX40" fmla="*/ 107572 w 164881"/>
                <a:gd name="connsiteY40" fmla="*/ 20348 h 165070"/>
                <a:gd name="connsiteX41" fmla="*/ 113287 w 164881"/>
                <a:gd name="connsiteY41" fmla="*/ 23110 h 165070"/>
                <a:gd name="connsiteX42" fmla="*/ 114525 w 164881"/>
                <a:gd name="connsiteY42" fmla="*/ 23110 h 165070"/>
                <a:gd name="connsiteX43" fmla="*/ 119955 w 164881"/>
                <a:gd name="connsiteY43" fmla="*/ 20539 h 165070"/>
                <a:gd name="connsiteX44" fmla="*/ 122431 w 164881"/>
                <a:gd name="connsiteY44" fmla="*/ 19300 h 165070"/>
                <a:gd name="connsiteX45" fmla="*/ 138528 w 164881"/>
                <a:gd name="connsiteY45" fmla="*/ 21872 h 165070"/>
                <a:gd name="connsiteX46" fmla="*/ 147387 w 164881"/>
                <a:gd name="connsiteY46" fmla="*/ 31397 h 165070"/>
                <a:gd name="connsiteX47" fmla="*/ 148625 w 164881"/>
                <a:gd name="connsiteY47" fmla="*/ 47018 h 165070"/>
                <a:gd name="connsiteX48" fmla="*/ 143672 w 164881"/>
                <a:gd name="connsiteY48" fmla="*/ 55400 h 165070"/>
                <a:gd name="connsiteX49" fmla="*/ 146148 w 164881"/>
                <a:gd name="connsiteY49" fmla="*/ 61877 h 165070"/>
                <a:gd name="connsiteX50" fmla="*/ 147387 w 164881"/>
                <a:gd name="connsiteY50" fmla="*/ 63496 h 165070"/>
                <a:gd name="connsiteX51" fmla="*/ 155768 w 164881"/>
                <a:gd name="connsiteY51" fmla="*/ 66354 h 165070"/>
                <a:gd name="connsiteX52" fmla="*/ 164817 w 164881"/>
                <a:gd name="connsiteY52" fmla="*/ 78927 h 165070"/>
                <a:gd name="connsiteX53" fmla="*/ 164246 w 164881"/>
                <a:gd name="connsiteY53" fmla="*/ 92357 h 165070"/>
                <a:gd name="connsiteX54" fmla="*/ 153864 w 164881"/>
                <a:gd name="connsiteY54" fmla="*/ 104358 h 165070"/>
                <a:gd name="connsiteX55" fmla="*/ 145672 w 164881"/>
                <a:gd name="connsiteY55" fmla="*/ 106454 h 165070"/>
                <a:gd name="connsiteX56" fmla="*/ 144529 w 164881"/>
                <a:gd name="connsiteY56" fmla="*/ 107502 h 165070"/>
                <a:gd name="connsiteX57" fmla="*/ 141672 w 164881"/>
                <a:gd name="connsiteY57" fmla="*/ 113693 h 165070"/>
                <a:gd name="connsiteX58" fmla="*/ 141672 w 164881"/>
                <a:gd name="connsiteY58" fmla="*/ 115122 h 165070"/>
                <a:gd name="connsiteX59" fmla="*/ 145482 w 164881"/>
                <a:gd name="connsiteY59" fmla="*/ 122837 h 165070"/>
                <a:gd name="connsiteX60" fmla="*/ 142815 w 164881"/>
                <a:gd name="connsiteY60" fmla="*/ 138553 h 165070"/>
                <a:gd name="connsiteX61" fmla="*/ 133290 w 164881"/>
                <a:gd name="connsiteY61" fmla="*/ 147412 h 165070"/>
                <a:gd name="connsiteX62" fmla="*/ 124526 w 164881"/>
                <a:gd name="connsiteY62" fmla="*/ 150936 h 165070"/>
                <a:gd name="connsiteX63" fmla="*/ 121383 w 164881"/>
                <a:gd name="connsiteY63" fmla="*/ 150174 h 165070"/>
                <a:gd name="connsiteX64" fmla="*/ 117668 w 164881"/>
                <a:gd name="connsiteY64" fmla="*/ 148745 h 165070"/>
                <a:gd name="connsiteX65" fmla="*/ 112334 w 164881"/>
                <a:gd name="connsiteY65" fmla="*/ 145602 h 165070"/>
                <a:gd name="connsiteX66" fmla="*/ 110239 w 164881"/>
                <a:gd name="connsiteY66" fmla="*/ 144268 h 165070"/>
                <a:gd name="connsiteX67" fmla="*/ 108810 w 164881"/>
                <a:gd name="connsiteY67" fmla="*/ 144268 h 165070"/>
                <a:gd name="connsiteX68" fmla="*/ 102238 w 164881"/>
                <a:gd name="connsiteY68" fmla="*/ 146745 h 165070"/>
                <a:gd name="connsiteX69" fmla="*/ 101095 w 164881"/>
                <a:gd name="connsiteY69" fmla="*/ 147697 h 165070"/>
                <a:gd name="connsiteX70" fmla="*/ 98428 w 164881"/>
                <a:gd name="connsiteY70" fmla="*/ 155413 h 165070"/>
                <a:gd name="connsiteX71" fmla="*/ 85855 w 164881"/>
                <a:gd name="connsiteY71" fmla="*/ 164938 h 165070"/>
                <a:gd name="connsiteX72" fmla="*/ 74330 w 164881"/>
                <a:gd name="connsiteY72" fmla="*/ 150269 h 165070"/>
                <a:gd name="connsiteX73" fmla="*/ 85283 w 164881"/>
                <a:gd name="connsiteY73" fmla="*/ 150269 h 165070"/>
                <a:gd name="connsiteX74" fmla="*/ 87855 w 164881"/>
                <a:gd name="connsiteY74" fmla="*/ 142840 h 165070"/>
                <a:gd name="connsiteX75" fmla="*/ 97380 w 164881"/>
                <a:gd name="connsiteY75" fmla="*/ 133315 h 165070"/>
                <a:gd name="connsiteX76" fmla="*/ 103667 w 164881"/>
                <a:gd name="connsiteY76" fmla="*/ 131029 h 165070"/>
                <a:gd name="connsiteX77" fmla="*/ 117478 w 164881"/>
                <a:gd name="connsiteY77" fmla="*/ 132172 h 165070"/>
                <a:gd name="connsiteX78" fmla="*/ 119669 w 164881"/>
                <a:gd name="connsiteY78" fmla="*/ 133505 h 165070"/>
                <a:gd name="connsiteX79" fmla="*/ 124336 w 164881"/>
                <a:gd name="connsiteY79" fmla="*/ 136267 h 165070"/>
                <a:gd name="connsiteX80" fmla="*/ 132432 w 164881"/>
                <a:gd name="connsiteY80" fmla="*/ 128933 h 165070"/>
                <a:gd name="connsiteX81" fmla="*/ 128813 w 164881"/>
                <a:gd name="connsiteY81" fmla="*/ 121408 h 165070"/>
                <a:gd name="connsiteX82" fmla="*/ 128813 w 164881"/>
                <a:gd name="connsiteY82" fmla="*/ 107978 h 165070"/>
                <a:gd name="connsiteX83" fmla="*/ 131766 w 164881"/>
                <a:gd name="connsiteY83" fmla="*/ 101596 h 165070"/>
                <a:gd name="connsiteX84" fmla="*/ 142338 w 164881"/>
                <a:gd name="connsiteY84" fmla="*/ 92643 h 165070"/>
                <a:gd name="connsiteX85" fmla="*/ 150244 w 164881"/>
                <a:gd name="connsiteY85" fmla="*/ 90738 h 165070"/>
                <a:gd name="connsiteX86" fmla="*/ 150720 w 164881"/>
                <a:gd name="connsiteY86" fmla="*/ 79784 h 165070"/>
                <a:gd name="connsiteX87" fmla="*/ 143100 w 164881"/>
                <a:gd name="connsiteY87" fmla="*/ 77117 h 165070"/>
                <a:gd name="connsiteX88" fmla="*/ 132908 w 164881"/>
                <a:gd name="connsiteY88" fmla="*/ 66830 h 165070"/>
                <a:gd name="connsiteX89" fmla="*/ 130718 w 164881"/>
                <a:gd name="connsiteY89" fmla="*/ 61210 h 165070"/>
                <a:gd name="connsiteX90" fmla="*/ 131480 w 164881"/>
                <a:gd name="connsiteY90" fmla="*/ 48351 h 165070"/>
                <a:gd name="connsiteX91" fmla="*/ 136242 w 164881"/>
                <a:gd name="connsiteY91" fmla="*/ 40160 h 165070"/>
                <a:gd name="connsiteX92" fmla="*/ 128622 w 164881"/>
                <a:gd name="connsiteY92" fmla="*/ 31873 h 165070"/>
                <a:gd name="connsiteX93" fmla="*/ 126432 w 164881"/>
                <a:gd name="connsiteY93" fmla="*/ 33397 h 165070"/>
                <a:gd name="connsiteX94" fmla="*/ 120812 w 164881"/>
                <a:gd name="connsiteY94" fmla="*/ 36064 h 165070"/>
                <a:gd name="connsiteX95" fmla="*/ 107763 w 164881"/>
                <a:gd name="connsiteY95" fmla="*/ 36064 h 165070"/>
                <a:gd name="connsiteX96" fmla="*/ 101571 w 164881"/>
                <a:gd name="connsiteY96" fmla="*/ 33207 h 165070"/>
                <a:gd name="connsiteX97" fmla="*/ 92904 w 164881"/>
                <a:gd name="connsiteY97" fmla="*/ 22729 h 165070"/>
                <a:gd name="connsiteX98" fmla="*/ 92237 w 164881"/>
                <a:gd name="connsiteY98" fmla="*/ 20062 h 165070"/>
                <a:gd name="connsiteX99" fmla="*/ 90808 w 164881"/>
                <a:gd name="connsiteY99" fmla="*/ 14347 h 165070"/>
                <a:gd name="connsiteX100" fmla="*/ 79854 w 164881"/>
                <a:gd name="connsiteY100" fmla="*/ 13871 h 165070"/>
                <a:gd name="connsiteX101" fmla="*/ 76997 w 164881"/>
                <a:gd name="connsiteY101" fmla="*/ 21967 h 165070"/>
                <a:gd name="connsiteX102" fmla="*/ 67472 w 164881"/>
                <a:gd name="connsiteY102" fmla="*/ 31492 h 165070"/>
                <a:gd name="connsiteX103" fmla="*/ 61471 w 164881"/>
                <a:gd name="connsiteY103" fmla="*/ 33683 h 165070"/>
                <a:gd name="connsiteX104" fmla="*/ 47850 w 164881"/>
                <a:gd name="connsiteY104" fmla="*/ 32445 h 165070"/>
                <a:gd name="connsiteX105" fmla="*/ 40421 w 164881"/>
                <a:gd name="connsiteY105" fmla="*/ 27968 h 165070"/>
                <a:gd name="connsiteX106" fmla="*/ 32420 w 164881"/>
                <a:gd name="connsiteY106" fmla="*/ 35493 h 165070"/>
                <a:gd name="connsiteX107" fmla="*/ 35944 w 164881"/>
                <a:gd name="connsiteY107" fmla="*/ 42827 h 165070"/>
                <a:gd name="connsiteX108" fmla="*/ 35944 w 164881"/>
                <a:gd name="connsiteY108" fmla="*/ 57591 h 165070"/>
                <a:gd name="connsiteX109" fmla="*/ 33753 w 164881"/>
                <a:gd name="connsiteY109" fmla="*/ 62258 h 165070"/>
                <a:gd name="connsiteX110" fmla="*/ 22609 w 164881"/>
                <a:gd name="connsiteY110" fmla="*/ 71783 h 165070"/>
                <a:gd name="connsiteX111" fmla="*/ 14417 w 164881"/>
                <a:gd name="connsiteY111" fmla="*/ 73879 h 165070"/>
                <a:gd name="connsiteX112" fmla="*/ 14417 w 164881"/>
                <a:gd name="connsiteY112" fmla="*/ 84737 h 165070"/>
                <a:gd name="connsiteX113" fmla="*/ 21942 w 164881"/>
                <a:gd name="connsiteY113" fmla="*/ 87309 h 165070"/>
                <a:gd name="connsiteX114" fmla="*/ 32229 w 164881"/>
                <a:gd name="connsiteY114" fmla="*/ 97786 h 165070"/>
                <a:gd name="connsiteX115" fmla="*/ 34325 w 164881"/>
                <a:gd name="connsiteY115" fmla="*/ 103597 h 165070"/>
                <a:gd name="connsiteX116" fmla="*/ 34325 w 164881"/>
                <a:gd name="connsiteY116" fmla="*/ 115407 h 165070"/>
                <a:gd name="connsiteX117" fmla="*/ 33658 w 164881"/>
                <a:gd name="connsiteY117" fmla="*/ 116455 h 165070"/>
                <a:gd name="connsiteX118" fmla="*/ 29086 w 164881"/>
                <a:gd name="connsiteY118" fmla="*/ 124266 h 165070"/>
                <a:gd name="connsiteX119" fmla="*/ 36420 w 164881"/>
                <a:gd name="connsiteY119" fmla="*/ 132362 h 165070"/>
                <a:gd name="connsiteX120" fmla="*/ 37182 w 164881"/>
                <a:gd name="connsiteY120" fmla="*/ 132362 h 165070"/>
                <a:gd name="connsiteX121" fmla="*/ 43469 w 164881"/>
                <a:gd name="connsiteY121" fmla="*/ 129314 h 165070"/>
                <a:gd name="connsiteX122" fmla="*/ 57851 w 164881"/>
                <a:gd name="connsiteY122" fmla="*/ 129314 h 165070"/>
                <a:gd name="connsiteX123" fmla="*/ 61376 w 164881"/>
                <a:gd name="connsiteY123" fmla="*/ 130933 h 165070"/>
                <a:gd name="connsiteX124" fmla="*/ 63852 w 164881"/>
                <a:gd name="connsiteY124" fmla="*/ 132076 h 165070"/>
                <a:gd name="connsiteX125" fmla="*/ 72711 w 164881"/>
                <a:gd name="connsiteY125" fmla="*/ 142744 h 165070"/>
                <a:gd name="connsiteX126" fmla="*/ 123765 w 164881"/>
                <a:gd name="connsiteY126" fmla="*/ 137124 h 165070"/>
                <a:gd name="connsiteX127" fmla="*/ 123765 w 164881"/>
                <a:gd name="connsiteY127" fmla="*/ 137124 h 165070"/>
                <a:gd name="connsiteX128" fmla="*/ 82617 w 164881"/>
                <a:gd name="connsiteY128" fmla="*/ 116455 h 165070"/>
                <a:gd name="connsiteX129" fmla="*/ 48584 w 164881"/>
                <a:gd name="connsiteY129" fmla="*/ 82098 h 165070"/>
                <a:gd name="connsiteX130" fmla="*/ 58328 w 164881"/>
                <a:gd name="connsiteY130" fmla="*/ 58353 h 165070"/>
                <a:gd name="connsiteX131" fmla="*/ 82521 w 164881"/>
                <a:gd name="connsiteY131" fmla="*/ 48161 h 165070"/>
                <a:gd name="connsiteX132" fmla="*/ 82521 w 164881"/>
                <a:gd name="connsiteY132" fmla="*/ 48161 h 165070"/>
                <a:gd name="connsiteX133" fmla="*/ 116621 w 164881"/>
                <a:gd name="connsiteY133" fmla="*/ 82070 h 165070"/>
                <a:gd name="connsiteX134" fmla="*/ 116621 w 164881"/>
                <a:gd name="connsiteY134" fmla="*/ 82070 h 165070"/>
                <a:gd name="connsiteX135" fmla="*/ 82712 w 164881"/>
                <a:gd name="connsiteY135" fmla="*/ 116455 h 165070"/>
                <a:gd name="connsiteX136" fmla="*/ 82617 w 164881"/>
                <a:gd name="connsiteY136" fmla="*/ 62449 h 165070"/>
                <a:gd name="connsiteX137" fmla="*/ 82617 w 164881"/>
                <a:gd name="connsiteY137" fmla="*/ 62449 h 165070"/>
                <a:gd name="connsiteX138" fmla="*/ 68520 w 164881"/>
                <a:gd name="connsiteY138" fmla="*/ 68354 h 165070"/>
                <a:gd name="connsiteX139" fmla="*/ 62805 w 164881"/>
                <a:gd name="connsiteY139" fmla="*/ 82451 h 165070"/>
                <a:gd name="connsiteX140" fmla="*/ 68710 w 164881"/>
                <a:gd name="connsiteY140" fmla="*/ 96453 h 165070"/>
                <a:gd name="connsiteX141" fmla="*/ 82807 w 164881"/>
                <a:gd name="connsiteY141" fmla="*/ 102168 h 165070"/>
                <a:gd name="connsiteX142" fmla="*/ 102524 w 164881"/>
                <a:gd name="connsiteY142" fmla="*/ 82165 h 165070"/>
                <a:gd name="connsiteX143" fmla="*/ 102524 w 164881"/>
                <a:gd name="connsiteY143" fmla="*/ 82165 h 165070"/>
                <a:gd name="connsiteX144" fmla="*/ 82712 w 164881"/>
                <a:gd name="connsiteY144" fmla="*/ 62449 h 16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64881" h="165070">
                  <a:moveTo>
                    <a:pt x="85855" y="164938"/>
                  </a:moveTo>
                  <a:lnTo>
                    <a:pt x="85855" y="164938"/>
                  </a:lnTo>
                  <a:cubicBezTo>
                    <a:pt x="81474" y="164938"/>
                    <a:pt x="77092" y="164938"/>
                    <a:pt x="72711" y="164461"/>
                  </a:cubicBezTo>
                  <a:cubicBezTo>
                    <a:pt x="67158" y="164109"/>
                    <a:pt x="62424" y="160289"/>
                    <a:pt x="60900" y="154936"/>
                  </a:cubicBezTo>
                  <a:cubicBezTo>
                    <a:pt x="60138" y="152079"/>
                    <a:pt x="59375" y="149221"/>
                    <a:pt x="58709" y="146268"/>
                  </a:cubicBezTo>
                  <a:cubicBezTo>
                    <a:pt x="58709" y="146268"/>
                    <a:pt x="58709" y="145697"/>
                    <a:pt x="57661" y="145221"/>
                  </a:cubicBezTo>
                  <a:lnTo>
                    <a:pt x="55280" y="144173"/>
                  </a:lnTo>
                  <a:lnTo>
                    <a:pt x="51375" y="142268"/>
                  </a:lnTo>
                  <a:cubicBezTo>
                    <a:pt x="50851" y="141944"/>
                    <a:pt x="50184" y="141944"/>
                    <a:pt x="49660" y="142268"/>
                  </a:cubicBezTo>
                  <a:lnTo>
                    <a:pt x="43183" y="145411"/>
                  </a:lnTo>
                  <a:lnTo>
                    <a:pt x="42231" y="145888"/>
                  </a:lnTo>
                  <a:cubicBezTo>
                    <a:pt x="37011" y="148593"/>
                    <a:pt x="30648" y="147583"/>
                    <a:pt x="26514" y="143411"/>
                  </a:cubicBezTo>
                  <a:cubicBezTo>
                    <a:pt x="23466" y="140268"/>
                    <a:pt x="20514" y="137029"/>
                    <a:pt x="17751" y="133886"/>
                  </a:cubicBezTo>
                  <a:cubicBezTo>
                    <a:pt x="13703" y="129352"/>
                    <a:pt x="13236" y="122656"/>
                    <a:pt x="16608" y="117598"/>
                  </a:cubicBezTo>
                  <a:lnTo>
                    <a:pt x="21180" y="109978"/>
                  </a:lnTo>
                  <a:lnTo>
                    <a:pt x="21180" y="109978"/>
                  </a:lnTo>
                  <a:cubicBezTo>
                    <a:pt x="20266" y="108073"/>
                    <a:pt x="19494" y="106102"/>
                    <a:pt x="18894" y="104073"/>
                  </a:cubicBezTo>
                  <a:cubicBezTo>
                    <a:pt x="18228" y="102073"/>
                    <a:pt x="17942" y="101977"/>
                    <a:pt x="17466" y="101882"/>
                  </a:cubicBezTo>
                  <a:lnTo>
                    <a:pt x="9465" y="99120"/>
                  </a:lnTo>
                  <a:cubicBezTo>
                    <a:pt x="3731" y="97443"/>
                    <a:pt x="-175" y="92138"/>
                    <a:pt x="-60" y="86166"/>
                  </a:cubicBezTo>
                  <a:cubicBezTo>
                    <a:pt x="-60" y="81880"/>
                    <a:pt x="-60" y="77498"/>
                    <a:pt x="416" y="73212"/>
                  </a:cubicBezTo>
                  <a:cubicBezTo>
                    <a:pt x="730" y="67287"/>
                    <a:pt x="4921" y="62277"/>
                    <a:pt x="10703" y="60924"/>
                  </a:cubicBezTo>
                  <a:lnTo>
                    <a:pt x="19180" y="58829"/>
                  </a:lnTo>
                  <a:cubicBezTo>
                    <a:pt x="19751" y="58829"/>
                    <a:pt x="20133" y="58829"/>
                    <a:pt x="20514" y="57591"/>
                  </a:cubicBezTo>
                  <a:lnTo>
                    <a:pt x="23085" y="52162"/>
                  </a:lnTo>
                  <a:cubicBezTo>
                    <a:pt x="23657" y="51209"/>
                    <a:pt x="23085" y="50828"/>
                    <a:pt x="23085" y="50447"/>
                  </a:cubicBezTo>
                  <a:lnTo>
                    <a:pt x="19466" y="42827"/>
                  </a:lnTo>
                  <a:cubicBezTo>
                    <a:pt x="16551" y="37617"/>
                    <a:pt x="17494" y="31102"/>
                    <a:pt x="21752" y="26920"/>
                  </a:cubicBezTo>
                  <a:cubicBezTo>
                    <a:pt x="24895" y="23777"/>
                    <a:pt x="28229" y="20729"/>
                    <a:pt x="31277" y="17395"/>
                  </a:cubicBezTo>
                  <a:cubicBezTo>
                    <a:pt x="35630" y="13471"/>
                    <a:pt x="42078" y="12966"/>
                    <a:pt x="46993" y="16157"/>
                  </a:cubicBezTo>
                  <a:lnTo>
                    <a:pt x="54232" y="20443"/>
                  </a:lnTo>
                  <a:cubicBezTo>
                    <a:pt x="55184" y="21110"/>
                    <a:pt x="55375" y="21205"/>
                    <a:pt x="56328" y="20919"/>
                  </a:cubicBezTo>
                  <a:lnTo>
                    <a:pt x="62138" y="18824"/>
                  </a:lnTo>
                  <a:cubicBezTo>
                    <a:pt x="63090" y="18824"/>
                    <a:pt x="63186" y="18157"/>
                    <a:pt x="63281" y="17776"/>
                  </a:cubicBezTo>
                  <a:lnTo>
                    <a:pt x="66138" y="9394"/>
                  </a:lnTo>
                  <a:cubicBezTo>
                    <a:pt x="67958" y="3632"/>
                    <a:pt x="73339" y="-245"/>
                    <a:pt x="79378" y="-131"/>
                  </a:cubicBezTo>
                  <a:cubicBezTo>
                    <a:pt x="83855" y="-131"/>
                    <a:pt x="88332" y="-131"/>
                    <a:pt x="92808" y="631"/>
                  </a:cubicBezTo>
                  <a:cubicBezTo>
                    <a:pt x="98257" y="1060"/>
                    <a:pt x="102838" y="4879"/>
                    <a:pt x="104238" y="10156"/>
                  </a:cubicBezTo>
                  <a:cubicBezTo>
                    <a:pt x="104810" y="12347"/>
                    <a:pt x="105381" y="14538"/>
                    <a:pt x="105858" y="16729"/>
                  </a:cubicBezTo>
                  <a:lnTo>
                    <a:pt x="106524" y="19396"/>
                  </a:lnTo>
                  <a:cubicBezTo>
                    <a:pt x="106524" y="19396"/>
                    <a:pt x="106524" y="19967"/>
                    <a:pt x="107572" y="20348"/>
                  </a:cubicBezTo>
                  <a:lnTo>
                    <a:pt x="113287" y="23110"/>
                  </a:lnTo>
                  <a:cubicBezTo>
                    <a:pt x="114049" y="23110"/>
                    <a:pt x="114335" y="23110"/>
                    <a:pt x="114525" y="23110"/>
                  </a:cubicBezTo>
                  <a:lnTo>
                    <a:pt x="119955" y="20539"/>
                  </a:lnTo>
                  <a:lnTo>
                    <a:pt x="122431" y="19300"/>
                  </a:lnTo>
                  <a:cubicBezTo>
                    <a:pt x="127756" y="16357"/>
                    <a:pt x="134385" y="17424"/>
                    <a:pt x="138528" y="21872"/>
                  </a:cubicBezTo>
                  <a:cubicBezTo>
                    <a:pt x="141652" y="24882"/>
                    <a:pt x="144605" y="28063"/>
                    <a:pt x="147387" y="31397"/>
                  </a:cubicBezTo>
                  <a:cubicBezTo>
                    <a:pt x="151225" y="35750"/>
                    <a:pt x="151730" y="42113"/>
                    <a:pt x="148625" y="47018"/>
                  </a:cubicBezTo>
                  <a:lnTo>
                    <a:pt x="143672" y="55400"/>
                  </a:lnTo>
                  <a:lnTo>
                    <a:pt x="146148" y="61877"/>
                  </a:lnTo>
                  <a:cubicBezTo>
                    <a:pt x="146625" y="63210"/>
                    <a:pt x="146910" y="63306"/>
                    <a:pt x="147387" y="63496"/>
                  </a:cubicBezTo>
                  <a:lnTo>
                    <a:pt x="155768" y="66354"/>
                  </a:lnTo>
                  <a:cubicBezTo>
                    <a:pt x="161217" y="68106"/>
                    <a:pt x="164884" y="73202"/>
                    <a:pt x="164817" y="78927"/>
                  </a:cubicBezTo>
                  <a:cubicBezTo>
                    <a:pt x="164817" y="83432"/>
                    <a:pt x="164627" y="87909"/>
                    <a:pt x="164246" y="92357"/>
                  </a:cubicBezTo>
                  <a:cubicBezTo>
                    <a:pt x="163865" y="98234"/>
                    <a:pt x="159617" y="103130"/>
                    <a:pt x="153864" y="104358"/>
                  </a:cubicBezTo>
                  <a:lnTo>
                    <a:pt x="145672" y="106454"/>
                  </a:lnTo>
                  <a:cubicBezTo>
                    <a:pt x="145672" y="106454"/>
                    <a:pt x="145005" y="106454"/>
                    <a:pt x="144529" y="107502"/>
                  </a:cubicBezTo>
                  <a:lnTo>
                    <a:pt x="141672" y="113693"/>
                  </a:lnTo>
                  <a:cubicBezTo>
                    <a:pt x="141672" y="114550"/>
                    <a:pt x="141672" y="114836"/>
                    <a:pt x="141672" y="115122"/>
                  </a:cubicBezTo>
                  <a:lnTo>
                    <a:pt x="145482" y="122837"/>
                  </a:lnTo>
                  <a:cubicBezTo>
                    <a:pt x="148234" y="128076"/>
                    <a:pt x="147139" y="134515"/>
                    <a:pt x="142815" y="138553"/>
                  </a:cubicBezTo>
                  <a:cubicBezTo>
                    <a:pt x="139767" y="141601"/>
                    <a:pt x="136528" y="144554"/>
                    <a:pt x="133290" y="147412"/>
                  </a:cubicBezTo>
                  <a:cubicBezTo>
                    <a:pt x="130937" y="149678"/>
                    <a:pt x="127794" y="150945"/>
                    <a:pt x="124526" y="150936"/>
                  </a:cubicBezTo>
                  <a:lnTo>
                    <a:pt x="121383" y="150174"/>
                  </a:lnTo>
                  <a:cubicBezTo>
                    <a:pt x="120088" y="149859"/>
                    <a:pt x="118840" y="149383"/>
                    <a:pt x="117668" y="148745"/>
                  </a:cubicBezTo>
                  <a:cubicBezTo>
                    <a:pt x="115859" y="147792"/>
                    <a:pt x="114144" y="146649"/>
                    <a:pt x="112334" y="145602"/>
                  </a:cubicBezTo>
                  <a:lnTo>
                    <a:pt x="110239" y="144268"/>
                  </a:lnTo>
                  <a:cubicBezTo>
                    <a:pt x="110239" y="144268"/>
                    <a:pt x="109667" y="144268"/>
                    <a:pt x="108810" y="144268"/>
                  </a:cubicBezTo>
                  <a:lnTo>
                    <a:pt x="102238" y="146745"/>
                  </a:lnTo>
                  <a:cubicBezTo>
                    <a:pt x="101286" y="146745"/>
                    <a:pt x="101190" y="147316"/>
                    <a:pt x="101095" y="147697"/>
                  </a:cubicBezTo>
                  <a:lnTo>
                    <a:pt x="98428" y="155413"/>
                  </a:lnTo>
                  <a:cubicBezTo>
                    <a:pt x="96790" y="161013"/>
                    <a:pt x="91684" y="164880"/>
                    <a:pt x="85855" y="164938"/>
                  </a:cubicBezTo>
                  <a:close/>
                  <a:moveTo>
                    <a:pt x="74330" y="150269"/>
                  </a:moveTo>
                  <a:lnTo>
                    <a:pt x="85283" y="150269"/>
                  </a:lnTo>
                  <a:lnTo>
                    <a:pt x="87855" y="142840"/>
                  </a:lnTo>
                  <a:cubicBezTo>
                    <a:pt x="89370" y="138353"/>
                    <a:pt x="92894" y="134829"/>
                    <a:pt x="97380" y="133315"/>
                  </a:cubicBezTo>
                  <a:lnTo>
                    <a:pt x="103667" y="131029"/>
                  </a:lnTo>
                  <a:cubicBezTo>
                    <a:pt x="108191" y="129190"/>
                    <a:pt x="113316" y="129609"/>
                    <a:pt x="117478" y="132172"/>
                  </a:cubicBezTo>
                  <a:lnTo>
                    <a:pt x="119669" y="133505"/>
                  </a:lnTo>
                  <a:cubicBezTo>
                    <a:pt x="121193" y="134457"/>
                    <a:pt x="122717" y="135410"/>
                    <a:pt x="124336" y="136267"/>
                  </a:cubicBezTo>
                  <a:cubicBezTo>
                    <a:pt x="127384" y="133696"/>
                    <a:pt x="129956" y="131314"/>
                    <a:pt x="132432" y="128933"/>
                  </a:cubicBezTo>
                  <a:lnTo>
                    <a:pt x="128813" y="121408"/>
                  </a:lnTo>
                  <a:cubicBezTo>
                    <a:pt x="126765" y="117170"/>
                    <a:pt x="126765" y="112217"/>
                    <a:pt x="128813" y="107978"/>
                  </a:cubicBezTo>
                  <a:lnTo>
                    <a:pt x="131766" y="101596"/>
                  </a:lnTo>
                  <a:cubicBezTo>
                    <a:pt x="133709" y="97139"/>
                    <a:pt x="137614" y="93834"/>
                    <a:pt x="142338" y="92643"/>
                  </a:cubicBezTo>
                  <a:lnTo>
                    <a:pt x="150244" y="90738"/>
                  </a:lnTo>
                  <a:cubicBezTo>
                    <a:pt x="150244" y="87023"/>
                    <a:pt x="150244" y="83404"/>
                    <a:pt x="150720" y="79784"/>
                  </a:cubicBezTo>
                  <a:lnTo>
                    <a:pt x="143100" y="77117"/>
                  </a:lnTo>
                  <a:cubicBezTo>
                    <a:pt x="138214" y="75583"/>
                    <a:pt x="134404" y="71726"/>
                    <a:pt x="132908" y="66830"/>
                  </a:cubicBezTo>
                  <a:lnTo>
                    <a:pt x="130718" y="61210"/>
                  </a:lnTo>
                  <a:cubicBezTo>
                    <a:pt x="128594" y="57105"/>
                    <a:pt x="128879" y="52171"/>
                    <a:pt x="131480" y="48351"/>
                  </a:cubicBezTo>
                  <a:lnTo>
                    <a:pt x="136242" y="40160"/>
                  </a:lnTo>
                  <a:cubicBezTo>
                    <a:pt x="133861" y="37398"/>
                    <a:pt x="131289" y="34540"/>
                    <a:pt x="128622" y="31873"/>
                  </a:cubicBezTo>
                  <a:lnTo>
                    <a:pt x="126432" y="33397"/>
                  </a:lnTo>
                  <a:lnTo>
                    <a:pt x="120812" y="36064"/>
                  </a:lnTo>
                  <a:cubicBezTo>
                    <a:pt x="116678" y="38017"/>
                    <a:pt x="111896" y="38017"/>
                    <a:pt x="107763" y="36064"/>
                  </a:cubicBezTo>
                  <a:lnTo>
                    <a:pt x="101571" y="33207"/>
                  </a:lnTo>
                  <a:cubicBezTo>
                    <a:pt x="97237" y="31225"/>
                    <a:pt x="94037" y="27358"/>
                    <a:pt x="92904" y="22729"/>
                  </a:cubicBezTo>
                  <a:lnTo>
                    <a:pt x="92237" y="20062"/>
                  </a:lnTo>
                  <a:lnTo>
                    <a:pt x="90808" y="14347"/>
                  </a:lnTo>
                  <a:cubicBezTo>
                    <a:pt x="87093" y="14347"/>
                    <a:pt x="83474" y="13871"/>
                    <a:pt x="79854" y="13871"/>
                  </a:cubicBezTo>
                  <a:lnTo>
                    <a:pt x="76997" y="21967"/>
                  </a:lnTo>
                  <a:cubicBezTo>
                    <a:pt x="75435" y="26425"/>
                    <a:pt x="71930" y="29930"/>
                    <a:pt x="67472" y="31492"/>
                  </a:cubicBezTo>
                  <a:lnTo>
                    <a:pt x="61471" y="33683"/>
                  </a:lnTo>
                  <a:cubicBezTo>
                    <a:pt x="56985" y="35398"/>
                    <a:pt x="51956" y="34940"/>
                    <a:pt x="47850" y="32445"/>
                  </a:cubicBezTo>
                  <a:lnTo>
                    <a:pt x="40421" y="27968"/>
                  </a:lnTo>
                  <a:cubicBezTo>
                    <a:pt x="37658" y="30444"/>
                    <a:pt x="34992" y="32921"/>
                    <a:pt x="32420" y="35493"/>
                  </a:cubicBezTo>
                  <a:lnTo>
                    <a:pt x="35944" y="42827"/>
                  </a:lnTo>
                  <a:cubicBezTo>
                    <a:pt x="38421" y="47437"/>
                    <a:pt x="38421" y="52981"/>
                    <a:pt x="35944" y="57591"/>
                  </a:cubicBezTo>
                  <a:cubicBezTo>
                    <a:pt x="35182" y="59115"/>
                    <a:pt x="34420" y="60639"/>
                    <a:pt x="33753" y="62258"/>
                  </a:cubicBezTo>
                  <a:cubicBezTo>
                    <a:pt x="31772" y="67030"/>
                    <a:pt x="27629" y="70564"/>
                    <a:pt x="22609" y="71783"/>
                  </a:cubicBezTo>
                  <a:lnTo>
                    <a:pt x="14417" y="73879"/>
                  </a:lnTo>
                  <a:cubicBezTo>
                    <a:pt x="14417" y="77022"/>
                    <a:pt x="14417" y="80832"/>
                    <a:pt x="14417" y="84737"/>
                  </a:cubicBezTo>
                  <a:lnTo>
                    <a:pt x="21942" y="87309"/>
                  </a:lnTo>
                  <a:cubicBezTo>
                    <a:pt x="26857" y="88947"/>
                    <a:pt x="30686" y="92843"/>
                    <a:pt x="32229" y="97786"/>
                  </a:cubicBezTo>
                  <a:cubicBezTo>
                    <a:pt x="32801" y="99767"/>
                    <a:pt x="33506" y="101711"/>
                    <a:pt x="34325" y="103597"/>
                  </a:cubicBezTo>
                  <a:cubicBezTo>
                    <a:pt x="36430" y="107254"/>
                    <a:pt x="36430" y="111750"/>
                    <a:pt x="34325" y="115407"/>
                  </a:cubicBezTo>
                  <a:lnTo>
                    <a:pt x="33658" y="116455"/>
                  </a:lnTo>
                  <a:lnTo>
                    <a:pt x="29086" y="124266"/>
                  </a:lnTo>
                  <a:cubicBezTo>
                    <a:pt x="31277" y="126838"/>
                    <a:pt x="33849" y="129600"/>
                    <a:pt x="36420" y="132362"/>
                  </a:cubicBezTo>
                  <a:lnTo>
                    <a:pt x="37182" y="132362"/>
                  </a:lnTo>
                  <a:lnTo>
                    <a:pt x="43469" y="129314"/>
                  </a:lnTo>
                  <a:cubicBezTo>
                    <a:pt x="47965" y="126923"/>
                    <a:pt x="53356" y="126923"/>
                    <a:pt x="57851" y="129314"/>
                  </a:cubicBezTo>
                  <a:lnTo>
                    <a:pt x="61376" y="130933"/>
                  </a:lnTo>
                  <a:lnTo>
                    <a:pt x="63852" y="132076"/>
                  </a:lnTo>
                  <a:cubicBezTo>
                    <a:pt x="68319" y="134038"/>
                    <a:pt x="71596" y="137991"/>
                    <a:pt x="72711" y="142744"/>
                  </a:cubicBezTo>
                  <a:close/>
                  <a:moveTo>
                    <a:pt x="123765" y="137124"/>
                  </a:moveTo>
                  <a:lnTo>
                    <a:pt x="123765" y="137124"/>
                  </a:lnTo>
                  <a:close/>
                  <a:moveTo>
                    <a:pt x="82617" y="116455"/>
                  </a:moveTo>
                  <a:cubicBezTo>
                    <a:pt x="63728" y="116370"/>
                    <a:pt x="48498" y="100987"/>
                    <a:pt x="48584" y="82098"/>
                  </a:cubicBezTo>
                  <a:cubicBezTo>
                    <a:pt x="48622" y="73221"/>
                    <a:pt x="52117" y="64706"/>
                    <a:pt x="58328" y="58353"/>
                  </a:cubicBezTo>
                  <a:cubicBezTo>
                    <a:pt x="64729" y="51895"/>
                    <a:pt x="73425" y="48237"/>
                    <a:pt x="82521" y="48161"/>
                  </a:cubicBezTo>
                  <a:lnTo>
                    <a:pt x="82521" y="48161"/>
                  </a:lnTo>
                  <a:cubicBezTo>
                    <a:pt x="101257" y="48209"/>
                    <a:pt x="116469" y="63334"/>
                    <a:pt x="116621" y="82070"/>
                  </a:cubicBezTo>
                  <a:lnTo>
                    <a:pt x="116621" y="82070"/>
                  </a:lnTo>
                  <a:cubicBezTo>
                    <a:pt x="116725" y="100920"/>
                    <a:pt x="101562" y="116303"/>
                    <a:pt x="82712" y="116455"/>
                  </a:cubicBezTo>
                  <a:close/>
                  <a:moveTo>
                    <a:pt x="82617" y="62449"/>
                  </a:moveTo>
                  <a:lnTo>
                    <a:pt x="82617" y="62449"/>
                  </a:lnTo>
                  <a:cubicBezTo>
                    <a:pt x="77311" y="62429"/>
                    <a:pt x="72225" y="64563"/>
                    <a:pt x="68520" y="68354"/>
                  </a:cubicBezTo>
                  <a:cubicBezTo>
                    <a:pt x="64833" y="72116"/>
                    <a:pt x="62776" y="77184"/>
                    <a:pt x="62805" y="82451"/>
                  </a:cubicBezTo>
                  <a:cubicBezTo>
                    <a:pt x="62824" y="87718"/>
                    <a:pt x="64948" y="92767"/>
                    <a:pt x="68710" y="96453"/>
                  </a:cubicBezTo>
                  <a:cubicBezTo>
                    <a:pt x="72492" y="100101"/>
                    <a:pt x="77549" y="102149"/>
                    <a:pt x="82807" y="102168"/>
                  </a:cubicBezTo>
                  <a:cubicBezTo>
                    <a:pt x="93761" y="102063"/>
                    <a:pt x="102581" y="93119"/>
                    <a:pt x="102524" y="82165"/>
                  </a:cubicBezTo>
                  <a:lnTo>
                    <a:pt x="102524" y="82165"/>
                  </a:lnTo>
                  <a:cubicBezTo>
                    <a:pt x="102419" y="71278"/>
                    <a:pt x="93599" y="62496"/>
                    <a:pt x="82712" y="624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</p:spTree>
    <p:extLst>
      <p:ext uri="{BB962C8B-B14F-4D97-AF65-F5344CB8AC3E}">
        <p14:creationId xmlns:p14="http://schemas.microsoft.com/office/powerpoint/2010/main" val="2674649029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9BDF679-9226-5FB4-1A3A-CA37A3F26818}"/>
              </a:ext>
            </a:extLst>
          </p:cNvPr>
          <p:cNvGrpSpPr/>
          <p:nvPr/>
        </p:nvGrpSpPr>
        <p:grpSpPr>
          <a:xfrm>
            <a:off x="-3117837" y="0"/>
            <a:ext cx="5573620" cy="13716000"/>
            <a:chOff x="19502118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4B6C938-CB5C-BD99-2998-658203AF80AA}"/>
                </a:ext>
              </a:extLst>
            </p:cNvPr>
            <p:cNvSpPr/>
            <p:nvPr/>
          </p:nvSpPr>
          <p:spPr>
            <a:xfrm>
              <a:off x="19502118" y="0"/>
              <a:ext cx="4875530" cy="13716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DCE527C7-0BBF-8C2C-8057-89304319F84A}"/>
                </a:ext>
              </a:extLst>
            </p:cNvPr>
            <p:cNvSpPr/>
            <p:nvPr/>
          </p:nvSpPr>
          <p:spPr>
            <a:xfrm rot="5400000">
              <a:off x="23789881" y="10838193"/>
              <a:ext cx="1873623" cy="6980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C1C8ADD5-F710-56DC-82D5-2604927D3DA4}"/>
              </a:ext>
            </a:extLst>
          </p:cNvPr>
          <p:cNvSpPr txBox="1"/>
          <p:nvPr/>
        </p:nvSpPr>
        <p:spPr>
          <a:xfrm>
            <a:off x="-1560279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5</a:t>
            </a:r>
          </a:p>
        </p:txBody>
      </p:sp>
      <p:sp>
        <p:nvSpPr>
          <p:cNvPr id="6" name="!!Main_Title">
            <a:extLst>
              <a:ext uri="{FF2B5EF4-FFF2-40B4-BE49-F238E27FC236}">
                <a16:creationId xmlns:a16="http://schemas.microsoft.com/office/drawing/2014/main" id="{C7ED8936-8D23-5CF9-F02D-D8693047504F}"/>
              </a:ext>
            </a:extLst>
          </p:cNvPr>
          <p:cNvSpPr txBox="1"/>
          <p:nvPr/>
        </p:nvSpPr>
        <p:spPr>
          <a:xfrm>
            <a:off x="-3117837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TEST</a:t>
            </a:r>
          </a:p>
        </p:txBody>
      </p:sp>
      <p:sp>
        <p:nvSpPr>
          <p:cNvPr id="7" name="!!BodyText1">
            <a:extLst>
              <a:ext uri="{FF2B5EF4-FFF2-40B4-BE49-F238E27FC236}">
                <a16:creationId xmlns:a16="http://schemas.microsoft.com/office/drawing/2014/main" id="{E765A0D6-D6F0-ADA0-9A4F-290DEC22A914}"/>
              </a:ext>
            </a:extLst>
          </p:cNvPr>
          <p:cNvSpPr txBox="1"/>
          <p:nvPr/>
        </p:nvSpPr>
        <p:spPr>
          <a:xfrm>
            <a:off x="-2547607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Mang mẫu thử đến tay người dùng, thu thập phản hồi thực tế và điều chỉnh liên tục để cải thiện.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8" name="!!Main_Title">
            <a:extLst>
              <a:ext uri="{FF2B5EF4-FFF2-40B4-BE49-F238E27FC236}">
                <a16:creationId xmlns:a16="http://schemas.microsoft.com/office/drawing/2014/main" id="{D21D2AFC-4E0A-8F66-7A3B-4ED86BA699BE}"/>
              </a:ext>
            </a:extLst>
          </p:cNvPr>
          <p:cNvSpPr txBox="1"/>
          <p:nvPr/>
        </p:nvSpPr>
        <p:spPr>
          <a:xfrm>
            <a:off x="-3117837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Kiểm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và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Điều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chỉnh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9E41C51-7F90-8A1F-1AA5-71AC152ED1EC}"/>
              </a:ext>
            </a:extLst>
          </p:cNvPr>
          <p:cNvGrpSpPr>
            <a:grpSpLocks noChangeAspect="1"/>
          </p:cNvGrpSpPr>
          <p:nvPr/>
        </p:nvGrpSpPr>
        <p:grpSpPr>
          <a:xfrm>
            <a:off x="-1078729" y="1252105"/>
            <a:ext cx="1132348" cy="1265906"/>
            <a:chOff x="7421913" y="3004118"/>
            <a:chExt cx="373374" cy="417413"/>
          </a:xfrm>
          <a:solidFill>
            <a:schemeClr val="bg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1F06C7A-47EC-4198-A297-3901B5722032}"/>
                </a:ext>
              </a:extLst>
            </p:cNvPr>
            <p:cNvSpPr/>
            <p:nvPr/>
          </p:nvSpPr>
          <p:spPr>
            <a:xfrm>
              <a:off x="7421913" y="3004118"/>
              <a:ext cx="373374" cy="417413"/>
            </a:xfrm>
            <a:custGeom>
              <a:avLst/>
              <a:gdLst>
                <a:gd name="connsiteX0" fmla="*/ 316752 w 373374"/>
                <a:gd name="connsiteY0" fmla="*/ 417296 h 417413"/>
                <a:gd name="connsiteX1" fmla="*/ 316323 w 373374"/>
                <a:gd name="connsiteY1" fmla="*/ 417296 h 417413"/>
                <a:gd name="connsiteX2" fmla="*/ 187474 w 373374"/>
                <a:gd name="connsiteY2" fmla="*/ 416509 h 417413"/>
                <a:gd name="connsiteX3" fmla="*/ 57122 w 373374"/>
                <a:gd name="connsiteY3" fmla="*/ 417296 h 417413"/>
                <a:gd name="connsiteX4" fmla="*/ -89 w 373374"/>
                <a:gd name="connsiteY4" fmla="*/ 360982 h 417413"/>
                <a:gd name="connsiteX5" fmla="*/ 8660 w 373374"/>
                <a:gd name="connsiteY5" fmla="*/ 330252 h 417413"/>
                <a:gd name="connsiteX6" fmla="*/ 121188 w 373374"/>
                <a:gd name="connsiteY6" fmla="*/ 152011 h 417413"/>
                <a:gd name="connsiteX7" fmla="*/ 121188 w 373374"/>
                <a:gd name="connsiteY7" fmla="*/ 41916 h 417413"/>
                <a:gd name="connsiteX8" fmla="*/ 108518 w 373374"/>
                <a:gd name="connsiteY8" fmla="*/ 41916 h 417413"/>
                <a:gd name="connsiteX9" fmla="*/ 87473 w 373374"/>
                <a:gd name="connsiteY9" fmla="*/ 21014 h 417413"/>
                <a:gd name="connsiteX10" fmla="*/ 88117 w 373374"/>
                <a:gd name="connsiteY10" fmla="*/ 15789 h 417413"/>
                <a:gd name="connsiteX11" fmla="*/ 109592 w 373374"/>
                <a:gd name="connsiteY11" fmla="*/ -103 h 417413"/>
                <a:gd name="connsiteX12" fmla="*/ 267790 w 373374"/>
                <a:gd name="connsiteY12" fmla="*/ -103 h 417413"/>
                <a:gd name="connsiteX13" fmla="*/ 288813 w 373374"/>
                <a:gd name="connsiteY13" fmla="*/ 20964 h 417413"/>
                <a:gd name="connsiteX14" fmla="*/ 288191 w 373374"/>
                <a:gd name="connsiteY14" fmla="*/ 26025 h 417413"/>
                <a:gd name="connsiteX15" fmla="*/ 266716 w 373374"/>
                <a:gd name="connsiteY15" fmla="*/ 41916 h 417413"/>
                <a:gd name="connsiteX16" fmla="*/ 253688 w 373374"/>
                <a:gd name="connsiteY16" fmla="*/ 41916 h 417413"/>
                <a:gd name="connsiteX17" fmla="*/ 253688 w 373374"/>
                <a:gd name="connsiteY17" fmla="*/ 151796 h 417413"/>
                <a:gd name="connsiteX18" fmla="*/ 364569 w 373374"/>
                <a:gd name="connsiteY18" fmla="*/ 330323 h 417413"/>
                <a:gd name="connsiteX19" fmla="*/ 346717 w 373374"/>
                <a:gd name="connsiteY19" fmla="*/ 408592 h 417413"/>
                <a:gd name="connsiteX20" fmla="*/ 316537 w 373374"/>
                <a:gd name="connsiteY20" fmla="*/ 417296 h 417413"/>
                <a:gd name="connsiteX21" fmla="*/ 109663 w 373374"/>
                <a:gd name="connsiteY21" fmla="*/ 10635 h 417413"/>
                <a:gd name="connsiteX22" fmla="*/ 98711 w 373374"/>
                <a:gd name="connsiteY22" fmla="*/ 18366 h 417413"/>
                <a:gd name="connsiteX23" fmla="*/ 100644 w 373374"/>
                <a:gd name="connsiteY23" fmla="*/ 27242 h 417413"/>
                <a:gd name="connsiteX24" fmla="*/ 108733 w 373374"/>
                <a:gd name="connsiteY24" fmla="*/ 31179 h 417413"/>
                <a:gd name="connsiteX25" fmla="*/ 126199 w 373374"/>
                <a:gd name="connsiteY25" fmla="*/ 31179 h 417413"/>
                <a:gd name="connsiteX26" fmla="*/ 132140 w 373374"/>
                <a:gd name="connsiteY26" fmla="*/ 37192 h 417413"/>
                <a:gd name="connsiteX27" fmla="*/ 131281 w 373374"/>
                <a:gd name="connsiteY27" fmla="*/ 156377 h 417413"/>
                <a:gd name="connsiteX28" fmla="*/ 17823 w 373374"/>
                <a:gd name="connsiteY28" fmla="*/ 335978 h 417413"/>
                <a:gd name="connsiteX29" fmla="*/ 32401 w 373374"/>
                <a:gd name="connsiteY29" fmla="*/ 399522 h 417413"/>
                <a:gd name="connsiteX30" fmla="*/ 57193 w 373374"/>
                <a:gd name="connsiteY30" fmla="*/ 406559 h 417413"/>
                <a:gd name="connsiteX31" fmla="*/ 187617 w 373374"/>
                <a:gd name="connsiteY31" fmla="*/ 405771 h 417413"/>
                <a:gd name="connsiteX32" fmla="*/ 316466 w 373374"/>
                <a:gd name="connsiteY32" fmla="*/ 406559 h 417413"/>
                <a:gd name="connsiteX33" fmla="*/ 316466 w 373374"/>
                <a:gd name="connsiteY33" fmla="*/ 406559 h 417413"/>
                <a:gd name="connsiteX34" fmla="*/ 362443 w 373374"/>
                <a:gd name="connsiteY34" fmla="*/ 360624 h 417413"/>
                <a:gd name="connsiteX35" fmla="*/ 355335 w 373374"/>
                <a:gd name="connsiteY35" fmla="*/ 336050 h 417413"/>
                <a:gd name="connsiteX36" fmla="*/ 242879 w 373374"/>
                <a:gd name="connsiteY36" fmla="*/ 153299 h 417413"/>
                <a:gd name="connsiteX37" fmla="*/ 242879 w 373374"/>
                <a:gd name="connsiteY37" fmla="*/ 37192 h 417413"/>
                <a:gd name="connsiteX38" fmla="*/ 248820 w 373374"/>
                <a:gd name="connsiteY38" fmla="*/ 31179 h 417413"/>
                <a:gd name="connsiteX39" fmla="*/ 266644 w 373374"/>
                <a:gd name="connsiteY39" fmla="*/ 31179 h 417413"/>
                <a:gd name="connsiteX40" fmla="*/ 277596 w 373374"/>
                <a:gd name="connsiteY40" fmla="*/ 23520 h 417413"/>
                <a:gd name="connsiteX41" fmla="*/ 275664 w 373374"/>
                <a:gd name="connsiteY41" fmla="*/ 14643 h 417413"/>
                <a:gd name="connsiteX42" fmla="*/ 267575 w 373374"/>
                <a:gd name="connsiteY42" fmla="*/ 10635 h 417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73374" h="417413">
                  <a:moveTo>
                    <a:pt x="316752" y="417296"/>
                  </a:moveTo>
                  <a:lnTo>
                    <a:pt x="316323" y="417296"/>
                  </a:lnTo>
                  <a:lnTo>
                    <a:pt x="187474" y="416509"/>
                  </a:lnTo>
                  <a:lnTo>
                    <a:pt x="57122" y="417296"/>
                  </a:lnTo>
                  <a:cubicBezTo>
                    <a:pt x="25772" y="417547"/>
                    <a:pt x="157" y="392328"/>
                    <a:pt x="-89" y="360982"/>
                  </a:cubicBezTo>
                  <a:cubicBezTo>
                    <a:pt x="-175" y="350109"/>
                    <a:pt x="2862" y="339443"/>
                    <a:pt x="8660" y="330252"/>
                  </a:cubicBezTo>
                  <a:lnTo>
                    <a:pt x="121188" y="152011"/>
                  </a:lnTo>
                  <a:cubicBezTo>
                    <a:pt x="121188" y="141703"/>
                    <a:pt x="121188" y="79354"/>
                    <a:pt x="121188" y="41916"/>
                  </a:cubicBezTo>
                  <a:lnTo>
                    <a:pt x="108518" y="41916"/>
                  </a:lnTo>
                  <a:cubicBezTo>
                    <a:pt x="96936" y="41952"/>
                    <a:pt x="87516" y="32596"/>
                    <a:pt x="87473" y="21014"/>
                  </a:cubicBezTo>
                  <a:cubicBezTo>
                    <a:pt x="87466" y="19253"/>
                    <a:pt x="87687" y="17499"/>
                    <a:pt x="88117" y="15789"/>
                  </a:cubicBezTo>
                  <a:cubicBezTo>
                    <a:pt x="90708" y="6139"/>
                    <a:pt x="99606" y="-446"/>
                    <a:pt x="109592" y="-103"/>
                  </a:cubicBezTo>
                  <a:lnTo>
                    <a:pt x="267790" y="-103"/>
                  </a:lnTo>
                  <a:cubicBezTo>
                    <a:pt x="279415" y="-88"/>
                    <a:pt x="288828" y="9339"/>
                    <a:pt x="288813" y="20964"/>
                  </a:cubicBezTo>
                  <a:cubicBezTo>
                    <a:pt x="288813" y="22668"/>
                    <a:pt x="288606" y="24371"/>
                    <a:pt x="288191" y="26025"/>
                  </a:cubicBezTo>
                  <a:cubicBezTo>
                    <a:pt x="285599" y="35674"/>
                    <a:pt x="276702" y="42260"/>
                    <a:pt x="266716" y="41916"/>
                  </a:cubicBezTo>
                  <a:lnTo>
                    <a:pt x="253688" y="41916"/>
                  </a:lnTo>
                  <a:lnTo>
                    <a:pt x="253688" y="151796"/>
                  </a:lnTo>
                  <a:lnTo>
                    <a:pt x="364569" y="330323"/>
                  </a:lnTo>
                  <a:cubicBezTo>
                    <a:pt x="381255" y="356866"/>
                    <a:pt x="373260" y="391906"/>
                    <a:pt x="346717" y="408592"/>
                  </a:cubicBezTo>
                  <a:cubicBezTo>
                    <a:pt x="337676" y="414275"/>
                    <a:pt x="327218" y="417289"/>
                    <a:pt x="316537" y="417296"/>
                  </a:cubicBezTo>
                  <a:close/>
                  <a:moveTo>
                    <a:pt x="109663" y="10635"/>
                  </a:moveTo>
                  <a:cubicBezTo>
                    <a:pt x="104688" y="10441"/>
                    <a:pt x="100193" y="13613"/>
                    <a:pt x="98711" y="18366"/>
                  </a:cubicBezTo>
                  <a:cubicBezTo>
                    <a:pt x="97945" y="21465"/>
                    <a:pt x="98661" y="24744"/>
                    <a:pt x="100644" y="27242"/>
                  </a:cubicBezTo>
                  <a:cubicBezTo>
                    <a:pt x="102591" y="29733"/>
                    <a:pt x="105576" y="31186"/>
                    <a:pt x="108733" y="31179"/>
                  </a:cubicBezTo>
                  <a:lnTo>
                    <a:pt x="126199" y="31179"/>
                  </a:lnTo>
                  <a:cubicBezTo>
                    <a:pt x="129492" y="31215"/>
                    <a:pt x="132140" y="33899"/>
                    <a:pt x="132140" y="37192"/>
                  </a:cubicBezTo>
                  <a:cubicBezTo>
                    <a:pt x="132140" y="155017"/>
                    <a:pt x="132140" y="155017"/>
                    <a:pt x="131281" y="156377"/>
                  </a:cubicBezTo>
                  <a:lnTo>
                    <a:pt x="17823" y="335978"/>
                  </a:lnTo>
                  <a:cubicBezTo>
                    <a:pt x="4301" y="357553"/>
                    <a:pt x="10828" y="386000"/>
                    <a:pt x="32401" y="399522"/>
                  </a:cubicBezTo>
                  <a:cubicBezTo>
                    <a:pt x="39827" y="404175"/>
                    <a:pt x="48431" y="406616"/>
                    <a:pt x="57193" y="406559"/>
                  </a:cubicBezTo>
                  <a:lnTo>
                    <a:pt x="187617" y="405771"/>
                  </a:lnTo>
                  <a:lnTo>
                    <a:pt x="316466" y="406559"/>
                  </a:lnTo>
                  <a:lnTo>
                    <a:pt x="316466" y="406559"/>
                  </a:lnTo>
                  <a:cubicBezTo>
                    <a:pt x="341849" y="406573"/>
                    <a:pt x="362429" y="386007"/>
                    <a:pt x="362443" y="360624"/>
                  </a:cubicBezTo>
                  <a:cubicBezTo>
                    <a:pt x="362451" y="351927"/>
                    <a:pt x="359981" y="343401"/>
                    <a:pt x="355335" y="336050"/>
                  </a:cubicBezTo>
                  <a:cubicBezTo>
                    <a:pt x="242879" y="154945"/>
                    <a:pt x="242879" y="154945"/>
                    <a:pt x="242879" y="153299"/>
                  </a:cubicBezTo>
                  <a:lnTo>
                    <a:pt x="242879" y="37192"/>
                  </a:lnTo>
                  <a:cubicBezTo>
                    <a:pt x="242879" y="33899"/>
                    <a:pt x="245527" y="31215"/>
                    <a:pt x="248820" y="31179"/>
                  </a:cubicBezTo>
                  <a:lnTo>
                    <a:pt x="266644" y="31179"/>
                  </a:lnTo>
                  <a:cubicBezTo>
                    <a:pt x="271598" y="31358"/>
                    <a:pt x="276065" y="28230"/>
                    <a:pt x="277596" y="23520"/>
                  </a:cubicBezTo>
                  <a:cubicBezTo>
                    <a:pt x="278362" y="20420"/>
                    <a:pt x="277647" y="17142"/>
                    <a:pt x="275664" y="14643"/>
                  </a:cubicBezTo>
                  <a:cubicBezTo>
                    <a:pt x="273745" y="12109"/>
                    <a:pt x="270753" y="10620"/>
                    <a:pt x="267575" y="1063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95F8712-4816-7FFC-4E77-9E86644AC864}"/>
                </a:ext>
              </a:extLst>
            </p:cNvPr>
            <p:cNvSpPr/>
            <p:nvPr/>
          </p:nvSpPr>
          <p:spPr>
            <a:xfrm>
              <a:off x="7454401" y="3227970"/>
              <a:ext cx="305789" cy="167514"/>
            </a:xfrm>
            <a:custGeom>
              <a:avLst/>
              <a:gdLst>
                <a:gd name="connsiteX0" fmla="*/ 256848 w 305789"/>
                <a:gd name="connsiteY0" fmla="*/ 167388 h 167514"/>
                <a:gd name="connsiteX1" fmla="*/ 255989 w 305789"/>
                <a:gd name="connsiteY1" fmla="*/ 167388 h 167514"/>
                <a:gd name="connsiteX2" fmla="*/ 154915 w 305789"/>
                <a:gd name="connsiteY2" fmla="*/ 166744 h 167514"/>
                <a:gd name="connsiteX3" fmla="*/ 52551 w 305789"/>
                <a:gd name="connsiteY3" fmla="*/ 167388 h 167514"/>
                <a:gd name="connsiteX4" fmla="*/ 3445 w 305789"/>
                <a:gd name="connsiteY4" fmla="*/ 145913 h 167514"/>
                <a:gd name="connsiteX5" fmla="*/ 13610 w 305789"/>
                <a:gd name="connsiteY5" fmla="*/ 96736 h 167514"/>
                <a:gd name="connsiteX6" fmla="*/ 73239 w 305789"/>
                <a:gd name="connsiteY6" fmla="*/ 2390 h 167514"/>
                <a:gd name="connsiteX7" fmla="*/ 77748 w 305789"/>
                <a:gd name="connsiteY7" fmla="*/ -115 h 167514"/>
                <a:gd name="connsiteX8" fmla="*/ 231723 w 305789"/>
                <a:gd name="connsiteY8" fmla="*/ -115 h 167514"/>
                <a:gd name="connsiteX9" fmla="*/ 236304 w 305789"/>
                <a:gd name="connsiteY9" fmla="*/ 2390 h 167514"/>
                <a:gd name="connsiteX10" fmla="*/ 295002 w 305789"/>
                <a:gd name="connsiteY10" fmla="*/ 97022 h 167514"/>
                <a:gd name="connsiteX11" fmla="*/ 301230 w 305789"/>
                <a:gd name="connsiteY11" fmla="*/ 149278 h 167514"/>
                <a:gd name="connsiteX12" fmla="*/ 256848 w 305789"/>
                <a:gd name="connsiteY12" fmla="*/ 167388 h 167514"/>
                <a:gd name="connsiteX13" fmla="*/ 154915 w 305789"/>
                <a:gd name="connsiteY13" fmla="*/ 155792 h 167514"/>
                <a:gd name="connsiteX14" fmla="*/ 256061 w 305789"/>
                <a:gd name="connsiteY14" fmla="*/ 156436 h 167514"/>
                <a:gd name="connsiteX15" fmla="*/ 291852 w 305789"/>
                <a:gd name="connsiteY15" fmla="*/ 143766 h 167514"/>
                <a:gd name="connsiteX16" fmla="*/ 285410 w 305789"/>
                <a:gd name="connsiteY16" fmla="*/ 102391 h 167514"/>
                <a:gd name="connsiteX17" fmla="*/ 228144 w 305789"/>
                <a:gd name="connsiteY17" fmla="*/ 10694 h 167514"/>
                <a:gd name="connsiteX18" fmla="*/ 80755 w 305789"/>
                <a:gd name="connsiteY18" fmla="*/ 10694 h 167514"/>
                <a:gd name="connsiteX19" fmla="*/ 22630 w 305789"/>
                <a:gd name="connsiteY19" fmla="*/ 102749 h 167514"/>
                <a:gd name="connsiteX20" fmla="*/ 12966 w 305789"/>
                <a:gd name="connsiteY20" fmla="*/ 140974 h 167514"/>
                <a:gd name="connsiteX21" fmla="*/ 52480 w 305789"/>
                <a:gd name="connsiteY21" fmla="*/ 156436 h 167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05789" h="167514">
                  <a:moveTo>
                    <a:pt x="256848" y="167388"/>
                  </a:moveTo>
                  <a:lnTo>
                    <a:pt x="255989" y="167388"/>
                  </a:lnTo>
                  <a:lnTo>
                    <a:pt x="154915" y="166744"/>
                  </a:lnTo>
                  <a:lnTo>
                    <a:pt x="52551" y="167388"/>
                  </a:lnTo>
                  <a:cubicBezTo>
                    <a:pt x="28643" y="167746"/>
                    <a:pt x="10532" y="159586"/>
                    <a:pt x="3445" y="145913"/>
                  </a:cubicBezTo>
                  <a:cubicBezTo>
                    <a:pt x="-3641" y="132241"/>
                    <a:pt x="9" y="116421"/>
                    <a:pt x="13610" y="96736"/>
                  </a:cubicBezTo>
                  <a:lnTo>
                    <a:pt x="73239" y="2390"/>
                  </a:lnTo>
                  <a:cubicBezTo>
                    <a:pt x="74205" y="829"/>
                    <a:pt x="75916" y="-115"/>
                    <a:pt x="77748" y="-115"/>
                  </a:cubicBezTo>
                  <a:lnTo>
                    <a:pt x="231723" y="-115"/>
                  </a:lnTo>
                  <a:cubicBezTo>
                    <a:pt x="233584" y="-130"/>
                    <a:pt x="235316" y="815"/>
                    <a:pt x="236304" y="2390"/>
                  </a:cubicBezTo>
                  <a:lnTo>
                    <a:pt x="295002" y="97022"/>
                  </a:lnTo>
                  <a:cubicBezTo>
                    <a:pt x="306742" y="119499"/>
                    <a:pt x="308817" y="136966"/>
                    <a:pt x="301230" y="149278"/>
                  </a:cubicBezTo>
                  <a:cubicBezTo>
                    <a:pt x="293642" y="161590"/>
                    <a:pt x="278753" y="167388"/>
                    <a:pt x="256848" y="167388"/>
                  </a:cubicBezTo>
                  <a:close/>
                  <a:moveTo>
                    <a:pt x="154915" y="155792"/>
                  </a:moveTo>
                  <a:lnTo>
                    <a:pt x="256061" y="156436"/>
                  </a:lnTo>
                  <a:cubicBezTo>
                    <a:pt x="266440" y="156436"/>
                    <a:pt x="285267" y="154933"/>
                    <a:pt x="291852" y="143766"/>
                  </a:cubicBezTo>
                  <a:cubicBezTo>
                    <a:pt x="297149" y="135033"/>
                    <a:pt x="294930" y="120716"/>
                    <a:pt x="285410" y="102391"/>
                  </a:cubicBezTo>
                  <a:lnTo>
                    <a:pt x="228144" y="10694"/>
                  </a:lnTo>
                  <a:lnTo>
                    <a:pt x="80755" y="10694"/>
                  </a:lnTo>
                  <a:lnTo>
                    <a:pt x="22630" y="102749"/>
                  </a:lnTo>
                  <a:cubicBezTo>
                    <a:pt x="14827" y="113988"/>
                    <a:pt x="6953" y="129593"/>
                    <a:pt x="12966" y="140974"/>
                  </a:cubicBezTo>
                  <a:cubicBezTo>
                    <a:pt x="18979" y="152356"/>
                    <a:pt x="37233" y="156364"/>
                    <a:pt x="52480" y="156436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1E041F9-18AD-26BC-FC6C-881ADC27E709}"/>
                </a:ext>
              </a:extLst>
            </p:cNvPr>
            <p:cNvSpPr/>
            <p:nvPr/>
          </p:nvSpPr>
          <p:spPr>
            <a:xfrm>
              <a:off x="7605684" y="3156888"/>
              <a:ext cx="60559" cy="60559"/>
            </a:xfrm>
            <a:custGeom>
              <a:avLst/>
              <a:gdLst>
                <a:gd name="connsiteX0" fmla="*/ 30117 w 60559"/>
                <a:gd name="connsiteY0" fmla="*/ 60444 h 60559"/>
                <a:gd name="connsiteX1" fmla="*/ -91 w 60559"/>
                <a:gd name="connsiteY1" fmla="*/ 30093 h 60559"/>
                <a:gd name="connsiteX2" fmla="*/ 30260 w 60559"/>
                <a:gd name="connsiteY2" fmla="*/ -115 h 60559"/>
                <a:gd name="connsiteX3" fmla="*/ 60468 w 60559"/>
                <a:gd name="connsiteY3" fmla="*/ 30164 h 60559"/>
                <a:gd name="connsiteX4" fmla="*/ 30117 w 60559"/>
                <a:gd name="connsiteY4" fmla="*/ 60444 h 60559"/>
                <a:gd name="connsiteX5" fmla="*/ 30117 w 60559"/>
                <a:gd name="connsiteY5" fmla="*/ 10336 h 60559"/>
                <a:gd name="connsiteX6" fmla="*/ 10646 w 60559"/>
                <a:gd name="connsiteY6" fmla="*/ 29949 h 60559"/>
                <a:gd name="connsiteX7" fmla="*/ 30260 w 60559"/>
                <a:gd name="connsiteY7" fmla="*/ 49420 h 60559"/>
                <a:gd name="connsiteX8" fmla="*/ 49730 w 60559"/>
                <a:gd name="connsiteY8" fmla="*/ 29878 h 60559"/>
                <a:gd name="connsiteX9" fmla="*/ 30117 w 60559"/>
                <a:gd name="connsiteY9" fmla="*/ 10622 h 60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559" h="60559">
                  <a:moveTo>
                    <a:pt x="30117" y="60444"/>
                  </a:moveTo>
                  <a:cubicBezTo>
                    <a:pt x="13395" y="60401"/>
                    <a:pt x="-134" y="46814"/>
                    <a:pt x="-91" y="30093"/>
                  </a:cubicBezTo>
                  <a:cubicBezTo>
                    <a:pt x="-48" y="13371"/>
                    <a:pt x="13538" y="-158"/>
                    <a:pt x="30260" y="-115"/>
                  </a:cubicBezTo>
                  <a:cubicBezTo>
                    <a:pt x="46953" y="-73"/>
                    <a:pt x="60468" y="13471"/>
                    <a:pt x="60468" y="30164"/>
                  </a:cubicBezTo>
                  <a:cubicBezTo>
                    <a:pt x="60425" y="46900"/>
                    <a:pt x="46853" y="60444"/>
                    <a:pt x="30117" y="60444"/>
                  </a:cubicBezTo>
                  <a:close/>
                  <a:moveTo>
                    <a:pt x="30117" y="10336"/>
                  </a:moveTo>
                  <a:cubicBezTo>
                    <a:pt x="19322" y="10379"/>
                    <a:pt x="10610" y="19155"/>
                    <a:pt x="10646" y="29949"/>
                  </a:cubicBezTo>
                  <a:cubicBezTo>
                    <a:pt x="10689" y="40744"/>
                    <a:pt x="19465" y="49456"/>
                    <a:pt x="30260" y="49420"/>
                  </a:cubicBezTo>
                  <a:cubicBezTo>
                    <a:pt x="41026" y="49377"/>
                    <a:pt x="49730" y="40644"/>
                    <a:pt x="49730" y="29878"/>
                  </a:cubicBezTo>
                  <a:cubicBezTo>
                    <a:pt x="49573" y="19169"/>
                    <a:pt x="40826" y="10579"/>
                    <a:pt x="30117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92D56E3-D72B-6863-BAF6-3B01895A0001}"/>
                </a:ext>
              </a:extLst>
            </p:cNvPr>
            <p:cNvSpPr/>
            <p:nvPr/>
          </p:nvSpPr>
          <p:spPr>
            <a:xfrm>
              <a:off x="7604968" y="3022671"/>
              <a:ext cx="46242" cy="46242"/>
            </a:xfrm>
            <a:custGeom>
              <a:avLst/>
              <a:gdLst>
                <a:gd name="connsiteX0" fmla="*/ 23102 w 46242"/>
                <a:gd name="connsiteY0" fmla="*/ 46127 h 46242"/>
                <a:gd name="connsiteX1" fmla="*/ -91 w 46242"/>
                <a:gd name="connsiteY1" fmla="*/ 23077 h 46242"/>
                <a:gd name="connsiteX2" fmla="*/ 22959 w 46242"/>
                <a:gd name="connsiteY2" fmla="*/ -115 h 46242"/>
                <a:gd name="connsiteX3" fmla="*/ 46151 w 46242"/>
                <a:gd name="connsiteY3" fmla="*/ 22934 h 46242"/>
                <a:gd name="connsiteX4" fmla="*/ 46151 w 46242"/>
                <a:gd name="connsiteY4" fmla="*/ 23006 h 46242"/>
                <a:gd name="connsiteX5" fmla="*/ 23102 w 46242"/>
                <a:gd name="connsiteY5" fmla="*/ 46127 h 46242"/>
                <a:gd name="connsiteX6" fmla="*/ 23102 w 46242"/>
                <a:gd name="connsiteY6" fmla="*/ 10693 h 46242"/>
                <a:gd name="connsiteX7" fmla="*/ 10646 w 46242"/>
                <a:gd name="connsiteY7" fmla="*/ 23006 h 46242"/>
                <a:gd name="connsiteX8" fmla="*/ 22959 w 46242"/>
                <a:gd name="connsiteY8" fmla="*/ 35461 h 46242"/>
                <a:gd name="connsiteX9" fmla="*/ 35414 w 46242"/>
                <a:gd name="connsiteY9" fmla="*/ 23149 h 46242"/>
                <a:gd name="connsiteX10" fmla="*/ 35414 w 46242"/>
                <a:gd name="connsiteY10" fmla="*/ 23006 h 46242"/>
                <a:gd name="connsiteX11" fmla="*/ 23102 w 46242"/>
                <a:gd name="connsiteY11" fmla="*/ 10837 h 46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42" h="46242">
                  <a:moveTo>
                    <a:pt x="23102" y="46127"/>
                  </a:moveTo>
                  <a:cubicBezTo>
                    <a:pt x="10331" y="46170"/>
                    <a:pt x="-48" y="35848"/>
                    <a:pt x="-91" y="23077"/>
                  </a:cubicBezTo>
                  <a:cubicBezTo>
                    <a:pt x="-134" y="10307"/>
                    <a:pt x="10188" y="-73"/>
                    <a:pt x="22959" y="-115"/>
                  </a:cubicBezTo>
                  <a:cubicBezTo>
                    <a:pt x="35729" y="-151"/>
                    <a:pt x="46108" y="10164"/>
                    <a:pt x="46151" y="22934"/>
                  </a:cubicBezTo>
                  <a:cubicBezTo>
                    <a:pt x="46151" y="22956"/>
                    <a:pt x="46151" y="22984"/>
                    <a:pt x="46151" y="23006"/>
                  </a:cubicBezTo>
                  <a:cubicBezTo>
                    <a:pt x="46151" y="35747"/>
                    <a:pt x="35843" y="46084"/>
                    <a:pt x="23102" y="46127"/>
                  </a:cubicBezTo>
                  <a:close/>
                  <a:moveTo>
                    <a:pt x="23102" y="10693"/>
                  </a:moveTo>
                  <a:cubicBezTo>
                    <a:pt x="16266" y="10651"/>
                    <a:pt x="10689" y="16170"/>
                    <a:pt x="10646" y="23006"/>
                  </a:cubicBezTo>
                  <a:cubicBezTo>
                    <a:pt x="10610" y="29842"/>
                    <a:pt x="16122" y="35418"/>
                    <a:pt x="22959" y="35461"/>
                  </a:cubicBezTo>
                  <a:cubicBezTo>
                    <a:pt x="29795" y="35497"/>
                    <a:pt x="35371" y="29985"/>
                    <a:pt x="35414" y="23149"/>
                  </a:cubicBezTo>
                  <a:cubicBezTo>
                    <a:pt x="35414" y="23099"/>
                    <a:pt x="35414" y="23056"/>
                    <a:pt x="35414" y="23006"/>
                  </a:cubicBezTo>
                  <a:cubicBezTo>
                    <a:pt x="35299" y="16277"/>
                    <a:pt x="29830" y="10873"/>
                    <a:pt x="23102" y="10837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62615E7-7172-34D3-81A5-6779E93CEB77}"/>
                </a:ext>
              </a:extLst>
            </p:cNvPr>
            <p:cNvSpPr/>
            <p:nvPr/>
          </p:nvSpPr>
          <p:spPr>
            <a:xfrm>
              <a:off x="7565312" y="3077431"/>
              <a:ext cx="74302" cy="74302"/>
            </a:xfrm>
            <a:custGeom>
              <a:avLst/>
              <a:gdLst>
                <a:gd name="connsiteX0" fmla="*/ 36989 w 74302"/>
                <a:gd name="connsiteY0" fmla="*/ 74187 h 74302"/>
                <a:gd name="connsiteX1" fmla="*/ -91 w 74302"/>
                <a:gd name="connsiteY1" fmla="*/ 36964 h 74302"/>
                <a:gd name="connsiteX2" fmla="*/ 37132 w 74302"/>
                <a:gd name="connsiteY2" fmla="*/ -115 h 74302"/>
                <a:gd name="connsiteX3" fmla="*/ 74212 w 74302"/>
                <a:gd name="connsiteY3" fmla="*/ 37036 h 74302"/>
                <a:gd name="connsiteX4" fmla="*/ 36989 w 74302"/>
                <a:gd name="connsiteY4" fmla="*/ 74187 h 74302"/>
                <a:gd name="connsiteX5" fmla="*/ 36989 w 74302"/>
                <a:gd name="connsiteY5" fmla="*/ 10622 h 74302"/>
                <a:gd name="connsiteX6" fmla="*/ 10646 w 74302"/>
                <a:gd name="connsiteY6" fmla="*/ 37108 h 74302"/>
                <a:gd name="connsiteX7" fmla="*/ 37132 w 74302"/>
                <a:gd name="connsiteY7" fmla="*/ 63450 h 74302"/>
                <a:gd name="connsiteX8" fmla="*/ 63474 w 74302"/>
                <a:gd name="connsiteY8" fmla="*/ 37036 h 74302"/>
                <a:gd name="connsiteX9" fmla="*/ 37060 w 74302"/>
                <a:gd name="connsiteY9" fmla="*/ 10622 h 74302"/>
                <a:gd name="connsiteX10" fmla="*/ 36989 w 74302"/>
                <a:gd name="connsiteY10" fmla="*/ 10622 h 74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02" h="74302">
                  <a:moveTo>
                    <a:pt x="36989" y="74187"/>
                  </a:moveTo>
                  <a:cubicBezTo>
                    <a:pt x="16473" y="74144"/>
                    <a:pt x="-134" y="57480"/>
                    <a:pt x="-91" y="36964"/>
                  </a:cubicBezTo>
                  <a:cubicBezTo>
                    <a:pt x="-48" y="16449"/>
                    <a:pt x="16616" y="-151"/>
                    <a:pt x="37132" y="-115"/>
                  </a:cubicBezTo>
                  <a:cubicBezTo>
                    <a:pt x="57619" y="-72"/>
                    <a:pt x="74212" y="16549"/>
                    <a:pt x="74212" y="37036"/>
                  </a:cubicBezTo>
                  <a:cubicBezTo>
                    <a:pt x="74169" y="57566"/>
                    <a:pt x="57519" y="74187"/>
                    <a:pt x="36989" y="74187"/>
                  </a:cubicBezTo>
                  <a:close/>
                  <a:moveTo>
                    <a:pt x="36989" y="10622"/>
                  </a:moveTo>
                  <a:cubicBezTo>
                    <a:pt x="22400" y="10665"/>
                    <a:pt x="10603" y="22519"/>
                    <a:pt x="10646" y="37108"/>
                  </a:cubicBezTo>
                  <a:cubicBezTo>
                    <a:pt x="10689" y="51696"/>
                    <a:pt x="22543" y="63493"/>
                    <a:pt x="37132" y="63450"/>
                  </a:cubicBezTo>
                  <a:cubicBezTo>
                    <a:pt x="51692" y="63407"/>
                    <a:pt x="63474" y="51596"/>
                    <a:pt x="63474" y="37036"/>
                  </a:cubicBezTo>
                  <a:cubicBezTo>
                    <a:pt x="63474" y="22448"/>
                    <a:pt x="51649" y="10622"/>
                    <a:pt x="37060" y="10622"/>
                  </a:cubicBezTo>
                  <a:cubicBezTo>
                    <a:pt x="37039" y="10622"/>
                    <a:pt x="37010" y="10622"/>
                    <a:pt x="36989" y="1062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5B3DB2F-33CB-6A34-0E1A-C0D94CFDC256}"/>
              </a:ext>
            </a:extLst>
          </p:cNvPr>
          <p:cNvGrpSpPr/>
          <p:nvPr/>
        </p:nvGrpSpPr>
        <p:grpSpPr>
          <a:xfrm>
            <a:off x="-3466605" y="0"/>
            <a:ext cx="5573620" cy="13716000"/>
            <a:chOff x="14626589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722AD5E-A288-4B34-F699-753CADD08F8C}"/>
                </a:ext>
              </a:extLst>
            </p:cNvPr>
            <p:cNvSpPr/>
            <p:nvPr/>
          </p:nvSpPr>
          <p:spPr>
            <a:xfrm>
              <a:off x="14626589" y="0"/>
              <a:ext cx="4875530" cy="13716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1CD92D8E-74A1-DBE8-7C85-6CC5CB1ACF07}"/>
                </a:ext>
              </a:extLst>
            </p:cNvPr>
            <p:cNvSpPr/>
            <p:nvPr/>
          </p:nvSpPr>
          <p:spPr>
            <a:xfrm rot="5400000">
              <a:off x="18914352" y="10838193"/>
              <a:ext cx="1873623" cy="69809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3C857C4-762B-6D01-DAF0-D40E9FD71EB6}"/>
              </a:ext>
            </a:extLst>
          </p:cNvPr>
          <p:cNvSpPr txBox="1"/>
          <p:nvPr/>
        </p:nvSpPr>
        <p:spPr>
          <a:xfrm>
            <a:off x="-1909047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4</a:t>
            </a:r>
          </a:p>
        </p:txBody>
      </p:sp>
      <p:sp>
        <p:nvSpPr>
          <p:cNvPr id="19" name="!!Main_Title">
            <a:extLst>
              <a:ext uri="{FF2B5EF4-FFF2-40B4-BE49-F238E27FC236}">
                <a16:creationId xmlns:a16="http://schemas.microsoft.com/office/drawing/2014/main" id="{11EFD954-9CE3-9423-8AED-9BC4199F8A3F}"/>
              </a:ext>
            </a:extLst>
          </p:cNvPr>
          <p:cNvSpPr txBox="1"/>
          <p:nvPr/>
        </p:nvSpPr>
        <p:spPr>
          <a:xfrm>
            <a:off x="-3466605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PROTOTYPING</a:t>
            </a:r>
          </a:p>
        </p:txBody>
      </p:sp>
      <p:sp>
        <p:nvSpPr>
          <p:cNvPr id="20" name="!!BodyText1">
            <a:extLst>
              <a:ext uri="{FF2B5EF4-FFF2-40B4-BE49-F238E27FC236}">
                <a16:creationId xmlns:a16="http://schemas.microsoft.com/office/drawing/2014/main" id="{42DC5FEC-3430-1C7B-01BB-FC44EF303F89}"/>
              </a:ext>
            </a:extLst>
          </p:cNvPr>
          <p:cNvSpPr txBox="1"/>
          <p:nvPr/>
        </p:nvSpPr>
        <p:spPr>
          <a:xfrm>
            <a:off x="-2896375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Xây dựng phiên bản thử nghiệm đơn giản của sản phẩm hoặc giải pháp để kiểm nghiệm tính khả thi.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21" name="!!Main_Title">
            <a:extLst>
              <a:ext uri="{FF2B5EF4-FFF2-40B4-BE49-F238E27FC236}">
                <a16:creationId xmlns:a16="http://schemas.microsoft.com/office/drawing/2014/main" id="{26B3574F-474C-21C5-EE46-3B605EC45972}"/>
              </a:ext>
            </a:extLst>
          </p:cNvPr>
          <p:cNvSpPr txBox="1"/>
          <p:nvPr/>
        </p:nvSpPr>
        <p:spPr>
          <a:xfrm>
            <a:off x="-3466605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Tạo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Mẫu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thử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nhanh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689DE9F-EE1F-3AE7-83C7-3DB598A6F1C6}"/>
              </a:ext>
            </a:extLst>
          </p:cNvPr>
          <p:cNvGrpSpPr>
            <a:grpSpLocks noChangeAspect="1"/>
          </p:cNvGrpSpPr>
          <p:nvPr/>
        </p:nvGrpSpPr>
        <p:grpSpPr>
          <a:xfrm>
            <a:off x="-1536753" y="1350549"/>
            <a:ext cx="1267102" cy="1069018"/>
            <a:chOff x="3579611" y="3960697"/>
            <a:chExt cx="554736" cy="468016"/>
          </a:xfrm>
          <a:solidFill>
            <a:schemeClr val="bg2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D2A9F2-F726-E3D5-C1AB-C30771F4A5B1}"/>
                </a:ext>
              </a:extLst>
            </p:cNvPr>
            <p:cNvSpPr/>
            <p:nvPr/>
          </p:nvSpPr>
          <p:spPr>
            <a:xfrm>
              <a:off x="3579611" y="3960697"/>
              <a:ext cx="554736" cy="380195"/>
            </a:xfrm>
            <a:custGeom>
              <a:avLst/>
              <a:gdLst>
                <a:gd name="connsiteX0" fmla="*/ 422090 w 554736"/>
                <a:gd name="connsiteY0" fmla="*/ 379872 h 380195"/>
                <a:gd name="connsiteX1" fmla="*/ 387514 w 554736"/>
                <a:gd name="connsiteY1" fmla="*/ 379872 h 380195"/>
                <a:gd name="connsiteX2" fmla="*/ 380370 w 554736"/>
                <a:gd name="connsiteY2" fmla="*/ 372728 h 380195"/>
                <a:gd name="connsiteX3" fmla="*/ 387514 w 554736"/>
                <a:gd name="connsiteY3" fmla="*/ 365584 h 380195"/>
                <a:gd name="connsiteX4" fmla="*/ 387514 w 554736"/>
                <a:gd name="connsiteY4" fmla="*/ 365584 h 380195"/>
                <a:gd name="connsiteX5" fmla="*/ 421899 w 554736"/>
                <a:gd name="connsiteY5" fmla="*/ 365584 h 380195"/>
                <a:gd name="connsiteX6" fmla="*/ 540828 w 554736"/>
                <a:gd name="connsiteY6" fmla="*/ 246579 h 380195"/>
                <a:gd name="connsiteX7" fmla="*/ 441425 w 554736"/>
                <a:gd name="connsiteY7" fmla="*/ 129269 h 380195"/>
                <a:gd name="connsiteX8" fmla="*/ 435806 w 554736"/>
                <a:gd name="connsiteY8" fmla="*/ 124411 h 380195"/>
                <a:gd name="connsiteX9" fmla="*/ 235381 w 554736"/>
                <a:gd name="connsiteY9" fmla="*/ 21951 h 380195"/>
                <a:gd name="connsiteX10" fmla="*/ 126434 w 554736"/>
                <a:gd name="connsiteY10" fmla="*/ 153653 h 380195"/>
                <a:gd name="connsiteX11" fmla="*/ 119099 w 554736"/>
                <a:gd name="connsiteY11" fmla="*/ 159844 h 380195"/>
                <a:gd name="connsiteX12" fmla="*/ 115194 w 554736"/>
                <a:gd name="connsiteY12" fmla="*/ 159844 h 380195"/>
                <a:gd name="connsiteX13" fmla="*/ 11857 w 554736"/>
                <a:gd name="connsiteY13" fmla="*/ 257009 h 380195"/>
                <a:gd name="connsiteX14" fmla="*/ 109013 w 554736"/>
                <a:gd name="connsiteY14" fmla="*/ 360346 h 380195"/>
                <a:gd name="connsiteX15" fmla="*/ 115194 w 554736"/>
                <a:gd name="connsiteY15" fmla="*/ 360346 h 380195"/>
                <a:gd name="connsiteX16" fmla="*/ 159581 w 554736"/>
                <a:gd name="connsiteY16" fmla="*/ 361012 h 380195"/>
                <a:gd name="connsiteX17" fmla="*/ 166724 w 554736"/>
                <a:gd name="connsiteY17" fmla="*/ 368156 h 380195"/>
                <a:gd name="connsiteX18" fmla="*/ 159581 w 554736"/>
                <a:gd name="connsiteY18" fmla="*/ 375300 h 380195"/>
                <a:gd name="connsiteX19" fmla="*/ 115480 w 554736"/>
                <a:gd name="connsiteY19" fmla="*/ 374633 h 380195"/>
                <a:gd name="connsiteX20" fmla="*/ -58 w 554736"/>
                <a:gd name="connsiteY20" fmla="*/ 261095 h 380195"/>
                <a:gd name="connsiteX21" fmla="*/ 113480 w 554736"/>
                <a:gd name="connsiteY21" fmla="*/ 145557 h 380195"/>
                <a:gd name="connsiteX22" fmla="*/ 312295 w 554736"/>
                <a:gd name="connsiteY22" fmla="*/ 2120 h 380195"/>
                <a:gd name="connsiteX23" fmla="*/ 448283 w 554736"/>
                <a:gd name="connsiteY23" fmla="*/ 116124 h 380195"/>
                <a:gd name="connsiteX24" fmla="*/ 551887 w 554736"/>
                <a:gd name="connsiteY24" fmla="*/ 273706 h 380195"/>
                <a:gd name="connsiteX25" fmla="*/ 422185 w 554736"/>
                <a:gd name="connsiteY25" fmla="*/ 380062 h 380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54736" h="380195">
                  <a:moveTo>
                    <a:pt x="422090" y="379872"/>
                  </a:moveTo>
                  <a:lnTo>
                    <a:pt x="387514" y="379872"/>
                  </a:lnTo>
                  <a:cubicBezTo>
                    <a:pt x="383571" y="379872"/>
                    <a:pt x="380370" y="376671"/>
                    <a:pt x="380370" y="372728"/>
                  </a:cubicBezTo>
                  <a:cubicBezTo>
                    <a:pt x="380370" y="368785"/>
                    <a:pt x="383571" y="365584"/>
                    <a:pt x="387514" y="365584"/>
                  </a:cubicBezTo>
                  <a:lnTo>
                    <a:pt x="387514" y="365584"/>
                  </a:lnTo>
                  <a:lnTo>
                    <a:pt x="421899" y="365584"/>
                  </a:lnTo>
                  <a:cubicBezTo>
                    <a:pt x="487603" y="365565"/>
                    <a:pt x="540848" y="312282"/>
                    <a:pt x="540828" y="246579"/>
                  </a:cubicBezTo>
                  <a:cubicBezTo>
                    <a:pt x="540819" y="188438"/>
                    <a:pt x="498775" y="138832"/>
                    <a:pt x="441425" y="129269"/>
                  </a:cubicBezTo>
                  <a:cubicBezTo>
                    <a:pt x="438806" y="128783"/>
                    <a:pt x="436663" y="126926"/>
                    <a:pt x="435806" y="124411"/>
                  </a:cubicBezTo>
                  <a:cubicBezTo>
                    <a:pt x="408755" y="40772"/>
                    <a:pt x="319020" y="-5100"/>
                    <a:pt x="235381" y="21951"/>
                  </a:cubicBezTo>
                  <a:cubicBezTo>
                    <a:pt x="176573" y="40972"/>
                    <a:pt x="134101" y="92322"/>
                    <a:pt x="126434" y="153653"/>
                  </a:cubicBezTo>
                  <a:cubicBezTo>
                    <a:pt x="125986" y="157320"/>
                    <a:pt x="122786" y="160025"/>
                    <a:pt x="119099" y="159844"/>
                  </a:cubicBezTo>
                  <a:lnTo>
                    <a:pt x="115194" y="159844"/>
                  </a:lnTo>
                  <a:cubicBezTo>
                    <a:pt x="59825" y="158139"/>
                    <a:pt x="13563" y="201640"/>
                    <a:pt x="11857" y="257009"/>
                  </a:cubicBezTo>
                  <a:cubicBezTo>
                    <a:pt x="10143" y="312368"/>
                    <a:pt x="53644" y="358640"/>
                    <a:pt x="109013" y="360346"/>
                  </a:cubicBezTo>
                  <a:cubicBezTo>
                    <a:pt x="111070" y="360412"/>
                    <a:pt x="113137" y="360412"/>
                    <a:pt x="115194" y="360346"/>
                  </a:cubicBezTo>
                  <a:cubicBezTo>
                    <a:pt x="122814" y="360346"/>
                    <a:pt x="138816" y="360346"/>
                    <a:pt x="159581" y="361012"/>
                  </a:cubicBezTo>
                  <a:cubicBezTo>
                    <a:pt x="163524" y="361012"/>
                    <a:pt x="166724" y="364213"/>
                    <a:pt x="166724" y="368156"/>
                  </a:cubicBezTo>
                  <a:cubicBezTo>
                    <a:pt x="166724" y="372099"/>
                    <a:pt x="163524" y="375300"/>
                    <a:pt x="159581" y="375300"/>
                  </a:cubicBezTo>
                  <a:cubicBezTo>
                    <a:pt x="138912" y="375300"/>
                    <a:pt x="123100" y="374633"/>
                    <a:pt x="115480" y="374633"/>
                  </a:cubicBezTo>
                  <a:cubicBezTo>
                    <a:pt x="52224" y="375185"/>
                    <a:pt x="494" y="324351"/>
                    <a:pt x="-58" y="261095"/>
                  </a:cubicBezTo>
                  <a:cubicBezTo>
                    <a:pt x="-611" y="197839"/>
                    <a:pt x="50224" y="146109"/>
                    <a:pt x="113480" y="145557"/>
                  </a:cubicBezTo>
                  <a:cubicBezTo>
                    <a:pt x="128767" y="51040"/>
                    <a:pt x="217788" y="-13177"/>
                    <a:pt x="312295" y="2120"/>
                  </a:cubicBezTo>
                  <a:cubicBezTo>
                    <a:pt x="375112" y="12283"/>
                    <a:pt x="427319" y="56041"/>
                    <a:pt x="448283" y="116124"/>
                  </a:cubicBezTo>
                  <a:cubicBezTo>
                    <a:pt x="520407" y="131031"/>
                    <a:pt x="566794" y="201583"/>
                    <a:pt x="551887" y="273706"/>
                  </a:cubicBezTo>
                  <a:cubicBezTo>
                    <a:pt x="539152" y="335314"/>
                    <a:pt x="485098" y="379643"/>
                    <a:pt x="422185" y="3800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BB9488D-DE35-CE96-3758-560CEFEE569B}"/>
                </a:ext>
              </a:extLst>
            </p:cNvPr>
            <p:cNvSpPr/>
            <p:nvPr/>
          </p:nvSpPr>
          <p:spPr>
            <a:xfrm>
              <a:off x="3712204" y="4144392"/>
              <a:ext cx="291086" cy="284321"/>
            </a:xfrm>
            <a:custGeom>
              <a:avLst/>
              <a:gdLst>
                <a:gd name="connsiteX0" fmla="*/ 220632 w 291086"/>
                <a:gd name="connsiteY0" fmla="*/ 284188 h 284321"/>
                <a:gd name="connsiteX1" fmla="*/ 213488 w 291086"/>
                <a:gd name="connsiteY1" fmla="*/ 277044 h 284321"/>
                <a:gd name="connsiteX2" fmla="*/ 213488 w 291086"/>
                <a:gd name="connsiteY2" fmla="*/ 156839 h 284321"/>
                <a:gd name="connsiteX3" fmla="*/ 220632 w 291086"/>
                <a:gd name="connsiteY3" fmla="*/ 149695 h 284321"/>
                <a:gd name="connsiteX4" fmla="*/ 267304 w 291086"/>
                <a:gd name="connsiteY4" fmla="*/ 149695 h 284321"/>
                <a:gd name="connsiteX5" fmla="*/ 145479 w 291086"/>
                <a:gd name="connsiteY5" fmla="*/ 17583 h 284321"/>
                <a:gd name="connsiteX6" fmla="*/ 23654 w 291086"/>
                <a:gd name="connsiteY6" fmla="*/ 149504 h 284321"/>
                <a:gd name="connsiteX7" fmla="*/ 70327 w 291086"/>
                <a:gd name="connsiteY7" fmla="*/ 149504 h 284321"/>
                <a:gd name="connsiteX8" fmla="*/ 77471 w 291086"/>
                <a:gd name="connsiteY8" fmla="*/ 156458 h 284321"/>
                <a:gd name="connsiteX9" fmla="*/ 77471 w 291086"/>
                <a:gd name="connsiteY9" fmla="*/ 156648 h 284321"/>
                <a:gd name="connsiteX10" fmla="*/ 77471 w 291086"/>
                <a:gd name="connsiteY10" fmla="*/ 276854 h 284321"/>
                <a:gd name="connsiteX11" fmla="*/ 70327 w 291086"/>
                <a:gd name="connsiteY11" fmla="*/ 283997 h 284321"/>
                <a:gd name="connsiteX12" fmla="*/ 63183 w 291086"/>
                <a:gd name="connsiteY12" fmla="*/ 276854 h 284321"/>
                <a:gd name="connsiteX13" fmla="*/ 63183 w 291086"/>
                <a:gd name="connsiteY13" fmla="*/ 163982 h 284321"/>
                <a:gd name="connsiteX14" fmla="*/ 7081 w 291086"/>
                <a:gd name="connsiteY14" fmla="*/ 163982 h 284321"/>
                <a:gd name="connsiteX15" fmla="*/ -63 w 291086"/>
                <a:gd name="connsiteY15" fmla="*/ 156839 h 284321"/>
                <a:gd name="connsiteX16" fmla="*/ 1842 w 291086"/>
                <a:gd name="connsiteY16" fmla="*/ 151981 h 284321"/>
                <a:gd name="connsiteX17" fmla="*/ 140431 w 291086"/>
                <a:gd name="connsiteY17" fmla="*/ 2153 h 284321"/>
                <a:gd name="connsiteX18" fmla="*/ 145670 w 291086"/>
                <a:gd name="connsiteY18" fmla="*/ -133 h 284321"/>
                <a:gd name="connsiteX19" fmla="*/ 145670 w 291086"/>
                <a:gd name="connsiteY19" fmla="*/ -133 h 284321"/>
                <a:gd name="connsiteX20" fmla="*/ 150908 w 291086"/>
                <a:gd name="connsiteY20" fmla="*/ 2153 h 284321"/>
                <a:gd name="connsiteX21" fmla="*/ 289116 w 291086"/>
                <a:gd name="connsiteY21" fmla="*/ 151981 h 284321"/>
                <a:gd name="connsiteX22" fmla="*/ 288735 w 291086"/>
                <a:gd name="connsiteY22" fmla="*/ 162077 h 284321"/>
                <a:gd name="connsiteX23" fmla="*/ 283877 w 291086"/>
                <a:gd name="connsiteY23" fmla="*/ 163982 h 284321"/>
                <a:gd name="connsiteX24" fmla="*/ 227966 w 291086"/>
                <a:gd name="connsiteY24" fmla="*/ 163982 h 284321"/>
                <a:gd name="connsiteX25" fmla="*/ 227966 w 291086"/>
                <a:gd name="connsiteY25" fmla="*/ 277044 h 284321"/>
                <a:gd name="connsiteX26" fmla="*/ 220822 w 291086"/>
                <a:gd name="connsiteY26" fmla="*/ 284188 h 284321"/>
                <a:gd name="connsiteX27" fmla="*/ 220632 w 291086"/>
                <a:gd name="connsiteY27" fmla="*/ 284188 h 284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1086" h="284321">
                  <a:moveTo>
                    <a:pt x="220632" y="284188"/>
                  </a:moveTo>
                  <a:cubicBezTo>
                    <a:pt x="216707" y="284140"/>
                    <a:pt x="213535" y="280968"/>
                    <a:pt x="213488" y="277044"/>
                  </a:cubicBezTo>
                  <a:lnTo>
                    <a:pt x="213488" y="156839"/>
                  </a:lnTo>
                  <a:cubicBezTo>
                    <a:pt x="213488" y="152895"/>
                    <a:pt x="216688" y="149695"/>
                    <a:pt x="220632" y="149695"/>
                  </a:cubicBezTo>
                  <a:lnTo>
                    <a:pt x="267304" y="149695"/>
                  </a:lnTo>
                  <a:lnTo>
                    <a:pt x="145479" y="17583"/>
                  </a:lnTo>
                  <a:lnTo>
                    <a:pt x="23654" y="149504"/>
                  </a:lnTo>
                  <a:lnTo>
                    <a:pt x="70327" y="149504"/>
                  </a:lnTo>
                  <a:cubicBezTo>
                    <a:pt x="74223" y="149447"/>
                    <a:pt x="77414" y="152562"/>
                    <a:pt x="77471" y="156458"/>
                  </a:cubicBezTo>
                  <a:cubicBezTo>
                    <a:pt x="77471" y="156524"/>
                    <a:pt x="77471" y="156582"/>
                    <a:pt x="77471" y="156648"/>
                  </a:cubicBezTo>
                  <a:lnTo>
                    <a:pt x="77471" y="276854"/>
                  </a:lnTo>
                  <a:cubicBezTo>
                    <a:pt x="77471" y="280797"/>
                    <a:pt x="74270" y="283997"/>
                    <a:pt x="70327" y="283997"/>
                  </a:cubicBezTo>
                  <a:cubicBezTo>
                    <a:pt x="66384" y="283997"/>
                    <a:pt x="63183" y="280797"/>
                    <a:pt x="63183" y="276854"/>
                  </a:cubicBezTo>
                  <a:lnTo>
                    <a:pt x="63183" y="163982"/>
                  </a:lnTo>
                  <a:lnTo>
                    <a:pt x="7081" y="163982"/>
                  </a:lnTo>
                  <a:cubicBezTo>
                    <a:pt x="3138" y="163982"/>
                    <a:pt x="-63" y="160782"/>
                    <a:pt x="-63" y="156839"/>
                  </a:cubicBezTo>
                  <a:cubicBezTo>
                    <a:pt x="-63" y="155038"/>
                    <a:pt x="614" y="153305"/>
                    <a:pt x="1842" y="151981"/>
                  </a:cubicBezTo>
                  <a:lnTo>
                    <a:pt x="140431" y="2153"/>
                  </a:lnTo>
                  <a:cubicBezTo>
                    <a:pt x="141793" y="705"/>
                    <a:pt x="143689" y="-124"/>
                    <a:pt x="145670" y="-133"/>
                  </a:cubicBezTo>
                  <a:lnTo>
                    <a:pt x="145670" y="-133"/>
                  </a:lnTo>
                  <a:cubicBezTo>
                    <a:pt x="147651" y="-124"/>
                    <a:pt x="149546" y="705"/>
                    <a:pt x="150908" y="2153"/>
                  </a:cubicBezTo>
                  <a:lnTo>
                    <a:pt x="289116" y="151981"/>
                  </a:lnTo>
                  <a:cubicBezTo>
                    <a:pt x="291802" y="154876"/>
                    <a:pt x="291631" y="159391"/>
                    <a:pt x="288735" y="162077"/>
                  </a:cubicBezTo>
                  <a:cubicBezTo>
                    <a:pt x="287411" y="163306"/>
                    <a:pt x="285678" y="163982"/>
                    <a:pt x="283877" y="163982"/>
                  </a:cubicBezTo>
                  <a:lnTo>
                    <a:pt x="227966" y="163982"/>
                  </a:lnTo>
                  <a:lnTo>
                    <a:pt x="227966" y="277044"/>
                  </a:lnTo>
                  <a:cubicBezTo>
                    <a:pt x="227966" y="280987"/>
                    <a:pt x="224765" y="284188"/>
                    <a:pt x="220822" y="284188"/>
                  </a:cubicBezTo>
                  <a:cubicBezTo>
                    <a:pt x="220765" y="284188"/>
                    <a:pt x="220698" y="284188"/>
                    <a:pt x="220632" y="2841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421981E-5C93-AB24-6478-E8AE1C16C142}"/>
              </a:ext>
            </a:extLst>
          </p:cNvPr>
          <p:cNvGrpSpPr/>
          <p:nvPr/>
        </p:nvGrpSpPr>
        <p:grpSpPr>
          <a:xfrm>
            <a:off x="-3833207" y="0"/>
            <a:ext cx="5573620" cy="13716000"/>
            <a:chOff x="975106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81B8DAB-AD8A-D01A-5189-46B22E1C38E8}"/>
                </a:ext>
              </a:extLst>
            </p:cNvPr>
            <p:cNvSpPr/>
            <p:nvPr/>
          </p:nvSpPr>
          <p:spPr>
            <a:xfrm>
              <a:off x="9751060" y="0"/>
              <a:ext cx="4875530" cy="13716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Isosceles Triangle 26">
              <a:extLst>
                <a:ext uri="{FF2B5EF4-FFF2-40B4-BE49-F238E27FC236}">
                  <a16:creationId xmlns:a16="http://schemas.microsoft.com/office/drawing/2014/main" id="{0397D23B-35DF-84D3-78F7-528C86EC0766}"/>
                </a:ext>
              </a:extLst>
            </p:cNvPr>
            <p:cNvSpPr/>
            <p:nvPr/>
          </p:nvSpPr>
          <p:spPr>
            <a:xfrm rot="5400000">
              <a:off x="14038823" y="10838193"/>
              <a:ext cx="1873623" cy="6980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D85622B-9340-551E-A38B-2228C4321100}"/>
              </a:ext>
            </a:extLst>
          </p:cNvPr>
          <p:cNvSpPr txBox="1"/>
          <p:nvPr/>
        </p:nvSpPr>
        <p:spPr>
          <a:xfrm>
            <a:off x="-2275649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3</a:t>
            </a:r>
          </a:p>
        </p:txBody>
      </p:sp>
      <p:sp>
        <p:nvSpPr>
          <p:cNvPr id="29" name="!!Main_Title">
            <a:extLst>
              <a:ext uri="{FF2B5EF4-FFF2-40B4-BE49-F238E27FC236}">
                <a16:creationId xmlns:a16="http://schemas.microsoft.com/office/drawing/2014/main" id="{E98BC4FD-4C0B-A565-6FA0-E65800CF9746}"/>
              </a:ext>
            </a:extLst>
          </p:cNvPr>
          <p:cNvSpPr txBox="1"/>
          <p:nvPr/>
        </p:nvSpPr>
        <p:spPr>
          <a:xfrm>
            <a:off x="-3833207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IDEATE</a:t>
            </a:r>
          </a:p>
        </p:txBody>
      </p:sp>
      <p:sp>
        <p:nvSpPr>
          <p:cNvPr id="30" name="!!BodyText1">
            <a:extLst>
              <a:ext uri="{FF2B5EF4-FFF2-40B4-BE49-F238E27FC236}">
                <a16:creationId xmlns:a16="http://schemas.microsoft.com/office/drawing/2014/main" id="{49D82D6D-6D63-6A77-6B75-4D81C28B0BF5}"/>
              </a:ext>
            </a:extLst>
          </p:cNvPr>
          <p:cNvSpPr txBox="1"/>
          <p:nvPr/>
        </p:nvSpPr>
        <p:spPr>
          <a:xfrm>
            <a:off x="-3262977" y="6703595"/>
            <a:ext cx="3735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Đưa ra nhiều ý tưởng giải pháp, không giới hạn hay đánh giá vội, khuyến khích tư duy đột phá.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31" name="!!Main_Title">
            <a:extLst>
              <a:ext uri="{FF2B5EF4-FFF2-40B4-BE49-F238E27FC236}">
                <a16:creationId xmlns:a16="http://schemas.microsoft.com/office/drawing/2014/main" id="{162C7CC5-77CE-3638-4BD4-A436AD45C94E}"/>
              </a:ext>
            </a:extLst>
          </p:cNvPr>
          <p:cNvSpPr txBox="1"/>
          <p:nvPr/>
        </p:nvSpPr>
        <p:spPr>
          <a:xfrm>
            <a:off x="-3833207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Tạo 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Ý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tưởng 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S</a:t>
            </a:r>
            <a:r>
              <a:rPr lang="vi-VN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áng tạo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165E287-4871-F485-7DE6-EE3B35DD2C6F}"/>
              </a:ext>
            </a:extLst>
          </p:cNvPr>
          <p:cNvGrpSpPr>
            <a:grpSpLocks noChangeAspect="1"/>
          </p:cNvGrpSpPr>
          <p:nvPr/>
        </p:nvGrpSpPr>
        <p:grpSpPr>
          <a:xfrm>
            <a:off x="-1945235" y="1190627"/>
            <a:ext cx="1267102" cy="1388862"/>
            <a:chOff x="8059734" y="3675290"/>
            <a:chExt cx="375451" cy="411529"/>
          </a:xfrm>
          <a:solidFill>
            <a:schemeClr val="bg2"/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CF39F7A-F4A0-7451-6E2A-3ED424B06749}"/>
                </a:ext>
              </a:extLst>
            </p:cNvPr>
            <p:cNvSpPr/>
            <p:nvPr/>
          </p:nvSpPr>
          <p:spPr>
            <a:xfrm>
              <a:off x="8130736" y="3748949"/>
              <a:ext cx="231663" cy="275378"/>
            </a:xfrm>
            <a:custGeom>
              <a:avLst/>
              <a:gdLst>
                <a:gd name="connsiteX0" fmla="*/ 116096 w 231663"/>
                <a:gd name="connsiteY0" fmla="*/ -115 h 275378"/>
                <a:gd name="connsiteX1" fmla="*/ 115237 w 231663"/>
                <a:gd name="connsiteY1" fmla="*/ -115 h 275378"/>
                <a:gd name="connsiteX2" fmla="*/ -90 w 231663"/>
                <a:gd name="connsiteY2" fmla="*/ 116199 h 275378"/>
                <a:gd name="connsiteX3" fmla="*/ 23682 w 231663"/>
                <a:gd name="connsiteY3" fmla="*/ 186000 h 275378"/>
                <a:gd name="connsiteX4" fmla="*/ 57684 w 231663"/>
                <a:gd name="connsiteY4" fmla="*/ 269895 h 275378"/>
                <a:gd name="connsiteX5" fmla="*/ 63053 w 231663"/>
                <a:gd name="connsiteY5" fmla="*/ 275263 h 275378"/>
                <a:gd name="connsiteX6" fmla="*/ 168351 w 231663"/>
                <a:gd name="connsiteY6" fmla="*/ 275263 h 275378"/>
                <a:gd name="connsiteX7" fmla="*/ 173720 w 231663"/>
                <a:gd name="connsiteY7" fmla="*/ 269895 h 275378"/>
                <a:gd name="connsiteX8" fmla="*/ 207722 w 231663"/>
                <a:gd name="connsiteY8" fmla="*/ 186000 h 275378"/>
                <a:gd name="connsiteX9" fmla="*/ 186182 w 231663"/>
                <a:gd name="connsiteY9" fmla="*/ 23729 h 275378"/>
                <a:gd name="connsiteX10" fmla="*/ 116096 w 231663"/>
                <a:gd name="connsiteY10" fmla="*/ -115 h 275378"/>
                <a:gd name="connsiteX11" fmla="*/ 93762 w 231663"/>
                <a:gd name="connsiteY11" fmla="*/ 148633 h 275378"/>
                <a:gd name="connsiteX12" fmla="*/ 79445 w 231663"/>
                <a:gd name="connsiteY12" fmla="*/ 148633 h 275378"/>
                <a:gd name="connsiteX13" fmla="*/ 70433 w 231663"/>
                <a:gd name="connsiteY13" fmla="*/ 140487 h 275378"/>
                <a:gd name="connsiteX14" fmla="*/ 70426 w 231663"/>
                <a:gd name="connsiteY14" fmla="*/ 139972 h 275378"/>
                <a:gd name="connsiteX15" fmla="*/ 79946 w 231663"/>
                <a:gd name="connsiteY15" fmla="*/ 128304 h 275378"/>
                <a:gd name="connsiteX16" fmla="*/ 82452 w 231663"/>
                <a:gd name="connsiteY16" fmla="*/ 128304 h 275378"/>
                <a:gd name="connsiteX17" fmla="*/ 89610 w 231663"/>
                <a:gd name="connsiteY17" fmla="*/ 130380 h 275378"/>
                <a:gd name="connsiteX18" fmla="*/ 93762 w 231663"/>
                <a:gd name="connsiteY18" fmla="*/ 137896 h 275378"/>
                <a:gd name="connsiteX19" fmla="*/ 104499 w 231663"/>
                <a:gd name="connsiteY19" fmla="*/ 159371 h 275378"/>
                <a:gd name="connsiteX20" fmla="*/ 114950 w 231663"/>
                <a:gd name="connsiteY20" fmla="*/ 159371 h 275378"/>
                <a:gd name="connsiteX21" fmla="*/ 125401 w 231663"/>
                <a:gd name="connsiteY21" fmla="*/ 159371 h 275378"/>
                <a:gd name="connsiteX22" fmla="*/ 125401 w 231663"/>
                <a:gd name="connsiteY22" fmla="*/ 264741 h 275378"/>
                <a:gd name="connsiteX23" fmla="*/ 104499 w 231663"/>
                <a:gd name="connsiteY23" fmla="*/ 264741 h 275378"/>
                <a:gd name="connsiteX24" fmla="*/ 199060 w 231663"/>
                <a:gd name="connsiteY24" fmla="*/ 179557 h 275378"/>
                <a:gd name="connsiteX25" fmla="*/ 162911 w 231663"/>
                <a:gd name="connsiteY25" fmla="*/ 264669 h 275378"/>
                <a:gd name="connsiteX26" fmla="*/ 136712 w 231663"/>
                <a:gd name="connsiteY26" fmla="*/ 264669 h 275378"/>
                <a:gd name="connsiteX27" fmla="*/ 136712 w 231663"/>
                <a:gd name="connsiteY27" fmla="*/ 159371 h 275378"/>
                <a:gd name="connsiteX28" fmla="*/ 151028 w 231663"/>
                <a:gd name="connsiteY28" fmla="*/ 159371 h 275378"/>
                <a:gd name="connsiteX29" fmla="*/ 170355 w 231663"/>
                <a:gd name="connsiteY29" fmla="*/ 140616 h 275378"/>
                <a:gd name="connsiteX30" fmla="*/ 170355 w 231663"/>
                <a:gd name="connsiteY30" fmla="*/ 140545 h 275378"/>
                <a:gd name="connsiteX31" fmla="*/ 151458 w 231663"/>
                <a:gd name="connsiteY31" fmla="*/ 117781 h 275378"/>
                <a:gd name="connsiteX32" fmla="*/ 133920 w 231663"/>
                <a:gd name="connsiteY32" fmla="*/ 122005 h 275378"/>
                <a:gd name="connsiteX33" fmla="*/ 125759 w 231663"/>
                <a:gd name="connsiteY33" fmla="*/ 137824 h 275378"/>
                <a:gd name="connsiteX34" fmla="*/ 125759 w 231663"/>
                <a:gd name="connsiteY34" fmla="*/ 148991 h 275378"/>
                <a:gd name="connsiteX35" fmla="*/ 119675 w 231663"/>
                <a:gd name="connsiteY35" fmla="*/ 148991 h 275378"/>
                <a:gd name="connsiteX36" fmla="*/ 118100 w 231663"/>
                <a:gd name="connsiteY36" fmla="*/ 148991 h 275378"/>
                <a:gd name="connsiteX37" fmla="*/ 112517 w 231663"/>
                <a:gd name="connsiteY37" fmla="*/ 148991 h 275378"/>
                <a:gd name="connsiteX38" fmla="*/ 110942 w 231663"/>
                <a:gd name="connsiteY38" fmla="*/ 148991 h 275378"/>
                <a:gd name="connsiteX39" fmla="*/ 104857 w 231663"/>
                <a:gd name="connsiteY39" fmla="*/ 148991 h 275378"/>
                <a:gd name="connsiteX40" fmla="*/ 104857 w 231663"/>
                <a:gd name="connsiteY40" fmla="*/ 137323 h 275378"/>
                <a:gd name="connsiteX41" fmla="*/ 96625 w 231663"/>
                <a:gd name="connsiteY41" fmla="*/ 121575 h 275378"/>
                <a:gd name="connsiteX42" fmla="*/ 79016 w 231663"/>
                <a:gd name="connsiteY42" fmla="*/ 117352 h 275378"/>
                <a:gd name="connsiteX43" fmla="*/ 60118 w 231663"/>
                <a:gd name="connsiteY43" fmla="*/ 140115 h 275378"/>
                <a:gd name="connsiteX44" fmla="*/ 79445 w 231663"/>
                <a:gd name="connsiteY44" fmla="*/ 158941 h 275378"/>
                <a:gd name="connsiteX45" fmla="*/ 93762 w 231663"/>
                <a:gd name="connsiteY45" fmla="*/ 158941 h 275378"/>
                <a:gd name="connsiteX46" fmla="*/ 93762 w 231663"/>
                <a:gd name="connsiteY46" fmla="*/ 264741 h 275378"/>
                <a:gd name="connsiteX47" fmla="*/ 68135 w 231663"/>
                <a:gd name="connsiteY47" fmla="*/ 264741 h 275378"/>
                <a:gd name="connsiteX48" fmla="*/ 32344 w 231663"/>
                <a:gd name="connsiteY48" fmla="*/ 179629 h 275378"/>
                <a:gd name="connsiteX49" fmla="*/ 51406 w 231663"/>
                <a:gd name="connsiteY49" fmla="*/ 32147 h 275378"/>
                <a:gd name="connsiteX50" fmla="*/ 114807 w 231663"/>
                <a:gd name="connsiteY50" fmla="*/ 10264 h 275378"/>
                <a:gd name="connsiteX51" fmla="*/ 116525 w 231663"/>
                <a:gd name="connsiteY51" fmla="*/ 10264 h 275378"/>
                <a:gd name="connsiteX52" fmla="*/ 221315 w 231663"/>
                <a:gd name="connsiteY52" fmla="*/ 115641 h 275378"/>
                <a:gd name="connsiteX53" fmla="*/ 199418 w 231663"/>
                <a:gd name="connsiteY53" fmla="*/ 179557 h 275378"/>
                <a:gd name="connsiteX54" fmla="*/ 136712 w 231663"/>
                <a:gd name="connsiteY54" fmla="*/ 148633 h 275378"/>
                <a:gd name="connsiteX55" fmla="*/ 136712 w 231663"/>
                <a:gd name="connsiteY55" fmla="*/ 137968 h 275378"/>
                <a:gd name="connsiteX56" fmla="*/ 140863 w 231663"/>
                <a:gd name="connsiteY56" fmla="*/ 130022 h 275378"/>
                <a:gd name="connsiteX57" fmla="*/ 148022 w 231663"/>
                <a:gd name="connsiteY57" fmla="*/ 127874 h 275378"/>
                <a:gd name="connsiteX58" fmla="*/ 150527 w 231663"/>
                <a:gd name="connsiteY58" fmla="*/ 127874 h 275378"/>
                <a:gd name="connsiteX59" fmla="*/ 159976 w 231663"/>
                <a:gd name="connsiteY59" fmla="*/ 139542 h 275378"/>
                <a:gd name="connsiteX60" fmla="*/ 151615 w 231663"/>
                <a:gd name="connsiteY60" fmla="*/ 148218 h 275378"/>
                <a:gd name="connsiteX61" fmla="*/ 150957 w 231663"/>
                <a:gd name="connsiteY61" fmla="*/ 148204 h 275378"/>
                <a:gd name="connsiteX62" fmla="*/ 136712 w 231663"/>
                <a:gd name="connsiteY62" fmla="*/ 148633 h 275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231663" h="275378">
                  <a:moveTo>
                    <a:pt x="116096" y="-115"/>
                  </a:moveTo>
                  <a:lnTo>
                    <a:pt x="115237" y="-115"/>
                  </a:lnTo>
                  <a:cubicBezTo>
                    <a:pt x="51270" y="156"/>
                    <a:pt x="-362" y="52233"/>
                    <a:pt x="-90" y="116199"/>
                  </a:cubicBezTo>
                  <a:cubicBezTo>
                    <a:pt x="17" y="141432"/>
                    <a:pt x="8364" y="165942"/>
                    <a:pt x="23682" y="186000"/>
                  </a:cubicBezTo>
                  <a:cubicBezTo>
                    <a:pt x="41650" y="209121"/>
                    <a:pt x="57684" y="232958"/>
                    <a:pt x="57684" y="269895"/>
                  </a:cubicBezTo>
                  <a:cubicBezTo>
                    <a:pt x="57720" y="272844"/>
                    <a:pt x="60104" y="275227"/>
                    <a:pt x="63053" y="275263"/>
                  </a:cubicBezTo>
                  <a:lnTo>
                    <a:pt x="168351" y="275263"/>
                  </a:lnTo>
                  <a:cubicBezTo>
                    <a:pt x="171315" y="275263"/>
                    <a:pt x="173720" y="272858"/>
                    <a:pt x="173720" y="269895"/>
                  </a:cubicBezTo>
                  <a:cubicBezTo>
                    <a:pt x="173720" y="232958"/>
                    <a:pt x="189826" y="209121"/>
                    <a:pt x="207722" y="186000"/>
                  </a:cubicBezTo>
                  <a:cubicBezTo>
                    <a:pt x="246584" y="135240"/>
                    <a:pt x="236942" y="62591"/>
                    <a:pt x="186182" y="23729"/>
                  </a:cubicBezTo>
                  <a:cubicBezTo>
                    <a:pt x="166061" y="8324"/>
                    <a:pt x="141436" y="-51"/>
                    <a:pt x="116096" y="-115"/>
                  </a:cubicBezTo>
                  <a:close/>
                  <a:moveTo>
                    <a:pt x="93762" y="148633"/>
                  </a:moveTo>
                  <a:cubicBezTo>
                    <a:pt x="89324" y="148633"/>
                    <a:pt x="84528" y="148633"/>
                    <a:pt x="79445" y="148633"/>
                  </a:cubicBezTo>
                  <a:cubicBezTo>
                    <a:pt x="74707" y="148870"/>
                    <a:pt x="70676" y="145219"/>
                    <a:pt x="70433" y="140487"/>
                  </a:cubicBezTo>
                  <a:cubicBezTo>
                    <a:pt x="70426" y="140316"/>
                    <a:pt x="70426" y="140144"/>
                    <a:pt x="70426" y="139972"/>
                  </a:cubicBezTo>
                  <a:cubicBezTo>
                    <a:pt x="70032" y="134181"/>
                    <a:pt x="74198" y="129084"/>
                    <a:pt x="79946" y="128304"/>
                  </a:cubicBezTo>
                  <a:lnTo>
                    <a:pt x="82452" y="128304"/>
                  </a:lnTo>
                  <a:cubicBezTo>
                    <a:pt x="85007" y="128146"/>
                    <a:pt x="87534" y="128884"/>
                    <a:pt x="89610" y="130380"/>
                  </a:cubicBezTo>
                  <a:cubicBezTo>
                    <a:pt x="91801" y="132348"/>
                    <a:pt x="93261" y="134997"/>
                    <a:pt x="93762" y="137896"/>
                  </a:cubicBezTo>
                  <a:close/>
                  <a:moveTo>
                    <a:pt x="104499" y="159371"/>
                  </a:moveTo>
                  <a:lnTo>
                    <a:pt x="114950" y="159371"/>
                  </a:lnTo>
                  <a:lnTo>
                    <a:pt x="125401" y="159371"/>
                  </a:lnTo>
                  <a:lnTo>
                    <a:pt x="125401" y="264741"/>
                  </a:lnTo>
                  <a:lnTo>
                    <a:pt x="104499" y="264741"/>
                  </a:lnTo>
                  <a:close/>
                  <a:moveTo>
                    <a:pt x="199060" y="179557"/>
                  </a:moveTo>
                  <a:cubicBezTo>
                    <a:pt x="180807" y="203108"/>
                    <a:pt x="164342" y="227374"/>
                    <a:pt x="162911" y="264669"/>
                  </a:cubicBezTo>
                  <a:lnTo>
                    <a:pt x="136712" y="264669"/>
                  </a:lnTo>
                  <a:lnTo>
                    <a:pt x="136712" y="159371"/>
                  </a:lnTo>
                  <a:cubicBezTo>
                    <a:pt x="141293" y="159371"/>
                    <a:pt x="146232" y="159371"/>
                    <a:pt x="151028" y="159371"/>
                  </a:cubicBezTo>
                  <a:cubicBezTo>
                    <a:pt x="161544" y="159528"/>
                    <a:pt x="170198" y="151132"/>
                    <a:pt x="170355" y="140616"/>
                  </a:cubicBezTo>
                  <a:cubicBezTo>
                    <a:pt x="170355" y="140595"/>
                    <a:pt x="170355" y="140566"/>
                    <a:pt x="170355" y="140545"/>
                  </a:cubicBezTo>
                  <a:cubicBezTo>
                    <a:pt x="171121" y="129134"/>
                    <a:pt x="162811" y="119127"/>
                    <a:pt x="151458" y="117781"/>
                  </a:cubicBezTo>
                  <a:cubicBezTo>
                    <a:pt x="145280" y="116643"/>
                    <a:pt x="138902" y="118175"/>
                    <a:pt x="133920" y="122005"/>
                  </a:cubicBezTo>
                  <a:cubicBezTo>
                    <a:pt x="129238" y="126013"/>
                    <a:pt x="126311" y="131690"/>
                    <a:pt x="125759" y="137824"/>
                  </a:cubicBezTo>
                  <a:lnTo>
                    <a:pt x="125759" y="148991"/>
                  </a:lnTo>
                  <a:lnTo>
                    <a:pt x="119675" y="148991"/>
                  </a:lnTo>
                  <a:cubicBezTo>
                    <a:pt x="119152" y="148920"/>
                    <a:pt x="118623" y="148920"/>
                    <a:pt x="118100" y="148991"/>
                  </a:cubicBezTo>
                  <a:lnTo>
                    <a:pt x="112517" y="148991"/>
                  </a:lnTo>
                  <a:cubicBezTo>
                    <a:pt x="111994" y="148920"/>
                    <a:pt x="111464" y="148920"/>
                    <a:pt x="110942" y="148991"/>
                  </a:cubicBezTo>
                  <a:lnTo>
                    <a:pt x="104857" y="148991"/>
                  </a:lnTo>
                  <a:lnTo>
                    <a:pt x="104857" y="137323"/>
                  </a:lnTo>
                  <a:cubicBezTo>
                    <a:pt x="104242" y="131210"/>
                    <a:pt x="101292" y="125570"/>
                    <a:pt x="96625" y="121575"/>
                  </a:cubicBezTo>
                  <a:cubicBezTo>
                    <a:pt x="91614" y="117753"/>
                    <a:pt x="85222" y="116221"/>
                    <a:pt x="79016" y="117352"/>
                  </a:cubicBezTo>
                  <a:cubicBezTo>
                    <a:pt x="67663" y="118697"/>
                    <a:pt x="59352" y="128705"/>
                    <a:pt x="60118" y="140115"/>
                  </a:cubicBezTo>
                  <a:cubicBezTo>
                    <a:pt x="60276" y="150645"/>
                    <a:pt x="68916" y="159063"/>
                    <a:pt x="79445" y="158941"/>
                  </a:cubicBezTo>
                  <a:cubicBezTo>
                    <a:pt x="84456" y="158941"/>
                    <a:pt x="89395" y="158941"/>
                    <a:pt x="93762" y="158941"/>
                  </a:cubicBezTo>
                  <a:lnTo>
                    <a:pt x="93762" y="264741"/>
                  </a:lnTo>
                  <a:lnTo>
                    <a:pt x="68135" y="264741"/>
                  </a:lnTo>
                  <a:cubicBezTo>
                    <a:pt x="66632" y="227446"/>
                    <a:pt x="50240" y="203179"/>
                    <a:pt x="32344" y="179629"/>
                  </a:cubicBezTo>
                  <a:cubicBezTo>
                    <a:pt x="-3118" y="133637"/>
                    <a:pt x="5415" y="67609"/>
                    <a:pt x="51406" y="32147"/>
                  </a:cubicBezTo>
                  <a:cubicBezTo>
                    <a:pt x="69581" y="18124"/>
                    <a:pt x="91851" y="10443"/>
                    <a:pt x="114807" y="10264"/>
                  </a:cubicBezTo>
                  <a:cubicBezTo>
                    <a:pt x="115380" y="10343"/>
                    <a:pt x="115953" y="10343"/>
                    <a:pt x="116525" y="10264"/>
                  </a:cubicBezTo>
                  <a:cubicBezTo>
                    <a:pt x="174564" y="10421"/>
                    <a:pt x="221480" y="57602"/>
                    <a:pt x="221315" y="115641"/>
                  </a:cubicBezTo>
                  <a:cubicBezTo>
                    <a:pt x="221251" y="138777"/>
                    <a:pt x="213556" y="161239"/>
                    <a:pt x="199418" y="179557"/>
                  </a:cubicBezTo>
                  <a:close/>
                  <a:moveTo>
                    <a:pt x="136712" y="148633"/>
                  </a:moveTo>
                  <a:lnTo>
                    <a:pt x="136712" y="137968"/>
                  </a:lnTo>
                  <a:cubicBezTo>
                    <a:pt x="137148" y="134925"/>
                    <a:pt x="138608" y="132119"/>
                    <a:pt x="140863" y="130022"/>
                  </a:cubicBezTo>
                  <a:cubicBezTo>
                    <a:pt x="142918" y="128476"/>
                    <a:pt x="145459" y="127717"/>
                    <a:pt x="148022" y="127874"/>
                  </a:cubicBezTo>
                  <a:lnTo>
                    <a:pt x="150527" y="127874"/>
                  </a:lnTo>
                  <a:cubicBezTo>
                    <a:pt x="156268" y="128655"/>
                    <a:pt x="160405" y="133766"/>
                    <a:pt x="159976" y="139542"/>
                  </a:cubicBezTo>
                  <a:cubicBezTo>
                    <a:pt x="160062" y="144245"/>
                    <a:pt x="156318" y="148132"/>
                    <a:pt x="151615" y="148218"/>
                  </a:cubicBezTo>
                  <a:cubicBezTo>
                    <a:pt x="151393" y="148218"/>
                    <a:pt x="151178" y="148218"/>
                    <a:pt x="150957" y="148204"/>
                  </a:cubicBezTo>
                  <a:cubicBezTo>
                    <a:pt x="145659" y="148490"/>
                    <a:pt x="140863" y="148633"/>
                    <a:pt x="136712" y="14863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D5D5FF6-3F66-4C8C-DE8C-3257E847D75A}"/>
                </a:ext>
              </a:extLst>
            </p:cNvPr>
            <p:cNvSpPr/>
            <p:nvPr/>
          </p:nvSpPr>
          <p:spPr>
            <a:xfrm>
              <a:off x="8187938" y="4034421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ED8F40D-F694-A7AD-A5E9-1307DCB23986}"/>
                </a:ext>
              </a:extLst>
            </p:cNvPr>
            <p:cNvSpPr/>
            <p:nvPr/>
          </p:nvSpPr>
          <p:spPr>
            <a:xfrm>
              <a:off x="8187938" y="4054607"/>
              <a:ext cx="116608" cy="10737"/>
            </a:xfrm>
            <a:custGeom>
              <a:avLst/>
              <a:gdLst>
                <a:gd name="connsiteX0" fmla="*/ 111148 w 116608"/>
                <a:gd name="connsiteY0" fmla="*/ -115 h 10737"/>
                <a:gd name="connsiteX1" fmla="*/ 5277 w 116608"/>
                <a:gd name="connsiteY1" fmla="*/ -115 h 10737"/>
                <a:gd name="connsiteX2" fmla="*/ -91 w 116608"/>
                <a:gd name="connsiteY2" fmla="*/ 5253 h 10737"/>
                <a:gd name="connsiteX3" fmla="*/ 5277 w 116608"/>
                <a:gd name="connsiteY3" fmla="*/ 10622 h 10737"/>
                <a:gd name="connsiteX4" fmla="*/ 111148 w 116608"/>
                <a:gd name="connsiteY4" fmla="*/ 10622 h 10737"/>
                <a:gd name="connsiteX5" fmla="*/ 116517 w 116608"/>
                <a:gd name="connsiteY5" fmla="*/ 5253 h 10737"/>
                <a:gd name="connsiteX6" fmla="*/ 111148 w 116608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08" h="10737">
                  <a:moveTo>
                    <a:pt x="111148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111148" y="10622"/>
                  </a:lnTo>
                  <a:cubicBezTo>
                    <a:pt x="114112" y="10622"/>
                    <a:pt x="116517" y="8217"/>
                    <a:pt x="116517" y="5253"/>
                  </a:cubicBezTo>
                  <a:cubicBezTo>
                    <a:pt x="116517" y="2290"/>
                    <a:pt x="114112" y="-115"/>
                    <a:pt x="111148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03F31F1-440E-7479-A5B8-5D3B1E6C8C6F}"/>
                </a:ext>
              </a:extLst>
            </p:cNvPr>
            <p:cNvSpPr/>
            <p:nvPr/>
          </p:nvSpPr>
          <p:spPr>
            <a:xfrm>
              <a:off x="8197745" y="4076082"/>
              <a:ext cx="96636" cy="10737"/>
            </a:xfrm>
            <a:custGeom>
              <a:avLst/>
              <a:gdLst>
                <a:gd name="connsiteX0" fmla="*/ 91177 w 96636"/>
                <a:gd name="connsiteY0" fmla="*/ -115 h 10737"/>
                <a:gd name="connsiteX1" fmla="*/ 5277 w 96636"/>
                <a:gd name="connsiteY1" fmla="*/ -115 h 10737"/>
                <a:gd name="connsiteX2" fmla="*/ -91 w 96636"/>
                <a:gd name="connsiteY2" fmla="*/ 5253 h 10737"/>
                <a:gd name="connsiteX3" fmla="*/ 5277 w 96636"/>
                <a:gd name="connsiteY3" fmla="*/ 10622 h 10737"/>
                <a:gd name="connsiteX4" fmla="*/ 91177 w 96636"/>
                <a:gd name="connsiteY4" fmla="*/ 10622 h 10737"/>
                <a:gd name="connsiteX5" fmla="*/ 96545 w 96636"/>
                <a:gd name="connsiteY5" fmla="*/ 5253 h 10737"/>
                <a:gd name="connsiteX6" fmla="*/ 91177 w 96636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6636" h="10737">
                  <a:moveTo>
                    <a:pt x="9117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91177" y="10622"/>
                  </a:lnTo>
                  <a:cubicBezTo>
                    <a:pt x="94140" y="10622"/>
                    <a:pt x="96545" y="8217"/>
                    <a:pt x="96545" y="5253"/>
                  </a:cubicBezTo>
                  <a:cubicBezTo>
                    <a:pt x="96545" y="2290"/>
                    <a:pt x="94140" y="-115"/>
                    <a:pt x="9117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0EB4815-697B-A63D-C493-1F2AEF71BCF3}"/>
                </a:ext>
              </a:extLst>
            </p:cNvPr>
            <p:cNvSpPr/>
            <p:nvPr/>
          </p:nvSpPr>
          <p:spPr>
            <a:xfrm>
              <a:off x="8237612" y="3675290"/>
              <a:ext cx="10741" cy="57838"/>
            </a:xfrm>
            <a:custGeom>
              <a:avLst/>
              <a:gdLst>
                <a:gd name="connsiteX0" fmla="*/ 5282 w 10741"/>
                <a:gd name="connsiteY0" fmla="*/ 57723 h 57838"/>
                <a:gd name="connsiteX1" fmla="*/ 10651 w 10741"/>
                <a:gd name="connsiteY1" fmla="*/ 52355 h 57838"/>
                <a:gd name="connsiteX2" fmla="*/ 10651 w 10741"/>
                <a:gd name="connsiteY2" fmla="*/ 5253 h 57838"/>
                <a:gd name="connsiteX3" fmla="*/ 5282 w 10741"/>
                <a:gd name="connsiteY3" fmla="*/ -115 h 57838"/>
                <a:gd name="connsiteX4" fmla="*/ -87 w 10741"/>
                <a:gd name="connsiteY4" fmla="*/ 5253 h 57838"/>
                <a:gd name="connsiteX5" fmla="*/ -87 w 10741"/>
                <a:gd name="connsiteY5" fmla="*/ 52068 h 57838"/>
                <a:gd name="connsiteX6" fmla="*/ 5132 w 10741"/>
                <a:gd name="connsiteY6" fmla="*/ 57716 h 57838"/>
                <a:gd name="connsiteX7" fmla="*/ 5282 w 10741"/>
                <a:gd name="connsiteY7" fmla="*/ 57723 h 5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41" h="57838">
                  <a:moveTo>
                    <a:pt x="5282" y="57723"/>
                  </a:moveTo>
                  <a:cubicBezTo>
                    <a:pt x="8231" y="57688"/>
                    <a:pt x="10615" y="55304"/>
                    <a:pt x="10651" y="52355"/>
                  </a:cubicBezTo>
                  <a:lnTo>
                    <a:pt x="10651" y="5253"/>
                  </a:lnTo>
                  <a:cubicBezTo>
                    <a:pt x="10651" y="2290"/>
                    <a:pt x="8245" y="-115"/>
                    <a:pt x="5282" y="-115"/>
                  </a:cubicBezTo>
                  <a:cubicBezTo>
                    <a:pt x="2318" y="-115"/>
                    <a:pt x="-87" y="2290"/>
                    <a:pt x="-87" y="5253"/>
                  </a:cubicBezTo>
                  <a:lnTo>
                    <a:pt x="-87" y="52068"/>
                  </a:lnTo>
                  <a:cubicBezTo>
                    <a:pt x="-208" y="55068"/>
                    <a:pt x="2132" y="57602"/>
                    <a:pt x="5132" y="57716"/>
                  </a:cubicBezTo>
                  <a:cubicBezTo>
                    <a:pt x="5182" y="57723"/>
                    <a:pt x="5232" y="57723"/>
                    <a:pt x="5282" y="577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262332B-556E-26D9-39F6-3C6E9DC13AA6}"/>
                </a:ext>
              </a:extLst>
            </p:cNvPr>
            <p:cNvSpPr/>
            <p:nvPr/>
          </p:nvSpPr>
          <p:spPr>
            <a:xfrm>
              <a:off x="8339738" y="3722258"/>
              <a:ext cx="44184" cy="44158"/>
            </a:xfrm>
            <a:custGeom>
              <a:avLst/>
              <a:gdLst>
                <a:gd name="connsiteX0" fmla="*/ 5305 w 44184"/>
                <a:gd name="connsiteY0" fmla="*/ 44042 h 44158"/>
                <a:gd name="connsiteX1" fmla="*/ 9099 w 44184"/>
                <a:gd name="connsiteY1" fmla="*/ 42467 h 44158"/>
                <a:gd name="connsiteX2" fmla="*/ 42385 w 44184"/>
                <a:gd name="connsiteY2" fmla="*/ 9181 h 44158"/>
                <a:gd name="connsiteX3" fmla="*/ 42650 w 44184"/>
                <a:gd name="connsiteY3" fmla="*/ 1593 h 44158"/>
                <a:gd name="connsiteX4" fmla="*/ 35062 w 44184"/>
                <a:gd name="connsiteY4" fmla="*/ 1328 h 44158"/>
                <a:gd name="connsiteX5" fmla="*/ 34797 w 44184"/>
                <a:gd name="connsiteY5" fmla="*/ 1593 h 44158"/>
                <a:gd name="connsiteX6" fmla="*/ 1511 w 44184"/>
                <a:gd name="connsiteY6" fmla="*/ 34879 h 44158"/>
                <a:gd name="connsiteX7" fmla="*/ 1411 w 44184"/>
                <a:gd name="connsiteY7" fmla="*/ 42367 h 44158"/>
                <a:gd name="connsiteX8" fmla="*/ 1511 w 44184"/>
                <a:gd name="connsiteY8" fmla="*/ 42467 h 44158"/>
                <a:gd name="connsiteX9" fmla="*/ 5305 w 44184"/>
                <a:gd name="connsiteY9" fmla="*/ 44042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4184" h="44158">
                  <a:moveTo>
                    <a:pt x="5305" y="44042"/>
                  </a:moveTo>
                  <a:cubicBezTo>
                    <a:pt x="6729" y="44049"/>
                    <a:pt x="8096" y="43484"/>
                    <a:pt x="9099" y="42467"/>
                  </a:cubicBezTo>
                  <a:lnTo>
                    <a:pt x="42385" y="9181"/>
                  </a:lnTo>
                  <a:cubicBezTo>
                    <a:pt x="44554" y="7162"/>
                    <a:pt x="44675" y="3762"/>
                    <a:pt x="42650" y="1593"/>
                  </a:cubicBezTo>
                  <a:cubicBezTo>
                    <a:pt x="40631" y="-576"/>
                    <a:pt x="37231" y="-697"/>
                    <a:pt x="35062" y="1328"/>
                  </a:cubicBezTo>
                  <a:cubicBezTo>
                    <a:pt x="34976" y="1414"/>
                    <a:pt x="34883" y="1500"/>
                    <a:pt x="34797" y="1593"/>
                  </a:cubicBezTo>
                  <a:lnTo>
                    <a:pt x="1511" y="34879"/>
                  </a:lnTo>
                  <a:cubicBezTo>
                    <a:pt x="-587" y="36919"/>
                    <a:pt x="-629" y="40277"/>
                    <a:pt x="1411" y="42367"/>
                  </a:cubicBezTo>
                  <a:cubicBezTo>
                    <a:pt x="1446" y="42403"/>
                    <a:pt x="1475" y="42438"/>
                    <a:pt x="1511" y="42467"/>
                  </a:cubicBezTo>
                  <a:cubicBezTo>
                    <a:pt x="2499" y="43505"/>
                    <a:pt x="3873" y="44078"/>
                    <a:pt x="5305" y="44042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AEE0433-E64D-ED45-F6C4-9377682DFE4A}"/>
                </a:ext>
              </a:extLst>
            </p:cNvPr>
            <p:cNvSpPr/>
            <p:nvPr/>
          </p:nvSpPr>
          <p:spPr>
            <a:xfrm>
              <a:off x="8113573" y="3722043"/>
              <a:ext cx="44184" cy="44158"/>
            </a:xfrm>
            <a:custGeom>
              <a:avLst/>
              <a:gdLst>
                <a:gd name="connsiteX0" fmla="*/ 34904 w 44184"/>
                <a:gd name="connsiteY0" fmla="*/ 42467 h 44158"/>
                <a:gd name="connsiteX1" fmla="*/ 38697 w 44184"/>
                <a:gd name="connsiteY1" fmla="*/ 44042 h 44158"/>
                <a:gd name="connsiteX2" fmla="*/ 42491 w 44184"/>
                <a:gd name="connsiteY2" fmla="*/ 42467 h 44158"/>
                <a:gd name="connsiteX3" fmla="*/ 42591 w 44184"/>
                <a:gd name="connsiteY3" fmla="*/ 34980 h 44158"/>
                <a:gd name="connsiteX4" fmla="*/ 42491 w 44184"/>
                <a:gd name="connsiteY4" fmla="*/ 34879 h 44158"/>
                <a:gd name="connsiteX5" fmla="*/ 9205 w 44184"/>
                <a:gd name="connsiteY5" fmla="*/ 1593 h 44158"/>
                <a:gd name="connsiteX6" fmla="*/ 1618 w 44184"/>
                <a:gd name="connsiteY6" fmla="*/ 1328 h 44158"/>
                <a:gd name="connsiteX7" fmla="*/ 1353 w 44184"/>
                <a:gd name="connsiteY7" fmla="*/ 8916 h 44158"/>
                <a:gd name="connsiteX8" fmla="*/ 1618 w 44184"/>
                <a:gd name="connsiteY8" fmla="*/ 9181 h 4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184" h="44158">
                  <a:moveTo>
                    <a:pt x="34904" y="42467"/>
                  </a:moveTo>
                  <a:cubicBezTo>
                    <a:pt x="35906" y="43484"/>
                    <a:pt x="37273" y="44049"/>
                    <a:pt x="38697" y="44042"/>
                  </a:cubicBezTo>
                  <a:cubicBezTo>
                    <a:pt x="40129" y="44078"/>
                    <a:pt x="41503" y="43505"/>
                    <a:pt x="42491" y="42467"/>
                  </a:cubicBezTo>
                  <a:cubicBezTo>
                    <a:pt x="44589" y="40427"/>
                    <a:pt x="44632" y="37070"/>
                    <a:pt x="42591" y="34980"/>
                  </a:cubicBezTo>
                  <a:cubicBezTo>
                    <a:pt x="42556" y="34944"/>
                    <a:pt x="42527" y="34908"/>
                    <a:pt x="42491" y="34879"/>
                  </a:cubicBezTo>
                  <a:lnTo>
                    <a:pt x="9205" y="1593"/>
                  </a:lnTo>
                  <a:cubicBezTo>
                    <a:pt x="7187" y="-576"/>
                    <a:pt x="3787" y="-697"/>
                    <a:pt x="1618" y="1328"/>
                  </a:cubicBezTo>
                  <a:cubicBezTo>
                    <a:pt x="-551" y="3347"/>
                    <a:pt x="-673" y="6747"/>
                    <a:pt x="1353" y="8916"/>
                  </a:cubicBezTo>
                  <a:cubicBezTo>
                    <a:pt x="1439" y="9009"/>
                    <a:pt x="1524" y="9095"/>
                    <a:pt x="1618" y="9181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CC703A0-B600-FE5F-0966-2FFD3E2EED72}"/>
                </a:ext>
              </a:extLst>
            </p:cNvPr>
            <p:cNvSpPr/>
            <p:nvPr/>
          </p:nvSpPr>
          <p:spPr>
            <a:xfrm>
              <a:off x="8356380" y="3931100"/>
              <a:ext cx="44009" cy="44050"/>
            </a:xfrm>
            <a:custGeom>
              <a:avLst/>
              <a:gdLst>
                <a:gd name="connsiteX0" fmla="*/ 9064 w 44009"/>
                <a:gd name="connsiteY0" fmla="*/ 1487 h 44050"/>
                <a:gd name="connsiteX1" fmla="*/ 1577 w 44009"/>
                <a:gd name="connsiteY1" fmla="*/ 1386 h 44050"/>
                <a:gd name="connsiteX2" fmla="*/ 1476 w 44009"/>
                <a:gd name="connsiteY2" fmla="*/ 1487 h 44050"/>
                <a:gd name="connsiteX3" fmla="*/ 1476 w 44009"/>
                <a:gd name="connsiteY3" fmla="*/ 9074 h 44050"/>
                <a:gd name="connsiteX4" fmla="*/ 34762 w 44009"/>
                <a:gd name="connsiteY4" fmla="*/ 42360 h 44050"/>
                <a:gd name="connsiteX5" fmla="*/ 38556 w 44009"/>
                <a:gd name="connsiteY5" fmla="*/ 43935 h 44050"/>
                <a:gd name="connsiteX6" fmla="*/ 42350 w 44009"/>
                <a:gd name="connsiteY6" fmla="*/ 42360 h 44050"/>
                <a:gd name="connsiteX7" fmla="*/ 42350 w 44009"/>
                <a:gd name="connsiteY7" fmla="*/ 34773 h 4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009" h="44050">
                  <a:moveTo>
                    <a:pt x="9064" y="1487"/>
                  </a:moveTo>
                  <a:cubicBezTo>
                    <a:pt x="7024" y="-611"/>
                    <a:pt x="3667" y="-654"/>
                    <a:pt x="1577" y="1386"/>
                  </a:cubicBezTo>
                  <a:cubicBezTo>
                    <a:pt x="1541" y="1422"/>
                    <a:pt x="1505" y="1451"/>
                    <a:pt x="1476" y="1487"/>
                  </a:cubicBezTo>
                  <a:cubicBezTo>
                    <a:pt x="-614" y="3584"/>
                    <a:pt x="-614" y="6977"/>
                    <a:pt x="1476" y="9074"/>
                  </a:cubicBezTo>
                  <a:lnTo>
                    <a:pt x="34762" y="42360"/>
                  </a:lnTo>
                  <a:cubicBezTo>
                    <a:pt x="35786" y="43341"/>
                    <a:pt x="37139" y="43907"/>
                    <a:pt x="38556" y="43935"/>
                  </a:cubicBezTo>
                  <a:cubicBezTo>
                    <a:pt x="39974" y="43921"/>
                    <a:pt x="41334" y="43355"/>
                    <a:pt x="42350" y="42360"/>
                  </a:cubicBezTo>
                  <a:cubicBezTo>
                    <a:pt x="44440" y="40263"/>
                    <a:pt x="44440" y="36870"/>
                    <a:pt x="42350" y="3477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81B82BA8-A6A3-6FA8-DD38-8F6986805B71}"/>
                </a:ext>
              </a:extLst>
            </p:cNvPr>
            <p:cNvSpPr/>
            <p:nvPr/>
          </p:nvSpPr>
          <p:spPr>
            <a:xfrm>
              <a:off x="8097072" y="3931406"/>
              <a:ext cx="43916" cy="43888"/>
            </a:xfrm>
            <a:custGeom>
              <a:avLst/>
              <a:gdLst>
                <a:gd name="connsiteX0" fmla="*/ 34797 w 43916"/>
                <a:gd name="connsiteY0" fmla="*/ 1323 h 43888"/>
                <a:gd name="connsiteX1" fmla="*/ 1511 w 43916"/>
                <a:gd name="connsiteY1" fmla="*/ 34609 h 43888"/>
                <a:gd name="connsiteX2" fmla="*/ 1411 w 43916"/>
                <a:gd name="connsiteY2" fmla="*/ 42097 h 43888"/>
                <a:gd name="connsiteX3" fmla="*/ 1511 w 43916"/>
                <a:gd name="connsiteY3" fmla="*/ 42197 h 43888"/>
                <a:gd name="connsiteX4" fmla="*/ 5305 w 43916"/>
                <a:gd name="connsiteY4" fmla="*/ 43772 h 43888"/>
                <a:gd name="connsiteX5" fmla="*/ 9099 w 43916"/>
                <a:gd name="connsiteY5" fmla="*/ 42197 h 43888"/>
                <a:gd name="connsiteX6" fmla="*/ 42385 w 43916"/>
                <a:gd name="connsiteY6" fmla="*/ 8911 h 43888"/>
                <a:gd name="connsiteX7" fmla="*/ 42120 w 43916"/>
                <a:gd name="connsiteY7" fmla="*/ 1323 h 43888"/>
                <a:gd name="connsiteX8" fmla="*/ 34797 w 43916"/>
                <a:gd name="connsiteY8" fmla="*/ 1323 h 43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916" h="43888">
                  <a:moveTo>
                    <a:pt x="34797" y="1323"/>
                  </a:moveTo>
                  <a:lnTo>
                    <a:pt x="1511" y="34609"/>
                  </a:lnTo>
                  <a:cubicBezTo>
                    <a:pt x="-586" y="36649"/>
                    <a:pt x="-629" y="40007"/>
                    <a:pt x="1411" y="42097"/>
                  </a:cubicBezTo>
                  <a:cubicBezTo>
                    <a:pt x="1446" y="42133"/>
                    <a:pt x="1475" y="42168"/>
                    <a:pt x="1511" y="42197"/>
                  </a:cubicBezTo>
                  <a:cubicBezTo>
                    <a:pt x="2499" y="43235"/>
                    <a:pt x="3873" y="43808"/>
                    <a:pt x="5305" y="43772"/>
                  </a:cubicBezTo>
                  <a:cubicBezTo>
                    <a:pt x="6729" y="43779"/>
                    <a:pt x="8097" y="43213"/>
                    <a:pt x="9099" y="42197"/>
                  </a:cubicBezTo>
                  <a:lnTo>
                    <a:pt x="42385" y="8911"/>
                  </a:lnTo>
                  <a:cubicBezTo>
                    <a:pt x="44403" y="6742"/>
                    <a:pt x="44289" y="3342"/>
                    <a:pt x="42120" y="1323"/>
                  </a:cubicBezTo>
                  <a:cubicBezTo>
                    <a:pt x="40058" y="-595"/>
                    <a:pt x="36858" y="-595"/>
                    <a:pt x="34797" y="132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9B73DFC-90ED-A8CF-4EF4-BE88E440C076}"/>
                </a:ext>
              </a:extLst>
            </p:cNvPr>
            <p:cNvSpPr/>
            <p:nvPr/>
          </p:nvSpPr>
          <p:spPr>
            <a:xfrm>
              <a:off x="8377418" y="3855392"/>
              <a:ext cx="57767" cy="10737"/>
            </a:xfrm>
            <a:custGeom>
              <a:avLst/>
              <a:gdLst>
                <a:gd name="connsiteX0" fmla="*/ 52307 w 57767"/>
                <a:gd name="connsiteY0" fmla="*/ -115 h 10737"/>
                <a:gd name="connsiteX1" fmla="*/ 5277 w 57767"/>
                <a:gd name="connsiteY1" fmla="*/ -115 h 10737"/>
                <a:gd name="connsiteX2" fmla="*/ -91 w 57767"/>
                <a:gd name="connsiteY2" fmla="*/ 5253 h 10737"/>
                <a:gd name="connsiteX3" fmla="*/ 5277 w 57767"/>
                <a:gd name="connsiteY3" fmla="*/ 10622 h 10737"/>
                <a:gd name="connsiteX4" fmla="*/ 52307 w 57767"/>
                <a:gd name="connsiteY4" fmla="*/ 10622 h 10737"/>
                <a:gd name="connsiteX5" fmla="*/ 57676 w 57767"/>
                <a:gd name="connsiteY5" fmla="*/ 5253 h 10737"/>
                <a:gd name="connsiteX6" fmla="*/ 52307 w 57767"/>
                <a:gd name="connsiteY6" fmla="*/ -115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767" h="10737">
                  <a:moveTo>
                    <a:pt x="52307" y="-115"/>
                  </a:move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07" y="10622"/>
                  </a:lnTo>
                  <a:cubicBezTo>
                    <a:pt x="55271" y="10622"/>
                    <a:pt x="57676" y="8217"/>
                    <a:pt x="57676" y="5253"/>
                  </a:cubicBezTo>
                  <a:cubicBezTo>
                    <a:pt x="57676" y="2290"/>
                    <a:pt x="55271" y="-115"/>
                    <a:pt x="52307" y="-115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295E1FC-6AF3-E8C4-AB0C-E470429E3F16}"/>
                </a:ext>
              </a:extLst>
            </p:cNvPr>
            <p:cNvSpPr/>
            <p:nvPr/>
          </p:nvSpPr>
          <p:spPr>
            <a:xfrm>
              <a:off x="8059734" y="3855392"/>
              <a:ext cx="57838" cy="10737"/>
            </a:xfrm>
            <a:custGeom>
              <a:avLst/>
              <a:gdLst>
                <a:gd name="connsiteX0" fmla="*/ 57748 w 57838"/>
                <a:gd name="connsiteY0" fmla="*/ 5253 h 10737"/>
                <a:gd name="connsiteX1" fmla="*/ 52379 w 57838"/>
                <a:gd name="connsiteY1" fmla="*/ -115 h 10737"/>
                <a:gd name="connsiteX2" fmla="*/ 5277 w 57838"/>
                <a:gd name="connsiteY2" fmla="*/ -115 h 10737"/>
                <a:gd name="connsiteX3" fmla="*/ -91 w 57838"/>
                <a:gd name="connsiteY3" fmla="*/ 5253 h 10737"/>
                <a:gd name="connsiteX4" fmla="*/ 5277 w 57838"/>
                <a:gd name="connsiteY4" fmla="*/ 10622 h 10737"/>
                <a:gd name="connsiteX5" fmla="*/ 52379 w 57838"/>
                <a:gd name="connsiteY5" fmla="*/ 10622 h 10737"/>
                <a:gd name="connsiteX6" fmla="*/ 57748 w 57838"/>
                <a:gd name="connsiteY6" fmla="*/ 5253 h 1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838" h="10737">
                  <a:moveTo>
                    <a:pt x="57748" y="5253"/>
                  </a:moveTo>
                  <a:cubicBezTo>
                    <a:pt x="57712" y="2304"/>
                    <a:pt x="55328" y="-80"/>
                    <a:pt x="52379" y="-115"/>
                  </a:cubicBezTo>
                  <a:lnTo>
                    <a:pt x="5277" y="-115"/>
                  </a:lnTo>
                  <a:cubicBezTo>
                    <a:pt x="2314" y="-115"/>
                    <a:pt x="-91" y="2290"/>
                    <a:pt x="-91" y="5253"/>
                  </a:cubicBezTo>
                  <a:cubicBezTo>
                    <a:pt x="-91" y="8217"/>
                    <a:pt x="2314" y="10622"/>
                    <a:pt x="5277" y="10622"/>
                  </a:cubicBezTo>
                  <a:lnTo>
                    <a:pt x="52379" y="10622"/>
                  </a:lnTo>
                  <a:cubicBezTo>
                    <a:pt x="55342" y="10622"/>
                    <a:pt x="57748" y="8217"/>
                    <a:pt x="57748" y="5253"/>
                  </a:cubicBezTo>
                  <a:close/>
                </a:path>
              </a:pathLst>
            </a:custGeom>
            <a:grpFill/>
            <a:ln w="71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ACD9A83-F2A7-B608-CB6E-F0FEEC5F212E}"/>
              </a:ext>
            </a:extLst>
          </p:cNvPr>
          <p:cNvGrpSpPr/>
          <p:nvPr/>
        </p:nvGrpSpPr>
        <p:grpSpPr>
          <a:xfrm>
            <a:off x="-4172212" y="0"/>
            <a:ext cx="5573620" cy="13716000"/>
            <a:chOff x="487553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D5FEBA9-85EF-CD8E-84F0-6325093C2B6E}"/>
                </a:ext>
              </a:extLst>
            </p:cNvPr>
            <p:cNvSpPr/>
            <p:nvPr/>
          </p:nvSpPr>
          <p:spPr>
            <a:xfrm>
              <a:off x="4875530" y="0"/>
              <a:ext cx="4875530" cy="13716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Isosceles Triangle 45">
              <a:extLst>
                <a:ext uri="{FF2B5EF4-FFF2-40B4-BE49-F238E27FC236}">
                  <a16:creationId xmlns:a16="http://schemas.microsoft.com/office/drawing/2014/main" id="{794D2768-4ACD-E5B4-30AE-99AD3E23F695}"/>
                </a:ext>
              </a:extLst>
            </p:cNvPr>
            <p:cNvSpPr/>
            <p:nvPr/>
          </p:nvSpPr>
          <p:spPr>
            <a:xfrm rot="5400000">
              <a:off x="9163293" y="10838193"/>
              <a:ext cx="1873623" cy="6980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66166564-EB36-9DFB-994C-D89E686EB283}"/>
              </a:ext>
            </a:extLst>
          </p:cNvPr>
          <p:cNvSpPr txBox="1"/>
          <p:nvPr/>
        </p:nvSpPr>
        <p:spPr>
          <a:xfrm>
            <a:off x="-2614654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2</a:t>
            </a:r>
          </a:p>
        </p:txBody>
      </p:sp>
      <p:sp>
        <p:nvSpPr>
          <p:cNvPr id="48" name="!!Main_Title">
            <a:extLst>
              <a:ext uri="{FF2B5EF4-FFF2-40B4-BE49-F238E27FC236}">
                <a16:creationId xmlns:a16="http://schemas.microsoft.com/office/drawing/2014/main" id="{7C1008D4-A79F-B589-0DE3-AABE09D44C8C}"/>
              </a:ext>
            </a:extLst>
          </p:cNvPr>
          <p:cNvSpPr txBox="1"/>
          <p:nvPr/>
        </p:nvSpPr>
        <p:spPr>
          <a:xfrm>
            <a:off x="-4172212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DEFINE</a:t>
            </a:r>
          </a:p>
        </p:txBody>
      </p:sp>
      <p:sp>
        <p:nvSpPr>
          <p:cNvPr id="49" name="!!BodyText1">
            <a:extLst>
              <a:ext uri="{FF2B5EF4-FFF2-40B4-BE49-F238E27FC236}">
                <a16:creationId xmlns:a16="http://schemas.microsoft.com/office/drawing/2014/main" id="{806CAD9F-F424-26C8-4D2E-BE768F6BADFB}"/>
              </a:ext>
            </a:extLst>
          </p:cNvPr>
          <p:cNvSpPr txBox="1"/>
          <p:nvPr/>
        </p:nvSpPr>
        <p:spPr>
          <a:xfrm>
            <a:off x="-3601982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Tổng hợp thông tin, phân tích và xác định rõ ràng thách thức mà người dùng đang gặp phải.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50" name="!!Main_Title">
            <a:extLst>
              <a:ext uri="{FF2B5EF4-FFF2-40B4-BE49-F238E27FC236}">
                <a16:creationId xmlns:a16="http://schemas.microsoft.com/office/drawing/2014/main" id="{D1FD7ED3-2099-E3A2-E102-2AAF5888717E}"/>
              </a:ext>
            </a:extLst>
          </p:cNvPr>
          <p:cNvSpPr txBox="1"/>
          <p:nvPr/>
        </p:nvSpPr>
        <p:spPr>
          <a:xfrm>
            <a:off x="-4172212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Xác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định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Vấn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đề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Cốt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lõi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7DEFAB7-B81D-1388-1357-4D317EF9B445}"/>
              </a:ext>
            </a:extLst>
          </p:cNvPr>
          <p:cNvGrpSpPr>
            <a:grpSpLocks noChangeAspect="1"/>
          </p:cNvGrpSpPr>
          <p:nvPr/>
        </p:nvGrpSpPr>
        <p:grpSpPr>
          <a:xfrm>
            <a:off x="-2326119" y="1261186"/>
            <a:ext cx="1267102" cy="1247744"/>
            <a:chOff x="1834446" y="4808380"/>
            <a:chExt cx="554926" cy="546449"/>
          </a:xfrm>
          <a:solidFill>
            <a:schemeClr val="bg2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1B9B54C-7CB4-A7C5-2D25-F33609D7D94C}"/>
                </a:ext>
              </a:extLst>
            </p:cNvPr>
            <p:cNvSpPr/>
            <p:nvPr/>
          </p:nvSpPr>
          <p:spPr>
            <a:xfrm>
              <a:off x="2084161" y="4937158"/>
              <a:ext cx="305211" cy="417671"/>
            </a:xfrm>
            <a:custGeom>
              <a:avLst/>
              <a:gdLst>
                <a:gd name="connsiteX0" fmla="*/ 276954 w 305211"/>
                <a:gd name="connsiteY0" fmla="*/ 115119 h 417671"/>
                <a:gd name="connsiteX1" fmla="*/ 274097 w 305211"/>
                <a:gd name="connsiteY1" fmla="*/ 115119 h 417671"/>
                <a:gd name="connsiteX2" fmla="*/ 259905 w 305211"/>
                <a:gd name="connsiteY2" fmla="*/ 118739 h 417671"/>
                <a:gd name="connsiteX3" fmla="*/ 259905 w 305211"/>
                <a:gd name="connsiteY3" fmla="*/ 110643 h 417671"/>
                <a:gd name="connsiteX4" fmla="*/ 231330 w 305211"/>
                <a:gd name="connsiteY4" fmla="*/ 83782 h 417671"/>
                <a:gd name="connsiteX5" fmla="*/ 228472 w 305211"/>
                <a:gd name="connsiteY5" fmla="*/ 83782 h 417671"/>
                <a:gd name="connsiteX6" fmla="*/ 214185 w 305211"/>
                <a:gd name="connsiteY6" fmla="*/ 87401 h 417671"/>
                <a:gd name="connsiteX7" fmla="*/ 214185 w 305211"/>
                <a:gd name="connsiteY7" fmla="*/ 86830 h 417671"/>
                <a:gd name="connsiteX8" fmla="*/ 179895 w 305211"/>
                <a:gd name="connsiteY8" fmla="*/ 54731 h 417671"/>
                <a:gd name="connsiteX9" fmla="*/ 159892 w 305211"/>
                <a:gd name="connsiteY9" fmla="*/ 60826 h 417671"/>
                <a:gd name="connsiteX10" fmla="*/ 159892 w 305211"/>
                <a:gd name="connsiteY10" fmla="*/ 46634 h 417671"/>
                <a:gd name="connsiteX11" fmla="*/ 134175 w 305211"/>
                <a:gd name="connsiteY11" fmla="*/ 14821 h 417671"/>
                <a:gd name="connsiteX12" fmla="*/ 134175 w 305211"/>
                <a:gd name="connsiteY12" fmla="*/ -133 h 417671"/>
                <a:gd name="connsiteX13" fmla="*/ 27780 w 305211"/>
                <a:gd name="connsiteY13" fmla="*/ -133 h 417671"/>
                <a:gd name="connsiteX14" fmla="*/ 27780 w 305211"/>
                <a:gd name="connsiteY14" fmla="*/ 106165 h 417671"/>
                <a:gd name="connsiteX15" fmla="*/ 88836 w 305211"/>
                <a:gd name="connsiteY15" fmla="*/ 106165 h 417671"/>
                <a:gd name="connsiteX16" fmla="*/ 88836 w 305211"/>
                <a:gd name="connsiteY16" fmla="*/ 209035 h 417671"/>
                <a:gd name="connsiteX17" fmla="*/ 64071 w 305211"/>
                <a:gd name="connsiteY17" fmla="*/ 177603 h 417671"/>
                <a:gd name="connsiteX18" fmla="*/ 14826 w 305211"/>
                <a:gd name="connsiteY18" fmla="*/ 170269 h 417671"/>
                <a:gd name="connsiteX19" fmla="*/ 348 w 305211"/>
                <a:gd name="connsiteY19" fmla="*/ 192462 h 417671"/>
                <a:gd name="connsiteX20" fmla="*/ 6444 w 305211"/>
                <a:gd name="connsiteY20" fmla="*/ 216560 h 417671"/>
                <a:gd name="connsiteX21" fmla="*/ 94074 w 305211"/>
                <a:gd name="connsiteY21" fmla="*/ 352006 h 417671"/>
                <a:gd name="connsiteX22" fmla="*/ 105123 w 305211"/>
                <a:gd name="connsiteY22" fmla="*/ 381343 h 417671"/>
                <a:gd name="connsiteX23" fmla="*/ 105123 w 305211"/>
                <a:gd name="connsiteY23" fmla="*/ 417538 h 417671"/>
                <a:gd name="connsiteX24" fmla="*/ 119411 w 305211"/>
                <a:gd name="connsiteY24" fmla="*/ 417538 h 417671"/>
                <a:gd name="connsiteX25" fmla="*/ 119411 w 305211"/>
                <a:gd name="connsiteY25" fmla="*/ 381343 h 417671"/>
                <a:gd name="connsiteX26" fmla="*/ 105600 w 305211"/>
                <a:gd name="connsiteY26" fmla="*/ 343243 h 417671"/>
                <a:gd name="connsiteX27" fmla="*/ 18065 w 305211"/>
                <a:gd name="connsiteY27" fmla="*/ 207892 h 417671"/>
                <a:gd name="connsiteX28" fmla="*/ 14445 w 305211"/>
                <a:gd name="connsiteY28" fmla="*/ 194272 h 417671"/>
                <a:gd name="connsiteX29" fmla="*/ 22732 w 305211"/>
                <a:gd name="connsiteY29" fmla="*/ 181699 h 417671"/>
                <a:gd name="connsiteX30" fmla="*/ 52831 w 305211"/>
                <a:gd name="connsiteY30" fmla="*/ 185985 h 417671"/>
                <a:gd name="connsiteX31" fmla="*/ 90931 w 305211"/>
                <a:gd name="connsiteY31" fmla="*/ 234848 h 417671"/>
                <a:gd name="connsiteX32" fmla="*/ 102171 w 305211"/>
                <a:gd name="connsiteY32" fmla="*/ 225990 h 417671"/>
                <a:gd name="connsiteX33" fmla="*/ 101313 w 305211"/>
                <a:gd name="connsiteY33" fmla="*/ 225037 h 417671"/>
                <a:gd name="connsiteX34" fmla="*/ 102742 w 305211"/>
                <a:gd name="connsiteY34" fmla="*/ 225037 h 417671"/>
                <a:gd name="connsiteX35" fmla="*/ 102742 w 305211"/>
                <a:gd name="connsiteY35" fmla="*/ 46634 h 417671"/>
                <a:gd name="connsiteX36" fmla="*/ 125993 w 305211"/>
                <a:gd name="connsiteY36" fmla="*/ 27403 h 417671"/>
                <a:gd name="connsiteX37" fmla="*/ 145224 w 305211"/>
                <a:gd name="connsiteY37" fmla="*/ 46634 h 417671"/>
                <a:gd name="connsiteX38" fmla="*/ 145224 w 305211"/>
                <a:gd name="connsiteY38" fmla="*/ 193605 h 417671"/>
                <a:gd name="connsiteX39" fmla="*/ 159511 w 305211"/>
                <a:gd name="connsiteY39" fmla="*/ 193605 h 417671"/>
                <a:gd name="connsiteX40" fmla="*/ 159511 w 305211"/>
                <a:gd name="connsiteY40" fmla="*/ 86830 h 417671"/>
                <a:gd name="connsiteX41" fmla="*/ 181466 w 305211"/>
                <a:gd name="connsiteY41" fmla="*/ 68780 h 417671"/>
                <a:gd name="connsiteX42" fmla="*/ 199516 w 305211"/>
                <a:gd name="connsiteY42" fmla="*/ 86830 h 417671"/>
                <a:gd name="connsiteX43" fmla="*/ 199516 w 305211"/>
                <a:gd name="connsiteY43" fmla="*/ 100355 h 417671"/>
                <a:gd name="connsiteX44" fmla="*/ 199516 w 305211"/>
                <a:gd name="connsiteY44" fmla="*/ 100355 h 417671"/>
                <a:gd name="connsiteX45" fmla="*/ 199516 w 305211"/>
                <a:gd name="connsiteY45" fmla="*/ 190271 h 417671"/>
                <a:gd name="connsiteX46" fmla="*/ 213804 w 305211"/>
                <a:gd name="connsiteY46" fmla="*/ 190271 h 417671"/>
                <a:gd name="connsiteX47" fmla="*/ 213804 w 305211"/>
                <a:gd name="connsiteY47" fmla="*/ 110643 h 417671"/>
                <a:gd name="connsiteX48" fmla="*/ 213804 w 305211"/>
                <a:gd name="connsiteY48" fmla="*/ 110643 h 417671"/>
                <a:gd name="connsiteX49" fmla="*/ 228091 w 305211"/>
                <a:gd name="connsiteY49" fmla="*/ 98069 h 417671"/>
                <a:gd name="connsiteX50" fmla="*/ 230949 w 305211"/>
                <a:gd name="connsiteY50" fmla="*/ 98069 h 417671"/>
                <a:gd name="connsiteX51" fmla="*/ 245236 w 305211"/>
                <a:gd name="connsiteY51" fmla="*/ 110643 h 417671"/>
                <a:gd name="connsiteX52" fmla="*/ 245236 w 305211"/>
                <a:gd name="connsiteY52" fmla="*/ 141980 h 417671"/>
                <a:gd name="connsiteX53" fmla="*/ 245236 w 305211"/>
                <a:gd name="connsiteY53" fmla="*/ 141980 h 417671"/>
                <a:gd name="connsiteX54" fmla="*/ 245236 w 305211"/>
                <a:gd name="connsiteY54" fmla="*/ 193605 h 417671"/>
                <a:gd name="connsiteX55" fmla="*/ 259524 w 305211"/>
                <a:gd name="connsiteY55" fmla="*/ 193605 h 417671"/>
                <a:gd name="connsiteX56" fmla="*/ 259524 w 305211"/>
                <a:gd name="connsiteY56" fmla="*/ 141694 h 417671"/>
                <a:gd name="connsiteX57" fmla="*/ 273716 w 305211"/>
                <a:gd name="connsiteY57" fmla="*/ 129406 h 417671"/>
                <a:gd name="connsiteX58" fmla="*/ 276573 w 305211"/>
                <a:gd name="connsiteY58" fmla="*/ 129406 h 417671"/>
                <a:gd name="connsiteX59" fmla="*/ 290861 w 305211"/>
                <a:gd name="connsiteY59" fmla="*/ 141980 h 417671"/>
                <a:gd name="connsiteX60" fmla="*/ 290861 w 305211"/>
                <a:gd name="connsiteY60" fmla="*/ 417538 h 417671"/>
                <a:gd name="connsiteX61" fmla="*/ 305148 w 305211"/>
                <a:gd name="connsiteY61" fmla="*/ 417538 h 417671"/>
                <a:gd name="connsiteX62" fmla="*/ 305148 w 305211"/>
                <a:gd name="connsiteY62" fmla="*/ 141980 h 417671"/>
                <a:gd name="connsiteX63" fmla="*/ 276954 w 305211"/>
                <a:gd name="connsiteY63" fmla="*/ 115119 h 417671"/>
                <a:gd name="connsiteX64" fmla="*/ 88836 w 305211"/>
                <a:gd name="connsiteY64" fmla="*/ 46634 h 417671"/>
                <a:gd name="connsiteX65" fmla="*/ 88836 w 305211"/>
                <a:gd name="connsiteY65" fmla="*/ 91878 h 417671"/>
                <a:gd name="connsiteX66" fmla="*/ 42068 w 305211"/>
                <a:gd name="connsiteY66" fmla="*/ 91878 h 417671"/>
                <a:gd name="connsiteX67" fmla="*/ 42068 w 305211"/>
                <a:gd name="connsiteY67" fmla="*/ 13964 h 417671"/>
                <a:gd name="connsiteX68" fmla="*/ 117030 w 305211"/>
                <a:gd name="connsiteY68" fmla="*/ 13964 h 417671"/>
                <a:gd name="connsiteX69" fmla="*/ 88836 w 305211"/>
                <a:gd name="connsiteY69" fmla="*/ 46634 h 4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305211" h="417671">
                  <a:moveTo>
                    <a:pt x="276954" y="115119"/>
                  </a:moveTo>
                  <a:lnTo>
                    <a:pt x="274097" y="115119"/>
                  </a:lnTo>
                  <a:cubicBezTo>
                    <a:pt x="269134" y="115119"/>
                    <a:pt x="264258" y="116367"/>
                    <a:pt x="259905" y="118739"/>
                  </a:cubicBezTo>
                  <a:lnTo>
                    <a:pt x="259905" y="110643"/>
                  </a:lnTo>
                  <a:cubicBezTo>
                    <a:pt x="259390" y="95355"/>
                    <a:pt x="246617" y="83353"/>
                    <a:pt x="231330" y="83782"/>
                  </a:cubicBezTo>
                  <a:lnTo>
                    <a:pt x="228472" y="83782"/>
                  </a:lnTo>
                  <a:cubicBezTo>
                    <a:pt x="223481" y="83772"/>
                    <a:pt x="218566" y="85010"/>
                    <a:pt x="214185" y="87401"/>
                  </a:cubicBezTo>
                  <a:lnTo>
                    <a:pt x="214185" y="86830"/>
                  </a:lnTo>
                  <a:cubicBezTo>
                    <a:pt x="213508" y="68532"/>
                    <a:pt x="198202" y="54197"/>
                    <a:pt x="179895" y="54731"/>
                  </a:cubicBezTo>
                  <a:cubicBezTo>
                    <a:pt x="172770" y="54702"/>
                    <a:pt x="165798" y="56826"/>
                    <a:pt x="159892" y="60826"/>
                  </a:cubicBezTo>
                  <a:lnTo>
                    <a:pt x="159892" y="46634"/>
                  </a:lnTo>
                  <a:cubicBezTo>
                    <a:pt x="159502" y="31432"/>
                    <a:pt x="148957" y="18393"/>
                    <a:pt x="134175" y="14821"/>
                  </a:cubicBezTo>
                  <a:lnTo>
                    <a:pt x="134175" y="-133"/>
                  </a:lnTo>
                  <a:lnTo>
                    <a:pt x="27780" y="-133"/>
                  </a:lnTo>
                  <a:lnTo>
                    <a:pt x="27780" y="106165"/>
                  </a:lnTo>
                  <a:lnTo>
                    <a:pt x="88836" y="106165"/>
                  </a:lnTo>
                  <a:lnTo>
                    <a:pt x="88836" y="209035"/>
                  </a:lnTo>
                  <a:lnTo>
                    <a:pt x="64071" y="177603"/>
                  </a:lnTo>
                  <a:cubicBezTo>
                    <a:pt x="51945" y="162935"/>
                    <a:pt x="30705" y="159772"/>
                    <a:pt x="14826" y="170269"/>
                  </a:cubicBezTo>
                  <a:cubicBezTo>
                    <a:pt x="7073" y="175279"/>
                    <a:pt x="1815" y="183347"/>
                    <a:pt x="348" y="192462"/>
                  </a:cubicBezTo>
                  <a:cubicBezTo>
                    <a:pt x="-1052" y="200996"/>
                    <a:pt x="1158" y="209721"/>
                    <a:pt x="6444" y="216560"/>
                  </a:cubicBezTo>
                  <a:lnTo>
                    <a:pt x="94074" y="352006"/>
                  </a:lnTo>
                  <a:cubicBezTo>
                    <a:pt x="100628" y="360455"/>
                    <a:pt x="104476" y="370675"/>
                    <a:pt x="105123" y="381343"/>
                  </a:cubicBezTo>
                  <a:lnTo>
                    <a:pt x="105123" y="417538"/>
                  </a:lnTo>
                  <a:lnTo>
                    <a:pt x="119411" y="417538"/>
                  </a:lnTo>
                  <a:lnTo>
                    <a:pt x="119411" y="381343"/>
                  </a:lnTo>
                  <a:cubicBezTo>
                    <a:pt x="118944" y="367503"/>
                    <a:pt x="114106" y="354168"/>
                    <a:pt x="105600" y="343243"/>
                  </a:cubicBezTo>
                  <a:lnTo>
                    <a:pt x="18065" y="207892"/>
                  </a:lnTo>
                  <a:cubicBezTo>
                    <a:pt x="15026" y="204044"/>
                    <a:pt x="13712" y="199120"/>
                    <a:pt x="14445" y="194272"/>
                  </a:cubicBezTo>
                  <a:cubicBezTo>
                    <a:pt x="15360" y="189119"/>
                    <a:pt x="18360" y="184575"/>
                    <a:pt x="22732" y="181699"/>
                  </a:cubicBezTo>
                  <a:cubicBezTo>
                    <a:pt x="32438" y="175460"/>
                    <a:pt x="45249" y="177279"/>
                    <a:pt x="52831" y="185985"/>
                  </a:cubicBezTo>
                  <a:lnTo>
                    <a:pt x="90931" y="234848"/>
                  </a:lnTo>
                  <a:lnTo>
                    <a:pt x="102171" y="225990"/>
                  </a:lnTo>
                  <a:lnTo>
                    <a:pt x="101313" y="225037"/>
                  </a:lnTo>
                  <a:lnTo>
                    <a:pt x="102742" y="225037"/>
                  </a:lnTo>
                  <a:lnTo>
                    <a:pt x="102742" y="46634"/>
                  </a:lnTo>
                  <a:cubicBezTo>
                    <a:pt x="103857" y="34899"/>
                    <a:pt x="114267" y="26298"/>
                    <a:pt x="125993" y="27403"/>
                  </a:cubicBezTo>
                  <a:cubicBezTo>
                    <a:pt x="136184" y="28375"/>
                    <a:pt x="144262" y="36442"/>
                    <a:pt x="145224" y="46634"/>
                  </a:cubicBezTo>
                  <a:lnTo>
                    <a:pt x="145224" y="193605"/>
                  </a:lnTo>
                  <a:lnTo>
                    <a:pt x="159511" y="193605"/>
                  </a:lnTo>
                  <a:lnTo>
                    <a:pt x="159511" y="86830"/>
                  </a:lnTo>
                  <a:cubicBezTo>
                    <a:pt x="160587" y="75781"/>
                    <a:pt x="170417" y="67704"/>
                    <a:pt x="181466" y="68780"/>
                  </a:cubicBezTo>
                  <a:cubicBezTo>
                    <a:pt x="191020" y="69714"/>
                    <a:pt x="198583" y="77276"/>
                    <a:pt x="199516" y="86830"/>
                  </a:cubicBezTo>
                  <a:lnTo>
                    <a:pt x="199516" y="100355"/>
                  </a:lnTo>
                  <a:lnTo>
                    <a:pt x="199516" y="100355"/>
                  </a:lnTo>
                  <a:lnTo>
                    <a:pt x="199516" y="190271"/>
                  </a:lnTo>
                  <a:lnTo>
                    <a:pt x="213804" y="190271"/>
                  </a:lnTo>
                  <a:lnTo>
                    <a:pt x="213804" y="110643"/>
                  </a:lnTo>
                  <a:lnTo>
                    <a:pt x="213804" y="110643"/>
                  </a:lnTo>
                  <a:cubicBezTo>
                    <a:pt x="214308" y="103241"/>
                    <a:pt x="220690" y="97631"/>
                    <a:pt x="228091" y="98069"/>
                  </a:cubicBezTo>
                  <a:lnTo>
                    <a:pt x="230949" y="98069"/>
                  </a:lnTo>
                  <a:cubicBezTo>
                    <a:pt x="238350" y="97631"/>
                    <a:pt x="244731" y="103241"/>
                    <a:pt x="245236" y="110643"/>
                  </a:cubicBezTo>
                  <a:lnTo>
                    <a:pt x="245236" y="141980"/>
                  </a:lnTo>
                  <a:lnTo>
                    <a:pt x="245236" y="141980"/>
                  </a:lnTo>
                  <a:lnTo>
                    <a:pt x="245236" y="193605"/>
                  </a:lnTo>
                  <a:lnTo>
                    <a:pt x="259524" y="193605"/>
                  </a:lnTo>
                  <a:lnTo>
                    <a:pt x="259524" y="141694"/>
                  </a:lnTo>
                  <a:cubicBezTo>
                    <a:pt x="260181" y="134445"/>
                    <a:pt x="266448" y="129016"/>
                    <a:pt x="273716" y="129406"/>
                  </a:cubicBezTo>
                  <a:lnTo>
                    <a:pt x="276573" y="129406"/>
                  </a:lnTo>
                  <a:cubicBezTo>
                    <a:pt x="283974" y="128968"/>
                    <a:pt x="290347" y="134579"/>
                    <a:pt x="290861" y="141980"/>
                  </a:cubicBezTo>
                  <a:lnTo>
                    <a:pt x="290861" y="417538"/>
                  </a:lnTo>
                  <a:lnTo>
                    <a:pt x="305148" y="417538"/>
                  </a:lnTo>
                  <a:lnTo>
                    <a:pt x="305148" y="141980"/>
                  </a:lnTo>
                  <a:cubicBezTo>
                    <a:pt x="304682" y="126825"/>
                    <a:pt x="292118" y="114852"/>
                    <a:pt x="276954" y="115119"/>
                  </a:cubicBezTo>
                  <a:close/>
                  <a:moveTo>
                    <a:pt x="88836" y="46634"/>
                  </a:moveTo>
                  <a:lnTo>
                    <a:pt x="88836" y="91878"/>
                  </a:lnTo>
                  <a:lnTo>
                    <a:pt x="42068" y="91878"/>
                  </a:lnTo>
                  <a:lnTo>
                    <a:pt x="42068" y="13964"/>
                  </a:lnTo>
                  <a:lnTo>
                    <a:pt x="117030" y="13964"/>
                  </a:lnTo>
                  <a:cubicBezTo>
                    <a:pt x="100999" y="16659"/>
                    <a:pt x="89160" y="30385"/>
                    <a:pt x="88836" y="466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E6E7AA7-D89F-F021-8B57-BA813D22A19B}"/>
                </a:ext>
              </a:extLst>
            </p:cNvPr>
            <p:cNvSpPr/>
            <p:nvPr/>
          </p:nvSpPr>
          <p:spPr>
            <a:xfrm>
              <a:off x="1834446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1 w 106394"/>
                <a:gd name="connsiteY1" fmla="*/ 106261 h 106394"/>
                <a:gd name="connsiteX2" fmla="*/ 106331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1" y="106261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97D3CF7A-51C3-9B1E-741D-62CBBB20F987}"/>
                </a:ext>
              </a:extLst>
            </p:cNvPr>
            <p:cNvSpPr/>
            <p:nvPr/>
          </p:nvSpPr>
          <p:spPr>
            <a:xfrm>
              <a:off x="1973225" y="4808380"/>
              <a:ext cx="106394" cy="106394"/>
            </a:xfrm>
            <a:custGeom>
              <a:avLst/>
              <a:gdLst>
                <a:gd name="connsiteX0" fmla="*/ -63 w 106394"/>
                <a:gd name="connsiteY0" fmla="*/ 106261 h 106394"/>
                <a:gd name="connsiteX1" fmla="*/ 106332 w 106394"/>
                <a:gd name="connsiteY1" fmla="*/ 106261 h 106394"/>
                <a:gd name="connsiteX2" fmla="*/ 106332 w 106394"/>
                <a:gd name="connsiteY2" fmla="*/ -133 h 106394"/>
                <a:gd name="connsiteX3" fmla="*/ -63 w 106394"/>
                <a:gd name="connsiteY3" fmla="*/ -133 h 106394"/>
                <a:gd name="connsiteX4" fmla="*/ 14225 w 106394"/>
                <a:gd name="connsiteY4" fmla="*/ 14154 h 106394"/>
                <a:gd name="connsiteX5" fmla="*/ 92044 w 106394"/>
                <a:gd name="connsiteY5" fmla="*/ 14154 h 106394"/>
                <a:gd name="connsiteX6" fmla="*/ 92044 w 106394"/>
                <a:gd name="connsiteY6" fmla="*/ 91973 h 106394"/>
                <a:gd name="connsiteX7" fmla="*/ 14225 w 106394"/>
                <a:gd name="connsiteY7" fmla="*/ 91973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-63" y="106261"/>
                  </a:moveTo>
                  <a:lnTo>
                    <a:pt x="106332" y="106261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973"/>
                  </a:lnTo>
                  <a:lnTo>
                    <a:pt x="14225" y="9197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7C0465F5-C452-D729-D8A5-1ADA9C364A5A}"/>
                </a:ext>
              </a:extLst>
            </p:cNvPr>
            <p:cNvSpPr/>
            <p:nvPr/>
          </p:nvSpPr>
          <p:spPr>
            <a:xfrm>
              <a:off x="2112004" y="4808380"/>
              <a:ext cx="106394" cy="106394"/>
            </a:xfrm>
            <a:custGeom>
              <a:avLst/>
              <a:gdLst>
                <a:gd name="connsiteX0" fmla="*/ 106331 w 106394"/>
                <a:gd name="connsiteY0" fmla="*/ -133 h 106394"/>
                <a:gd name="connsiteX1" fmla="*/ -63 w 106394"/>
                <a:gd name="connsiteY1" fmla="*/ -133 h 106394"/>
                <a:gd name="connsiteX2" fmla="*/ -63 w 106394"/>
                <a:gd name="connsiteY2" fmla="*/ 106261 h 106394"/>
                <a:gd name="connsiteX3" fmla="*/ 106331 w 106394"/>
                <a:gd name="connsiteY3" fmla="*/ 106261 h 106394"/>
                <a:gd name="connsiteX4" fmla="*/ 92044 w 106394"/>
                <a:gd name="connsiteY4" fmla="*/ 91973 h 106394"/>
                <a:gd name="connsiteX5" fmla="*/ 14225 w 106394"/>
                <a:gd name="connsiteY5" fmla="*/ 91973 h 106394"/>
                <a:gd name="connsiteX6" fmla="*/ 14225 w 106394"/>
                <a:gd name="connsiteY6" fmla="*/ 14154 h 106394"/>
                <a:gd name="connsiteX7" fmla="*/ 92044 w 106394"/>
                <a:gd name="connsiteY7" fmla="*/ 14154 h 106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394">
                  <a:moveTo>
                    <a:pt x="106331" y="-133"/>
                  </a:moveTo>
                  <a:lnTo>
                    <a:pt x="-63" y="-133"/>
                  </a:lnTo>
                  <a:lnTo>
                    <a:pt x="-63" y="106261"/>
                  </a:lnTo>
                  <a:lnTo>
                    <a:pt x="106331" y="106261"/>
                  </a:lnTo>
                  <a:close/>
                  <a:moveTo>
                    <a:pt x="92044" y="91973"/>
                  </a:moveTo>
                  <a:lnTo>
                    <a:pt x="14225" y="91973"/>
                  </a:lnTo>
                  <a:lnTo>
                    <a:pt x="14225" y="14154"/>
                  </a:lnTo>
                  <a:lnTo>
                    <a:pt x="92044" y="141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478C87F-2F02-CE5B-0263-E267802EEFF2}"/>
                </a:ext>
              </a:extLst>
            </p:cNvPr>
            <p:cNvSpPr/>
            <p:nvPr/>
          </p:nvSpPr>
          <p:spPr>
            <a:xfrm>
              <a:off x="1834446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1 w 106394"/>
                <a:gd name="connsiteY1" fmla="*/ 106165 h 106298"/>
                <a:gd name="connsiteX2" fmla="*/ 106331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1" y="106165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61AB3E50-CDE2-14C9-9C2E-F095C44A5AF3}"/>
                </a:ext>
              </a:extLst>
            </p:cNvPr>
            <p:cNvSpPr/>
            <p:nvPr/>
          </p:nvSpPr>
          <p:spPr>
            <a:xfrm>
              <a:off x="1973225" y="4937158"/>
              <a:ext cx="106394" cy="106298"/>
            </a:xfrm>
            <a:custGeom>
              <a:avLst/>
              <a:gdLst>
                <a:gd name="connsiteX0" fmla="*/ -63 w 106394"/>
                <a:gd name="connsiteY0" fmla="*/ 106165 h 106298"/>
                <a:gd name="connsiteX1" fmla="*/ 106332 w 106394"/>
                <a:gd name="connsiteY1" fmla="*/ 106165 h 106298"/>
                <a:gd name="connsiteX2" fmla="*/ 106332 w 106394"/>
                <a:gd name="connsiteY2" fmla="*/ -133 h 106298"/>
                <a:gd name="connsiteX3" fmla="*/ -63 w 106394"/>
                <a:gd name="connsiteY3" fmla="*/ -133 h 106298"/>
                <a:gd name="connsiteX4" fmla="*/ 14225 w 106394"/>
                <a:gd name="connsiteY4" fmla="*/ 14154 h 106298"/>
                <a:gd name="connsiteX5" fmla="*/ 92044 w 106394"/>
                <a:gd name="connsiteY5" fmla="*/ 14154 h 106298"/>
                <a:gd name="connsiteX6" fmla="*/ 92044 w 106394"/>
                <a:gd name="connsiteY6" fmla="*/ 91878 h 106298"/>
                <a:gd name="connsiteX7" fmla="*/ 14225 w 106394"/>
                <a:gd name="connsiteY7" fmla="*/ 91878 h 10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298">
                  <a:moveTo>
                    <a:pt x="-63" y="106165"/>
                  </a:moveTo>
                  <a:lnTo>
                    <a:pt x="106332" y="106165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154"/>
                  </a:moveTo>
                  <a:lnTo>
                    <a:pt x="92044" y="14154"/>
                  </a:lnTo>
                  <a:lnTo>
                    <a:pt x="92044" y="91878"/>
                  </a:lnTo>
                  <a:lnTo>
                    <a:pt x="14225" y="918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28B5C688-A788-8BB0-DB24-05AE3351CB7D}"/>
                </a:ext>
              </a:extLst>
            </p:cNvPr>
            <p:cNvSpPr/>
            <p:nvPr/>
          </p:nvSpPr>
          <p:spPr>
            <a:xfrm>
              <a:off x="1834446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1 w 106394"/>
                <a:gd name="connsiteY1" fmla="*/ 106547 h 106680"/>
                <a:gd name="connsiteX2" fmla="*/ 106331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1" y="106547"/>
                  </a:lnTo>
                  <a:lnTo>
                    <a:pt x="106331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F1D49B1-F317-44C7-1CA7-98A9D4D832C5}"/>
                </a:ext>
              </a:extLst>
            </p:cNvPr>
            <p:cNvSpPr/>
            <p:nvPr/>
          </p:nvSpPr>
          <p:spPr>
            <a:xfrm>
              <a:off x="1973225" y="5065555"/>
              <a:ext cx="106394" cy="106680"/>
            </a:xfrm>
            <a:custGeom>
              <a:avLst/>
              <a:gdLst>
                <a:gd name="connsiteX0" fmla="*/ -63 w 106394"/>
                <a:gd name="connsiteY0" fmla="*/ 106547 h 106680"/>
                <a:gd name="connsiteX1" fmla="*/ 106332 w 106394"/>
                <a:gd name="connsiteY1" fmla="*/ 106547 h 106680"/>
                <a:gd name="connsiteX2" fmla="*/ 106332 w 106394"/>
                <a:gd name="connsiteY2" fmla="*/ -133 h 106680"/>
                <a:gd name="connsiteX3" fmla="*/ -63 w 106394"/>
                <a:gd name="connsiteY3" fmla="*/ -133 h 106680"/>
                <a:gd name="connsiteX4" fmla="*/ 14225 w 106394"/>
                <a:gd name="connsiteY4" fmla="*/ 14440 h 106680"/>
                <a:gd name="connsiteX5" fmla="*/ 92044 w 106394"/>
                <a:gd name="connsiteY5" fmla="*/ 14440 h 106680"/>
                <a:gd name="connsiteX6" fmla="*/ 92044 w 106394"/>
                <a:gd name="connsiteY6" fmla="*/ 92259 h 106680"/>
                <a:gd name="connsiteX7" fmla="*/ 14225 w 106394"/>
                <a:gd name="connsiteY7" fmla="*/ 92259 h 1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6394" h="106680">
                  <a:moveTo>
                    <a:pt x="-63" y="106547"/>
                  </a:moveTo>
                  <a:lnTo>
                    <a:pt x="106332" y="106547"/>
                  </a:lnTo>
                  <a:lnTo>
                    <a:pt x="106332" y="-133"/>
                  </a:lnTo>
                  <a:lnTo>
                    <a:pt x="-63" y="-133"/>
                  </a:lnTo>
                  <a:close/>
                  <a:moveTo>
                    <a:pt x="14225" y="14440"/>
                  </a:moveTo>
                  <a:lnTo>
                    <a:pt x="92044" y="14440"/>
                  </a:lnTo>
                  <a:lnTo>
                    <a:pt x="92044" y="92259"/>
                  </a:lnTo>
                  <a:lnTo>
                    <a:pt x="14225" y="922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AC3A5FF-0913-C344-6AD9-FBC5599BE947}"/>
              </a:ext>
            </a:extLst>
          </p:cNvPr>
          <p:cNvGrpSpPr/>
          <p:nvPr/>
        </p:nvGrpSpPr>
        <p:grpSpPr>
          <a:xfrm>
            <a:off x="-4525207" y="0"/>
            <a:ext cx="5573620" cy="13716000"/>
            <a:chOff x="0" y="0"/>
            <a:chExt cx="5573620" cy="13716000"/>
          </a:xfrm>
          <a:effectLst>
            <a:outerShdw blurRad="190500" dist="127000" algn="l" rotWithShape="0">
              <a:prstClr val="black">
                <a:alpha val="35000"/>
              </a:prstClr>
            </a:outerShdw>
          </a:effectLst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1C159858-8428-8801-4DCA-C7FCED042C16}"/>
                </a:ext>
              </a:extLst>
            </p:cNvPr>
            <p:cNvSpPr/>
            <p:nvPr/>
          </p:nvSpPr>
          <p:spPr>
            <a:xfrm>
              <a:off x="0" y="0"/>
              <a:ext cx="4875530" cy="13716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93A6D477-8442-2A09-9D98-1E385CA9DD22}"/>
                </a:ext>
              </a:extLst>
            </p:cNvPr>
            <p:cNvSpPr/>
            <p:nvPr/>
          </p:nvSpPr>
          <p:spPr>
            <a:xfrm rot="5400000">
              <a:off x="4287763" y="10838193"/>
              <a:ext cx="1873623" cy="698090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F7308A9E-4595-5654-F946-D99BCF8291B2}"/>
              </a:ext>
            </a:extLst>
          </p:cNvPr>
          <p:cNvSpPr txBox="1"/>
          <p:nvPr/>
        </p:nvSpPr>
        <p:spPr>
          <a:xfrm>
            <a:off x="-2967649" y="9609883"/>
            <a:ext cx="1760418" cy="31547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9900" b="1" dirty="0">
                <a:solidFill>
                  <a:schemeClr val="bg2"/>
                </a:solidFill>
                <a:latin typeface="+mj-lt"/>
              </a:rPr>
              <a:t>1</a:t>
            </a:r>
          </a:p>
        </p:txBody>
      </p:sp>
      <p:sp>
        <p:nvSpPr>
          <p:cNvPr id="64" name="!!Main_Title">
            <a:extLst>
              <a:ext uri="{FF2B5EF4-FFF2-40B4-BE49-F238E27FC236}">
                <a16:creationId xmlns:a16="http://schemas.microsoft.com/office/drawing/2014/main" id="{F771B6D8-0E7A-6E8A-B3CB-F17BB2A1CA31}"/>
              </a:ext>
            </a:extLst>
          </p:cNvPr>
          <p:cNvSpPr txBox="1"/>
          <p:nvPr/>
        </p:nvSpPr>
        <p:spPr>
          <a:xfrm>
            <a:off x="-4525207" y="3469418"/>
            <a:ext cx="487553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UTM Avo" panose="02040603050506020204" pitchFamily="18" charset="0"/>
              </a:rPr>
              <a:t>EMPHATHIZE</a:t>
            </a:r>
          </a:p>
        </p:txBody>
      </p:sp>
      <p:sp>
        <p:nvSpPr>
          <p:cNvPr id="65" name="!!BodyText1">
            <a:extLst>
              <a:ext uri="{FF2B5EF4-FFF2-40B4-BE49-F238E27FC236}">
                <a16:creationId xmlns:a16="http://schemas.microsoft.com/office/drawing/2014/main" id="{CF0AB7F0-A639-59A5-7D3D-7E96A15D9293}"/>
              </a:ext>
            </a:extLst>
          </p:cNvPr>
          <p:cNvSpPr txBox="1"/>
          <p:nvPr/>
        </p:nvSpPr>
        <p:spPr>
          <a:xfrm>
            <a:off x="-3954977" y="6703595"/>
            <a:ext cx="373507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3000" dirty="0">
                <a:solidFill>
                  <a:schemeClr val="bg2"/>
                </a:solidFill>
              </a:rPr>
              <a:t>Lắng nghe, quan sát và tìm hiểu sâu sắc nhu cầu, cảm xúc và vấn đề thực sự của người dùng.</a:t>
            </a:r>
            <a:endParaRPr lang="en-US" sz="3000" dirty="0">
              <a:solidFill>
                <a:schemeClr val="bg2"/>
              </a:solidFill>
            </a:endParaRPr>
          </a:p>
        </p:txBody>
      </p:sp>
      <p:sp>
        <p:nvSpPr>
          <p:cNvPr id="66" name="!!Main_Title">
            <a:extLst>
              <a:ext uri="{FF2B5EF4-FFF2-40B4-BE49-F238E27FC236}">
                <a16:creationId xmlns:a16="http://schemas.microsoft.com/office/drawing/2014/main" id="{7E52F0E0-3B7E-2ABC-0101-1668D6A3C7D2}"/>
              </a:ext>
            </a:extLst>
          </p:cNvPr>
          <p:cNvSpPr txBox="1"/>
          <p:nvPr/>
        </p:nvSpPr>
        <p:spPr>
          <a:xfrm>
            <a:off x="-4525207" y="4695647"/>
            <a:ext cx="4875530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Thấu</a:t>
            </a:r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cảm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  <a:p>
            <a:pPr algn="ctr"/>
            <a:r>
              <a:rPr lang="en-US" sz="4000" b="1" dirty="0">
                <a:solidFill>
                  <a:schemeClr val="bg2"/>
                </a:solidFill>
                <a:latin typeface="UTM Avo" panose="02040603050506020204" pitchFamily="18" charset="0"/>
              </a:rPr>
              <a:t>Người </a:t>
            </a:r>
            <a:r>
              <a:rPr lang="en-US" sz="4000" b="1" dirty="0" err="1">
                <a:solidFill>
                  <a:schemeClr val="bg2"/>
                </a:solidFill>
                <a:latin typeface="UTM Avo" panose="02040603050506020204" pitchFamily="18" charset="0"/>
              </a:rPr>
              <a:t>dùng</a:t>
            </a:r>
            <a:endParaRPr lang="en-US" sz="4000" b="1" dirty="0">
              <a:solidFill>
                <a:schemeClr val="bg2"/>
              </a:solidFill>
              <a:latin typeface="UTM Avo" panose="02040603050506020204" pitchFamily="18" charset="0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EBEAFA3A-8FF7-3999-4557-372A16D72AF6}"/>
              </a:ext>
            </a:extLst>
          </p:cNvPr>
          <p:cNvGrpSpPr>
            <a:grpSpLocks noChangeAspect="1"/>
          </p:cNvGrpSpPr>
          <p:nvPr/>
        </p:nvGrpSpPr>
        <p:grpSpPr>
          <a:xfrm>
            <a:off x="-2720993" y="1251942"/>
            <a:ext cx="1267102" cy="1266232"/>
            <a:chOff x="3582458" y="3044236"/>
            <a:chExt cx="554181" cy="553801"/>
          </a:xfrm>
          <a:solidFill>
            <a:schemeClr val="bg2"/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5DA847F-B3DE-627D-82E3-00865070E12D}"/>
                </a:ext>
              </a:extLst>
            </p:cNvPr>
            <p:cNvSpPr/>
            <p:nvPr/>
          </p:nvSpPr>
          <p:spPr>
            <a:xfrm>
              <a:off x="3582458" y="3227270"/>
              <a:ext cx="370641" cy="370767"/>
            </a:xfrm>
            <a:custGeom>
              <a:avLst/>
              <a:gdLst>
                <a:gd name="connsiteX0" fmla="*/ 191977 w 370641"/>
                <a:gd name="connsiteY0" fmla="*/ 370634 h 370767"/>
                <a:gd name="connsiteX1" fmla="*/ 191500 w 370641"/>
                <a:gd name="connsiteY1" fmla="*/ 370634 h 370767"/>
                <a:gd name="connsiteX2" fmla="*/ 160830 w 370641"/>
                <a:gd name="connsiteY2" fmla="*/ 369206 h 370767"/>
                <a:gd name="connsiteX3" fmla="*/ 141780 w 370641"/>
                <a:gd name="connsiteY3" fmla="*/ 352918 h 370767"/>
                <a:gd name="connsiteX4" fmla="*/ 136827 w 370641"/>
                <a:gd name="connsiteY4" fmla="*/ 332630 h 370767"/>
                <a:gd name="connsiteX5" fmla="*/ 129112 w 370641"/>
                <a:gd name="connsiteY5" fmla="*/ 323581 h 370767"/>
                <a:gd name="connsiteX6" fmla="*/ 123492 w 370641"/>
                <a:gd name="connsiteY6" fmla="*/ 320914 h 370767"/>
                <a:gd name="connsiteX7" fmla="*/ 114443 w 370641"/>
                <a:gd name="connsiteY7" fmla="*/ 316628 h 370767"/>
                <a:gd name="connsiteX8" fmla="*/ 101870 w 370641"/>
                <a:gd name="connsiteY8" fmla="*/ 316628 h 370767"/>
                <a:gd name="connsiteX9" fmla="*/ 87011 w 370641"/>
                <a:gd name="connsiteY9" fmla="*/ 323772 h 370767"/>
                <a:gd name="connsiteX10" fmla="*/ 84249 w 370641"/>
                <a:gd name="connsiteY10" fmla="*/ 325010 h 370767"/>
                <a:gd name="connsiteX11" fmla="*/ 58531 w 370641"/>
                <a:gd name="connsiteY11" fmla="*/ 320819 h 370767"/>
                <a:gd name="connsiteX12" fmla="*/ 38338 w 370641"/>
                <a:gd name="connsiteY12" fmla="*/ 298340 h 370767"/>
                <a:gd name="connsiteX13" fmla="*/ 37005 w 370641"/>
                <a:gd name="connsiteY13" fmla="*/ 271193 h 370767"/>
                <a:gd name="connsiteX14" fmla="*/ 49197 w 370641"/>
                <a:gd name="connsiteY14" fmla="*/ 250810 h 370767"/>
                <a:gd name="connsiteX15" fmla="*/ 49197 w 370641"/>
                <a:gd name="connsiteY15" fmla="*/ 245762 h 370767"/>
                <a:gd name="connsiteX16" fmla="*/ 43672 w 370641"/>
                <a:gd name="connsiteY16" fmla="*/ 230998 h 370767"/>
                <a:gd name="connsiteX17" fmla="*/ 42911 w 370641"/>
                <a:gd name="connsiteY17" fmla="*/ 228807 h 370767"/>
                <a:gd name="connsiteX18" fmla="*/ 33957 w 370641"/>
                <a:gd name="connsiteY18" fmla="*/ 219282 h 370767"/>
                <a:gd name="connsiteX19" fmla="*/ 18336 w 370641"/>
                <a:gd name="connsiteY19" fmla="*/ 213758 h 370767"/>
                <a:gd name="connsiteX20" fmla="*/ 15288 w 370641"/>
                <a:gd name="connsiteY20" fmla="*/ 212710 h 370767"/>
                <a:gd name="connsiteX21" fmla="*/ -47 w 370641"/>
                <a:gd name="connsiteY21" fmla="*/ 191279 h 370767"/>
                <a:gd name="connsiteX22" fmla="*/ 1286 w 370641"/>
                <a:gd name="connsiteY22" fmla="*/ 161180 h 370767"/>
                <a:gd name="connsiteX23" fmla="*/ 18622 w 370641"/>
                <a:gd name="connsiteY23" fmla="*/ 141273 h 370767"/>
                <a:gd name="connsiteX24" fmla="*/ 38529 w 370641"/>
                <a:gd name="connsiteY24" fmla="*/ 136510 h 370767"/>
                <a:gd name="connsiteX25" fmla="*/ 48054 w 370641"/>
                <a:gd name="connsiteY25" fmla="*/ 128128 h 370767"/>
                <a:gd name="connsiteX26" fmla="*/ 53959 w 370641"/>
                <a:gd name="connsiteY26" fmla="*/ 115841 h 370767"/>
                <a:gd name="connsiteX27" fmla="*/ 54436 w 370641"/>
                <a:gd name="connsiteY27" fmla="*/ 102792 h 370767"/>
                <a:gd name="connsiteX28" fmla="*/ 45578 w 370641"/>
                <a:gd name="connsiteY28" fmla="*/ 84313 h 370767"/>
                <a:gd name="connsiteX29" fmla="*/ 49768 w 370641"/>
                <a:gd name="connsiteY29" fmla="*/ 58596 h 370767"/>
                <a:gd name="connsiteX30" fmla="*/ 72533 w 370641"/>
                <a:gd name="connsiteY30" fmla="*/ 37831 h 370767"/>
                <a:gd name="connsiteX31" fmla="*/ 98251 w 370641"/>
                <a:gd name="connsiteY31" fmla="*/ 36212 h 370767"/>
                <a:gd name="connsiteX32" fmla="*/ 113014 w 370641"/>
                <a:gd name="connsiteY32" fmla="*/ 45165 h 370767"/>
                <a:gd name="connsiteX33" fmla="*/ 116824 w 370641"/>
                <a:gd name="connsiteY33" fmla="*/ 47547 h 370767"/>
                <a:gd name="connsiteX34" fmla="*/ 128445 w 370641"/>
                <a:gd name="connsiteY34" fmla="*/ 48499 h 370767"/>
                <a:gd name="connsiteX35" fmla="*/ 142351 w 370641"/>
                <a:gd name="connsiteY35" fmla="*/ 43546 h 370767"/>
                <a:gd name="connsiteX36" fmla="*/ 150924 w 370641"/>
                <a:gd name="connsiteY36" fmla="*/ 35355 h 370767"/>
                <a:gd name="connsiteX37" fmla="*/ 157972 w 370641"/>
                <a:gd name="connsiteY37" fmla="*/ 15447 h 370767"/>
                <a:gd name="connsiteX38" fmla="*/ 179880 w 370641"/>
                <a:gd name="connsiteY38" fmla="*/ -78 h 370767"/>
                <a:gd name="connsiteX39" fmla="*/ 211027 w 370641"/>
                <a:gd name="connsiteY39" fmla="*/ 1731 h 370767"/>
                <a:gd name="connsiteX40" fmla="*/ 229220 w 370641"/>
                <a:gd name="connsiteY40" fmla="*/ 18114 h 370767"/>
                <a:gd name="connsiteX41" fmla="*/ 233125 w 370641"/>
                <a:gd name="connsiteY41" fmla="*/ 33831 h 370767"/>
                <a:gd name="connsiteX42" fmla="*/ 234458 w 370641"/>
                <a:gd name="connsiteY42" fmla="*/ 39641 h 370767"/>
                <a:gd name="connsiteX43" fmla="*/ 242078 w 370641"/>
                <a:gd name="connsiteY43" fmla="*/ 48499 h 370767"/>
                <a:gd name="connsiteX44" fmla="*/ 255889 w 370641"/>
                <a:gd name="connsiteY44" fmla="*/ 55071 h 370767"/>
                <a:gd name="connsiteX45" fmla="*/ 266843 w 370641"/>
                <a:gd name="connsiteY45" fmla="*/ 55071 h 370767"/>
                <a:gd name="connsiteX46" fmla="*/ 279702 w 370641"/>
                <a:gd name="connsiteY46" fmla="*/ 48975 h 370767"/>
                <a:gd name="connsiteX47" fmla="*/ 285703 w 370641"/>
                <a:gd name="connsiteY47" fmla="*/ 46118 h 370767"/>
                <a:gd name="connsiteX48" fmla="*/ 312563 w 370641"/>
                <a:gd name="connsiteY48" fmla="*/ 50404 h 370767"/>
                <a:gd name="connsiteX49" fmla="*/ 332756 w 370641"/>
                <a:gd name="connsiteY49" fmla="*/ 72788 h 370767"/>
                <a:gd name="connsiteX50" fmla="*/ 334375 w 370641"/>
                <a:gd name="connsiteY50" fmla="*/ 98600 h 370767"/>
                <a:gd name="connsiteX51" fmla="*/ 322279 w 370641"/>
                <a:gd name="connsiteY51" fmla="*/ 118508 h 370767"/>
                <a:gd name="connsiteX52" fmla="*/ 321421 w 370641"/>
                <a:gd name="connsiteY52" fmla="*/ 126128 h 370767"/>
                <a:gd name="connsiteX53" fmla="*/ 321898 w 370641"/>
                <a:gd name="connsiteY53" fmla="*/ 127080 h 370767"/>
                <a:gd name="connsiteX54" fmla="*/ 327422 w 370641"/>
                <a:gd name="connsiteY54" fmla="*/ 141844 h 370767"/>
                <a:gd name="connsiteX55" fmla="*/ 336280 w 370641"/>
                <a:gd name="connsiteY55" fmla="*/ 151369 h 370767"/>
                <a:gd name="connsiteX56" fmla="*/ 355902 w 370641"/>
                <a:gd name="connsiteY56" fmla="*/ 158227 h 370767"/>
                <a:gd name="connsiteX57" fmla="*/ 370571 w 370641"/>
                <a:gd name="connsiteY57" fmla="*/ 178801 h 370767"/>
                <a:gd name="connsiteX58" fmla="*/ 369046 w 370641"/>
                <a:gd name="connsiteY58" fmla="*/ 209852 h 370767"/>
                <a:gd name="connsiteX59" fmla="*/ 351711 w 370641"/>
                <a:gd name="connsiteY59" fmla="*/ 229379 h 370767"/>
                <a:gd name="connsiteX60" fmla="*/ 332661 w 370641"/>
                <a:gd name="connsiteY60" fmla="*/ 234141 h 370767"/>
                <a:gd name="connsiteX61" fmla="*/ 323136 w 370641"/>
                <a:gd name="connsiteY61" fmla="*/ 241761 h 370767"/>
                <a:gd name="connsiteX62" fmla="*/ 321136 w 370641"/>
                <a:gd name="connsiteY62" fmla="*/ 245952 h 370767"/>
                <a:gd name="connsiteX63" fmla="*/ 316183 w 370641"/>
                <a:gd name="connsiteY63" fmla="*/ 256620 h 370767"/>
                <a:gd name="connsiteX64" fmla="*/ 316183 w 370641"/>
                <a:gd name="connsiteY64" fmla="*/ 268050 h 370767"/>
                <a:gd name="connsiteX65" fmla="*/ 321040 w 370641"/>
                <a:gd name="connsiteY65" fmla="*/ 278337 h 370767"/>
                <a:gd name="connsiteX66" fmla="*/ 324946 w 370641"/>
                <a:gd name="connsiteY66" fmla="*/ 286434 h 370767"/>
                <a:gd name="connsiteX67" fmla="*/ 320564 w 370641"/>
                <a:gd name="connsiteY67" fmla="*/ 312437 h 370767"/>
                <a:gd name="connsiteX68" fmla="*/ 297799 w 370641"/>
                <a:gd name="connsiteY68" fmla="*/ 332725 h 370767"/>
                <a:gd name="connsiteX69" fmla="*/ 283893 w 370641"/>
                <a:gd name="connsiteY69" fmla="*/ 338440 h 370767"/>
                <a:gd name="connsiteX70" fmla="*/ 281797 w 370641"/>
                <a:gd name="connsiteY70" fmla="*/ 337964 h 370767"/>
                <a:gd name="connsiteX71" fmla="*/ 279035 w 370641"/>
                <a:gd name="connsiteY71" fmla="*/ 337107 h 370767"/>
                <a:gd name="connsiteX72" fmla="*/ 272272 w 370641"/>
                <a:gd name="connsiteY72" fmla="*/ 334440 h 370767"/>
                <a:gd name="connsiteX73" fmla="*/ 259795 w 370641"/>
                <a:gd name="connsiteY73" fmla="*/ 326915 h 370767"/>
                <a:gd name="connsiteX74" fmla="*/ 254937 w 370641"/>
                <a:gd name="connsiteY74" fmla="*/ 323962 h 370767"/>
                <a:gd name="connsiteX75" fmla="*/ 243126 w 370641"/>
                <a:gd name="connsiteY75" fmla="*/ 323105 h 370767"/>
                <a:gd name="connsiteX76" fmla="*/ 227791 w 370641"/>
                <a:gd name="connsiteY76" fmla="*/ 328534 h 370767"/>
                <a:gd name="connsiteX77" fmla="*/ 219028 w 370641"/>
                <a:gd name="connsiteY77" fmla="*/ 336916 h 370767"/>
                <a:gd name="connsiteX78" fmla="*/ 214837 w 370641"/>
                <a:gd name="connsiteY78" fmla="*/ 348917 h 370767"/>
                <a:gd name="connsiteX79" fmla="*/ 212646 w 370641"/>
                <a:gd name="connsiteY79" fmla="*/ 354918 h 370767"/>
                <a:gd name="connsiteX80" fmla="*/ 191977 w 370641"/>
                <a:gd name="connsiteY80" fmla="*/ 370634 h 370767"/>
                <a:gd name="connsiteX81" fmla="*/ 108252 w 370641"/>
                <a:gd name="connsiteY81" fmla="*/ 300626 h 370767"/>
                <a:gd name="connsiteX82" fmla="*/ 121111 w 370641"/>
                <a:gd name="connsiteY82" fmla="*/ 303864 h 370767"/>
                <a:gd name="connsiteX83" fmla="*/ 129779 w 370641"/>
                <a:gd name="connsiteY83" fmla="*/ 307960 h 370767"/>
                <a:gd name="connsiteX84" fmla="*/ 135589 w 370641"/>
                <a:gd name="connsiteY84" fmla="*/ 310722 h 370767"/>
                <a:gd name="connsiteX85" fmla="*/ 151019 w 370641"/>
                <a:gd name="connsiteY85" fmla="*/ 329772 h 370767"/>
                <a:gd name="connsiteX86" fmla="*/ 155877 w 370641"/>
                <a:gd name="connsiteY86" fmla="*/ 349680 h 370767"/>
                <a:gd name="connsiteX87" fmla="*/ 161973 w 370641"/>
                <a:gd name="connsiteY87" fmla="*/ 355299 h 370767"/>
                <a:gd name="connsiteX88" fmla="*/ 191977 w 370641"/>
                <a:gd name="connsiteY88" fmla="*/ 356728 h 370767"/>
                <a:gd name="connsiteX89" fmla="*/ 199787 w 370641"/>
                <a:gd name="connsiteY89" fmla="*/ 350632 h 370767"/>
                <a:gd name="connsiteX90" fmla="*/ 201978 w 370641"/>
                <a:gd name="connsiteY90" fmla="*/ 344631 h 370767"/>
                <a:gd name="connsiteX91" fmla="*/ 206169 w 370641"/>
                <a:gd name="connsiteY91" fmla="*/ 332725 h 370767"/>
                <a:gd name="connsiteX92" fmla="*/ 223695 w 370641"/>
                <a:gd name="connsiteY92" fmla="*/ 315485 h 370767"/>
                <a:gd name="connsiteX93" fmla="*/ 238840 w 370641"/>
                <a:gd name="connsiteY93" fmla="*/ 310151 h 370767"/>
                <a:gd name="connsiteX94" fmla="*/ 262938 w 370641"/>
                <a:gd name="connsiteY94" fmla="*/ 312246 h 370767"/>
                <a:gd name="connsiteX95" fmla="*/ 267891 w 370641"/>
                <a:gd name="connsiteY95" fmla="*/ 315294 h 370767"/>
                <a:gd name="connsiteX96" fmla="*/ 279892 w 370641"/>
                <a:gd name="connsiteY96" fmla="*/ 322438 h 370767"/>
                <a:gd name="connsiteX97" fmla="*/ 283798 w 370641"/>
                <a:gd name="connsiteY97" fmla="*/ 323962 h 370767"/>
                <a:gd name="connsiteX98" fmla="*/ 285703 w 370641"/>
                <a:gd name="connsiteY98" fmla="*/ 324534 h 370767"/>
                <a:gd name="connsiteX99" fmla="*/ 288370 w 370641"/>
                <a:gd name="connsiteY99" fmla="*/ 323009 h 370767"/>
                <a:gd name="connsiteX100" fmla="*/ 311230 w 370641"/>
                <a:gd name="connsiteY100" fmla="*/ 302626 h 370767"/>
                <a:gd name="connsiteX101" fmla="*/ 312563 w 370641"/>
                <a:gd name="connsiteY101" fmla="*/ 293101 h 370767"/>
                <a:gd name="connsiteX102" fmla="*/ 308753 w 370641"/>
                <a:gd name="connsiteY102" fmla="*/ 285100 h 370767"/>
                <a:gd name="connsiteX103" fmla="*/ 303800 w 370641"/>
                <a:gd name="connsiteY103" fmla="*/ 274718 h 370767"/>
                <a:gd name="connsiteX104" fmla="*/ 303800 w 370641"/>
                <a:gd name="connsiteY104" fmla="*/ 251191 h 370767"/>
                <a:gd name="connsiteX105" fmla="*/ 308944 w 370641"/>
                <a:gd name="connsiteY105" fmla="*/ 240428 h 370767"/>
                <a:gd name="connsiteX106" fmla="*/ 310944 w 370641"/>
                <a:gd name="connsiteY106" fmla="*/ 236237 h 370767"/>
                <a:gd name="connsiteX107" fmla="*/ 329994 w 370641"/>
                <a:gd name="connsiteY107" fmla="*/ 220806 h 370767"/>
                <a:gd name="connsiteX108" fmla="*/ 349044 w 370641"/>
                <a:gd name="connsiteY108" fmla="*/ 216044 h 370767"/>
                <a:gd name="connsiteX109" fmla="*/ 355426 w 370641"/>
                <a:gd name="connsiteY109" fmla="*/ 209281 h 370767"/>
                <a:gd name="connsiteX110" fmla="*/ 356950 w 370641"/>
                <a:gd name="connsiteY110" fmla="*/ 179087 h 370767"/>
                <a:gd name="connsiteX111" fmla="*/ 351711 w 370641"/>
                <a:gd name="connsiteY111" fmla="*/ 172229 h 370767"/>
                <a:gd name="connsiteX112" fmla="*/ 332661 w 370641"/>
                <a:gd name="connsiteY112" fmla="*/ 165371 h 370767"/>
                <a:gd name="connsiteX113" fmla="*/ 314849 w 370641"/>
                <a:gd name="connsiteY113" fmla="*/ 146988 h 370767"/>
                <a:gd name="connsiteX114" fmla="*/ 309611 w 370641"/>
                <a:gd name="connsiteY114" fmla="*/ 132891 h 370767"/>
                <a:gd name="connsiteX115" fmla="*/ 311039 w 370641"/>
                <a:gd name="connsiteY115" fmla="*/ 111459 h 370767"/>
                <a:gd name="connsiteX116" fmla="*/ 323041 w 370641"/>
                <a:gd name="connsiteY116" fmla="*/ 91552 h 370767"/>
                <a:gd name="connsiteX117" fmla="*/ 323041 w 370641"/>
                <a:gd name="connsiteY117" fmla="*/ 82027 h 370767"/>
                <a:gd name="connsiteX118" fmla="*/ 303419 w 370641"/>
                <a:gd name="connsiteY118" fmla="*/ 60405 h 370767"/>
                <a:gd name="connsiteX119" fmla="*/ 293037 w 370641"/>
                <a:gd name="connsiteY119" fmla="*/ 58976 h 370767"/>
                <a:gd name="connsiteX120" fmla="*/ 287036 w 370641"/>
                <a:gd name="connsiteY120" fmla="*/ 61834 h 370767"/>
                <a:gd name="connsiteX121" fmla="*/ 273892 w 370641"/>
                <a:gd name="connsiteY121" fmla="*/ 68025 h 370767"/>
                <a:gd name="connsiteX122" fmla="*/ 251127 w 370641"/>
                <a:gd name="connsiteY122" fmla="*/ 68025 h 370767"/>
                <a:gd name="connsiteX123" fmla="*/ 237316 w 370641"/>
                <a:gd name="connsiteY123" fmla="*/ 61453 h 370767"/>
                <a:gd name="connsiteX124" fmla="*/ 221790 w 370641"/>
                <a:gd name="connsiteY124" fmla="*/ 42879 h 370767"/>
                <a:gd name="connsiteX125" fmla="*/ 220361 w 370641"/>
                <a:gd name="connsiteY125" fmla="*/ 36974 h 370767"/>
                <a:gd name="connsiteX126" fmla="*/ 216551 w 370641"/>
                <a:gd name="connsiteY126" fmla="*/ 21734 h 370767"/>
                <a:gd name="connsiteX127" fmla="*/ 210741 w 370641"/>
                <a:gd name="connsiteY127" fmla="*/ 15924 h 370767"/>
                <a:gd name="connsiteX128" fmla="*/ 180642 w 370641"/>
                <a:gd name="connsiteY128" fmla="*/ 14114 h 370767"/>
                <a:gd name="connsiteX129" fmla="*/ 172546 w 370641"/>
                <a:gd name="connsiteY129" fmla="*/ 20210 h 370767"/>
                <a:gd name="connsiteX130" fmla="*/ 165592 w 370641"/>
                <a:gd name="connsiteY130" fmla="*/ 39926 h 370767"/>
                <a:gd name="connsiteX131" fmla="*/ 148352 w 370641"/>
                <a:gd name="connsiteY131" fmla="*/ 56881 h 370767"/>
                <a:gd name="connsiteX132" fmla="*/ 134255 w 370641"/>
                <a:gd name="connsiteY132" fmla="*/ 61929 h 370767"/>
                <a:gd name="connsiteX133" fmla="*/ 110538 w 370641"/>
                <a:gd name="connsiteY133" fmla="*/ 59548 h 370767"/>
                <a:gd name="connsiteX134" fmla="*/ 106728 w 370641"/>
                <a:gd name="connsiteY134" fmla="*/ 57262 h 370767"/>
                <a:gd name="connsiteX135" fmla="*/ 92059 w 370641"/>
                <a:gd name="connsiteY135" fmla="*/ 48308 h 370767"/>
                <a:gd name="connsiteX136" fmla="*/ 82534 w 370641"/>
                <a:gd name="connsiteY136" fmla="*/ 48308 h 370767"/>
                <a:gd name="connsiteX137" fmla="*/ 60437 w 370641"/>
                <a:gd name="connsiteY137" fmla="*/ 68406 h 370767"/>
                <a:gd name="connsiteX138" fmla="*/ 59198 w 370641"/>
                <a:gd name="connsiteY138" fmla="*/ 77931 h 370767"/>
                <a:gd name="connsiteX139" fmla="*/ 67961 w 370641"/>
                <a:gd name="connsiteY139" fmla="*/ 96219 h 370767"/>
                <a:gd name="connsiteX140" fmla="*/ 67390 w 370641"/>
                <a:gd name="connsiteY140" fmla="*/ 122127 h 370767"/>
                <a:gd name="connsiteX141" fmla="*/ 61865 w 370641"/>
                <a:gd name="connsiteY141" fmla="*/ 133748 h 370767"/>
                <a:gd name="connsiteX142" fmla="*/ 42244 w 370641"/>
                <a:gd name="connsiteY142" fmla="*/ 150131 h 370767"/>
                <a:gd name="connsiteX143" fmla="*/ 22527 w 370641"/>
                <a:gd name="connsiteY143" fmla="*/ 154893 h 370767"/>
                <a:gd name="connsiteX144" fmla="*/ 15955 w 370641"/>
                <a:gd name="connsiteY144" fmla="*/ 161942 h 370767"/>
                <a:gd name="connsiteX145" fmla="*/ 14716 w 370641"/>
                <a:gd name="connsiteY145" fmla="*/ 191279 h 370767"/>
                <a:gd name="connsiteX146" fmla="*/ 20527 w 370641"/>
                <a:gd name="connsiteY146" fmla="*/ 198899 h 370767"/>
                <a:gd name="connsiteX147" fmla="*/ 23670 w 370641"/>
                <a:gd name="connsiteY147" fmla="*/ 200042 h 370767"/>
                <a:gd name="connsiteX148" fmla="*/ 39100 w 370641"/>
                <a:gd name="connsiteY148" fmla="*/ 205471 h 370767"/>
                <a:gd name="connsiteX149" fmla="*/ 57007 w 370641"/>
                <a:gd name="connsiteY149" fmla="*/ 224521 h 370767"/>
                <a:gd name="connsiteX150" fmla="*/ 57674 w 370641"/>
                <a:gd name="connsiteY150" fmla="*/ 226807 h 370767"/>
                <a:gd name="connsiteX151" fmla="*/ 62532 w 370641"/>
                <a:gd name="connsiteY151" fmla="*/ 239571 h 370767"/>
                <a:gd name="connsiteX152" fmla="*/ 61675 w 370641"/>
                <a:gd name="connsiteY152" fmla="*/ 258621 h 370767"/>
                <a:gd name="connsiteX153" fmla="*/ 49292 w 370641"/>
                <a:gd name="connsiteY153" fmla="*/ 279194 h 370767"/>
                <a:gd name="connsiteX154" fmla="*/ 49292 w 370641"/>
                <a:gd name="connsiteY154" fmla="*/ 289767 h 370767"/>
                <a:gd name="connsiteX155" fmla="*/ 68342 w 370641"/>
                <a:gd name="connsiteY155" fmla="*/ 311484 h 370767"/>
                <a:gd name="connsiteX156" fmla="*/ 77867 w 370641"/>
                <a:gd name="connsiteY156" fmla="*/ 312723 h 370767"/>
                <a:gd name="connsiteX157" fmla="*/ 80629 w 370641"/>
                <a:gd name="connsiteY157" fmla="*/ 311389 h 370767"/>
                <a:gd name="connsiteX158" fmla="*/ 95298 w 370641"/>
                <a:gd name="connsiteY158" fmla="*/ 304341 h 370767"/>
                <a:gd name="connsiteX159" fmla="*/ 108252 w 370641"/>
                <a:gd name="connsiteY159" fmla="*/ 300626 h 370767"/>
                <a:gd name="connsiteX160" fmla="*/ 185881 w 370641"/>
                <a:gd name="connsiteY160" fmla="*/ 271098 h 370767"/>
                <a:gd name="connsiteX161" fmla="*/ 185881 w 370641"/>
                <a:gd name="connsiteY161" fmla="*/ 271098 h 370767"/>
                <a:gd name="connsiteX162" fmla="*/ 100156 w 370641"/>
                <a:gd name="connsiteY162" fmla="*/ 185373 h 370767"/>
                <a:gd name="connsiteX163" fmla="*/ 185881 w 370641"/>
                <a:gd name="connsiteY163" fmla="*/ 99648 h 370767"/>
                <a:gd name="connsiteX164" fmla="*/ 185881 w 370641"/>
                <a:gd name="connsiteY164" fmla="*/ 99648 h 370767"/>
                <a:gd name="connsiteX165" fmla="*/ 271606 w 370641"/>
                <a:gd name="connsiteY165" fmla="*/ 185373 h 370767"/>
                <a:gd name="connsiteX166" fmla="*/ 271606 w 370641"/>
                <a:gd name="connsiteY166" fmla="*/ 185373 h 370767"/>
                <a:gd name="connsiteX167" fmla="*/ 185881 w 370641"/>
                <a:gd name="connsiteY167" fmla="*/ 271098 h 370767"/>
                <a:gd name="connsiteX168" fmla="*/ 185690 w 370641"/>
                <a:gd name="connsiteY168" fmla="*/ 271098 h 370767"/>
                <a:gd name="connsiteX169" fmla="*/ 185881 w 370641"/>
                <a:gd name="connsiteY169" fmla="*/ 113555 h 370767"/>
                <a:gd name="connsiteX170" fmla="*/ 119663 w 370641"/>
                <a:gd name="connsiteY170" fmla="*/ 190212 h 370767"/>
                <a:gd name="connsiteX171" fmla="*/ 185881 w 370641"/>
                <a:gd name="connsiteY171" fmla="*/ 256430 h 370767"/>
                <a:gd name="connsiteX172" fmla="*/ 185881 w 370641"/>
                <a:gd name="connsiteY172" fmla="*/ 256430 h 370767"/>
                <a:gd name="connsiteX173" fmla="*/ 252356 w 370641"/>
                <a:gd name="connsiteY173" fmla="*/ 180001 h 370767"/>
                <a:gd name="connsiteX174" fmla="*/ 186357 w 370641"/>
                <a:gd name="connsiteY174" fmla="*/ 113555 h 370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370641" h="370767">
                  <a:moveTo>
                    <a:pt x="191977" y="370634"/>
                  </a:moveTo>
                  <a:lnTo>
                    <a:pt x="191500" y="370634"/>
                  </a:lnTo>
                  <a:cubicBezTo>
                    <a:pt x="181975" y="370634"/>
                    <a:pt x="172450" y="369968"/>
                    <a:pt x="160830" y="369206"/>
                  </a:cubicBezTo>
                  <a:cubicBezTo>
                    <a:pt x="151600" y="368530"/>
                    <a:pt x="143885" y="361929"/>
                    <a:pt x="141780" y="352918"/>
                  </a:cubicBezTo>
                  <a:cubicBezTo>
                    <a:pt x="139970" y="346155"/>
                    <a:pt x="138446" y="339392"/>
                    <a:pt x="136827" y="332630"/>
                  </a:cubicBezTo>
                  <a:cubicBezTo>
                    <a:pt x="135932" y="328515"/>
                    <a:pt x="133036" y="325115"/>
                    <a:pt x="129112" y="323581"/>
                  </a:cubicBezTo>
                  <a:lnTo>
                    <a:pt x="123492" y="320914"/>
                  </a:lnTo>
                  <a:lnTo>
                    <a:pt x="114443" y="316628"/>
                  </a:lnTo>
                  <a:cubicBezTo>
                    <a:pt x="110538" y="314437"/>
                    <a:pt x="105775" y="314437"/>
                    <a:pt x="101870" y="316628"/>
                  </a:cubicBezTo>
                  <a:lnTo>
                    <a:pt x="87011" y="323772"/>
                  </a:lnTo>
                  <a:lnTo>
                    <a:pt x="84249" y="325010"/>
                  </a:lnTo>
                  <a:cubicBezTo>
                    <a:pt x="75715" y="329582"/>
                    <a:pt x="65170" y="327867"/>
                    <a:pt x="58531" y="320819"/>
                  </a:cubicBezTo>
                  <a:cubicBezTo>
                    <a:pt x="51102" y="313008"/>
                    <a:pt x="44530" y="305674"/>
                    <a:pt x="38338" y="298340"/>
                  </a:cubicBezTo>
                  <a:cubicBezTo>
                    <a:pt x="31652" y="290691"/>
                    <a:pt x="31109" y="279461"/>
                    <a:pt x="37005" y="271193"/>
                  </a:cubicBezTo>
                  <a:lnTo>
                    <a:pt x="49197" y="250810"/>
                  </a:lnTo>
                  <a:cubicBezTo>
                    <a:pt x="50292" y="249305"/>
                    <a:pt x="50292" y="247267"/>
                    <a:pt x="49197" y="245762"/>
                  </a:cubicBezTo>
                  <a:cubicBezTo>
                    <a:pt x="46977" y="240990"/>
                    <a:pt x="45139" y="236056"/>
                    <a:pt x="43672" y="230998"/>
                  </a:cubicBezTo>
                  <a:lnTo>
                    <a:pt x="42911" y="228807"/>
                  </a:lnTo>
                  <a:cubicBezTo>
                    <a:pt x="41796" y="224283"/>
                    <a:pt x="38395" y="220673"/>
                    <a:pt x="33957" y="219282"/>
                  </a:cubicBezTo>
                  <a:lnTo>
                    <a:pt x="18336" y="213758"/>
                  </a:lnTo>
                  <a:lnTo>
                    <a:pt x="15288" y="212710"/>
                  </a:lnTo>
                  <a:cubicBezTo>
                    <a:pt x="5887" y="209900"/>
                    <a:pt x="-419" y="201080"/>
                    <a:pt x="-47" y="191279"/>
                  </a:cubicBezTo>
                  <a:cubicBezTo>
                    <a:pt x="-47" y="181182"/>
                    <a:pt x="524" y="171086"/>
                    <a:pt x="1286" y="161180"/>
                  </a:cubicBezTo>
                  <a:cubicBezTo>
                    <a:pt x="1839" y="151359"/>
                    <a:pt x="8973" y="143168"/>
                    <a:pt x="18622" y="141273"/>
                  </a:cubicBezTo>
                  <a:lnTo>
                    <a:pt x="38529" y="136510"/>
                  </a:lnTo>
                  <a:cubicBezTo>
                    <a:pt x="42901" y="135472"/>
                    <a:pt x="46463" y="132329"/>
                    <a:pt x="48054" y="128128"/>
                  </a:cubicBezTo>
                  <a:cubicBezTo>
                    <a:pt x="49959" y="124032"/>
                    <a:pt x="51864" y="119841"/>
                    <a:pt x="53959" y="115841"/>
                  </a:cubicBezTo>
                  <a:cubicBezTo>
                    <a:pt x="56379" y="111869"/>
                    <a:pt x="56560" y="106925"/>
                    <a:pt x="54436" y="102792"/>
                  </a:cubicBezTo>
                  <a:cubicBezTo>
                    <a:pt x="51388" y="96696"/>
                    <a:pt x="48435" y="90504"/>
                    <a:pt x="45578" y="84313"/>
                  </a:cubicBezTo>
                  <a:cubicBezTo>
                    <a:pt x="41072" y="75769"/>
                    <a:pt x="42787" y="65273"/>
                    <a:pt x="49768" y="58596"/>
                  </a:cubicBezTo>
                  <a:cubicBezTo>
                    <a:pt x="56817" y="51642"/>
                    <a:pt x="64532" y="44689"/>
                    <a:pt x="72533" y="37831"/>
                  </a:cubicBezTo>
                  <a:cubicBezTo>
                    <a:pt x="79791" y="31621"/>
                    <a:pt x="90278" y="30964"/>
                    <a:pt x="98251" y="36212"/>
                  </a:cubicBezTo>
                  <a:cubicBezTo>
                    <a:pt x="103204" y="39165"/>
                    <a:pt x="107776" y="42117"/>
                    <a:pt x="113014" y="45165"/>
                  </a:cubicBezTo>
                  <a:lnTo>
                    <a:pt x="116824" y="47547"/>
                  </a:lnTo>
                  <a:cubicBezTo>
                    <a:pt x="120330" y="49690"/>
                    <a:pt x="124635" y="50042"/>
                    <a:pt x="128445" y="48499"/>
                  </a:cubicBezTo>
                  <a:lnTo>
                    <a:pt x="142351" y="43546"/>
                  </a:lnTo>
                  <a:cubicBezTo>
                    <a:pt x="146380" y="42393"/>
                    <a:pt x="149581" y="39326"/>
                    <a:pt x="150924" y="35355"/>
                  </a:cubicBezTo>
                  <a:cubicBezTo>
                    <a:pt x="153305" y="28687"/>
                    <a:pt x="155591" y="22019"/>
                    <a:pt x="157972" y="15447"/>
                  </a:cubicBezTo>
                  <a:cubicBezTo>
                    <a:pt x="160630" y="5703"/>
                    <a:pt x="169803" y="-802"/>
                    <a:pt x="179880" y="-78"/>
                  </a:cubicBezTo>
                  <a:cubicBezTo>
                    <a:pt x="190929" y="-78"/>
                    <a:pt x="201121" y="779"/>
                    <a:pt x="211027" y="1731"/>
                  </a:cubicBezTo>
                  <a:cubicBezTo>
                    <a:pt x="220018" y="2627"/>
                    <a:pt x="227391" y="9266"/>
                    <a:pt x="229220" y="18114"/>
                  </a:cubicBezTo>
                  <a:cubicBezTo>
                    <a:pt x="230648" y="23353"/>
                    <a:pt x="231887" y="28592"/>
                    <a:pt x="233125" y="33831"/>
                  </a:cubicBezTo>
                  <a:lnTo>
                    <a:pt x="234458" y="39641"/>
                  </a:lnTo>
                  <a:cubicBezTo>
                    <a:pt x="235420" y="43651"/>
                    <a:pt x="238259" y="46946"/>
                    <a:pt x="242078" y="48499"/>
                  </a:cubicBezTo>
                  <a:cubicBezTo>
                    <a:pt x="246936" y="50880"/>
                    <a:pt x="251603" y="53071"/>
                    <a:pt x="255889" y="55071"/>
                  </a:cubicBezTo>
                  <a:cubicBezTo>
                    <a:pt x="259357" y="56729"/>
                    <a:pt x="263376" y="56729"/>
                    <a:pt x="266843" y="55071"/>
                  </a:cubicBezTo>
                  <a:lnTo>
                    <a:pt x="279702" y="48975"/>
                  </a:lnTo>
                  <a:lnTo>
                    <a:pt x="285703" y="46118"/>
                  </a:lnTo>
                  <a:cubicBezTo>
                    <a:pt x="294551" y="41069"/>
                    <a:pt x="305724" y="42851"/>
                    <a:pt x="312563" y="50404"/>
                  </a:cubicBezTo>
                  <a:cubicBezTo>
                    <a:pt x="319040" y="57072"/>
                    <a:pt x="325708" y="64406"/>
                    <a:pt x="332756" y="72788"/>
                  </a:cubicBezTo>
                  <a:cubicBezTo>
                    <a:pt x="339014" y="80055"/>
                    <a:pt x="339671" y="90600"/>
                    <a:pt x="334375" y="98600"/>
                  </a:cubicBezTo>
                  <a:lnTo>
                    <a:pt x="322279" y="118508"/>
                  </a:lnTo>
                  <a:cubicBezTo>
                    <a:pt x="319993" y="122223"/>
                    <a:pt x="320183" y="123937"/>
                    <a:pt x="321421" y="126128"/>
                  </a:cubicBezTo>
                  <a:lnTo>
                    <a:pt x="321898" y="127080"/>
                  </a:lnTo>
                  <a:lnTo>
                    <a:pt x="327422" y="141844"/>
                  </a:lnTo>
                  <a:cubicBezTo>
                    <a:pt x="328584" y="146302"/>
                    <a:pt x="331918" y="149883"/>
                    <a:pt x="336280" y="151369"/>
                  </a:cubicBezTo>
                  <a:cubicBezTo>
                    <a:pt x="342853" y="153560"/>
                    <a:pt x="349425" y="155941"/>
                    <a:pt x="355902" y="158227"/>
                  </a:cubicBezTo>
                  <a:cubicBezTo>
                    <a:pt x="364846" y="161037"/>
                    <a:pt x="370827" y="169438"/>
                    <a:pt x="370571" y="178801"/>
                  </a:cubicBezTo>
                  <a:cubicBezTo>
                    <a:pt x="370571" y="189564"/>
                    <a:pt x="369808" y="199947"/>
                    <a:pt x="369046" y="209852"/>
                  </a:cubicBezTo>
                  <a:cubicBezTo>
                    <a:pt x="368361" y="219539"/>
                    <a:pt x="361245" y="227550"/>
                    <a:pt x="351711" y="229379"/>
                  </a:cubicBezTo>
                  <a:lnTo>
                    <a:pt x="332661" y="234141"/>
                  </a:lnTo>
                  <a:cubicBezTo>
                    <a:pt x="328403" y="234922"/>
                    <a:pt x="324831" y="237780"/>
                    <a:pt x="323136" y="241761"/>
                  </a:cubicBezTo>
                  <a:lnTo>
                    <a:pt x="321136" y="245952"/>
                  </a:lnTo>
                  <a:cubicBezTo>
                    <a:pt x="319516" y="249572"/>
                    <a:pt x="317802" y="253096"/>
                    <a:pt x="316183" y="256620"/>
                  </a:cubicBezTo>
                  <a:cubicBezTo>
                    <a:pt x="314382" y="260221"/>
                    <a:pt x="314382" y="264450"/>
                    <a:pt x="316183" y="268050"/>
                  </a:cubicBezTo>
                  <a:lnTo>
                    <a:pt x="321040" y="278337"/>
                  </a:lnTo>
                  <a:lnTo>
                    <a:pt x="324946" y="286434"/>
                  </a:lnTo>
                  <a:cubicBezTo>
                    <a:pt x="329622" y="295082"/>
                    <a:pt x="327813" y="305798"/>
                    <a:pt x="320564" y="312437"/>
                  </a:cubicBezTo>
                  <a:cubicBezTo>
                    <a:pt x="313325" y="319390"/>
                    <a:pt x="305705" y="326153"/>
                    <a:pt x="297799" y="332725"/>
                  </a:cubicBezTo>
                  <a:cubicBezTo>
                    <a:pt x="294142" y="336459"/>
                    <a:pt x="289113" y="338526"/>
                    <a:pt x="283893" y="338440"/>
                  </a:cubicBezTo>
                  <a:lnTo>
                    <a:pt x="281797" y="337964"/>
                  </a:lnTo>
                  <a:lnTo>
                    <a:pt x="279035" y="337107"/>
                  </a:lnTo>
                  <a:cubicBezTo>
                    <a:pt x="276692" y="336449"/>
                    <a:pt x="274425" y="335554"/>
                    <a:pt x="272272" y="334440"/>
                  </a:cubicBezTo>
                  <a:cubicBezTo>
                    <a:pt x="268081" y="332058"/>
                    <a:pt x="263890" y="329486"/>
                    <a:pt x="259795" y="326915"/>
                  </a:cubicBezTo>
                  <a:lnTo>
                    <a:pt x="254937" y="323962"/>
                  </a:lnTo>
                  <a:cubicBezTo>
                    <a:pt x="251403" y="321676"/>
                    <a:pt x="246945" y="321352"/>
                    <a:pt x="243126" y="323105"/>
                  </a:cubicBezTo>
                  <a:cubicBezTo>
                    <a:pt x="238078" y="324915"/>
                    <a:pt x="232934" y="326819"/>
                    <a:pt x="227791" y="328534"/>
                  </a:cubicBezTo>
                  <a:cubicBezTo>
                    <a:pt x="223676" y="329734"/>
                    <a:pt x="220409" y="332858"/>
                    <a:pt x="219028" y="336916"/>
                  </a:cubicBezTo>
                  <a:cubicBezTo>
                    <a:pt x="217694" y="340917"/>
                    <a:pt x="216265" y="344917"/>
                    <a:pt x="214837" y="348917"/>
                  </a:cubicBezTo>
                  <a:lnTo>
                    <a:pt x="212646" y="354918"/>
                  </a:lnTo>
                  <a:cubicBezTo>
                    <a:pt x="210103" y="364234"/>
                    <a:pt x="201626" y="370673"/>
                    <a:pt x="191977" y="370634"/>
                  </a:cubicBezTo>
                  <a:close/>
                  <a:moveTo>
                    <a:pt x="108252" y="300626"/>
                  </a:moveTo>
                  <a:cubicBezTo>
                    <a:pt x="112738" y="300664"/>
                    <a:pt x="117148" y="301769"/>
                    <a:pt x="121111" y="303864"/>
                  </a:cubicBezTo>
                  <a:lnTo>
                    <a:pt x="129779" y="307960"/>
                  </a:lnTo>
                  <a:lnTo>
                    <a:pt x="135589" y="310722"/>
                  </a:lnTo>
                  <a:cubicBezTo>
                    <a:pt x="143475" y="314247"/>
                    <a:pt x="149209" y="321324"/>
                    <a:pt x="151019" y="329772"/>
                  </a:cubicBezTo>
                  <a:cubicBezTo>
                    <a:pt x="152543" y="336440"/>
                    <a:pt x="154162" y="343012"/>
                    <a:pt x="155877" y="349680"/>
                  </a:cubicBezTo>
                  <a:cubicBezTo>
                    <a:pt x="156477" y="352680"/>
                    <a:pt x="158935" y="354947"/>
                    <a:pt x="161973" y="355299"/>
                  </a:cubicBezTo>
                  <a:cubicBezTo>
                    <a:pt x="173117" y="356061"/>
                    <a:pt x="182833" y="356538"/>
                    <a:pt x="191977" y="356728"/>
                  </a:cubicBezTo>
                  <a:cubicBezTo>
                    <a:pt x="194929" y="356728"/>
                    <a:pt x="197882" y="356061"/>
                    <a:pt x="199787" y="350632"/>
                  </a:cubicBezTo>
                  <a:lnTo>
                    <a:pt x="201978" y="344631"/>
                  </a:lnTo>
                  <a:cubicBezTo>
                    <a:pt x="203312" y="340631"/>
                    <a:pt x="204740" y="336630"/>
                    <a:pt x="206169" y="332725"/>
                  </a:cubicBezTo>
                  <a:cubicBezTo>
                    <a:pt x="208884" y="324486"/>
                    <a:pt x="215408" y="318066"/>
                    <a:pt x="223695" y="315485"/>
                  </a:cubicBezTo>
                  <a:lnTo>
                    <a:pt x="238840" y="310151"/>
                  </a:lnTo>
                  <a:cubicBezTo>
                    <a:pt x="246746" y="306941"/>
                    <a:pt x="255708" y="307722"/>
                    <a:pt x="262938" y="312246"/>
                  </a:cubicBezTo>
                  <a:lnTo>
                    <a:pt x="267891" y="315294"/>
                  </a:lnTo>
                  <a:cubicBezTo>
                    <a:pt x="271891" y="317675"/>
                    <a:pt x="275797" y="320152"/>
                    <a:pt x="279892" y="322438"/>
                  </a:cubicBezTo>
                  <a:cubicBezTo>
                    <a:pt x="281150" y="323057"/>
                    <a:pt x="282455" y="323572"/>
                    <a:pt x="283798" y="323962"/>
                  </a:cubicBezTo>
                  <a:lnTo>
                    <a:pt x="285703" y="324534"/>
                  </a:lnTo>
                  <a:cubicBezTo>
                    <a:pt x="286703" y="324248"/>
                    <a:pt x="287617" y="323724"/>
                    <a:pt x="288370" y="323009"/>
                  </a:cubicBezTo>
                  <a:cubicBezTo>
                    <a:pt x="296752" y="315961"/>
                    <a:pt x="304181" y="309389"/>
                    <a:pt x="311230" y="302626"/>
                  </a:cubicBezTo>
                  <a:cubicBezTo>
                    <a:pt x="313982" y="300226"/>
                    <a:pt x="314554" y="296168"/>
                    <a:pt x="312563" y="293101"/>
                  </a:cubicBezTo>
                  <a:lnTo>
                    <a:pt x="308753" y="285100"/>
                  </a:lnTo>
                  <a:lnTo>
                    <a:pt x="303800" y="274718"/>
                  </a:lnTo>
                  <a:cubicBezTo>
                    <a:pt x="300228" y="267279"/>
                    <a:pt x="300228" y="258630"/>
                    <a:pt x="303800" y="251191"/>
                  </a:cubicBezTo>
                  <a:lnTo>
                    <a:pt x="308944" y="240428"/>
                  </a:lnTo>
                  <a:lnTo>
                    <a:pt x="310944" y="236237"/>
                  </a:lnTo>
                  <a:cubicBezTo>
                    <a:pt x="314478" y="228360"/>
                    <a:pt x="321555" y="222625"/>
                    <a:pt x="329994" y="220806"/>
                  </a:cubicBezTo>
                  <a:lnTo>
                    <a:pt x="349044" y="216044"/>
                  </a:lnTo>
                  <a:cubicBezTo>
                    <a:pt x="355045" y="214615"/>
                    <a:pt x="355330" y="210615"/>
                    <a:pt x="355426" y="209281"/>
                  </a:cubicBezTo>
                  <a:cubicBezTo>
                    <a:pt x="356188" y="199756"/>
                    <a:pt x="356759" y="189469"/>
                    <a:pt x="356950" y="179087"/>
                  </a:cubicBezTo>
                  <a:cubicBezTo>
                    <a:pt x="357121" y="175829"/>
                    <a:pt x="354902" y="172924"/>
                    <a:pt x="351711" y="172229"/>
                  </a:cubicBezTo>
                  <a:lnTo>
                    <a:pt x="332661" y="165371"/>
                  </a:lnTo>
                  <a:cubicBezTo>
                    <a:pt x="324060" y="162542"/>
                    <a:pt x="317402" y="155674"/>
                    <a:pt x="314849" y="146988"/>
                  </a:cubicBezTo>
                  <a:lnTo>
                    <a:pt x="309611" y="132891"/>
                  </a:lnTo>
                  <a:cubicBezTo>
                    <a:pt x="306067" y="126033"/>
                    <a:pt x="306619" y="117784"/>
                    <a:pt x="311039" y="111459"/>
                  </a:cubicBezTo>
                  <a:lnTo>
                    <a:pt x="323041" y="91552"/>
                  </a:lnTo>
                  <a:cubicBezTo>
                    <a:pt x="325422" y="88828"/>
                    <a:pt x="325422" y="84751"/>
                    <a:pt x="323041" y="82027"/>
                  </a:cubicBezTo>
                  <a:cubicBezTo>
                    <a:pt x="316183" y="73931"/>
                    <a:pt x="309706" y="66787"/>
                    <a:pt x="303419" y="60405"/>
                  </a:cubicBezTo>
                  <a:cubicBezTo>
                    <a:pt x="300886" y="57243"/>
                    <a:pt x="296323" y="56624"/>
                    <a:pt x="293037" y="58976"/>
                  </a:cubicBezTo>
                  <a:lnTo>
                    <a:pt x="287036" y="61834"/>
                  </a:lnTo>
                  <a:cubicBezTo>
                    <a:pt x="282655" y="63930"/>
                    <a:pt x="278368" y="66025"/>
                    <a:pt x="273892" y="68025"/>
                  </a:cubicBezTo>
                  <a:cubicBezTo>
                    <a:pt x="266681" y="71397"/>
                    <a:pt x="258337" y="71397"/>
                    <a:pt x="251127" y="68025"/>
                  </a:cubicBezTo>
                  <a:cubicBezTo>
                    <a:pt x="246460" y="65930"/>
                    <a:pt x="241602" y="63644"/>
                    <a:pt x="237316" y="61453"/>
                  </a:cubicBezTo>
                  <a:cubicBezTo>
                    <a:pt x="229467" y="58100"/>
                    <a:pt x="223695" y="51195"/>
                    <a:pt x="221790" y="42879"/>
                  </a:cubicBezTo>
                  <a:lnTo>
                    <a:pt x="220361" y="36974"/>
                  </a:lnTo>
                  <a:cubicBezTo>
                    <a:pt x="219123" y="31925"/>
                    <a:pt x="217980" y="26782"/>
                    <a:pt x="216551" y="21734"/>
                  </a:cubicBezTo>
                  <a:cubicBezTo>
                    <a:pt x="215122" y="16685"/>
                    <a:pt x="212074" y="16019"/>
                    <a:pt x="210741" y="15924"/>
                  </a:cubicBezTo>
                  <a:cubicBezTo>
                    <a:pt x="201216" y="14971"/>
                    <a:pt x="191691" y="14400"/>
                    <a:pt x="180642" y="14114"/>
                  </a:cubicBezTo>
                  <a:cubicBezTo>
                    <a:pt x="176641" y="14114"/>
                    <a:pt x="174451" y="14971"/>
                    <a:pt x="172546" y="20210"/>
                  </a:cubicBezTo>
                  <a:cubicBezTo>
                    <a:pt x="170641" y="25449"/>
                    <a:pt x="167879" y="33354"/>
                    <a:pt x="165592" y="39926"/>
                  </a:cubicBezTo>
                  <a:cubicBezTo>
                    <a:pt x="162801" y="47956"/>
                    <a:pt x="156430" y="54233"/>
                    <a:pt x="148352" y="56881"/>
                  </a:cubicBezTo>
                  <a:lnTo>
                    <a:pt x="134255" y="61929"/>
                  </a:lnTo>
                  <a:cubicBezTo>
                    <a:pt x="126407" y="64882"/>
                    <a:pt x="117643" y="63996"/>
                    <a:pt x="110538" y="59548"/>
                  </a:cubicBezTo>
                  <a:lnTo>
                    <a:pt x="106728" y="57262"/>
                  </a:lnTo>
                  <a:lnTo>
                    <a:pt x="92059" y="48308"/>
                  </a:lnTo>
                  <a:cubicBezTo>
                    <a:pt x="89297" y="46003"/>
                    <a:pt x="85287" y="46003"/>
                    <a:pt x="82534" y="48308"/>
                  </a:cubicBezTo>
                  <a:cubicBezTo>
                    <a:pt x="74819" y="54976"/>
                    <a:pt x="67390" y="61739"/>
                    <a:pt x="60437" y="68406"/>
                  </a:cubicBezTo>
                  <a:cubicBezTo>
                    <a:pt x="57855" y="70902"/>
                    <a:pt x="57341" y="74855"/>
                    <a:pt x="59198" y="77931"/>
                  </a:cubicBezTo>
                  <a:lnTo>
                    <a:pt x="67961" y="96219"/>
                  </a:lnTo>
                  <a:cubicBezTo>
                    <a:pt x="72152" y="104401"/>
                    <a:pt x="71943" y="114136"/>
                    <a:pt x="67390" y="122127"/>
                  </a:cubicBezTo>
                  <a:cubicBezTo>
                    <a:pt x="65389" y="125937"/>
                    <a:pt x="63580" y="129842"/>
                    <a:pt x="61865" y="133748"/>
                  </a:cubicBezTo>
                  <a:cubicBezTo>
                    <a:pt x="58398" y="142092"/>
                    <a:pt x="51073" y="148207"/>
                    <a:pt x="42244" y="150131"/>
                  </a:cubicBezTo>
                  <a:lnTo>
                    <a:pt x="22527" y="154893"/>
                  </a:lnTo>
                  <a:cubicBezTo>
                    <a:pt x="18917" y="155351"/>
                    <a:pt x="16155" y="158313"/>
                    <a:pt x="15955" y="161942"/>
                  </a:cubicBezTo>
                  <a:cubicBezTo>
                    <a:pt x="15288" y="171467"/>
                    <a:pt x="14907" y="180992"/>
                    <a:pt x="14716" y="191279"/>
                  </a:cubicBezTo>
                  <a:cubicBezTo>
                    <a:pt x="14412" y="194936"/>
                    <a:pt x="16917" y="198223"/>
                    <a:pt x="20527" y="198899"/>
                  </a:cubicBezTo>
                  <a:lnTo>
                    <a:pt x="23670" y="200042"/>
                  </a:lnTo>
                  <a:lnTo>
                    <a:pt x="39100" y="205471"/>
                  </a:lnTo>
                  <a:cubicBezTo>
                    <a:pt x="47873" y="208433"/>
                    <a:pt x="54598" y="215577"/>
                    <a:pt x="57007" y="224521"/>
                  </a:cubicBezTo>
                  <a:lnTo>
                    <a:pt x="57674" y="226807"/>
                  </a:lnTo>
                  <a:cubicBezTo>
                    <a:pt x="58960" y="231179"/>
                    <a:pt x="60579" y="235446"/>
                    <a:pt x="62532" y="239571"/>
                  </a:cubicBezTo>
                  <a:cubicBezTo>
                    <a:pt x="65675" y="245619"/>
                    <a:pt x="65351" y="252877"/>
                    <a:pt x="61675" y="258621"/>
                  </a:cubicBezTo>
                  <a:cubicBezTo>
                    <a:pt x="57579" y="265479"/>
                    <a:pt x="53579" y="272432"/>
                    <a:pt x="49292" y="279194"/>
                  </a:cubicBezTo>
                  <a:cubicBezTo>
                    <a:pt x="46549" y="282186"/>
                    <a:pt x="46549" y="286777"/>
                    <a:pt x="49292" y="289767"/>
                  </a:cubicBezTo>
                  <a:cubicBezTo>
                    <a:pt x="55198" y="296816"/>
                    <a:pt x="61579" y="303959"/>
                    <a:pt x="68342" y="311484"/>
                  </a:cubicBezTo>
                  <a:cubicBezTo>
                    <a:pt x="70743" y="314247"/>
                    <a:pt x="74838" y="314780"/>
                    <a:pt x="77867" y="312723"/>
                  </a:cubicBezTo>
                  <a:lnTo>
                    <a:pt x="80629" y="311389"/>
                  </a:lnTo>
                  <a:cubicBezTo>
                    <a:pt x="85582" y="309103"/>
                    <a:pt x="90154" y="306817"/>
                    <a:pt x="95298" y="304341"/>
                  </a:cubicBezTo>
                  <a:cubicBezTo>
                    <a:pt x="99251" y="302055"/>
                    <a:pt x="103699" y="300788"/>
                    <a:pt x="108252" y="300626"/>
                  </a:cubicBezTo>
                  <a:close/>
                  <a:moveTo>
                    <a:pt x="185881" y="271098"/>
                  </a:moveTo>
                  <a:lnTo>
                    <a:pt x="185881" y="271098"/>
                  </a:lnTo>
                  <a:cubicBezTo>
                    <a:pt x="138532" y="271098"/>
                    <a:pt x="100156" y="232722"/>
                    <a:pt x="100156" y="185373"/>
                  </a:cubicBezTo>
                  <a:cubicBezTo>
                    <a:pt x="100156" y="138025"/>
                    <a:pt x="138532" y="99648"/>
                    <a:pt x="185881" y="99648"/>
                  </a:cubicBezTo>
                  <a:lnTo>
                    <a:pt x="185881" y="99648"/>
                  </a:lnTo>
                  <a:cubicBezTo>
                    <a:pt x="233229" y="99648"/>
                    <a:pt x="271606" y="138025"/>
                    <a:pt x="271606" y="185373"/>
                  </a:cubicBezTo>
                  <a:lnTo>
                    <a:pt x="271606" y="185373"/>
                  </a:lnTo>
                  <a:cubicBezTo>
                    <a:pt x="271606" y="232722"/>
                    <a:pt x="233229" y="271098"/>
                    <a:pt x="185881" y="271098"/>
                  </a:cubicBezTo>
                  <a:cubicBezTo>
                    <a:pt x="185814" y="271098"/>
                    <a:pt x="185757" y="271098"/>
                    <a:pt x="185690" y="271098"/>
                  </a:cubicBezTo>
                  <a:close/>
                  <a:moveTo>
                    <a:pt x="185881" y="113555"/>
                  </a:moveTo>
                  <a:cubicBezTo>
                    <a:pt x="146428" y="116441"/>
                    <a:pt x="116777" y="150760"/>
                    <a:pt x="119663" y="190212"/>
                  </a:cubicBezTo>
                  <a:cubicBezTo>
                    <a:pt x="122254" y="225655"/>
                    <a:pt x="150438" y="253839"/>
                    <a:pt x="185881" y="256430"/>
                  </a:cubicBezTo>
                  <a:lnTo>
                    <a:pt x="185881" y="256430"/>
                  </a:lnTo>
                  <a:cubicBezTo>
                    <a:pt x="225343" y="253677"/>
                    <a:pt x="255108" y="219463"/>
                    <a:pt x="252356" y="180001"/>
                  </a:cubicBezTo>
                  <a:cubicBezTo>
                    <a:pt x="249889" y="144540"/>
                    <a:pt x="221799" y="116260"/>
                    <a:pt x="186357" y="11355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9E0AB4-82EE-F0CC-0BA0-6DB34C40FFF9}"/>
                </a:ext>
              </a:extLst>
            </p:cNvPr>
            <p:cNvSpPr/>
            <p:nvPr/>
          </p:nvSpPr>
          <p:spPr>
            <a:xfrm>
              <a:off x="3861454" y="3044236"/>
              <a:ext cx="248418" cy="249006"/>
            </a:xfrm>
            <a:custGeom>
              <a:avLst/>
              <a:gdLst>
                <a:gd name="connsiteX0" fmla="*/ 129960 w 248418"/>
                <a:gd name="connsiteY0" fmla="*/ 248868 h 249006"/>
                <a:gd name="connsiteX1" fmla="*/ 129960 w 248418"/>
                <a:gd name="connsiteY1" fmla="*/ 248868 h 249006"/>
                <a:gd name="connsiteX2" fmla="*/ 109672 w 248418"/>
                <a:gd name="connsiteY2" fmla="*/ 248202 h 249006"/>
                <a:gd name="connsiteX3" fmla="*/ 94813 w 248418"/>
                <a:gd name="connsiteY3" fmla="*/ 235915 h 249006"/>
                <a:gd name="connsiteX4" fmla="*/ 91383 w 248418"/>
                <a:gd name="connsiteY4" fmla="*/ 222580 h 249006"/>
                <a:gd name="connsiteX5" fmla="*/ 87573 w 248418"/>
                <a:gd name="connsiteY5" fmla="*/ 218293 h 249006"/>
                <a:gd name="connsiteX6" fmla="*/ 83763 w 248418"/>
                <a:gd name="connsiteY6" fmla="*/ 216579 h 249006"/>
                <a:gd name="connsiteX7" fmla="*/ 77858 w 248418"/>
                <a:gd name="connsiteY7" fmla="*/ 213817 h 249006"/>
                <a:gd name="connsiteX8" fmla="*/ 71762 w 248418"/>
                <a:gd name="connsiteY8" fmla="*/ 213817 h 249006"/>
                <a:gd name="connsiteX9" fmla="*/ 62237 w 248418"/>
                <a:gd name="connsiteY9" fmla="*/ 218484 h 249006"/>
                <a:gd name="connsiteX10" fmla="*/ 60141 w 248418"/>
                <a:gd name="connsiteY10" fmla="*/ 219532 h 249006"/>
                <a:gd name="connsiteX11" fmla="*/ 40425 w 248418"/>
                <a:gd name="connsiteY11" fmla="*/ 216484 h 249006"/>
                <a:gd name="connsiteX12" fmla="*/ 26804 w 248418"/>
                <a:gd name="connsiteY12" fmla="*/ 201815 h 249006"/>
                <a:gd name="connsiteX13" fmla="*/ 25375 w 248418"/>
                <a:gd name="connsiteY13" fmla="*/ 181146 h 249006"/>
                <a:gd name="connsiteX14" fmla="*/ 33090 w 248418"/>
                <a:gd name="connsiteY14" fmla="*/ 167906 h 249006"/>
                <a:gd name="connsiteX15" fmla="*/ 33567 w 248418"/>
                <a:gd name="connsiteY15" fmla="*/ 167049 h 249006"/>
                <a:gd name="connsiteX16" fmla="*/ 29376 w 248418"/>
                <a:gd name="connsiteY16" fmla="*/ 156571 h 249006"/>
                <a:gd name="connsiteX17" fmla="*/ 28899 w 248418"/>
                <a:gd name="connsiteY17" fmla="*/ 155238 h 249006"/>
                <a:gd name="connsiteX18" fmla="*/ 24518 w 248418"/>
                <a:gd name="connsiteY18" fmla="*/ 150570 h 249006"/>
                <a:gd name="connsiteX19" fmla="*/ 14993 w 248418"/>
                <a:gd name="connsiteY19" fmla="*/ 147427 h 249006"/>
                <a:gd name="connsiteX20" fmla="*/ 11850 w 248418"/>
                <a:gd name="connsiteY20" fmla="*/ 146380 h 249006"/>
                <a:gd name="connsiteX21" fmla="*/ -56 w 248418"/>
                <a:gd name="connsiteY21" fmla="*/ 130092 h 249006"/>
                <a:gd name="connsiteX22" fmla="*/ 515 w 248418"/>
                <a:gd name="connsiteY22" fmla="*/ 110184 h 249006"/>
                <a:gd name="connsiteX23" fmla="*/ 13564 w 248418"/>
                <a:gd name="connsiteY23" fmla="*/ 94754 h 249006"/>
                <a:gd name="connsiteX24" fmla="*/ 26613 w 248418"/>
                <a:gd name="connsiteY24" fmla="*/ 91420 h 249006"/>
                <a:gd name="connsiteX25" fmla="*/ 31376 w 248418"/>
                <a:gd name="connsiteY25" fmla="*/ 87229 h 249006"/>
                <a:gd name="connsiteX26" fmla="*/ 35186 w 248418"/>
                <a:gd name="connsiteY26" fmla="*/ 78942 h 249006"/>
                <a:gd name="connsiteX27" fmla="*/ 35186 w 248418"/>
                <a:gd name="connsiteY27" fmla="*/ 72561 h 249006"/>
                <a:gd name="connsiteX28" fmla="*/ 29185 w 248418"/>
                <a:gd name="connsiteY28" fmla="*/ 60464 h 249006"/>
                <a:gd name="connsiteX29" fmla="*/ 32138 w 248418"/>
                <a:gd name="connsiteY29" fmla="*/ 40747 h 249006"/>
                <a:gd name="connsiteX30" fmla="*/ 46997 w 248418"/>
                <a:gd name="connsiteY30" fmla="*/ 26841 h 249006"/>
                <a:gd name="connsiteX31" fmla="*/ 66809 w 248418"/>
                <a:gd name="connsiteY31" fmla="*/ 25222 h 249006"/>
                <a:gd name="connsiteX32" fmla="*/ 76334 w 248418"/>
                <a:gd name="connsiteY32" fmla="*/ 31032 h 249006"/>
                <a:gd name="connsiteX33" fmla="*/ 78715 w 248418"/>
                <a:gd name="connsiteY33" fmla="*/ 32460 h 249006"/>
                <a:gd name="connsiteX34" fmla="*/ 84335 w 248418"/>
                <a:gd name="connsiteY34" fmla="*/ 32460 h 249006"/>
                <a:gd name="connsiteX35" fmla="*/ 93384 w 248418"/>
                <a:gd name="connsiteY35" fmla="*/ 29127 h 249006"/>
                <a:gd name="connsiteX36" fmla="*/ 97480 w 248418"/>
                <a:gd name="connsiteY36" fmla="*/ 25126 h 249006"/>
                <a:gd name="connsiteX37" fmla="*/ 101861 w 248418"/>
                <a:gd name="connsiteY37" fmla="*/ 11982 h 249006"/>
                <a:gd name="connsiteX38" fmla="*/ 118530 w 248418"/>
                <a:gd name="connsiteY38" fmla="*/ -115 h 249006"/>
                <a:gd name="connsiteX39" fmla="*/ 139104 w 248418"/>
                <a:gd name="connsiteY39" fmla="*/ 838 h 249006"/>
                <a:gd name="connsiteX40" fmla="*/ 153391 w 248418"/>
                <a:gd name="connsiteY40" fmla="*/ 13220 h 249006"/>
                <a:gd name="connsiteX41" fmla="*/ 156154 w 248418"/>
                <a:gd name="connsiteY41" fmla="*/ 23412 h 249006"/>
                <a:gd name="connsiteX42" fmla="*/ 157106 w 248418"/>
                <a:gd name="connsiteY42" fmla="*/ 27412 h 249006"/>
                <a:gd name="connsiteX43" fmla="*/ 160821 w 248418"/>
                <a:gd name="connsiteY43" fmla="*/ 31508 h 249006"/>
                <a:gd name="connsiteX44" fmla="*/ 170346 w 248418"/>
                <a:gd name="connsiteY44" fmla="*/ 35699 h 249006"/>
                <a:gd name="connsiteX45" fmla="*/ 175584 w 248418"/>
                <a:gd name="connsiteY45" fmla="*/ 35699 h 249006"/>
                <a:gd name="connsiteX46" fmla="*/ 183966 w 248418"/>
                <a:gd name="connsiteY46" fmla="*/ 31603 h 249006"/>
                <a:gd name="connsiteX47" fmla="*/ 187872 w 248418"/>
                <a:gd name="connsiteY47" fmla="*/ 29698 h 249006"/>
                <a:gd name="connsiteX48" fmla="*/ 208350 w 248418"/>
                <a:gd name="connsiteY48" fmla="*/ 32746 h 249006"/>
                <a:gd name="connsiteX49" fmla="*/ 221971 w 248418"/>
                <a:gd name="connsiteY49" fmla="*/ 47415 h 249006"/>
                <a:gd name="connsiteX50" fmla="*/ 223495 w 248418"/>
                <a:gd name="connsiteY50" fmla="*/ 67132 h 249006"/>
                <a:gd name="connsiteX51" fmla="*/ 215685 w 248418"/>
                <a:gd name="connsiteY51" fmla="*/ 80371 h 249006"/>
                <a:gd name="connsiteX52" fmla="*/ 215685 w 248418"/>
                <a:gd name="connsiteY52" fmla="*/ 82943 h 249006"/>
                <a:gd name="connsiteX53" fmla="*/ 215685 w 248418"/>
                <a:gd name="connsiteY53" fmla="*/ 83895 h 249006"/>
                <a:gd name="connsiteX54" fmla="*/ 219495 w 248418"/>
                <a:gd name="connsiteY54" fmla="*/ 93420 h 249006"/>
                <a:gd name="connsiteX55" fmla="*/ 223876 w 248418"/>
                <a:gd name="connsiteY55" fmla="*/ 98278 h 249006"/>
                <a:gd name="connsiteX56" fmla="*/ 236830 w 248418"/>
                <a:gd name="connsiteY56" fmla="*/ 102660 h 249006"/>
                <a:gd name="connsiteX57" fmla="*/ 248355 w 248418"/>
                <a:gd name="connsiteY57" fmla="*/ 118376 h 249006"/>
                <a:gd name="connsiteX58" fmla="*/ 247594 w 248418"/>
                <a:gd name="connsiteY58" fmla="*/ 138950 h 249006"/>
                <a:gd name="connsiteX59" fmla="*/ 235021 w 248418"/>
                <a:gd name="connsiteY59" fmla="*/ 154285 h 249006"/>
                <a:gd name="connsiteX60" fmla="*/ 222162 w 248418"/>
                <a:gd name="connsiteY60" fmla="*/ 157619 h 249006"/>
                <a:gd name="connsiteX61" fmla="*/ 217875 w 248418"/>
                <a:gd name="connsiteY61" fmla="*/ 161429 h 249006"/>
                <a:gd name="connsiteX62" fmla="*/ 213399 w 248418"/>
                <a:gd name="connsiteY62" fmla="*/ 170954 h 249006"/>
                <a:gd name="connsiteX63" fmla="*/ 213399 w 248418"/>
                <a:gd name="connsiteY63" fmla="*/ 176478 h 249006"/>
                <a:gd name="connsiteX64" fmla="*/ 219304 w 248418"/>
                <a:gd name="connsiteY64" fmla="*/ 188385 h 249006"/>
                <a:gd name="connsiteX65" fmla="*/ 216161 w 248418"/>
                <a:gd name="connsiteY65" fmla="*/ 208387 h 249006"/>
                <a:gd name="connsiteX66" fmla="*/ 201302 w 248418"/>
                <a:gd name="connsiteY66" fmla="*/ 221913 h 249006"/>
                <a:gd name="connsiteX67" fmla="*/ 190539 w 248418"/>
                <a:gd name="connsiteY67" fmla="*/ 226485 h 249006"/>
                <a:gd name="connsiteX68" fmla="*/ 188443 w 248418"/>
                <a:gd name="connsiteY68" fmla="*/ 226485 h 249006"/>
                <a:gd name="connsiteX69" fmla="*/ 186729 w 248418"/>
                <a:gd name="connsiteY69" fmla="*/ 225913 h 249006"/>
                <a:gd name="connsiteX70" fmla="*/ 181776 w 248418"/>
                <a:gd name="connsiteY70" fmla="*/ 224008 h 249006"/>
                <a:gd name="connsiteX71" fmla="*/ 173298 w 248418"/>
                <a:gd name="connsiteY71" fmla="*/ 219150 h 249006"/>
                <a:gd name="connsiteX72" fmla="*/ 170155 w 248418"/>
                <a:gd name="connsiteY72" fmla="*/ 217245 h 249006"/>
                <a:gd name="connsiteX73" fmla="*/ 164536 w 248418"/>
                <a:gd name="connsiteY73" fmla="*/ 217245 h 249006"/>
                <a:gd name="connsiteX74" fmla="*/ 154439 w 248418"/>
                <a:gd name="connsiteY74" fmla="*/ 221056 h 249006"/>
                <a:gd name="connsiteX75" fmla="*/ 150248 w 248418"/>
                <a:gd name="connsiteY75" fmla="*/ 225056 h 249006"/>
                <a:gd name="connsiteX76" fmla="*/ 146247 w 248418"/>
                <a:gd name="connsiteY76" fmla="*/ 236962 h 249006"/>
                <a:gd name="connsiteX77" fmla="*/ 129960 w 248418"/>
                <a:gd name="connsiteY77" fmla="*/ 248868 h 249006"/>
                <a:gd name="connsiteX78" fmla="*/ 74620 w 248418"/>
                <a:gd name="connsiteY78" fmla="*/ 198767 h 249006"/>
                <a:gd name="connsiteX79" fmla="*/ 84145 w 248418"/>
                <a:gd name="connsiteY79" fmla="*/ 200958 h 249006"/>
                <a:gd name="connsiteX80" fmla="*/ 89764 w 248418"/>
                <a:gd name="connsiteY80" fmla="*/ 203530 h 249006"/>
                <a:gd name="connsiteX81" fmla="*/ 93765 w 248418"/>
                <a:gd name="connsiteY81" fmla="*/ 205339 h 249006"/>
                <a:gd name="connsiteX82" fmla="*/ 105385 w 248418"/>
                <a:gd name="connsiteY82" fmla="*/ 219150 h 249006"/>
                <a:gd name="connsiteX83" fmla="*/ 108719 w 248418"/>
                <a:gd name="connsiteY83" fmla="*/ 232105 h 249006"/>
                <a:gd name="connsiteX84" fmla="*/ 110624 w 248418"/>
                <a:gd name="connsiteY84" fmla="*/ 233914 h 249006"/>
                <a:gd name="connsiteX85" fmla="*/ 130150 w 248418"/>
                <a:gd name="connsiteY85" fmla="*/ 234581 h 249006"/>
                <a:gd name="connsiteX86" fmla="*/ 132913 w 248418"/>
                <a:gd name="connsiteY86" fmla="*/ 232200 h 249006"/>
                <a:gd name="connsiteX87" fmla="*/ 136913 w 248418"/>
                <a:gd name="connsiteY87" fmla="*/ 220389 h 249006"/>
                <a:gd name="connsiteX88" fmla="*/ 149772 w 248418"/>
                <a:gd name="connsiteY88" fmla="*/ 207435 h 249006"/>
                <a:gd name="connsiteX89" fmla="*/ 159297 w 248418"/>
                <a:gd name="connsiteY89" fmla="*/ 203720 h 249006"/>
                <a:gd name="connsiteX90" fmla="*/ 177394 w 248418"/>
                <a:gd name="connsiteY90" fmla="*/ 205053 h 249006"/>
                <a:gd name="connsiteX91" fmla="*/ 180538 w 248418"/>
                <a:gd name="connsiteY91" fmla="*/ 206959 h 249006"/>
                <a:gd name="connsiteX92" fmla="*/ 188443 w 248418"/>
                <a:gd name="connsiteY92" fmla="*/ 211626 h 249006"/>
                <a:gd name="connsiteX93" fmla="*/ 190634 w 248418"/>
                <a:gd name="connsiteY93" fmla="*/ 212388 h 249006"/>
                <a:gd name="connsiteX94" fmla="*/ 190634 w 248418"/>
                <a:gd name="connsiteY94" fmla="*/ 212388 h 249006"/>
                <a:gd name="connsiteX95" fmla="*/ 191491 w 248418"/>
                <a:gd name="connsiteY95" fmla="*/ 211721 h 249006"/>
                <a:gd name="connsiteX96" fmla="*/ 205874 w 248418"/>
                <a:gd name="connsiteY96" fmla="*/ 198672 h 249006"/>
                <a:gd name="connsiteX97" fmla="*/ 205874 w 248418"/>
                <a:gd name="connsiteY97" fmla="*/ 195148 h 249006"/>
                <a:gd name="connsiteX98" fmla="*/ 200730 w 248418"/>
                <a:gd name="connsiteY98" fmla="*/ 182860 h 249006"/>
                <a:gd name="connsiteX99" fmla="*/ 200730 w 248418"/>
                <a:gd name="connsiteY99" fmla="*/ 165334 h 249006"/>
                <a:gd name="connsiteX100" fmla="*/ 205207 w 248418"/>
                <a:gd name="connsiteY100" fmla="*/ 155809 h 249006"/>
                <a:gd name="connsiteX101" fmla="*/ 218923 w 248418"/>
                <a:gd name="connsiteY101" fmla="*/ 144189 h 249006"/>
                <a:gd name="connsiteX102" fmla="*/ 231687 w 248418"/>
                <a:gd name="connsiteY102" fmla="*/ 140855 h 249006"/>
                <a:gd name="connsiteX103" fmla="*/ 233973 w 248418"/>
                <a:gd name="connsiteY103" fmla="*/ 138569 h 249006"/>
                <a:gd name="connsiteX104" fmla="*/ 234735 w 248418"/>
                <a:gd name="connsiteY104" fmla="*/ 118852 h 249006"/>
                <a:gd name="connsiteX105" fmla="*/ 232830 w 248418"/>
                <a:gd name="connsiteY105" fmla="*/ 116757 h 249006"/>
                <a:gd name="connsiteX106" fmla="*/ 220162 w 248418"/>
                <a:gd name="connsiteY106" fmla="*/ 112375 h 249006"/>
                <a:gd name="connsiteX107" fmla="*/ 206731 w 248418"/>
                <a:gd name="connsiteY107" fmla="*/ 98945 h 249006"/>
                <a:gd name="connsiteX108" fmla="*/ 203207 w 248418"/>
                <a:gd name="connsiteY108" fmla="*/ 89992 h 249006"/>
                <a:gd name="connsiteX109" fmla="*/ 204064 w 248418"/>
                <a:gd name="connsiteY109" fmla="*/ 73608 h 249006"/>
                <a:gd name="connsiteX110" fmla="*/ 211780 w 248418"/>
                <a:gd name="connsiteY110" fmla="*/ 60464 h 249006"/>
                <a:gd name="connsiteX111" fmla="*/ 211780 w 248418"/>
                <a:gd name="connsiteY111" fmla="*/ 57225 h 249006"/>
                <a:gd name="connsiteX112" fmla="*/ 198825 w 248418"/>
                <a:gd name="connsiteY112" fmla="*/ 43319 h 249006"/>
                <a:gd name="connsiteX113" fmla="*/ 194730 w 248418"/>
                <a:gd name="connsiteY113" fmla="*/ 43319 h 249006"/>
                <a:gd name="connsiteX114" fmla="*/ 190920 w 248418"/>
                <a:gd name="connsiteY114" fmla="*/ 45224 h 249006"/>
                <a:gd name="connsiteX115" fmla="*/ 181680 w 248418"/>
                <a:gd name="connsiteY115" fmla="*/ 49510 h 249006"/>
                <a:gd name="connsiteX116" fmla="*/ 164631 w 248418"/>
                <a:gd name="connsiteY116" fmla="*/ 49510 h 249006"/>
                <a:gd name="connsiteX117" fmla="*/ 155106 w 248418"/>
                <a:gd name="connsiteY117" fmla="*/ 45224 h 249006"/>
                <a:gd name="connsiteX118" fmla="*/ 143580 w 248418"/>
                <a:gd name="connsiteY118" fmla="*/ 31699 h 249006"/>
                <a:gd name="connsiteX119" fmla="*/ 142533 w 248418"/>
                <a:gd name="connsiteY119" fmla="*/ 27698 h 249006"/>
                <a:gd name="connsiteX120" fmla="*/ 139961 w 248418"/>
                <a:gd name="connsiteY120" fmla="*/ 18173 h 249006"/>
                <a:gd name="connsiteX121" fmla="*/ 138247 w 248418"/>
                <a:gd name="connsiteY121" fmla="*/ 16173 h 249006"/>
                <a:gd name="connsiteX122" fmla="*/ 118625 w 248418"/>
                <a:gd name="connsiteY122" fmla="*/ 15220 h 249006"/>
                <a:gd name="connsiteX123" fmla="*/ 115672 w 248418"/>
                <a:gd name="connsiteY123" fmla="*/ 17697 h 249006"/>
                <a:gd name="connsiteX124" fmla="*/ 111291 w 248418"/>
                <a:gd name="connsiteY124" fmla="*/ 30651 h 249006"/>
                <a:gd name="connsiteX125" fmla="*/ 98718 w 248418"/>
                <a:gd name="connsiteY125" fmla="*/ 43509 h 249006"/>
                <a:gd name="connsiteX126" fmla="*/ 89193 w 248418"/>
                <a:gd name="connsiteY126" fmla="*/ 46939 h 249006"/>
                <a:gd name="connsiteX127" fmla="*/ 71476 w 248418"/>
                <a:gd name="connsiteY127" fmla="*/ 45415 h 249006"/>
                <a:gd name="connsiteX128" fmla="*/ 69095 w 248418"/>
                <a:gd name="connsiteY128" fmla="*/ 43986 h 249006"/>
                <a:gd name="connsiteX129" fmla="*/ 59570 w 248418"/>
                <a:gd name="connsiteY129" fmla="*/ 38175 h 249006"/>
                <a:gd name="connsiteX130" fmla="*/ 56331 w 248418"/>
                <a:gd name="connsiteY130" fmla="*/ 38175 h 249006"/>
                <a:gd name="connsiteX131" fmla="*/ 42139 w 248418"/>
                <a:gd name="connsiteY131" fmla="*/ 51510 h 249006"/>
                <a:gd name="connsiteX132" fmla="*/ 42139 w 248418"/>
                <a:gd name="connsiteY132" fmla="*/ 54940 h 249006"/>
                <a:gd name="connsiteX133" fmla="*/ 47949 w 248418"/>
                <a:gd name="connsiteY133" fmla="*/ 66750 h 249006"/>
                <a:gd name="connsiteX134" fmla="*/ 47949 w 248418"/>
                <a:gd name="connsiteY134" fmla="*/ 85800 h 249006"/>
                <a:gd name="connsiteX135" fmla="*/ 44425 w 248418"/>
                <a:gd name="connsiteY135" fmla="*/ 93325 h 249006"/>
                <a:gd name="connsiteX136" fmla="*/ 30042 w 248418"/>
                <a:gd name="connsiteY136" fmla="*/ 105613 h 249006"/>
                <a:gd name="connsiteX137" fmla="*/ 17184 w 248418"/>
                <a:gd name="connsiteY137" fmla="*/ 108946 h 249006"/>
                <a:gd name="connsiteX138" fmla="*/ 14803 w 248418"/>
                <a:gd name="connsiteY138" fmla="*/ 111423 h 249006"/>
                <a:gd name="connsiteX139" fmla="*/ 14231 w 248418"/>
                <a:gd name="connsiteY139" fmla="*/ 130473 h 249006"/>
                <a:gd name="connsiteX140" fmla="*/ 16422 w 248418"/>
                <a:gd name="connsiteY140" fmla="*/ 133140 h 249006"/>
                <a:gd name="connsiteX141" fmla="*/ 19565 w 248418"/>
                <a:gd name="connsiteY141" fmla="*/ 134188 h 249006"/>
                <a:gd name="connsiteX142" fmla="*/ 28614 w 248418"/>
                <a:gd name="connsiteY142" fmla="*/ 137235 h 249006"/>
                <a:gd name="connsiteX143" fmla="*/ 42139 w 248418"/>
                <a:gd name="connsiteY143" fmla="*/ 150951 h 249006"/>
                <a:gd name="connsiteX144" fmla="*/ 42615 w 248418"/>
                <a:gd name="connsiteY144" fmla="*/ 152380 h 249006"/>
                <a:gd name="connsiteX145" fmla="*/ 45759 w 248418"/>
                <a:gd name="connsiteY145" fmla="*/ 160381 h 249006"/>
                <a:gd name="connsiteX146" fmla="*/ 45759 w 248418"/>
                <a:gd name="connsiteY146" fmla="*/ 175050 h 249006"/>
                <a:gd name="connsiteX147" fmla="*/ 37758 w 248418"/>
                <a:gd name="connsiteY147" fmla="*/ 188766 h 249006"/>
                <a:gd name="connsiteX148" fmla="*/ 37758 w 248418"/>
                <a:gd name="connsiteY148" fmla="*/ 192766 h 249006"/>
                <a:gd name="connsiteX149" fmla="*/ 50712 w 248418"/>
                <a:gd name="connsiteY149" fmla="*/ 206768 h 249006"/>
                <a:gd name="connsiteX150" fmla="*/ 53950 w 248418"/>
                <a:gd name="connsiteY150" fmla="*/ 206768 h 249006"/>
                <a:gd name="connsiteX151" fmla="*/ 56141 w 248418"/>
                <a:gd name="connsiteY151" fmla="*/ 205720 h 249006"/>
                <a:gd name="connsiteX152" fmla="*/ 65666 w 248418"/>
                <a:gd name="connsiteY152" fmla="*/ 201148 h 249006"/>
                <a:gd name="connsiteX153" fmla="*/ 74620 w 248418"/>
                <a:gd name="connsiteY153" fmla="*/ 198767 h 249006"/>
                <a:gd name="connsiteX154" fmla="*/ 124530 w 248418"/>
                <a:gd name="connsiteY154" fmla="*/ 179050 h 249006"/>
                <a:gd name="connsiteX155" fmla="*/ 70143 w 248418"/>
                <a:gd name="connsiteY155" fmla="*/ 125234 h 249006"/>
                <a:gd name="connsiteX156" fmla="*/ 126178 w 248418"/>
                <a:gd name="connsiteY156" fmla="*/ 72342 h 249006"/>
                <a:gd name="connsiteX157" fmla="*/ 179013 w 248418"/>
                <a:gd name="connsiteY157" fmla="*/ 123996 h 249006"/>
                <a:gd name="connsiteX158" fmla="*/ 179013 w 248418"/>
                <a:gd name="connsiteY158" fmla="*/ 123996 h 249006"/>
                <a:gd name="connsiteX159" fmla="*/ 125197 w 248418"/>
                <a:gd name="connsiteY159" fmla="*/ 179050 h 249006"/>
                <a:gd name="connsiteX160" fmla="*/ 124530 w 248418"/>
                <a:gd name="connsiteY160" fmla="*/ 84562 h 249006"/>
                <a:gd name="connsiteX161" fmla="*/ 124530 w 248418"/>
                <a:gd name="connsiteY161" fmla="*/ 84562 h 249006"/>
                <a:gd name="connsiteX162" fmla="*/ 84745 w 248418"/>
                <a:gd name="connsiteY162" fmla="*/ 124977 h 249006"/>
                <a:gd name="connsiteX163" fmla="*/ 96813 w 248418"/>
                <a:gd name="connsiteY163" fmla="*/ 153333 h 249006"/>
                <a:gd name="connsiteX164" fmla="*/ 125388 w 248418"/>
                <a:gd name="connsiteY164" fmla="*/ 164763 h 249006"/>
                <a:gd name="connsiteX165" fmla="*/ 165107 w 248418"/>
                <a:gd name="connsiteY165" fmla="*/ 124186 h 249006"/>
                <a:gd name="connsiteX166" fmla="*/ 165107 w 248418"/>
                <a:gd name="connsiteY166" fmla="*/ 124186 h 249006"/>
                <a:gd name="connsiteX167" fmla="*/ 124540 w 248418"/>
                <a:gd name="connsiteY167" fmla="*/ 84562 h 249006"/>
                <a:gd name="connsiteX168" fmla="*/ 124530 w 248418"/>
                <a:gd name="connsiteY168" fmla="*/ 84562 h 249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</a:cxnLst>
              <a:rect l="l" t="t" r="r" b="b"/>
              <a:pathLst>
                <a:path w="248418" h="249006">
                  <a:moveTo>
                    <a:pt x="129960" y="248868"/>
                  </a:moveTo>
                  <a:lnTo>
                    <a:pt x="129960" y="248868"/>
                  </a:lnTo>
                  <a:cubicBezTo>
                    <a:pt x="123197" y="248868"/>
                    <a:pt x="116434" y="248868"/>
                    <a:pt x="109672" y="248202"/>
                  </a:cubicBezTo>
                  <a:cubicBezTo>
                    <a:pt x="102575" y="247764"/>
                    <a:pt x="96575" y="242801"/>
                    <a:pt x="94813" y="235915"/>
                  </a:cubicBezTo>
                  <a:lnTo>
                    <a:pt x="91383" y="222580"/>
                  </a:lnTo>
                  <a:cubicBezTo>
                    <a:pt x="90907" y="220608"/>
                    <a:pt x="89479" y="218998"/>
                    <a:pt x="87573" y="218293"/>
                  </a:cubicBezTo>
                  <a:lnTo>
                    <a:pt x="83763" y="216579"/>
                  </a:lnTo>
                  <a:lnTo>
                    <a:pt x="77858" y="213817"/>
                  </a:lnTo>
                  <a:cubicBezTo>
                    <a:pt x="75963" y="212769"/>
                    <a:pt x="73657" y="212769"/>
                    <a:pt x="71762" y="213817"/>
                  </a:cubicBezTo>
                  <a:cubicBezTo>
                    <a:pt x="68714" y="215436"/>
                    <a:pt x="65571" y="216960"/>
                    <a:pt x="62237" y="218484"/>
                  </a:cubicBezTo>
                  <a:lnTo>
                    <a:pt x="60141" y="219532"/>
                  </a:lnTo>
                  <a:cubicBezTo>
                    <a:pt x="53636" y="223094"/>
                    <a:pt x="45549" y="221846"/>
                    <a:pt x="40425" y="216484"/>
                  </a:cubicBezTo>
                  <a:cubicBezTo>
                    <a:pt x="35377" y="211435"/>
                    <a:pt x="30900" y="206959"/>
                    <a:pt x="26804" y="201815"/>
                  </a:cubicBezTo>
                  <a:cubicBezTo>
                    <a:pt x="21718" y="196033"/>
                    <a:pt x="21127" y="187565"/>
                    <a:pt x="25375" y="181146"/>
                  </a:cubicBezTo>
                  <a:cubicBezTo>
                    <a:pt x="28042" y="176764"/>
                    <a:pt x="30519" y="172288"/>
                    <a:pt x="33090" y="167906"/>
                  </a:cubicBezTo>
                  <a:lnTo>
                    <a:pt x="33567" y="167049"/>
                  </a:lnTo>
                  <a:cubicBezTo>
                    <a:pt x="31909" y="163667"/>
                    <a:pt x="30509" y="160162"/>
                    <a:pt x="29376" y="156571"/>
                  </a:cubicBezTo>
                  <a:lnTo>
                    <a:pt x="28899" y="155238"/>
                  </a:lnTo>
                  <a:cubicBezTo>
                    <a:pt x="28385" y="153009"/>
                    <a:pt x="26709" y="151228"/>
                    <a:pt x="24518" y="150570"/>
                  </a:cubicBezTo>
                  <a:lnTo>
                    <a:pt x="14993" y="147427"/>
                  </a:lnTo>
                  <a:lnTo>
                    <a:pt x="11850" y="146380"/>
                  </a:lnTo>
                  <a:cubicBezTo>
                    <a:pt x="4630" y="144303"/>
                    <a:pt x="-266" y="137597"/>
                    <a:pt x="-56" y="130092"/>
                  </a:cubicBezTo>
                  <a:cubicBezTo>
                    <a:pt x="-56" y="123519"/>
                    <a:pt x="-56" y="116852"/>
                    <a:pt x="515" y="110184"/>
                  </a:cubicBezTo>
                  <a:cubicBezTo>
                    <a:pt x="925" y="102707"/>
                    <a:pt x="6259" y="96402"/>
                    <a:pt x="13564" y="94754"/>
                  </a:cubicBezTo>
                  <a:lnTo>
                    <a:pt x="26613" y="91420"/>
                  </a:lnTo>
                  <a:cubicBezTo>
                    <a:pt x="28814" y="90934"/>
                    <a:pt x="30614" y="89353"/>
                    <a:pt x="31376" y="87229"/>
                  </a:cubicBezTo>
                  <a:cubicBezTo>
                    <a:pt x="32614" y="84467"/>
                    <a:pt x="33853" y="81705"/>
                    <a:pt x="35186" y="78942"/>
                  </a:cubicBezTo>
                  <a:cubicBezTo>
                    <a:pt x="36329" y="76971"/>
                    <a:pt x="36329" y="74533"/>
                    <a:pt x="35186" y="72561"/>
                  </a:cubicBezTo>
                  <a:cubicBezTo>
                    <a:pt x="33090" y="68560"/>
                    <a:pt x="31186" y="64560"/>
                    <a:pt x="29185" y="60464"/>
                  </a:cubicBezTo>
                  <a:cubicBezTo>
                    <a:pt x="25699" y="53959"/>
                    <a:pt x="26899" y="45938"/>
                    <a:pt x="32138" y="40747"/>
                  </a:cubicBezTo>
                  <a:cubicBezTo>
                    <a:pt x="36805" y="36080"/>
                    <a:pt x="41663" y="31222"/>
                    <a:pt x="46997" y="26841"/>
                  </a:cubicBezTo>
                  <a:cubicBezTo>
                    <a:pt x="52493" y="21926"/>
                    <a:pt x="60589" y="21269"/>
                    <a:pt x="66809" y="25222"/>
                  </a:cubicBezTo>
                  <a:lnTo>
                    <a:pt x="76334" y="31032"/>
                  </a:lnTo>
                  <a:lnTo>
                    <a:pt x="78715" y="32460"/>
                  </a:lnTo>
                  <a:cubicBezTo>
                    <a:pt x="80468" y="33413"/>
                    <a:pt x="82582" y="33413"/>
                    <a:pt x="84335" y="32460"/>
                  </a:cubicBezTo>
                  <a:lnTo>
                    <a:pt x="93384" y="29127"/>
                  </a:lnTo>
                  <a:cubicBezTo>
                    <a:pt x="95308" y="28517"/>
                    <a:pt x="96822" y="27031"/>
                    <a:pt x="97480" y="25126"/>
                  </a:cubicBezTo>
                  <a:cubicBezTo>
                    <a:pt x="98908" y="20745"/>
                    <a:pt x="100432" y="16363"/>
                    <a:pt x="101861" y="11982"/>
                  </a:cubicBezTo>
                  <a:cubicBezTo>
                    <a:pt x="103899" y="4543"/>
                    <a:pt x="110824" y="-477"/>
                    <a:pt x="118530" y="-115"/>
                  </a:cubicBezTo>
                  <a:cubicBezTo>
                    <a:pt x="125673" y="-115"/>
                    <a:pt x="132627" y="361"/>
                    <a:pt x="139104" y="838"/>
                  </a:cubicBezTo>
                  <a:cubicBezTo>
                    <a:pt x="146057" y="1409"/>
                    <a:pt x="151839" y="6419"/>
                    <a:pt x="153391" y="13220"/>
                  </a:cubicBezTo>
                  <a:cubicBezTo>
                    <a:pt x="154439" y="16649"/>
                    <a:pt x="155296" y="20078"/>
                    <a:pt x="156154" y="23412"/>
                  </a:cubicBezTo>
                  <a:lnTo>
                    <a:pt x="157106" y="27412"/>
                  </a:lnTo>
                  <a:cubicBezTo>
                    <a:pt x="157592" y="29308"/>
                    <a:pt x="158982" y="30841"/>
                    <a:pt x="160821" y="31508"/>
                  </a:cubicBezTo>
                  <a:lnTo>
                    <a:pt x="170346" y="35699"/>
                  </a:lnTo>
                  <a:cubicBezTo>
                    <a:pt x="171984" y="36566"/>
                    <a:pt x="173946" y="36566"/>
                    <a:pt x="175584" y="35699"/>
                  </a:cubicBezTo>
                  <a:lnTo>
                    <a:pt x="183966" y="31603"/>
                  </a:lnTo>
                  <a:lnTo>
                    <a:pt x="187872" y="29698"/>
                  </a:lnTo>
                  <a:cubicBezTo>
                    <a:pt x="194577" y="25841"/>
                    <a:pt x="203054" y="27098"/>
                    <a:pt x="208350" y="32746"/>
                  </a:cubicBezTo>
                  <a:cubicBezTo>
                    <a:pt x="212732" y="37128"/>
                    <a:pt x="217209" y="42271"/>
                    <a:pt x="221971" y="47415"/>
                  </a:cubicBezTo>
                  <a:cubicBezTo>
                    <a:pt x="226743" y="52939"/>
                    <a:pt x="227362" y="60931"/>
                    <a:pt x="223495" y="67132"/>
                  </a:cubicBezTo>
                  <a:lnTo>
                    <a:pt x="215685" y="80371"/>
                  </a:lnTo>
                  <a:cubicBezTo>
                    <a:pt x="214732" y="81991"/>
                    <a:pt x="214923" y="82276"/>
                    <a:pt x="215685" y="82943"/>
                  </a:cubicBezTo>
                  <a:lnTo>
                    <a:pt x="215685" y="83895"/>
                  </a:lnTo>
                  <a:lnTo>
                    <a:pt x="219495" y="93420"/>
                  </a:lnTo>
                  <a:cubicBezTo>
                    <a:pt x="220009" y="95697"/>
                    <a:pt x="221666" y="97535"/>
                    <a:pt x="223876" y="98278"/>
                  </a:cubicBezTo>
                  <a:lnTo>
                    <a:pt x="236830" y="102660"/>
                  </a:lnTo>
                  <a:cubicBezTo>
                    <a:pt x="243707" y="104793"/>
                    <a:pt x="248384" y="111175"/>
                    <a:pt x="248355" y="118376"/>
                  </a:cubicBezTo>
                  <a:cubicBezTo>
                    <a:pt x="248355" y="125234"/>
                    <a:pt x="248355" y="132092"/>
                    <a:pt x="247594" y="138950"/>
                  </a:cubicBezTo>
                  <a:cubicBezTo>
                    <a:pt x="247289" y="146294"/>
                    <a:pt x="242164" y="152552"/>
                    <a:pt x="235021" y="154285"/>
                  </a:cubicBezTo>
                  <a:lnTo>
                    <a:pt x="222162" y="157619"/>
                  </a:lnTo>
                  <a:cubicBezTo>
                    <a:pt x="220190" y="158095"/>
                    <a:pt x="218580" y="159524"/>
                    <a:pt x="217875" y="161429"/>
                  </a:cubicBezTo>
                  <a:lnTo>
                    <a:pt x="213399" y="170954"/>
                  </a:lnTo>
                  <a:cubicBezTo>
                    <a:pt x="212541" y="172697"/>
                    <a:pt x="212541" y="174735"/>
                    <a:pt x="213399" y="176478"/>
                  </a:cubicBezTo>
                  <a:lnTo>
                    <a:pt x="219304" y="188385"/>
                  </a:lnTo>
                  <a:cubicBezTo>
                    <a:pt x="222924" y="194995"/>
                    <a:pt x="221638" y="203206"/>
                    <a:pt x="216161" y="208387"/>
                  </a:cubicBezTo>
                  <a:cubicBezTo>
                    <a:pt x="211494" y="212959"/>
                    <a:pt x="206636" y="217912"/>
                    <a:pt x="201302" y="221913"/>
                  </a:cubicBezTo>
                  <a:cubicBezTo>
                    <a:pt x="198492" y="224856"/>
                    <a:pt x="194606" y="226504"/>
                    <a:pt x="190539" y="226485"/>
                  </a:cubicBezTo>
                  <a:lnTo>
                    <a:pt x="188443" y="226485"/>
                  </a:lnTo>
                  <a:lnTo>
                    <a:pt x="186729" y="225913"/>
                  </a:lnTo>
                  <a:cubicBezTo>
                    <a:pt x="185005" y="225504"/>
                    <a:pt x="183338" y="224856"/>
                    <a:pt x="181776" y="224008"/>
                  </a:cubicBezTo>
                  <a:cubicBezTo>
                    <a:pt x="178918" y="222484"/>
                    <a:pt x="176061" y="220770"/>
                    <a:pt x="173298" y="219150"/>
                  </a:cubicBezTo>
                  <a:lnTo>
                    <a:pt x="170155" y="217245"/>
                  </a:lnTo>
                  <a:cubicBezTo>
                    <a:pt x="168403" y="216284"/>
                    <a:pt x="166288" y="216284"/>
                    <a:pt x="164536" y="217245"/>
                  </a:cubicBezTo>
                  <a:lnTo>
                    <a:pt x="154439" y="221056"/>
                  </a:lnTo>
                  <a:cubicBezTo>
                    <a:pt x="152439" y="221570"/>
                    <a:pt x="150848" y="223084"/>
                    <a:pt x="150248" y="225056"/>
                  </a:cubicBezTo>
                  <a:lnTo>
                    <a:pt x="146247" y="236962"/>
                  </a:lnTo>
                  <a:cubicBezTo>
                    <a:pt x="144133" y="244163"/>
                    <a:pt x="137456" y="249040"/>
                    <a:pt x="129960" y="248868"/>
                  </a:cubicBezTo>
                  <a:close/>
                  <a:moveTo>
                    <a:pt x="74620" y="198767"/>
                  </a:moveTo>
                  <a:cubicBezTo>
                    <a:pt x="77915" y="198767"/>
                    <a:pt x="81173" y="199519"/>
                    <a:pt x="84145" y="200958"/>
                  </a:cubicBezTo>
                  <a:lnTo>
                    <a:pt x="89764" y="203530"/>
                  </a:lnTo>
                  <a:lnTo>
                    <a:pt x="93765" y="205339"/>
                  </a:lnTo>
                  <a:cubicBezTo>
                    <a:pt x="99537" y="207930"/>
                    <a:pt x="103823" y="213016"/>
                    <a:pt x="105385" y="219150"/>
                  </a:cubicBezTo>
                  <a:cubicBezTo>
                    <a:pt x="106433" y="223437"/>
                    <a:pt x="107576" y="227818"/>
                    <a:pt x="108719" y="232105"/>
                  </a:cubicBezTo>
                  <a:cubicBezTo>
                    <a:pt x="108719" y="232105"/>
                    <a:pt x="109290" y="233914"/>
                    <a:pt x="110624" y="233914"/>
                  </a:cubicBezTo>
                  <a:cubicBezTo>
                    <a:pt x="117101" y="233914"/>
                    <a:pt x="123578" y="234581"/>
                    <a:pt x="130150" y="234581"/>
                  </a:cubicBezTo>
                  <a:cubicBezTo>
                    <a:pt x="131198" y="234581"/>
                    <a:pt x="132055" y="234581"/>
                    <a:pt x="132913" y="232200"/>
                  </a:cubicBezTo>
                  <a:lnTo>
                    <a:pt x="136913" y="220389"/>
                  </a:lnTo>
                  <a:cubicBezTo>
                    <a:pt x="138904" y="214274"/>
                    <a:pt x="143676" y="209473"/>
                    <a:pt x="149772" y="207435"/>
                  </a:cubicBezTo>
                  <a:lnTo>
                    <a:pt x="159297" y="203720"/>
                  </a:lnTo>
                  <a:cubicBezTo>
                    <a:pt x="165212" y="201320"/>
                    <a:pt x="171898" y="201815"/>
                    <a:pt x="177394" y="205053"/>
                  </a:cubicBezTo>
                  <a:lnTo>
                    <a:pt x="180538" y="206959"/>
                  </a:lnTo>
                  <a:lnTo>
                    <a:pt x="188443" y="211626"/>
                  </a:lnTo>
                  <a:lnTo>
                    <a:pt x="190634" y="212388"/>
                  </a:lnTo>
                  <a:lnTo>
                    <a:pt x="190634" y="212388"/>
                  </a:lnTo>
                  <a:lnTo>
                    <a:pt x="191491" y="211721"/>
                  </a:lnTo>
                  <a:cubicBezTo>
                    <a:pt x="196539" y="207530"/>
                    <a:pt x="201016" y="203149"/>
                    <a:pt x="205874" y="198672"/>
                  </a:cubicBezTo>
                  <a:cubicBezTo>
                    <a:pt x="206541" y="197910"/>
                    <a:pt x="207207" y="197338"/>
                    <a:pt x="205874" y="195148"/>
                  </a:cubicBezTo>
                  <a:lnTo>
                    <a:pt x="200730" y="182860"/>
                  </a:lnTo>
                  <a:cubicBezTo>
                    <a:pt x="198016" y="177336"/>
                    <a:pt x="198016" y="170859"/>
                    <a:pt x="200730" y="165334"/>
                  </a:cubicBezTo>
                  <a:lnTo>
                    <a:pt x="205207" y="155809"/>
                  </a:lnTo>
                  <a:cubicBezTo>
                    <a:pt x="207712" y="149999"/>
                    <a:pt x="212780" y="145703"/>
                    <a:pt x="218923" y="144189"/>
                  </a:cubicBezTo>
                  <a:lnTo>
                    <a:pt x="231687" y="140855"/>
                  </a:lnTo>
                  <a:cubicBezTo>
                    <a:pt x="233878" y="140284"/>
                    <a:pt x="233973" y="139236"/>
                    <a:pt x="233973" y="138569"/>
                  </a:cubicBezTo>
                  <a:cubicBezTo>
                    <a:pt x="234449" y="131997"/>
                    <a:pt x="234639" y="125425"/>
                    <a:pt x="234735" y="118852"/>
                  </a:cubicBezTo>
                  <a:cubicBezTo>
                    <a:pt x="234735" y="118185"/>
                    <a:pt x="234735" y="117424"/>
                    <a:pt x="232830" y="116757"/>
                  </a:cubicBezTo>
                  <a:lnTo>
                    <a:pt x="220162" y="112375"/>
                  </a:lnTo>
                  <a:cubicBezTo>
                    <a:pt x="213761" y="110356"/>
                    <a:pt x="208751" y="105346"/>
                    <a:pt x="206731" y="98945"/>
                  </a:cubicBezTo>
                  <a:lnTo>
                    <a:pt x="203207" y="89992"/>
                  </a:lnTo>
                  <a:cubicBezTo>
                    <a:pt x="200435" y="84791"/>
                    <a:pt x="200769" y="78485"/>
                    <a:pt x="204064" y="73608"/>
                  </a:cubicBezTo>
                  <a:lnTo>
                    <a:pt x="211780" y="60464"/>
                  </a:lnTo>
                  <a:cubicBezTo>
                    <a:pt x="212922" y="58464"/>
                    <a:pt x="212256" y="57702"/>
                    <a:pt x="211780" y="57225"/>
                  </a:cubicBezTo>
                  <a:cubicBezTo>
                    <a:pt x="207207" y="52082"/>
                    <a:pt x="203016" y="47700"/>
                    <a:pt x="198825" y="43319"/>
                  </a:cubicBezTo>
                  <a:cubicBezTo>
                    <a:pt x="197778" y="42271"/>
                    <a:pt x="197111" y="41795"/>
                    <a:pt x="194730" y="43319"/>
                  </a:cubicBezTo>
                  <a:lnTo>
                    <a:pt x="190920" y="45224"/>
                  </a:lnTo>
                  <a:lnTo>
                    <a:pt x="181680" y="49510"/>
                  </a:lnTo>
                  <a:cubicBezTo>
                    <a:pt x="176280" y="52044"/>
                    <a:pt x="170031" y="52044"/>
                    <a:pt x="164631" y="49510"/>
                  </a:cubicBezTo>
                  <a:cubicBezTo>
                    <a:pt x="161488" y="48177"/>
                    <a:pt x="158344" y="46748"/>
                    <a:pt x="155106" y="45224"/>
                  </a:cubicBezTo>
                  <a:cubicBezTo>
                    <a:pt x="149372" y="42748"/>
                    <a:pt x="145114" y="37756"/>
                    <a:pt x="143580" y="31699"/>
                  </a:cubicBezTo>
                  <a:lnTo>
                    <a:pt x="142533" y="27698"/>
                  </a:lnTo>
                  <a:cubicBezTo>
                    <a:pt x="141771" y="24364"/>
                    <a:pt x="140913" y="21126"/>
                    <a:pt x="139961" y="18173"/>
                  </a:cubicBezTo>
                  <a:cubicBezTo>
                    <a:pt x="139008" y="15220"/>
                    <a:pt x="138818" y="16173"/>
                    <a:pt x="138247" y="16173"/>
                  </a:cubicBezTo>
                  <a:cubicBezTo>
                    <a:pt x="132055" y="15601"/>
                    <a:pt x="125483" y="15316"/>
                    <a:pt x="118625" y="15220"/>
                  </a:cubicBezTo>
                  <a:cubicBezTo>
                    <a:pt x="117291" y="15220"/>
                    <a:pt x="116530" y="15220"/>
                    <a:pt x="115672" y="17697"/>
                  </a:cubicBezTo>
                  <a:cubicBezTo>
                    <a:pt x="114244" y="21983"/>
                    <a:pt x="112815" y="26365"/>
                    <a:pt x="111291" y="30651"/>
                  </a:cubicBezTo>
                  <a:cubicBezTo>
                    <a:pt x="109329" y="36661"/>
                    <a:pt x="104680" y="41414"/>
                    <a:pt x="98718" y="43509"/>
                  </a:cubicBezTo>
                  <a:lnTo>
                    <a:pt x="89193" y="46939"/>
                  </a:lnTo>
                  <a:cubicBezTo>
                    <a:pt x="83364" y="49186"/>
                    <a:pt x="76829" y="48625"/>
                    <a:pt x="71476" y="45415"/>
                  </a:cubicBezTo>
                  <a:lnTo>
                    <a:pt x="69095" y="43986"/>
                  </a:lnTo>
                  <a:lnTo>
                    <a:pt x="59570" y="38175"/>
                  </a:lnTo>
                  <a:cubicBezTo>
                    <a:pt x="57570" y="37128"/>
                    <a:pt x="56808" y="38175"/>
                    <a:pt x="56331" y="38175"/>
                  </a:cubicBezTo>
                  <a:cubicBezTo>
                    <a:pt x="51379" y="42557"/>
                    <a:pt x="46806" y="47034"/>
                    <a:pt x="42139" y="51510"/>
                  </a:cubicBezTo>
                  <a:cubicBezTo>
                    <a:pt x="41663" y="51987"/>
                    <a:pt x="40901" y="52749"/>
                    <a:pt x="42139" y="54940"/>
                  </a:cubicBezTo>
                  <a:cubicBezTo>
                    <a:pt x="44044" y="58845"/>
                    <a:pt x="45949" y="62845"/>
                    <a:pt x="47949" y="66750"/>
                  </a:cubicBezTo>
                  <a:cubicBezTo>
                    <a:pt x="51036" y="72723"/>
                    <a:pt x="51036" y="79828"/>
                    <a:pt x="47949" y="85800"/>
                  </a:cubicBezTo>
                  <a:cubicBezTo>
                    <a:pt x="46711" y="88277"/>
                    <a:pt x="45568" y="90753"/>
                    <a:pt x="44425" y="93325"/>
                  </a:cubicBezTo>
                  <a:cubicBezTo>
                    <a:pt x="41920" y="99526"/>
                    <a:pt x="36558" y="104108"/>
                    <a:pt x="30042" y="105613"/>
                  </a:cubicBezTo>
                  <a:lnTo>
                    <a:pt x="17184" y="108946"/>
                  </a:lnTo>
                  <a:cubicBezTo>
                    <a:pt x="14898" y="109518"/>
                    <a:pt x="14803" y="110756"/>
                    <a:pt x="14803" y="111423"/>
                  </a:cubicBezTo>
                  <a:cubicBezTo>
                    <a:pt x="14422" y="117776"/>
                    <a:pt x="14231" y="124120"/>
                    <a:pt x="14231" y="130473"/>
                  </a:cubicBezTo>
                  <a:cubicBezTo>
                    <a:pt x="14231" y="131520"/>
                    <a:pt x="14231" y="132473"/>
                    <a:pt x="16422" y="133140"/>
                  </a:cubicBezTo>
                  <a:lnTo>
                    <a:pt x="19565" y="134188"/>
                  </a:lnTo>
                  <a:lnTo>
                    <a:pt x="28614" y="137235"/>
                  </a:lnTo>
                  <a:cubicBezTo>
                    <a:pt x="35119" y="139283"/>
                    <a:pt x="40177" y="144417"/>
                    <a:pt x="42139" y="150951"/>
                  </a:cubicBezTo>
                  <a:lnTo>
                    <a:pt x="42615" y="152380"/>
                  </a:lnTo>
                  <a:cubicBezTo>
                    <a:pt x="43482" y="155114"/>
                    <a:pt x="44530" y="157791"/>
                    <a:pt x="45759" y="160381"/>
                  </a:cubicBezTo>
                  <a:cubicBezTo>
                    <a:pt x="48378" y="164915"/>
                    <a:pt x="48378" y="170516"/>
                    <a:pt x="45759" y="175050"/>
                  </a:cubicBezTo>
                  <a:cubicBezTo>
                    <a:pt x="42997" y="179812"/>
                    <a:pt x="40425" y="184575"/>
                    <a:pt x="37758" y="188766"/>
                  </a:cubicBezTo>
                  <a:cubicBezTo>
                    <a:pt x="36329" y="191147"/>
                    <a:pt x="36996" y="191814"/>
                    <a:pt x="37758" y="192766"/>
                  </a:cubicBezTo>
                  <a:cubicBezTo>
                    <a:pt x="41663" y="197338"/>
                    <a:pt x="45949" y="202291"/>
                    <a:pt x="50712" y="206768"/>
                  </a:cubicBezTo>
                  <a:cubicBezTo>
                    <a:pt x="51188" y="206768"/>
                    <a:pt x="51950" y="208006"/>
                    <a:pt x="53950" y="206768"/>
                  </a:cubicBezTo>
                  <a:lnTo>
                    <a:pt x="56141" y="205720"/>
                  </a:lnTo>
                  <a:lnTo>
                    <a:pt x="65666" y="201148"/>
                  </a:lnTo>
                  <a:cubicBezTo>
                    <a:pt x="68438" y="199701"/>
                    <a:pt x="71495" y="198891"/>
                    <a:pt x="74620" y="198767"/>
                  </a:cubicBezTo>
                  <a:close/>
                  <a:moveTo>
                    <a:pt x="124530" y="179050"/>
                  </a:moveTo>
                  <a:cubicBezTo>
                    <a:pt x="94774" y="178898"/>
                    <a:pt x="70609" y="154981"/>
                    <a:pt x="70143" y="125234"/>
                  </a:cubicBezTo>
                  <a:cubicBezTo>
                    <a:pt x="71010" y="95154"/>
                    <a:pt x="96098" y="71475"/>
                    <a:pt x="126178" y="72342"/>
                  </a:cubicBezTo>
                  <a:cubicBezTo>
                    <a:pt x="154553" y="73170"/>
                    <a:pt x="177547" y="95640"/>
                    <a:pt x="179013" y="123996"/>
                  </a:cubicBezTo>
                  <a:lnTo>
                    <a:pt x="179013" y="123996"/>
                  </a:lnTo>
                  <a:cubicBezTo>
                    <a:pt x="179328" y="154047"/>
                    <a:pt x="155249" y="178688"/>
                    <a:pt x="125197" y="179050"/>
                  </a:cubicBezTo>
                  <a:close/>
                  <a:moveTo>
                    <a:pt x="124530" y="84562"/>
                  </a:moveTo>
                  <a:lnTo>
                    <a:pt x="124530" y="84562"/>
                  </a:lnTo>
                  <a:cubicBezTo>
                    <a:pt x="102385" y="84734"/>
                    <a:pt x="84573" y="102831"/>
                    <a:pt x="84745" y="124977"/>
                  </a:cubicBezTo>
                  <a:cubicBezTo>
                    <a:pt x="84830" y="135664"/>
                    <a:pt x="89174" y="145865"/>
                    <a:pt x="96813" y="153333"/>
                  </a:cubicBezTo>
                  <a:cubicBezTo>
                    <a:pt x="104309" y="160991"/>
                    <a:pt x="114682" y="165144"/>
                    <a:pt x="125388" y="164763"/>
                  </a:cubicBezTo>
                  <a:cubicBezTo>
                    <a:pt x="147552" y="164506"/>
                    <a:pt x="165317" y="146351"/>
                    <a:pt x="165107" y="124186"/>
                  </a:cubicBezTo>
                  <a:lnTo>
                    <a:pt x="165107" y="124186"/>
                  </a:lnTo>
                  <a:cubicBezTo>
                    <a:pt x="164850" y="102041"/>
                    <a:pt x="146686" y="84305"/>
                    <a:pt x="124540" y="84562"/>
                  </a:cubicBezTo>
                  <a:cubicBezTo>
                    <a:pt x="124530" y="84562"/>
                    <a:pt x="124530" y="84562"/>
                    <a:pt x="124530" y="845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3D20D911-3635-03D4-1433-4DF596A9FDE4}"/>
                </a:ext>
              </a:extLst>
            </p:cNvPr>
            <p:cNvSpPr/>
            <p:nvPr/>
          </p:nvSpPr>
          <p:spPr>
            <a:xfrm>
              <a:off x="3971758" y="3295331"/>
              <a:ext cx="164881" cy="165070"/>
            </a:xfrm>
            <a:custGeom>
              <a:avLst/>
              <a:gdLst>
                <a:gd name="connsiteX0" fmla="*/ 85855 w 164881"/>
                <a:gd name="connsiteY0" fmla="*/ 164938 h 165070"/>
                <a:gd name="connsiteX1" fmla="*/ 85855 w 164881"/>
                <a:gd name="connsiteY1" fmla="*/ 164938 h 165070"/>
                <a:gd name="connsiteX2" fmla="*/ 72711 w 164881"/>
                <a:gd name="connsiteY2" fmla="*/ 164461 h 165070"/>
                <a:gd name="connsiteX3" fmla="*/ 60900 w 164881"/>
                <a:gd name="connsiteY3" fmla="*/ 154936 h 165070"/>
                <a:gd name="connsiteX4" fmla="*/ 58709 w 164881"/>
                <a:gd name="connsiteY4" fmla="*/ 146268 h 165070"/>
                <a:gd name="connsiteX5" fmla="*/ 57661 w 164881"/>
                <a:gd name="connsiteY5" fmla="*/ 145221 h 165070"/>
                <a:gd name="connsiteX6" fmla="*/ 55280 w 164881"/>
                <a:gd name="connsiteY6" fmla="*/ 144173 h 165070"/>
                <a:gd name="connsiteX7" fmla="*/ 51375 w 164881"/>
                <a:gd name="connsiteY7" fmla="*/ 142268 h 165070"/>
                <a:gd name="connsiteX8" fmla="*/ 49660 w 164881"/>
                <a:gd name="connsiteY8" fmla="*/ 142268 h 165070"/>
                <a:gd name="connsiteX9" fmla="*/ 43183 w 164881"/>
                <a:gd name="connsiteY9" fmla="*/ 145411 h 165070"/>
                <a:gd name="connsiteX10" fmla="*/ 42231 w 164881"/>
                <a:gd name="connsiteY10" fmla="*/ 145888 h 165070"/>
                <a:gd name="connsiteX11" fmla="*/ 26514 w 164881"/>
                <a:gd name="connsiteY11" fmla="*/ 143411 h 165070"/>
                <a:gd name="connsiteX12" fmla="*/ 17751 w 164881"/>
                <a:gd name="connsiteY12" fmla="*/ 133886 h 165070"/>
                <a:gd name="connsiteX13" fmla="*/ 16608 w 164881"/>
                <a:gd name="connsiteY13" fmla="*/ 117598 h 165070"/>
                <a:gd name="connsiteX14" fmla="*/ 21180 w 164881"/>
                <a:gd name="connsiteY14" fmla="*/ 109978 h 165070"/>
                <a:gd name="connsiteX15" fmla="*/ 21180 w 164881"/>
                <a:gd name="connsiteY15" fmla="*/ 109978 h 165070"/>
                <a:gd name="connsiteX16" fmla="*/ 18894 w 164881"/>
                <a:gd name="connsiteY16" fmla="*/ 104073 h 165070"/>
                <a:gd name="connsiteX17" fmla="*/ 17466 w 164881"/>
                <a:gd name="connsiteY17" fmla="*/ 101882 h 165070"/>
                <a:gd name="connsiteX18" fmla="*/ 9465 w 164881"/>
                <a:gd name="connsiteY18" fmla="*/ 99120 h 165070"/>
                <a:gd name="connsiteX19" fmla="*/ -60 w 164881"/>
                <a:gd name="connsiteY19" fmla="*/ 86166 h 165070"/>
                <a:gd name="connsiteX20" fmla="*/ 416 w 164881"/>
                <a:gd name="connsiteY20" fmla="*/ 73212 h 165070"/>
                <a:gd name="connsiteX21" fmla="*/ 10703 w 164881"/>
                <a:gd name="connsiteY21" fmla="*/ 60924 h 165070"/>
                <a:gd name="connsiteX22" fmla="*/ 19180 w 164881"/>
                <a:gd name="connsiteY22" fmla="*/ 58829 h 165070"/>
                <a:gd name="connsiteX23" fmla="*/ 20514 w 164881"/>
                <a:gd name="connsiteY23" fmla="*/ 57591 h 165070"/>
                <a:gd name="connsiteX24" fmla="*/ 23085 w 164881"/>
                <a:gd name="connsiteY24" fmla="*/ 52162 h 165070"/>
                <a:gd name="connsiteX25" fmla="*/ 23085 w 164881"/>
                <a:gd name="connsiteY25" fmla="*/ 50447 h 165070"/>
                <a:gd name="connsiteX26" fmla="*/ 19466 w 164881"/>
                <a:gd name="connsiteY26" fmla="*/ 42827 h 165070"/>
                <a:gd name="connsiteX27" fmla="*/ 21752 w 164881"/>
                <a:gd name="connsiteY27" fmla="*/ 26920 h 165070"/>
                <a:gd name="connsiteX28" fmla="*/ 31277 w 164881"/>
                <a:gd name="connsiteY28" fmla="*/ 17395 h 165070"/>
                <a:gd name="connsiteX29" fmla="*/ 46993 w 164881"/>
                <a:gd name="connsiteY29" fmla="*/ 16157 h 165070"/>
                <a:gd name="connsiteX30" fmla="*/ 54232 w 164881"/>
                <a:gd name="connsiteY30" fmla="*/ 20443 h 165070"/>
                <a:gd name="connsiteX31" fmla="*/ 56328 w 164881"/>
                <a:gd name="connsiteY31" fmla="*/ 20919 h 165070"/>
                <a:gd name="connsiteX32" fmla="*/ 62138 w 164881"/>
                <a:gd name="connsiteY32" fmla="*/ 18824 h 165070"/>
                <a:gd name="connsiteX33" fmla="*/ 63281 w 164881"/>
                <a:gd name="connsiteY33" fmla="*/ 17776 h 165070"/>
                <a:gd name="connsiteX34" fmla="*/ 66138 w 164881"/>
                <a:gd name="connsiteY34" fmla="*/ 9394 h 165070"/>
                <a:gd name="connsiteX35" fmla="*/ 79378 w 164881"/>
                <a:gd name="connsiteY35" fmla="*/ -131 h 165070"/>
                <a:gd name="connsiteX36" fmla="*/ 92808 w 164881"/>
                <a:gd name="connsiteY36" fmla="*/ 631 h 165070"/>
                <a:gd name="connsiteX37" fmla="*/ 104238 w 164881"/>
                <a:gd name="connsiteY37" fmla="*/ 10156 h 165070"/>
                <a:gd name="connsiteX38" fmla="*/ 105858 w 164881"/>
                <a:gd name="connsiteY38" fmla="*/ 16729 h 165070"/>
                <a:gd name="connsiteX39" fmla="*/ 106524 w 164881"/>
                <a:gd name="connsiteY39" fmla="*/ 19396 h 165070"/>
                <a:gd name="connsiteX40" fmla="*/ 107572 w 164881"/>
                <a:gd name="connsiteY40" fmla="*/ 20348 h 165070"/>
                <a:gd name="connsiteX41" fmla="*/ 113287 w 164881"/>
                <a:gd name="connsiteY41" fmla="*/ 23110 h 165070"/>
                <a:gd name="connsiteX42" fmla="*/ 114525 w 164881"/>
                <a:gd name="connsiteY42" fmla="*/ 23110 h 165070"/>
                <a:gd name="connsiteX43" fmla="*/ 119955 w 164881"/>
                <a:gd name="connsiteY43" fmla="*/ 20539 h 165070"/>
                <a:gd name="connsiteX44" fmla="*/ 122431 w 164881"/>
                <a:gd name="connsiteY44" fmla="*/ 19300 h 165070"/>
                <a:gd name="connsiteX45" fmla="*/ 138528 w 164881"/>
                <a:gd name="connsiteY45" fmla="*/ 21872 h 165070"/>
                <a:gd name="connsiteX46" fmla="*/ 147387 w 164881"/>
                <a:gd name="connsiteY46" fmla="*/ 31397 h 165070"/>
                <a:gd name="connsiteX47" fmla="*/ 148625 w 164881"/>
                <a:gd name="connsiteY47" fmla="*/ 47018 h 165070"/>
                <a:gd name="connsiteX48" fmla="*/ 143672 w 164881"/>
                <a:gd name="connsiteY48" fmla="*/ 55400 h 165070"/>
                <a:gd name="connsiteX49" fmla="*/ 146148 w 164881"/>
                <a:gd name="connsiteY49" fmla="*/ 61877 h 165070"/>
                <a:gd name="connsiteX50" fmla="*/ 147387 w 164881"/>
                <a:gd name="connsiteY50" fmla="*/ 63496 h 165070"/>
                <a:gd name="connsiteX51" fmla="*/ 155768 w 164881"/>
                <a:gd name="connsiteY51" fmla="*/ 66354 h 165070"/>
                <a:gd name="connsiteX52" fmla="*/ 164817 w 164881"/>
                <a:gd name="connsiteY52" fmla="*/ 78927 h 165070"/>
                <a:gd name="connsiteX53" fmla="*/ 164246 w 164881"/>
                <a:gd name="connsiteY53" fmla="*/ 92357 h 165070"/>
                <a:gd name="connsiteX54" fmla="*/ 153864 w 164881"/>
                <a:gd name="connsiteY54" fmla="*/ 104358 h 165070"/>
                <a:gd name="connsiteX55" fmla="*/ 145672 w 164881"/>
                <a:gd name="connsiteY55" fmla="*/ 106454 h 165070"/>
                <a:gd name="connsiteX56" fmla="*/ 144529 w 164881"/>
                <a:gd name="connsiteY56" fmla="*/ 107502 h 165070"/>
                <a:gd name="connsiteX57" fmla="*/ 141672 w 164881"/>
                <a:gd name="connsiteY57" fmla="*/ 113693 h 165070"/>
                <a:gd name="connsiteX58" fmla="*/ 141672 w 164881"/>
                <a:gd name="connsiteY58" fmla="*/ 115122 h 165070"/>
                <a:gd name="connsiteX59" fmla="*/ 145482 w 164881"/>
                <a:gd name="connsiteY59" fmla="*/ 122837 h 165070"/>
                <a:gd name="connsiteX60" fmla="*/ 142815 w 164881"/>
                <a:gd name="connsiteY60" fmla="*/ 138553 h 165070"/>
                <a:gd name="connsiteX61" fmla="*/ 133290 w 164881"/>
                <a:gd name="connsiteY61" fmla="*/ 147412 h 165070"/>
                <a:gd name="connsiteX62" fmla="*/ 124526 w 164881"/>
                <a:gd name="connsiteY62" fmla="*/ 150936 h 165070"/>
                <a:gd name="connsiteX63" fmla="*/ 121383 w 164881"/>
                <a:gd name="connsiteY63" fmla="*/ 150174 h 165070"/>
                <a:gd name="connsiteX64" fmla="*/ 117668 w 164881"/>
                <a:gd name="connsiteY64" fmla="*/ 148745 h 165070"/>
                <a:gd name="connsiteX65" fmla="*/ 112334 w 164881"/>
                <a:gd name="connsiteY65" fmla="*/ 145602 h 165070"/>
                <a:gd name="connsiteX66" fmla="*/ 110239 w 164881"/>
                <a:gd name="connsiteY66" fmla="*/ 144268 h 165070"/>
                <a:gd name="connsiteX67" fmla="*/ 108810 w 164881"/>
                <a:gd name="connsiteY67" fmla="*/ 144268 h 165070"/>
                <a:gd name="connsiteX68" fmla="*/ 102238 w 164881"/>
                <a:gd name="connsiteY68" fmla="*/ 146745 h 165070"/>
                <a:gd name="connsiteX69" fmla="*/ 101095 w 164881"/>
                <a:gd name="connsiteY69" fmla="*/ 147697 h 165070"/>
                <a:gd name="connsiteX70" fmla="*/ 98428 w 164881"/>
                <a:gd name="connsiteY70" fmla="*/ 155413 h 165070"/>
                <a:gd name="connsiteX71" fmla="*/ 85855 w 164881"/>
                <a:gd name="connsiteY71" fmla="*/ 164938 h 165070"/>
                <a:gd name="connsiteX72" fmla="*/ 74330 w 164881"/>
                <a:gd name="connsiteY72" fmla="*/ 150269 h 165070"/>
                <a:gd name="connsiteX73" fmla="*/ 85283 w 164881"/>
                <a:gd name="connsiteY73" fmla="*/ 150269 h 165070"/>
                <a:gd name="connsiteX74" fmla="*/ 87855 w 164881"/>
                <a:gd name="connsiteY74" fmla="*/ 142840 h 165070"/>
                <a:gd name="connsiteX75" fmla="*/ 97380 w 164881"/>
                <a:gd name="connsiteY75" fmla="*/ 133315 h 165070"/>
                <a:gd name="connsiteX76" fmla="*/ 103667 w 164881"/>
                <a:gd name="connsiteY76" fmla="*/ 131029 h 165070"/>
                <a:gd name="connsiteX77" fmla="*/ 117478 w 164881"/>
                <a:gd name="connsiteY77" fmla="*/ 132172 h 165070"/>
                <a:gd name="connsiteX78" fmla="*/ 119669 w 164881"/>
                <a:gd name="connsiteY78" fmla="*/ 133505 h 165070"/>
                <a:gd name="connsiteX79" fmla="*/ 124336 w 164881"/>
                <a:gd name="connsiteY79" fmla="*/ 136267 h 165070"/>
                <a:gd name="connsiteX80" fmla="*/ 132432 w 164881"/>
                <a:gd name="connsiteY80" fmla="*/ 128933 h 165070"/>
                <a:gd name="connsiteX81" fmla="*/ 128813 w 164881"/>
                <a:gd name="connsiteY81" fmla="*/ 121408 h 165070"/>
                <a:gd name="connsiteX82" fmla="*/ 128813 w 164881"/>
                <a:gd name="connsiteY82" fmla="*/ 107978 h 165070"/>
                <a:gd name="connsiteX83" fmla="*/ 131766 w 164881"/>
                <a:gd name="connsiteY83" fmla="*/ 101596 h 165070"/>
                <a:gd name="connsiteX84" fmla="*/ 142338 w 164881"/>
                <a:gd name="connsiteY84" fmla="*/ 92643 h 165070"/>
                <a:gd name="connsiteX85" fmla="*/ 150244 w 164881"/>
                <a:gd name="connsiteY85" fmla="*/ 90738 h 165070"/>
                <a:gd name="connsiteX86" fmla="*/ 150720 w 164881"/>
                <a:gd name="connsiteY86" fmla="*/ 79784 h 165070"/>
                <a:gd name="connsiteX87" fmla="*/ 143100 w 164881"/>
                <a:gd name="connsiteY87" fmla="*/ 77117 h 165070"/>
                <a:gd name="connsiteX88" fmla="*/ 132908 w 164881"/>
                <a:gd name="connsiteY88" fmla="*/ 66830 h 165070"/>
                <a:gd name="connsiteX89" fmla="*/ 130718 w 164881"/>
                <a:gd name="connsiteY89" fmla="*/ 61210 h 165070"/>
                <a:gd name="connsiteX90" fmla="*/ 131480 w 164881"/>
                <a:gd name="connsiteY90" fmla="*/ 48351 h 165070"/>
                <a:gd name="connsiteX91" fmla="*/ 136242 w 164881"/>
                <a:gd name="connsiteY91" fmla="*/ 40160 h 165070"/>
                <a:gd name="connsiteX92" fmla="*/ 128622 w 164881"/>
                <a:gd name="connsiteY92" fmla="*/ 31873 h 165070"/>
                <a:gd name="connsiteX93" fmla="*/ 126432 w 164881"/>
                <a:gd name="connsiteY93" fmla="*/ 33397 h 165070"/>
                <a:gd name="connsiteX94" fmla="*/ 120812 w 164881"/>
                <a:gd name="connsiteY94" fmla="*/ 36064 h 165070"/>
                <a:gd name="connsiteX95" fmla="*/ 107763 w 164881"/>
                <a:gd name="connsiteY95" fmla="*/ 36064 h 165070"/>
                <a:gd name="connsiteX96" fmla="*/ 101571 w 164881"/>
                <a:gd name="connsiteY96" fmla="*/ 33207 h 165070"/>
                <a:gd name="connsiteX97" fmla="*/ 92904 w 164881"/>
                <a:gd name="connsiteY97" fmla="*/ 22729 h 165070"/>
                <a:gd name="connsiteX98" fmla="*/ 92237 w 164881"/>
                <a:gd name="connsiteY98" fmla="*/ 20062 h 165070"/>
                <a:gd name="connsiteX99" fmla="*/ 90808 w 164881"/>
                <a:gd name="connsiteY99" fmla="*/ 14347 h 165070"/>
                <a:gd name="connsiteX100" fmla="*/ 79854 w 164881"/>
                <a:gd name="connsiteY100" fmla="*/ 13871 h 165070"/>
                <a:gd name="connsiteX101" fmla="*/ 76997 w 164881"/>
                <a:gd name="connsiteY101" fmla="*/ 21967 h 165070"/>
                <a:gd name="connsiteX102" fmla="*/ 67472 w 164881"/>
                <a:gd name="connsiteY102" fmla="*/ 31492 h 165070"/>
                <a:gd name="connsiteX103" fmla="*/ 61471 w 164881"/>
                <a:gd name="connsiteY103" fmla="*/ 33683 h 165070"/>
                <a:gd name="connsiteX104" fmla="*/ 47850 w 164881"/>
                <a:gd name="connsiteY104" fmla="*/ 32445 h 165070"/>
                <a:gd name="connsiteX105" fmla="*/ 40421 w 164881"/>
                <a:gd name="connsiteY105" fmla="*/ 27968 h 165070"/>
                <a:gd name="connsiteX106" fmla="*/ 32420 w 164881"/>
                <a:gd name="connsiteY106" fmla="*/ 35493 h 165070"/>
                <a:gd name="connsiteX107" fmla="*/ 35944 w 164881"/>
                <a:gd name="connsiteY107" fmla="*/ 42827 h 165070"/>
                <a:gd name="connsiteX108" fmla="*/ 35944 w 164881"/>
                <a:gd name="connsiteY108" fmla="*/ 57591 h 165070"/>
                <a:gd name="connsiteX109" fmla="*/ 33753 w 164881"/>
                <a:gd name="connsiteY109" fmla="*/ 62258 h 165070"/>
                <a:gd name="connsiteX110" fmla="*/ 22609 w 164881"/>
                <a:gd name="connsiteY110" fmla="*/ 71783 h 165070"/>
                <a:gd name="connsiteX111" fmla="*/ 14417 w 164881"/>
                <a:gd name="connsiteY111" fmla="*/ 73879 h 165070"/>
                <a:gd name="connsiteX112" fmla="*/ 14417 w 164881"/>
                <a:gd name="connsiteY112" fmla="*/ 84737 h 165070"/>
                <a:gd name="connsiteX113" fmla="*/ 21942 w 164881"/>
                <a:gd name="connsiteY113" fmla="*/ 87309 h 165070"/>
                <a:gd name="connsiteX114" fmla="*/ 32229 w 164881"/>
                <a:gd name="connsiteY114" fmla="*/ 97786 h 165070"/>
                <a:gd name="connsiteX115" fmla="*/ 34325 w 164881"/>
                <a:gd name="connsiteY115" fmla="*/ 103597 h 165070"/>
                <a:gd name="connsiteX116" fmla="*/ 34325 w 164881"/>
                <a:gd name="connsiteY116" fmla="*/ 115407 h 165070"/>
                <a:gd name="connsiteX117" fmla="*/ 33658 w 164881"/>
                <a:gd name="connsiteY117" fmla="*/ 116455 h 165070"/>
                <a:gd name="connsiteX118" fmla="*/ 29086 w 164881"/>
                <a:gd name="connsiteY118" fmla="*/ 124266 h 165070"/>
                <a:gd name="connsiteX119" fmla="*/ 36420 w 164881"/>
                <a:gd name="connsiteY119" fmla="*/ 132362 h 165070"/>
                <a:gd name="connsiteX120" fmla="*/ 37182 w 164881"/>
                <a:gd name="connsiteY120" fmla="*/ 132362 h 165070"/>
                <a:gd name="connsiteX121" fmla="*/ 43469 w 164881"/>
                <a:gd name="connsiteY121" fmla="*/ 129314 h 165070"/>
                <a:gd name="connsiteX122" fmla="*/ 57851 w 164881"/>
                <a:gd name="connsiteY122" fmla="*/ 129314 h 165070"/>
                <a:gd name="connsiteX123" fmla="*/ 61376 w 164881"/>
                <a:gd name="connsiteY123" fmla="*/ 130933 h 165070"/>
                <a:gd name="connsiteX124" fmla="*/ 63852 w 164881"/>
                <a:gd name="connsiteY124" fmla="*/ 132076 h 165070"/>
                <a:gd name="connsiteX125" fmla="*/ 72711 w 164881"/>
                <a:gd name="connsiteY125" fmla="*/ 142744 h 165070"/>
                <a:gd name="connsiteX126" fmla="*/ 123765 w 164881"/>
                <a:gd name="connsiteY126" fmla="*/ 137124 h 165070"/>
                <a:gd name="connsiteX127" fmla="*/ 123765 w 164881"/>
                <a:gd name="connsiteY127" fmla="*/ 137124 h 165070"/>
                <a:gd name="connsiteX128" fmla="*/ 82617 w 164881"/>
                <a:gd name="connsiteY128" fmla="*/ 116455 h 165070"/>
                <a:gd name="connsiteX129" fmla="*/ 48584 w 164881"/>
                <a:gd name="connsiteY129" fmla="*/ 82098 h 165070"/>
                <a:gd name="connsiteX130" fmla="*/ 58328 w 164881"/>
                <a:gd name="connsiteY130" fmla="*/ 58353 h 165070"/>
                <a:gd name="connsiteX131" fmla="*/ 82521 w 164881"/>
                <a:gd name="connsiteY131" fmla="*/ 48161 h 165070"/>
                <a:gd name="connsiteX132" fmla="*/ 82521 w 164881"/>
                <a:gd name="connsiteY132" fmla="*/ 48161 h 165070"/>
                <a:gd name="connsiteX133" fmla="*/ 116621 w 164881"/>
                <a:gd name="connsiteY133" fmla="*/ 82070 h 165070"/>
                <a:gd name="connsiteX134" fmla="*/ 116621 w 164881"/>
                <a:gd name="connsiteY134" fmla="*/ 82070 h 165070"/>
                <a:gd name="connsiteX135" fmla="*/ 82712 w 164881"/>
                <a:gd name="connsiteY135" fmla="*/ 116455 h 165070"/>
                <a:gd name="connsiteX136" fmla="*/ 82617 w 164881"/>
                <a:gd name="connsiteY136" fmla="*/ 62449 h 165070"/>
                <a:gd name="connsiteX137" fmla="*/ 82617 w 164881"/>
                <a:gd name="connsiteY137" fmla="*/ 62449 h 165070"/>
                <a:gd name="connsiteX138" fmla="*/ 68520 w 164881"/>
                <a:gd name="connsiteY138" fmla="*/ 68354 h 165070"/>
                <a:gd name="connsiteX139" fmla="*/ 62805 w 164881"/>
                <a:gd name="connsiteY139" fmla="*/ 82451 h 165070"/>
                <a:gd name="connsiteX140" fmla="*/ 68710 w 164881"/>
                <a:gd name="connsiteY140" fmla="*/ 96453 h 165070"/>
                <a:gd name="connsiteX141" fmla="*/ 82807 w 164881"/>
                <a:gd name="connsiteY141" fmla="*/ 102168 h 165070"/>
                <a:gd name="connsiteX142" fmla="*/ 102524 w 164881"/>
                <a:gd name="connsiteY142" fmla="*/ 82165 h 165070"/>
                <a:gd name="connsiteX143" fmla="*/ 102524 w 164881"/>
                <a:gd name="connsiteY143" fmla="*/ 82165 h 165070"/>
                <a:gd name="connsiteX144" fmla="*/ 82712 w 164881"/>
                <a:gd name="connsiteY144" fmla="*/ 62449 h 165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</a:cxnLst>
              <a:rect l="l" t="t" r="r" b="b"/>
              <a:pathLst>
                <a:path w="164881" h="165070">
                  <a:moveTo>
                    <a:pt x="85855" y="164938"/>
                  </a:moveTo>
                  <a:lnTo>
                    <a:pt x="85855" y="164938"/>
                  </a:lnTo>
                  <a:cubicBezTo>
                    <a:pt x="81474" y="164938"/>
                    <a:pt x="77092" y="164938"/>
                    <a:pt x="72711" y="164461"/>
                  </a:cubicBezTo>
                  <a:cubicBezTo>
                    <a:pt x="67158" y="164109"/>
                    <a:pt x="62424" y="160289"/>
                    <a:pt x="60900" y="154936"/>
                  </a:cubicBezTo>
                  <a:cubicBezTo>
                    <a:pt x="60138" y="152079"/>
                    <a:pt x="59375" y="149221"/>
                    <a:pt x="58709" y="146268"/>
                  </a:cubicBezTo>
                  <a:cubicBezTo>
                    <a:pt x="58709" y="146268"/>
                    <a:pt x="58709" y="145697"/>
                    <a:pt x="57661" y="145221"/>
                  </a:cubicBezTo>
                  <a:lnTo>
                    <a:pt x="55280" y="144173"/>
                  </a:lnTo>
                  <a:lnTo>
                    <a:pt x="51375" y="142268"/>
                  </a:lnTo>
                  <a:cubicBezTo>
                    <a:pt x="50851" y="141944"/>
                    <a:pt x="50184" y="141944"/>
                    <a:pt x="49660" y="142268"/>
                  </a:cubicBezTo>
                  <a:lnTo>
                    <a:pt x="43183" y="145411"/>
                  </a:lnTo>
                  <a:lnTo>
                    <a:pt x="42231" y="145888"/>
                  </a:lnTo>
                  <a:cubicBezTo>
                    <a:pt x="37011" y="148593"/>
                    <a:pt x="30648" y="147583"/>
                    <a:pt x="26514" y="143411"/>
                  </a:cubicBezTo>
                  <a:cubicBezTo>
                    <a:pt x="23466" y="140268"/>
                    <a:pt x="20514" y="137029"/>
                    <a:pt x="17751" y="133886"/>
                  </a:cubicBezTo>
                  <a:cubicBezTo>
                    <a:pt x="13703" y="129352"/>
                    <a:pt x="13236" y="122656"/>
                    <a:pt x="16608" y="117598"/>
                  </a:cubicBezTo>
                  <a:lnTo>
                    <a:pt x="21180" y="109978"/>
                  </a:lnTo>
                  <a:lnTo>
                    <a:pt x="21180" y="109978"/>
                  </a:lnTo>
                  <a:cubicBezTo>
                    <a:pt x="20266" y="108073"/>
                    <a:pt x="19494" y="106102"/>
                    <a:pt x="18894" y="104073"/>
                  </a:cubicBezTo>
                  <a:cubicBezTo>
                    <a:pt x="18228" y="102073"/>
                    <a:pt x="17942" y="101977"/>
                    <a:pt x="17466" y="101882"/>
                  </a:cubicBezTo>
                  <a:lnTo>
                    <a:pt x="9465" y="99120"/>
                  </a:lnTo>
                  <a:cubicBezTo>
                    <a:pt x="3731" y="97443"/>
                    <a:pt x="-175" y="92138"/>
                    <a:pt x="-60" y="86166"/>
                  </a:cubicBezTo>
                  <a:cubicBezTo>
                    <a:pt x="-60" y="81880"/>
                    <a:pt x="-60" y="77498"/>
                    <a:pt x="416" y="73212"/>
                  </a:cubicBezTo>
                  <a:cubicBezTo>
                    <a:pt x="730" y="67287"/>
                    <a:pt x="4921" y="62277"/>
                    <a:pt x="10703" y="60924"/>
                  </a:cubicBezTo>
                  <a:lnTo>
                    <a:pt x="19180" y="58829"/>
                  </a:lnTo>
                  <a:cubicBezTo>
                    <a:pt x="19751" y="58829"/>
                    <a:pt x="20133" y="58829"/>
                    <a:pt x="20514" y="57591"/>
                  </a:cubicBezTo>
                  <a:lnTo>
                    <a:pt x="23085" y="52162"/>
                  </a:lnTo>
                  <a:cubicBezTo>
                    <a:pt x="23657" y="51209"/>
                    <a:pt x="23085" y="50828"/>
                    <a:pt x="23085" y="50447"/>
                  </a:cubicBezTo>
                  <a:lnTo>
                    <a:pt x="19466" y="42827"/>
                  </a:lnTo>
                  <a:cubicBezTo>
                    <a:pt x="16551" y="37617"/>
                    <a:pt x="17494" y="31102"/>
                    <a:pt x="21752" y="26920"/>
                  </a:cubicBezTo>
                  <a:cubicBezTo>
                    <a:pt x="24895" y="23777"/>
                    <a:pt x="28229" y="20729"/>
                    <a:pt x="31277" y="17395"/>
                  </a:cubicBezTo>
                  <a:cubicBezTo>
                    <a:pt x="35630" y="13471"/>
                    <a:pt x="42078" y="12966"/>
                    <a:pt x="46993" y="16157"/>
                  </a:cubicBezTo>
                  <a:lnTo>
                    <a:pt x="54232" y="20443"/>
                  </a:lnTo>
                  <a:cubicBezTo>
                    <a:pt x="55184" y="21110"/>
                    <a:pt x="55375" y="21205"/>
                    <a:pt x="56328" y="20919"/>
                  </a:cubicBezTo>
                  <a:lnTo>
                    <a:pt x="62138" y="18824"/>
                  </a:lnTo>
                  <a:cubicBezTo>
                    <a:pt x="63090" y="18824"/>
                    <a:pt x="63186" y="18157"/>
                    <a:pt x="63281" y="17776"/>
                  </a:cubicBezTo>
                  <a:lnTo>
                    <a:pt x="66138" y="9394"/>
                  </a:lnTo>
                  <a:cubicBezTo>
                    <a:pt x="67958" y="3632"/>
                    <a:pt x="73339" y="-245"/>
                    <a:pt x="79378" y="-131"/>
                  </a:cubicBezTo>
                  <a:cubicBezTo>
                    <a:pt x="83855" y="-131"/>
                    <a:pt x="88332" y="-131"/>
                    <a:pt x="92808" y="631"/>
                  </a:cubicBezTo>
                  <a:cubicBezTo>
                    <a:pt x="98257" y="1060"/>
                    <a:pt x="102838" y="4879"/>
                    <a:pt x="104238" y="10156"/>
                  </a:cubicBezTo>
                  <a:cubicBezTo>
                    <a:pt x="104810" y="12347"/>
                    <a:pt x="105381" y="14538"/>
                    <a:pt x="105858" y="16729"/>
                  </a:cubicBezTo>
                  <a:lnTo>
                    <a:pt x="106524" y="19396"/>
                  </a:lnTo>
                  <a:cubicBezTo>
                    <a:pt x="106524" y="19396"/>
                    <a:pt x="106524" y="19967"/>
                    <a:pt x="107572" y="20348"/>
                  </a:cubicBezTo>
                  <a:lnTo>
                    <a:pt x="113287" y="23110"/>
                  </a:lnTo>
                  <a:cubicBezTo>
                    <a:pt x="114049" y="23110"/>
                    <a:pt x="114335" y="23110"/>
                    <a:pt x="114525" y="23110"/>
                  </a:cubicBezTo>
                  <a:lnTo>
                    <a:pt x="119955" y="20539"/>
                  </a:lnTo>
                  <a:lnTo>
                    <a:pt x="122431" y="19300"/>
                  </a:lnTo>
                  <a:cubicBezTo>
                    <a:pt x="127756" y="16357"/>
                    <a:pt x="134385" y="17424"/>
                    <a:pt x="138528" y="21872"/>
                  </a:cubicBezTo>
                  <a:cubicBezTo>
                    <a:pt x="141652" y="24882"/>
                    <a:pt x="144605" y="28063"/>
                    <a:pt x="147387" y="31397"/>
                  </a:cubicBezTo>
                  <a:cubicBezTo>
                    <a:pt x="151225" y="35750"/>
                    <a:pt x="151730" y="42113"/>
                    <a:pt x="148625" y="47018"/>
                  </a:cubicBezTo>
                  <a:lnTo>
                    <a:pt x="143672" y="55400"/>
                  </a:lnTo>
                  <a:lnTo>
                    <a:pt x="146148" y="61877"/>
                  </a:lnTo>
                  <a:cubicBezTo>
                    <a:pt x="146625" y="63210"/>
                    <a:pt x="146910" y="63306"/>
                    <a:pt x="147387" y="63496"/>
                  </a:cubicBezTo>
                  <a:lnTo>
                    <a:pt x="155768" y="66354"/>
                  </a:lnTo>
                  <a:cubicBezTo>
                    <a:pt x="161217" y="68106"/>
                    <a:pt x="164884" y="73202"/>
                    <a:pt x="164817" y="78927"/>
                  </a:cubicBezTo>
                  <a:cubicBezTo>
                    <a:pt x="164817" y="83432"/>
                    <a:pt x="164627" y="87909"/>
                    <a:pt x="164246" y="92357"/>
                  </a:cubicBezTo>
                  <a:cubicBezTo>
                    <a:pt x="163865" y="98234"/>
                    <a:pt x="159617" y="103130"/>
                    <a:pt x="153864" y="104358"/>
                  </a:cubicBezTo>
                  <a:lnTo>
                    <a:pt x="145672" y="106454"/>
                  </a:lnTo>
                  <a:cubicBezTo>
                    <a:pt x="145672" y="106454"/>
                    <a:pt x="145005" y="106454"/>
                    <a:pt x="144529" y="107502"/>
                  </a:cubicBezTo>
                  <a:lnTo>
                    <a:pt x="141672" y="113693"/>
                  </a:lnTo>
                  <a:cubicBezTo>
                    <a:pt x="141672" y="114550"/>
                    <a:pt x="141672" y="114836"/>
                    <a:pt x="141672" y="115122"/>
                  </a:cubicBezTo>
                  <a:lnTo>
                    <a:pt x="145482" y="122837"/>
                  </a:lnTo>
                  <a:cubicBezTo>
                    <a:pt x="148234" y="128076"/>
                    <a:pt x="147139" y="134515"/>
                    <a:pt x="142815" y="138553"/>
                  </a:cubicBezTo>
                  <a:cubicBezTo>
                    <a:pt x="139767" y="141601"/>
                    <a:pt x="136528" y="144554"/>
                    <a:pt x="133290" y="147412"/>
                  </a:cubicBezTo>
                  <a:cubicBezTo>
                    <a:pt x="130937" y="149678"/>
                    <a:pt x="127794" y="150945"/>
                    <a:pt x="124526" y="150936"/>
                  </a:cubicBezTo>
                  <a:lnTo>
                    <a:pt x="121383" y="150174"/>
                  </a:lnTo>
                  <a:cubicBezTo>
                    <a:pt x="120088" y="149859"/>
                    <a:pt x="118840" y="149383"/>
                    <a:pt x="117668" y="148745"/>
                  </a:cubicBezTo>
                  <a:cubicBezTo>
                    <a:pt x="115859" y="147792"/>
                    <a:pt x="114144" y="146649"/>
                    <a:pt x="112334" y="145602"/>
                  </a:cubicBezTo>
                  <a:lnTo>
                    <a:pt x="110239" y="144268"/>
                  </a:lnTo>
                  <a:cubicBezTo>
                    <a:pt x="110239" y="144268"/>
                    <a:pt x="109667" y="144268"/>
                    <a:pt x="108810" y="144268"/>
                  </a:cubicBezTo>
                  <a:lnTo>
                    <a:pt x="102238" y="146745"/>
                  </a:lnTo>
                  <a:cubicBezTo>
                    <a:pt x="101286" y="146745"/>
                    <a:pt x="101190" y="147316"/>
                    <a:pt x="101095" y="147697"/>
                  </a:cubicBezTo>
                  <a:lnTo>
                    <a:pt x="98428" y="155413"/>
                  </a:lnTo>
                  <a:cubicBezTo>
                    <a:pt x="96790" y="161013"/>
                    <a:pt x="91684" y="164880"/>
                    <a:pt x="85855" y="164938"/>
                  </a:cubicBezTo>
                  <a:close/>
                  <a:moveTo>
                    <a:pt x="74330" y="150269"/>
                  </a:moveTo>
                  <a:lnTo>
                    <a:pt x="85283" y="150269"/>
                  </a:lnTo>
                  <a:lnTo>
                    <a:pt x="87855" y="142840"/>
                  </a:lnTo>
                  <a:cubicBezTo>
                    <a:pt x="89370" y="138353"/>
                    <a:pt x="92894" y="134829"/>
                    <a:pt x="97380" y="133315"/>
                  </a:cubicBezTo>
                  <a:lnTo>
                    <a:pt x="103667" y="131029"/>
                  </a:lnTo>
                  <a:cubicBezTo>
                    <a:pt x="108191" y="129190"/>
                    <a:pt x="113316" y="129609"/>
                    <a:pt x="117478" y="132172"/>
                  </a:cubicBezTo>
                  <a:lnTo>
                    <a:pt x="119669" y="133505"/>
                  </a:lnTo>
                  <a:cubicBezTo>
                    <a:pt x="121193" y="134457"/>
                    <a:pt x="122717" y="135410"/>
                    <a:pt x="124336" y="136267"/>
                  </a:cubicBezTo>
                  <a:cubicBezTo>
                    <a:pt x="127384" y="133696"/>
                    <a:pt x="129956" y="131314"/>
                    <a:pt x="132432" y="128933"/>
                  </a:cubicBezTo>
                  <a:lnTo>
                    <a:pt x="128813" y="121408"/>
                  </a:lnTo>
                  <a:cubicBezTo>
                    <a:pt x="126765" y="117170"/>
                    <a:pt x="126765" y="112217"/>
                    <a:pt x="128813" y="107978"/>
                  </a:cubicBezTo>
                  <a:lnTo>
                    <a:pt x="131766" y="101596"/>
                  </a:lnTo>
                  <a:cubicBezTo>
                    <a:pt x="133709" y="97139"/>
                    <a:pt x="137614" y="93834"/>
                    <a:pt x="142338" y="92643"/>
                  </a:cubicBezTo>
                  <a:lnTo>
                    <a:pt x="150244" y="90738"/>
                  </a:lnTo>
                  <a:cubicBezTo>
                    <a:pt x="150244" y="87023"/>
                    <a:pt x="150244" y="83404"/>
                    <a:pt x="150720" y="79784"/>
                  </a:cubicBezTo>
                  <a:lnTo>
                    <a:pt x="143100" y="77117"/>
                  </a:lnTo>
                  <a:cubicBezTo>
                    <a:pt x="138214" y="75583"/>
                    <a:pt x="134404" y="71726"/>
                    <a:pt x="132908" y="66830"/>
                  </a:cubicBezTo>
                  <a:lnTo>
                    <a:pt x="130718" y="61210"/>
                  </a:lnTo>
                  <a:cubicBezTo>
                    <a:pt x="128594" y="57105"/>
                    <a:pt x="128879" y="52171"/>
                    <a:pt x="131480" y="48351"/>
                  </a:cubicBezTo>
                  <a:lnTo>
                    <a:pt x="136242" y="40160"/>
                  </a:lnTo>
                  <a:cubicBezTo>
                    <a:pt x="133861" y="37398"/>
                    <a:pt x="131289" y="34540"/>
                    <a:pt x="128622" y="31873"/>
                  </a:cubicBezTo>
                  <a:lnTo>
                    <a:pt x="126432" y="33397"/>
                  </a:lnTo>
                  <a:lnTo>
                    <a:pt x="120812" y="36064"/>
                  </a:lnTo>
                  <a:cubicBezTo>
                    <a:pt x="116678" y="38017"/>
                    <a:pt x="111896" y="38017"/>
                    <a:pt x="107763" y="36064"/>
                  </a:cubicBezTo>
                  <a:lnTo>
                    <a:pt x="101571" y="33207"/>
                  </a:lnTo>
                  <a:cubicBezTo>
                    <a:pt x="97237" y="31225"/>
                    <a:pt x="94037" y="27358"/>
                    <a:pt x="92904" y="22729"/>
                  </a:cubicBezTo>
                  <a:lnTo>
                    <a:pt x="92237" y="20062"/>
                  </a:lnTo>
                  <a:lnTo>
                    <a:pt x="90808" y="14347"/>
                  </a:lnTo>
                  <a:cubicBezTo>
                    <a:pt x="87093" y="14347"/>
                    <a:pt x="83474" y="13871"/>
                    <a:pt x="79854" y="13871"/>
                  </a:cubicBezTo>
                  <a:lnTo>
                    <a:pt x="76997" y="21967"/>
                  </a:lnTo>
                  <a:cubicBezTo>
                    <a:pt x="75435" y="26425"/>
                    <a:pt x="71930" y="29930"/>
                    <a:pt x="67472" y="31492"/>
                  </a:cubicBezTo>
                  <a:lnTo>
                    <a:pt x="61471" y="33683"/>
                  </a:lnTo>
                  <a:cubicBezTo>
                    <a:pt x="56985" y="35398"/>
                    <a:pt x="51956" y="34940"/>
                    <a:pt x="47850" y="32445"/>
                  </a:cubicBezTo>
                  <a:lnTo>
                    <a:pt x="40421" y="27968"/>
                  </a:lnTo>
                  <a:cubicBezTo>
                    <a:pt x="37658" y="30444"/>
                    <a:pt x="34992" y="32921"/>
                    <a:pt x="32420" y="35493"/>
                  </a:cubicBezTo>
                  <a:lnTo>
                    <a:pt x="35944" y="42827"/>
                  </a:lnTo>
                  <a:cubicBezTo>
                    <a:pt x="38421" y="47437"/>
                    <a:pt x="38421" y="52981"/>
                    <a:pt x="35944" y="57591"/>
                  </a:cubicBezTo>
                  <a:cubicBezTo>
                    <a:pt x="35182" y="59115"/>
                    <a:pt x="34420" y="60639"/>
                    <a:pt x="33753" y="62258"/>
                  </a:cubicBezTo>
                  <a:cubicBezTo>
                    <a:pt x="31772" y="67030"/>
                    <a:pt x="27629" y="70564"/>
                    <a:pt x="22609" y="71783"/>
                  </a:cubicBezTo>
                  <a:lnTo>
                    <a:pt x="14417" y="73879"/>
                  </a:lnTo>
                  <a:cubicBezTo>
                    <a:pt x="14417" y="77022"/>
                    <a:pt x="14417" y="80832"/>
                    <a:pt x="14417" y="84737"/>
                  </a:cubicBezTo>
                  <a:lnTo>
                    <a:pt x="21942" y="87309"/>
                  </a:lnTo>
                  <a:cubicBezTo>
                    <a:pt x="26857" y="88947"/>
                    <a:pt x="30686" y="92843"/>
                    <a:pt x="32229" y="97786"/>
                  </a:cubicBezTo>
                  <a:cubicBezTo>
                    <a:pt x="32801" y="99767"/>
                    <a:pt x="33506" y="101711"/>
                    <a:pt x="34325" y="103597"/>
                  </a:cubicBezTo>
                  <a:cubicBezTo>
                    <a:pt x="36430" y="107254"/>
                    <a:pt x="36430" y="111750"/>
                    <a:pt x="34325" y="115407"/>
                  </a:cubicBezTo>
                  <a:lnTo>
                    <a:pt x="33658" y="116455"/>
                  </a:lnTo>
                  <a:lnTo>
                    <a:pt x="29086" y="124266"/>
                  </a:lnTo>
                  <a:cubicBezTo>
                    <a:pt x="31277" y="126838"/>
                    <a:pt x="33849" y="129600"/>
                    <a:pt x="36420" y="132362"/>
                  </a:cubicBezTo>
                  <a:lnTo>
                    <a:pt x="37182" y="132362"/>
                  </a:lnTo>
                  <a:lnTo>
                    <a:pt x="43469" y="129314"/>
                  </a:lnTo>
                  <a:cubicBezTo>
                    <a:pt x="47965" y="126923"/>
                    <a:pt x="53356" y="126923"/>
                    <a:pt x="57851" y="129314"/>
                  </a:cubicBezTo>
                  <a:lnTo>
                    <a:pt x="61376" y="130933"/>
                  </a:lnTo>
                  <a:lnTo>
                    <a:pt x="63852" y="132076"/>
                  </a:lnTo>
                  <a:cubicBezTo>
                    <a:pt x="68319" y="134038"/>
                    <a:pt x="71596" y="137991"/>
                    <a:pt x="72711" y="142744"/>
                  </a:cubicBezTo>
                  <a:close/>
                  <a:moveTo>
                    <a:pt x="123765" y="137124"/>
                  </a:moveTo>
                  <a:lnTo>
                    <a:pt x="123765" y="137124"/>
                  </a:lnTo>
                  <a:close/>
                  <a:moveTo>
                    <a:pt x="82617" y="116455"/>
                  </a:moveTo>
                  <a:cubicBezTo>
                    <a:pt x="63728" y="116370"/>
                    <a:pt x="48498" y="100987"/>
                    <a:pt x="48584" y="82098"/>
                  </a:cubicBezTo>
                  <a:cubicBezTo>
                    <a:pt x="48622" y="73221"/>
                    <a:pt x="52117" y="64706"/>
                    <a:pt x="58328" y="58353"/>
                  </a:cubicBezTo>
                  <a:cubicBezTo>
                    <a:pt x="64729" y="51895"/>
                    <a:pt x="73425" y="48237"/>
                    <a:pt x="82521" y="48161"/>
                  </a:cubicBezTo>
                  <a:lnTo>
                    <a:pt x="82521" y="48161"/>
                  </a:lnTo>
                  <a:cubicBezTo>
                    <a:pt x="101257" y="48209"/>
                    <a:pt x="116469" y="63334"/>
                    <a:pt x="116621" y="82070"/>
                  </a:cubicBezTo>
                  <a:lnTo>
                    <a:pt x="116621" y="82070"/>
                  </a:lnTo>
                  <a:cubicBezTo>
                    <a:pt x="116725" y="100920"/>
                    <a:pt x="101562" y="116303"/>
                    <a:pt x="82712" y="116455"/>
                  </a:cubicBezTo>
                  <a:close/>
                  <a:moveTo>
                    <a:pt x="82617" y="62449"/>
                  </a:moveTo>
                  <a:lnTo>
                    <a:pt x="82617" y="62449"/>
                  </a:lnTo>
                  <a:cubicBezTo>
                    <a:pt x="77311" y="62429"/>
                    <a:pt x="72225" y="64563"/>
                    <a:pt x="68520" y="68354"/>
                  </a:cubicBezTo>
                  <a:cubicBezTo>
                    <a:pt x="64833" y="72116"/>
                    <a:pt x="62776" y="77184"/>
                    <a:pt x="62805" y="82451"/>
                  </a:cubicBezTo>
                  <a:cubicBezTo>
                    <a:pt x="62824" y="87718"/>
                    <a:pt x="64948" y="92767"/>
                    <a:pt x="68710" y="96453"/>
                  </a:cubicBezTo>
                  <a:cubicBezTo>
                    <a:pt x="72492" y="100101"/>
                    <a:pt x="77549" y="102149"/>
                    <a:pt x="82807" y="102168"/>
                  </a:cubicBezTo>
                  <a:cubicBezTo>
                    <a:pt x="93761" y="102063"/>
                    <a:pt x="102581" y="93119"/>
                    <a:pt x="102524" y="82165"/>
                  </a:cubicBezTo>
                  <a:lnTo>
                    <a:pt x="102524" y="82165"/>
                  </a:lnTo>
                  <a:cubicBezTo>
                    <a:pt x="102419" y="71278"/>
                    <a:pt x="93599" y="62496"/>
                    <a:pt x="82712" y="624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642641D7-76F9-9D37-B8EF-32FEF206F1BB}"/>
              </a:ext>
            </a:extLst>
          </p:cNvPr>
          <p:cNvSpPr txBox="1"/>
          <p:nvPr/>
        </p:nvSpPr>
        <p:spPr>
          <a:xfrm>
            <a:off x="7619534" y="3350341"/>
            <a:ext cx="10510185" cy="701531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44987" dirty="0">
                <a:solidFill>
                  <a:schemeClr val="accent3"/>
                </a:solidFill>
                <a:latin typeface="UTM Raven" panose="02040603050506020204" pitchFamily="18" charset="0"/>
              </a:rPr>
              <a:t>STARTUP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0181876-01E2-F2E1-204A-3CA632FF9720}"/>
              </a:ext>
            </a:extLst>
          </p:cNvPr>
          <p:cNvSpPr txBox="1"/>
          <p:nvPr/>
        </p:nvSpPr>
        <p:spPr>
          <a:xfrm>
            <a:off x="9024957" y="3732842"/>
            <a:ext cx="7964039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defTabSz="457063"/>
            <a:r>
              <a:rPr lang="en-US" sz="9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Segoe Script" panose="030B0504020000000003" pitchFamily="66" charset="0"/>
              </a:rPr>
              <a:t>5 steps lean</a:t>
            </a:r>
          </a:p>
        </p:txBody>
      </p:sp>
    </p:spTree>
    <p:extLst>
      <p:ext uri="{BB962C8B-B14F-4D97-AF65-F5344CB8AC3E}">
        <p14:creationId xmlns:p14="http://schemas.microsoft.com/office/powerpoint/2010/main" val="111618942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 advClick="0" advTm="1500">
        <p159:morph option="byObject"/>
      </p:transition>
    </mc:Choice>
    <mc:Fallback>
      <p:transition spd="slow" advClick="0" advTm="1500">
        <p:fade/>
      </p:transition>
    </mc:Fallback>
  </mc:AlternateContent>
</p:sld>
</file>

<file path=ppt/theme/theme1.xml><?xml version="1.0" encoding="utf-8"?>
<a:theme xmlns:a="http://schemas.openxmlformats.org/drawingml/2006/main" name="Custom Design">
  <a:themeElements>
    <a:clrScheme name="Resume - Colors 04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CP2_L_0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362C26"/>
      </a:accent1>
      <a:accent2>
        <a:srgbClr val="7F604C"/>
      </a:accent2>
      <a:accent3>
        <a:srgbClr val="C98872"/>
      </a:accent3>
      <a:accent4>
        <a:srgbClr val="E55634"/>
      </a:accent4>
      <a:accent5>
        <a:srgbClr val="2E464A"/>
      </a:accent5>
      <a:accent6>
        <a:srgbClr val="172228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Custom Design">
  <a:themeElements>
    <a:clrScheme name="CP2_L_1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292B38"/>
      </a:accent1>
      <a:accent2>
        <a:srgbClr val="55637E"/>
      </a:accent2>
      <a:accent3>
        <a:srgbClr val="75A2C3"/>
      </a:accent3>
      <a:accent4>
        <a:srgbClr val="551D2C"/>
      </a:accent4>
      <a:accent5>
        <a:srgbClr val="EC4227"/>
      </a:accent5>
      <a:accent6>
        <a:srgbClr val="FDC48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41046</TotalTime>
  <Words>1511</Words>
  <Application>Microsoft Office PowerPoint</Application>
  <PresentationFormat>Custom</PresentationFormat>
  <Paragraphs>255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20" baseType="lpstr">
      <vt:lpstr>Calibri Light</vt:lpstr>
      <vt:lpstr>Segoe Script</vt:lpstr>
      <vt:lpstr>UTM Avo</vt:lpstr>
      <vt:lpstr>Open Sans Light</vt:lpstr>
      <vt:lpstr>Calibri</vt:lpstr>
      <vt:lpstr>UTM Raven</vt:lpstr>
      <vt:lpstr>Arial</vt:lpstr>
      <vt:lpstr>Custom Design</vt:lpstr>
      <vt:lpstr>1_Custom Design</vt:lpstr>
      <vt:lpstr>2_Custom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Morph_5Points</dc:title>
  <dc:subject/>
  <dc:creator>Slide Ocean</dc:creator>
  <cp:keywords/>
  <dc:description/>
  <cp:lastModifiedBy>SO</cp:lastModifiedBy>
  <cp:revision>7229</cp:revision>
  <dcterms:created xsi:type="dcterms:W3CDTF">2014-11-12T21:47:38Z</dcterms:created>
  <dcterms:modified xsi:type="dcterms:W3CDTF">2026-01-08T07:03:51Z</dcterms:modified>
  <cp:category>Slides Deck</cp:category>
</cp:coreProperties>
</file>