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4277" r:id="rId1"/>
    <p:sldMasterId id="2147484293" r:id="rId2"/>
  </p:sldMasterIdLst>
  <p:notesMasterIdLst>
    <p:notesMasterId r:id="rId7"/>
  </p:notesMasterIdLst>
  <p:handoutMasterIdLst>
    <p:handoutMasterId r:id="rId8"/>
  </p:handoutMasterIdLst>
  <p:sldIdLst>
    <p:sldId id="2147377977" r:id="rId3"/>
    <p:sldId id="2147377973" r:id="rId4"/>
    <p:sldId id="2147377978" r:id="rId5"/>
    <p:sldId id="2147377979" r:id="rId6"/>
  </p:sldIdLst>
  <p:sldSz cx="24377650" cy="13716000"/>
  <p:notesSz cx="6858000" cy="9144000"/>
  <p:embeddedFontLst>
    <p:embeddedFont>
      <p:font typeface="Open Sans Light" panose="020B0306030504020204" pitchFamily="34" charset="0"/>
      <p:regular r:id="rId9"/>
      <p:italic r:id="rId10"/>
    </p:embeddedFont>
    <p:embeddedFont>
      <p:font typeface="Segoe Script" panose="030B0504020000000003" pitchFamily="66" charset="0"/>
      <p:regular r:id="rId11"/>
      <p:bold r:id="rId12"/>
    </p:embeddedFont>
    <p:embeddedFont>
      <p:font typeface="UTM Avo" panose="02040603050506020204" pitchFamily="18" charset="0"/>
      <p:regular r:id="rId13"/>
      <p:bold r:id="rId14"/>
      <p:italic r:id="rId15"/>
      <p:boldItalic r:id="rId16"/>
    </p:embeddedFont>
    <p:embeddedFont>
      <p:font typeface="UTM Raven" panose="02040603050506020204" pitchFamily="18" charset="0"/>
      <p:regular r:id="rId17"/>
    </p:embeddedFont>
  </p:embeddedFontLst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88" userDrawn="1">
          <p15:clr>
            <a:srgbClr val="A4A3A4"/>
          </p15:clr>
        </p15:guide>
        <p15:guide id="4" pos="14278" userDrawn="1">
          <p15:clr>
            <a:srgbClr val="A4A3A4"/>
          </p15:clr>
        </p15:guide>
        <p15:guide id="5" pos="1078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11" pos="7678" userDrawn="1">
          <p15:clr>
            <a:srgbClr val="A4A3A4"/>
          </p15:clr>
        </p15:guide>
        <p15:guide id="12" orient="horz" pos="43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1400"/>
    <a:srgbClr val="000003"/>
    <a:srgbClr val="5C10F7"/>
    <a:srgbClr val="343D43"/>
    <a:srgbClr val="7F7F7F"/>
    <a:srgbClr val="E61E2B"/>
    <a:srgbClr val="0025FF"/>
    <a:srgbClr val="0E0E96"/>
    <a:srgbClr val="60A4F6"/>
    <a:srgbClr val="405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12" autoAdjust="0"/>
    <p:restoredTop sz="96085" autoAdjust="0"/>
  </p:normalViewPr>
  <p:slideViewPr>
    <p:cSldViewPr snapToGrid="0" snapToObjects="1">
      <p:cViewPr varScale="1">
        <p:scale>
          <a:sx n="54" d="100"/>
          <a:sy n="54" d="100"/>
        </p:scale>
        <p:origin x="1572" y="102"/>
      </p:cViewPr>
      <p:guideLst>
        <p:guide orient="horz" pos="8088"/>
        <p:guide pos="14278"/>
        <p:guide pos="1078"/>
        <p:guide orient="horz" pos="504"/>
        <p:guide pos="7678"/>
        <p:guide orient="horz" pos="434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3" d="100"/>
        <a:sy n="63" d="100"/>
      </p:scale>
      <p:origin x="0" y="-1344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304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81B43E-560A-001C-0DA2-867E9762A0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383B0-51D7-F0AB-2EEB-11E3CA2C1D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FBB92-0C78-47F5-832B-FE1B767488B2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F6BC2-519A-3FF4-4E3B-E676464558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B5B73-5AD1-2AE3-D2F6-5FE3B51C93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AC9F4-D6CB-4A1D-9B09-DC576339F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41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7/29/2025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62A97-950C-4CA4-9B68-F4E5DCCA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3E125-5CF6-4CE4-BCDC-FE7ACE67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959E7-0D34-4B6B-BFDA-C5EE76FB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784AEE3-5617-40BA-2A57-D48721F60E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77650" cy="13716000"/>
          </a:xfrm>
          <a:pattFill prst="diagBrick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1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24E40-09C5-46FC-93E2-A277DE6E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6E043-5EFE-4A78-9058-E1C71FB002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1C1A2-27B1-47BA-97F5-F061365B7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403D8-A5A3-4F42-985F-1789B3D24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3E59EE-2035-4BDB-AB05-C04F65E0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B419B-4771-482E-BDDE-0B221319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0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DE7D-9C04-45AA-80AE-7F7A2A126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3A1B6-69FE-49AE-BA6B-33063D93F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A5292-C90C-4A3D-8B48-C1562188B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D3DA9-B977-4BC3-89B3-4A191ED83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F99CD-8D9E-4A52-929C-FB0F38188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08E44-A097-4459-AD54-35907122E2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5038" y="730250"/>
            <a:ext cx="5256212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6C1AE-6642-4C4E-A5F0-792B81ADB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16238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F741C-517B-4953-BBA6-0D78E6EC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DA4F4-D61E-480F-8D40-2EB5A8D9C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B5523-8847-466D-BC4E-EC323003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41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F0DD-E614-3C03-3D9B-1A19D1D25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3238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BCEC5-7A33-1D44-CDF4-440C5602C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3238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6EE51-AD59-C97A-102A-86BFC8E20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A5373-CCAE-4852-666F-4DDA0F482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DFB11-780E-77CC-0C62-3834E335D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05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9B1EC-1854-9E36-59CC-94E8C9A5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C4896-8979-95D3-AC28-27699F3D6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F4E51-9568-D051-3238-D3185FA45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3018C-5190-B37D-AC42-B1369FB9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29F7-BEAC-44C1-2CA8-49F91B63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85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02E90-AD17-B7C2-0072-424D8DD3E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248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F4175-0867-0DD8-A93C-FC441E4F9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248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257FE-F00E-97B7-E592-D38787DE6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9DAB3-BA2C-D356-6823-4D6741D9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21F04-8BCB-224C-FF94-EC5587A35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04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CBB72-600F-44CC-24CE-B6DA0E284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247ED-12B3-7295-747E-B7ED64917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27182-6340-2F00-D6B3-214BF3AA6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5025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6EC38F-F915-0EDF-9CDC-09CAF722D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FB9F4-254B-7A97-53F9-41E88F0B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EBF9A-4635-F9C2-C728-E4C7DA99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04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F2EA5-32A0-65F7-A238-418070674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248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B5744-4ABC-A033-F924-A5DCE901B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24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4AFABE-A7CB-3F16-CE5A-0FD2CA318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24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626C3-AF3F-60A6-8858-3B61EA6BA3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1225" y="3362325"/>
            <a:ext cx="103632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14319-6225-B2C6-2375-812397B8A0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1225" y="5010150"/>
            <a:ext cx="103632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EB881A-36EA-64A6-2AAA-2A8FFB60B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1B7025-59C1-40E4-C339-F0399E12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09E853-C961-2F2D-41B9-9771CD1EB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1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1AEF-FE2E-63CE-CCB5-5395EE38E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84AB01-B4F4-AFBF-8339-768040F83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D9A12-9995-8F80-1D2F-A62E354BC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F73222-5B5B-33E0-178F-A5975F6C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29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D3101F-4DF5-F067-B5B7-501583285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B32D4-6EC8-CC02-4391-715D344D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1EDD3-44B7-8C3B-EB8E-D819FE4AA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6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F5CDC-6EE5-4682-A18A-C182BC0AC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3238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4742A-9C55-4809-A0A4-E567AED7A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3238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A966B-40DA-49EB-9E65-15283E798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C40DD-C9A7-4883-BBF4-B2A24329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5935C-C44C-415A-A204-DE65878FD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19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9C5A3-6019-1675-1886-9974A7593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D9A01-31E0-ED99-34D6-E45B213AE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E0B3CF-B60A-E1A3-2B13-AD642E766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17B94-E691-EA45-F543-BE711587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0A9F9-8048-5B24-8A37-2BBF7E7F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F408E-9B2D-DA0C-1428-911C5C725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64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67CFB-2037-3C8B-AF8B-3B9419AC7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CC7A6C-2C8A-FEE0-F36E-804ED7E93D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534AD1-94C4-6259-38DD-9126D82DD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553C08-967D-3F2D-B878-3EABF5074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4EC19-5CA5-265A-BA42-7B1369069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A8B20-FA30-CED2-9F40-FAF938B3C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9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6E5B5-9C57-4039-62C6-EAC4FAEC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ABAC1-F551-4A04-E7C7-6023A1ACF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B9CD1-6102-7641-F6E1-408073CEB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0534B-011F-6BCF-28E5-C06708082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90C0D-D338-203B-D468-95B06F7C9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98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B8315D-61FC-1DDE-881A-47A63FDAD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5038" y="730250"/>
            <a:ext cx="5256212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B18C59-9CE4-AFDF-A407-7231334B2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16238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E8493-F039-7734-00B3-71F57BB4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5619E-B53B-94F6-4F52-AE7FAC471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3C79D-36FB-ED7F-87C7-F9FBAC21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23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729B9-1DC2-49C9-9A74-30241E6FB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CF270-5D22-445B-8D0A-BE8424F20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2BBB2-B805-402E-80D4-3F1172A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10DC6-0483-46CE-B630-5BC926111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A133A-76FC-445D-BF6B-C3100B01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5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D28DC-986D-40A3-BE69-D21D5AB1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248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1659E-CAC8-4F3D-90A8-68364C596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248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9A1A3-5EE2-4345-A8C1-EB1AC3D40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8CBD3-3923-4A95-81C9-6DB15533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129B6-B28B-4BAC-BF96-C59A76070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8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5B257-8005-41DF-A0C2-24EE7B860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8E6D-59C0-4B56-B856-1104AD996C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C79C5-F0D6-48B1-B7EF-CB70D2002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5025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73F1E-58B3-4378-8807-8A5AFC259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D95B5-75B4-4AAE-8E7B-2E1776825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8E4D4-B571-4303-BD30-C5305FEC1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7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86EEC-083A-4969-B534-9911DDBD4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248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DA353-0E5F-4805-88B9-231988C9D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24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B2B85-9A1C-4E30-8BE3-DB126B51F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24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84401D-1453-4D44-90A7-0B4207D886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1225" y="3362325"/>
            <a:ext cx="103632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EA3B1B-18F0-4BC6-A933-ABB22AF21B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1225" y="5010150"/>
            <a:ext cx="103632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F8DC11-1DE8-4DED-9D85-525932FA0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C6F0B9-8E86-40ED-A77E-7E65EE6BF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695033-FFCD-4963-9DB1-F526E87C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C9716-9BEE-4A75-851E-2544291A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081E1E-906A-4A8D-8629-E95A3D31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3C4039-5296-42E6-B2FA-3198EC2E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03581-FB0D-478F-BDE5-275960768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5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62A97-950C-4CA4-9B68-F4E5DCCA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3E125-5CF6-4CE4-BCDC-FE7ACE67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959E7-0D34-4B6B-BFDA-C5EE76FB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69225-2C35-4D21-A8CB-92F7C4396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49338-D212-4D7C-A4E6-D8DCE02CE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B7883-455C-4305-8D9F-4FADE8BB7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2BF76-472B-4BEC-8F63-647E0093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C24D8-3F04-43A6-B640-E5A11FA99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9D93E-4223-4F3E-93A0-698894EF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1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9851F8-2202-4366-B2BF-6AB10E468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F0012-6EE7-4D47-A17E-96F253FDC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248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6B73A-614B-4E65-BF38-0ED4F324B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481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C3C59-EDD3-4D03-9FC7-0160DDA1838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7EADE-D706-4747-A297-1B43315C2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5613" y="12712700"/>
            <a:ext cx="822642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3F796-C241-4064-ABD6-E19D578CF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16438" y="12712700"/>
            <a:ext cx="548481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1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  <p:sldLayoutId id="21474842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14F7FE-2F8B-74E9-5C5E-73DB70701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A15B8-39A6-16CE-012A-7218C2FB3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248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6B36E-CE9D-5015-E822-934DC484F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481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6D8A33-85E0-4A1A-939F-ECAF3EDF2390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C1897-5F42-4A68-A779-EF2D06871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5613" y="12712700"/>
            <a:ext cx="822642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62771-B973-03C4-B1B1-57C91D551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16438" y="12712700"/>
            <a:ext cx="548481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1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87B21E1-C484-F54E-B56F-2B3840D8EBEB}"/>
              </a:ext>
            </a:extLst>
          </p:cNvPr>
          <p:cNvGrpSpPr/>
          <p:nvPr/>
        </p:nvGrpSpPr>
        <p:grpSpPr>
          <a:xfrm>
            <a:off x="-3117837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545FBE9-53DC-8F00-59F4-31D0A9E12502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05F163A4-BCB3-3F1A-8122-B065CD8172EF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9D919415-6A64-2148-FDE0-A5CF071C3DDA}"/>
              </a:ext>
            </a:extLst>
          </p:cNvPr>
          <p:cNvSpPr txBox="1"/>
          <p:nvPr/>
        </p:nvSpPr>
        <p:spPr>
          <a:xfrm>
            <a:off x="-156027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24047780-8756-F84B-2470-D86E5A25B8D5}"/>
              </a:ext>
            </a:extLst>
          </p:cNvPr>
          <p:cNvSpPr txBox="1"/>
          <p:nvPr/>
        </p:nvSpPr>
        <p:spPr>
          <a:xfrm>
            <a:off x="-311783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40FA4B3F-1AAB-3902-2A5D-367E6AA343A6}"/>
              </a:ext>
            </a:extLst>
          </p:cNvPr>
          <p:cNvSpPr txBox="1"/>
          <p:nvPr/>
        </p:nvSpPr>
        <p:spPr>
          <a:xfrm>
            <a:off x="-254760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3FC577D5-DAC0-13AA-6E6B-7DACD47A18FD}"/>
              </a:ext>
            </a:extLst>
          </p:cNvPr>
          <p:cNvSpPr txBox="1"/>
          <p:nvPr/>
        </p:nvSpPr>
        <p:spPr>
          <a:xfrm>
            <a:off x="-311783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BFC6610-538D-E957-EE3C-42295BF6C2CA}"/>
              </a:ext>
            </a:extLst>
          </p:cNvPr>
          <p:cNvGrpSpPr>
            <a:grpSpLocks noChangeAspect="1"/>
          </p:cNvGrpSpPr>
          <p:nvPr/>
        </p:nvGrpSpPr>
        <p:grpSpPr>
          <a:xfrm>
            <a:off x="-1078729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CA345F4-B707-EA01-C503-BC794A391A7D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DEB14C4-7172-FB66-101D-FD16FA56AC53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5674F31-BECA-524D-9EC1-4EB8006AB5EC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531318A-4A8D-6F1A-ADE2-3339E1BE4AD3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791DAE6-513D-B49D-4C47-0D4A4C3D520D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5A742D8-405A-5EDD-3BF9-1B2431C136FF}"/>
              </a:ext>
            </a:extLst>
          </p:cNvPr>
          <p:cNvGrpSpPr/>
          <p:nvPr/>
        </p:nvGrpSpPr>
        <p:grpSpPr>
          <a:xfrm>
            <a:off x="-3466605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4279C87-5462-8326-28AC-6F942BC90251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7F54B90-39A3-9A98-ABD3-AE147C5AB3A2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55C1B52-6C83-2695-C4C2-B708F5B35990}"/>
              </a:ext>
            </a:extLst>
          </p:cNvPr>
          <p:cNvSpPr txBox="1"/>
          <p:nvPr/>
        </p:nvSpPr>
        <p:spPr>
          <a:xfrm>
            <a:off x="-19090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A1C9E36C-C408-10AB-3540-1ACCDD790099}"/>
              </a:ext>
            </a:extLst>
          </p:cNvPr>
          <p:cNvSpPr txBox="1"/>
          <p:nvPr/>
        </p:nvSpPr>
        <p:spPr>
          <a:xfrm>
            <a:off x="-346660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9D772C9B-B21F-5758-A011-C54AE5308276}"/>
              </a:ext>
            </a:extLst>
          </p:cNvPr>
          <p:cNvSpPr txBox="1"/>
          <p:nvPr/>
        </p:nvSpPr>
        <p:spPr>
          <a:xfrm>
            <a:off x="-2896375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D9A652E9-3A4E-EB5A-B072-21BA087A0AD5}"/>
              </a:ext>
            </a:extLst>
          </p:cNvPr>
          <p:cNvSpPr txBox="1"/>
          <p:nvPr/>
        </p:nvSpPr>
        <p:spPr>
          <a:xfrm>
            <a:off x="-346660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A1D9078-6593-100E-F968-1A95DE60C7B4}"/>
              </a:ext>
            </a:extLst>
          </p:cNvPr>
          <p:cNvGrpSpPr>
            <a:grpSpLocks noChangeAspect="1"/>
          </p:cNvGrpSpPr>
          <p:nvPr/>
        </p:nvGrpSpPr>
        <p:grpSpPr>
          <a:xfrm>
            <a:off x="-1536753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D61AD88-753C-EB97-59C4-24734CC1874F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DFD6E05-B9FC-35FD-4503-86EFEE63DC48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F246446-9780-D5F5-A19F-2CCFD0F7FF45}"/>
              </a:ext>
            </a:extLst>
          </p:cNvPr>
          <p:cNvGrpSpPr/>
          <p:nvPr/>
        </p:nvGrpSpPr>
        <p:grpSpPr>
          <a:xfrm>
            <a:off x="-3833207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85077F1-6CF3-EE99-3565-90C32E05C874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29CA674-E929-0CEA-6BA4-8F415D4C7117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AC8809D-6237-01C1-432D-BF37666DE0E5}"/>
              </a:ext>
            </a:extLst>
          </p:cNvPr>
          <p:cNvSpPr txBox="1"/>
          <p:nvPr/>
        </p:nvSpPr>
        <p:spPr>
          <a:xfrm>
            <a:off x="-2275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0B88DB05-13A6-9CF1-FB04-C747551083AF}"/>
              </a:ext>
            </a:extLst>
          </p:cNvPr>
          <p:cNvSpPr txBox="1"/>
          <p:nvPr/>
        </p:nvSpPr>
        <p:spPr>
          <a:xfrm>
            <a:off x="-3833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995A168B-715F-18A6-8DD6-7806A3612A08}"/>
              </a:ext>
            </a:extLst>
          </p:cNvPr>
          <p:cNvSpPr txBox="1"/>
          <p:nvPr/>
        </p:nvSpPr>
        <p:spPr>
          <a:xfrm>
            <a:off x="-3262977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1BEF9E81-9D9C-A796-F269-FADB6CFA0040}"/>
              </a:ext>
            </a:extLst>
          </p:cNvPr>
          <p:cNvSpPr txBox="1"/>
          <p:nvPr/>
        </p:nvSpPr>
        <p:spPr>
          <a:xfrm>
            <a:off x="-3833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EB2E9D1-F549-B562-4499-ECF3F4BEF7E9}"/>
              </a:ext>
            </a:extLst>
          </p:cNvPr>
          <p:cNvGrpSpPr>
            <a:grpSpLocks noChangeAspect="1"/>
          </p:cNvGrpSpPr>
          <p:nvPr/>
        </p:nvGrpSpPr>
        <p:grpSpPr>
          <a:xfrm>
            <a:off x="-1945235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1C089AB-07F6-DD62-FA37-E5B543FA2F5E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32A850D-4703-903B-5776-651B78B4EB49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6E89752-4DD8-615C-AABF-A4DDFD4B0437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EE036A2-2C7B-99F8-3675-1BC8EC2A163D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72F6B4E1-D7A7-7387-F8D1-C12C4478DDB5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C526A59-06E9-54B4-C5F4-CF7C9A031357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CE8A8C5-F1AA-A79E-CE7E-E298E32B65A5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F224834-4675-4497-BF3F-68101F018EA6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95EB283-DEBA-A62E-9252-6F5AC0C06AFA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9FE8C70-6FA3-1C47-7665-18476B7F13C9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18B2A35-EE6A-1F51-8257-19778F97F22A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01AC473-471E-9218-03DB-8F110721EF5C}"/>
              </a:ext>
            </a:extLst>
          </p:cNvPr>
          <p:cNvGrpSpPr/>
          <p:nvPr/>
        </p:nvGrpSpPr>
        <p:grpSpPr>
          <a:xfrm>
            <a:off x="-4172212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B8909F6-F056-586B-7DE3-E3B4A249463A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FCE8D725-ADE6-8598-C155-1D20EE67EEA4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C6098D8-890C-0141-FAC4-CCC0D50BAC3C}"/>
              </a:ext>
            </a:extLst>
          </p:cNvPr>
          <p:cNvSpPr txBox="1"/>
          <p:nvPr/>
        </p:nvSpPr>
        <p:spPr>
          <a:xfrm>
            <a:off x="-2614654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1975A068-4159-E403-1FBA-04EB977CFDB1}"/>
              </a:ext>
            </a:extLst>
          </p:cNvPr>
          <p:cNvSpPr txBox="1"/>
          <p:nvPr/>
        </p:nvSpPr>
        <p:spPr>
          <a:xfrm>
            <a:off x="-4172212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2841085C-E0C0-F40E-336A-95C47666DA55}"/>
              </a:ext>
            </a:extLst>
          </p:cNvPr>
          <p:cNvSpPr txBox="1"/>
          <p:nvPr/>
        </p:nvSpPr>
        <p:spPr>
          <a:xfrm>
            <a:off x="-3601982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FA89E33D-C0D5-0187-6382-D20F59728550}"/>
              </a:ext>
            </a:extLst>
          </p:cNvPr>
          <p:cNvSpPr txBox="1"/>
          <p:nvPr/>
        </p:nvSpPr>
        <p:spPr>
          <a:xfrm>
            <a:off x="-4172212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D166555-EA48-AD2C-3FC1-EB355BE784FD}"/>
              </a:ext>
            </a:extLst>
          </p:cNvPr>
          <p:cNvGrpSpPr>
            <a:grpSpLocks noChangeAspect="1"/>
          </p:cNvGrpSpPr>
          <p:nvPr/>
        </p:nvGrpSpPr>
        <p:grpSpPr>
          <a:xfrm>
            <a:off x="-2326119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54A32DB-D4EC-853D-28E0-DAF6AE280C92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1B79558-1A79-313E-45DA-170926BBDCE3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11222FD-0EF5-492B-BEBC-888F6577F3B3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8095335-BEF3-A8D0-B398-53CA4266BE40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DE562DF-B9E8-6113-CBAE-32ACD5AFC4D5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C83C688-D5B6-9DAC-DDB4-D4AD5334EAA5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1FA4DF9-2E94-7CAB-2121-A39C0B1D28FA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709F752-FF3C-5BDD-BE8F-70AA1CDB0561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67B46A1-5A26-D7A6-8CCB-42D1F6E38555}"/>
              </a:ext>
            </a:extLst>
          </p:cNvPr>
          <p:cNvGrpSpPr/>
          <p:nvPr/>
        </p:nvGrpSpPr>
        <p:grpSpPr>
          <a:xfrm>
            <a:off x="-4525207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4D7332-7E9F-9207-108C-F12CB8CC84A6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C508154C-4669-828D-E4FB-F7623D01EA08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7EF50F0-3AA0-6FBD-4F7C-5EE4203DABAB}"/>
              </a:ext>
            </a:extLst>
          </p:cNvPr>
          <p:cNvSpPr txBox="1"/>
          <p:nvPr/>
        </p:nvSpPr>
        <p:spPr>
          <a:xfrm>
            <a:off x="-2967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AEBD6BA7-C58D-5D60-3BA9-A87D86185A65}"/>
              </a:ext>
            </a:extLst>
          </p:cNvPr>
          <p:cNvSpPr txBox="1"/>
          <p:nvPr/>
        </p:nvSpPr>
        <p:spPr>
          <a:xfrm>
            <a:off x="-4525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5E07650A-C4F2-BA94-8FEA-90FCB9DBB16D}"/>
              </a:ext>
            </a:extLst>
          </p:cNvPr>
          <p:cNvSpPr txBox="1"/>
          <p:nvPr/>
        </p:nvSpPr>
        <p:spPr>
          <a:xfrm>
            <a:off x="-395497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3BC943FB-2BB3-E1F2-F362-7F271CB064CF}"/>
              </a:ext>
            </a:extLst>
          </p:cNvPr>
          <p:cNvSpPr txBox="1"/>
          <p:nvPr/>
        </p:nvSpPr>
        <p:spPr>
          <a:xfrm>
            <a:off x="-4525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10F77-F31A-1071-988E-9C13511DD459}"/>
              </a:ext>
            </a:extLst>
          </p:cNvPr>
          <p:cNvGrpSpPr>
            <a:grpSpLocks noChangeAspect="1"/>
          </p:cNvGrpSpPr>
          <p:nvPr/>
        </p:nvGrpSpPr>
        <p:grpSpPr>
          <a:xfrm>
            <a:off x="-2720993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E6A309F-7236-9BEA-47BA-EE83AF093766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B107D1D-F3FD-2378-DDF8-C95A8B929BA8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92E59C5-3E02-BF5E-5658-1C42C35D6DE5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B59FAD-911A-1E77-05DD-6DFCDB39829B}"/>
              </a:ext>
            </a:extLst>
          </p:cNvPr>
          <p:cNvSpPr txBox="1"/>
          <p:nvPr/>
        </p:nvSpPr>
        <p:spPr>
          <a:xfrm>
            <a:off x="7619534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C3ED84-C32E-90C3-BADF-69E63E0542CC}"/>
              </a:ext>
            </a:extLst>
          </p:cNvPr>
          <p:cNvSpPr txBox="1"/>
          <p:nvPr/>
        </p:nvSpPr>
        <p:spPr>
          <a:xfrm>
            <a:off x="9024958" y="3732842"/>
            <a:ext cx="796404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620766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87B21E1-C484-F54E-B56F-2B3840D8EBEB}"/>
              </a:ext>
            </a:extLst>
          </p:cNvPr>
          <p:cNvGrpSpPr/>
          <p:nvPr/>
        </p:nvGrpSpPr>
        <p:grpSpPr>
          <a:xfrm>
            <a:off x="19502118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545FBE9-53DC-8F00-59F4-31D0A9E12502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05F163A4-BCB3-3F1A-8122-B065CD8172EF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9D919415-6A64-2148-FDE0-A5CF071C3DDA}"/>
              </a:ext>
            </a:extLst>
          </p:cNvPr>
          <p:cNvSpPr txBox="1"/>
          <p:nvPr/>
        </p:nvSpPr>
        <p:spPr>
          <a:xfrm>
            <a:off x="21059676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24047780-8756-F84B-2470-D86E5A25B8D5}"/>
              </a:ext>
            </a:extLst>
          </p:cNvPr>
          <p:cNvSpPr txBox="1"/>
          <p:nvPr/>
        </p:nvSpPr>
        <p:spPr>
          <a:xfrm>
            <a:off x="19502118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40FA4B3F-1AAB-3902-2A5D-367E6AA343A6}"/>
              </a:ext>
            </a:extLst>
          </p:cNvPr>
          <p:cNvSpPr txBox="1"/>
          <p:nvPr/>
        </p:nvSpPr>
        <p:spPr>
          <a:xfrm>
            <a:off x="20072348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3FC577D5-DAC0-13AA-6E6B-7DACD47A18FD}"/>
              </a:ext>
            </a:extLst>
          </p:cNvPr>
          <p:cNvSpPr txBox="1"/>
          <p:nvPr/>
        </p:nvSpPr>
        <p:spPr>
          <a:xfrm>
            <a:off x="19502118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BFC6610-538D-E957-EE3C-42295BF6C2CA}"/>
              </a:ext>
            </a:extLst>
          </p:cNvPr>
          <p:cNvGrpSpPr>
            <a:grpSpLocks noChangeAspect="1"/>
          </p:cNvGrpSpPr>
          <p:nvPr/>
        </p:nvGrpSpPr>
        <p:grpSpPr>
          <a:xfrm>
            <a:off x="21541226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CA345F4-B707-EA01-C503-BC794A391A7D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DEB14C4-7172-FB66-101D-FD16FA56AC53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5674F31-BECA-524D-9EC1-4EB8006AB5EC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531318A-4A8D-6F1A-ADE2-3339E1BE4AD3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791DAE6-513D-B49D-4C47-0D4A4C3D520D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5A742D8-405A-5EDD-3BF9-1B2431C136FF}"/>
              </a:ext>
            </a:extLst>
          </p:cNvPr>
          <p:cNvGrpSpPr/>
          <p:nvPr/>
        </p:nvGrpSpPr>
        <p:grpSpPr>
          <a:xfrm>
            <a:off x="14626589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4279C87-5462-8326-28AC-6F942BC90251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7F54B90-39A3-9A98-ABD3-AE147C5AB3A2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55C1B52-6C83-2695-C4C2-B708F5B35990}"/>
              </a:ext>
            </a:extLst>
          </p:cNvPr>
          <p:cNvSpPr txBox="1"/>
          <p:nvPr/>
        </p:nvSpPr>
        <p:spPr>
          <a:xfrm>
            <a:off x="161841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A1C9E36C-C408-10AB-3540-1ACCDD790099}"/>
              </a:ext>
            </a:extLst>
          </p:cNvPr>
          <p:cNvSpPr txBox="1"/>
          <p:nvPr/>
        </p:nvSpPr>
        <p:spPr>
          <a:xfrm>
            <a:off x="1462658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9D772C9B-B21F-5758-A011-C54AE5308276}"/>
              </a:ext>
            </a:extLst>
          </p:cNvPr>
          <p:cNvSpPr txBox="1"/>
          <p:nvPr/>
        </p:nvSpPr>
        <p:spPr>
          <a:xfrm>
            <a:off x="15196819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D9A652E9-3A4E-EB5A-B072-21BA087A0AD5}"/>
              </a:ext>
            </a:extLst>
          </p:cNvPr>
          <p:cNvSpPr txBox="1"/>
          <p:nvPr/>
        </p:nvSpPr>
        <p:spPr>
          <a:xfrm>
            <a:off x="1462658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A1D9078-6593-100E-F968-1A95DE60C7B4}"/>
              </a:ext>
            </a:extLst>
          </p:cNvPr>
          <p:cNvGrpSpPr>
            <a:grpSpLocks noChangeAspect="1"/>
          </p:cNvGrpSpPr>
          <p:nvPr/>
        </p:nvGrpSpPr>
        <p:grpSpPr>
          <a:xfrm>
            <a:off x="16556441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D61AD88-753C-EB97-59C4-24734CC1874F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DFD6E05-B9FC-35FD-4503-86EFEE63DC48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F246446-9780-D5F5-A19F-2CCFD0F7FF45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85077F1-6CF3-EE99-3565-90C32E05C874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29CA674-E929-0CEA-6BA4-8F415D4C7117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AC8809D-6237-01C1-432D-BF37666DE0E5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0B88DB05-13A6-9CF1-FB04-C747551083AF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995A168B-715F-18A6-8DD6-7806A3612A08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1BEF9E81-9D9C-A796-F269-FADB6CFA0040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EB2E9D1-F549-B562-4499-ECF3F4BEF7E9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1C089AB-07F6-DD62-FA37-E5B543FA2F5E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32A850D-4703-903B-5776-651B78B4EB49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6E89752-4DD8-615C-AABF-A4DDFD4B0437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EE036A2-2C7B-99F8-3675-1BC8EC2A163D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72F6B4E1-D7A7-7387-F8D1-C12C4478DDB5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C526A59-06E9-54B4-C5F4-CF7C9A031357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CE8A8C5-F1AA-A79E-CE7E-E298E32B65A5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F224834-4675-4497-BF3F-68101F018EA6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95EB283-DEBA-A62E-9252-6F5AC0C06AFA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9FE8C70-6FA3-1C47-7665-18476B7F13C9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18B2A35-EE6A-1F51-8257-19778F97F22A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01AC473-471E-9218-03DB-8F110721EF5C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B8909F6-F056-586B-7DE3-E3B4A249463A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FCE8D725-ADE6-8598-C155-1D20EE67EEA4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C6098D8-890C-0141-FAC4-CCC0D50BAC3C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1975A068-4159-E403-1FBA-04EB977CFDB1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2841085C-E0C0-F40E-336A-95C47666DA55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FA89E33D-C0D5-0187-6382-D20F59728550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D166555-EA48-AD2C-3FC1-EB355BE784FD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54A32DB-D4EC-853D-28E0-DAF6AE280C92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1B79558-1A79-313E-45DA-170926BBDCE3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11222FD-0EF5-492B-BEBC-888F6577F3B3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8095335-BEF3-A8D0-B398-53CA4266BE40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DE562DF-B9E8-6113-CBAE-32ACD5AFC4D5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C83C688-D5B6-9DAC-DDB4-D4AD5334EAA5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1FA4DF9-2E94-7CAB-2121-A39C0B1D28FA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709F752-FF3C-5BDD-BE8F-70AA1CDB0561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67B46A1-5A26-D7A6-8CCB-42D1F6E38555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4D7332-7E9F-9207-108C-F12CB8CC84A6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C508154C-4669-828D-E4FB-F7623D01EA08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7EF50F0-3AA0-6FBD-4F7C-5EE4203DABAB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AEBD6BA7-C58D-5D60-3BA9-A87D86185A65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5E07650A-C4F2-BA94-8FEA-90FCB9DBB16D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3BC943FB-2BB3-E1F2-F362-7F271CB064CF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10F77-F31A-1071-988E-9C13511DD459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E6A309F-7236-9BEA-47BA-EE83AF093766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B107D1D-F3FD-2378-DDF8-C95A8B929BA8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92E59C5-3E02-BF5E-5658-1C42C35D6DE5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26746490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BDF679-9226-5FB4-1A3A-CA37A3F26818}"/>
              </a:ext>
            </a:extLst>
          </p:cNvPr>
          <p:cNvGrpSpPr/>
          <p:nvPr/>
        </p:nvGrpSpPr>
        <p:grpSpPr>
          <a:xfrm>
            <a:off x="-3117837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4B6C938-CB5C-BD99-2998-658203AF80AA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DCE527C7-0BBF-8C2C-8057-89304319F84A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1C8ADD5-F710-56DC-82D5-2604927D3DA4}"/>
              </a:ext>
            </a:extLst>
          </p:cNvPr>
          <p:cNvSpPr txBox="1"/>
          <p:nvPr/>
        </p:nvSpPr>
        <p:spPr>
          <a:xfrm>
            <a:off x="-156027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6" name="!!Main_Title">
            <a:extLst>
              <a:ext uri="{FF2B5EF4-FFF2-40B4-BE49-F238E27FC236}">
                <a16:creationId xmlns:a16="http://schemas.microsoft.com/office/drawing/2014/main" id="{C7ED8936-8D23-5CF9-F02D-D8693047504F}"/>
              </a:ext>
            </a:extLst>
          </p:cNvPr>
          <p:cNvSpPr txBox="1"/>
          <p:nvPr/>
        </p:nvSpPr>
        <p:spPr>
          <a:xfrm>
            <a:off x="-311783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7" name="!!BodyText1">
            <a:extLst>
              <a:ext uri="{FF2B5EF4-FFF2-40B4-BE49-F238E27FC236}">
                <a16:creationId xmlns:a16="http://schemas.microsoft.com/office/drawing/2014/main" id="{E765A0D6-D6F0-ADA0-9A4F-290DEC22A914}"/>
              </a:ext>
            </a:extLst>
          </p:cNvPr>
          <p:cNvSpPr txBox="1"/>
          <p:nvPr/>
        </p:nvSpPr>
        <p:spPr>
          <a:xfrm>
            <a:off x="-254760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8" name="!!Main_Title">
            <a:extLst>
              <a:ext uri="{FF2B5EF4-FFF2-40B4-BE49-F238E27FC236}">
                <a16:creationId xmlns:a16="http://schemas.microsoft.com/office/drawing/2014/main" id="{D21D2AFC-4E0A-8F66-7A3B-4ED86BA699BE}"/>
              </a:ext>
            </a:extLst>
          </p:cNvPr>
          <p:cNvSpPr txBox="1"/>
          <p:nvPr/>
        </p:nvSpPr>
        <p:spPr>
          <a:xfrm>
            <a:off x="-311783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9E41C51-7F90-8A1F-1AA5-71AC152ED1EC}"/>
              </a:ext>
            </a:extLst>
          </p:cNvPr>
          <p:cNvGrpSpPr>
            <a:grpSpLocks noChangeAspect="1"/>
          </p:cNvGrpSpPr>
          <p:nvPr/>
        </p:nvGrpSpPr>
        <p:grpSpPr>
          <a:xfrm>
            <a:off x="-1078729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1F06C7A-47EC-4198-A297-3901B5722032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95F8712-4816-7FFC-4E77-9E86644AC864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1E041F9-18AD-26BC-FC6C-881ADC27E709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92D56E3-D72B-6863-BAF6-3B01895A0001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2615E7-7172-34D3-81A5-6779E93CEB77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B3DB2F-33CB-6A34-0E1A-C0D94CFDC256}"/>
              </a:ext>
            </a:extLst>
          </p:cNvPr>
          <p:cNvGrpSpPr/>
          <p:nvPr/>
        </p:nvGrpSpPr>
        <p:grpSpPr>
          <a:xfrm>
            <a:off x="-3466605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722AD5E-A288-4B34-F699-753CADD08F8C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1CD92D8E-74A1-DBE8-7C85-6CC5CB1ACF07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857C4-762B-6D01-DAF0-D40E9FD71EB6}"/>
              </a:ext>
            </a:extLst>
          </p:cNvPr>
          <p:cNvSpPr txBox="1"/>
          <p:nvPr/>
        </p:nvSpPr>
        <p:spPr>
          <a:xfrm>
            <a:off x="-19090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19" name="!!Main_Title">
            <a:extLst>
              <a:ext uri="{FF2B5EF4-FFF2-40B4-BE49-F238E27FC236}">
                <a16:creationId xmlns:a16="http://schemas.microsoft.com/office/drawing/2014/main" id="{11EFD954-9CE3-9423-8AED-9BC4199F8A3F}"/>
              </a:ext>
            </a:extLst>
          </p:cNvPr>
          <p:cNvSpPr txBox="1"/>
          <p:nvPr/>
        </p:nvSpPr>
        <p:spPr>
          <a:xfrm>
            <a:off x="-346660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20" name="!!BodyText1">
            <a:extLst>
              <a:ext uri="{FF2B5EF4-FFF2-40B4-BE49-F238E27FC236}">
                <a16:creationId xmlns:a16="http://schemas.microsoft.com/office/drawing/2014/main" id="{42DC5FEC-3430-1C7B-01BB-FC44EF303F89}"/>
              </a:ext>
            </a:extLst>
          </p:cNvPr>
          <p:cNvSpPr txBox="1"/>
          <p:nvPr/>
        </p:nvSpPr>
        <p:spPr>
          <a:xfrm>
            <a:off x="-2896375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21" name="!!Main_Title">
            <a:extLst>
              <a:ext uri="{FF2B5EF4-FFF2-40B4-BE49-F238E27FC236}">
                <a16:creationId xmlns:a16="http://schemas.microsoft.com/office/drawing/2014/main" id="{26B3574F-474C-21C5-EE46-3B605EC45972}"/>
              </a:ext>
            </a:extLst>
          </p:cNvPr>
          <p:cNvSpPr txBox="1"/>
          <p:nvPr/>
        </p:nvSpPr>
        <p:spPr>
          <a:xfrm>
            <a:off x="-346660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689DE9F-EE1F-3AE7-83C7-3DB598A6F1C6}"/>
              </a:ext>
            </a:extLst>
          </p:cNvPr>
          <p:cNvGrpSpPr>
            <a:grpSpLocks noChangeAspect="1"/>
          </p:cNvGrpSpPr>
          <p:nvPr/>
        </p:nvGrpSpPr>
        <p:grpSpPr>
          <a:xfrm>
            <a:off x="-1536753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D2A9F2-F726-E3D5-C1AB-C30771F4A5B1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BB9488D-DE35-CE96-3758-560CEFEE569B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21981E-5C93-AB24-6478-E8AE1C16C142}"/>
              </a:ext>
            </a:extLst>
          </p:cNvPr>
          <p:cNvGrpSpPr/>
          <p:nvPr/>
        </p:nvGrpSpPr>
        <p:grpSpPr>
          <a:xfrm>
            <a:off x="-3833207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1B8DAB-AD8A-D01A-5189-46B22E1C38E8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0397D23B-35DF-84D3-78F7-528C86EC0766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D85622B-9340-551E-A38B-2228C4321100}"/>
              </a:ext>
            </a:extLst>
          </p:cNvPr>
          <p:cNvSpPr txBox="1"/>
          <p:nvPr/>
        </p:nvSpPr>
        <p:spPr>
          <a:xfrm>
            <a:off x="-2275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29" name="!!Main_Title">
            <a:extLst>
              <a:ext uri="{FF2B5EF4-FFF2-40B4-BE49-F238E27FC236}">
                <a16:creationId xmlns:a16="http://schemas.microsoft.com/office/drawing/2014/main" id="{E98BC4FD-4C0B-A565-6FA0-E65800CF9746}"/>
              </a:ext>
            </a:extLst>
          </p:cNvPr>
          <p:cNvSpPr txBox="1"/>
          <p:nvPr/>
        </p:nvSpPr>
        <p:spPr>
          <a:xfrm>
            <a:off x="-3833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30" name="!!BodyText1">
            <a:extLst>
              <a:ext uri="{FF2B5EF4-FFF2-40B4-BE49-F238E27FC236}">
                <a16:creationId xmlns:a16="http://schemas.microsoft.com/office/drawing/2014/main" id="{49D82D6D-6D63-6A77-6B75-4D81C28B0BF5}"/>
              </a:ext>
            </a:extLst>
          </p:cNvPr>
          <p:cNvSpPr txBox="1"/>
          <p:nvPr/>
        </p:nvSpPr>
        <p:spPr>
          <a:xfrm>
            <a:off x="-3262977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31" name="!!Main_Title">
            <a:extLst>
              <a:ext uri="{FF2B5EF4-FFF2-40B4-BE49-F238E27FC236}">
                <a16:creationId xmlns:a16="http://schemas.microsoft.com/office/drawing/2014/main" id="{162C7CC5-77CE-3638-4BD4-A436AD45C94E}"/>
              </a:ext>
            </a:extLst>
          </p:cNvPr>
          <p:cNvSpPr txBox="1"/>
          <p:nvPr/>
        </p:nvSpPr>
        <p:spPr>
          <a:xfrm>
            <a:off x="-3833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65E287-4871-F485-7DE6-EE3B35DD2C6F}"/>
              </a:ext>
            </a:extLst>
          </p:cNvPr>
          <p:cNvGrpSpPr>
            <a:grpSpLocks noChangeAspect="1"/>
          </p:cNvGrpSpPr>
          <p:nvPr/>
        </p:nvGrpSpPr>
        <p:grpSpPr>
          <a:xfrm>
            <a:off x="-1945235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CF39F7A-F4A0-7451-6E2A-3ED424B06749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D5D5FF6-3F66-4C8C-DE8C-3257E847D75A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ED8F40D-F694-A7AD-A5E9-1307DCB23986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3F31F1-440E-7479-A5B8-5D3B1E6C8C6F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0EB4815-697B-A63D-C493-1F2AEF71BCF3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262332B-556E-26D9-39F6-3C6E9DC13AA6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AEE0433-E64D-ED45-F6C4-9377682DFE4A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CC703A0-B600-FE5F-0966-2FFD3E2EED72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1B82BA8-A6A3-6FA8-DD38-8F6986805B71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9B73DFC-90ED-A8CF-4EF4-BE88E440C076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295E1FC-6AF3-E8C4-AB0C-E470429E3F16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ACD9A83-F2A7-B608-CB6E-F0FEEC5F212E}"/>
              </a:ext>
            </a:extLst>
          </p:cNvPr>
          <p:cNvGrpSpPr/>
          <p:nvPr/>
        </p:nvGrpSpPr>
        <p:grpSpPr>
          <a:xfrm>
            <a:off x="-4172212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D5FEBA9-85EF-CD8E-84F0-6325093C2B6E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794D2768-4ACD-E5B4-30AE-99AD3E23F695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66166564-EB36-9DFB-994C-D89E686EB283}"/>
              </a:ext>
            </a:extLst>
          </p:cNvPr>
          <p:cNvSpPr txBox="1"/>
          <p:nvPr/>
        </p:nvSpPr>
        <p:spPr>
          <a:xfrm>
            <a:off x="-2614654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8" name="!!Main_Title">
            <a:extLst>
              <a:ext uri="{FF2B5EF4-FFF2-40B4-BE49-F238E27FC236}">
                <a16:creationId xmlns:a16="http://schemas.microsoft.com/office/drawing/2014/main" id="{7C1008D4-A79F-B589-0DE3-AABE09D44C8C}"/>
              </a:ext>
            </a:extLst>
          </p:cNvPr>
          <p:cNvSpPr txBox="1"/>
          <p:nvPr/>
        </p:nvSpPr>
        <p:spPr>
          <a:xfrm>
            <a:off x="-4172212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49" name="!!BodyText1">
            <a:extLst>
              <a:ext uri="{FF2B5EF4-FFF2-40B4-BE49-F238E27FC236}">
                <a16:creationId xmlns:a16="http://schemas.microsoft.com/office/drawing/2014/main" id="{806CAD9F-F424-26C8-4D2E-BE768F6BADFB}"/>
              </a:ext>
            </a:extLst>
          </p:cNvPr>
          <p:cNvSpPr txBox="1"/>
          <p:nvPr/>
        </p:nvSpPr>
        <p:spPr>
          <a:xfrm>
            <a:off x="-3601982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50" name="!!Main_Title">
            <a:extLst>
              <a:ext uri="{FF2B5EF4-FFF2-40B4-BE49-F238E27FC236}">
                <a16:creationId xmlns:a16="http://schemas.microsoft.com/office/drawing/2014/main" id="{D1FD7ED3-2099-E3A2-E102-2AAF5888717E}"/>
              </a:ext>
            </a:extLst>
          </p:cNvPr>
          <p:cNvSpPr txBox="1"/>
          <p:nvPr/>
        </p:nvSpPr>
        <p:spPr>
          <a:xfrm>
            <a:off x="-4172212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DEFAB7-B81D-1388-1357-4D317EF9B445}"/>
              </a:ext>
            </a:extLst>
          </p:cNvPr>
          <p:cNvGrpSpPr>
            <a:grpSpLocks noChangeAspect="1"/>
          </p:cNvGrpSpPr>
          <p:nvPr/>
        </p:nvGrpSpPr>
        <p:grpSpPr>
          <a:xfrm>
            <a:off x="-2326119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1B9B54C-7CB4-A7C5-2D25-F33609D7D94C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E6E7AA7-D89F-F021-8B57-BA813D22A19B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D3CF7A-51C3-9B1E-741D-62CBBB20F987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C0465F5-C452-D729-D8A5-1ADA9C364A5A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478C87F-2F02-CE5B-0263-E267802EEFF2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1AB3E50-CDE2-14C9-9C2E-F095C44A5AF3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8B5C688-A788-8BB0-DB24-05AE3351CB7D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F1D49B1-F317-44C7-1CA7-98A9D4D832C5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C3A5FF-0913-C344-6AD9-FBC5599BE947}"/>
              </a:ext>
            </a:extLst>
          </p:cNvPr>
          <p:cNvGrpSpPr/>
          <p:nvPr/>
        </p:nvGrpSpPr>
        <p:grpSpPr>
          <a:xfrm>
            <a:off x="-4525207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C159858-8428-8801-4DCA-C7FCED042C16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93A6D477-8442-2A09-9D98-1E385CA9DD22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7308A9E-4595-5654-F946-D99BCF8291B2}"/>
              </a:ext>
            </a:extLst>
          </p:cNvPr>
          <p:cNvSpPr txBox="1"/>
          <p:nvPr/>
        </p:nvSpPr>
        <p:spPr>
          <a:xfrm>
            <a:off x="-2967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F771B6D8-0E7A-6E8A-B3CB-F17BB2A1CA31}"/>
              </a:ext>
            </a:extLst>
          </p:cNvPr>
          <p:cNvSpPr txBox="1"/>
          <p:nvPr/>
        </p:nvSpPr>
        <p:spPr>
          <a:xfrm>
            <a:off x="-4525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65" name="!!BodyText1">
            <a:extLst>
              <a:ext uri="{FF2B5EF4-FFF2-40B4-BE49-F238E27FC236}">
                <a16:creationId xmlns:a16="http://schemas.microsoft.com/office/drawing/2014/main" id="{CF0AB7F0-A639-59A5-7D3D-7E96A15D9293}"/>
              </a:ext>
            </a:extLst>
          </p:cNvPr>
          <p:cNvSpPr txBox="1"/>
          <p:nvPr/>
        </p:nvSpPr>
        <p:spPr>
          <a:xfrm>
            <a:off x="-395497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6" name="!!Main_Title">
            <a:extLst>
              <a:ext uri="{FF2B5EF4-FFF2-40B4-BE49-F238E27FC236}">
                <a16:creationId xmlns:a16="http://schemas.microsoft.com/office/drawing/2014/main" id="{7E52F0E0-3B7E-2ABC-0101-1668D6A3C7D2}"/>
              </a:ext>
            </a:extLst>
          </p:cNvPr>
          <p:cNvSpPr txBox="1"/>
          <p:nvPr/>
        </p:nvSpPr>
        <p:spPr>
          <a:xfrm>
            <a:off x="-4525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BEAFA3A-8FF7-3999-4557-372A16D72AF6}"/>
              </a:ext>
            </a:extLst>
          </p:cNvPr>
          <p:cNvGrpSpPr>
            <a:grpSpLocks noChangeAspect="1"/>
          </p:cNvGrpSpPr>
          <p:nvPr/>
        </p:nvGrpSpPr>
        <p:grpSpPr>
          <a:xfrm>
            <a:off x="-2720993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5DA847F-B3DE-627D-82E3-00865070E12D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9E0AB4-82EE-F0CC-0BA0-6DB34C40FFF9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D20D911-3635-03D4-1433-4DF596A9FDE4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642641D7-76F9-9D37-B8EF-32FEF206F1BB}"/>
              </a:ext>
            </a:extLst>
          </p:cNvPr>
          <p:cNvSpPr txBox="1"/>
          <p:nvPr/>
        </p:nvSpPr>
        <p:spPr>
          <a:xfrm>
            <a:off x="7619534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3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0181876-01E2-F2E1-204A-3CA632FF9720}"/>
              </a:ext>
            </a:extLst>
          </p:cNvPr>
          <p:cNvSpPr txBox="1"/>
          <p:nvPr/>
        </p:nvSpPr>
        <p:spPr>
          <a:xfrm>
            <a:off x="9024957" y="3732842"/>
            <a:ext cx="7964039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1116189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9107EEE-A820-2499-2895-9595188CCE82}"/>
              </a:ext>
            </a:extLst>
          </p:cNvPr>
          <p:cNvGrpSpPr/>
          <p:nvPr/>
        </p:nvGrpSpPr>
        <p:grpSpPr>
          <a:xfrm>
            <a:off x="19502118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9BDDE61-5147-4F26-4492-AF6EA9D2C46F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9396EC64-7234-3ED7-8CB5-4D2C1A1FE763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99345B0-06B7-2C1F-AF75-5965669E0EED}"/>
              </a:ext>
            </a:extLst>
          </p:cNvPr>
          <p:cNvSpPr txBox="1"/>
          <p:nvPr/>
        </p:nvSpPr>
        <p:spPr>
          <a:xfrm>
            <a:off x="21059676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6" name="!!Main_Title">
            <a:extLst>
              <a:ext uri="{FF2B5EF4-FFF2-40B4-BE49-F238E27FC236}">
                <a16:creationId xmlns:a16="http://schemas.microsoft.com/office/drawing/2014/main" id="{8E8B2820-A14D-C8A5-F477-DECA7D976F43}"/>
              </a:ext>
            </a:extLst>
          </p:cNvPr>
          <p:cNvSpPr txBox="1"/>
          <p:nvPr/>
        </p:nvSpPr>
        <p:spPr>
          <a:xfrm>
            <a:off x="19502118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7" name="!!BodyText1">
            <a:extLst>
              <a:ext uri="{FF2B5EF4-FFF2-40B4-BE49-F238E27FC236}">
                <a16:creationId xmlns:a16="http://schemas.microsoft.com/office/drawing/2014/main" id="{3964CC2B-FBC4-52D1-2858-A20AB1577CB4}"/>
              </a:ext>
            </a:extLst>
          </p:cNvPr>
          <p:cNvSpPr txBox="1"/>
          <p:nvPr/>
        </p:nvSpPr>
        <p:spPr>
          <a:xfrm>
            <a:off x="20072348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8" name="!!Main_Title">
            <a:extLst>
              <a:ext uri="{FF2B5EF4-FFF2-40B4-BE49-F238E27FC236}">
                <a16:creationId xmlns:a16="http://schemas.microsoft.com/office/drawing/2014/main" id="{B6FE99EA-43CA-55D0-AD84-B255A3E14133}"/>
              </a:ext>
            </a:extLst>
          </p:cNvPr>
          <p:cNvSpPr txBox="1"/>
          <p:nvPr/>
        </p:nvSpPr>
        <p:spPr>
          <a:xfrm>
            <a:off x="19502118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92CD7E-4D34-1152-85B8-C43B07743F52}"/>
              </a:ext>
            </a:extLst>
          </p:cNvPr>
          <p:cNvGrpSpPr>
            <a:grpSpLocks noChangeAspect="1"/>
          </p:cNvGrpSpPr>
          <p:nvPr/>
        </p:nvGrpSpPr>
        <p:grpSpPr>
          <a:xfrm>
            <a:off x="21541226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CF2FC8E-8033-3CC6-F96D-2C6900345982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5CBB0FE-E202-E188-791F-4E6ACB5DC800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BFA8D19-C1ED-AE47-0AC7-83F4F4A01137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7AA416F-510A-23B0-4DAF-2564AFC8AA1A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EA74FE6-32CD-BCED-CA53-AA960DAD3B4B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05F440-CCE2-7161-1FB9-EB0702F745B7}"/>
              </a:ext>
            </a:extLst>
          </p:cNvPr>
          <p:cNvGrpSpPr/>
          <p:nvPr/>
        </p:nvGrpSpPr>
        <p:grpSpPr>
          <a:xfrm>
            <a:off x="14626589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FFA0059-251C-5B90-0E49-D49B0DC401C4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351485C-160E-3616-DAB0-F1D484785A06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B97283A-C45F-9929-C4BC-E1DAA43DA31D}"/>
              </a:ext>
            </a:extLst>
          </p:cNvPr>
          <p:cNvSpPr txBox="1"/>
          <p:nvPr/>
        </p:nvSpPr>
        <p:spPr>
          <a:xfrm>
            <a:off x="161841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19" name="!!Main_Title">
            <a:extLst>
              <a:ext uri="{FF2B5EF4-FFF2-40B4-BE49-F238E27FC236}">
                <a16:creationId xmlns:a16="http://schemas.microsoft.com/office/drawing/2014/main" id="{C1BE5C8F-B5FE-F0F6-C5ED-9BE1B3A34BE7}"/>
              </a:ext>
            </a:extLst>
          </p:cNvPr>
          <p:cNvSpPr txBox="1"/>
          <p:nvPr/>
        </p:nvSpPr>
        <p:spPr>
          <a:xfrm>
            <a:off x="1462658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20" name="!!BodyText1">
            <a:extLst>
              <a:ext uri="{FF2B5EF4-FFF2-40B4-BE49-F238E27FC236}">
                <a16:creationId xmlns:a16="http://schemas.microsoft.com/office/drawing/2014/main" id="{019C354E-E397-DD57-3688-CA833B569D52}"/>
              </a:ext>
            </a:extLst>
          </p:cNvPr>
          <p:cNvSpPr txBox="1"/>
          <p:nvPr/>
        </p:nvSpPr>
        <p:spPr>
          <a:xfrm>
            <a:off x="15196819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21" name="!!Main_Title">
            <a:extLst>
              <a:ext uri="{FF2B5EF4-FFF2-40B4-BE49-F238E27FC236}">
                <a16:creationId xmlns:a16="http://schemas.microsoft.com/office/drawing/2014/main" id="{1FC546E4-E804-0402-2DF9-F91D454B348E}"/>
              </a:ext>
            </a:extLst>
          </p:cNvPr>
          <p:cNvSpPr txBox="1"/>
          <p:nvPr/>
        </p:nvSpPr>
        <p:spPr>
          <a:xfrm>
            <a:off x="1462658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4D483C4-DDFB-A595-9CAB-45CF53272A08}"/>
              </a:ext>
            </a:extLst>
          </p:cNvPr>
          <p:cNvGrpSpPr>
            <a:grpSpLocks noChangeAspect="1"/>
          </p:cNvGrpSpPr>
          <p:nvPr/>
        </p:nvGrpSpPr>
        <p:grpSpPr>
          <a:xfrm>
            <a:off x="16556441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8312EC-30BB-871F-B471-D765568E0D72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75E22AF-8C92-EAE0-DB02-2E30AB1E582D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78CD331-6F7B-5358-7FC9-06735717E0A8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03EC3D5-978D-58F6-59B1-F42E38A7B3DF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5FFD6F6B-6725-8397-1AF7-7BC8A429C938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4E1DED8-8164-55ED-26E0-3B408D47CE75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29" name="!!Main_Title">
            <a:extLst>
              <a:ext uri="{FF2B5EF4-FFF2-40B4-BE49-F238E27FC236}">
                <a16:creationId xmlns:a16="http://schemas.microsoft.com/office/drawing/2014/main" id="{87E9C2B9-7073-DBFE-6514-2D1DE62E43BB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30" name="!!BodyText1">
            <a:extLst>
              <a:ext uri="{FF2B5EF4-FFF2-40B4-BE49-F238E27FC236}">
                <a16:creationId xmlns:a16="http://schemas.microsoft.com/office/drawing/2014/main" id="{F7395DCC-FF27-135A-6748-CE9F402E7589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31" name="!!Main_Title">
            <a:extLst>
              <a:ext uri="{FF2B5EF4-FFF2-40B4-BE49-F238E27FC236}">
                <a16:creationId xmlns:a16="http://schemas.microsoft.com/office/drawing/2014/main" id="{E5C15E14-F635-9B65-1F11-2C1D216FBAD2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B98C458-CE0F-CEC8-B9A6-F0006E14377F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494F6C-7397-0416-D64F-22A0B25C83E4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F08726A-73FC-A070-536A-5A43A42F460C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1BC1845-DD01-0CAE-F8F1-EDE8167836DD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24DDF1F-59D3-3ED0-2EA6-3D7DE4494A0F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8C693F7-BE53-EA1C-7BB9-5D18C86177AC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987ACCA-3C77-6FFF-CF8A-4928651CFDBF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849BD32-BF3A-43CF-5374-1ADF73D6E371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E65C8CB-8B05-2FD4-D184-B0A21E2D03C0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974B7DF-0B8C-BCE8-4997-F13B5A196C06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E85C461-62D6-3D74-C1E3-F8CCB49B4563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C122EF3-A9A6-55B4-2F92-2F87BA5BE60C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B5EBD47-74DE-42D9-7468-1BF23E537F76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E83A0D2-3E82-AF31-785D-9C79BEC54EBF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DF2E7349-0EF8-DE3E-D85C-675B6359BDE1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22A589CE-3DDD-D0EE-57D3-C675BD198107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8" name="!!Main_Title">
            <a:extLst>
              <a:ext uri="{FF2B5EF4-FFF2-40B4-BE49-F238E27FC236}">
                <a16:creationId xmlns:a16="http://schemas.microsoft.com/office/drawing/2014/main" id="{DF82F432-4F68-5DC8-766B-FF0AD06244BD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49" name="!!BodyText1">
            <a:extLst>
              <a:ext uri="{FF2B5EF4-FFF2-40B4-BE49-F238E27FC236}">
                <a16:creationId xmlns:a16="http://schemas.microsoft.com/office/drawing/2014/main" id="{74D2C26C-1C51-2D42-EBA6-205030173FF5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50" name="!!Main_Title">
            <a:extLst>
              <a:ext uri="{FF2B5EF4-FFF2-40B4-BE49-F238E27FC236}">
                <a16:creationId xmlns:a16="http://schemas.microsoft.com/office/drawing/2014/main" id="{0EDED5CD-395B-C033-98FC-5593267D1684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7758C46-E52D-4C74-7A6A-824D66798318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424D488-F74F-04D1-D12A-44CBA073E78A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CD1CC55-A594-7FEA-6DB6-B3D5F347FA30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112C267-80E8-B3F6-E8C9-0F6B21E1A1FA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6E56271-CDB7-6B3A-A73F-E79C01AD4299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DA3E7E2-1E35-C2CD-8C22-341920B8990C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89B3F64-E07B-FF2F-90F4-29426A319D42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62B054F-1ED7-2106-CB04-D61552AE615A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3FC14DA-0B30-FB31-12F8-C8A2D3E807D3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FD33D27-4F41-933A-D7A9-3AB3AF8F604A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0E55973-2747-2C9C-AF29-18F046452A6E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A35C40EF-79B4-E8EE-5D6B-E54252D335D9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F4F8070-744D-4A6C-0CF7-A131B55F50A0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525DC80A-2347-4D24-DB5A-EF18FE8650F0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65" name="!!BodyText1">
            <a:extLst>
              <a:ext uri="{FF2B5EF4-FFF2-40B4-BE49-F238E27FC236}">
                <a16:creationId xmlns:a16="http://schemas.microsoft.com/office/drawing/2014/main" id="{E24333A2-4D73-1DD7-972A-044595B73C21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6" name="!!Main_Title">
            <a:extLst>
              <a:ext uri="{FF2B5EF4-FFF2-40B4-BE49-F238E27FC236}">
                <a16:creationId xmlns:a16="http://schemas.microsoft.com/office/drawing/2014/main" id="{D7A95A44-7D9B-1600-2110-32910943D8D9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65F1F0D-35CE-0303-4AC6-8A7FC7ED427E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05899D6-CF59-5AFF-37B9-19D7AA2AB29C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CAFD06F-E958-7497-89B9-D55A68BB6DDE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024E330F-18AE-B442-F937-CB8EB883CAE0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8483906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ustom Design">
  <a:themeElements>
    <a:clrScheme name="Resume - Colors 04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P2_L_0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62C26"/>
      </a:accent1>
      <a:accent2>
        <a:srgbClr val="7F604C"/>
      </a:accent2>
      <a:accent3>
        <a:srgbClr val="C98872"/>
      </a:accent3>
      <a:accent4>
        <a:srgbClr val="E55634"/>
      </a:accent4>
      <a:accent5>
        <a:srgbClr val="2E464A"/>
      </a:accent5>
      <a:accent6>
        <a:srgbClr val="17222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41021</TotalTime>
  <Words>600</Words>
  <Application>Microsoft Office PowerPoint</Application>
  <PresentationFormat>Custom</PresentationFormat>
  <Paragraphs>100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UTM Raven</vt:lpstr>
      <vt:lpstr>Segoe Script</vt:lpstr>
      <vt:lpstr>UTM Avo</vt:lpstr>
      <vt:lpstr>Calibri Light</vt:lpstr>
      <vt:lpstr>Arial</vt:lpstr>
      <vt:lpstr>Open Sans Light</vt:lpstr>
      <vt:lpstr>Calibri</vt:lpstr>
      <vt:lpstr>Custom Design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Morph_5Points</dc:title>
  <dc:subject/>
  <dc:creator>Slide Ocean</dc:creator>
  <cp:keywords/>
  <dc:description/>
  <cp:lastModifiedBy>SO</cp:lastModifiedBy>
  <cp:revision>7219</cp:revision>
  <dcterms:created xsi:type="dcterms:W3CDTF">2014-11-12T21:47:38Z</dcterms:created>
  <dcterms:modified xsi:type="dcterms:W3CDTF">2025-07-29T08:34:13Z</dcterms:modified>
  <cp:category>Slides Deck</cp:category>
</cp:coreProperties>
</file>