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6"/>
  </p:notesMasterIdLst>
  <p:handoutMasterIdLst>
    <p:handoutMasterId r:id="rId7"/>
  </p:handoutMasterIdLst>
  <p:sldIdLst>
    <p:sldId id="2147377982" r:id="rId2"/>
    <p:sldId id="2147377983" r:id="rId3"/>
    <p:sldId id="2147377984" r:id="rId4"/>
    <p:sldId id="214737798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  <a:srgbClr val="0083F0"/>
    <a:srgbClr val="FC01D4"/>
    <a:srgbClr val="3D0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58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7" y="2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C88A0F-04F0-4CCF-8EFE-EC35EC19F3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4DB05D-12E0-4A5E-BED6-8705C13BA3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5406E-3095-40B4-B64E-A64D80CB5F75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4A8E8-4C54-4D7A-894F-888A2CD74A2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6ACA1C-24C3-4C87-AA78-CC54137CB3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171A8-D470-4BFF-BC8E-D7DE8DBEB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95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7C35C-2805-448A-A0B5-F4692E50AE8A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7951F-5F9A-4052-BA7A-144E9E5A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05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8F0-AF9E-431B-B127-0C3C4E3F89B0}" type="datetime1">
              <a:rPr lang="en-US" smtClean="0"/>
              <a:t>7/3/2025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90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02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16200000">
            <a:off x="11541686" y="6191608"/>
            <a:ext cx="8688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00" b="1" i="0" spc="15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700" b="1" i="0" spc="15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700" b="1" i="0" spc="15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896620" y="6438910"/>
            <a:ext cx="616549" cy="240973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575023-1C45-BE76-1D33-F190C897EECD}"/>
              </a:ext>
            </a:extLst>
          </p:cNvPr>
          <p:cNvSpPr/>
          <p:nvPr userDrawn="1"/>
        </p:nvSpPr>
        <p:spPr>
          <a:xfrm>
            <a:off x="10009774" y="-989646"/>
            <a:ext cx="3199440" cy="3199447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5114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44F991A-4FB9-D36D-6877-3316A786C565}"/>
              </a:ext>
            </a:extLst>
          </p:cNvPr>
          <p:cNvSpPr>
            <a:spLocks noChangeAspect="1"/>
          </p:cNvSpPr>
          <p:nvPr/>
        </p:nvSpPr>
        <p:spPr>
          <a:xfrm>
            <a:off x="-2133600" y="-685800"/>
            <a:ext cx="8229600" cy="82296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9050">
            <a:solidFill>
              <a:schemeClr val="bg2"/>
            </a:solidFill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7A1C1D5-235A-0A5A-5844-9D13B06C2EAF}"/>
              </a:ext>
            </a:extLst>
          </p:cNvPr>
          <p:cNvSpPr>
            <a:spLocks noChangeAspect="1"/>
          </p:cNvSpPr>
          <p:nvPr/>
        </p:nvSpPr>
        <p:spPr>
          <a:xfrm>
            <a:off x="-1828800" y="-1371600"/>
            <a:ext cx="9601200" cy="9601200"/>
          </a:xfrm>
          <a:prstGeom prst="ellipse">
            <a:avLst/>
          </a:prstGeom>
          <a:noFill/>
          <a:ln w="25400">
            <a:solidFill>
              <a:schemeClr val="accent3"/>
            </a:solidFill>
            <a:prstDash val="lgDashDotDot"/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E99B8A-55B1-2B60-F0C2-F23B6ACE3D71}"/>
              </a:ext>
            </a:extLst>
          </p:cNvPr>
          <p:cNvSpPr txBox="1"/>
          <p:nvPr/>
        </p:nvSpPr>
        <p:spPr>
          <a:xfrm>
            <a:off x="6591300" y="2857500"/>
            <a:ext cx="4036682" cy="830997"/>
          </a:xfrm>
          <a:prstGeom prst="rect">
            <a:avLst/>
          </a:prstGeom>
          <a:noFill/>
          <a:effectLst>
            <a:outerShdw blurRad="101600" dist="1524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+mj-lt"/>
              </a:rPr>
              <a:t>START</a:t>
            </a:r>
            <a:r>
              <a:rPr lang="en-US" sz="4800" dirty="0">
                <a:latin typeface="+mj-lt"/>
              </a:rPr>
              <a:t> </a:t>
            </a:r>
            <a:r>
              <a:rPr lang="en-US" sz="4800" dirty="0">
                <a:solidFill>
                  <a:schemeClr val="bg2"/>
                </a:solidFill>
              </a:rPr>
              <a:t>Fresh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B4B35F-008D-B498-BFC3-E4D8171396D9}"/>
              </a:ext>
            </a:extLst>
          </p:cNvPr>
          <p:cNvSpPr txBox="1"/>
          <p:nvPr/>
        </p:nvSpPr>
        <p:spPr>
          <a:xfrm>
            <a:off x="6591300" y="3541931"/>
            <a:ext cx="278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Morph Transition Tutorial</a:t>
            </a:r>
          </a:p>
        </p:txBody>
      </p:sp>
    </p:spTree>
    <p:extLst>
      <p:ext uri="{BB962C8B-B14F-4D97-AF65-F5344CB8AC3E}">
        <p14:creationId xmlns:p14="http://schemas.microsoft.com/office/powerpoint/2010/main" val="424063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DED77-C7D1-A794-63E3-8106B802E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4058BEB2-45D8-AC5B-0A5A-EF1C108D202D}"/>
              </a:ext>
            </a:extLst>
          </p:cNvPr>
          <p:cNvSpPr>
            <a:spLocks noChangeAspect="1"/>
          </p:cNvSpPr>
          <p:nvPr/>
        </p:nvSpPr>
        <p:spPr>
          <a:xfrm rot="5400000">
            <a:off x="6749143" y="-1371600"/>
            <a:ext cx="9601200" cy="9601200"/>
          </a:xfrm>
          <a:prstGeom prst="ellipse">
            <a:avLst/>
          </a:prstGeom>
          <a:noFill/>
          <a:ln w="25400">
            <a:solidFill>
              <a:schemeClr val="accent3"/>
            </a:solidFill>
            <a:prstDash val="lgDashDotDot"/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98E6A4C-C412-6F61-DBAC-E1D6C7392CA2}"/>
              </a:ext>
            </a:extLst>
          </p:cNvPr>
          <p:cNvSpPr>
            <a:spLocks noChangeAspect="1"/>
          </p:cNvSpPr>
          <p:nvPr/>
        </p:nvSpPr>
        <p:spPr>
          <a:xfrm rot="16200000">
            <a:off x="6096000" y="1143001"/>
            <a:ext cx="4572000" cy="4572000"/>
          </a:xfrm>
          <a:prstGeom prst="ellipse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19050">
            <a:solidFill>
              <a:schemeClr val="bg2"/>
            </a:solidFill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84AF86-5B7F-7B37-199C-22F626E1E142}"/>
              </a:ext>
            </a:extLst>
          </p:cNvPr>
          <p:cNvSpPr txBox="1"/>
          <p:nvPr/>
        </p:nvSpPr>
        <p:spPr>
          <a:xfrm>
            <a:off x="963465" y="2407557"/>
            <a:ext cx="3813865" cy="646331"/>
          </a:xfrm>
          <a:prstGeom prst="rect">
            <a:avLst/>
          </a:prstGeom>
          <a:noFill/>
          <a:effectLst>
            <a:outerShdw blurRad="101600" dist="1524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Golden</a:t>
            </a:r>
            <a:r>
              <a:rPr lang="en-US" sz="3600" b="1" dirty="0">
                <a:solidFill>
                  <a:schemeClr val="accent3"/>
                </a:solidFill>
              </a:rPr>
              <a:t> </a:t>
            </a:r>
            <a:r>
              <a:rPr lang="en-US" sz="3600" b="1" dirty="0">
                <a:solidFill>
                  <a:schemeClr val="bg2"/>
                </a:solidFill>
              </a:rPr>
              <a:t>Morning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84EDA1-501E-64D6-7433-12DB1717A2CE}"/>
              </a:ext>
            </a:extLst>
          </p:cNvPr>
          <p:cNvSpPr txBox="1"/>
          <p:nvPr/>
        </p:nvSpPr>
        <p:spPr>
          <a:xfrm>
            <a:off x="963465" y="3091988"/>
            <a:ext cx="42036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fresh embrace of light, where the world awakens in gentle golden tones. </a:t>
            </a:r>
            <a:r>
              <a:rPr lang="en-US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Morning</a:t>
            </a:r>
            <a:r>
              <a:rPr lang="en-US" alt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is a time of new beginnings, quiet focus, and setting intentions for the day ahead.</a:t>
            </a:r>
          </a:p>
        </p:txBody>
      </p:sp>
      <p:sp>
        <p:nvSpPr>
          <p:cNvPr id="2" name="!!Icon">
            <a:extLst>
              <a:ext uri="{FF2B5EF4-FFF2-40B4-BE49-F238E27FC236}">
                <a16:creationId xmlns:a16="http://schemas.microsoft.com/office/drawing/2014/main" id="{EE6BA7D1-EECD-39FB-1507-CA064C022416}"/>
              </a:ext>
            </a:extLst>
          </p:cNvPr>
          <p:cNvSpPr txBox="1"/>
          <p:nvPr/>
        </p:nvSpPr>
        <p:spPr>
          <a:xfrm>
            <a:off x="4574996" y="1861625"/>
            <a:ext cx="170969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+mj-lt"/>
              </a:rPr>
              <a:t>🌞 </a:t>
            </a:r>
            <a:endParaRPr lang="en-US" sz="6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678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D6A95-0B80-0D6B-E93D-93837367A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60986651-8A16-E52B-3824-347B32A11D21}"/>
              </a:ext>
            </a:extLst>
          </p:cNvPr>
          <p:cNvSpPr>
            <a:spLocks noChangeAspect="1"/>
          </p:cNvSpPr>
          <p:nvPr/>
        </p:nvSpPr>
        <p:spPr>
          <a:xfrm rot="10800000">
            <a:off x="4651829" y="-1371600"/>
            <a:ext cx="9601200" cy="9601200"/>
          </a:xfrm>
          <a:prstGeom prst="ellipse">
            <a:avLst/>
          </a:prstGeom>
          <a:noFill/>
          <a:ln w="25400">
            <a:solidFill>
              <a:schemeClr val="accent3"/>
            </a:solidFill>
            <a:prstDash val="lgDashDotDot"/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0BBE5EC-1558-7EF5-551F-F2540C187557}"/>
              </a:ext>
            </a:extLst>
          </p:cNvPr>
          <p:cNvSpPr>
            <a:spLocks noChangeAspect="1"/>
          </p:cNvSpPr>
          <p:nvPr/>
        </p:nvSpPr>
        <p:spPr>
          <a:xfrm rot="10800000">
            <a:off x="3810000" y="1143001"/>
            <a:ext cx="4572000" cy="4572000"/>
          </a:xfrm>
          <a:prstGeom prst="ellipse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19050">
            <a:solidFill>
              <a:schemeClr val="bg2"/>
            </a:solidFill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9858A7-0731-0D29-C002-DC96CBCD9F88}"/>
              </a:ext>
            </a:extLst>
          </p:cNvPr>
          <p:cNvSpPr txBox="1"/>
          <p:nvPr/>
        </p:nvSpPr>
        <p:spPr>
          <a:xfrm>
            <a:off x="963466" y="2995748"/>
            <a:ext cx="2354782" cy="1200329"/>
          </a:xfrm>
          <a:prstGeom prst="rect">
            <a:avLst/>
          </a:prstGeom>
          <a:noFill/>
          <a:effectLst>
            <a:outerShdw blurRad="101600" dist="152400" dir="5400000" algn="t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Radiant</a:t>
            </a:r>
            <a:r>
              <a:rPr lang="en-US" sz="3600" b="1" dirty="0">
                <a:solidFill>
                  <a:schemeClr val="accent3"/>
                </a:solidFill>
              </a:rPr>
              <a:t> </a:t>
            </a:r>
            <a:r>
              <a:rPr lang="en-US" sz="3600" b="1" dirty="0">
                <a:solidFill>
                  <a:schemeClr val="bg2"/>
                </a:solidFill>
              </a:rPr>
              <a:t>Afternoon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D4E55A-5FE1-DD3D-41AB-6749B852C0D2}"/>
              </a:ext>
            </a:extLst>
          </p:cNvPr>
          <p:cNvSpPr txBox="1"/>
          <p:nvPr/>
        </p:nvSpPr>
        <p:spPr>
          <a:xfrm>
            <a:off x="8873751" y="2441750"/>
            <a:ext cx="26215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vibrant stretch of energy, soaked in sunlight and momentum. </a:t>
            </a:r>
            <a:r>
              <a:rPr lang="en-US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Afternoon</a:t>
            </a:r>
            <a:r>
              <a:rPr lang="en-US" alt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is when productivity peaks, ideas spark, and action flows with purpose and clarity.</a:t>
            </a:r>
          </a:p>
        </p:txBody>
      </p:sp>
      <p:sp>
        <p:nvSpPr>
          <p:cNvPr id="7" name="!!Icon">
            <a:extLst>
              <a:ext uri="{FF2B5EF4-FFF2-40B4-BE49-F238E27FC236}">
                <a16:creationId xmlns:a16="http://schemas.microsoft.com/office/drawing/2014/main" id="{3C3169B5-38DC-01A4-6B3F-2F078093DE44}"/>
              </a:ext>
            </a:extLst>
          </p:cNvPr>
          <p:cNvSpPr txBox="1"/>
          <p:nvPr/>
        </p:nvSpPr>
        <p:spPr>
          <a:xfrm>
            <a:off x="2696263" y="4242242"/>
            <a:ext cx="170969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+mj-lt"/>
              </a:rPr>
              <a:t>☀️  </a:t>
            </a:r>
            <a:endParaRPr lang="en-US" sz="6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92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15C26-CE41-9141-F290-B0928BCDDF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FAA37EC-01FE-7287-D514-45B0F226D1BE}"/>
              </a:ext>
            </a:extLst>
          </p:cNvPr>
          <p:cNvSpPr>
            <a:spLocks noChangeAspect="1"/>
          </p:cNvSpPr>
          <p:nvPr/>
        </p:nvSpPr>
        <p:spPr>
          <a:xfrm rot="16200000">
            <a:off x="-4800600" y="-1371600"/>
            <a:ext cx="9601200" cy="9601200"/>
          </a:xfrm>
          <a:prstGeom prst="ellipse">
            <a:avLst/>
          </a:prstGeom>
          <a:noFill/>
          <a:ln w="25400">
            <a:solidFill>
              <a:schemeClr val="accent3"/>
            </a:solidFill>
            <a:prstDash val="lgDashDotDot"/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729DE5-D75E-5CA6-6C02-EC941411794A}"/>
              </a:ext>
            </a:extLst>
          </p:cNvPr>
          <p:cNvSpPr>
            <a:spLocks noChangeAspect="1"/>
          </p:cNvSpPr>
          <p:nvPr/>
        </p:nvSpPr>
        <p:spPr>
          <a:xfrm rot="5400000">
            <a:off x="1052285" y="1143001"/>
            <a:ext cx="4572000" cy="4572000"/>
          </a:xfrm>
          <a:prstGeom prst="ellipse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19050">
            <a:solidFill>
              <a:schemeClr val="bg2"/>
            </a:solidFill>
          </a:ln>
          <a:effectLst>
            <a:outerShdw blurRad="1016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46CF7B-77BC-3795-A4D6-B5E2E545AC60}"/>
              </a:ext>
            </a:extLst>
          </p:cNvPr>
          <p:cNvSpPr txBox="1"/>
          <p:nvPr/>
        </p:nvSpPr>
        <p:spPr>
          <a:xfrm>
            <a:off x="6518968" y="2531291"/>
            <a:ext cx="4744117" cy="646331"/>
          </a:xfrm>
          <a:prstGeom prst="rect">
            <a:avLst/>
          </a:prstGeom>
          <a:noFill/>
          <a:effectLst>
            <a:outerShdw blurRad="101600" dist="152400" dir="5400000" algn="t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Vivid</a:t>
            </a:r>
            <a:r>
              <a:rPr lang="en-US" sz="3600" b="1" dirty="0">
                <a:solidFill>
                  <a:schemeClr val="accent3"/>
                </a:solidFill>
              </a:rPr>
              <a:t> </a:t>
            </a:r>
            <a:r>
              <a:rPr lang="en-US" sz="3600" b="1" dirty="0">
                <a:solidFill>
                  <a:schemeClr val="bg2"/>
                </a:solidFill>
              </a:rPr>
              <a:t>Evening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9623CB-2D8D-B1A0-CC0C-C4149F612B7E}"/>
              </a:ext>
            </a:extLst>
          </p:cNvPr>
          <p:cNvSpPr txBox="1"/>
          <p:nvPr/>
        </p:nvSpPr>
        <p:spPr>
          <a:xfrm>
            <a:off x="6567718" y="3385179"/>
            <a:ext cx="4230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soft descent into calm, wrapped in twilight hues and reflection. </a:t>
            </a:r>
            <a:r>
              <a:rPr lang="en-US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Evening</a:t>
            </a:r>
            <a:r>
              <a:rPr lang="en-US" alt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invites rest, gratitude, and gentle unwinding from the day’s rhythm.</a:t>
            </a:r>
          </a:p>
        </p:txBody>
      </p:sp>
      <p:sp>
        <p:nvSpPr>
          <p:cNvPr id="7" name="!!Icon">
            <a:extLst>
              <a:ext uri="{FF2B5EF4-FFF2-40B4-BE49-F238E27FC236}">
                <a16:creationId xmlns:a16="http://schemas.microsoft.com/office/drawing/2014/main" id="{3DF5D07E-FE58-E11C-D493-AAB6329A6A7A}"/>
              </a:ext>
            </a:extLst>
          </p:cNvPr>
          <p:cNvSpPr txBox="1"/>
          <p:nvPr/>
        </p:nvSpPr>
        <p:spPr>
          <a:xfrm>
            <a:off x="2696263" y="4242242"/>
            <a:ext cx="170969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+mj-lt"/>
              </a:rPr>
              <a:t>☀️  </a:t>
            </a:r>
            <a:endParaRPr lang="en-US" sz="6000" b="1" dirty="0">
              <a:solidFill>
                <a:schemeClr val="accent2"/>
              </a:solidFill>
            </a:endParaRPr>
          </a:p>
        </p:txBody>
      </p:sp>
      <p:sp>
        <p:nvSpPr>
          <p:cNvPr id="2" name="!!Icon">
            <a:extLst>
              <a:ext uri="{FF2B5EF4-FFF2-40B4-BE49-F238E27FC236}">
                <a16:creationId xmlns:a16="http://schemas.microsoft.com/office/drawing/2014/main" id="{5C5CDFA8-AE7A-A12C-01AC-8DCF877A5E90}"/>
              </a:ext>
            </a:extLst>
          </p:cNvPr>
          <p:cNvSpPr txBox="1"/>
          <p:nvPr/>
        </p:nvSpPr>
        <p:spPr>
          <a:xfrm>
            <a:off x="9553395" y="2023459"/>
            <a:ext cx="1709690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+mj-lt"/>
              </a:rPr>
              <a:t>🌙 </a:t>
            </a:r>
            <a:endParaRPr lang="en-US" sz="6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556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LEAD 09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2291</TotalTime>
  <Words>105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Montserrat Black</vt:lpstr>
      <vt:lpstr>Open Sans Light</vt:lpstr>
      <vt:lpstr>Office 2013 - 2022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Morph - Start Fresh</dc:title>
  <dc:creator>Slide Ocean</dc:creator>
  <cp:lastModifiedBy>SO</cp:lastModifiedBy>
  <cp:revision>190</cp:revision>
  <dcterms:created xsi:type="dcterms:W3CDTF">2024-11-07T03:50:51Z</dcterms:created>
  <dcterms:modified xsi:type="dcterms:W3CDTF">2025-07-03T13:51:56Z</dcterms:modified>
</cp:coreProperties>
</file>